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3.xml" ContentType="application/vnd.openxmlformats-officedocument.theme+xml"/>
  <Override PartName="/ppt/slideLayouts/slideLayout43.xml" ContentType="application/vnd.openxmlformats-officedocument.presentationml.slideLayout+xml"/>
  <Override PartName="/ppt/theme/theme4.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5.xml" ContentType="application/vnd.openxmlformats-officedocument.theme+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6.xml" ContentType="application/vnd.openxmlformats-officedocument.theme+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theme/theme7.xml" ContentType="application/vnd.openxmlformats-officedocument.theme+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theme/theme8.xml" ContentType="application/vnd.openxmlformats-officedocument.theme+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ink/ink1.xml" ContentType="application/inkml+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ink/ink2.xml" ContentType="application/inkml+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2" r:id="rId2"/>
    <p:sldMasterId id="2147483679" r:id="rId3"/>
    <p:sldMasterId id="2147483692" r:id="rId4"/>
    <p:sldMasterId id="2147483694" r:id="rId5"/>
    <p:sldMasterId id="2147483713" r:id="rId6"/>
    <p:sldMasterId id="2147483726" r:id="rId7"/>
    <p:sldMasterId id="2147483751" r:id="rId8"/>
    <p:sldMasterId id="2147483770" r:id="rId9"/>
  </p:sldMasterIdLst>
  <p:notesMasterIdLst>
    <p:notesMasterId r:id="rId154"/>
  </p:notesMasterIdLst>
  <p:sldIdLst>
    <p:sldId id="384" r:id="rId10"/>
    <p:sldId id="536" r:id="rId11"/>
    <p:sldId id="385" r:id="rId12"/>
    <p:sldId id="379" r:id="rId13"/>
    <p:sldId id="411" r:id="rId14"/>
    <p:sldId id="389" r:id="rId15"/>
    <p:sldId id="390" r:id="rId16"/>
    <p:sldId id="391" r:id="rId17"/>
    <p:sldId id="392" r:id="rId18"/>
    <p:sldId id="393" r:id="rId19"/>
    <p:sldId id="395" r:id="rId20"/>
    <p:sldId id="394" r:id="rId21"/>
    <p:sldId id="396" r:id="rId22"/>
    <p:sldId id="397" r:id="rId23"/>
    <p:sldId id="386" r:id="rId24"/>
    <p:sldId id="366" r:id="rId25"/>
    <p:sldId id="332" r:id="rId26"/>
    <p:sldId id="320" r:id="rId27"/>
    <p:sldId id="413" r:id="rId28"/>
    <p:sldId id="367" r:id="rId29"/>
    <p:sldId id="369" r:id="rId30"/>
    <p:sldId id="388" r:id="rId31"/>
    <p:sldId id="359" r:id="rId32"/>
    <p:sldId id="323" r:id="rId33"/>
    <p:sldId id="327" r:id="rId34"/>
    <p:sldId id="363" r:id="rId35"/>
    <p:sldId id="371" r:id="rId36"/>
    <p:sldId id="414" r:id="rId37"/>
    <p:sldId id="365" r:id="rId38"/>
    <p:sldId id="381" r:id="rId39"/>
    <p:sldId id="382" r:id="rId40"/>
    <p:sldId id="383" r:id="rId41"/>
    <p:sldId id="399" r:id="rId42"/>
    <p:sldId id="416" r:id="rId43"/>
    <p:sldId id="417" r:id="rId44"/>
    <p:sldId id="418" r:id="rId45"/>
    <p:sldId id="419" r:id="rId46"/>
    <p:sldId id="420" r:id="rId47"/>
    <p:sldId id="421" r:id="rId48"/>
    <p:sldId id="422" r:id="rId49"/>
    <p:sldId id="423" r:id="rId50"/>
    <p:sldId id="424" r:id="rId51"/>
    <p:sldId id="425" r:id="rId52"/>
    <p:sldId id="426" r:id="rId53"/>
    <p:sldId id="427" r:id="rId54"/>
    <p:sldId id="428" r:id="rId55"/>
    <p:sldId id="429" r:id="rId56"/>
    <p:sldId id="430" r:id="rId57"/>
    <p:sldId id="431" r:id="rId58"/>
    <p:sldId id="432" r:id="rId59"/>
    <p:sldId id="433" r:id="rId60"/>
    <p:sldId id="434" r:id="rId61"/>
    <p:sldId id="435" r:id="rId62"/>
    <p:sldId id="436" r:id="rId63"/>
    <p:sldId id="437" r:id="rId64"/>
    <p:sldId id="454" r:id="rId65"/>
    <p:sldId id="406" r:id="rId66"/>
    <p:sldId id="452" r:id="rId67"/>
    <p:sldId id="407" r:id="rId68"/>
    <p:sldId id="408" r:id="rId69"/>
    <p:sldId id="409" r:id="rId70"/>
    <p:sldId id="503" r:id="rId71"/>
    <p:sldId id="501" r:id="rId72"/>
    <p:sldId id="504" r:id="rId73"/>
    <p:sldId id="502" r:id="rId74"/>
    <p:sldId id="505" r:id="rId75"/>
    <p:sldId id="506" r:id="rId76"/>
    <p:sldId id="500" r:id="rId77"/>
    <p:sldId id="415" r:id="rId78"/>
    <p:sldId id="438" r:id="rId79"/>
    <p:sldId id="439" r:id="rId80"/>
    <p:sldId id="440" r:id="rId81"/>
    <p:sldId id="441" r:id="rId82"/>
    <p:sldId id="442" r:id="rId83"/>
    <p:sldId id="443" r:id="rId84"/>
    <p:sldId id="444" r:id="rId85"/>
    <p:sldId id="445" r:id="rId86"/>
    <p:sldId id="446" r:id="rId87"/>
    <p:sldId id="447" r:id="rId88"/>
    <p:sldId id="448" r:id="rId89"/>
    <p:sldId id="449" r:id="rId90"/>
    <p:sldId id="450" r:id="rId91"/>
    <p:sldId id="493" r:id="rId92"/>
    <p:sldId id="494" r:id="rId93"/>
    <p:sldId id="495" r:id="rId94"/>
    <p:sldId id="496" r:id="rId95"/>
    <p:sldId id="497" r:id="rId96"/>
    <p:sldId id="498" r:id="rId97"/>
    <p:sldId id="455" r:id="rId98"/>
    <p:sldId id="510" r:id="rId99"/>
    <p:sldId id="511" r:id="rId100"/>
    <p:sldId id="512" r:id="rId101"/>
    <p:sldId id="513" r:id="rId102"/>
    <p:sldId id="514" r:id="rId103"/>
    <p:sldId id="515" r:id="rId104"/>
    <p:sldId id="507" r:id="rId105"/>
    <p:sldId id="509" r:id="rId106"/>
    <p:sldId id="516" r:id="rId107"/>
    <p:sldId id="518" r:id="rId108"/>
    <p:sldId id="517" r:id="rId109"/>
    <p:sldId id="519" r:id="rId110"/>
    <p:sldId id="520" r:id="rId111"/>
    <p:sldId id="451" r:id="rId112"/>
    <p:sldId id="463" r:id="rId113"/>
    <p:sldId id="464" r:id="rId114"/>
    <p:sldId id="465" r:id="rId115"/>
    <p:sldId id="466" r:id="rId116"/>
    <p:sldId id="467" r:id="rId117"/>
    <p:sldId id="468" r:id="rId118"/>
    <p:sldId id="469" r:id="rId119"/>
    <p:sldId id="470" r:id="rId120"/>
    <p:sldId id="471" r:id="rId121"/>
    <p:sldId id="472" r:id="rId122"/>
    <p:sldId id="473" r:id="rId123"/>
    <p:sldId id="474" r:id="rId124"/>
    <p:sldId id="475" r:id="rId125"/>
    <p:sldId id="476" r:id="rId126"/>
    <p:sldId id="477" r:id="rId127"/>
    <p:sldId id="478" r:id="rId128"/>
    <p:sldId id="479" r:id="rId129"/>
    <p:sldId id="458" r:id="rId130"/>
    <p:sldId id="459" r:id="rId131"/>
    <p:sldId id="460" r:id="rId132"/>
    <p:sldId id="461" r:id="rId133"/>
    <p:sldId id="462" r:id="rId134"/>
    <p:sldId id="456" r:id="rId135"/>
    <p:sldId id="492" r:id="rId136"/>
    <p:sldId id="524" r:id="rId137"/>
    <p:sldId id="526" r:id="rId138"/>
    <p:sldId id="525" r:id="rId139"/>
    <p:sldId id="457" r:id="rId140"/>
    <p:sldId id="480" r:id="rId141"/>
    <p:sldId id="481" r:id="rId142"/>
    <p:sldId id="482" r:id="rId143"/>
    <p:sldId id="483" r:id="rId144"/>
    <p:sldId id="484" r:id="rId145"/>
    <p:sldId id="485" r:id="rId146"/>
    <p:sldId id="486" r:id="rId147"/>
    <p:sldId id="487" r:id="rId148"/>
    <p:sldId id="488" r:id="rId149"/>
    <p:sldId id="489" r:id="rId150"/>
    <p:sldId id="490" r:id="rId151"/>
    <p:sldId id="491" r:id="rId152"/>
    <p:sldId id="410" r:id="rId15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472F083F-F331-495B-B6F0-CB4A8D9D5B56}">
          <p14:sldIdLst>
            <p14:sldId id="384"/>
          </p14:sldIdLst>
        </p14:section>
        <p14:section name="House Diagram" id="{4C7A14AC-F47E-4E04-A80E-186AA8D1536D}">
          <p14:sldIdLst>
            <p14:sldId id="536"/>
          </p14:sldIdLst>
        </p14:section>
        <p14:section name="Our Story" id="{C9F62028-CD88-406F-82E3-84E5F49A5B7E}">
          <p14:sldIdLst>
            <p14:sldId id="385"/>
            <p14:sldId id="379"/>
            <p14:sldId id="411"/>
          </p14:sldIdLst>
        </p14:section>
        <p14:section name="Product Overview" id="{E54D2518-B8A5-410E-96DB-F8FFA8271676}">
          <p14:sldIdLst>
            <p14:sldId id="389"/>
            <p14:sldId id="390"/>
            <p14:sldId id="391"/>
            <p14:sldId id="392"/>
            <p14:sldId id="393"/>
            <p14:sldId id="395"/>
            <p14:sldId id="394"/>
            <p14:sldId id="396"/>
            <p14:sldId id="397"/>
          </p14:sldIdLst>
        </p14:section>
        <p14:section name="Scenarios" id="{B7C65B24-23EE-4DC1-800D-A7CA899AEBBC}">
          <p14:sldIdLst>
            <p14:sldId id="386"/>
            <p14:sldId id="366"/>
            <p14:sldId id="332"/>
            <p14:sldId id="320"/>
            <p14:sldId id="413"/>
            <p14:sldId id="367"/>
            <p14:sldId id="369"/>
            <p14:sldId id="388"/>
            <p14:sldId id="359"/>
            <p14:sldId id="323"/>
            <p14:sldId id="327"/>
            <p14:sldId id="363"/>
            <p14:sldId id="371"/>
            <p14:sldId id="414"/>
            <p14:sldId id="365"/>
            <p14:sldId id="381"/>
            <p14:sldId id="382"/>
            <p14:sldId id="383"/>
          </p14:sldIdLst>
        </p14:section>
        <p14:section name="Cosmos DB 101" id="{58AFCD8A-7BF5-4A24-AF7F-CF21474BA63E}">
          <p14:sldIdLst>
            <p14:sldId id="399"/>
          </p14:sldIdLst>
        </p14:section>
        <p14:section name="Resource Model" id="{750D2A6D-0162-4C9C-9A68-687048009117}">
          <p14:sldIdLst>
            <p14:sldId id="416"/>
            <p14:sldId id="417"/>
            <p14:sldId id="418"/>
            <p14:sldId id="419"/>
            <p14:sldId id="420"/>
            <p14:sldId id="421"/>
            <p14:sldId id="422"/>
            <p14:sldId id="423"/>
            <p14:sldId id="424"/>
            <p14:sldId id="425"/>
            <p14:sldId id="426"/>
            <p14:sldId id="427"/>
            <p14:sldId id="428"/>
            <p14:sldId id="429"/>
            <p14:sldId id="430"/>
            <p14:sldId id="431"/>
            <p14:sldId id="432"/>
            <p14:sldId id="433"/>
            <p14:sldId id="434"/>
            <p14:sldId id="435"/>
            <p14:sldId id="436"/>
            <p14:sldId id="437"/>
          </p14:sldIdLst>
        </p14:section>
        <p14:section name="Sys Internals" id="{5C877E48-29C9-4231-921C-9CFEB2B6AF64}">
          <p14:sldIdLst>
            <p14:sldId id="454"/>
            <p14:sldId id="406"/>
          </p14:sldIdLst>
        </p14:section>
        <p14:section name="RUs" id="{99CE8299-CCDE-4603-A8D5-E8E4D94AFD8D}">
          <p14:sldIdLst>
            <p14:sldId id="452"/>
            <p14:sldId id="407"/>
            <p14:sldId id="408"/>
            <p14:sldId id="409"/>
            <p14:sldId id="503"/>
            <p14:sldId id="501"/>
            <p14:sldId id="504"/>
            <p14:sldId id="502"/>
            <p14:sldId id="505"/>
            <p14:sldId id="506"/>
            <p14:sldId id="500"/>
          </p14:sldIdLst>
        </p14:section>
        <p14:section name="Partitioning" id="{3321BC61-D41E-4691-BDA9-364CAB087DA5}">
          <p14:sldIdLst>
            <p14:sldId id="415"/>
            <p14:sldId id="438"/>
            <p14:sldId id="439"/>
            <p14:sldId id="440"/>
            <p14:sldId id="441"/>
            <p14:sldId id="442"/>
            <p14:sldId id="443"/>
            <p14:sldId id="444"/>
            <p14:sldId id="445"/>
            <p14:sldId id="446"/>
            <p14:sldId id="447"/>
            <p14:sldId id="448"/>
            <p14:sldId id="449"/>
          </p14:sldIdLst>
        </p14:section>
        <p14:section name="Object Model" id="{A333FDFC-524B-42BE-900B-E0872282C684}">
          <p14:sldIdLst>
            <p14:sldId id="450"/>
            <p14:sldId id="493"/>
            <p14:sldId id="494"/>
            <p14:sldId id="495"/>
            <p14:sldId id="496"/>
            <p14:sldId id="497"/>
            <p14:sldId id="498"/>
          </p14:sldIdLst>
        </p14:section>
        <p14:section name="Global Distribution" id="{2D26F7BC-14A3-4ECB-A79A-F3099BED7A4E}">
          <p14:sldIdLst>
            <p14:sldId id="455"/>
            <p14:sldId id="510"/>
            <p14:sldId id="511"/>
            <p14:sldId id="512"/>
            <p14:sldId id="513"/>
            <p14:sldId id="514"/>
            <p14:sldId id="515"/>
            <p14:sldId id="507"/>
            <p14:sldId id="509"/>
            <p14:sldId id="516"/>
            <p14:sldId id="518"/>
            <p14:sldId id="517"/>
            <p14:sldId id="519"/>
            <p14:sldId id="520"/>
          </p14:sldIdLst>
        </p14:section>
        <p14:section name="Consistency" id="{DD61E811-4D34-4370-98F8-717BD099B72B}">
          <p14:sldIdLst>
            <p14:sldId id="451"/>
            <p14:sldId id="463"/>
            <p14:sldId id="464"/>
            <p14:sldId id="465"/>
            <p14:sldId id="466"/>
            <p14:sldId id="467"/>
            <p14:sldId id="468"/>
            <p14:sldId id="469"/>
            <p14:sldId id="470"/>
            <p14:sldId id="471"/>
            <p14:sldId id="472"/>
            <p14:sldId id="473"/>
            <p14:sldId id="474"/>
            <p14:sldId id="475"/>
            <p14:sldId id="476"/>
            <p14:sldId id="477"/>
            <p14:sldId id="478"/>
            <p14:sldId id="479"/>
          </p14:sldIdLst>
        </p14:section>
        <p14:section name="Indexing" id="{0DADF6ED-78A7-47FB-95E9-9934ABA48821}">
          <p14:sldIdLst>
            <p14:sldId id="458"/>
            <p14:sldId id="459"/>
            <p14:sldId id="460"/>
            <p14:sldId id="461"/>
            <p14:sldId id="462"/>
          </p14:sldIdLst>
        </p14:section>
        <p14:section name="SQL Query" id="{A1017D2A-B086-4EA8-9EE2-F7409287CA6F}">
          <p14:sldIdLst>
            <p14:sldId id="456"/>
            <p14:sldId id="492"/>
            <p14:sldId id="524"/>
            <p14:sldId id="526"/>
            <p14:sldId id="525"/>
          </p14:sldIdLst>
        </p14:section>
        <p14:section name="Change Feed" id="{818AEFB3-E970-4785-BE0C-AE3B2CD8DA7F}">
          <p14:sldIdLst>
            <p14:sldId id="457"/>
            <p14:sldId id="480"/>
            <p14:sldId id="481"/>
            <p14:sldId id="482"/>
            <p14:sldId id="483"/>
            <p14:sldId id="484"/>
            <p14:sldId id="485"/>
            <p14:sldId id="486"/>
            <p14:sldId id="487"/>
            <p14:sldId id="488"/>
            <p14:sldId id="489"/>
            <p14:sldId id="490"/>
            <p14:sldId id="491"/>
          </p14:sldIdLst>
        </p14:section>
        <p14:section name="End" id="{F28C6ACD-F792-4448-A861-6C3827172F63}">
          <p14:sldIdLst>
            <p14:sldId id="41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B0F0"/>
    <a:srgbClr val="3A92B2"/>
    <a:srgbClr val="FFFFFF"/>
    <a:srgbClr val="BAD80A"/>
    <a:srgbClr val="B8D432"/>
    <a:srgbClr val="B3BD3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79438" autoAdjust="0"/>
  </p:normalViewPr>
  <p:slideViewPr>
    <p:cSldViewPr snapToGrid="0">
      <p:cViewPr>
        <p:scale>
          <a:sx n="400" d="100"/>
          <a:sy n="400" d="100"/>
        </p:scale>
        <p:origin x="-3688" y="-590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7.xml"/><Relationship Id="rId117" Type="http://schemas.openxmlformats.org/officeDocument/2006/relationships/slide" Target="slides/slide108.xml"/><Relationship Id="rId21" Type="http://schemas.openxmlformats.org/officeDocument/2006/relationships/slide" Target="slides/slide12.xml"/><Relationship Id="rId42" Type="http://schemas.openxmlformats.org/officeDocument/2006/relationships/slide" Target="slides/slide33.xml"/><Relationship Id="rId47" Type="http://schemas.openxmlformats.org/officeDocument/2006/relationships/slide" Target="slides/slide38.xml"/><Relationship Id="rId63" Type="http://schemas.openxmlformats.org/officeDocument/2006/relationships/slide" Target="slides/slide54.xml"/><Relationship Id="rId68" Type="http://schemas.openxmlformats.org/officeDocument/2006/relationships/slide" Target="slides/slide59.xml"/><Relationship Id="rId84" Type="http://schemas.openxmlformats.org/officeDocument/2006/relationships/slide" Target="slides/slide75.xml"/><Relationship Id="rId89" Type="http://schemas.openxmlformats.org/officeDocument/2006/relationships/slide" Target="slides/slide80.xml"/><Relationship Id="rId112" Type="http://schemas.openxmlformats.org/officeDocument/2006/relationships/slide" Target="slides/slide103.xml"/><Relationship Id="rId133" Type="http://schemas.openxmlformats.org/officeDocument/2006/relationships/slide" Target="slides/slide124.xml"/><Relationship Id="rId138" Type="http://schemas.openxmlformats.org/officeDocument/2006/relationships/slide" Target="slides/slide129.xml"/><Relationship Id="rId154" Type="http://schemas.openxmlformats.org/officeDocument/2006/relationships/notesMaster" Target="notesMasters/notesMaster1.xml"/><Relationship Id="rId159" Type="http://schemas.microsoft.com/office/2016/11/relationships/changesInfo" Target="changesInfos/changesInfo1.xml"/><Relationship Id="rId16" Type="http://schemas.openxmlformats.org/officeDocument/2006/relationships/slide" Target="slides/slide7.xml"/><Relationship Id="rId107" Type="http://schemas.openxmlformats.org/officeDocument/2006/relationships/slide" Target="slides/slide98.xml"/><Relationship Id="rId11" Type="http://schemas.openxmlformats.org/officeDocument/2006/relationships/slide" Target="slides/slide2.xml"/><Relationship Id="rId32" Type="http://schemas.openxmlformats.org/officeDocument/2006/relationships/slide" Target="slides/slide23.xml"/><Relationship Id="rId37" Type="http://schemas.openxmlformats.org/officeDocument/2006/relationships/slide" Target="slides/slide28.xml"/><Relationship Id="rId53" Type="http://schemas.openxmlformats.org/officeDocument/2006/relationships/slide" Target="slides/slide44.xml"/><Relationship Id="rId58" Type="http://schemas.openxmlformats.org/officeDocument/2006/relationships/slide" Target="slides/slide49.xml"/><Relationship Id="rId74" Type="http://schemas.openxmlformats.org/officeDocument/2006/relationships/slide" Target="slides/slide65.xml"/><Relationship Id="rId79" Type="http://schemas.openxmlformats.org/officeDocument/2006/relationships/slide" Target="slides/slide70.xml"/><Relationship Id="rId102" Type="http://schemas.openxmlformats.org/officeDocument/2006/relationships/slide" Target="slides/slide93.xml"/><Relationship Id="rId123" Type="http://schemas.openxmlformats.org/officeDocument/2006/relationships/slide" Target="slides/slide114.xml"/><Relationship Id="rId128" Type="http://schemas.openxmlformats.org/officeDocument/2006/relationships/slide" Target="slides/slide119.xml"/><Relationship Id="rId144" Type="http://schemas.openxmlformats.org/officeDocument/2006/relationships/slide" Target="slides/slide135.xml"/><Relationship Id="rId149" Type="http://schemas.openxmlformats.org/officeDocument/2006/relationships/slide" Target="slides/slide140.xml"/><Relationship Id="rId5" Type="http://schemas.openxmlformats.org/officeDocument/2006/relationships/slideMaster" Target="slideMasters/slideMaster5.xml"/><Relationship Id="rId90" Type="http://schemas.openxmlformats.org/officeDocument/2006/relationships/slide" Target="slides/slide81.xml"/><Relationship Id="rId95" Type="http://schemas.openxmlformats.org/officeDocument/2006/relationships/slide" Target="slides/slide86.xml"/><Relationship Id="rId22" Type="http://schemas.openxmlformats.org/officeDocument/2006/relationships/slide" Target="slides/slide13.xml"/><Relationship Id="rId27" Type="http://schemas.openxmlformats.org/officeDocument/2006/relationships/slide" Target="slides/slide18.xml"/><Relationship Id="rId43" Type="http://schemas.openxmlformats.org/officeDocument/2006/relationships/slide" Target="slides/slide34.xml"/><Relationship Id="rId48" Type="http://schemas.openxmlformats.org/officeDocument/2006/relationships/slide" Target="slides/slide39.xml"/><Relationship Id="rId64" Type="http://schemas.openxmlformats.org/officeDocument/2006/relationships/slide" Target="slides/slide55.xml"/><Relationship Id="rId69" Type="http://schemas.openxmlformats.org/officeDocument/2006/relationships/slide" Target="slides/slide60.xml"/><Relationship Id="rId113" Type="http://schemas.openxmlformats.org/officeDocument/2006/relationships/slide" Target="slides/slide104.xml"/><Relationship Id="rId118" Type="http://schemas.openxmlformats.org/officeDocument/2006/relationships/slide" Target="slides/slide109.xml"/><Relationship Id="rId134" Type="http://schemas.openxmlformats.org/officeDocument/2006/relationships/slide" Target="slides/slide125.xml"/><Relationship Id="rId139" Type="http://schemas.openxmlformats.org/officeDocument/2006/relationships/slide" Target="slides/slide130.xml"/><Relationship Id="rId80" Type="http://schemas.openxmlformats.org/officeDocument/2006/relationships/slide" Target="slides/slide71.xml"/><Relationship Id="rId85" Type="http://schemas.openxmlformats.org/officeDocument/2006/relationships/slide" Target="slides/slide76.xml"/><Relationship Id="rId150" Type="http://schemas.openxmlformats.org/officeDocument/2006/relationships/slide" Target="slides/slide141.xml"/><Relationship Id="rId155" Type="http://schemas.openxmlformats.org/officeDocument/2006/relationships/presProps" Target="presProps.xml"/><Relationship Id="rId12" Type="http://schemas.openxmlformats.org/officeDocument/2006/relationships/slide" Target="slides/slide3.xml"/><Relationship Id="rId17" Type="http://schemas.openxmlformats.org/officeDocument/2006/relationships/slide" Target="slides/slide8.xml"/><Relationship Id="rId33" Type="http://schemas.openxmlformats.org/officeDocument/2006/relationships/slide" Target="slides/slide24.xml"/><Relationship Id="rId38" Type="http://schemas.openxmlformats.org/officeDocument/2006/relationships/slide" Target="slides/slide29.xml"/><Relationship Id="rId59" Type="http://schemas.openxmlformats.org/officeDocument/2006/relationships/slide" Target="slides/slide50.xml"/><Relationship Id="rId103" Type="http://schemas.openxmlformats.org/officeDocument/2006/relationships/slide" Target="slides/slide94.xml"/><Relationship Id="rId108" Type="http://schemas.openxmlformats.org/officeDocument/2006/relationships/slide" Target="slides/slide99.xml"/><Relationship Id="rId124" Type="http://schemas.openxmlformats.org/officeDocument/2006/relationships/slide" Target="slides/slide115.xml"/><Relationship Id="rId129" Type="http://schemas.openxmlformats.org/officeDocument/2006/relationships/slide" Target="slides/slide120.xml"/><Relationship Id="rId20" Type="http://schemas.openxmlformats.org/officeDocument/2006/relationships/slide" Target="slides/slide11.xml"/><Relationship Id="rId41" Type="http://schemas.openxmlformats.org/officeDocument/2006/relationships/slide" Target="slides/slide32.xml"/><Relationship Id="rId54" Type="http://schemas.openxmlformats.org/officeDocument/2006/relationships/slide" Target="slides/slide45.xml"/><Relationship Id="rId62" Type="http://schemas.openxmlformats.org/officeDocument/2006/relationships/slide" Target="slides/slide53.xml"/><Relationship Id="rId70" Type="http://schemas.openxmlformats.org/officeDocument/2006/relationships/slide" Target="slides/slide61.xml"/><Relationship Id="rId75" Type="http://schemas.openxmlformats.org/officeDocument/2006/relationships/slide" Target="slides/slide66.xml"/><Relationship Id="rId83" Type="http://schemas.openxmlformats.org/officeDocument/2006/relationships/slide" Target="slides/slide74.xml"/><Relationship Id="rId88" Type="http://schemas.openxmlformats.org/officeDocument/2006/relationships/slide" Target="slides/slide79.xml"/><Relationship Id="rId91" Type="http://schemas.openxmlformats.org/officeDocument/2006/relationships/slide" Target="slides/slide82.xml"/><Relationship Id="rId96" Type="http://schemas.openxmlformats.org/officeDocument/2006/relationships/slide" Target="slides/slide87.xml"/><Relationship Id="rId111" Type="http://schemas.openxmlformats.org/officeDocument/2006/relationships/slide" Target="slides/slide102.xml"/><Relationship Id="rId132" Type="http://schemas.openxmlformats.org/officeDocument/2006/relationships/slide" Target="slides/slide123.xml"/><Relationship Id="rId140" Type="http://schemas.openxmlformats.org/officeDocument/2006/relationships/slide" Target="slides/slide131.xml"/><Relationship Id="rId145" Type="http://schemas.openxmlformats.org/officeDocument/2006/relationships/slide" Target="slides/slide136.xml"/><Relationship Id="rId153"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slide" Target="slides/slide40.xml"/><Relationship Id="rId57" Type="http://schemas.openxmlformats.org/officeDocument/2006/relationships/slide" Target="slides/slide48.xml"/><Relationship Id="rId106" Type="http://schemas.openxmlformats.org/officeDocument/2006/relationships/slide" Target="slides/slide97.xml"/><Relationship Id="rId114" Type="http://schemas.openxmlformats.org/officeDocument/2006/relationships/slide" Target="slides/slide105.xml"/><Relationship Id="rId119" Type="http://schemas.openxmlformats.org/officeDocument/2006/relationships/slide" Target="slides/slide110.xml"/><Relationship Id="rId127" Type="http://schemas.openxmlformats.org/officeDocument/2006/relationships/slide" Target="slides/slide118.xml"/><Relationship Id="rId10" Type="http://schemas.openxmlformats.org/officeDocument/2006/relationships/slide" Target="slides/slide1.xml"/><Relationship Id="rId31" Type="http://schemas.openxmlformats.org/officeDocument/2006/relationships/slide" Target="slides/slide22.xml"/><Relationship Id="rId44" Type="http://schemas.openxmlformats.org/officeDocument/2006/relationships/slide" Target="slides/slide35.xml"/><Relationship Id="rId52" Type="http://schemas.openxmlformats.org/officeDocument/2006/relationships/slide" Target="slides/slide43.xml"/><Relationship Id="rId60" Type="http://schemas.openxmlformats.org/officeDocument/2006/relationships/slide" Target="slides/slide51.xml"/><Relationship Id="rId65" Type="http://schemas.openxmlformats.org/officeDocument/2006/relationships/slide" Target="slides/slide56.xml"/><Relationship Id="rId73" Type="http://schemas.openxmlformats.org/officeDocument/2006/relationships/slide" Target="slides/slide64.xml"/><Relationship Id="rId78" Type="http://schemas.openxmlformats.org/officeDocument/2006/relationships/slide" Target="slides/slide69.xml"/><Relationship Id="rId81" Type="http://schemas.openxmlformats.org/officeDocument/2006/relationships/slide" Target="slides/slide72.xml"/><Relationship Id="rId86" Type="http://schemas.openxmlformats.org/officeDocument/2006/relationships/slide" Target="slides/slide77.xml"/><Relationship Id="rId94" Type="http://schemas.openxmlformats.org/officeDocument/2006/relationships/slide" Target="slides/slide85.xml"/><Relationship Id="rId99" Type="http://schemas.openxmlformats.org/officeDocument/2006/relationships/slide" Target="slides/slide90.xml"/><Relationship Id="rId101" Type="http://schemas.openxmlformats.org/officeDocument/2006/relationships/slide" Target="slides/slide92.xml"/><Relationship Id="rId122" Type="http://schemas.openxmlformats.org/officeDocument/2006/relationships/slide" Target="slides/slide113.xml"/><Relationship Id="rId130" Type="http://schemas.openxmlformats.org/officeDocument/2006/relationships/slide" Target="slides/slide121.xml"/><Relationship Id="rId135" Type="http://schemas.openxmlformats.org/officeDocument/2006/relationships/slide" Target="slides/slide126.xml"/><Relationship Id="rId143" Type="http://schemas.openxmlformats.org/officeDocument/2006/relationships/slide" Target="slides/slide134.xml"/><Relationship Id="rId148" Type="http://schemas.openxmlformats.org/officeDocument/2006/relationships/slide" Target="slides/slide139.xml"/><Relationship Id="rId151" Type="http://schemas.openxmlformats.org/officeDocument/2006/relationships/slide" Target="slides/slide142.xml"/><Relationship Id="rId156"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 Target="slides/slide4.xml"/><Relationship Id="rId18" Type="http://schemas.openxmlformats.org/officeDocument/2006/relationships/slide" Target="slides/slide9.xml"/><Relationship Id="rId39" Type="http://schemas.openxmlformats.org/officeDocument/2006/relationships/slide" Target="slides/slide30.xml"/><Relationship Id="rId109" Type="http://schemas.openxmlformats.org/officeDocument/2006/relationships/slide" Target="slides/slide100.xml"/><Relationship Id="rId34" Type="http://schemas.openxmlformats.org/officeDocument/2006/relationships/slide" Target="slides/slide25.xml"/><Relationship Id="rId50" Type="http://schemas.openxmlformats.org/officeDocument/2006/relationships/slide" Target="slides/slide41.xml"/><Relationship Id="rId55" Type="http://schemas.openxmlformats.org/officeDocument/2006/relationships/slide" Target="slides/slide46.xml"/><Relationship Id="rId76" Type="http://schemas.openxmlformats.org/officeDocument/2006/relationships/slide" Target="slides/slide67.xml"/><Relationship Id="rId97" Type="http://schemas.openxmlformats.org/officeDocument/2006/relationships/slide" Target="slides/slide88.xml"/><Relationship Id="rId104" Type="http://schemas.openxmlformats.org/officeDocument/2006/relationships/slide" Target="slides/slide95.xml"/><Relationship Id="rId120" Type="http://schemas.openxmlformats.org/officeDocument/2006/relationships/slide" Target="slides/slide111.xml"/><Relationship Id="rId125" Type="http://schemas.openxmlformats.org/officeDocument/2006/relationships/slide" Target="slides/slide116.xml"/><Relationship Id="rId141" Type="http://schemas.openxmlformats.org/officeDocument/2006/relationships/slide" Target="slides/slide132.xml"/><Relationship Id="rId146" Type="http://schemas.openxmlformats.org/officeDocument/2006/relationships/slide" Target="slides/slide137.xml"/><Relationship Id="rId7" Type="http://schemas.openxmlformats.org/officeDocument/2006/relationships/slideMaster" Target="slideMasters/slideMaster7.xml"/><Relationship Id="rId71" Type="http://schemas.openxmlformats.org/officeDocument/2006/relationships/slide" Target="slides/slide62.xml"/><Relationship Id="rId92" Type="http://schemas.openxmlformats.org/officeDocument/2006/relationships/slide" Target="slides/slide83.xml"/><Relationship Id="rId2" Type="http://schemas.openxmlformats.org/officeDocument/2006/relationships/slideMaster" Target="slideMasters/slideMaster2.xml"/><Relationship Id="rId29" Type="http://schemas.openxmlformats.org/officeDocument/2006/relationships/slide" Target="slides/slide20.xml"/><Relationship Id="rId24" Type="http://schemas.openxmlformats.org/officeDocument/2006/relationships/slide" Target="slides/slide15.xml"/><Relationship Id="rId40" Type="http://schemas.openxmlformats.org/officeDocument/2006/relationships/slide" Target="slides/slide31.xml"/><Relationship Id="rId45" Type="http://schemas.openxmlformats.org/officeDocument/2006/relationships/slide" Target="slides/slide36.xml"/><Relationship Id="rId66" Type="http://schemas.openxmlformats.org/officeDocument/2006/relationships/slide" Target="slides/slide57.xml"/><Relationship Id="rId87" Type="http://schemas.openxmlformats.org/officeDocument/2006/relationships/slide" Target="slides/slide78.xml"/><Relationship Id="rId110" Type="http://schemas.openxmlformats.org/officeDocument/2006/relationships/slide" Target="slides/slide101.xml"/><Relationship Id="rId115" Type="http://schemas.openxmlformats.org/officeDocument/2006/relationships/slide" Target="slides/slide106.xml"/><Relationship Id="rId131" Type="http://schemas.openxmlformats.org/officeDocument/2006/relationships/slide" Target="slides/slide122.xml"/><Relationship Id="rId136" Type="http://schemas.openxmlformats.org/officeDocument/2006/relationships/slide" Target="slides/slide127.xml"/><Relationship Id="rId157" Type="http://schemas.openxmlformats.org/officeDocument/2006/relationships/theme" Target="theme/theme1.xml"/><Relationship Id="rId61" Type="http://schemas.openxmlformats.org/officeDocument/2006/relationships/slide" Target="slides/slide52.xml"/><Relationship Id="rId82" Type="http://schemas.openxmlformats.org/officeDocument/2006/relationships/slide" Target="slides/slide73.xml"/><Relationship Id="rId152" Type="http://schemas.openxmlformats.org/officeDocument/2006/relationships/slide" Target="slides/slide143.xml"/><Relationship Id="rId19" Type="http://schemas.openxmlformats.org/officeDocument/2006/relationships/slide" Target="slides/slide10.xml"/><Relationship Id="rId14" Type="http://schemas.openxmlformats.org/officeDocument/2006/relationships/slide" Target="slides/slide5.xml"/><Relationship Id="rId30" Type="http://schemas.openxmlformats.org/officeDocument/2006/relationships/slide" Target="slides/slide21.xml"/><Relationship Id="rId35" Type="http://schemas.openxmlformats.org/officeDocument/2006/relationships/slide" Target="slides/slide26.xml"/><Relationship Id="rId56" Type="http://schemas.openxmlformats.org/officeDocument/2006/relationships/slide" Target="slides/slide47.xml"/><Relationship Id="rId77" Type="http://schemas.openxmlformats.org/officeDocument/2006/relationships/slide" Target="slides/slide68.xml"/><Relationship Id="rId100" Type="http://schemas.openxmlformats.org/officeDocument/2006/relationships/slide" Target="slides/slide91.xml"/><Relationship Id="rId105" Type="http://schemas.openxmlformats.org/officeDocument/2006/relationships/slide" Target="slides/slide96.xml"/><Relationship Id="rId126" Type="http://schemas.openxmlformats.org/officeDocument/2006/relationships/slide" Target="slides/slide117.xml"/><Relationship Id="rId147" Type="http://schemas.openxmlformats.org/officeDocument/2006/relationships/slide" Target="slides/slide138.xml"/><Relationship Id="rId8" Type="http://schemas.openxmlformats.org/officeDocument/2006/relationships/slideMaster" Target="slideMasters/slideMaster8.xml"/><Relationship Id="rId51" Type="http://schemas.openxmlformats.org/officeDocument/2006/relationships/slide" Target="slides/slide42.xml"/><Relationship Id="rId72" Type="http://schemas.openxmlformats.org/officeDocument/2006/relationships/slide" Target="slides/slide63.xml"/><Relationship Id="rId93" Type="http://schemas.openxmlformats.org/officeDocument/2006/relationships/slide" Target="slides/slide84.xml"/><Relationship Id="rId98" Type="http://schemas.openxmlformats.org/officeDocument/2006/relationships/slide" Target="slides/slide89.xml"/><Relationship Id="rId121" Type="http://schemas.openxmlformats.org/officeDocument/2006/relationships/slide" Target="slides/slide112.xml"/><Relationship Id="rId142" Type="http://schemas.openxmlformats.org/officeDocument/2006/relationships/slide" Target="slides/slide133.xml"/><Relationship Id="rId3" Type="http://schemas.openxmlformats.org/officeDocument/2006/relationships/slideMaster" Target="slideMasters/slideMaster3.xml"/><Relationship Id="rId25" Type="http://schemas.openxmlformats.org/officeDocument/2006/relationships/slide" Target="slides/slide16.xml"/><Relationship Id="rId46" Type="http://schemas.openxmlformats.org/officeDocument/2006/relationships/slide" Target="slides/slide37.xml"/><Relationship Id="rId67" Type="http://schemas.openxmlformats.org/officeDocument/2006/relationships/slide" Target="slides/slide58.xml"/><Relationship Id="rId116" Type="http://schemas.openxmlformats.org/officeDocument/2006/relationships/slide" Target="slides/slide107.xml"/><Relationship Id="rId137" Type="http://schemas.openxmlformats.org/officeDocument/2006/relationships/slide" Target="slides/slide128.xml"/><Relationship Id="rId158"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userId="042d6149c0b01703" providerId="LiveId" clId="{3827D556-5142-44B4-9F8A-752202DFD734}"/>
    <pc:docChg chg="custSel modSld">
      <pc:chgData name="" userId="042d6149c0b01703" providerId="LiveId" clId="{3827D556-5142-44B4-9F8A-752202DFD734}" dt="2017-12-07T21:00:11.153" v="18" actId="1076"/>
      <pc:docMkLst>
        <pc:docMk/>
      </pc:docMkLst>
      <pc:sldChg chg="addSp delSp modSp">
        <pc:chgData name="" userId="042d6149c0b01703" providerId="LiveId" clId="{3827D556-5142-44B4-9F8A-752202DFD734}" dt="2017-12-07T21:00:11.153" v="18" actId="1076"/>
        <pc:sldMkLst>
          <pc:docMk/>
          <pc:sldMk cId="2449610216" sldId="536"/>
        </pc:sldMkLst>
        <pc:spChg chg="add mod">
          <ac:chgData name="" userId="042d6149c0b01703" providerId="LiveId" clId="{3827D556-5142-44B4-9F8A-752202DFD734}" dt="2017-12-07T21:00:09.820" v="17" actId="164"/>
          <ac:spMkLst>
            <pc:docMk/>
            <pc:sldMk cId="2449610216" sldId="536"/>
            <ac:spMk id="3" creationId="{32E50446-FE9F-45A9-A722-12D032E44288}"/>
          </ac:spMkLst>
        </pc:spChg>
        <pc:grpChg chg="add mod">
          <ac:chgData name="" userId="042d6149c0b01703" providerId="LiveId" clId="{3827D556-5142-44B4-9F8A-752202DFD734}" dt="2017-12-07T21:00:11.153" v="18" actId="1076"/>
          <ac:grpSpMkLst>
            <pc:docMk/>
            <pc:sldMk cId="2449610216" sldId="536"/>
            <ac:grpSpMk id="4" creationId="{23105B10-D8EE-4B57-8297-DB7C319B8284}"/>
          </ac:grpSpMkLst>
        </pc:grpChg>
        <pc:picChg chg="add mod">
          <ac:chgData name="" userId="042d6149c0b01703" providerId="LiveId" clId="{3827D556-5142-44B4-9F8A-752202DFD734}" dt="2017-12-07T21:00:09.820" v="17" actId="164"/>
          <ac:picMkLst>
            <pc:docMk/>
            <pc:sldMk cId="2449610216" sldId="536"/>
            <ac:picMk id="2" creationId="{69E2A0DB-49DE-4437-8D21-B5DAB753CA99}"/>
          </ac:picMkLst>
        </pc:picChg>
        <pc:picChg chg="del">
          <ac:chgData name="" userId="042d6149c0b01703" providerId="LiveId" clId="{3827D556-5142-44B4-9F8A-752202DFD734}" dt="2017-12-07T20:59:13.559" v="0" actId="478"/>
          <ac:picMkLst>
            <pc:docMk/>
            <pc:sldMk cId="2449610216" sldId="536"/>
            <ac:picMk id="279" creationId="{00000000-0000-0000-0000-000000000000}"/>
          </ac:picMkLst>
        </pc:picChg>
      </pc:sldChg>
    </pc:docChg>
  </pc:docChgLst>
  <pc:docChgLst>
    <pc:chgData name="Andrew Liu" userId="042d6149c0b01703" providerId="LiveId" clId="{56AEC6A8-3066-46F6-86CD-8D45795323D3}"/>
    <pc:docChg chg="custSel modSld">
      <pc:chgData name="Andrew Liu" userId="042d6149c0b01703" providerId="LiveId" clId="{56AEC6A8-3066-46F6-86CD-8D45795323D3}" dt="2018-01-10T19:57:03.199" v="3" actId="1076"/>
      <pc:docMkLst>
        <pc:docMk/>
      </pc:docMkLst>
      <pc:sldChg chg="addSp delSp modSp">
        <pc:chgData name="Andrew Liu" userId="042d6149c0b01703" providerId="LiveId" clId="{56AEC6A8-3066-46F6-86CD-8D45795323D3}" dt="2018-01-10T19:57:03.199" v="3" actId="1076"/>
        <pc:sldMkLst>
          <pc:docMk/>
          <pc:sldMk cId="2070611333" sldId="463"/>
        </pc:sldMkLst>
        <pc:picChg chg="mod">
          <ac:chgData name="Andrew Liu" userId="042d6149c0b01703" providerId="LiveId" clId="{56AEC6A8-3066-46F6-86CD-8D45795323D3}" dt="2018-01-10T19:57:03.199" v="3" actId="1076"/>
          <ac:picMkLst>
            <pc:docMk/>
            <pc:sldMk cId="2070611333" sldId="463"/>
            <ac:picMk id="6" creationId="{A03C99C8-1361-4BD1-B3E2-82BCD76100CB}"/>
          </ac:picMkLst>
        </pc:picChg>
        <pc:picChg chg="add del mod">
          <ac:chgData name="Andrew Liu" userId="042d6149c0b01703" providerId="LiveId" clId="{56AEC6A8-3066-46F6-86CD-8D45795323D3}" dt="2018-01-10T19:56:52.749" v="2" actId="478"/>
          <ac:picMkLst>
            <pc:docMk/>
            <pc:sldMk cId="2070611333" sldId="463"/>
            <ac:picMk id="7" creationId="{86B9A303-C4F1-4FD9-8FFE-440E3B39FB8B}"/>
          </ac:picMkLst>
        </pc:picChg>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7-09-28T12:43:57.084"/>
    </inkml:context>
    <inkml:brush xml:id="br0">
      <inkml:brushProperty name="width" value="0.03333" units="cm"/>
      <inkml:brushProperty name="height" value="0.03333" units="cm"/>
    </inkml:brush>
  </inkml:definitions>
  <inkml:trace contextRef="#ctx0" brushRef="#br0">1776 5375 6339,'0'-19'1393,"0"1"-1,0 0-1120,19 18-80,-19-19-32,0 19-47,18 0-17,-18 0 16,0 0 32,19 0 32,-19 19 16,18-1 32,-18 0 32,18 19 0,-18 19 0,19-20-48,-1 38-16,1-19 1,17 19-17,-17-1-16,-1-17 16,1-1 16,17 18 16,-17-36-16,18 18 0,-1-18-16,1 0-32,18 0-16,1 0-32,-20 0-32,38-19-32,-19 0 0,19 1 0,0-1-16,-1-18 0,1 0 1,18-18-17,0-1 16,0 1 0,0-37 0,18 0-16,-18-1 16,37 1 0,-18-37 0,18 18 0,-1 1 32,1-19 16,18 0 16,-18 18 0,0-18 16,18 18 0,-18 19 0,0-18-16,0-1 0,0 19-32,0 0 0,-1 18 0,1-18-16,-18 18-16,-1 0-16,1 19 16,-1-1-16,-18 19-16,0 0 16,0 0-16,-18 19 16,-1 17 0,1 1 0,-19 0 32,19 18 0,-19 0 48,0 1 16,-18-1 32,18 0 32,-18 19 0,0-19 0,18 19 0,-18-19-32,0 18-15,18-17-17,19-1-16,-19 0-32,0-18 0,19 0-16,-1-19-16,1 0 16,-1-18 0,1 0 16,0-18 0,18 0 16,0-19 0,0 18 16,18-17 0,-18-20 0,19 20-32,-1-20 16,1 20-32,-1-20 0,0 20-16,19-1-16,-18-19 16,-1 20 0,1-1 0,-1 18-16,0 1 0,-17-19 0,17 37 0,-18-18 0,18 18 0,-18 18 0,-18-18 16,18 19-16,-18 17 0,-1-17 0,-17 18 16,17 18-16,-18 0 16,-18 0 0,18 1 0,1-1 0,-1 18 0,0-17 0,0-1 0,1 0-16,17 0 0,-18-18 16,19 18-16,-19-36 0,19-1 16,-1 0-16,19 1 16,0-38 0,19 19 32,-1-36 0,1-1 16,18 0 16,-19-18 0,37-19 0,-18 19-16,18-19-16,1-18-16,17 19 0,-17-1-32,17 0 0,-18 19-16,1-18 16,-1 17 0,-18 1 0,18 18 0,-37 1-16,19-1 16,-18 18 0,-1 1 0,1 18-16,-19 18 16,-19 1-16,1-1 16,0 19 0,-19 18 0,0-18 16,0 18 0,-18 19 16,0-1-16,18 1 32,-18 0 0,0 18 0,-1 0 0,1-19 1,18 19 15,1-18-16,-1-19-16,0 19-16,0-37 0,19 18-16,0-37 16,18 1 0,0-19 0,18 0 0,1-19 0,-1-17 16,0-1 0,19-19 16,0 1 0,0 0 0,18-19 0,0 19 0,1 0-16,-1-19 16,-18 19-16,18 0-16,0 18 16,-36-18-16,17 18 0,1-18 0,-18 36 0,18 1 0,-19 0 0,0 18-16,1 0 0,-19 18 16,0 0 0,-18 1-16,-19 18 0,0 0 0,0-1 16,-18 20 0,0-1-16,18 0-16,-18 19 32,0-19 0,18-18-16,0 18 16,19 0 0,-19-37 16,19 19-16,18-37 0,0 0 0,18 0 0,1-18 0,17-19 0,1 0 0,0-18-16,18 0 16,1-19 16,17 19-16,-18-37-16,19 37 16,-19-19-16,19 19 0,-19 0 0,0 18 16,-18 18-16,0 1 0,-18 18 16,-19 0-16,-19 18 0,1 1 16,0 18 0,-19 18 16,-18 0 16,-1 0 0,1 19 0,-18 0 16,-1-1 16,19 19-16,-37-18 0,18 18 0,1 18 0,-1-18 0,0 0 0,1 0 16,18-18-32,-1-19 0,1 0 0,18 1-15,19-38-1,0 0 0,-1-18-16,19-18 0,19 0 0,-19-1 0,18-18 0,19-18-16,0 18 0,0-36 0,18-1 0,0 1 0,1-1 16,-1 0-16,0 1 0,0-1 0,1 0 0,-1 1 0,-18 36 0,-1-18 0,-17 18 0,-1 19 16,1-1-16,-19 19 16,-19 0 16,1 0 0,-19 19-16,0-1 16,-18 19-16,18-19 0,-18 19 0,19 0 0,-20 0-16,1-19 0,18 19 16,1-19-16,-20 1 0,38-19 0,0 0 0,-1-19 0,19-18 16,0 19-16,19-19 16,-1-18-16,19 18 0,-19-18 0,19 0 16,0 0-16,0-1-16,0 20 16,0-20 0,-1 19 0,1 1 16,-18 17-16,-1 1 0,-18 18 0,0 0-16,-18 18 16,0 1-16,-19-1 16,-18 37-16,18-18 0,-37 18 16,19 19 0,-19 0 16,19-1 32,-18 1 0,17-1 0,-17 1 16,-1 0 16,1-1-16,17-17-2497,1-1-641,0 0-2272,18-18 5394,0 0 16,19-19 0,18 0 0,19-18 2481,17-18 609,-17 0 2288,18-19-5426,0-18-16,-1 18 0,1-18-16,0-1 0,-19 1 16,19 0 0,0 18-16,0 0 16,-19 0 0,19 1 16,-18 17-16,-19 1-16,0 18 16,0 0 0,-19 0 0,19 18 0,-36 1 0,17-1-16,1 19 16,0-19 0,-19 19 0,18 0 0,-17 0 0,17-1 16,1-17-16,-1 18 16,1-19-16,18 1 0,0-1 0,-18 0 0,18-18 0,-19 0 0,1 19 0,18-19 0,-18 0-144,-19 0-144,0 18-160,0 1 480,-18-1 16,18 0 16,-18 1 16,0-1 160,18 1 160,0-1 144,19 0-432,18-18-32,0 0 0,19-18-32,17 0 0,1-1-15,0-18-1,0 19-16,0 0-16,0-1-32,-19 1 0,19 18-33,-37 0-191,0 18-112,0 1-144,0-1-112,-18 19-129,-1-19-223,-18 19-241,19 0-191,-19-19-1506,1 19-1840,-1-19-4322</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7-09-22T17:37:58.370"/>
    </inkml:context>
    <inkml:brush xml:id="br0">
      <inkml:brushProperty name="width" value="0.03333" units="cm"/>
      <inkml:brushProperty name="height" value="0.03333" units="cm"/>
      <inkml:brushProperty name="ignorePressure" value="1"/>
    </inkml:brush>
  </inkml:definitions>
  <inkml:trace contextRef="#ctx0" brushRef="#br0">4749 4620,'0'0,"0"0,0 0,0 0,0 5,5 6,1 1,0-1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3B508DD-CDB9-4EE9-8F98-E98C69349142}" type="datetimeFigureOut">
              <a:rPr lang="en-US" smtClean="0"/>
              <a:t>1/9/2018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955128-46DB-4B46-8D54-0B8BFA51CA0B}" type="slidenum">
              <a:rPr lang="en-US" smtClean="0"/>
              <a:t>‹#›</a:t>
            </a:fld>
            <a:endParaRPr lang="en-US"/>
          </a:p>
        </p:txBody>
      </p:sp>
    </p:spTree>
    <p:extLst>
      <p:ext uri="{BB962C8B-B14F-4D97-AF65-F5344CB8AC3E}">
        <p14:creationId xmlns:p14="http://schemas.microsoft.com/office/powerpoint/2010/main" val="2452805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docs.microsoft.com/en-us/azure/cosmos-db/documentdb-introduction" TargetMode="External"/><Relationship Id="rId2" Type="http://schemas.openxmlformats.org/officeDocument/2006/relationships/slide" Target="../slides/slide12.xml"/><Relationship Id="rId1" Type="http://schemas.openxmlformats.org/officeDocument/2006/relationships/notesMaster" Target="../notesMasters/notesMaster1.xml"/><Relationship Id="rId6" Type="http://schemas.openxmlformats.org/officeDocument/2006/relationships/hyperlink" Target="https://docs.microsoft.com/en-us/azure/cosmos-db/graph-introduction" TargetMode="External"/><Relationship Id="rId5" Type="http://schemas.openxmlformats.org/officeDocument/2006/relationships/hyperlink" Target="https://docs.microsoft.com/en-us/azure/cosmos-db/table-introduction" TargetMode="External"/><Relationship Id="rId4" Type="http://schemas.openxmlformats.org/officeDocument/2006/relationships/hyperlink" Target="https://docs.microsoft.com/en-us/azure/cosmos-db/mongodb-introduction" TargetMode="Externa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3051A7C-BD75-483B-A4F3-8D51EFDEC9D4}" type="slidenum">
              <a:rPr lang="en-US" smtClean="0"/>
              <a:t>1</a:t>
            </a:fld>
            <a:endParaRPr lang="en-US"/>
          </a:p>
        </p:txBody>
      </p:sp>
    </p:spTree>
    <p:extLst>
      <p:ext uri="{BB962C8B-B14F-4D97-AF65-F5344CB8AC3E}">
        <p14:creationId xmlns:p14="http://schemas.microsoft.com/office/powerpoint/2010/main" val="41100677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4400" dirty="0">
                <a:solidFill>
                  <a:schemeClr val="bg1"/>
                </a:solidFill>
                <a:latin typeface="Segoe UI Light" panose="020B0502040204020203" pitchFamily="34" charset="0"/>
                <a:cs typeface="Segoe UI Light" panose="020B0502040204020203" pitchFamily="34" charset="0"/>
              </a:rPr>
              <a:t>Single machine is </a:t>
            </a:r>
            <a:r>
              <a:rPr lang="en-US" sz="4400" u="sng" dirty="0">
                <a:solidFill>
                  <a:srgbClr val="92D050"/>
                </a:solidFill>
                <a:latin typeface="Segoe UI Light" panose="020B0502040204020203" pitchFamily="34" charset="0"/>
                <a:cs typeface="Segoe UI Light" panose="020B0502040204020203" pitchFamily="34" charset="0"/>
              </a:rPr>
              <a:t>never</a:t>
            </a:r>
            <a:r>
              <a:rPr lang="en-US" sz="4400" dirty="0">
                <a:solidFill>
                  <a:srgbClr val="92D050"/>
                </a:solidFill>
                <a:latin typeface="Segoe UI Light" panose="020B0502040204020203" pitchFamily="34" charset="0"/>
                <a:cs typeface="Segoe UI Light" panose="020B0502040204020203" pitchFamily="34" charset="0"/>
              </a:rPr>
              <a:t> a bottleneck</a:t>
            </a:r>
          </a:p>
          <a:p>
            <a:endParaRPr lang="en-US" sz="4400" dirty="0">
              <a:solidFill>
                <a:srgbClr val="00B0F0"/>
              </a:solidFill>
              <a:latin typeface="Segoe UI Light" panose="020B0502040204020203" pitchFamily="34" charset="0"/>
              <a:cs typeface="Segoe UI Light" panose="020B0502040204020203" pitchFamily="34" charset="0"/>
            </a:endParaRPr>
          </a:p>
          <a:p>
            <a:r>
              <a:rPr lang="en-US" sz="4400" dirty="0">
                <a:solidFill>
                  <a:schemeClr val="bg1"/>
                </a:solidFill>
                <a:latin typeface="Segoe UI Light" panose="020B0502040204020203" pitchFamily="34" charset="0"/>
                <a:cs typeface="Segoe UI Light" panose="020B0502040204020203" pitchFamily="34" charset="0"/>
              </a:rPr>
              <a:t>A </a:t>
            </a:r>
            <a:r>
              <a:rPr lang="en-US" sz="4400" u="sng" dirty="0">
                <a:solidFill>
                  <a:srgbClr val="92D050"/>
                </a:solidFill>
                <a:latin typeface="Segoe UI Light" panose="020B0502040204020203" pitchFamily="34" charset="0"/>
                <a:cs typeface="Segoe UI Light" panose="020B0502040204020203" pitchFamily="34" charset="0"/>
              </a:rPr>
              <a:t>single table </a:t>
            </a:r>
            <a:r>
              <a:rPr lang="en-US" sz="4400" dirty="0">
                <a:solidFill>
                  <a:schemeClr val="bg1"/>
                </a:solidFill>
                <a:latin typeface="Segoe UI Light" panose="020B0502040204020203" pitchFamily="34" charset="0"/>
                <a:cs typeface="Segoe UI Light" panose="020B0502040204020203" pitchFamily="34" charset="0"/>
              </a:rPr>
              <a:t>can scale from </a:t>
            </a:r>
            <a:r>
              <a:rPr lang="en-US" sz="4400" dirty="0">
                <a:solidFill>
                  <a:srgbClr val="92D050"/>
                </a:solidFill>
                <a:latin typeface="Segoe UI Light" panose="020B0502040204020203" pitchFamily="34" charset="0"/>
                <a:cs typeface="Segoe UI Light" panose="020B0502040204020203" pitchFamily="34" charset="0"/>
              </a:rPr>
              <a:t>GB-PBs</a:t>
            </a:r>
            <a:r>
              <a:rPr lang="en-US" sz="4400" dirty="0">
                <a:solidFill>
                  <a:schemeClr val="bg1"/>
                </a:solidFill>
                <a:latin typeface="Segoe UI Light" panose="020B0502040204020203" pitchFamily="34" charset="0"/>
                <a:cs typeface="Segoe UI Light" panose="020B0502040204020203" pitchFamily="34" charset="0"/>
              </a:rPr>
              <a:t>, across </a:t>
            </a:r>
            <a:r>
              <a:rPr lang="en-US" sz="4400" dirty="0">
                <a:solidFill>
                  <a:srgbClr val="92D050"/>
                </a:solidFill>
                <a:latin typeface="Segoe UI Light" panose="020B0502040204020203" pitchFamily="34" charset="0"/>
                <a:cs typeface="Segoe UI Light" panose="020B0502040204020203" pitchFamily="34" charset="0"/>
              </a:rPr>
              <a:t>many machines</a:t>
            </a:r>
            <a:r>
              <a:rPr lang="en-US" sz="4400" dirty="0">
                <a:solidFill>
                  <a:schemeClr val="bg1"/>
                </a:solidFill>
                <a:latin typeface="Segoe UI Light" panose="020B0502040204020203" pitchFamily="34" charset="0"/>
                <a:cs typeface="Segoe UI Light" panose="020B0502040204020203" pitchFamily="34" charset="0"/>
              </a:rPr>
              <a:t>, and </a:t>
            </a:r>
            <a:r>
              <a:rPr lang="en-US" sz="4400" dirty="0">
                <a:solidFill>
                  <a:srgbClr val="92D050"/>
                </a:solidFill>
                <a:latin typeface="Segoe UI Light" panose="020B0502040204020203" pitchFamily="34" charset="0"/>
                <a:cs typeface="Segoe UI Light" panose="020B0502040204020203" pitchFamily="34" charset="0"/>
              </a:rPr>
              <a:t>regions</a:t>
            </a:r>
          </a:p>
          <a:p>
            <a:pPr marL="0" indent="0">
              <a:buNone/>
            </a:pPr>
            <a:endParaRPr lang="en-US" sz="4400" dirty="0">
              <a:solidFill>
                <a:schemeClr val="bg1"/>
              </a:solidFill>
              <a:latin typeface="Segoe UI Light" panose="020B0502040204020203" pitchFamily="34" charset="0"/>
              <a:cs typeface="Segoe UI Light" panose="020B0502040204020203" pitchFamily="34" charset="0"/>
            </a:endParaRPr>
          </a:p>
          <a:p>
            <a:r>
              <a:rPr lang="en-US" sz="4400" dirty="0">
                <a:solidFill>
                  <a:schemeClr val="bg1"/>
                </a:solidFill>
                <a:latin typeface="Segoe UI Light" panose="020B0502040204020203" pitchFamily="34" charset="0"/>
                <a:cs typeface="Segoe UI Light" panose="020B0502040204020203" pitchFamily="34" charset="0"/>
              </a:rPr>
              <a:t>Transparent server </a:t>
            </a:r>
            <a:r>
              <a:rPr lang="en-US" sz="4400" dirty="0">
                <a:solidFill>
                  <a:srgbClr val="92D050"/>
                </a:solidFill>
                <a:latin typeface="Segoe UI Light" panose="020B0502040204020203" pitchFamily="34" charset="0"/>
                <a:cs typeface="Segoe UI Light" panose="020B0502040204020203" pitchFamily="34" charset="0"/>
              </a:rPr>
              <a:t>side partition management </a:t>
            </a:r>
            <a:r>
              <a:rPr lang="en-US" sz="4400" dirty="0">
                <a:solidFill>
                  <a:schemeClr val="bg1"/>
                </a:solidFill>
                <a:latin typeface="Segoe UI Light" panose="020B0502040204020203" pitchFamily="34" charset="0"/>
                <a:cs typeface="Segoe UI Light" panose="020B0502040204020203" pitchFamily="34" charset="0"/>
              </a:rPr>
              <a:t>and </a:t>
            </a:r>
            <a:r>
              <a:rPr lang="en-US" sz="4400" dirty="0">
                <a:solidFill>
                  <a:srgbClr val="92D050"/>
                </a:solidFill>
                <a:latin typeface="Segoe UI Light" panose="020B0502040204020203" pitchFamily="34" charset="0"/>
                <a:cs typeface="Segoe UI Light" panose="020B0502040204020203" pitchFamily="34" charset="0"/>
              </a:rPr>
              <a:t>routing</a:t>
            </a:r>
          </a:p>
          <a:p>
            <a:endParaRPr lang="en-US" sz="4400" dirty="0">
              <a:solidFill>
                <a:schemeClr val="bg1"/>
              </a:solidFill>
              <a:latin typeface="Segoe UI Light" panose="020B0502040204020203" pitchFamily="34" charset="0"/>
              <a:cs typeface="Segoe UI Light" panose="020B0502040204020203" pitchFamily="34" charset="0"/>
            </a:endParaRPr>
          </a:p>
          <a:p>
            <a:r>
              <a:rPr lang="en-US" sz="4400" dirty="0">
                <a:solidFill>
                  <a:schemeClr val="bg1"/>
                </a:solidFill>
                <a:latin typeface="Segoe UI Light" panose="020B0502040204020203" pitchFamily="34" charset="0"/>
                <a:cs typeface="Segoe UI Light" panose="020B0502040204020203" pitchFamily="34" charset="0"/>
              </a:rPr>
              <a:t>Optionally evict old data using built-in support for </a:t>
            </a:r>
            <a:r>
              <a:rPr lang="en-US" sz="4400" dirty="0">
                <a:solidFill>
                  <a:srgbClr val="92D050"/>
                </a:solidFill>
                <a:latin typeface="Segoe UI Light" panose="020B0502040204020203" pitchFamily="34" charset="0"/>
                <a:cs typeface="Segoe UI Light" panose="020B0502040204020203" pitchFamily="34" charset="0"/>
              </a:rPr>
              <a:t>TTL</a:t>
            </a:r>
          </a:p>
          <a:p>
            <a:pPr lvl="1"/>
            <a:r>
              <a:rPr lang="en-US" sz="3600" dirty="0">
                <a:solidFill>
                  <a:schemeClr val="bg1"/>
                </a:solidFill>
                <a:latin typeface="Segoe UI Light" panose="020B0502040204020203" pitchFamily="34" charset="0"/>
                <a:cs typeface="Segoe UI Light" panose="020B0502040204020203" pitchFamily="34" charset="0"/>
              </a:rPr>
              <a:t> </a:t>
            </a:r>
          </a:p>
          <a:p>
            <a:r>
              <a:rPr lang="en-US" sz="4400" dirty="0">
                <a:solidFill>
                  <a:schemeClr val="bg1"/>
                </a:solidFill>
                <a:latin typeface="Segoe UI Light" panose="020B0502040204020203" pitchFamily="34" charset="0"/>
                <a:cs typeface="Segoe UI Light" panose="020B0502040204020203" pitchFamily="34" charset="0"/>
              </a:rPr>
              <a:t>Customers </a:t>
            </a:r>
            <a:r>
              <a:rPr lang="en-US" sz="4400" u="sng" dirty="0">
                <a:solidFill>
                  <a:srgbClr val="92D050"/>
                </a:solidFill>
                <a:latin typeface="Segoe UI Light" panose="020B0502040204020203" pitchFamily="34" charset="0"/>
                <a:cs typeface="Segoe UI Light" panose="020B0502040204020203" pitchFamily="34" charset="0"/>
              </a:rPr>
              <a:t>pay only for the throughput and storage they need</a:t>
            </a:r>
          </a:p>
          <a:p>
            <a:pPr marL="267852" indent="-267852" defTabSz="857124"/>
            <a:endParaRPr lang="en-US" sz="2295" kern="0" dirty="0">
              <a:solidFill>
                <a:schemeClr val="bg1"/>
              </a:solidFill>
              <a:latin typeface="Segoe UI Light" panose="020B0502040204020203" pitchFamily="34" charset="0"/>
              <a:cs typeface="Segoe UI Light" panose="020B0502040204020203" pitchFamily="34" charset="0"/>
            </a:endParaRPr>
          </a:p>
          <a:p>
            <a:pPr lvl="0"/>
            <a:r>
              <a:rPr lang="en-US" sz="4400" dirty="0">
                <a:solidFill>
                  <a:schemeClr val="bg1"/>
                </a:solidFill>
                <a:latin typeface="Segoe UI Light" panose="020B0502040204020203" pitchFamily="34" charset="0"/>
                <a:cs typeface="Segoe UI Light" panose="020B0502040204020203" pitchFamily="34" charset="0"/>
              </a:rPr>
              <a:t>Elastically scale throughput from </a:t>
            </a:r>
            <a:r>
              <a:rPr lang="en-US" sz="4400" dirty="0">
                <a:solidFill>
                  <a:srgbClr val="92D050"/>
                </a:solidFill>
                <a:latin typeface="Segoe UI Light" panose="020B0502040204020203" pitchFamily="34" charset="0"/>
                <a:cs typeface="Segoe UI Light" panose="020B0502040204020203" pitchFamily="34" charset="0"/>
              </a:rPr>
              <a:t>10 to 100s of millions of requests/sec </a:t>
            </a:r>
            <a:r>
              <a:rPr lang="en-US" sz="4400" dirty="0">
                <a:solidFill>
                  <a:schemeClr val="bg1"/>
                </a:solidFill>
                <a:latin typeface="Segoe UI Light" panose="020B0502040204020203" pitchFamily="34" charset="0"/>
                <a:cs typeface="Segoe UI Light" panose="020B0502040204020203" pitchFamily="34" charset="0"/>
              </a:rPr>
              <a:t>across multiple regions</a:t>
            </a:r>
          </a:p>
          <a:p>
            <a:pPr lvl="0"/>
            <a:endParaRPr lang="en-US" sz="4400" dirty="0">
              <a:solidFill>
                <a:schemeClr val="bg1"/>
              </a:solidFill>
              <a:latin typeface="Segoe UI Light" panose="020B0502040204020203" pitchFamily="34" charset="0"/>
              <a:cs typeface="Segoe UI Light" panose="020B0502040204020203" pitchFamily="34" charset="0"/>
            </a:endParaRPr>
          </a:p>
          <a:p>
            <a:pPr lvl="0"/>
            <a:r>
              <a:rPr lang="en-US" sz="4400" dirty="0">
                <a:solidFill>
                  <a:schemeClr val="bg1"/>
                </a:solidFill>
                <a:latin typeface="Segoe UI Light" panose="020B0502040204020203" pitchFamily="34" charset="0"/>
                <a:cs typeface="Segoe UI Light" panose="020B0502040204020203" pitchFamily="34" charset="0"/>
              </a:rPr>
              <a:t>Customers </a:t>
            </a:r>
            <a:r>
              <a:rPr lang="en-US" sz="4400" u="sng" dirty="0">
                <a:solidFill>
                  <a:srgbClr val="92D050"/>
                </a:solidFill>
                <a:latin typeface="Segoe UI Light" panose="020B0502040204020203" pitchFamily="34" charset="0"/>
                <a:cs typeface="Segoe UI Light" panose="020B0502040204020203" pitchFamily="34" charset="0"/>
              </a:rPr>
              <a:t>pay only for the throughput and storage they need </a:t>
            </a:r>
          </a:p>
          <a:p>
            <a:pPr lvl="0"/>
            <a:endParaRPr lang="en-US" sz="4400" dirty="0">
              <a:solidFill>
                <a:schemeClr val="bg1"/>
              </a:solidFill>
              <a:latin typeface="Segoe UI Light" panose="020B0502040204020203" pitchFamily="34" charset="0"/>
              <a:cs typeface="Segoe UI Light" panose="020B0502040204020203" pitchFamily="34" charset="0"/>
            </a:endParaRPr>
          </a:p>
          <a:p>
            <a:r>
              <a:rPr lang="en-US" sz="4400" dirty="0">
                <a:solidFill>
                  <a:schemeClr val="bg1"/>
                </a:solidFill>
                <a:latin typeface="Segoe UI Light" panose="020B0502040204020203" pitchFamily="34" charset="0"/>
                <a:cs typeface="Segoe UI Light" panose="020B0502040204020203" pitchFamily="34" charset="0"/>
              </a:rPr>
              <a:t>Customers </a:t>
            </a:r>
            <a:r>
              <a:rPr lang="en-US" sz="4400" dirty="0">
                <a:solidFill>
                  <a:srgbClr val="92D050"/>
                </a:solidFill>
                <a:latin typeface="Segoe UI Light" panose="020B0502040204020203" pitchFamily="34" charset="0"/>
                <a:cs typeface="Segoe UI Light" panose="020B0502040204020203" pitchFamily="34" charset="0"/>
              </a:rPr>
              <a:t>pay by the hour </a:t>
            </a:r>
            <a:r>
              <a:rPr lang="en-US" sz="4400" dirty="0">
                <a:solidFill>
                  <a:schemeClr val="bg1"/>
                </a:solidFill>
                <a:latin typeface="Segoe UI Light" panose="020B0502040204020203" pitchFamily="34" charset="0"/>
                <a:cs typeface="Segoe UI Light" panose="020B0502040204020203" pitchFamily="34" charset="0"/>
              </a:rPr>
              <a:t>for the provisioned throughput</a:t>
            </a:r>
          </a:p>
          <a:p>
            <a:pPr marL="0" lvl="0" indent="0">
              <a:buNone/>
            </a:pPr>
            <a:endParaRPr lang="en-US" sz="4400" dirty="0">
              <a:solidFill>
                <a:schemeClr val="bg1"/>
              </a:solidFill>
              <a:latin typeface="Segoe UI Light" panose="020B0502040204020203" pitchFamily="34" charset="0"/>
              <a:cs typeface="Segoe UI Light" panose="020B0502040204020203" pitchFamily="34" charset="0"/>
            </a:endParaRPr>
          </a:p>
          <a:p>
            <a:pPr marL="267852" indent="-267852" defTabSz="857124"/>
            <a:endParaRPr lang="en-US" sz="2295" kern="0" dirty="0">
              <a:solidFill>
                <a:schemeClr val="bg1"/>
              </a:solidFill>
              <a:latin typeface="Segoe UI Light" panose="020B0502040204020203" pitchFamily="34" charset="0"/>
              <a:cs typeface="Segoe UI Light"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051A7C-BD75-483B-A4F3-8D51EFDEC9D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61153609"/>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E955128-46DB-4B46-8D54-0B8BFA51CA0B}" type="slidenum">
              <a:rPr lang="en-US" smtClean="0"/>
              <a:t>100</a:t>
            </a:fld>
            <a:endParaRPr lang="en-US"/>
          </a:p>
        </p:txBody>
      </p:sp>
    </p:spTree>
    <p:extLst>
      <p:ext uri="{BB962C8B-B14F-4D97-AF65-F5344CB8AC3E}">
        <p14:creationId xmlns:p14="http://schemas.microsoft.com/office/powerpoint/2010/main" val="3151667386"/>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E955128-46DB-4B46-8D54-0B8BFA51CA0B}" type="slidenum">
              <a:rPr lang="en-US" smtClean="0"/>
              <a:t>101</a:t>
            </a:fld>
            <a:endParaRPr lang="en-US"/>
          </a:p>
        </p:txBody>
      </p:sp>
    </p:spTree>
    <p:extLst>
      <p:ext uri="{BB962C8B-B14F-4D97-AF65-F5344CB8AC3E}">
        <p14:creationId xmlns:p14="http://schemas.microsoft.com/office/powerpoint/2010/main" val="989286137"/>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E955128-46DB-4B46-8D54-0B8BFA51CA0B}" type="slidenum">
              <a:rPr lang="en-US" smtClean="0"/>
              <a:t>102</a:t>
            </a:fld>
            <a:endParaRPr lang="en-US"/>
          </a:p>
        </p:txBody>
      </p:sp>
    </p:spTree>
    <p:extLst>
      <p:ext uri="{BB962C8B-B14F-4D97-AF65-F5344CB8AC3E}">
        <p14:creationId xmlns:p14="http://schemas.microsoft.com/office/powerpoint/2010/main" val="3367901202"/>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051A7C-BD75-483B-A4F3-8D51EFDEC9D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9257130"/>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AFD4FF3-214E-436E-9CCC-1EDE979D7AC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28460916"/>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AFD4FF3-214E-436E-9CCC-1EDE979D7AC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56882304"/>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AFD4FF3-214E-436E-9CCC-1EDE979D7AC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27119481"/>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AFD4FF3-214E-436E-9CCC-1EDE979D7AC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191148"/>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AFD4FF3-214E-436E-9CCC-1EDE979D7AC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45898906"/>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AFD4FF3-214E-436E-9CCC-1EDE979D7AC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506894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4400" dirty="0">
                <a:solidFill>
                  <a:schemeClr val="bg1"/>
                </a:solidFill>
                <a:latin typeface="Segoe UI Light" panose="020B0502040204020203" pitchFamily="34" charset="0"/>
                <a:cs typeface="Segoe UI Light" panose="020B0502040204020203" pitchFamily="34" charset="0"/>
              </a:rPr>
              <a:t>At </a:t>
            </a:r>
            <a:r>
              <a:rPr lang="en-US" sz="4400" u="sng" dirty="0">
                <a:solidFill>
                  <a:schemeClr val="bg1"/>
                </a:solidFill>
                <a:latin typeface="Segoe UI Light" panose="020B0502040204020203" pitchFamily="34" charset="0"/>
                <a:cs typeface="Segoe UI Light" panose="020B0502040204020203" pitchFamily="34" charset="0"/>
              </a:rPr>
              <a:t>global scale</a:t>
            </a:r>
            <a:r>
              <a:rPr lang="en-US" sz="4400" dirty="0">
                <a:solidFill>
                  <a:schemeClr val="bg1"/>
                </a:solidFill>
                <a:latin typeface="Segoe UI Light" panose="020B0502040204020203" pitchFamily="34" charset="0"/>
                <a:cs typeface="Segoe UI Light" panose="020B0502040204020203" pitchFamily="34" charset="0"/>
              </a:rPr>
              <a:t>, </a:t>
            </a:r>
            <a:r>
              <a:rPr lang="en-US" sz="4400" dirty="0">
                <a:solidFill>
                  <a:srgbClr val="00B050"/>
                </a:solidFill>
                <a:latin typeface="Segoe UI Light" panose="020B0502040204020203" pitchFamily="34" charset="0"/>
                <a:cs typeface="Segoe UI Light" panose="020B0502040204020203" pitchFamily="34" charset="0"/>
              </a:rPr>
              <a:t>schema/index management is hard</a:t>
            </a:r>
          </a:p>
          <a:p>
            <a:pPr lvl="0"/>
            <a:endParaRPr lang="en-US" sz="4400" dirty="0">
              <a:solidFill>
                <a:schemeClr val="bg1"/>
              </a:solidFill>
              <a:latin typeface="Segoe UI Light" panose="020B0502040204020203" pitchFamily="34" charset="0"/>
              <a:cs typeface="Segoe UI Light" panose="020B0502040204020203" pitchFamily="34" charset="0"/>
            </a:endParaRPr>
          </a:p>
          <a:p>
            <a:pPr lvl="0"/>
            <a:r>
              <a:rPr lang="en-US" sz="4400" dirty="0">
                <a:solidFill>
                  <a:schemeClr val="bg1"/>
                </a:solidFill>
                <a:latin typeface="Segoe UI Light" panose="020B0502040204020203" pitchFamily="34" charset="0"/>
                <a:cs typeface="Segoe UI Light" panose="020B0502040204020203" pitchFamily="34" charset="0"/>
              </a:rPr>
              <a:t>Automatic and synchronous indexing of all ingested content - hash, range, geo-spatial, and columnar</a:t>
            </a:r>
          </a:p>
          <a:p>
            <a:pPr lvl="0"/>
            <a:endParaRPr lang="en-US" sz="4400" dirty="0">
              <a:solidFill>
                <a:schemeClr val="bg1"/>
              </a:solidFill>
              <a:latin typeface="Segoe UI Light" panose="020B0502040204020203" pitchFamily="34" charset="0"/>
              <a:cs typeface="Segoe UI Light" panose="020B0502040204020203" pitchFamily="34" charset="0"/>
            </a:endParaRPr>
          </a:p>
          <a:p>
            <a:pPr lvl="0"/>
            <a:r>
              <a:rPr lang="en-US" sz="3600" dirty="0">
                <a:solidFill>
                  <a:schemeClr val="bg1"/>
                </a:solidFill>
                <a:latin typeface="Segoe UI Light" panose="020B0502040204020203" pitchFamily="34" charset="0"/>
                <a:cs typeface="Segoe UI Light" panose="020B0502040204020203" pitchFamily="34" charset="0"/>
              </a:rPr>
              <a:t>No need to define schemas or secondary indices upfront</a:t>
            </a:r>
          </a:p>
          <a:p>
            <a:pPr lvl="0"/>
            <a:endParaRPr lang="en-US" sz="4400" dirty="0">
              <a:solidFill>
                <a:schemeClr val="bg1"/>
              </a:solidFill>
              <a:latin typeface="Segoe UI Light" panose="020B0502040204020203" pitchFamily="34" charset="0"/>
              <a:cs typeface="Segoe UI Light" panose="020B0502040204020203" pitchFamily="34" charset="0"/>
            </a:endParaRPr>
          </a:p>
          <a:p>
            <a:pPr lvl="0"/>
            <a:r>
              <a:rPr lang="en-US" sz="4400" dirty="0">
                <a:solidFill>
                  <a:schemeClr val="bg1"/>
                </a:solidFill>
                <a:latin typeface="Segoe UI Light" panose="020B0502040204020203" pitchFamily="34" charset="0"/>
                <a:cs typeface="Segoe UI Light" panose="020B0502040204020203" pitchFamily="34" charset="0"/>
              </a:rPr>
              <a:t>Resource governed, write optimized database engine with latch free and log structured techniques</a:t>
            </a:r>
          </a:p>
          <a:p>
            <a:pPr lvl="0"/>
            <a:endParaRPr lang="en-US" sz="4400" dirty="0">
              <a:solidFill>
                <a:schemeClr val="bg1"/>
              </a:solidFill>
              <a:latin typeface="Segoe UI Light" panose="020B0502040204020203" pitchFamily="34" charset="0"/>
              <a:cs typeface="Segoe UI Light" panose="020B0502040204020203" pitchFamily="34" charset="0"/>
            </a:endParaRPr>
          </a:p>
          <a:p>
            <a:pPr lvl="0"/>
            <a:r>
              <a:rPr lang="en-US" sz="4400" dirty="0">
                <a:solidFill>
                  <a:schemeClr val="bg1"/>
                </a:solidFill>
                <a:latin typeface="Segoe UI Light" panose="020B0502040204020203" pitchFamily="34" charset="0"/>
                <a:cs typeface="Segoe UI Light" panose="020B0502040204020203" pitchFamily="34" charset="0"/>
              </a:rPr>
              <a:t>Online and in-situ index transformations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051A7C-BD75-483B-A4F3-8D51EFDEC9D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41136473"/>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AFD4FF3-214E-436E-9CCC-1EDE979D7AC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57160344"/>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AFD4FF3-214E-436E-9CCC-1EDE979D7AC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34604252"/>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AFD4FF3-214E-436E-9CCC-1EDE979D7AC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06755434"/>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AFD4FF3-214E-436E-9CCC-1EDE979D7AC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89645354"/>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104239-5842-467B-A09D-4193CE28CF54}" type="datetime1">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1/9/2018</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114</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10" name="Footer Placeholder 9"/>
          <p:cNvSpPr>
            <a:spLocks noGrp="1"/>
          </p:cNvSpPr>
          <p:nvPr>
            <p:ph type="ftr" sz="quarter" idx="1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4067125998"/>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4A1A9C4-7583-4521-8349-0F8616ED944C}"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1/9/2018 11:57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Footer Placeholder 7"/>
          <p:cNvSpPr>
            <a:spLocks noGrp="1"/>
          </p:cNvSpPr>
          <p:nvPr>
            <p:ph type="ftr" sz="quarter" idx="14"/>
          </p:nvPr>
        </p:nvSpPr>
        <p:spPr/>
        <p:txBody>
          <a:bodyPr/>
          <a:lstStyle/>
          <a:p>
            <a:pPr marL="406034"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878193686"/>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AFD4FF3-214E-436E-9CCC-1EDE979D7AC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81228665"/>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AFD4FF3-214E-436E-9CCC-1EDE979D7AC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17686557"/>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AFD4FF3-214E-436E-9CCC-1EDE979D7AC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35865191"/>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AFD4FF3-214E-436E-9CCC-1EDE979D7AC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771855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a:solidFill>
                  <a:schemeClr val="tx1"/>
                </a:solidFill>
                <a:effectLst/>
                <a:latin typeface="+mn-lt"/>
                <a:ea typeface="+mn-ea"/>
                <a:cs typeface="+mn-cs"/>
              </a:rPr>
              <a:t>Azure Cosmos DB natively supports multiple data models including documents, key-value, graph, and column-family. The core content-model of Cosmos DB’s database engine is based on atom-record-sequence (ARS). Atoms consist of a small set of primitive types like string, bool, and number. Records are structs composed of these types. Sequences are arrays consisting of atoms, records, or sequences.</a:t>
            </a:r>
          </a:p>
          <a:p>
            <a:pPr fontAlgn="base"/>
            <a:endParaRPr lang="en-US" sz="1200" b="0" i="0" kern="1200" dirty="0">
              <a:solidFill>
                <a:schemeClr val="tx1"/>
              </a:solidFill>
              <a:effectLst/>
              <a:latin typeface="+mn-lt"/>
              <a:ea typeface="+mn-ea"/>
              <a:cs typeface="+mn-cs"/>
            </a:endParaRPr>
          </a:p>
          <a:p>
            <a:pPr fontAlgn="base"/>
            <a:r>
              <a:rPr lang="en-US" sz="1200" b="0" i="0" kern="1200" dirty="0">
                <a:solidFill>
                  <a:schemeClr val="tx1"/>
                </a:solidFill>
                <a:effectLst/>
                <a:latin typeface="+mn-lt"/>
                <a:ea typeface="+mn-ea"/>
                <a:cs typeface="+mn-cs"/>
              </a:rPr>
              <a:t>The database engine can efficiently translate and project different data models onto the ARS-based data model. The core data model of Cosmos DB is natively accessible from dynamically typed programming languages and can be exposed as-is as JSON.</a:t>
            </a:r>
          </a:p>
          <a:p>
            <a:pPr fontAlgn="base"/>
            <a:endParaRPr lang="en-US" sz="1200" b="0" i="0" kern="1200" dirty="0">
              <a:solidFill>
                <a:schemeClr val="tx1"/>
              </a:solidFill>
              <a:effectLst/>
              <a:latin typeface="+mn-lt"/>
              <a:ea typeface="+mn-ea"/>
              <a:cs typeface="+mn-cs"/>
            </a:endParaRPr>
          </a:p>
          <a:p>
            <a:pPr fontAlgn="base"/>
            <a:r>
              <a:rPr lang="en-US" sz="1200" b="0" i="0" kern="1200" dirty="0">
                <a:solidFill>
                  <a:schemeClr val="tx1"/>
                </a:solidFill>
                <a:effectLst/>
                <a:latin typeface="+mn-lt"/>
                <a:ea typeface="+mn-ea"/>
                <a:cs typeface="+mn-cs"/>
              </a:rPr>
              <a:t>The service also supports popular database APIs for data access and querying. Cosmos DB’s database engine currently supports </a:t>
            </a:r>
            <a:r>
              <a:rPr lang="en-US" sz="1200" b="0" i="0" u="none" strike="noStrike" kern="1200" dirty="0">
                <a:solidFill>
                  <a:schemeClr val="tx1"/>
                </a:solidFill>
                <a:effectLst/>
                <a:latin typeface="+mn-lt"/>
                <a:ea typeface="+mn-ea"/>
                <a:cs typeface="+mn-cs"/>
                <a:hlinkClick r:id="rId3"/>
              </a:rPr>
              <a:t>DocumentDB SQL</a:t>
            </a:r>
            <a:r>
              <a:rPr lang="en-US" sz="1200" b="0" i="0"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hlinkClick r:id="rId4"/>
              </a:rPr>
              <a:t>MongoDB</a:t>
            </a:r>
            <a:r>
              <a:rPr lang="en-US" sz="1200" b="0" i="0"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hlinkClick r:id="rId5"/>
              </a:rPr>
              <a:t>Azure Tables</a:t>
            </a:r>
            <a:r>
              <a:rPr lang="en-US" sz="1200" b="0" i="0" kern="1200" dirty="0">
                <a:solidFill>
                  <a:schemeClr val="tx1"/>
                </a:solidFill>
                <a:effectLst/>
                <a:latin typeface="+mn-lt"/>
                <a:ea typeface="+mn-ea"/>
                <a:cs typeface="+mn-cs"/>
              </a:rPr>
              <a:t>(preview), and </a:t>
            </a:r>
            <a:r>
              <a:rPr lang="en-US" sz="1200" b="0" i="0" u="none" strike="noStrike" kern="1200" dirty="0">
                <a:solidFill>
                  <a:schemeClr val="tx1"/>
                </a:solidFill>
                <a:effectLst/>
                <a:latin typeface="+mn-lt"/>
                <a:ea typeface="+mn-ea"/>
                <a:cs typeface="+mn-cs"/>
                <a:hlinkClick r:id="rId6"/>
              </a:rPr>
              <a:t>Gremlin</a:t>
            </a:r>
            <a:r>
              <a:rPr lang="en-US" sz="1200" b="0" i="0" kern="1200" dirty="0">
                <a:solidFill>
                  <a:schemeClr val="tx1"/>
                </a:solidFill>
                <a:effectLst/>
                <a:latin typeface="+mn-lt"/>
                <a:ea typeface="+mn-ea"/>
                <a:cs typeface="+mn-cs"/>
              </a:rPr>
              <a:t> (preview). You can continue to build applications using popular OSS APIs and get all the benefits of a battle-tested and fully managed, globally distributed database service.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051A7C-BD75-483B-A4F3-8D51EFDEC9D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16421460"/>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AFD4FF3-214E-436E-9CCC-1EDE979D7AC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1694402"/>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051A7C-BD75-483B-A4F3-8D51EFDEC9D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04945515"/>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4400" dirty="0">
                <a:solidFill>
                  <a:schemeClr val="bg1"/>
                </a:solidFill>
                <a:latin typeface="Segoe UI Light" panose="020B0502040204020203" pitchFamily="34" charset="0"/>
                <a:cs typeface="Segoe UI Light" panose="020B0502040204020203" pitchFamily="34" charset="0"/>
              </a:rPr>
              <a:t>At </a:t>
            </a:r>
            <a:r>
              <a:rPr lang="en-US" sz="4400" u="sng" dirty="0">
                <a:solidFill>
                  <a:schemeClr val="bg1"/>
                </a:solidFill>
                <a:latin typeface="Segoe UI Light" panose="020B0502040204020203" pitchFamily="34" charset="0"/>
                <a:cs typeface="Segoe UI Light" panose="020B0502040204020203" pitchFamily="34" charset="0"/>
              </a:rPr>
              <a:t>global scale</a:t>
            </a:r>
            <a:r>
              <a:rPr lang="en-US" sz="4400" dirty="0">
                <a:solidFill>
                  <a:schemeClr val="bg1"/>
                </a:solidFill>
                <a:latin typeface="Segoe UI Light" panose="020B0502040204020203" pitchFamily="34" charset="0"/>
                <a:cs typeface="Segoe UI Light" panose="020B0502040204020203" pitchFamily="34" charset="0"/>
              </a:rPr>
              <a:t>, </a:t>
            </a:r>
            <a:r>
              <a:rPr lang="en-US" sz="4400" dirty="0">
                <a:solidFill>
                  <a:srgbClr val="00B050"/>
                </a:solidFill>
                <a:latin typeface="Segoe UI Light" panose="020B0502040204020203" pitchFamily="34" charset="0"/>
                <a:cs typeface="Segoe UI Light" panose="020B0502040204020203" pitchFamily="34" charset="0"/>
              </a:rPr>
              <a:t>schema/index management is hard</a:t>
            </a:r>
          </a:p>
          <a:p>
            <a:pPr lvl="0"/>
            <a:endParaRPr lang="en-US" sz="4400" dirty="0">
              <a:solidFill>
                <a:schemeClr val="bg1"/>
              </a:solidFill>
              <a:latin typeface="Segoe UI Light" panose="020B0502040204020203" pitchFamily="34" charset="0"/>
              <a:cs typeface="Segoe UI Light" panose="020B0502040204020203" pitchFamily="34" charset="0"/>
            </a:endParaRPr>
          </a:p>
          <a:p>
            <a:pPr lvl="0"/>
            <a:r>
              <a:rPr lang="en-US" sz="4400" dirty="0">
                <a:solidFill>
                  <a:schemeClr val="bg1"/>
                </a:solidFill>
                <a:latin typeface="Segoe UI Light" panose="020B0502040204020203" pitchFamily="34" charset="0"/>
                <a:cs typeface="Segoe UI Light" panose="020B0502040204020203" pitchFamily="34" charset="0"/>
              </a:rPr>
              <a:t>Automatic and synchronous indexing of all ingested content - hash, range, geo-spatial, and columnar</a:t>
            </a:r>
          </a:p>
          <a:p>
            <a:pPr lvl="0"/>
            <a:endParaRPr lang="en-US" sz="4400" dirty="0">
              <a:solidFill>
                <a:schemeClr val="bg1"/>
              </a:solidFill>
              <a:latin typeface="Segoe UI Light" panose="020B0502040204020203" pitchFamily="34" charset="0"/>
              <a:cs typeface="Segoe UI Light" panose="020B0502040204020203" pitchFamily="34" charset="0"/>
            </a:endParaRPr>
          </a:p>
          <a:p>
            <a:pPr lvl="0"/>
            <a:r>
              <a:rPr lang="en-US" sz="3600" dirty="0">
                <a:solidFill>
                  <a:schemeClr val="bg1"/>
                </a:solidFill>
                <a:latin typeface="Segoe UI Light" panose="020B0502040204020203" pitchFamily="34" charset="0"/>
                <a:cs typeface="Segoe UI Light" panose="020B0502040204020203" pitchFamily="34" charset="0"/>
              </a:rPr>
              <a:t>No need to define schemas or secondary indices upfront</a:t>
            </a:r>
          </a:p>
          <a:p>
            <a:pPr lvl="0"/>
            <a:endParaRPr lang="en-US" sz="4400" dirty="0">
              <a:solidFill>
                <a:schemeClr val="bg1"/>
              </a:solidFill>
              <a:latin typeface="Segoe UI Light" panose="020B0502040204020203" pitchFamily="34" charset="0"/>
              <a:cs typeface="Segoe UI Light" panose="020B0502040204020203" pitchFamily="34" charset="0"/>
            </a:endParaRPr>
          </a:p>
          <a:p>
            <a:pPr lvl="0"/>
            <a:r>
              <a:rPr lang="en-US" sz="4400" dirty="0">
                <a:solidFill>
                  <a:schemeClr val="bg1"/>
                </a:solidFill>
                <a:latin typeface="Segoe UI Light" panose="020B0502040204020203" pitchFamily="34" charset="0"/>
                <a:cs typeface="Segoe UI Light" panose="020B0502040204020203" pitchFamily="34" charset="0"/>
              </a:rPr>
              <a:t>Resource governed, write optimized database engine with latch free and log structured techniques</a:t>
            </a:r>
          </a:p>
          <a:p>
            <a:pPr lvl="0"/>
            <a:endParaRPr lang="en-US" sz="4400" dirty="0">
              <a:solidFill>
                <a:schemeClr val="bg1"/>
              </a:solidFill>
              <a:latin typeface="Segoe UI Light" panose="020B0502040204020203" pitchFamily="34" charset="0"/>
              <a:cs typeface="Segoe UI Light" panose="020B0502040204020203" pitchFamily="34" charset="0"/>
            </a:endParaRPr>
          </a:p>
          <a:p>
            <a:pPr lvl="0"/>
            <a:r>
              <a:rPr lang="en-US" sz="4400" dirty="0">
                <a:solidFill>
                  <a:schemeClr val="bg1"/>
                </a:solidFill>
                <a:latin typeface="Segoe UI Light" panose="020B0502040204020203" pitchFamily="34" charset="0"/>
                <a:cs typeface="Segoe UI Light" panose="020B0502040204020203" pitchFamily="34" charset="0"/>
              </a:rPr>
              <a:t>Online and in-situ index transformations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051A7C-BD75-483B-A4F3-8D51EFDEC9D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62705131"/>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727E79B-87EE-4D7E-9AEF-AA9974620F48}" type="slidenum">
              <a:rPr lang="en-US" smtClean="0"/>
              <a:t>123</a:t>
            </a:fld>
            <a:endParaRPr lang="en-US"/>
          </a:p>
        </p:txBody>
      </p:sp>
    </p:spTree>
    <p:extLst>
      <p:ext uri="{BB962C8B-B14F-4D97-AF65-F5344CB8AC3E}">
        <p14:creationId xmlns:p14="http://schemas.microsoft.com/office/powerpoint/2010/main" val="1026358317"/>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727E79B-87EE-4D7E-9AEF-AA9974620F48}" type="slidenum">
              <a:rPr lang="en-US" smtClean="0"/>
              <a:t>124</a:t>
            </a:fld>
            <a:endParaRPr lang="en-US"/>
          </a:p>
        </p:txBody>
      </p:sp>
    </p:spTree>
    <p:extLst>
      <p:ext uri="{BB962C8B-B14F-4D97-AF65-F5344CB8AC3E}">
        <p14:creationId xmlns:p14="http://schemas.microsoft.com/office/powerpoint/2010/main" val="4092688575"/>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727E79B-87EE-4D7E-9AEF-AA9974620F48}" type="slidenum">
              <a:rPr lang="en-US" smtClean="0"/>
              <a:t>125</a:t>
            </a:fld>
            <a:endParaRPr lang="en-US"/>
          </a:p>
        </p:txBody>
      </p:sp>
    </p:spTree>
    <p:extLst>
      <p:ext uri="{BB962C8B-B14F-4D97-AF65-F5344CB8AC3E}">
        <p14:creationId xmlns:p14="http://schemas.microsoft.com/office/powerpoint/2010/main" val="4071401868"/>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051A7C-BD75-483B-A4F3-8D51EFDEC9D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50547124"/>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051A7C-BD75-483B-A4F3-8D51EFDEC9D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21879586"/>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C9F26854-F9AE-4E32-B2A5-59EE421C280D}"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1/9/2018 11:57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4191810"/>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C9F26854-F9AE-4E32-B2A5-59EE421C280D}"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1/9/2018 11:57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664618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solidFill>
                  <a:schemeClr val="bg1"/>
                </a:solidFill>
                <a:latin typeface="Segoe UI Light" panose="020B0502040204020203" pitchFamily="34" charset="0"/>
                <a:cs typeface="Segoe UI Light" panose="020B0502040204020203" pitchFamily="34" charset="0"/>
              </a:rPr>
              <a:t>Globally distributed database needs to tackle </a:t>
            </a:r>
          </a:p>
          <a:p>
            <a:pPr marL="815811" indent="-742950">
              <a:buFont typeface="+mj-lt"/>
              <a:buAutoNum type="arabicPeriod"/>
            </a:pPr>
            <a:r>
              <a:rPr lang="en-US" dirty="0">
                <a:solidFill>
                  <a:srgbClr val="92D050"/>
                </a:solidFill>
                <a:latin typeface="Segoe UI Light" panose="020B0502040204020203" pitchFamily="34" charset="0"/>
                <a:cs typeface="Segoe UI Light" panose="020B0502040204020203" pitchFamily="34" charset="0"/>
              </a:rPr>
              <a:t>latency vs. consistency </a:t>
            </a:r>
            <a:r>
              <a:rPr lang="en-US" dirty="0">
                <a:solidFill>
                  <a:schemeClr val="bg1"/>
                </a:solidFill>
                <a:latin typeface="Segoe UI Light" panose="020B0502040204020203" pitchFamily="34" charset="0"/>
                <a:cs typeface="Segoe UI Light" panose="020B0502040204020203" pitchFamily="34" charset="0"/>
              </a:rPr>
              <a:t>tradeoffs (in steady state)</a:t>
            </a:r>
          </a:p>
          <a:p>
            <a:pPr marL="815811" indent="-742950">
              <a:buFont typeface="+mj-lt"/>
              <a:buAutoNum type="arabicPeriod"/>
            </a:pPr>
            <a:r>
              <a:rPr lang="en-US" dirty="0">
                <a:solidFill>
                  <a:srgbClr val="92D050"/>
                </a:solidFill>
                <a:latin typeface="Segoe UI Light" panose="020B0502040204020203" pitchFamily="34" charset="0"/>
                <a:cs typeface="Segoe UI Light" panose="020B0502040204020203" pitchFamily="34" charset="0"/>
              </a:rPr>
              <a:t>availability vs. consistency </a:t>
            </a:r>
            <a:r>
              <a:rPr lang="en-US" dirty="0">
                <a:solidFill>
                  <a:schemeClr val="bg1"/>
                </a:solidFill>
                <a:latin typeface="Segoe UI Light" panose="020B0502040204020203" pitchFamily="34" charset="0"/>
                <a:cs typeface="Segoe UI Light" panose="020B0502040204020203" pitchFamily="34" charset="0"/>
              </a:rPr>
              <a:t>tradeoff (during failures)</a:t>
            </a:r>
          </a:p>
          <a:p>
            <a:pPr marL="815811" indent="-742950">
              <a:buFont typeface="+mj-lt"/>
              <a:buAutoNum type="arabicPeriod"/>
            </a:pPr>
            <a:r>
              <a:rPr lang="en-US" dirty="0">
                <a:solidFill>
                  <a:srgbClr val="92D050"/>
                </a:solidFill>
                <a:latin typeface="Segoe UI Light" panose="020B0502040204020203" pitchFamily="34" charset="0"/>
                <a:cs typeface="Segoe UI Light" panose="020B0502040204020203" pitchFamily="34" charset="0"/>
              </a:rPr>
              <a:t>throughput vs. consistency </a:t>
            </a:r>
            <a:r>
              <a:rPr lang="en-US" dirty="0">
                <a:solidFill>
                  <a:schemeClr val="bg1"/>
                </a:solidFill>
                <a:latin typeface="Segoe UI Light" panose="020B0502040204020203" pitchFamily="34" charset="0"/>
                <a:cs typeface="Segoe UI Light" panose="020B0502040204020203" pitchFamily="34" charset="0"/>
              </a:rPr>
              <a:t>tradeoffs during all times</a:t>
            </a:r>
          </a:p>
          <a:p>
            <a:pPr marL="815811" indent="-742950">
              <a:buFont typeface="+mj-lt"/>
              <a:buAutoNum type="arabicPeriod"/>
            </a:pPr>
            <a:r>
              <a:rPr lang="en-US" dirty="0">
                <a:solidFill>
                  <a:srgbClr val="92D050"/>
                </a:solidFill>
                <a:latin typeface="Segoe UI Light" panose="020B0502040204020203" pitchFamily="34" charset="0"/>
                <a:cs typeface="Segoe UI Light" panose="020B0502040204020203" pitchFamily="34" charset="0"/>
              </a:rPr>
              <a:t>throughput vs. latency tradeoffs </a:t>
            </a:r>
            <a:r>
              <a:rPr lang="en-US" dirty="0">
                <a:solidFill>
                  <a:schemeClr val="bg1"/>
                </a:solidFill>
                <a:latin typeface="Segoe UI Light" panose="020B0502040204020203" pitchFamily="34" charset="0"/>
                <a:cs typeface="Segoe UI Light" panose="020B0502040204020203" pitchFamily="34" charset="0"/>
              </a:rPr>
              <a:t>during all times</a:t>
            </a:r>
          </a:p>
          <a:p>
            <a:pPr marL="0" indent="0">
              <a:buNone/>
            </a:pPr>
            <a:endParaRPr lang="en-US" dirty="0">
              <a:solidFill>
                <a:schemeClr val="bg1"/>
              </a:solidFill>
              <a:latin typeface="Segoe UI Light" panose="020B0502040204020203" pitchFamily="34" charset="0"/>
              <a:cs typeface="Segoe UI Light" panose="020B0502040204020203" pitchFamily="34" charset="0"/>
            </a:endParaRPr>
          </a:p>
          <a:p>
            <a:pPr marL="0" indent="0">
              <a:buNone/>
            </a:pPr>
            <a:r>
              <a:rPr lang="en-US" dirty="0">
                <a:solidFill>
                  <a:schemeClr val="bg1"/>
                </a:solidFill>
                <a:latin typeface="Segoe UI Light" panose="020B0502040204020203" pitchFamily="34" charset="0"/>
                <a:cs typeface="Segoe UI Light" panose="020B0502040204020203" pitchFamily="34" charset="0"/>
              </a:rPr>
              <a:t>Simply offering high availability SLAs are not sufficient!</a:t>
            </a:r>
          </a:p>
          <a:p>
            <a:endParaRPr lang="en-US" dirty="0">
              <a:solidFill>
                <a:schemeClr val="bg1"/>
              </a:solidFill>
              <a:latin typeface="Segoe UI Light" panose="020B0502040204020203" pitchFamily="34" charset="0"/>
              <a:cs typeface="Segoe UI Light" panose="020B0502040204020203" pitchFamily="34" charset="0"/>
            </a:endParaRPr>
          </a:p>
          <a:p>
            <a:pPr marL="0" indent="0">
              <a:buNone/>
            </a:pPr>
            <a:r>
              <a:rPr lang="en-US" dirty="0">
                <a:solidFill>
                  <a:srgbClr val="00B0F0"/>
                </a:solidFill>
                <a:latin typeface="Segoe UI Light" panose="020B0502040204020203" pitchFamily="34" charset="0"/>
                <a:cs typeface="Segoe UI Light" panose="020B0502040204020203" pitchFamily="34" charset="0"/>
              </a:rPr>
              <a:t>Cosmos DB: </a:t>
            </a:r>
          </a:p>
          <a:p>
            <a:pPr lvl="1"/>
            <a:r>
              <a:rPr lang="en-US" dirty="0">
                <a:solidFill>
                  <a:schemeClr val="bg1"/>
                </a:solidFill>
                <a:latin typeface="Segoe UI Light" panose="020B0502040204020203" pitchFamily="34" charset="0"/>
                <a:cs typeface="Segoe UI Light" panose="020B0502040204020203" pitchFamily="34" charset="0"/>
              </a:rPr>
              <a:t>99.99% HA within a single region</a:t>
            </a:r>
          </a:p>
          <a:p>
            <a:pPr lvl="1"/>
            <a:r>
              <a:rPr lang="en-US" dirty="0">
                <a:solidFill>
                  <a:schemeClr val="bg1"/>
                </a:solidFill>
                <a:latin typeface="Segoe UI Light" panose="020B0502040204020203" pitchFamily="34" charset="0"/>
                <a:cs typeface="Segoe UI Light" panose="020B0502040204020203" pitchFamily="34" charset="0"/>
              </a:rPr>
              <a:t>99.99 SLA throughput, latency, consistency </a:t>
            </a:r>
            <a:r>
              <a:rPr lang="en-US" u="sng" dirty="0">
                <a:solidFill>
                  <a:srgbClr val="92D050"/>
                </a:solidFill>
                <a:latin typeface="Segoe UI Light" panose="020B0502040204020203" pitchFamily="34" charset="0"/>
                <a:cs typeface="Segoe UI Light" panose="020B0502040204020203" pitchFamily="34" charset="0"/>
              </a:rPr>
              <a:t>all at the 99</a:t>
            </a:r>
            <a:r>
              <a:rPr lang="en-US" u="sng" baseline="30000" dirty="0">
                <a:solidFill>
                  <a:srgbClr val="92D050"/>
                </a:solidFill>
                <a:latin typeface="Segoe UI Light" panose="020B0502040204020203" pitchFamily="34" charset="0"/>
                <a:cs typeface="Segoe UI Light" panose="020B0502040204020203" pitchFamily="34" charset="0"/>
              </a:rPr>
              <a:t>th</a:t>
            </a:r>
            <a:r>
              <a:rPr lang="en-US" u="sng" dirty="0">
                <a:solidFill>
                  <a:srgbClr val="92D050"/>
                </a:solidFill>
                <a:latin typeface="Segoe UI Light" panose="020B0502040204020203" pitchFamily="34" charset="0"/>
                <a:cs typeface="Segoe UI Light" panose="020B0502040204020203" pitchFamily="34" charset="0"/>
              </a:rPr>
              <a:t> percentile</a:t>
            </a:r>
          </a:p>
          <a:p>
            <a:pPr marL="267852" indent="-267852" defTabSz="857124"/>
            <a:endParaRPr lang="en-US" sz="2295" kern="0" dirty="0">
              <a:solidFill>
                <a:schemeClr val="bg1"/>
              </a:solidFill>
              <a:latin typeface="Segoe UI Light" panose="020B0502040204020203" pitchFamily="34" charset="0"/>
              <a:cs typeface="Segoe UI Light" panose="020B0502040204020203" pitchFamily="34" charset="0"/>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051A7C-BD75-483B-A4F3-8D51EFDEC9D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94219385"/>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C9F26854-F9AE-4E32-B2A5-59EE421C280D}"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1/9/2018 11:57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76529319"/>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051A7C-BD75-483B-A4F3-8D51EFDEC9D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79676183"/>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C9F26854-F9AE-4E32-B2A5-59EE421C280D}"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1/9/2018 11:57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08231428"/>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C9F26854-F9AE-4E32-B2A5-59EE421C280D}"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1/9/2018 11:57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10477638"/>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1/9/2018 11:57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2121626"/>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1/9/2018 11:57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54861099"/>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1/9/2018 11:57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422527"/>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C9F26854-F9AE-4E32-B2A5-59EE421C280D}"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1/9/2018 11:57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09539458"/>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C9F26854-F9AE-4E32-B2A5-59EE421C280D}"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1/9/2018 11:57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02685189"/>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C9F26854-F9AE-4E32-B2A5-59EE421C280D}"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1/9/2018 11:57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351734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a foundational Azure Service, Security and Compliance is an important aspect of Azure</a:t>
            </a:r>
            <a:r>
              <a:rPr lang="en-US" baseline="0" dirty="0"/>
              <a:t> Cosmos DB. Several high value Microsoft services that have stringent compliance and security requirements are built on Azure Cosmos DB. All of the data is encrypted at rest and it is enabled by default. We made sure that we continue to provide the performance guarantees even with encryption enabled and this is transparent to your application.</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051A7C-BD75-483B-A4F3-8D51EFDEC9D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85989012"/>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C9F26854-F9AE-4E32-B2A5-59EE421C280D}"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1/9/2018 11:57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4395186"/>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C9F26854-F9AE-4E32-B2A5-59EE421C280D}"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1/9/2018 11:57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43825105"/>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C9F26854-F9AE-4E32-B2A5-59EE421C280D}"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1/9/2018 11:57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51757465"/>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C9F26854-F9AE-4E32-B2A5-59EE421C280D}"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1/9/2018 11:57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60896801"/>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051A7C-BD75-483B-A4F3-8D51EFDEC9D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52146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3051A7C-BD75-483B-A4F3-8D51EFDEC9D4}" type="slidenum">
              <a:rPr lang="en-US" smtClean="0"/>
              <a:t>15</a:t>
            </a:fld>
            <a:endParaRPr lang="en-US"/>
          </a:p>
        </p:txBody>
      </p:sp>
    </p:spTree>
    <p:extLst>
      <p:ext uri="{BB962C8B-B14F-4D97-AF65-F5344CB8AC3E}">
        <p14:creationId xmlns:p14="http://schemas.microsoft.com/office/powerpoint/2010/main" val="28597266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E955128-46DB-4B46-8D54-0B8BFA51CA0B}" type="slidenum">
              <a:rPr lang="en-US" smtClean="0"/>
              <a:t>16</a:t>
            </a:fld>
            <a:endParaRPr lang="en-US"/>
          </a:p>
        </p:txBody>
      </p:sp>
    </p:spTree>
    <p:extLst>
      <p:ext uri="{BB962C8B-B14F-4D97-AF65-F5344CB8AC3E}">
        <p14:creationId xmlns:p14="http://schemas.microsoft.com/office/powerpoint/2010/main" val="6733242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E955128-46DB-4B46-8D54-0B8BFA51CA0B}" type="slidenum">
              <a:rPr lang="en-US" smtClean="0"/>
              <a:t>17</a:t>
            </a:fld>
            <a:endParaRPr lang="en-US"/>
          </a:p>
        </p:txBody>
      </p:sp>
    </p:spTree>
    <p:extLst>
      <p:ext uri="{BB962C8B-B14F-4D97-AF65-F5344CB8AC3E}">
        <p14:creationId xmlns:p14="http://schemas.microsoft.com/office/powerpoint/2010/main" val="31775893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E955128-46DB-4B46-8D54-0B8BFA51CA0B}" type="slidenum">
              <a:rPr lang="en-US" smtClean="0"/>
              <a:t>18</a:t>
            </a:fld>
            <a:endParaRPr lang="en-US"/>
          </a:p>
        </p:txBody>
      </p:sp>
    </p:spTree>
    <p:extLst>
      <p:ext uri="{BB962C8B-B14F-4D97-AF65-F5344CB8AC3E}">
        <p14:creationId xmlns:p14="http://schemas.microsoft.com/office/powerpoint/2010/main" val="32353756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Microsoft Build 2017</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1/9/2018 11:57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592080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a:latin typeface="+mn-lt"/>
              </a:rPr>
              <a:t>Azure Cosmos DB </a:t>
            </a:r>
            <a:r>
              <a:rPr lang="en-US" sz="1200" dirty="0">
                <a:latin typeface="+mn-lt"/>
              </a:rPr>
              <a:t>offers the first globally distributed, multi-model database service for building planet scale apps. It’s been powering Microsoft’s internet-scale services for years, and now it’s ready to launch yours.</a:t>
            </a:r>
          </a:p>
          <a:p>
            <a:r>
              <a:rPr lang="en-US" sz="1200" dirty="0">
                <a:latin typeface="+mn-lt"/>
              </a:rPr>
              <a:t>Only Azure Cosmos DB makes </a:t>
            </a:r>
            <a:r>
              <a:rPr lang="en-US" sz="1200" b="1" dirty="0">
                <a:latin typeface="+mn-lt"/>
              </a:rPr>
              <a:t>global distribution turn-key</a:t>
            </a:r>
            <a:r>
              <a:rPr lang="en-US" sz="1200" dirty="0">
                <a:latin typeface="+mn-lt"/>
              </a:rPr>
              <a:t>. </a:t>
            </a:r>
          </a:p>
          <a:p>
            <a:endParaRPr lang="en-US" sz="1200" dirty="0">
              <a:latin typeface="+mn-lt"/>
            </a:endParaRPr>
          </a:p>
          <a:p>
            <a:r>
              <a:rPr lang="en-US" sz="1200" dirty="0">
                <a:latin typeface="+mn-lt"/>
              </a:rPr>
              <a:t>You can </a:t>
            </a:r>
            <a:r>
              <a:rPr lang="en-US" sz="1200" b="1" dirty="0">
                <a:latin typeface="+mn-lt"/>
              </a:rPr>
              <a:t>add Azure locations to your database anywhere across the world</a:t>
            </a:r>
            <a:r>
              <a:rPr lang="en-US" sz="1200" dirty="0">
                <a:latin typeface="+mn-lt"/>
              </a:rPr>
              <a:t>, at any time, with a single click. Cosmos DB will seamlessly replicate your data and make it highly available. </a:t>
            </a:r>
          </a:p>
          <a:p>
            <a:r>
              <a:rPr lang="en-US" sz="1200" dirty="0">
                <a:latin typeface="+mn-lt"/>
              </a:rPr>
              <a:t> </a:t>
            </a:r>
          </a:p>
          <a:p>
            <a:r>
              <a:rPr lang="en-US" sz="1200" dirty="0">
                <a:latin typeface="+mn-lt"/>
              </a:rPr>
              <a:t>Cosmos DB allows you to </a:t>
            </a:r>
            <a:r>
              <a:rPr lang="en-US" sz="1200" b="1" dirty="0">
                <a:latin typeface="+mn-lt"/>
              </a:rPr>
              <a:t>scale throughput and storage elastically</a:t>
            </a:r>
            <a:r>
              <a:rPr lang="en-US" sz="1200" dirty="0">
                <a:latin typeface="+mn-lt"/>
              </a:rPr>
              <a:t>, and </a:t>
            </a:r>
            <a:r>
              <a:rPr lang="en-US" sz="1200" b="1" dirty="0">
                <a:latin typeface="+mn-lt"/>
              </a:rPr>
              <a:t>globally</a:t>
            </a:r>
            <a:r>
              <a:rPr lang="en-US" sz="1200" dirty="0">
                <a:latin typeface="+mn-lt"/>
              </a:rPr>
              <a:t>! You only pay for the throughput and storage you need – anywhere in the world, at any time.</a:t>
            </a:r>
          </a:p>
          <a:p>
            <a:endParaRPr lang="en-US" dirty="0"/>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D6FCFD6A-4BD9-4516-9E31-F047A5C70304}" type="slidenum">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2</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4810136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E955128-46DB-4B46-8D54-0B8BFA51CA0B}" type="slidenum">
              <a:rPr lang="en-US" smtClean="0"/>
              <a:t>20</a:t>
            </a:fld>
            <a:endParaRPr lang="en-US"/>
          </a:p>
        </p:txBody>
      </p:sp>
    </p:spTree>
    <p:extLst>
      <p:ext uri="{BB962C8B-B14F-4D97-AF65-F5344CB8AC3E}">
        <p14:creationId xmlns:p14="http://schemas.microsoft.com/office/powerpoint/2010/main" val="151185336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E955128-46DB-4B46-8D54-0B8BFA51CA0B}" type="slidenum">
              <a:rPr lang="en-US" smtClean="0"/>
              <a:t>21</a:t>
            </a:fld>
            <a:endParaRPr lang="en-US"/>
          </a:p>
        </p:txBody>
      </p:sp>
    </p:spTree>
    <p:extLst>
      <p:ext uri="{BB962C8B-B14F-4D97-AF65-F5344CB8AC3E}">
        <p14:creationId xmlns:p14="http://schemas.microsoft.com/office/powerpoint/2010/main" val="37515291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E955128-46DB-4B46-8D54-0B8BFA51CA0B}" type="slidenum">
              <a:rPr lang="en-US" smtClean="0"/>
              <a:t>22</a:t>
            </a:fld>
            <a:endParaRPr lang="en-US"/>
          </a:p>
        </p:txBody>
      </p:sp>
    </p:spTree>
    <p:extLst>
      <p:ext uri="{BB962C8B-B14F-4D97-AF65-F5344CB8AC3E}">
        <p14:creationId xmlns:p14="http://schemas.microsoft.com/office/powerpoint/2010/main" val="29887454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E955128-46DB-4B46-8D54-0B8BFA51CA0B}" type="slidenum">
              <a:rPr lang="en-US" smtClean="0"/>
              <a:t>23</a:t>
            </a:fld>
            <a:endParaRPr lang="en-US"/>
          </a:p>
        </p:txBody>
      </p:sp>
    </p:spTree>
    <p:extLst>
      <p:ext uri="{BB962C8B-B14F-4D97-AF65-F5344CB8AC3E}">
        <p14:creationId xmlns:p14="http://schemas.microsoft.com/office/powerpoint/2010/main" val="73545282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E955128-46DB-4B46-8D54-0B8BFA51CA0B}" type="slidenum">
              <a:rPr lang="en-US" smtClean="0"/>
              <a:t>24</a:t>
            </a:fld>
            <a:endParaRPr lang="en-US"/>
          </a:p>
        </p:txBody>
      </p:sp>
    </p:spTree>
    <p:extLst>
      <p:ext uri="{BB962C8B-B14F-4D97-AF65-F5344CB8AC3E}">
        <p14:creationId xmlns:p14="http://schemas.microsoft.com/office/powerpoint/2010/main" val="100591833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E955128-46DB-4B46-8D54-0B8BFA51CA0B}" type="slidenum">
              <a:rPr lang="en-US" smtClean="0"/>
              <a:t>25</a:t>
            </a:fld>
            <a:endParaRPr lang="en-US"/>
          </a:p>
        </p:txBody>
      </p:sp>
    </p:spTree>
    <p:extLst>
      <p:ext uri="{BB962C8B-B14F-4D97-AF65-F5344CB8AC3E}">
        <p14:creationId xmlns:p14="http://schemas.microsoft.com/office/powerpoint/2010/main" val="9951793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E955128-46DB-4B46-8D54-0B8BFA51CA0B}" type="slidenum">
              <a:rPr lang="en-US" smtClean="0"/>
              <a:t>26</a:t>
            </a:fld>
            <a:endParaRPr lang="en-US"/>
          </a:p>
        </p:txBody>
      </p:sp>
    </p:spTree>
    <p:extLst>
      <p:ext uri="{BB962C8B-B14F-4D97-AF65-F5344CB8AC3E}">
        <p14:creationId xmlns:p14="http://schemas.microsoft.com/office/powerpoint/2010/main" val="146920024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E955128-46DB-4B46-8D54-0B8BFA51CA0B}" type="slidenum">
              <a:rPr lang="en-US" smtClean="0"/>
              <a:t>27</a:t>
            </a:fld>
            <a:endParaRPr lang="en-US"/>
          </a:p>
        </p:txBody>
      </p:sp>
    </p:spTree>
    <p:extLst>
      <p:ext uri="{BB962C8B-B14F-4D97-AF65-F5344CB8AC3E}">
        <p14:creationId xmlns:p14="http://schemas.microsoft.com/office/powerpoint/2010/main" val="249865460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2017</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1/9/2018 11:57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9385109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E955128-46DB-4B46-8D54-0B8BFA51CA0B}" type="slidenum">
              <a:rPr lang="en-US" smtClean="0"/>
              <a:t>29</a:t>
            </a:fld>
            <a:endParaRPr lang="en-US"/>
          </a:p>
        </p:txBody>
      </p:sp>
    </p:spTree>
    <p:extLst>
      <p:ext uri="{BB962C8B-B14F-4D97-AF65-F5344CB8AC3E}">
        <p14:creationId xmlns:p14="http://schemas.microsoft.com/office/powerpoint/2010/main" val="25456633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3051A7C-BD75-483B-A4F3-8D51EFDEC9D4}" type="slidenum">
              <a:rPr lang="en-US" smtClean="0"/>
              <a:t>3</a:t>
            </a:fld>
            <a:endParaRPr lang="en-US"/>
          </a:p>
        </p:txBody>
      </p:sp>
    </p:spTree>
    <p:extLst>
      <p:ext uri="{BB962C8B-B14F-4D97-AF65-F5344CB8AC3E}">
        <p14:creationId xmlns:p14="http://schemas.microsoft.com/office/powerpoint/2010/main" val="368274961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E955128-46DB-4B46-8D54-0B8BFA51CA0B}" type="slidenum">
              <a:rPr lang="en-US" smtClean="0"/>
              <a:t>30</a:t>
            </a:fld>
            <a:endParaRPr lang="en-US"/>
          </a:p>
        </p:txBody>
      </p:sp>
    </p:spTree>
    <p:extLst>
      <p:ext uri="{BB962C8B-B14F-4D97-AF65-F5344CB8AC3E}">
        <p14:creationId xmlns:p14="http://schemas.microsoft.com/office/powerpoint/2010/main" val="147901394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E955128-46DB-4B46-8D54-0B8BFA51CA0B}" type="slidenum">
              <a:rPr lang="en-US" smtClean="0"/>
              <a:t>31</a:t>
            </a:fld>
            <a:endParaRPr lang="en-US"/>
          </a:p>
        </p:txBody>
      </p:sp>
    </p:spTree>
    <p:extLst>
      <p:ext uri="{BB962C8B-B14F-4D97-AF65-F5344CB8AC3E}">
        <p14:creationId xmlns:p14="http://schemas.microsoft.com/office/powerpoint/2010/main" val="137381354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E955128-46DB-4B46-8D54-0B8BFA51CA0B}" type="slidenum">
              <a:rPr lang="en-US" smtClean="0"/>
              <a:t>32</a:t>
            </a:fld>
            <a:endParaRPr lang="en-US"/>
          </a:p>
        </p:txBody>
      </p:sp>
    </p:spTree>
    <p:extLst>
      <p:ext uri="{BB962C8B-B14F-4D97-AF65-F5344CB8AC3E}">
        <p14:creationId xmlns:p14="http://schemas.microsoft.com/office/powerpoint/2010/main" val="356421032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051A7C-BD75-483B-A4F3-8D51EFDEC9D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7705970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051A7C-BD75-483B-A4F3-8D51EFDEC9D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8521048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 tenant of the Cosmos DB service starts by provisioning a database account. A database account manages one or more databases. A Cosmos DB database manages users, permissions and containers. A Cosmos DB resource container is a schema-agnostic container of arbitrary user-generated JSON items and JavaScript based stored procedures, triggers and user-defined-functions (UDFs). Entities under the tenant’s database account – databases, users, permissions, containers etc. are referred to as resources.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Each resource is uniquely identified by a stable and logical URI and represented as a JSON document. The overall resource model of an application using Cosmos DB is a hierarchical overlay of the resources rooted under the database account, and can be navigated using hyperlinks. Except for the item resource, which is used to represent arbitrary user defined JSON content, all other resources have a system-defined schema.</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Container and item resources are further projected as reified resource types for a specific type of API interface. For example, while using document-oriented APIs, container and item resources are projected as collection (container) and document (item) resources, respectively; likewise, for graph-oriented API access, the underlying container and item resources are projected as graph (container), node (item) and edge (item) resources respectively; while accessing using a key-value API table (container) and item/row (item) are projected. </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051A7C-BD75-483B-A4F3-8D51EFDEC9D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3760991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 tenant of the Cosmos DB service starts by provisioning a database account. A database account manages one or more databases. A Cosmos DB database manages users, permissions and containers. A Cosmos DB resource container is a schema-agnostic container of arbitrary user-generated JSON items and JavaScript based stored procedures, triggers and user-defined-functions (UDFs). Entities under the tenant’s database account – databases, users, permissions, containers etc. are referred to as resources.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Each resource is uniquely identified by a stable and logical URI and represented as a JSON document. The overall resource model of an application using Cosmos DB is a hierarchical overlay of the resources rooted under the database account, and can be navigated using hyperlinks. Except for the item resource, which is used to represent arbitrary user defined JSON content, all other resources have a system-defined schema.</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Container and item resources are further projected as reified resource types for a specific type of API interface. For example, while using document-oriented APIs, container and item resources are projected as collection (container) and document (item) resources, respectively; likewise, for graph-oriented API access, the underlying container and item resources are projected as graph (container), node (item) and edge (item) resources respectively; while accessing using a key-value API table (container) and item/row (item) are projected. </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051A7C-BD75-483B-A4F3-8D51EFDEC9D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7917185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 tenant of the Cosmos DB service starts by provisioning a database account. A database account manages one or more databases. A Cosmos DB database manages users, permissions and containers. A Cosmos DB resource container is a schema-agnostic container of arbitrary user-generated JSON items and JavaScript based stored procedures, triggers and user-defined-functions (UDFs). Entities under the tenant’s database account – databases, users, permissions, containers etc. are referred to as resources.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Each resource is uniquely identified by a stable and logical URI and represented as a JSON document. The overall resource model of an application using Cosmos DB is a hierarchical overlay of the resources rooted under the database account, and can be navigated using hyperlinks. Except for the item resource, which is used to represent arbitrary user defined JSON content, all other resources have a system-defined schema.</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Container and item resources are further projected as reified resource types for a specific type of API interface. For example, while using document-oriented APIs, container and item resources are projected as collection (container) and document (item) resources, respectively; likewise, for graph-oriented API access, the underlying container and item resources are projected as graph (container), node (item) and edge (item) resources respectively; while accessing using a key-value API table (container) and item/row (item) are projected. </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051A7C-BD75-483B-A4F3-8D51EFDEC9D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0064956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 tenant of the Cosmos DB service starts by provisioning a database account. A database account manages one or more databases. A Cosmos DB database manages users, permissions and containers. A Cosmos DB resource container is a schema-agnostic container of arbitrary user-generated JSON items and JavaScript based stored procedures, triggers and user-defined-functions (UDFs). Entities under the tenant’s database account – databases, users, permissions, containers etc. are referred to as resources.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Each resource is uniquely identified by a stable and logical URI and represented as a JSON document. The overall resource model of an application using Cosmos DB is a hierarchical overlay of the resources rooted under the database account, and can be navigated using hyperlinks. Except for the item resource, which is used to represent arbitrary user defined JSON content, all other resources have a system-defined schema.</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Container and item resources are further projected as reified resource types for a specific type of API interface. For example, while using document-oriented APIs, container and item resources are projected as collection (container) and document (item) resources, respectively; likewise, for graph-oriented API access, the underlying container and item resources are projected as graph (container), node (item) and edge (item) resources respectively; while accessing using a key-value API table (container) and item/row (item) are projected. </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051A7C-BD75-483B-A4F3-8D51EFDEC9D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6009746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 tenant of the Cosmos DB service starts by provisioning a database account. A database account manages one or more databases. A Cosmos DB database manages users, permissions and containers. A Cosmos DB resource container is a schema-agnostic container of arbitrary user-generated JSON items and JavaScript based stored procedures, triggers and user-defined-functions (UDFs). Entities under the tenant’s database account – databases, users, permissions, containers etc. are referred to as resources.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Each resource is uniquely identified by a stable and logical URI and represented as a JSON document. The overall resource model of an application using Cosmos DB is a hierarchical overlay of the resources rooted under the database account, and can be navigated using hyperlinks. Except for the item resource, which is used to represent arbitrary user defined JSON content, all other resources have a system-defined schema.</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Container and item resources are further projected as reified resource types for a specific type of API interface. For example, while using document-oriented APIs, container and item resources are projected as collection (container) and document (item) resources, respectively; likewise, for graph-oriented API access, the underlying container and item resources are projected as graph (container), node (item) and edge (item) resources respectively; while accessing using a key-value API table (container) and item/row (item) are projected. </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051A7C-BD75-483B-A4F3-8D51EFDEC9D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703177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kern="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sp>
        <p:nvSpPr>
          <p:cNvPr id="4" name="Footer Placeholder 3"/>
          <p:cNvSpPr>
            <a:spLocks noGrp="1"/>
          </p:cNvSpPr>
          <p:nvPr>
            <p:ph type="ftr" sz="quarter" idx="10"/>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S PGothic"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1/9/2018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S PGothic"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endParaRPr>
          </a:p>
        </p:txBody>
      </p:sp>
    </p:spTree>
    <p:extLst>
      <p:ext uri="{BB962C8B-B14F-4D97-AF65-F5344CB8AC3E}">
        <p14:creationId xmlns:p14="http://schemas.microsoft.com/office/powerpoint/2010/main" val="79516761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 tenant of the Cosmos DB service starts by provisioning a database account. A database account manages one or more databases. A Cosmos DB database manages users, permissions and containers. A Cosmos DB resource container is a schema-agnostic container of arbitrary user-generated JSON items and JavaScript based stored procedures, triggers and user-defined-functions (UDFs). Entities under the tenant’s database account – databases, users, permissions, containers etc. are referred to as resources.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Each resource is uniquely identified by a stable and logical URI and represented as a JSON document. The overall resource model of an application using Cosmos DB is a hierarchical overlay of the resources rooted under the database account, and can be navigated using hyperlinks. Except for the item resource, which is used to represent arbitrary user defined JSON content, all other resources have a system-defined schema.</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Container and item resources are further projected as reified resource types for a specific type of API interface. For example, while using document-oriented APIs, container and item resources are projected as collection (container) and document (item) resources, respectively; likewise, for graph-oriented API access, the underlying container and item resources are projected as graph (container), node (item) and edge (item) resources respectively; while accessing using a key-value API table (container) and item/row (item) are projected. </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051A7C-BD75-483B-A4F3-8D51EFDEC9D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4929189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 tenant of the Cosmos DB service starts by provisioning a database account. A database account manages one or more databases. A Cosmos DB database manages users, permissions and containers. A Cosmos DB resource container is a schema-agnostic container of arbitrary user-generated JSON items and JavaScript based stored procedures, triggers and user-defined-functions (UDFs). Entities under the tenant’s database account – databases, users, permissions, containers etc. are referred to as resources.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Each resource is uniquely identified by a stable and logical URI and represented as a JSON document. The overall resource model of an application using Cosmos DB is a hierarchical overlay of the resources rooted under the database account, and can be navigated using hyperlinks. Except for the item resource, which is used to represent arbitrary user defined JSON content, all other resources have a system-defined schema.</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Container and item resources are further projected as reified resource types for a specific type of API interface. For example, while using document-oriented APIs, container and item resources are projected as collection (container) and document (item) resources, respectively; likewise, for graph-oriented API access, the underlying container and item resources are projected as graph (container), node (item) and edge (item) resources respectively; while accessing using a key-value API table (container) and item/row (item) are projected. </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051A7C-BD75-483B-A4F3-8D51EFDEC9D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6658501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 tenant of the Cosmos DB service starts by provisioning a database account. A database account manages one or more databases. A Cosmos DB database manages users, permissions and containers. A Cosmos DB resource container is a schema-agnostic container of arbitrary user-generated JSON items and JavaScript based stored procedures, triggers and user-defined-functions (UDFs). Entities under the tenant’s database account – databases, users, permissions, containers etc. are referred to as resources.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Each resource is uniquely identified by a stable and logical URI and represented as a JSON document. The overall resource model of an application using Cosmos DB is a hierarchical overlay of the resources rooted under the database account, and can be navigated using hyperlinks. Except for the item resource, which is used to represent arbitrary user defined JSON content, all other resources have a system-defined schema.</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Container and item resources are further projected as reified resource types for a specific type of API interface. For example, while using document-oriented APIs, container and item resources are projected as collection (container) and document (item) resources, respectively; likewise, for graph-oriented API access, the underlying container and item resources are projected as graph (container), node (item) and edge (item) resources respectively; while accessing using a key-value API table (container) and item/row (item) are projected. </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051A7C-BD75-483B-A4F3-8D51EFDEC9D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090536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 tenant of the Cosmos DB service starts by provisioning a database account. A database account manages one or more databases. A Cosmos DB database manages users, permissions and containers. A Cosmos DB resource container is a schema-agnostic container of arbitrary user-generated JSON items and JavaScript based stored procedures, triggers and user-defined-functions (UDFs). Entities under the tenant’s database account – databases, users, permissions, containers etc. are referred to as resources.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Each resource is uniquely identified by a stable and logical URI and represented as a JSON document. The overall resource model of an application using Cosmos DB is a hierarchical overlay of the resources rooted under the database account, and can be navigated using hyperlinks. Except for the item resource, which is used to represent arbitrary user defined JSON content, all other resources have a system-defined schema.</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Container and item resources are further projected as reified resource types for a specific type of API interface. For example, while using document-oriented APIs, container and item resources are projected as collection (container) and document (item) resources, respectively; likewise, for graph-oriented API access, the underlying container and item resources are projected as graph (container), node (item) and edge (item) resources respectively; while accessing using a key-value API table (container) and item/row (item) are projected. </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051A7C-BD75-483B-A4F3-8D51EFDEC9D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1466410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 tenant of the Cosmos DB service starts by provisioning a database account. A database account manages one or more databases. A Cosmos DB database manages users, permissions and containers. A Cosmos DB resource container is a schema-agnostic container of arbitrary user-generated JSON items and JavaScript based stored procedures, triggers and user-defined-functions (UDFs). Entities under the tenant’s database account – databases, users, permissions, containers etc. are referred to as resources.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Each resource is uniquely identified by a stable and logical URI and represented as a JSON document. The overall resource model of an application using Cosmos DB is a hierarchical overlay of the resources rooted under the database account, and can be navigated using hyperlinks. Except for the item resource, which is used to represent arbitrary user defined JSON content, all other resources have a system-defined schema.</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Container and item resources are further projected as reified resource types for a specific type of API interface. For example, while using document-oriented APIs, container and item resources are projected as collection (container) and document (item) resources, respectively; likewise, for graph-oriented API access, the underlying container and item resources are projected as graph (container), node (item) and edge (item) resources respectively; while accessing using a key-value API table (container) and item/row (item) are projected. </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051A7C-BD75-483B-A4F3-8D51EFDEC9D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3694950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 tenant of the Cosmos DB service starts by provisioning a database account. A database account manages one or more databases. A Cosmos DB database manages users, permissions and containers. A Cosmos DB resource container is a schema-agnostic container of arbitrary user-generated JSON items and JavaScript based stored procedures, triggers and user-defined-functions (UDFs). Entities under the tenant’s database account – databases, users, permissions, containers etc. are referred to as resources.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Each resource is uniquely identified by a stable and logical URI and represented as a JSON document. The overall resource model of an application using Cosmos DB is a hierarchical overlay of the resources rooted under the database account, and can be navigated using hyperlinks. Except for the item resource, which is used to represent arbitrary user defined JSON content, all other resources have a system-defined schema.</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Container and item resources are further projected as reified resource types for a specific type of API interface. For example, while using document-oriented APIs, container and item resources are projected as collection (container) and document (item) resources, respectively; likewise, for graph-oriented API access, the underlying container and item resources are projected as graph (container), node (item) and edge (item) resources respectively; while accessing using a key-value API table (container) and item/row (item) are projected. </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051A7C-BD75-483B-A4F3-8D51EFDEC9D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9414513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 tenant of the Cosmos DB service starts by provisioning a database account. A database account manages one or more databases. A Cosmos DB database manages users, permissions and containers. A Cosmos DB resource container is a schema-agnostic container of arbitrary user-generated JSON items and JavaScript based stored procedures, triggers and user-defined-functions (UDFs). Entities under the tenant’s database account – databases, users, permissions, containers etc. are referred to as resources.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Each resource is uniquely identified by a stable and logical URI and represented as a JSON document. The overall resource model of an application using Cosmos DB is a hierarchical overlay of the resources rooted under the database account, and can be navigated using hyperlinks. Except for the item resource, which is used to represent arbitrary user defined JSON content, all other resources have a system-defined schema.</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Container and item resources are further projected as reified resource types for a specific type of API interface. For example, while using document-oriented APIs, container and item resources are projected as collection (container) and document (item) resources, respectively; likewise, for graph-oriented API access, the underlying container and item resources are projected as graph (container), node (item) and edge (item) resources respectively; while accessing using a key-value API table (container) and item/row (item) are projected. </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051A7C-BD75-483B-A4F3-8D51EFDEC9D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4602651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 tenant of the Cosmos DB service starts by provisioning a database account. A database account manages one or more databases. A Cosmos DB database manages users, permissions and containers. A Cosmos DB resource container is a schema-agnostic container of arbitrary user-generated JSON items and JavaScript based stored procedures, triggers and user-defined-functions (UDFs). Entities under the tenant’s database account – databases, users, permissions, containers etc. are referred to as resources.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Each resource is uniquely identified by a stable and logical URI and represented as a JSON document. The overall resource model of an application using Cosmos DB is a hierarchical overlay of the resources rooted under the database account, and can be navigated using hyperlinks. Except for the item resource, which is used to represent arbitrary user defined JSON content, all other resources have a system-defined schema.</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Container and item resources are further projected as reified resource types for a specific type of API interface. For example, while using document-oriented APIs, container and item resources are projected as collection (container) and document (item) resources, respectively; likewise, for graph-oriented API access, the underlying container and item resources are projected as graph (container), node (item) and edge (item) resources respectively; while accessing using a key-value API table (container) and item/row (item) are projected. </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051A7C-BD75-483B-A4F3-8D51EFDEC9D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2851943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 tenant of the Cosmos DB service starts by provisioning a database account. A database account manages one or more databases. A Cosmos DB database manages users, permissions and containers. A Cosmos DB resource container is a schema-agnostic container of arbitrary user-generated JSON items and JavaScript based stored procedures, triggers and user-defined-functions (UDFs). Entities under the tenant’s database account – databases, users, permissions, containers etc. are referred to as resources.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Each resource is uniquely identified by a stable and logical URI and represented as a JSON document. The overall resource model of an application using Cosmos DB is a hierarchical overlay of the resources rooted under the database account, and can be navigated using hyperlinks. Except for the item resource, which is used to represent arbitrary user defined JSON content, all other resources have a system-defined schema.</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Container and item resources are further projected as reified resource types for a specific type of API interface. For example, while using document-oriented APIs, container and item resources are projected as collection (container) and document (item) resources, respectively; likewise, for graph-oriented API access, the underlying container and item resources are projected as graph (container), node (item) and edge (item) resources respectively; while accessing using a key-value API table (container) and item/row (item) are projected. </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051A7C-BD75-483B-A4F3-8D51EFDEC9D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1052053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 tenant of the Cosmos DB service starts by provisioning a database account. A database account manages one or more databases. A Cosmos DB database manages users, permissions and containers. A Cosmos DB resource container is a schema-agnostic container of arbitrary user-generated JSON items and JavaScript based stored procedures, triggers and user-defined-functions (UDFs). Entities under the tenant’s database account – databases, users, permissions, containers etc. are referred to as resources.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Each resource is uniquely identified by a stable and logical URI and represented as a JSON document. The overall resource model of an application using Cosmos DB is a hierarchical overlay of the resources rooted under the database account, and can be navigated using hyperlinks. Except for the item resource, which is used to represent arbitrary user defined JSON content, all other resources have a system-defined schema.</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Container and item resources are further projected as reified resource types for a specific type of API interface. For example, while using document-oriented APIs, container and item resources are projected as collection (container) and document (item) resources, respectively; likewise, for graph-oriented API access, the underlying container and item resources are projected as graph (container), node (item) and edge (item) resources respectively; while accessing using a key-value API table (container) and item/row (item) are projected. </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051A7C-BD75-483B-A4F3-8D51EFDEC9D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673763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8A1414-A082-40CA-ABEA-9E910D2345F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6624239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 tenant of the Cosmos DB service starts by provisioning a database account. A database account manages one or more databases. A Cosmos DB database manages users, permissions and containers. A Cosmos DB resource container is a schema-agnostic container of arbitrary user-generated JSON items and JavaScript based stored procedures, triggers and user-defined-functions (UDFs). Entities under the tenant’s database account – databases, users, permissions, containers etc. are referred to as resources.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Each resource is uniquely identified by a stable and logical URI and represented as a JSON document. The overall resource model of an application using Cosmos DB is a hierarchical overlay of the resources rooted under the database account, and can be navigated using hyperlinks. Except for the item resource, which is used to represent arbitrary user defined JSON content, all other resources have a system-defined schema.</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Container and item resources are further projected as reified resource types for a specific type of API interface. For example, while using document-oriented APIs, container and item resources are projected as collection (container) and document (item) resources, respectively; likewise, for graph-oriented API access, the underlying container and item resources are projected as graph (container), node (item) and edge (item) resources respectively; while accessing using a key-value API table (container) and item/row (item) are projected. </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051A7C-BD75-483B-A4F3-8D51EFDEC9D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878937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 tenant of the Cosmos DB service starts by provisioning a database account. A database account manages one or more databases. A Cosmos DB database manages users, permissions and containers. A Cosmos DB resource container is a schema-agnostic container of arbitrary user-generated JSON items and JavaScript based stored procedures, triggers and user-defined-functions (UDFs). Entities under the tenant’s database account – databases, users, permissions, containers etc. are referred to as resources.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Each resource is uniquely identified by a stable and logical URI and represented as a JSON document. The overall resource model of an application using Cosmos DB is a hierarchical overlay of the resources rooted under the database account, and can be navigated using hyperlinks. Except for the item resource, which is used to represent arbitrary user defined JSON content, all other resources have a system-defined schema.</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Container and item resources are further projected as reified resource types for a specific type of API interface. For example, while using document-oriented APIs, container and item resources are projected as collection (container) and document (item) resources, respectively; likewise, for graph-oriented API access, the underlying container and item resources are projected as graph (container), node (item) and edge (item) resources respectively; while accessing using a key-value API table (container) and item/row (item) are projected. </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051A7C-BD75-483B-A4F3-8D51EFDEC9D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4402107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 tenant of the Cosmos DB service starts by provisioning a database account. A database account manages one or more databases. A Cosmos DB database manages users, permissions and containers. A Cosmos DB resource container is a schema-agnostic container of arbitrary user-generated JSON items and JavaScript based stored procedures, triggers and user-defined-functions (UDFs). Entities under the tenant’s database account – databases, users, permissions, containers etc. are referred to as resources.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Each resource is uniquely identified by a stable and logical URI and represented as a JSON document. The overall resource model of an application using Cosmos DB is a hierarchical overlay of the resources rooted under the database account, and can be navigated using hyperlinks. Except for the item resource, which is used to represent arbitrary user defined JSON content, all other resources have a system-defined schema.</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Container and item resources are further projected as reified resource types for a specific type of API interface. For example, while using document-oriented APIs, container and item resources are projected as collection (container) and document (item) resources, respectively; likewise, for graph-oriented API access, the underlying container and item resources are projected as graph (container), node (item) and edge (item) resources respectively; while accessing using a key-value API table (container) and item/row (item) are projected. </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051A7C-BD75-483B-A4F3-8D51EFDEC9D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8364772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 tenant of the Cosmos DB service starts by provisioning a database account. A database account manages one or more databases. A Cosmos DB database manages users, permissions and containers. A Cosmos DB resource container is a schema-agnostic container of arbitrary user-generated JSON items and JavaScript based stored procedures, triggers and user-defined-functions (UDFs). Entities under the tenant’s database account – databases, users, permissions, containers etc. are referred to as resources.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Each resource is uniquely identified by a stable and logical URI and represented as a JSON document. The overall resource model of an application using Cosmos DB is a hierarchical overlay of the resources rooted under the database account, and can be navigated using hyperlinks. Except for the item resource, which is used to represent arbitrary user defined JSON content, all other resources have a system-defined schema.</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Container and item resources are further projected as reified resource types for a specific type of API interface. For example, while using document-oriented APIs, container and item resources are projected as collection (container) and document (item) resources, respectively; likewise, for graph-oriented API access, the underlying container and item resources are projected as graph (container), node (item) and edge (item) resources respectively; while accessing using a key-value API table (container) and item/row (item) are projected. </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051A7C-BD75-483B-A4F3-8D51EFDEC9D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1951430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 tenant of the Cosmos DB service starts by provisioning a database account. A database account manages one or more databases. A Cosmos DB database manages users, permissions and containers. A Cosmos DB resource container is a schema-agnostic container of arbitrary user-generated JSON items and JavaScript based stored procedures, triggers and user-defined-functions (UDFs). Entities under the tenant’s database account – databases, users, permissions, containers etc. are referred to as resources.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Each resource is uniquely identified by a stable and logical URI and represented as a JSON document. The overall resource model of an application using Cosmos DB is a hierarchical overlay of the resources rooted under the database account, and can be navigated using hyperlinks. Except for the item resource, which is used to represent arbitrary user defined JSON content, all other resources have a system-defined schema.</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Container and item resources are further projected as reified resource types for a specific type of API interface. For example, while using document-oriented APIs, container and item resources are projected as collection (container) and document (item) resources, respectively; likewise, for graph-oriented API access, the underlying container and item resources are projected as graph (container), node (item) and edge (item) resources respectively; while accessing using a key-value API table (container) and item/row (item) are projected. </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051A7C-BD75-483B-A4F3-8D51EFDEC9D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8771540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 tenant of the Cosmos DB service starts by provisioning a database account. A database account manages one or more databases. A Cosmos DB database manages users, permissions and containers. A Cosmos DB resource container is a schema-agnostic container of arbitrary user-generated JSON items and JavaScript based stored procedures, triggers and user-defined-functions (UDFs). Entities under the tenant’s database account – databases, users, permissions, containers etc. are referred to as resources.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Each resource is uniquely identified by a stable and logical URI and represented as a JSON document. The overall resource model of an application using Cosmos DB is a hierarchical overlay of the resources rooted under the database account, and can be navigated using hyperlinks. Except for the item resource, which is used to represent arbitrary user defined JSON content, all other resources have a system-defined schema.</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Container and item resources are further projected as reified resource types for a specific type of API interface. For example, while using document-oriented APIs, container and item resources are projected as collection (container) and document (item) resources, respectively; likewise, for graph-oriented API access, the underlying container and item resources are projected as graph (container), node (item) and edge (item) resources respectively; while accessing using a key-value API table (container) and item/row (item) are projected. </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051A7C-BD75-483B-A4F3-8D51EFDEC9D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0707491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051A7C-BD75-483B-A4F3-8D51EFDEC9D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9974653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Cosmos DB service is deployed worldwide across all Azure regions including the sovereign and government clouds. We deploy and manage the Cosmos DB service on stamps of machines, each with dedicated local SSDs. The Cosmos DB service is layered on top of Azure Service Fabric, which is a foundational distributed systems infrastructure of Azure. Cosmos DB uses Service Fabric for naming, routing, cluster and container management, coordination of rolling upgrades, failure detection, leader election (within a resource partition) and load balancing capabilities. Cosmos DB is deployed across one or more Service Fabric clusters, each potentially running multiple generations of hardware and of varying number of machines (currently, between 60-800 machines).  </a:t>
            </a:r>
          </a:p>
          <a:p>
            <a:r>
              <a:rPr lang="en-US" sz="1200" kern="1200" dirty="0">
                <a:solidFill>
                  <a:schemeClr val="tx1"/>
                </a:solidFill>
                <a:effectLst/>
                <a:latin typeface="+mn-lt"/>
                <a:ea typeface="+mn-ea"/>
                <a:cs typeface="+mn-cs"/>
              </a:rPr>
              <a:t>Machines within a cluster typically are spread across 10-20 fault domains. The resource partitions is a logical concept. Physically, a resource partition is implemented in terms of a group of replicas, called replica-sets. Each machine hosts replicas corresponding to various resource partitions within a fixed set of processes. Replicas corresponding to the resource partitions are placed and load balanced across these machines. Each replica hosts an instance of Cosmos DB’s schema-agnostic database engine, which manages the resources as well as the associated indexes. The Cosmos DB database engine, in-turn, consists of components including implementation of several coordination primitives, the JavaScript language runtime, the query processor, the storage and indexing subsystems responsible for transactional storage and indexing of data, respectively. To provide durability and high availability, the database engine persists its index on SSDs and replicates it among the database engine instances within the replica-set(s) respectively. While the index is always persisted on local SSDs, the log is persisted either locally, on another machine within the cluster, or remotely across cluster or a datacenter within a region. The proximity of the index and log is configurable based on the price and latency SLA. The ability to dynamically configure the proximity between the database engine (compute) and log (storage) at the granularity of replicas of a resource partition is crucial for allowing tenants to dynamically select various service tiers.</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F67C77-7EFA-4CAA-A410-E92D82C8E6E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885711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051A7C-BD75-483B-A4F3-8D51EFDEC9D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5516701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Azure Cosmos DB is designed to allow customers to elastically scale throughput based on the application traffic patterns across different regions to support fluctuating workloads varying both by geography and time. Operating hundreds of thousands of globally distributed and diverse workloads cost-effectively requires </a:t>
            </a:r>
            <a:r>
              <a:rPr lang="en-US" i="1" dirty="0"/>
              <a:t>fine-grained multi-tenancy</a:t>
            </a:r>
            <a:r>
              <a:rPr lang="en-US" dirty="0"/>
              <a:t>, where hundreds of customers share the same machine and yet thousands share the same cluster. To provide performance isolation to each customer while operating cost-effectively, we’ve engineered the entire system from the ground up with resource governance in mind. As a resource governed system, Azure Cosmos DB is a massively distributed queuing system with cascaded stages of components, each carefully calibrated to deliver predictable throughput while operating within the allotted budget of system resources. In order to optimally utilize the system resources (CPU, memory, disk, and network) available within a given cluster, every machine in the cluster is capable of </a:t>
            </a:r>
            <a:r>
              <a:rPr lang="en-US" i="1" dirty="0"/>
              <a:t>dynamically</a:t>
            </a:r>
            <a:r>
              <a:rPr lang="en-US" dirty="0"/>
              <a:t> hosting from 10s to 100s of customers. Rate-limiting and back-pressure are plumbed across the entire stack from the admission control to all I/O paths. Our database engine is designed to exploit fine-grained concurrency and to deliver high throughput while operating within frugal amounts of system resources.</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051A7C-BD75-483B-A4F3-8D51EFDEC9D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654043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051A7C-BD75-483B-A4F3-8D51EFDEC9D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1461491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number of database operations issued within a unit of time (i.e., throughput) is the fundamental unit of reservation and consumption of system resources. Customers can perform wide range of database operations against their data. Depending on the operation type and the size of (the request and response) payload the operation may consume different amounts of system resources. In order to provide a normalized model for accounting the resources consumed by a request, budget system resources corresponding to the throughput a given resource partition needs to deliver, and charge the customers for throughput across various database operations consistently and in a hardware agnostic manner, we have defined an abstract rate-based currency for throughput called </a:t>
            </a:r>
            <a:r>
              <a:rPr lang="en-US" i="1" dirty="0"/>
              <a:t>Request Unit</a:t>
            </a:r>
            <a:r>
              <a:rPr lang="en-US" dirty="0"/>
              <a:t> or </a:t>
            </a:r>
            <a:r>
              <a:rPr lang="en-US" i="1" dirty="0"/>
              <a:t>RU</a:t>
            </a:r>
            <a:r>
              <a:rPr lang="en-US" dirty="0"/>
              <a:t>, which is available in two denominations based on the time granularity - </a:t>
            </a:r>
            <a:r>
              <a:rPr lang="en-US" i="1" dirty="0"/>
              <a:t>request units/sec</a:t>
            </a:r>
            <a:r>
              <a:rPr lang="en-US" dirty="0"/>
              <a:t> (</a:t>
            </a:r>
            <a:r>
              <a:rPr lang="en-US" i="1" dirty="0"/>
              <a:t>RU/s</a:t>
            </a:r>
            <a:r>
              <a:rPr lang="en-US" dirty="0"/>
              <a:t>) and </a:t>
            </a:r>
            <a:r>
              <a:rPr lang="en-US" i="1" dirty="0"/>
              <a:t>request units per minute</a:t>
            </a:r>
            <a:r>
              <a:rPr lang="en-US" dirty="0"/>
              <a:t> (</a:t>
            </a:r>
            <a:r>
              <a:rPr lang="en-US" i="1" dirty="0"/>
              <a:t>RU/m</a:t>
            </a:r>
            <a:r>
              <a:rPr lang="en-US" dirty="0"/>
              <a:t>).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051A7C-BD75-483B-A4F3-8D51EFDEC9D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054336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Customers can elastically scale throughput of a container by programmatically provisioning RU/s (and/or RU/m) on a container. Internally, the system manages resource partitions to deliver the throughput on a given container. Elastically scaling throughput using horizontally partitioning of resources requires that each resource partition is capable of delivering the portion of the overall throughput for a given budget of system resources.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As part of the admission control, each resource partition employs adaptive rate limiting. If the resource partition receives more requests within a second than it was calibrated against, the client will receive “request rate too large” with a back-off interval after which the client can retry. Within each second, a resource partition performs (rate limited) background chores (e.g., background GC of the log structured database engine, taking periodic snapshot backups, deleting expired items etc.) within the spare capacity of RUs (if any).  Once a request is admitted, we account for the RUs consumed by each micro-operation (e.g., analyzing an item, reading/writing a page, or executing a query operator).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051A7C-BD75-483B-A4F3-8D51EFDEC9D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4100320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051A7C-BD75-483B-A4F3-8D51EFDEC9D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9102184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051A7C-BD75-483B-A4F3-8D51EFDEC9D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5560815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051A7C-BD75-483B-A4F3-8D51EFDEC9D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0588194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051A7C-BD75-483B-A4F3-8D51EFDEC9D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7176382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051A7C-BD75-483B-A4F3-8D51EFDEC9D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8743067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051A7C-BD75-483B-A4F3-8D51EFDEC9D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1175158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051A7C-BD75-483B-A4F3-8D51EFDEC9D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8979047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051A7C-BD75-483B-A4F3-8D51EFDEC9D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397914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67852" indent="-267852" defTabSz="857124"/>
            <a:r>
              <a:rPr lang="en-US" sz="2295" kern="0" dirty="0">
                <a:solidFill>
                  <a:srgbClr val="00B0F0"/>
                </a:solidFill>
                <a:latin typeface="Segoe UI Light" panose="020B0502040204020203" pitchFamily="34" charset="0"/>
                <a:cs typeface="Segoe UI Light" panose="020B0502040204020203" pitchFamily="34" charset="0"/>
              </a:rPr>
              <a:t>Cosmos DB is a Foundational (Ring 0) Azure service</a:t>
            </a:r>
          </a:p>
          <a:p>
            <a:pPr marL="494037" lvl="1" indent="-267852" defTabSz="857124"/>
            <a:r>
              <a:rPr lang="en-US" sz="1721" kern="0" dirty="0">
                <a:solidFill>
                  <a:schemeClr val="bg1"/>
                </a:solidFill>
                <a:latin typeface="Segoe UI Light" panose="020B0502040204020203" pitchFamily="34" charset="0"/>
                <a:cs typeface="Segoe UI Light" panose="020B0502040204020203" pitchFamily="34" charset="0"/>
              </a:rPr>
              <a:t>Available in </a:t>
            </a:r>
            <a:r>
              <a:rPr lang="en-US" sz="1721" b="1" i="1" u="sng" kern="0" dirty="0">
                <a:solidFill>
                  <a:srgbClr val="92D050"/>
                </a:solidFill>
                <a:latin typeface="Segoe UI Light" panose="020B0502040204020203" pitchFamily="34" charset="0"/>
                <a:cs typeface="Segoe UI Light" panose="020B0502040204020203" pitchFamily="34" charset="0"/>
              </a:rPr>
              <a:t>all</a:t>
            </a:r>
            <a:r>
              <a:rPr lang="en-US" sz="1721" kern="0" dirty="0">
                <a:solidFill>
                  <a:schemeClr val="bg1"/>
                </a:solidFill>
                <a:latin typeface="Segoe UI Light" panose="020B0502040204020203" pitchFamily="34" charset="0"/>
                <a:cs typeface="Segoe UI Light" panose="020B0502040204020203" pitchFamily="34" charset="0"/>
              </a:rPr>
              <a:t> Azure regions by default, including sovereign/government clouds</a:t>
            </a:r>
          </a:p>
          <a:p>
            <a:pPr marL="267852" indent="-267852" defTabSz="857124"/>
            <a:endParaRPr lang="en-US" sz="2295" kern="0" dirty="0">
              <a:solidFill>
                <a:schemeClr val="bg1"/>
              </a:solidFill>
              <a:latin typeface="Segoe UI Light" panose="020B0502040204020203" pitchFamily="34" charset="0"/>
              <a:cs typeface="Segoe UI Light" panose="020B0502040204020203" pitchFamily="34" charset="0"/>
            </a:endParaRPr>
          </a:p>
          <a:p>
            <a:pPr marL="267852" indent="-267852" defTabSz="857124"/>
            <a:r>
              <a:rPr lang="en-US" sz="2295" kern="0" dirty="0">
                <a:solidFill>
                  <a:srgbClr val="00B0F0"/>
                </a:solidFill>
                <a:latin typeface="Segoe UI Light" panose="020B0502040204020203" pitchFamily="34" charset="0"/>
                <a:cs typeface="Segoe UI Light" panose="020B0502040204020203" pitchFamily="34" charset="0"/>
              </a:rPr>
              <a:t>Transparent and automatic multi-region replication</a:t>
            </a:r>
          </a:p>
          <a:p>
            <a:pPr marL="705026" lvl="1" indent="-267852" defTabSz="857124"/>
            <a:r>
              <a:rPr lang="en-US" sz="1721" kern="0" dirty="0">
                <a:solidFill>
                  <a:schemeClr val="bg1"/>
                </a:solidFill>
                <a:latin typeface="Segoe UI Light" panose="020B0502040204020203" pitchFamily="34" charset="0"/>
                <a:cs typeface="Segoe UI Light" panose="020B0502040204020203" pitchFamily="34" charset="0"/>
              </a:rPr>
              <a:t>Associate </a:t>
            </a:r>
            <a:r>
              <a:rPr lang="en-US" sz="1721" b="1" i="1" u="sng" kern="0" dirty="0">
                <a:solidFill>
                  <a:srgbClr val="92D050"/>
                </a:solidFill>
                <a:latin typeface="Segoe UI Light" panose="020B0502040204020203" pitchFamily="34" charset="0"/>
                <a:cs typeface="Segoe UI Light" panose="020B0502040204020203" pitchFamily="34" charset="0"/>
              </a:rPr>
              <a:t>any</a:t>
            </a:r>
            <a:r>
              <a:rPr lang="en-US" sz="1721" b="1" kern="0" dirty="0">
                <a:solidFill>
                  <a:schemeClr val="bg1"/>
                </a:solidFill>
                <a:latin typeface="Segoe UI Light" panose="020B0502040204020203" pitchFamily="34" charset="0"/>
                <a:cs typeface="Segoe UI Light" panose="020B0502040204020203" pitchFamily="34" charset="0"/>
              </a:rPr>
              <a:t> </a:t>
            </a:r>
            <a:r>
              <a:rPr lang="en-US" sz="1721" kern="0" dirty="0">
                <a:solidFill>
                  <a:schemeClr val="bg1"/>
                </a:solidFill>
                <a:latin typeface="Segoe UI Light" panose="020B0502040204020203" pitchFamily="34" charset="0"/>
                <a:cs typeface="Segoe UI Light" panose="020B0502040204020203" pitchFamily="34" charset="0"/>
              </a:rPr>
              <a:t>number of regions with your database account, </a:t>
            </a:r>
            <a:r>
              <a:rPr lang="en-US" sz="1721" b="1" i="1" u="sng" kern="0" dirty="0">
                <a:solidFill>
                  <a:srgbClr val="92D050"/>
                </a:solidFill>
                <a:latin typeface="Segoe UI Light" panose="020B0502040204020203" pitchFamily="34" charset="0"/>
                <a:cs typeface="Segoe UI Light" panose="020B0502040204020203" pitchFamily="34" charset="0"/>
              </a:rPr>
              <a:t>at any time</a:t>
            </a:r>
          </a:p>
          <a:p>
            <a:pPr marL="705026" lvl="1" indent="-267852" defTabSz="857124"/>
            <a:r>
              <a:rPr lang="en-US" sz="1721" kern="0" dirty="0">
                <a:solidFill>
                  <a:schemeClr val="bg1"/>
                </a:solidFill>
                <a:latin typeface="Segoe UI Light" panose="020B0502040204020203" pitchFamily="34" charset="0"/>
                <a:cs typeface="Segoe UI Light" panose="020B0502040204020203" pitchFamily="34" charset="0"/>
              </a:rPr>
              <a:t>Policy based geo-fencing</a:t>
            </a:r>
          </a:p>
          <a:p>
            <a:pPr marL="267852" indent="-267852" defTabSz="857124"/>
            <a:endParaRPr lang="en-US" sz="2295" kern="0" dirty="0">
              <a:solidFill>
                <a:schemeClr val="bg1"/>
              </a:solidFill>
              <a:latin typeface="Segoe UI Light" panose="020B0502040204020203" pitchFamily="34" charset="0"/>
              <a:cs typeface="Segoe UI Light" panose="020B0502040204020203" pitchFamily="34" charset="0"/>
            </a:endParaRPr>
          </a:p>
          <a:p>
            <a:pPr marL="267852" indent="-267852" defTabSz="857124"/>
            <a:r>
              <a:rPr lang="en-US" sz="2295" kern="0" dirty="0">
                <a:solidFill>
                  <a:srgbClr val="00B0F0"/>
                </a:solidFill>
                <a:latin typeface="Segoe UI Light" panose="020B0502040204020203" pitchFamily="34" charset="0"/>
                <a:cs typeface="Segoe UI Light" panose="020B0502040204020203" pitchFamily="34" charset="0"/>
              </a:rPr>
              <a:t>Multi-homing APIs</a:t>
            </a:r>
          </a:p>
          <a:p>
            <a:pPr marL="705026" lvl="1" indent="-267852" defTabSz="857124"/>
            <a:r>
              <a:rPr lang="en-US" sz="1721" kern="0" dirty="0">
                <a:solidFill>
                  <a:schemeClr val="bg1"/>
                </a:solidFill>
                <a:latin typeface="Segoe UI Light" panose="020B0502040204020203" pitchFamily="34" charset="0"/>
                <a:cs typeface="Segoe UI Light" panose="020B0502040204020203" pitchFamily="34" charset="0"/>
              </a:rPr>
              <a:t>All endpoints are logical, by default</a:t>
            </a:r>
          </a:p>
          <a:p>
            <a:pPr marL="705026" lvl="1" indent="-267852" defTabSz="857124"/>
            <a:r>
              <a:rPr lang="en-US" sz="1721" kern="0" dirty="0">
                <a:solidFill>
                  <a:schemeClr val="bg1"/>
                </a:solidFill>
                <a:latin typeface="Segoe UI Light" panose="020B0502040204020203" pitchFamily="34" charset="0"/>
                <a:cs typeface="Segoe UI Light" panose="020B0502040204020203" pitchFamily="34" charset="0"/>
              </a:rPr>
              <a:t>Apps don’t need to be redeployed during regional failover</a:t>
            </a:r>
          </a:p>
          <a:p>
            <a:pPr marL="705026" lvl="1" indent="-267852" defTabSz="857124"/>
            <a:r>
              <a:rPr lang="en-US" sz="1721" kern="0" dirty="0">
                <a:solidFill>
                  <a:schemeClr val="bg1"/>
                </a:solidFill>
                <a:latin typeface="Segoe UI Light" panose="020B0502040204020203" pitchFamily="34" charset="0"/>
                <a:cs typeface="Segoe UI Light" panose="020B0502040204020203" pitchFamily="34" charset="0"/>
              </a:rPr>
              <a:t>Apps can also access physical endpoints if needed</a:t>
            </a:r>
          </a:p>
          <a:p>
            <a:pPr marL="267852" indent="-267852" defTabSz="857124"/>
            <a:endParaRPr lang="en-US" sz="2295" kern="0" dirty="0">
              <a:solidFill>
                <a:schemeClr val="bg1"/>
              </a:solidFill>
              <a:latin typeface="Segoe UI Light" panose="020B0502040204020203" pitchFamily="34" charset="0"/>
              <a:cs typeface="Segoe UI Light" panose="020B0502040204020203" pitchFamily="34" charset="0"/>
            </a:endParaRPr>
          </a:p>
          <a:p>
            <a:pPr marL="267852" indent="-267852" defTabSz="857124"/>
            <a:r>
              <a:rPr lang="en-US" sz="2295" kern="0" dirty="0">
                <a:solidFill>
                  <a:srgbClr val="00B0F0"/>
                </a:solidFill>
                <a:latin typeface="Segoe UI Light" panose="020B0502040204020203" pitchFamily="34" charset="0"/>
                <a:cs typeface="Segoe UI Light" panose="020B0502040204020203" pitchFamily="34" charset="0"/>
              </a:rPr>
              <a:t>Support for both manual and automatic failover</a:t>
            </a:r>
          </a:p>
          <a:p>
            <a:pPr marL="267852" indent="-267852" defTabSz="857124"/>
            <a:endParaRPr lang="en-US" sz="2295" kern="0" dirty="0">
              <a:solidFill>
                <a:srgbClr val="00B0F0"/>
              </a:solidFill>
              <a:latin typeface="Segoe UI Light" panose="020B0502040204020203" pitchFamily="34" charset="0"/>
              <a:cs typeface="Segoe UI Light" panose="020B0502040204020203" pitchFamily="34" charset="0"/>
            </a:endParaRPr>
          </a:p>
          <a:p>
            <a:pPr marL="267852" indent="-267852" defTabSz="857124"/>
            <a:r>
              <a:rPr lang="en-US" sz="2295" kern="0" dirty="0">
                <a:solidFill>
                  <a:srgbClr val="00B0F0"/>
                </a:solidFill>
                <a:latin typeface="Segoe UI Light" panose="020B0502040204020203" pitchFamily="34" charset="0"/>
                <a:cs typeface="Segoe UI Light" panose="020B0502040204020203" pitchFamily="34" charset="0"/>
              </a:rPr>
              <a:t>Designed for high availability</a:t>
            </a:r>
          </a:p>
          <a:p>
            <a:pPr marL="494037" lvl="1" indent="-267852" defTabSz="857124"/>
            <a:r>
              <a:rPr lang="en-US" sz="1721" kern="0" dirty="0">
                <a:solidFill>
                  <a:schemeClr val="bg1"/>
                </a:solidFill>
                <a:latin typeface="Segoe UI Light" panose="020B0502040204020203" pitchFamily="34" charset="0"/>
                <a:cs typeface="Segoe UI Light" panose="020B0502040204020203" pitchFamily="34" charset="0"/>
              </a:rPr>
              <a:t>Allows for dynamically setting </a:t>
            </a:r>
            <a:r>
              <a:rPr lang="en-US" sz="1721" i="1" kern="0" dirty="0">
                <a:solidFill>
                  <a:srgbClr val="92D050"/>
                </a:solidFill>
                <a:latin typeface="Segoe UI Light" panose="020B0502040204020203" pitchFamily="34" charset="0"/>
                <a:cs typeface="Segoe UI Light" panose="020B0502040204020203" pitchFamily="34" charset="0"/>
              </a:rPr>
              <a:t>priorities</a:t>
            </a:r>
            <a:r>
              <a:rPr lang="en-US" sz="1721" kern="0" dirty="0">
                <a:solidFill>
                  <a:schemeClr val="bg1"/>
                </a:solidFill>
                <a:latin typeface="Segoe UI Light" panose="020B0502040204020203" pitchFamily="34" charset="0"/>
                <a:cs typeface="Segoe UI Light" panose="020B0502040204020203" pitchFamily="34" charset="0"/>
              </a:rPr>
              <a:t> to regions</a:t>
            </a:r>
          </a:p>
          <a:p>
            <a:pPr marL="494037" lvl="1" indent="-267852" defTabSz="857124"/>
            <a:r>
              <a:rPr lang="en-US" sz="1721" i="1" kern="0" dirty="0">
                <a:solidFill>
                  <a:srgbClr val="92D050"/>
                </a:solidFill>
                <a:latin typeface="Segoe UI Light" panose="020B0502040204020203" pitchFamily="34" charset="0"/>
                <a:cs typeface="Segoe UI Light" panose="020B0502040204020203" pitchFamily="34" charset="0"/>
              </a:rPr>
              <a:t>Simulate</a:t>
            </a:r>
            <a:r>
              <a:rPr lang="en-US" sz="1721" kern="0" dirty="0">
                <a:solidFill>
                  <a:schemeClr val="bg1"/>
                </a:solidFill>
                <a:latin typeface="Segoe UI Light" panose="020B0502040204020203" pitchFamily="34" charset="0"/>
                <a:cs typeface="Segoe UI Light" panose="020B0502040204020203" pitchFamily="34" charset="0"/>
              </a:rPr>
              <a:t> regional disasters via API</a:t>
            </a:r>
          </a:p>
          <a:p>
            <a:pPr marL="494037" lvl="1" indent="-267852" defTabSz="857124"/>
            <a:r>
              <a:rPr lang="en-US" sz="1721" kern="0" dirty="0">
                <a:solidFill>
                  <a:schemeClr val="bg1"/>
                </a:solidFill>
                <a:latin typeface="Segoe UI Light" panose="020B0502040204020203" pitchFamily="34" charset="0"/>
                <a:cs typeface="Segoe UI Light" panose="020B0502040204020203" pitchFamily="34" charset="0"/>
              </a:rPr>
              <a:t>Test the </a:t>
            </a:r>
            <a:r>
              <a:rPr lang="en-US" sz="1721" i="1" kern="0" dirty="0">
                <a:solidFill>
                  <a:srgbClr val="92D050"/>
                </a:solidFill>
                <a:latin typeface="Segoe UI Light" panose="020B0502040204020203" pitchFamily="34" charset="0"/>
                <a:cs typeface="Segoe UI Light" panose="020B0502040204020203" pitchFamily="34" charset="0"/>
              </a:rPr>
              <a:t>end-to-end availability </a:t>
            </a:r>
            <a:r>
              <a:rPr lang="en-US" sz="1721" kern="0" dirty="0">
                <a:solidFill>
                  <a:schemeClr val="bg1"/>
                </a:solidFill>
                <a:latin typeface="Segoe UI Light" panose="020B0502040204020203" pitchFamily="34" charset="0"/>
                <a:cs typeface="Segoe UI Light" panose="020B0502040204020203" pitchFamily="34" charset="0"/>
              </a:rPr>
              <a:t>for the entire app (beyond just the database)</a:t>
            </a:r>
          </a:p>
          <a:p>
            <a:pPr marL="267852" indent="-267852" defTabSz="857124"/>
            <a:endParaRPr lang="en-US" sz="2295" kern="0" dirty="0">
              <a:solidFill>
                <a:schemeClr val="bg1"/>
              </a:solidFill>
              <a:latin typeface="Segoe UI Light" panose="020B0502040204020203" pitchFamily="34" charset="0"/>
              <a:cs typeface="Segoe UI Light"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051A7C-BD75-483B-A4F3-8D51EFDEC9D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7952201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F41B7BA-2FF2-4235-88F5-32011048B6F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6877286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F41B7BA-2FF2-4235-88F5-32011048B6F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5643991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F41B7BA-2FF2-4235-88F5-32011048B6F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64933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F41B7BA-2FF2-4235-88F5-32011048B6F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4511035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F41B7BA-2FF2-4235-88F5-32011048B6F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3427287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F41B7BA-2FF2-4235-88F5-32011048B6F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4687273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F41B7BA-2FF2-4235-88F5-32011048B6F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3811611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F41B7BA-2FF2-4235-88F5-32011048B6F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5390306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F41B7BA-2FF2-4235-88F5-32011048B6F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71253449"/>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F41B7BA-2FF2-4235-88F5-32011048B6F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72542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4500" dirty="0">
                <a:solidFill>
                  <a:srgbClr val="00B0F0"/>
                </a:solidFill>
                <a:cs typeface="Segoe UI Light" panose="020B0502040204020203" pitchFamily="34" charset="0"/>
              </a:rPr>
              <a:t>Unique design of the quorum based replication protocol</a:t>
            </a:r>
          </a:p>
          <a:p>
            <a:pPr lvl="1"/>
            <a:r>
              <a:rPr lang="en-US" sz="3700" dirty="0">
                <a:solidFill>
                  <a:schemeClr val="bg1"/>
                </a:solidFill>
                <a:cs typeface="Segoe UI Light" panose="020B0502040204020203" pitchFamily="34" charset="0"/>
              </a:rPr>
              <a:t>Globally distributed with reads and writes served from local region</a:t>
            </a:r>
          </a:p>
          <a:p>
            <a:pPr lvl="1"/>
            <a:r>
              <a:rPr lang="en-US" sz="3700" dirty="0">
                <a:solidFill>
                  <a:schemeClr val="bg1"/>
                </a:solidFill>
                <a:cs typeface="Segoe UI Light" panose="020B0502040204020203" pitchFamily="34" charset="0"/>
              </a:rPr>
              <a:t>Well defined consistency models designed to provide precise consistency guarantees</a:t>
            </a:r>
          </a:p>
          <a:p>
            <a:pPr lvl="1"/>
            <a:endParaRPr lang="en-US" sz="3700" dirty="0">
              <a:solidFill>
                <a:schemeClr val="bg1"/>
              </a:solidFill>
              <a:cs typeface="Segoe UI Light" panose="020B0502040204020203" pitchFamily="34" charset="0"/>
            </a:endParaRPr>
          </a:p>
          <a:p>
            <a:pPr lvl="0"/>
            <a:r>
              <a:rPr lang="en-US" sz="4500" dirty="0">
                <a:solidFill>
                  <a:srgbClr val="00B0F0"/>
                </a:solidFill>
                <a:cs typeface="Segoe UI Light" panose="020B0502040204020203" pitchFamily="34" charset="0"/>
              </a:rPr>
              <a:t>Unique design of database engine</a:t>
            </a:r>
          </a:p>
          <a:p>
            <a:pPr lvl="1"/>
            <a:r>
              <a:rPr lang="en-US" sz="3700" dirty="0">
                <a:solidFill>
                  <a:schemeClr val="bg1"/>
                </a:solidFill>
                <a:cs typeface="Segoe UI Light" panose="020B0502040204020203" pitchFamily="34" charset="0"/>
              </a:rPr>
              <a:t>Write optimized, latch-free database engine designed for SSDs and low latency access</a:t>
            </a:r>
          </a:p>
          <a:p>
            <a:pPr lvl="1"/>
            <a:r>
              <a:rPr lang="en-US" sz="3700" dirty="0">
                <a:solidFill>
                  <a:schemeClr val="bg1"/>
                </a:solidFill>
                <a:cs typeface="Segoe UI Light" panose="020B0502040204020203" pitchFamily="34" charset="0"/>
              </a:rPr>
              <a:t>Culmination of decades of database system research in marrying the best of NoSQL techniques for the write path with the Relational query optimized data structures concurrent </a:t>
            </a:r>
            <a:r>
              <a:rPr lang="en-US" sz="3700" dirty="0" err="1">
                <a:solidFill>
                  <a:schemeClr val="bg1"/>
                </a:solidFill>
                <a:cs typeface="Segoe UI Light" panose="020B0502040204020203" pitchFamily="34" charset="0"/>
              </a:rPr>
              <a:t>btree</a:t>
            </a:r>
            <a:r>
              <a:rPr lang="en-US" sz="3700" dirty="0">
                <a:solidFill>
                  <a:schemeClr val="bg1"/>
                </a:solidFill>
                <a:cs typeface="Segoe UI Light" panose="020B0502040204020203" pitchFamily="34" charset="0"/>
              </a:rPr>
              <a:t> on the read/query path</a:t>
            </a:r>
          </a:p>
          <a:p>
            <a:pPr lvl="1"/>
            <a:r>
              <a:rPr lang="en-US" sz="3700" dirty="0">
                <a:solidFill>
                  <a:schemeClr val="bg1"/>
                </a:solidFill>
                <a:cs typeface="Segoe UI Light" panose="020B0502040204020203" pitchFamily="34" charset="0"/>
              </a:rPr>
              <a:t>Benchmarked to have the lowest write and read amplifications.</a:t>
            </a:r>
          </a:p>
          <a:p>
            <a:pPr lvl="1"/>
            <a:r>
              <a:rPr lang="en-US" sz="3700" dirty="0">
                <a:solidFill>
                  <a:schemeClr val="bg1"/>
                </a:solidFill>
                <a:cs typeface="Segoe UI Light" panose="020B0502040204020203" pitchFamily="34" charset="0"/>
              </a:rPr>
              <a:t>Better performance and TCO compared to all popular log structured engines </a:t>
            </a:r>
            <a:r>
              <a:rPr lang="en-US" sz="3700" dirty="0" err="1">
                <a:solidFill>
                  <a:schemeClr val="bg1"/>
                </a:solidFill>
                <a:cs typeface="Segoe UI Light" panose="020B0502040204020203" pitchFamily="34" charset="0"/>
              </a:rPr>
              <a:t>LevelDB</a:t>
            </a:r>
            <a:r>
              <a:rPr lang="en-US" sz="3700" dirty="0">
                <a:solidFill>
                  <a:schemeClr val="bg1"/>
                </a:solidFill>
                <a:cs typeface="Segoe UI Light" panose="020B0502040204020203" pitchFamily="34" charset="0"/>
              </a:rPr>
              <a:t>, </a:t>
            </a:r>
            <a:r>
              <a:rPr lang="en-US" sz="3700" dirty="0" err="1">
                <a:solidFill>
                  <a:schemeClr val="bg1"/>
                </a:solidFill>
                <a:cs typeface="Segoe UI Light" panose="020B0502040204020203" pitchFamily="34" charset="0"/>
              </a:rPr>
              <a:t>RocksDB</a:t>
            </a:r>
            <a:r>
              <a:rPr lang="en-US" sz="3700" dirty="0">
                <a:solidFill>
                  <a:schemeClr val="bg1"/>
                </a:solidFill>
                <a:cs typeface="Segoe UI Light" panose="020B0502040204020203" pitchFamily="34" charset="0"/>
              </a:rPr>
              <a:t>, </a:t>
            </a:r>
            <a:r>
              <a:rPr lang="en-US" sz="3700" dirty="0" err="1">
                <a:solidFill>
                  <a:schemeClr val="bg1"/>
                </a:solidFill>
                <a:cs typeface="Segoe UI Light" panose="020B0502040204020203" pitchFamily="34" charset="0"/>
              </a:rPr>
              <a:t>TokuDB</a:t>
            </a:r>
            <a:r>
              <a:rPr lang="en-US" sz="3700" dirty="0">
                <a:solidFill>
                  <a:schemeClr val="bg1"/>
                </a:solidFill>
                <a:cs typeface="Segoe UI Light" panose="020B0502040204020203" pitchFamily="34" charset="0"/>
              </a:rPr>
              <a:t>, </a:t>
            </a:r>
            <a:r>
              <a:rPr lang="en-US" sz="3700" dirty="0" err="1">
                <a:solidFill>
                  <a:schemeClr val="bg1"/>
                </a:solidFill>
                <a:cs typeface="Segoe UI Light" panose="020B0502040204020203" pitchFamily="34" charset="0"/>
              </a:rPr>
              <a:t>WiredTiger</a:t>
            </a:r>
            <a:endParaRPr lang="en-US" sz="3700" dirty="0">
              <a:solidFill>
                <a:schemeClr val="bg1"/>
              </a:solidFill>
              <a:cs typeface="Segoe UI Light" panose="020B0502040204020203" pitchFamily="34" charset="0"/>
            </a:endParaRPr>
          </a:p>
          <a:p>
            <a:pPr lvl="1"/>
            <a:r>
              <a:rPr lang="en-US" sz="3700" dirty="0">
                <a:solidFill>
                  <a:schemeClr val="bg1"/>
                </a:solidFill>
                <a:cs typeface="Segoe UI Light" panose="020B0502040204020203" pitchFamily="34" charset="0"/>
              </a:rPr>
              <a:t>Fully resource governed NO WRITE PAUSES</a:t>
            </a:r>
          </a:p>
          <a:p>
            <a:pPr marL="593960" lvl="1" indent="0">
              <a:buNone/>
            </a:pPr>
            <a:endParaRPr lang="en-US" sz="3700" dirty="0">
              <a:solidFill>
                <a:schemeClr val="bg1"/>
              </a:solidFill>
              <a:cs typeface="Segoe UI Light" panose="020B0502040204020203" pitchFamily="34" charset="0"/>
            </a:endParaRPr>
          </a:p>
          <a:p>
            <a:pPr lvl="0"/>
            <a:r>
              <a:rPr lang="en-US" sz="4500" dirty="0">
                <a:solidFill>
                  <a:srgbClr val="00B0F0"/>
                </a:solidFill>
                <a:cs typeface="Segoe UI Light" panose="020B0502040204020203" pitchFamily="34" charset="0"/>
              </a:rPr>
              <a:t>Synchronous and automatic indexing at sustained ingestion rates</a:t>
            </a:r>
          </a:p>
          <a:p>
            <a:pPr lvl="1"/>
            <a:r>
              <a:rPr lang="en-US" sz="3700" dirty="0">
                <a:solidFill>
                  <a:schemeClr val="bg1"/>
                </a:solidFill>
                <a:cs typeface="Segoe UI Light" panose="020B0502040204020203" pitchFamily="34" charset="0"/>
              </a:rPr>
              <a:t>No schema or index management needed</a:t>
            </a:r>
          </a:p>
          <a:p>
            <a:pPr lvl="1"/>
            <a:r>
              <a:rPr lang="en-US" sz="3700" dirty="0">
                <a:solidFill>
                  <a:schemeClr val="bg1"/>
                </a:solidFill>
                <a:cs typeface="Segoe UI Light" panose="020B0502040204020203" pitchFamily="34" charset="0"/>
              </a:rPr>
              <a:t>No schema versioning needed</a:t>
            </a:r>
          </a:p>
          <a:p>
            <a:pPr lvl="1"/>
            <a:r>
              <a:rPr lang="en-US" sz="3700" dirty="0">
                <a:solidFill>
                  <a:schemeClr val="bg1"/>
                </a:solidFill>
                <a:cs typeface="Segoe UI Light" panose="020B0502040204020203" pitchFamily="34" charset="0"/>
              </a:rPr>
              <a:t>No schema migration needed</a:t>
            </a:r>
          </a:p>
          <a:p>
            <a:pPr lvl="1"/>
            <a:r>
              <a:rPr lang="en-US" sz="3700" dirty="0">
                <a:solidFill>
                  <a:schemeClr val="bg1"/>
                </a:solidFill>
                <a:cs typeface="Segoe UI Light" panose="020B0502040204020203" pitchFamily="34" charset="0"/>
              </a:rPr>
              <a:t>All of this is highly relevant for rapidly evolving apps in a globally distributed setup</a:t>
            </a:r>
          </a:p>
          <a:p>
            <a:pPr defTabSz="930772">
              <a:lnSpc>
                <a:spcPct val="100000"/>
              </a:lnSpc>
              <a:spcAft>
                <a:spcPts val="0"/>
              </a:spcAft>
              <a:defRPr/>
            </a:pPr>
            <a:endParaRPr lang="en-US" sz="1200" dirty="0"/>
          </a:p>
          <a:p>
            <a:pPr defTabSz="930772">
              <a:lnSpc>
                <a:spcPct val="100000"/>
              </a:lnSpc>
              <a:spcAft>
                <a:spcPts val="0"/>
              </a:spcAft>
              <a:defRPr/>
            </a:pPr>
            <a:r>
              <a:rPr lang="en-US" sz="1200" dirty="0"/>
              <a:t>Cosmos DB guarantees low latency access by serving reads and writes from the local regions. This helps your applications to beat the speed of light or network latency across regions.</a:t>
            </a:r>
          </a:p>
          <a:p>
            <a:pPr defTabSz="930772">
              <a:lnSpc>
                <a:spcPct val="100000"/>
              </a:lnSpc>
              <a:spcAft>
                <a:spcPts val="0"/>
              </a:spcAft>
              <a:defRPr/>
            </a:pPr>
            <a:endParaRPr lang="en-US" sz="1200" dirty="0"/>
          </a:p>
          <a:p>
            <a:pPr defTabSz="930772">
              <a:lnSpc>
                <a:spcPct val="100000"/>
              </a:lnSpc>
              <a:spcAft>
                <a:spcPts val="0"/>
              </a:spcAft>
              <a:defRPr/>
            </a:pPr>
            <a:r>
              <a:rPr lang="en-US" sz="1200" dirty="0"/>
              <a:t>Nucleus of Cosmos DB is a write optimized, latch-free database engine which is designed for Solid State Drives. The core design point is low latency and performance and global scale. </a:t>
            </a:r>
          </a:p>
          <a:p>
            <a:pPr defTabSz="930772">
              <a:lnSpc>
                <a:spcPct val="100000"/>
              </a:lnSpc>
              <a:spcAft>
                <a:spcPts val="0"/>
              </a:spcAft>
              <a:defRPr/>
            </a:pPr>
            <a:r>
              <a:rPr lang="en-US" sz="1200" dirty="0"/>
              <a:t>Cosmos DB indexes all your data automatically, synchronously at sustained ingestion rates. There is no overhead of secondary indexes as with other databases. Most of us know the pain of managing indexes. Now imagine for a moment maintaining, managing, migrating indexes at global scale. It is almost impossible but with Azure Cosmos DB, you don’t have to. At P99 Cosmos DB guarantees &lt;10ms latency for read access and &lt;15ms for write access. Most applications will experience even lower latency of under &lt;2ms for reads and &lt;6ms for writes.</a:t>
            </a:r>
          </a:p>
          <a:p>
            <a:pPr defTabSz="930772">
              <a:lnSpc>
                <a:spcPct val="100000"/>
              </a:lnSpc>
              <a:spcAft>
                <a:spcPts val="0"/>
              </a:spcAft>
              <a:defRPr/>
            </a:pPr>
            <a:endParaRPr lang="en-US" sz="1200" dirty="0"/>
          </a:p>
          <a:p>
            <a:pPr defTabSz="930772">
              <a:lnSpc>
                <a:spcPct val="100000"/>
              </a:lnSpc>
              <a:spcAft>
                <a:spcPts val="0"/>
              </a:spcAft>
              <a:defRPr/>
            </a:pPr>
            <a:r>
              <a:rPr lang="en-US" sz="1200" dirty="0"/>
              <a:t>Several of our large scale cloud services at Microsoft uses Cosmos DB for low latency access. All the device telemetry from windows mobile devices is stored in a globally distributed database and with 100s of millions of devices out there, low latency was a key factor in deciding on the right data store.</a:t>
            </a:r>
          </a:p>
          <a:p>
            <a:pPr defTabSz="930772">
              <a:lnSpc>
                <a:spcPct val="100000"/>
              </a:lnSpc>
              <a:spcAft>
                <a:spcPts val="0"/>
              </a:spcAft>
              <a:defRPr/>
            </a:pPr>
            <a:endParaRPr lang="en-US" sz="120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051A7C-BD75-483B-A4F3-8D51EFDEC9D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72059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F41B7BA-2FF2-4235-88F5-32011048B6F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0567661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F41B7BA-2FF2-4235-88F5-32011048B6F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28871586"/>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051A7C-BD75-483B-A4F3-8D51EFDEC9D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3303663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Ignite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1/9/2018 11:57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52303532"/>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Ignite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1/9/2018 11:57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58511450"/>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Ignite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1/9/2018 11:57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49155261"/>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Ignite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1/9/2018 11:57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2844339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Ignite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1/9/2018 11:57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87544337"/>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r>
              <a:rPr lang="en-US" dirty="0">
                <a:solidFill>
                  <a:srgbClr val="505050"/>
                </a:solidFill>
                <a:latin typeface="Segoe UI"/>
              </a:rPr>
              <a:t>point-in-time (current date is 12/7/2017); we have roadmap items to make collection cost friendlier</a:t>
            </a:r>
            <a:endParaRPr lang="en-US" sz="1400" dirty="0">
              <a:solidFill>
                <a:srgbClr val="D83B01"/>
              </a:solidFill>
              <a:latin typeface="Segoe UI Light" panose="020B0502040204020203" pitchFamily="34" charset="0"/>
              <a:cs typeface="Segoe UI Light" panose="020B0502040204020203" pitchFamily="34" charset="0"/>
            </a:endParaRPr>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Ignite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1/9/2018 11:57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51298640"/>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051A7C-BD75-483B-A4F3-8D51EFDEC9D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274808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4400" dirty="0">
                <a:solidFill>
                  <a:schemeClr val="bg1"/>
                </a:solidFill>
                <a:latin typeface="Segoe UI Light" panose="020B0502040204020203" pitchFamily="34" charset="0"/>
                <a:cs typeface="Segoe UI Light" panose="020B0502040204020203" pitchFamily="34" charset="0"/>
              </a:rPr>
              <a:t>Databases are divided into </a:t>
            </a:r>
            <a:r>
              <a:rPr lang="en-US" sz="4400" dirty="0">
                <a:solidFill>
                  <a:srgbClr val="00B0F0"/>
                </a:solidFill>
                <a:latin typeface="Segoe UI Light" panose="020B0502040204020203" pitchFamily="34" charset="0"/>
                <a:cs typeface="Segoe UI Light" panose="020B0502040204020203" pitchFamily="34" charset="0"/>
              </a:rPr>
              <a:t>two categories</a:t>
            </a:r>
          </a:p>
          <a:p>
            <a:pPr lvl="0"/>
            <a:endParaRPr lang="en-US" sz="4400" dirty="0">
              <a:solidFill>
                <a:srgbClr val="00B0F0"/>
              </a:solidFill>
              <a:latin typeface="Segoe UI Light" panose="020B0502040204020203" pitchFamily="34" charset="0"/>
              <a:cs typeface="Segoe UI Light" panose="020B0502040204020203" pitchFamily="34" charset="0"/>
            </a:endParaRPr>
          </a:p>
          <a:p>
            <a:pPr lvl="1"/>
            <a:r>
              <a:rPr lang="en-US" sz="3600" dirty="0">
                <a:solidFill>
                  <a:schemeClr val="bg1"/>
                </a:solidFill>
                <a:latin typeface="Segoe UI Light" panose="020B0502040204020203" pitchFamily="34" charset="0"/>
                <a:cs typeface="Segoe UI Light" panose="020B0502040204020203" pitchFamily="34" charset="0"/>
              </a:rPr>
              <a:t>Provide </a:t>
            </a:r>
            <a:r>
              <a:rPr lang="en-US" sz="3600" dirty="0">
                <a:solidFill>
                  <a:srgbClr val="00B0F0"/>
                </a:solidFill>
                <a:latin typeface="Segoe UI Light" panose="020B0502040204020203" pitchFamily="34" charset="0"/>
                <a:cs typeface="Segoe UI Light" panose="020B0502040204020203" pitchFamily="34" charset="0"/>
              </a:rPr>
              <a:t>extreme choices </a:t>
            </a:r>
            <a:r>
              <a:rPr lang="en-US" sz="3600" dirty="0">
                <a:solidFill>
                  <a:schemeClr val="bg1"/>
                </a:solidFill>
                <a:latin typeface="Segoe UI Light" panose="020B0502040204020203" pitchFamily="34" charset="0"/>
                <a:cs typeface="Segoe UI Light" panose="020B0502040204020203" pitchFamily="34" charset="0"/>
              </a:rPr>
              <a:t>– strong vs. eventual consistency (e.g., DynamoDB)</a:t>
            </a:r>
          </a:p>
          <a:p>
            <a:pPr lvl="1"/>
            <a:endParaRPr lang="en-US" sz="3600" dirty="0">
              <a:solidFill>
                <a:schemeClr val="bg1"/>
              </a:solidFill>
              <a:latin typeface="Segoe UI Light" panose="020B0502040204020203" pitchFamily="34" charset="0"/>
              <a:cs typeface="Segoe UI Light" panose="020B0502040204020203" pitchFamily="34" charset="0"/>
            </a:endParaRPr>
          </a:p>
          <a:p>
            <a:pPr lvl="1"/>
            <a:r>
              <a:rPr lang="en-US" sz="3600" dirty="0">
                <a:solidFill>
                  <a:schemeClr val="bg1"/>
                </a:solidFill>
                <a:latin typeface="Segoe UI Light" panose="020B0502040204020203" pitchFamily="34" charset="0"/>
                <a:cs typeface="Segoe UI Light" panose="020B0502040204020203" pitchFamily="34" charset="0"/>
              </a:rPr>
              <a:t>Leave </a:t>
            </a:r>
            <a:r>
              <a:rPr lang="en-US" sz="3600" dirty="0">
                <a:solidFill>
                  <a:srgbClr val="00B0F0"/>
                </a:solidFill>
                <a:latin typeface="Segoe UI Light" panose="020B0502040204020203" pitchFamily="34" charset="0"/>
                <a:cs typeface="Segoe UI Light" panose="020B0502040204020203" pitchFamily="34" charset="0"/>
              </a:rPr>
              <a:t>everything for developers </a:t>
            </a:r>
            <a:r>
              <a:rPr lang="en-US" sz="3600" dirty="0">
                <a:solidFill>
                  <a:schemeClr val="bg1"/>
                </a:solidFill>
                <a:latin typeface="Segoe UI Light" panose="020B0502040204020203" pitchFamily="34" charset="0"/>
                <a:cs typeface="Segoe UI Light" panose="020B0502040204020203" pitchFamily="34" charset="0"/>
              </a:rPr>
              <a:t>to configure (e.g., Cassandra)</a:t>
            </a:r>
          </a:p>
          <a:p>
            <a:pPr lvl="2"/>
            <a:r>
              <a:rPr lang="en-US" sz="3200" dirty="0">
                <a:solidFill>
                  <a:schemeClr val="bg1"/>
                </a:solidFill>
                <a:latin typeface="Segoe UI Light" panose="020B0502040204020203" pitchFamily="34" charset="0"/>
                <a:cs typeface="Segoe UI Light" panose="020B0502040204020203" pitchFamily="34" charset="0"/>
              </a:rPr>
              <a:t>Read repair, Hinted handoff, quorum sizes, replication topologies </a:t>
            </a:r>
            <a:r>
              <a:rPr lang="en-US" sz="3200" dirty="0" err="1">
                <a:solidFill>
                  <a:schemeClr val="bg1"/>
                </a:solidFill>
                <a:latin typeface="Segoe UI Light" panose="020B0502040204020203" pitchFamily="34" charset="0"/>
                <a:cs typeface="Segoe UI Light" panose="020B0502040204020203" pitchFamily="34" charset="0"/>
              </a:rPr>
              <a:t>etc</a:t>
            </a:r>
            <a:endParaRPr lang="en-US" sz="3200" dirty="0">
              <a:solidFill>
                <a:schemeClr val="bg1"/>
              </a:solidFill>
              <a:latin typeface="Segoe UI Light" panose="020B0502040204020203" pitchFamily="34" charset="0"/>
              <a:cs typeface="Segoe UI Light" panose="020B0502040204020203" pitchFamily="34" charset="0"/>
            </a:endParaRPr>
          </a:p>
          <a:p>
            <a:pPr marL="1165770" lvl="2" indent="0">
              <a:buNone/>
            </a:pPr>
            <a:endParaRPr lang="en-US" sz="3200" dirty="0">
              <a:solidFill>
                <a:schemeClr val="bg1"/>
              </a:solidFill>
              <a:latin typeface="Segoe UI Light" panose="020B0502040204020203" pitchFamily="34" charset="0"/>
              <a:cs typeface="Segoe UI Light" panose="020B0502040204020203" pitchFamily="34" charset="0"/>
            </a:endParaRPr>
          </a:p>
          <a:p>
            <a:pPr lvl="2"/>
            <a:r>
              <a:rPr lang="en-US" sz="3200" dirty="0">
                <a:solidFill>
                  <a:srgbClr val="00B0F0"/>
                </a:solidFill>
                <a:latin typeface="Segoe UI Light" panose="020B0502040204020203" pitchFamily="34" charset="0"/>
                <a:cs typeface="Segoe UI Light" panose="020B0502040204020203" pitchFamily="34" charset="0"/>
              </a:rPr>
              <a:t>Developers have to make </a:t>
            </a:r>
            <a:r>
              <a:rPr lang="en-US" sz="3200" u="sng" dirty="0">
                <a:solidFill>
                  <a:srgbClr val="00B0F0"/>
                </a:solidFill>
                <a:latin typeface="Segoe UI Light" panose="020B0502040204020203" pitchFamily="34" charset="0"/>
                <a:cs typeface="Segoe UI Light" panose="020B0502040204020203" pitchFamily="34" charset="0"/>
              </a:rPr>
              <a:t>precise</a:t>
            </a:r>
            <a:r>
              <a:rPr lang="en-US" sz="3200" dirty="0">
                <a:solidFill>
                  <a:srgbClr val="00B0F0"/>
                </a:solidFill>
                <a:latin typeface="Segoe UI Light" panose="020B0502040204020203" pitchFamily="34" charset="0"/>
                <a:cs typeface="Segoe UI Light" panose="020B0502040204020203" pitchFamily="34" charset="0"/>
              </a:rPr>
              <a:t> tradeoffs </a:t>
            </a:r>
            <a:r>
              <a:rPr lang="en-US" sz="3200" dirty="0">
                <a:solidFill>
                  <a:schemeClr val="bg1"/>
                </a:solidFill>
                <a:latin typeface="Segoe UI Light" panose="020B0502040204020203" pitchFamily="34" charset="0"/>
                <a:cs typeface="Segoe UI Light" panose="020B0502040204020203" pitchFamily="34" charset="0"/>
              </a:rPr>
              <a:t>between</a:t>
            </a:r>
          </a:p>
          <a:p>
            <a:pPr lvl="3"/>
            <a:r>
              <a:rPr lang="en-US" sz="2800" dirty="0">
                <a:solidFill>
                  <a:schemeClr val="bg1"/>
                </a:solidFill>
                <a:latin typeface="Segoe UI Light" panose="020B0502040204020203" pitchFamily="34" charset="0"/>
                <a:cs typeface="Segoe UI Light" panose="020B0502040204020203" pitchFamily="34" charset="0"/>
              </a:rPr>
              <a:t>Consistency and availability (</a:t>
            </a:r>
            <a:r>
              <a:rPr lang="en-US" sz="2800" dirty="0">
                <a:solidFill>
                  <a:srgbClr val="92D050"/>
                </a:solidFill>
                <a:latin typeface="Segoe UI Light" panose="020B0502040204020203" pitchFamily="34" charset="0"/>
                <a:cs typeface="Segoe UI Light" panose="020B0502040204020203" pitchFamily="34" charset="0"/>
              </a:rPr>
              <a:t>during failures</a:t>
            </a:r>
            <a:r>
              <a:rPr lang="en-US" sz="2800" dirty="0">
                <a:solidFill>
                  <a:schemeClr val="bg1"/>
                </a:solidFill>
                <a:latin typeface="Segoe UI Light" panose="020B0502040204020203" pitchFamily="34" charset="0"/>
                <a:cs typeface="Segoe UI Light" panose="020B0502040204020203" pitchFamily="34" charset="0"/>
              </a:rPr>
              <a:t>)</a:t>
            </a:r>
          </a:p>
          <a:p>
            <a:pPr lvl="3"/>
            <a:r>
              <a:rPr lang="en-US" sz="2800" dirty="0">
                <a:solidFill>
                  <a:schemeClr val="bg1"/>
                </a:solidFill>
                <a:latin typeface="Segoe UI Light" panose="020B0502040204020203" pitchFamily="34" charset="0"/>
                <a:cs typeface="Segoe UI Light" panose="020B0502040204020203" pitchFamily="34" charset="0"/>
              </a:rPr>
              <a:t>Consistency and latency (</a:t>
            </a:r>
            <a:r>
              <a:rPr lang="en-US" sz="2800" dirty="0">
                <a:solidFill>
                  <a:srgbClr val="92D050"/>
                </a:solidFill>
                <a:latin typeface="Segoe UI Light" panose="020B0502040204020203" pitchFamily="34" charset="0"/>
                <a:cs typeface="Segoe UI Light" panose="020B0502040204020203" pitchFamily="34" charset="0"/>
              </a:rPr>
              <a:t>during steady state</a:t>
            </a:r>
            <a:r>
              <a:rPr lang="en-US" sz="2800" dirty="0">
                <a:solidFill>
                  <a:schemeClr val="bg1"/>
                </a:solidFill>
                <a:latin typeface="Segoe UI Light" panose="020B0502040204020203" pitchFamily="34" charset="0"/>
                <a:cs typeface="Segoe UI Light" panose="020B0502040204020203" pitchFamily="34" charset="0"/>
              </a:rPr>
              <a:t>)</a:t>
            </a:r>
          </a:p>
          <a:p>
            <a:pPr lvl="3"/>
            <a:r>
              <a:rPr lang="en-US" sz="2800" dirty="0">
                <a:solidFill>
                  <a:schemeClr val="bg1"/>
                </a:solidFill>
                <a:latin typeface="Segoe UI Light" panose="020B0502040204020203" pitchFamily="34" charset="0"/>
                <a:cs typeface="Segoe UI Light" panose="020B0502040204020203" pitchFamily="34" charset="0"/>
              </a:rPr>
              <a:t>Consistency and throughput (this is </a:t>
            </a:r>
            <a:r>
              <a:rPr lang="en-US" sz="2800" dirty="0">
                <a:solidFill>
                  <a:srgbClr val="92D050"/>
                </a:solidFill>
                <a:latin typeface="Segoe UI Light" panose="020B0502040204020203" pitchFamily="34" charset="0"/>
                <a:cs typeface="Segoe UI Light" panose="020B0502040204020203" pitchFamily="34" charset="0"/>
              </a:rPr>
              <a:t>important for TCO </a:t>
            </a:r>
            <a:r>
              <a:rPr lang="en-US" sz="2800" dirty="0">
                <a:solidFill>
                  <a:schemeClr val="bg1"/>
                </a:solidFill>
                <a:latin typeface="Segoe UI Light" panose="020B0502040204020203" pitchFamily="34" charset="0"/>
                <a:cs typeface="Segoe UI Light" panose="020B0502040204020203" pitchFamily="34" charset="0"/>
              </a:rPr>
              <a:t>reasons)</a:t>
            </a:r>
          </a:p>
          <a:p>
            <a:pPr marL="267852" indent="-267852" defTabSz="857124"/>
            <a:endParaRPr lang="en-US" sz="2295" kern="0" dirty="0">
              <a:solidFill>
                <a:schemeClr val="bg1"/>
              </a:solidFill>
              <a:latin typeface="Segoe UI Light" panose="020B0502040204020203" pitchFamily="34" charset="0"/>
              <a:cs typeface="Segoe UI Light" panose="020B0502040204020203" pitchFamily="34" charset="0"/>
            </a:endParaRPr>
          </a:p>
          <a:p>
            <a:pPr marL="349415" indent="-349415">
              <a:spcAft>
                <a:spcPts val="0"/>
              </a:spcAft>
              <a:buFont typeface="Symbol" panose="05050102010706020507" pitchFamily="18" charset="2"/>
              <a:buChar char=""/>
            </a:pPr>
            <a:endParaRPr lang="en-US" sz="2400"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051A7C-BD75-483B-A4F3-8D51EFDEC9D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71646444"/>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67852" indent="-267852" defTabSz="857124"/>
            <a:r>
              <a:rPr lang="en-US" sz="2295" kern="0" dirty="0">
                <a:solidFill>
                  <a:srgbClr val="00B0F0"/>
                </a:solidFill>
                <a:latin typeface="Segoe UI Light" panose="020B0502040204020203" pitchFamily="34" charset="0"/>
                <a:cs typeface="Segoe UI Light" panose="020B0502040204020203" pitchFamily="34" charset="0"/>
              </a:rPr>
              <a:t>Cosmos DB is a Foundational (Ring 0) Azure service</a:t>
            </a:r>
          </a:p>
          <a:p>
            <a:pPr marL="494037" lvl="1" indent="-267852" defTabSz="857124"/>
            <a:r>
              <a:rPr lang="en-US" sz="1721" kern="0" dirty="0">
                <a:solidFill>
                  <a:schemeClr val="bg1"/>
                </a:solidFill>
                <a:latin typeface="Segoe UI Light" panose="020B0502040204020203" pitchFamily="34" charset="0"/>
                <a:cs typeface="Segoe UI Light" panose="020B0502040204020203" pitchFamily="34" charset="0"/>
              </a:rPr>
              <a:t>Available in </a:t>
            </a:r>
            <a:r>
              <a:rPr lang="en-US" sz="1721" b="1" i="1" u="sng" kern="0" dirty="0">
                <a:solidFill>
                  <a:srgbClr val="92D050"/>
                </a:solidFill>
                <a:latin typeface="Segoe UI Light" panose="020B0502040204020203" pitchFamily="34" charset="0"/>
                <a:cs typeface="Segoe UI Light" panose="020B0502040204020203" pitchFamily="34" charset="0"/>
              </a:rPr>
              <a:t>all</a:t>
            </a:r>
            <a:r>
              <a:rPr lang="en-US" sz="1721" kern="0" dirty="0">
                <a:solidFill>
                  <a:schemeClr val="bg1"/>
                </a:solidFill>
                <a:latin typeface="Segoe UI Light" panose="020B0502040204020203" pitchFamily="34" charset="0"/>
                <a:cs typeface="Segoe UI Light" panose="020B0502040204020203" pitchFamily="34" charset="0"/>
              </a:rPr>
              <a:t> Azure regions by default, including sovereign/government clouds</a:t>
            </a:r>
          </a:p>
          <a:p>
            <a:pPr marL="267852" indent="-267852" defTabSz="857124"/>
            <a:endParaRPr lang="en-US" sz="2295" kern="0" dirty="0">
              <a:solidFill>
                <a:schemeClr val="bg1"/>
              </a:solidFill>
              <a:latin typeface="Segoe UI Light" panose="020B0502040204020203" pitchFamily="34" charset="0"/>
              <a:cs typeface="Segoe UI Light" panose="020B0502040204020203" pitchFamily="34" charset="0"/>
            </a:endParaRPr>
          </a:p>
          <a:p>
            <a:pPr marL="267852" indent="-267852" defTabSz="857124"/>
            <a:r>
              <a:rPr lang="en-US" sz="2295" kern="0" dirty="0">
                <a:solidFill>
                  <a:srgbClr val="00B0F0"/>
                </a:solidFill>
                <a:latin typeface="Segoe UI Light" panose="020B0502040204020203" pitchFamily="34" charset="0"/>
                <a:cs typeface="Segoe UI Light" panose="020B0502040204020203" pitchFamily="34" charset="0"/>
              </a:rPr>
              <a:t>Transparent and automatic multi-region replication</a:t>
            </a:r>
          </a:p>
          <a:p>
            <a:pPr marL="705026" lvl="1" indent="-267852" defTabSz="857124"/>
            <a:r>
              <a:rPr lang="en-US" sz="1721" kern="0" dirty="0">
                <a:solidFill>
                  <a:schemeClr val="bg1"/>
                </a:solidFill>
                <a:latin typeface="Segoe UI Light" panose="020B0502040204020203" pitchFamily="34" charset="0"/>
                <a:cs typeface="Segoe UI Light" panose="020B0502040204020203" pitchFamily="34" charset="0"/>
              </a:rPr>
              <a:t>Associate </a:t>
            </a:r>
            <a:r>
              <a:rPr lang="en-US" sz="1721" b="1" i="1" u="sng" kern="0" dirty="0">
                <a:solidFill>
                  <a:srgbClr val="92D050"/>
                </a:solidFill>
                <a:latin typeface="Segoe UI Light" panose="020B0502040204020203" pitchFamily="34" charset="0"/>
                <a:cs typeface="Segoe UI Light" panose="020B0502040204020203" pitchFamily="34" charset="0"/>
              </a:rPr>
              <a:t>any</a:t>
            </a:r>
            <a:r>
              <a:rPr lang="en-US" sz="1721" b="1" kern="0" dirty="0">
                <a:solidFill>
                  <a:schemeClr val="bg1"/>
                </a:solidFill>
                <a:latin typeface="Segoe UI Light" panose="020B0502040204020203" pitchFamily="34" charset="0"/>
                <a:cs typeface="Segoe UI Light" panose="020B0502040204020203" pitchFamily="34" charset="0"/>
              </a:rPr>
              <a:t> </a:t>
            </a:r>
            <a:r>
              <a:rPr lang="en-US" sz="1721" kern="0" dirty="0">
                <a:solidFill>
                  <a:schemeClr val="bg1"/>
                </a:solidFill>
                <a:latin typeface="Segoe UI Light" panose="020B0502040204020203" pitchFamily="34" charset="0"/>
                <a:cs typeface="Segoe UI Light" panose="020B0502040204020203" pitchFamily="34" charset="0"/>
              </a:rPr>
              <a:t>number of regions with your database account, </a:t>
            </a:r>
            <a:r>
              <a:rPr lang="en-US" sz="1721" b="1" i="1" u="sng" kern="0" dirty="0">
                <a:solidFill>
                  <a:srgbClr val="92D050"/>
                </a:solidFill>
                <a:latin typeface="Segoe UI Light" panose="020B0502040204020203" pitchFamily="34" charset="0"/>
                <a:cs typeface="Segoe UI Light" panose="020B0502040204020203" pitchFamily="34" charset="0"/>
              </a:rPr>
              <a:t>at any time</a:t>
            </a:r>
          </a:p>
          <a:p>
            <a:pPr marL="705026" lvl="1" indent="-267852" defTabSz="857124"/>
            <a:r>
              <a:rPr lang="en-US" sz="1721" kern="0" dirty="0">
                <a:solidFill>
                  <a:schemeClr val="bg1"/>
                </a:solidFill>
                <a:latin typeface="Segoe UI Light" panose="020B0502040204020203" pitchFamily="34" charset="0"/>
                <a:cs typeface="Segoe UI Light" panose="020B0502040204020203" pitchFamily="34" charset="0"/>
              </a:rPr>
              <a:t>Policy based geo-fencing</a:t>
            </a:r>
          </a:p>
          <a:p>
            <a:pPr marL="267852" indent="-267852" defTabSz="857124"/>
            <a:endParaRPr lang="en-US" sz="2295" kern="0" dirty="0">
              <a:solidFill>
                <a:schemeClr val="bg1"/>
              </a:solidFill>
              <a:latin typeface="Segoe UI Light" panose="020B0502040204020203" pitchFamily="34" charset="0"/>
              <a:cs typeface="Segoe UI Light" panose="020B0502040204020203" pitchFamily="34" charset="0"/>
            </a:endParaRPr>
          </a:p>
          <a:p>
            <a:pPr marL="267852" indent="-267852" defTabSz="857124"/>
            <a:r>
              <a:rPr lang="en-US" sz="2295" kern="0" dirty="0">
                <a:solidFill>
                  <a:srgbClr val="00B0F0"/>
                </a:solidFill>
                <a:latin typeface="Segoe UI Light" panose="020B0502040204020203" pitchFamily="34" charset="0"/>
                <a:cs typeface="Segoe UI Light" panose="020B0502040204020203" pitchFamily="34" charset="0"/>
              </a:rPr>
              <a:t>Multi-homing APIs</a:t>
            </a:r>
          </a:p>
          <a:p>
            <a:pPr marL="705026" lvl="1" indent="-267852" defTabSz="857124"/>
            <a:r>
              <a:rPr lang="en-US" sz="1721" kern="0" dirty="0">
                <a:solidFill>
                  <a:schemeClr val="bg1"/>
                </a:solidFill>
                <a:latin typeface="Segoe UI Light" panose="020B0502040204020203" pitchFamily="34" charset="0"/>
                <a:cs typeface="Segoe UI Light" panose="020B0502040204020203" pitchFamily="34" charset="0"/>
              </a:rPr>
              <a:t>All endpoints are logical, by default</a:t>
            </a:r>
          </a:p>
          <a:p>
            <a:pPr marL="705026" lvl="1" indent="-267852" defTabSz="857124"/>
            <a:r>
              <a:rPr lang="en-US" sz="1721" kern="0" dirty="0">
                <a:solidFill>
                  <a:schemeClr val="bg1"/>
                </a:solidFill>
                <a:latin typeface="Segoe UI Light" panose="020B0502040204020203" pitchFamily="34" charset="0"/>
                <a:cs typeface="Segoe UI Light" panose="020B0502040204020203" pitchFamily="34" charset="0"/>
              </a:rPr>
              <a:t>Apps don’t need to be redeployed during regional failover</a:t>
            </a:r>
          </a:p>
          <a:p>
            <a:pPr marL="705026" lvl="1" indent="-267852" defTabSz="857124"/>
            <a:r>
              <a:rPr lang="en-US" sz="1721" kern="0" dirty="0">
                <a:solidFill>
                  <a:schemeClr val="bg1"/>
                </a:solidFill>
                <a:latin typeface="Segoe UI Light" panose="020B0502040204020203" pitchFamily="34" charset="0"/>
                <a:cs typeface="Segoe UI Light" panose="020B0502040204020203" pitchFamily="34" charset="0"/>
              </a:rPr>
              <a:t>Apps can also access physical endpoints if needed</a:t>
            </a:r>
          </a:p>
          <a:p>
            <a:pPr marL="267852" indent="-267852" defTabSz="857124"/>
            <a:endParaRPr lang="en-US" sz="2295" kern="0" dirty="0">
              <a:solidFill>
                <a:schemeClr val="bg1"/>
              </a:solidFill>
              <a:latin typeface="Segoe UI Light" panose="020B0502040204020203" pitchFamily="34" charset="0"/>
              <a:cs typeface="Segoe UI Light" panose="020B0502040204020203" pitchFamily="34" charset="0"/>
            </a:endParaRPr>
          </a:p>
          <a:p>
            <a:pPr marL="267852" indent="-267852" defTabSz="857124"/>
            <a:r>
              <a:rPr lang="en-US" sz="2295" kern="0" dirty="0">
                <a:solidFill>
                  <a:srgbClr val="00B0F0"/>
                </a:solidFill>
                <a:latin typeface="Segoe UI Light" panose="020B0502040204020203" pitchFamily="34" charset="0"/>
                <a:cs typeface="Segoe UI Light" panose="020B0502040204020203" pitchFamily="34" charset="0"/>
              </a:rPr>
              <a:t>Support for both manual and automatic failover</a:t>
            </a:r>
          </a:p>
          <a:p>
            <a:pPr marL="267852" indent="-267852" defTabSz="857124"/>
            <a:endParaRPr lang="en-US" sz="2295" kern="0" dirty="0">
              <a:solidFill>
                <a:srgbClr val="00B0F0"/>
              </a:solidFill>
              <a:latin typeface="Segoe UI Light" panose="020B0502040204020203" pitchFamily="34" charset="0"/>
              <a:cs typeface="Segoe UI Light" panose="020B0502040204020203" pitchFamily="34" charset="0"/>
            </a:endParaRPr>
          </a:p>
          <a:p>
            <a:pPr marL="267852" indent="-267852" defTabSz="857124"/>
            <a:r>
              <a:rPr lang="en-US" sz="2295" kern="0" dirty="0">
                <a:solidFill>
                  <a:srgbClr val="00B0F0"/>
                </a:solidFill>
                <a:latin typeface="Segoe UI Light" panose="020B0502040204020203" pitchFamily="34" charset="0"/>
                <a:cs typeface="Segoe UI Light" panose="020B0502040204020203" pitchFamily="34" charset="0"/>
              </a:rPr>
              <a:t>Designed for high availability</a:t>
            </a:r>
          </a:p>
          <a:p>
            <a:pPr marL="494037" lvl="1" indent="-267852" defTabSz="857124"/>
            <a:r>
              <a:rPr lang="en-US" sz="1721" kern="0" dirty="0">
                <a:solidFill>
                  <a:schemeClr val="bg1"/>
                </a:solidFill>
                <a:latin typeface="Segoe UI Light" panose="020B0502040204020203" pitchFamily="34" charset="0"/>
                <a:cs typeface="Segoe UI Light" panose="020B0502040204020203" pitchFamily="34" charset="0"/>
              </a:rPr>
              <a:t>Allows for dynamically setting </a:t>
            </a:r>
            <a:r>
              <a:rPr lang="en-US" sz="1721" i="1" kern="0" dirty="0">
                <a:solidFill>
                  <a:srgbClr val="92D050"/>
                </a:solidFill>
                <a:latin typeface="Segoe UI Light" panose="020B0502040204020203" pitchFamily="34" charset="0"/>
                <a:cs typeface="Segoe UI Light" panose="020B0502040204020203" pitchFamily="34" charset="0"/>
              </a:rPr>
              <a:t>priorities</a:t>
            </a:r>
            <a:r>
              <a:rPr lang="en-US" sz="1721" kern="0" dirty="0">
                <a:solidFill>
                  <a:schemeClr val="bg1"/>
                </a:solidFill>
                <a:latin typeface="Segoe UI Light" panose="020B0502040204020203" pitchFamily="34" charset="0"/>
                <a:cs typeface="Segoe UI Light" panose="020B0502040204020203" pitchFamily="34" charset="0"/>
              </a:rPr>
              <a:t> to regions</a:t>
            </a:r>
          </a:p>
          <a:p>
            <a:pPr marL="494037" lvl="1" indent="-267852" defTabSz="857124"/>
            <a:r>
              <a:rPr lang="en-US" sz="1721" i="1" kern="0" dirty="0">
                <a:solidFill>
                  <a:srgbClr val="92D050"/>
                </a:solidFill>
                <a:latin typeface="Segoe UI Light" panose="020B0502040204020203" pitchFamily="34" charset="0"/>
                <a:cs typeface="Segoe UI Light" panose="020B0502040204020203" pitchFamily="34" charset="0"/>
              </a:rPr>
              <a:t>Simulate</a:t>
            </a:r>
            <a:r>
              <a:rPr lang="en-US" sz="1721" kern="0" dirty="0">
                <a:solidFill>
                  <a:schemeClr val="bg1"/>
                </a:solidFill>
                <a:latin typeface="Segoe UI Light" panose="020B0502040204020203" pitchFamily="34" charset="0"/>
                <a:cs typeface="Segoe UI Light" panose="020B0502040204020203" pitchFamily="34" charset="0"/>
              </a:rPr>
              <a:t> regional disasters via API</a:t>
            </a:r>
          </a:p>
          <a:p>
            <a:pPr marL="494037" lvl="1" indent="-267852" defTabSz="857124"/>
            <a:r>
              <a:rPr lang="en-US" sz="1721" kern="0" dirty="0">
                <a:solidFill>
                  <a:schemeClr val="bg1"/>
                </a:solidFill>
                <a:latin typeface="Segoe UI Light" panose="020B0502040204020203" pitchFamily="34" charset="0"/>
                <a:cs typeface="Segoe UI Light" panose="020B0502040204020203" pitchFamily="34" charset="0"/>
              </a:rPr>
              <a:t>Test the </a:t>
            </a:r>
            <a:r>
              <a:rPr lang="en-US" sz="1721" i="1" kern="0" dirty="0">
                <a:solidFill>
                  <a:srgbClr val="92D050"/>
                </a:solidFill>
                <a:latin typeface="Segoe UI Light" panose="020B0502040204020203" pitchFamily="34" charset="0"/>
                <a:cs typeface="Segoe UI Light" panose="020B0502040204020203" pitchFamily="34" charset="0"/>
              </a:rPr>
              <a:t>end-to-end availability </a:t>
            </a:r>
            <a:r>
              <a:rPr lang="en-US" sz="1721" kern="0" dirty="0">
                <a:solidFill>
                  <a:schemeClr val="bg1"/>
                </a:solidFill>
                <a:latin typeface="Segoe UI Light" panose="020B0502040204020203" pitchFamily="34" charset="0"/>
                <a:cs typeface="Segoe UI Light" panose="020B0502040204020203" pitchFamily="34" charset="0"/>
              </a:rPr>
              <a:t>for the entire app (beyond just the database)</a:t>
            </a:r>
          </a:p>
          <a:p>
            <a:pPr marL="267852" indent="-267852" defTabSz="857124"/>
            <a:endParaRPr lang="en-US" sz="2295" kern="0" dirty="0">
              <a:solidFill>
                <a:schemeClr val="bg1"/>
              </a:solidFill>
              <a:latin typeface="Segoe UI Light" panose="020B0502040204020203" pitchFamily="34" charset="0"/>
              <a:cs typeface="Segoe UI Light"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051A7C-BD75-483B-A4F3-8D51EFDEC9D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04461433"/>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E955128-46DB-4B46-8D54-0B8BFA51CA0B}" type="slidenum">
              <a:rPr lang="en-US" smtClean="0"/>
              <a:t>91</a:t>
            </a:fld>
            <a:endParaRPr lang="en-US"/>
          </a:p>
        </p:txBody>
      </p:sp>
    </p:spTree>
    <p:extLst>
      <p:ext uri="{BB962C8B-B14F-4D97-AF65-F5344CB8AC3E}">
        <p14:creationId xmlns:p14="http://schemas.microsoft.com/office/powerpoint/2010/main" val="3635552719"/>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E955128-46DB-4B46-8D54-0B8BFA51CA0B}" type="slidenum">
              <a:rPr lang="en-US" smtClean="0"/>
              <a:t>92</a:t>
            </a:fld>
            <a:endParaRPr lang="en-US"/>
          </a:p>
        </p:txBody>
      </p:sp>
    </p:spTree>
    <p:extLst>
      <p:ext uri="{BB962C8B-B14F-4D97-AF65-F5344CB8AC3E}">
        <p14:creationId xmlns:p14="http://schemas.microsoft.com/office/powerpoint/2010/main" val="3448925736"/>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E955128-46DB-4B46-8D54-0B8BFA51CA0B}" type="slidenum">
              <a:rPr lang="en-US" smtClean="0"/>
              <a:t>93</a:t>
            </a:fld>
            <a:endParaRPr lang="en-US"/>
          </a:p>
        </p:txBody>
      </p:sp>
    </p:spTree>
    <p:extLst>
      <p:ext uri="{BB962C8B-B14F-4D97-AF65-F5344CB8AC3E}">
        <p14:creationId xmlns:p14="http://schemas.microsoft.com/office/powerpoint/2010/main" val="4046970239"/>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E955128-46DB-4B46-8D54-0B8BFA51CA0B}" type="slidenum">
              <a:rPr lang="en-US" smtClean="0"/>
              <a:t>94</a:t>
            </a:fld>
            <a:endParaRPr lang="en-US"/>
          </a:p>
        </p:txBody>
      </p:sp>
    </p:spTree>
    <p:extLst>
      <p:ext uri="{BB962C8B-B14F-4D97-AF65-F5344CB8AC3E}">
        <p14:creationId xmlns:p14="http://schemas.microsoft.com/office/powerpoint/2010/main" val="1314265655"/>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E955128-46DB-4B46-8D54-0B8BFA51CA0B}" type="slidenum">
              <a:rPr lang="en-US" smtClean="0"/>
              <a:t>95</a:t>
            </a:fld>
            <a:endParaRPr lang="en-US"/>
          </a:p>
        </p:txBody>
      </p:sp>
    </p:spTree>
    <p:extLst>
      <p:ext uri="{BB962C8B-B14F-4D97-AF65-F5344CB8AC3E}">
        <p14:creationId xmlns:p14="http://schemas.microsoft.com/office/powerpoint/2010/main" val="183807227"/>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DD65AC4-17B0-4E19-8496-B264E70A18D3}" type="slidenum">
              <a:rPr lang="en-US" smtClean="0"/>
              <a:t>96</a:t>
            </a:fld>
            <a:endParaRPr lang="en-US"/>
          </a:p>
        </p:txBody>
      </p:sp>
    </p:spTree>
    <p:extLst>
      <p:ext uri="{BB962C8B-B14F-4D97-AF65-F5344CB8AC3E}">
        <p14:creationId xmlns:p14="http://schemas.microsoft.com/office/powerpoint/2010/main" val="1539225686"/>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DD65AC4-17B0-4E19-8496-B264E70A18D3}" type="slidenum">
              <a:rPr lang="en-US" smtClean="0"/>
              <a:t>97</a:t>
            </a:fld>
            <a:endParaRPr lang="en-US"/>
          </a:p>
        </p:txBody>
      </p:sp>
    </p:spTree>
    <p:extLst>
      <p:ext uri="{BB962C8B-B14F-4D97-AF65-F5344CB8AC3E}">
        <p14:creationId xmlns:p14="http://schemas.microsoft.com/office/powerpoint/2010/main" val="13481419"/>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E955128-46DB-4B46-8D54-0B8BFA51CA0B}" type="slidenum">
              <a:rPr lang="en-US" smtClean="0"/>
              <a:t>98</a:t>
            </a:fld>
            <a:endParaRPr lang="en-US"/>
          </a:p>
        </p:txBody>
      </p:sp>
    </p:spTree>
    <p:extLst>
      <p:ext uri="{BB962C8B-B14F-4D97-AF65-F5344CB8AC3E}">
        <p14:creationId xmlns:p14="http://schemas.microsoft.com/office/powerpoint/2010/main" val="634848290"/>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E955128-46DB-4B46-8D54-0B8BFA51CA0B}" type="slidenum">
              <a:rPr lang="en-US" smtClean="0"/>
              <a:t>99</a:t>
            </a:fld>
            <a:endParaRPr lang="en-US"/>
          </a:p>
        </p:txBody>
      </p:sp>
    </p:spTree>
    <p:extLst>
      <p:ext uri="{BB962C8B-B14F-4D97-AF65-F5344CB8AC3E}">
        <p14:creationId xmlns:p14="http://schemas.microsoft.com/office/powerpoint/2010/main" val="149636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8.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8.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9.emf"/><Relationship Id="rId7" Type="http://schemas.openxmlformats.org/officeDocument/2006/relationships/image" Target="../media/image13.emf"/><Relationship Id="rId2" Type="http://schemas.openxmlformats.org/officeDocument/2006/relationships/image" Target="../media/image8.jpg"/><Relationship Id="rId1" Type="http://schemas.openxmlformats.org/officeDocument/2006/relationships/slideMaster" Target="../slideMasters/slideMaster9.xml"/><Relationship Id="rId6" Type="http://schemas.openxmlformats.org/officeDocument/2006/relationships/image" Target="../media/image12.png"/><Relationship Id="rId5" Type="http://schemas.openxmlformats.org/officeDocument/2006/relationships/image" Target="../media/image11.jpg"/><Relationship Id="rId4" Type="http://schemas.openxmlformats.org/officeDocument/2006/relationships/image" Target="../media/image10.emf"/></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jpg"/><Relationship Id="rId1" Type="http://schemas.openxmlformats.org/officeDocument/2006/relationships/slideMaster" Target="../slideMasters/slideMaster9.xml"/><Relationship Id="rId6" Type="http://schemas.openxmlformats.org/officeDocument/2006/relationships/image" Target="../media/image13.emf"/><Relationship Id="rId5" Type="http://schemas.openxmlformats.org/officeDocument/2006/relationships/image" Target="../media/image12.png"/><Relationship Id="rId4" Type="http://schemas.openxmlformats.org/officeDocument/2006/relationships/image" Target="../media/image11.jpg"/></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9.xml"/></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1.jpg"/><Relationship Id="rId1" Type="http://schemas.openxmlformats.org/officeDocument/2006/relationships/slideMaster" Target="../slideMasters/slideMaster9.xml"/></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1.jpg"/><Relationship Id="rId1" Type="http://schemas.openxmlformats.org/officeDocument/2006/relationships/slideMaster" Target="../slideMasters/slideMaster9.xml"/></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1.jpg"/><Relationship Id="rId1" Type="http://schemas.openxmlformats.org/officeDocument/2006/relationships/slideMaster" Target="../slideMasters/slideMaster9.xml"/></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1.jpg"/><Relationship Id="rId1" Type="http://schemas.openxmlformats.org/officeDocument/2006/relationships/slideMaster" Target="../slideMasters/slideMaster9.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1.jpg"/><Relationship Id="rId1" Type="http://schemas.openxmlformats.org/officeDocument/2006/relationships/slideMaster" Target="../slideMasters/slideMaster9.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9.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9.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9.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8.jpg"/><Relationship Id="rId1" Type="http://schemas.openxmlformats.org/officeDocument/2006/relationships/slideMaster" Target="../slideMasters/slideMaster9.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9.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9.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7.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7.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8.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8.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9912175C-3CF6-487A-9684-5B9CA6422935}" type="datetimeFigureOut">
              <a:rPr lang="en-US" smtClean="0"/>
              <a:t>1/9/2018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8EB9E8-CA3A-4349-8165-A1A8FED2E9F7}" type="slidenum">
              <a:rPr lang="en-US" smtClean="0"/>
              <a:t>‹#›</a:t>
            </a:fld>
            <a:endParaRPr lang="en-US"/>
          </a:p>
        </p:txBody>
      </p:sp>
    </p:spTree>
    <p:extLst>
      <p:ext uri="{BB962C8B-B14F-4D97-AF65-F5344CB8AC3E}">
        <p14:creationId xmlns:p14="http://schemas.microsoft.com/office/powerpoint/2010/main" val="5308429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912175C-3CF6-487A-9684-5B9CA6422935}" type="datetimeFigureOut">
              <a:rPr lang="en-US" smtClean="0"/>
              <a:t>1/9/2018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8EB9E8-CA3A-4349-8165-A1A8FED2E9F7}" type="slidenum">
              <a:rPr lang="en-US" smtClean="0"/>
              <a:t>‹#›</a:t>
            </a:fld>
            <a:endParaRPr lang="en-US"/>
          </a:p>
        </p:txBody>
      </p:sp>
    </p:spTree>
    <p:extLst>
      <p:ext uri="{BB962C8B-B14F-4D97-AF65-F5344CB8AC3E}">
        <p14:creationId xmlns:p14="http://schemas.microsoft.com/office/powerpoint/2010/main" val="966503142"/>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5"/>
            <a:ext cx="4840694" cy="1799462"/>
          </a:xfrm>
          <a:noFill/>
        </p:spPr>
        <p:txBody>
          <a:bodyPr lIns="146304" tIns="91440" rIns="146304" bIns="91440" anchor="t" anchorCtr="0"/>
          <a:lstStyle>
            <a:lvl1pPr>
              <a:defRPr sz="4705" spc="-98"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2" y="3877277"/>
            <a:ext cx="4840694"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367"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sp>
        <p:nvSpPr>
          <p:cNvPr id="8" name="Rectangle 7"/>
          <p:cNvSpPr/>
          <p:nvPr userDrawn="1"/>
        </p:nvSpPr>
        <p:spPr bwMode="gray">
          <a:xfrm>
            <a:off x="5334973" y="0"/>
            <a:ext cx="6857027"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pic>
        <p:nvPicPr>
          <p:cNvPr id="142" name="MS logo gray - EMF"/>
          <p:cNvPicPr>
            <a:picLocks noChangeAspect="1"/>
          </p:cNvPicPr>
          <p:nvPr userDrawn="1"/>
        </p:nvPicPr>
        <p:blipFill>
          <a:blip r:embed="rId2"/>
          <a:stretch>
            <a:fillRect/>
          </a:stretch>
        </p:blipFill>
        <p:spPr bwMode="black">
          <a:xfrm>
            <a:off x="454013" y="470067"/>
            <a:ext cx="1423303" cy="304828"/>
          </a:xfrm>
          <a:prstGeom prst="rect">
            <a:avLst/>
          </a:prstGeom>
        </p:spPr>
      </p:pic>
      <p:grpSp>
        <p:nvGrpSpPr>
          <p:cNvPr id="274" name="Group 273"/>
          <p:cNvGrpSpPr/>
          <p:nvPr userDrawn="1"/>
        </p:nvGrpSpPr>
        <p:grpSpPr>
          <a:xfrm>
            <a:off x="6322572" y="3618014"/>
            <a:ext cx="5421215" cy="2769919"/>
            <a:chOff x="6218237" y="3671352"/>
            <a:chExt cx="5529922" cy="2825061"/>
          </a:xfrm>
        </p:grpSpPr>
        <p:sp>
          <p:nvSpPr>
            <p:cNvPr id="275" name="Freeform 345"/>
            <p:cNvSpPr>
              <a:spLocks noEditPoints="1"/>
            </p:cNvSpPr>
            <p:nvPr/>
          </p:nvSpPr>
          <p:spPr bwMode="gray">
            <a:xfrm>
              <a:off x="7047753" y="5602154"/>
              <a:ext cx="809283" cy="809283"/>
            </a:xfrm>
            <a:custGeom>
              <a:avLst/>
              <a:gdLst>
                <a:gd name="T0" fmla="*/ 20 w 93"/>
                <a:gd name="T1" fmla="*/ 23 h 93"/>
                <a:gd name="T2" fmla="*/ 20 w 93"/>
                <a:gd name="T3" fmla="*/ 29 h 93"/>
                <a:gd name="T4" fmla="*/ 13 w 93"/>
                <a:gd name="T5" fmla="*/ 35 h 93"/>
                <a:gd name="T6" fmla="*/ 1 w 93"/>
                <a:gd name="T7" fmla="*/ 37 h 93"/>
                <a:gd name="T8" fmla="*/ 3 w 93"/>
                <a:gd name="T9" fmla="*/ 47 h 93"/>
                <a:gd name="T10" fmla="*/ 15 w 93"/>
                <a:gd name="T11" fmla="*/ 53 h 93"/>
                <a:gd name="T12" fmla="*/ 15 w 93"/>
                <a:gd name="T13" fmla="*/ 63 h 93"/>
                <a:gd name="T14" fmla="*/ 8 w 93"/>
                <a:gd name="T15" fmla="*/ 72 h 93"/>
                <a:gd name="T16" fmla="*/ 16 w 93"/>
                <a:gd name="T17" fmla="*/ 78 h 93"/>
                <a:gd name="T18" fmla="*/ 29 w 93"/>
                <a:gd name="T19" fmla="*/ 74 h 93"/>
                <a:gd name="T20" fmla="*/ 35 w 93"/>
                <a:gd name="T21" fmla="*/ 81 h 93"/>
                <a:gd name="T22" fmla="*/ 37 w 93"/>
                <a:gd name="T23" fmla="*/ 92 h 93"/>
                <a:gd name="T24" fmla="*/ 47 w 93"/>
                <a:gd name="T25" fmla="*/ 90 h 93"/>
                <a:gd name="T26" fmla="*/ 53 w 93"/>
                <a:gd name="T27" fmla="*/ 78 h 93"/>
                <a:gd name="T28" fmla="*/ 57 w 93"/>
                <a:gd name="T29" fmla="*/ 77 h 93"/>
                <a:gd name="T30" fmla="*/ 63 w 93"/>
                <a:gd name="T31" fmla="*/ 79 h 93"/>
                <a:gd name="T32" fmla="*/ 72 w 93"/>
                <a:gd name="T33" fmla="*/ 85 h 93"/>
                <a:gd name="T34" fmla="*/ 78 w 93"/>
                <a:gd name="T35" fmla="*/ 77 h 93"/>
                <a:gd name="T36" fmla="*/ 74 w 93"/>
                <a:gd name="T37" fmla="*/ 65 h 93"/>
                <a:gd name="T38" fmla="*/ 76 w 93"/>
                <a:gd name="T39" fmla="*/ 61 h 93"/>
                <a:gd name="T40" fmla="*/ 81 w 93"/>
                <a:gd name="T41" fmla="*/ 58 h 93"/>
                <a:gd name="T42" fmla="*/ 92 w 93"/>
                <a:gd name="T43" fmla="*/ 56 h 93"/>
                <a:gd name="T44" fmla="*/ 91 w 93"/>
                <a:gd name="T45" fmla="*/ 46 h 93"/>
                <a:gd name="T46" fmla="*/ 79 w 93"/>
                <a:gd name="T47" fmla="*/ 40 h 93"/>
                <a:gd name="T48" fmla="*/ 77 w 93"/>
                <a:gd name="T49" fmla="*/ 36 h 93"/>
                <a:gd name="T50" fmla="*/ 79 w 93"/>
                <a:gd name="T51" fmla="*/ 31 h 93"/>
                <a:gd name="T52" fmla="*/ 85 w 93"/>
                <a:gd name="T53" fmla="*/ 21 h 93"/>
                <a:gd name="T54" fmla="*/ 77 w 93"/>
                <a:gd name="T55" fmla="*/ 15 h 93"/>
                <a:gd name="T56" fmla="*/ 65 w 93"/>
                <a:gd name="T57" fmla="*/ 20 h 93"/>
                <a:gd name="T58" fmla="*/ 61 w 93"/>
                <a:gd name="T59" fmla="*/ 18 h 93"/>
                <a:gd name="T60" fmla="*/ 58 w 93"/>
                <a:gd name="T61" fmla="*/ 13 h 93"/>
                <a:gd name="T62" fmla="*/ 56 w 93"/>
                <a:gd name="T63" fmla="*/ 1 h 93"/>
                <a:gd name="T64" fmla="*/ 46 w 93"/>
                <a:gd name="T65" fmla="*/ 3 h 93"/>
                <a:gd name="T66" fmla="*/ 40 w 93"/>
                <a:gd name="T67" fmla="*/ 15 h 93"/>
                <a:gd name="T68" fmla="*/ 36 w 93"/>
                <a:gd name="T69" fmla="*/ 16 h 93"/>
                <a:gd name="T70" fmla="*/ 31 w 93"/>
                <a:gd name="T71" fmla="*/ 14 h 93"/>
                <a:gd name="T72" fmla="*/ 21 w 93"/>
                <a:gd name="T73" fmla="*/ 8 h 93"/>
                <a:gd name="T74" fmla="*/ 15 w 93"/>
                <a:gd name="T75" fmla="*/ 16 h 93"/>
                <a:gd name="T76" fmla="*/ 57 w 93"/>
                <a:gd name="T77" fmla="*/ 60 h 93"/>
                <a:gd name="T78" fmla="*/ 36 w 93"/>
                <a:gd name="T79" fmla="*/ 3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93">
                  <a:moveTo>
                    <a:pt x="15" y="16"/>
                  </a:moveTo>
                  <a:cubicBezTo>
                    <a:pt x="20" y="23"/>
                    <a:pt x="20" y="23"/>
                    <a:pt x="20" y="23"/>
                  </a:cubicBezTo>
                  <a:cubicBezTo>
                    <a:pt x="21" y="26"/>
                    <a:pt x="21" y="27"/>
                    <a:pt x="20" y="29"/>
                  </a:cubicBezTo>
                  <a:cubicBezTo>
                    <a:pt x="20" y="29"/>
                    <a:pt x="20" y="29"/>
                    <a:pt x="20" y="29"/>
                  </a:cubicBezTo>
                  <a:cubicBezTo>
                    <a:pt x="19" y="30"/>
                    <a:pt x="18" y="31"/>
                    <a:pt x="18" y="32"/>
                  </a:cubicBezTo>
                  <a:cubicBezTo>
                    <a:pt x="17" y="34"/>
                    <a:pt x="16" y="35"/>
                    <a:pt x="13" y="35"/>
                  </a:cubicBezTo>
                  <a:cubicBezTo>
                    <a:pt x="4" y="35"/>
                    <a:pt x="4" y="35"/>
                    <a:pt x="4" y="35"/>
                  </a:cubicBezTo>
                  <a:cubicBezTo>
                    <a:pt x="3" y="35"/>
                    <a:pt x="2" y="36"/>
                    <a:pt x="1" y="37"/>
                  </a:cubicBezTo>
                  <a:cubicBezTo>
                    <a:pt x="1" y="44"/>
                    <a:pt x="1" y="44"/>
                    <a:pt x="1" y="44"/>
                  </a:cubicBezTo>
                  <a:cubicBezTo>
                    <a:pt x="0" y="45"/>
                    <a:pt x="1" y="47"/>
                    <a:pt x="3" y="47"/>
                  </a:cubicBezTo>
                  <a:cubicBezTo>
                    <a:pt x="11" y="49"/>
                    <a:pt x="11" y="49"/>
                    <a:pt x="11" y="49"/>
                  </a:cubicBezTo>
                  <a:cubicBezTo>
                    <a:pt x="14" y="50"/>
                    <a:pt x="15" y="51"/>
                    <a:pt x="15" y="53"/>
                  </a:cubicBezTo>
                  <a:cubicBezTo>
                    <a:pt x="15" y="54"/>
                    <a:pt x="16" y="56"/>
                    <a:pt x="16" y="58"/>
                  </a:cubicBezTo>
                  <a:cubicBezTo>
                    <a:pt x="17" y="59"/>
                    <a:pt x="16" y="61"/>
                    <a:pt x="15" y="63"/>
                  </a:cubicBezTo>
                  <a:cubicBezTo>
                    <a:pt x="9" y="68"/>
                    <a:pt x="9" y="68"/>
                    <a:pt x="9" y="68"/>
                  </a:cubicBezTo>
                  <a:cubicBezTo>
                    <a:pt x="7" y="69"/>
                    <a:pt x="7" y="71"/>
                    <a:pt x="8" y="72"/>
                  </a:cubicBezTo>
                  <a:cubicBezTo>
                    <a:pt x="12" y="78"/>
                    <a:pt x="12" y="78"/>
                    <a:pt x="12" y="78"/>
                  </a:cubicBezTo>
                  <a:cubicBezTo>
                    <a:pt x="13" y="78"/>
                    <a:pt x="15" y="79"/>
                    <a:pt x="16" y="78"/>
                  </a:cubicBezTo>
                  <a:cubicBezTo>
                    <a:pt x="23" y="74"/>
                    <a:pt x="23" y="74"/>
                    <a:pt x="23" y="74"/>
                  </a:cubicBezTo>
                  <a:cubicBezTo>
                    <a:pt x="26" y="72"/>
                    <a:pt x="27" y="73"/>
                    <a:pt x="29" y="74"/>
                  </a:cubicBezTo>
                  <a:cubicBezTo>
                    <a:pt x="30" y="74"/>
                    <a:pt x="31" y="75"/>
                    <a:pt x="33" y="76"/>
                  </a:cubicBezTo>
                  <a:cubicBezTo>
                    <a:pt x="34" y="76"/>
                    <a:pt x="35" y="78"/>
                    <a:pt x="35" y="81"/>
                  </a:cubicBezTo>
                  <a:cubicBezTo>
                    <a:pt x="35" y="89"/>
                    <a:pt x="35" y="89"/>
                    <a:pt x="35" y="89"/>
                  </a:cubicBezTo>
                  <a:cubicBezTo>
                    <a:pt x="35" y="91"/>
                    <a:pt x="36" y="92"/>
                    <a:pt x="37" y="92"/>
                  </a:cubicBezTo>
                  <a:cubicBezTo>
                    <a:pt x="44" y="93"/>
                    <a:pt x="44" y="93"/>
                    <a:pt x="44" y="93"/>
                  </a:cubicBezTo>
                  <a:cubicBezTo>
                    <a:pt x="45" y="93"/>
                    <a:pt x="47" y="92"/>
                    <a:pt x="47" y="90"/>
                  </a:cubicBezTo>
                  <a:cubicBezTo>
                    <a:pt x="49" y="83"/>
                    <a:pt x="49" y="83"/>
                    <a:pt x="49" y="83"/>
                  </a:cubicBezTo>
                  <a:cubicBezTo>
                    <a:pt x="50" y="80"/>
                    <a:pt x="51" y="79"/>
                    <a:pt x="53" y="78"/>
                  </a:cubicBezTo>
                  <a:cubicBezTo>
                    <a:pt x="53" y="78"/>
                    <a:pt x="53" y="78"/>
                    <a:pt x="53" y="78"/>
                  </a:cubicBezTo>
                  <a:cubicBezTo>
                    <a:pt x="55" y="78"/>
                    <a:pt x="56" y="78"/>
                    <a:pt x="57" y="77"/>
                  </a:cubicBezTo>
                  <a:cubicBezTo>
                    <a:pt x="57" y="77"/>
                    <a:pt x="57" y="77"/>
                    <a:pt x="57" y="77"/>
                  </a:cubicBezTo>
                  <a:cubicBezTo>
                    <a:pt x="59" y="77"/>
                    <a:pt x="61" y="77"/>
                    <a:pt x="63" y="79"/>
                  </a:cubicBezTo>
                  <a:cubicBezTo>
                    <a:pt x="68" y="85"/>
                    <a:pt x="68" y="85"/>
                    <a:pt x="68" y="85"/>
                  </a:cubicBezTo>
                  <a:cubicBezTo>
                    <a:pt x="70" y="86"/>
                    <a:pt x="71" y="86"/>
                    <a:pt x="72" y="85"/>
                  </a:cubicBezTo>
                  <a:cubicBezTo>
                    <a:pt x="78" y="81"/>
                    <a:pt x="78" y="81"/>
                    <a:pt x="78" y="81"/>
                  </a:cubicBezTo>
                  <a:cubicBezTo>
                    <a:pt x="78" y="80"/>
                    <a:pt x="79" y="79"/>
                    <a:pt x="78" y="77"/>
                  </a:cubicBezTo>
                  <a:cubicBezTo>
                    <a:pt x="74" y="70"/>
                    <a:pt x="74" y="70"/>
                    <a:pt x="74" y="70"/>
                  </a:cubicBezTo>
                  <a:cubicBezTo>
                    <a:pt x="72" y="68"/>
                    <a:pt x="73" y="66"/>
                    <a:pt x="74" y="65"/>
                  </a:cubicBezTo>
                  <a:cubicBezTo>
                    <a:pt x="74" y="64"/>
                    <a:pt x="74" y="64"/>
                    <a:pt x="74" y="64"/>
                  </a:cubicBezTo>
                  <a:cubicBezTo>
                    <a:pt x="75" y="63"/>
                    <a:pt x="75" y="62"/>
                    <a:pt x="76" y="61"/>
                  </a:cubicBezTo>
                  <a:cubicBezTo>
                    <a:pt x="76" y="61"/>
                    <a:pt x="76" y="61"/>
                    <a:pt x="76" y="61"/>
                  </a:cubicBezTo>
                  <a:cubicBezTo>
                    <a:pt x="77" y="59"/>
                    <a:pt x="78" y="58"/>
                    <a:pt x="81" y="58"/>
                  </a:cubicBezTo>
                  <a:cubicBezTo>
                    <a:pt x="89" y="58"/>
                    <a:pt x="89" y="58"/>
                    <a:pt x="89" y="58"/>
                  </a:cubicBezTo>
                  <a:cubicBezTo>
                    <a:pt x="91" y="58"/>
                    <a:pt x="92" y="57"/>
                    <a:pt x="92" y="56"/>
                  </a:cubicBezTo>
                  <a:cubicBezTo>
                    <a:pt x="93" y="49"/>
                    <a:pt x="93" y="49"/>
                    <a:pt x="93" y="49"/>
                  </a:cubicBezTo>
                  <a:cubicBezTo>
                    <a:pt x="93" y="48"/>
                    <a:pt x="92" y="47"/>
                    <a:pt x="91" y="46"/>
                  </a:cubicBezTo>
                  <a:cubicBezTo>
                    <a:pt x="83" y="44"/>
                    <a:pt x="83" y="44"/>
                    <a:pt x="83" y="44"/>
                  </a:cubicBezTo>
                  <a:cubicBezTo>
                    <a:pt x="80" y="43"/>
                    <a:pt x="79" y="42"/>
                    <a:pt x="79" y="40"/>
                  </a:cubicBezTo>
                  <a:cubicBezTo>
                    <a:pt x="79" y="40"/>
                    <a:pt x="79" y="40"/>
                    <a:pt x="79" y="40"/>
                  </a:cubicBezTo>
                  <a:cubicBezTo>
                    <a:pt x="78" y="39"/>
                    <a:pt x="78" y="38"/>
                    <a:pt x="77" y="36"/>
                  </a:cubicBezTo>
                  <a:cubicBezTo>
                    <a:pt x="77" y="36"/>
                    <a:pt x="77" y="36"/>
                    <a:pt x="77" y="36"/>
                  </a:cubicBezTo>
                  <a:cubicBezTo>
                    <a:pt x="77" y="34"/>
                    <a:pt x="77" y="33"/>
                    <a:pt x="79" y="31"/>
                  </a:cubicBezTo>
                  <a:cubicBezTo>
                    <a:pt x="85" y="25"/>
                    <a:pt x="85" y="25"/>
                    <a:pt x="85" y="25"/>
                  </a:cubicBezTo>
                  <a:cubicBezTo>
                    <a:pt x="86" y="24"/>
                    <a:pt x="86" y="22"/>
                    <a:pt x="85" y="21"/>
                  </a:cubicBezTo>
                  <a:cubicBezTo>
                    <a:pt x="81" y="16"/>
                    <a:pt x="81" y="16"/>
                    <a:pt x="81" y="16"/>
                  </a:cubicBezTo>
                  <a:cubicBezTo>
                    <a:pt x="81" y="15"/>
                    <a:pt x="79" y="14"/>
                    <a:pt x="77" y="15"/>
                  </a:cubicBezTo>
                  <a:cubicBezTo>
                    <a:pt x="71" y="20"/>
                    <a:pt x="71" y="20"/>
                    <a:pt x="71" y="20"/>
                  </a:cubicBezTo>
                  <a:cubicBezTo>
                    <a:pt x="68" y="21"/>
                    <a:pt x="66" y="21"/>
                    <a:pt x="65" y="20"/>
                  </a:cubicBezTo>
                  <a:cubicBezTo>
                    <a:pt x="65" y="20"/>
                    <a:pt x="65" y="20"/>
                    <a:pt x="65" y="20"/>
                  </a:cubicBezTo>
                  <a:cubicBezTo>
                    <a:pt x="63" y="19"/>
                    <a:pt x="62" y="18"/>
                    <a:pt x="61" y="18"/>
                  </a:cubicBezTo>
                  <a:cubicBezTo>
                    <a:pt x="61" y="17"/>
                    <a:pt x="61" y="17"/>
                    <a:pt x="61" y="17"/>
                  </a:cubicBezTo>
                  <a:cubicBezTo>
                    <a:pt x="59" y="17"/>
                    <a:pt x="58" y="16"/>
                    <a:pt x="58" y="13"/>
                  </a:cubicBezTo>
                  <a:cubicBezTo>
                    <a:pt x="58" y="4"/>
                    <a:pt x="58" y="4"/>
                    <a:pt x="58" y="4"/>
                  </a:cubicBezTo>
                  <a:cubicBezTo>
                    <a:pt x="59" y="3"/>
                    <a:pt x="57" y="1"/>
                    <a:pt x="56" y="1"/>
                  </a:cubicBezTo>
                  <a:cubicBezTo>
                    <a:pt x="49" y="0"/>
                    <a:pt x="49" y="0"/>
                    <a:pt x="49" y="0"/>
                  </a:cubicBezTo>
                  <a:cubicBezTo>
                    <a:pt x="48" y="0"/>
                    <a:pt x="47" y="1"/>
                    <a:pt x="46" y="3"/>
                  </a:cubicBezTo>
                  <a:cubicBezTo>
                    <a:pt x="44" y="11"/>
                    <a:pt x="44" y="11"/>
                    <a:pt x="44" y="11"/>
                  </a:cubicBezTo>
                  <a:cubicBezTo>
                    <a:pt x="44" y="14"/>
                    <a:pt x="42" y="15"/>
                    <a:pt x="40" y="15"/>
                  </a:cubicBezTo>
                  <a:cubicBezTo>
                    <a:pt x="40" y="15"/>
                    <a:pt x="40" y="15"/>
                    <a:pt x="40" y="15"/>
                  </a:cubicBezTo>
                  <a:cubicBezTo>
                    <a:pt x="39" y="15"/>
                    <a:pt x="38" y="15"/>
                    <a:pt x="36" y="16"/>
                  </a:cubicBezTo>
                  <a:cubicBezTo>
                    <a:pt x="36" y="16"/>
                    <a:pt x="36" y="16"/>
                    <a:pt x="36" y="16"/>
                  </a:cubicBezTo>
                  <a:cubicBezTo>
                    <a:pt x="35" y="17"/>
                    <a:pt x="33" y="17"/>
                    <a:pt x="31" y="14"/>
                  </a:cubicBezTo>
                  <a:cubicBezTo>
                    <a:pt x="25" y="8"/>
                    <a:pt x="25" y="8"/>
                    <a:pt x="25" y="8"/>
                  </a:cubicBezTo>
                  <a:cubicBezTo>
                    <a:pt x="24" y="7"/>
                    <a:pt x="22" y="7"/>
                    <a:pt x="21" y="8"/>
                  </a:cubicBezTo>
                  <a:cubicBezTo>
                    <a:pt x="16" y="12"/>
                    <a:pt x="16" y="12"/>
                    <a:pt x="16" y="12"/>
                  </a:cubicBezTo>
                  <a:cubicBezTo>
                    <a:pt x="15" y="13"/>
                    <a:pt x="15" y="15"/>
                    <a:pt x="15" y="16"/>
                  </a:cubicBezTo>
                  <a:close/>
                  <a:moveTo>
                    <a:pt x="60" y="36"/>
                  </a:moveTo>
                  <a:cubicBezTo>
                    <a:pt x="66" y="44"/>
                    <a:pt x="65" y="54"/>
                    <a:pt x="57" y="60"/>
                  </a:cubicBezTo>
                  <a:cubicBezTo>
                    <a:pt x="50" y="66"/>
                    <a:pt x="39" y="64"/>
                    <a:pt x="33" y="57"/>
                  </a:cubicBezTo>
                  <a:cubicBezTo>
                    <a:pt x="28" y="50"/>
                    <a:pt x="29" y="39"/>
                    <a:pt x="36" y="33"/>
                  </a:cubicBezTo>
                  <a:cubicBezTo>
                    <a:pt x="44" y="27"/>
                    <a:pt x="54" y="29"/>
                    <a:pt x="60" y="36"/>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6" name="Freeform 346"/>
            <p:cNvSpPr>
              <a:spLocks noEditPoints="1"/>
            </p:cNvSpPr>
            <p:nvPr/>
          </p:nvSpPr>
          <p:spPr bwMode="gray">
            <a:xfrm>
              <a:off x="6218237" y="5525273"/>
              <a:ext cx="845702" cy="841656"/>
            </a:xfrm>
            <a:custGeom>
              <a:avLst/>
              <a:gdLst>
                <a:gd name="T0" fmla="*/ 95 w 97"/>
                <a:gd name="T1" fmla="*/ 58 h 97"/>
                <a:gd name="T2" fmla="*/ 89 w 97"/>
                <a:gd name="T3" fmla="*/ 50 h 97"/>
                <a:gd name="T4" fmla="*/ 96 w 97"/>
                <a:gd name="T5" fmla="*/ 42 h 97"/>
                <a:gd name="T6" fmla="*/ 89 w 97"/>
                <a:gd name="T7" fmla="*/ 37 h 97"/>
                <a:gd name="T8" fmla="*/ 87 w 97"/>
                <a:gd name="T9" fmla="*/ 30 h 97"/>
                <a:gd name="T10" fmla="*/ 88 w 97"/>
                <a:gd name="T11" fmla="*/ 22 h 97"/>
                <a:gd name="T12" fmla="*/ 78 w 97"/>
                <a:gd name="T13" fmla="*/ 21 h 97"/>
                <a:gd name="T14" fmla="*/ 78 w 97"/>
                <a:gd name="T15" fmla="*/ 11 h 97"/>
                <a:gd name="T16" fmla="*/ 69 w 97"/>
                <a:gd name="T17" fmla="*/ 11 h 97"/>
                <a:gd name="T18" fmla="*/ 63 w 97"/>
                <a:gd name="T19" fmla="*/ 8 h 97"/>
                <a:gd name="T20" fmla="*/ 58 w 97"/>
                <a:gd name="T21" fmla="*/ 1 h 97"/>
                <a:gd name="T22" fmla="*/ 50 w 97"/>
                <a:gd name="T23" fmla="*/ 8 h 97"/>
                <a:gd name="T24" fmla="*/ 43 w 97"/>
                <a:gd name="T25" fmla="*/ 1 h 97"/>
                <a:gd name="T26" fmla="*/ 37 w 97"/>
                <a:gd name="T27" fmla="*/ 7 h 97"/>
                <a:gd name="T28" fmla="*/ 31 w 97"/>
                <a:gd name="T29" fmla="*/ 10 h 97"/>
                <a:gd name="T30" fmla="*/ 22 w 97"/>
                <a:gd name="T31" fmla="*/ 9 h 97"/>
                <a:gd name="T32" fmla="*/ 22 w 97"/>
                <a:gd name="T33" fmla="*/ 19 h 97"/>
                <a:gd name="T34" fmla="*/ 11 w 97"/>
                <a:gd name="T35" fmla="*/ 19 h 97"/>
                <a:gd name="T36" fmla="*/ 11 w 97"/>
                <a:gd name="T37" fmla="*/ 28 h 97"/>
                <a:gd name="T38" fmla="*/ 9 w 97"/>
                <a:gd name="T39" fmla="*/ 34 h 97"/>
                <a:gd name="T40" fmla="*/ 2 w 97"/>
                <a:gd name="T41" fmla="*/ 39 h 97"/>
                <a:gd name="T42" fmla="*/ 9 w 97"/>
                <a:gd name="T43" fmla="*/ 46 h 97"/>
                <a:gd name="T44" fmla="*/ 1 w 97"/>
                <a:gd name="T45" fmla="*/ 54 h 97"/>
                <a:gd name="T46" fmla="*/ 8 w 97"/>
                <a:gd name="T47" fmla="*/ 60 h 97"/>
                <a:gd name="T48" fmla="*/ 10 w 97"/>
                <a:gd name="T49" fmla="*/ 66 h 97"/>
                <a:gd name="T50" fmla="*/ 9 w 97"/>
                <a:gd name="T51" fmla="*/ 75 h 97"/>
                <a:gd name="T52" fmla="*/ 19 w 97"/>
                <a:gd name="T53" fmla="*/ 75 h 97"/>
                <a:gd name="T54" fmla="*/ 19 w 97"/>
                <a:gd name="T55" fmla="*/ 86 h 97"/>
                <a:gd name="T56" fmla="*/ 28 w 97"/>
                <a:gd name="T57" fmla="*/ 86 h 97"/>
                <a:gd name="T58" fmla="*/ 34 w 97"/>
                <a:gd name="T59" fmla="*/ 88 h 97"/>
                <a:gd name="T60" fmla="*/ 39 w 97"/>
                <a:gd name="T61" fmla="*/ 95 h 97"/>
                <a:gd name="T62" fmla="*/ 47 w 97"/>
                <a:gd name="T63" fmla="*/ 88 h 97"/>
                <a:gd name="T64" fmla="*/ 55 w 97"/>
                <a:gd name="T65" fmla="*/ 96 h 97"/>
                <a:gd name="T66" fmla="*/ 60 w 97"/>
                <a:gd name="T67" fmla="*/ 89 h 97"/>
                <a:gd name="T68" fmla="*/ 66 w 97"/>
                <a:gd name="T69" fmla="*/ 87 h 97"/>
                <a:gd name="T70" fmla="*/ 75 w 97"/>
                <a:gd name="T71" fmla="*/ 88 h 97"/>
                <a:gd name="T72" fmla="*/ 76 w 97"/>
                <a:gd name="T73" fmla="*/ 78 h 97"/>
                <a:gd name="T74" fmla="*/ 86 w 97"/>
                <a:gd name="T75" fmla="*/ 78 h 97"/>
                <a:gd name="T76" fmla="*/ 86 w 97"/>
                <a:gd name="T77" fmla="*/ 69 h 97"/>
                <a:gd name="T78" fmla="*/ 89 w 97"/>
                <a:gd name="T79" fmla="*/ 63 h 97"/>
                <a:gd name="T80" fmla="*/ 57 w 97"/>
                <a:gd name="T81" fmla="*/ 47 h 97"/>
                <a:gd name="T82" fmla="*/ 40 w 97"/>
                <a:gd name="T83" fmla="*/ 50 h 97"/>
                <a:gd name="T84" fmla="*/ 57 w 97"/>
                <a:gd name="T85" fmla="*/ 4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7" h="97">
                  <a:moveTo>
                    <a:pt x="95" y="61"/>
                  </a:moveTo>
                  <a:cubicBezTo>
                    <a:pt x="96" y="60"/>
                    <a:pt x="97" y="59"/>
                    <a:pt x="95" y="58"/>
                  </a:cubicBezTo>
                  <a:cubicBezTo>
                    <a:pt x="91" y="53"/>
                    <a:pt x="91" y="53"/>
                    <a:pt x="91" y="53"/>
                  </a:cubicBezTo>
                  <a:cubicBezTo>
                    <a:pt x="90" y="52"/>
                    <a:pt x="89" y="51"/>
                    <a:pt x="89" y="50"/>
                  </a:cubicBezTo>
                  <a:cubicBezTo>
                    <a:pt x="89" y="50"/>
                    <a:pt x="90" y="48"/>
                    <a:pt x="91" y="47"/>
                  </a:cubicBezTo>
                  <a:cubicBezTo>
                    <a:pt x="96" y="42"/>
                    <a:pt x="96" y="42"/>
                    <a:pt x="96" y="42"/>
                  </a:cubicBezTo>
                  <a:cubicBezTo>
                    <a:pt x="97" y="41"/>
                    <a:pt x="97" y="40"/>
                    <a:pt x="95" y="39"/>
                  </a:cubicBezTo>
                  <a:cubicBezTo>
                    <a:pt x="89" y="37"/>
                    <a:pt x="89" y="37"/>
                    <a:pt x="89" y="37"/>
                  </a:cubicBezTo>
                  <a:cubicBezTo>
                    <a:pt x="88" y="36"/>
                    <a:pt x="86" y="35"/>
                    <a:pt x="86" y="35"/>
                  </a:cubicBezTo>
                  <a:cubicBezTo>
                    <a:pt x="86" y="34"/>
                    <a:pt x="86" y="32"/>
                    <a:pt x="87" y="30"/>
                  </a:cubicBezTo>
                  <a:cubicBezTo>
                    <a:pt x="90" y="25"/>
                    <a:pt x="90" y="25"/>
                    <a:pt x="90" y="25"/>
                  </a:cubicBezTo>
                  <a:cubicBezTo>
                    <a:pt x="91" y="23"/>
                    <a:pt x="90" y="22"/>
                    <a:pt x="88" y="22"/>
                  </a:cubicBezTo>
                  <a:cubicBezTo>
                    <a:pt x="82" y="22"/>
                    <a:pt x="82" y="22"/>
                    <a:pt x="82" y="22"/>
                  </a:cubicBezTo>
                  <a:cubicBezTo>
                    <a:pt x="80" y="22"/>
                    <a:pt x="78" y="22"/>
                    <a:pt x="78" y="21"/>
                  </a:cubicBezTo>
                  <a:cubicBezTo>
                    <a:pt x="78" y="21"/>
                    <a:pt x="77" y="19"/>
                    <a:pt x="77" y="17"/>
                  </a:cubicBezTo>
                  <a:cubicBezTo>
                    <a:pt x="78" y="11"/>
                    <a:pt x="78" y="11"/>
                    <a:pt x="78" y="11"/>
                  </a:cubicBezTo>
                  <a:cubicBezTo>
                    <a:pt x="78" y="9"/>
                    <a:pt x="77" y="8"/>
                    <a:pt x="75" y="9"/>
                  </a:cubicBezTo>
                  <a:cubicBezTo>
                    <a:pt x="69" y="11"/>
                    <a:pt x="69" y="11"/>
                    <a:pt x="69" y="11"/>
                  </a:cubicBezTo>
                  <a:cubicBezTo>
                    <a:pt x="68" y="12"/>
                    <a:pt x="66" y="12"/>
                    <a:pt x="66" y="12"/>
                  </a:cubicBezTo>
                  <a:cubicBezTo>
                    <a:pt x="65" y="12"/>
                    <a:pt x="64" y="10"/>
                    <a:pt x="63" y="8"/>
                  </a:cubicBezTo>
                  <a:cubicBezTo>
                    <a:pt x="61" y="2"/>
                    <a:pt x="61" y="2"/>
                    <a:pt x="61" y="2"/>
                  </a:cubicBezTo>
                  <a:cubicBezTo>
                    <a:pt x="61" y="1"/>
                    <a:pt x="59" y="0"/>
                    <a:pt x="58" y="1"/>
                  </a:cubicBezTo>
                  <a:cubicBezTo>
                    <a:pt x="53" y="6"/>
                    <a:pt x="53" y="6"/>
                    <a:pt x="53" y="6"/>
                  </a:cubicBezTo>
                  <a:cubicBezTo>
                    <a:pt x="52" y="7"/>
                    <a:pt x="51" y="8"/>
                    <a:pt x="50" y="8"/>
                  </a:cubicBezTo>
                  <a:cubicBezTo>
                    <a:pt x="50" y="8"/>
                    <a:pt x="48" y="7"/>
                    <a:pt x="47" y="6"/>
                  </a:cubicBezTo>
                  <a:cubicBezTo>
                    <a:pt x="43" y="1"/>
                    <a:pt x="43" y="1"/>
                    <a:pt x="43" y="1"/>
                  </a:cubicBezTo>
                  <a:cubicBezTo>
                    <a:pt x="41" y="0"/>
                    <a:pt x="40" y="0"/>
                    <a:pt x="39" y="1"/>
                  </a:cubicBezTo>
                  <a:cubicBezTo>
                    <a:pt x="37" y="7"/>
                    <a:pt x="37" y="7"/>
                    <a:pt x="37" y="7"/>
                  </a:cubicBezTo>
                  <a:cubicBezTo>
                    <a:pt x="36" y="9"/>
                    <a:pt x="35" y="11"/>
                    <a:pt x="35" y="11"/>
                  </a:cubicBezTo>
                  <a:cubicBezTo>
                    <a:pt x="35" y="11"/>
                    <a:pt x="32" y="10"/>
                    <a:pt x="31" y="10"/>
                  </a:cubicBezTo>
                  <a:cubicBezTo>
                    <a:pt x="25" y="7"/>
                    <a:pt x="25" y="7"/>
                    <a:pt x="25" y="7"/>
                  </a:cubicBezTo>
                  <a:cubicBezTo>
                    <a:pt x="23" y="6"/>
                    <a:pt x="22" y="7"/>
                    <a:pt x="22" y="9"/>
                  </a:cubicBezTo>
                  <a:cubicBezTo>
                    <a:pt x="22" y="15"/>
                    <a:pt x="22" y="15"/>
                    <a:pt x="22" y="15"/>
                  </a:cubicBezTo>
                  <a:cubicBezTo>
                    <a:pt x="22" y="17"/>
                    <a:pt x="22" y="18"/>
                    <a:pt x="22" y="19"/>
                  </a:cubicBezTo>
                  <a:cubicBezTo>
                    <a:pt x="21" y="19"/>
                    <a:pt x="19" y="20"/>
                    <a:pt x="17" y="19"/>
                  </a:cubicBezTo>
                  <a:cubicBezTo>
                    <a:pt x="11" y="19"/>
                    <a:pt x="11" y="19"/>
                    <a:pt x="11" y="19"/>
                  </a:cubicBezTo>
                  <a:cubicBezTo>
                    <a:pt x="9" y="19"/>
                    <a:pt x="8" y="20"/>
                    <a:pt x="9" y="22"/>
                  </a:cubicBezTo>
                  <a:cubicBezTo>
                    <a:pt x="11" y="28"/>
                    <a:pt x="11" y="28"/>
                    <a:pt x="11" y="28"/>
                  </a:cubicBezTo>
                  <a:cubicBezTo>
                    <a:pt x="12" y="29"/>
                    <a:pt x="12" y="31"/>
                    <a:pt x="12" y="31"/>
                  </a:cubicBezTo>
                  <a:cubicBezTo>
                    <a:pt x="12" y="32"/>
                    <a:pt x="10" y="33"/>
                    <a:pt x="9" y="34"/>
                  </a:cubicBezTo>
                  <a:cubicBezTo>
                    <a:pt x="3" y="36"/>
                    <a:pt x="3" y="36"/>
                    <a:pt x="3" y="36"/>
                  </a:cubicBezTo>
                  <a:cubicBezTo>
                    <a:pt x="1" y="36"/>
                    <a:pt x="0" y="38"/>
                    <a:pt x="2" y="39"/>
                  </a:cubicBezTo>
                  <a:cubicBezTo>
                    <a:pt x="6" y="43"/>
                    <a:pt x="6" y="43"/>
                    <a:pt x="6" y="43"/>
                  </a:cubicBezTo>
                  <a:cubicBezTo>
                    <a:pt x="8" y="45"/>
                    <a:pt x="9" y="46"/>
                    <a:pt x="9" y="46"/>
                  </a:cubicBezTo>
                  <a:cubicBezTo>
                    <a:pt x="9" y="47"/>
                    <a:pt x="7" y="49"/>
                    <a:pt x="6" y="50"/>
                  </a:cubicBezTo>
                  <a:cubicBezTo>
                    <a:pt x="1" y="54"/>
                    <a:pt x="1" y="54"/>
                    <a:pt x="1" y="54"/>
                  </a:cubicBezTo>
                  <a:cubicBezTo>
                    <a:pt x="0" y="55"/>
                    <a:pt x="0" y="57"/>
                    <a:pt x="2" y="58"/>
                  </a:cubicBezTo>
                  <a:cubicBezTo>
                    <a:pt x="8" y="60"/>
                    <a:pt x="8" y="60"/>
                    <a:pt x="8" y="60"/>
                  </a:cubicBezTo>
                  <a:cubicBezTo>
                    <a:pt x="9" y="61"/>
                    <a:pt x="11" y="62"/>
                    <a:pt x="11" y="62"/>
                  </a:cubicBezTo>
                  <a:cubicBezTo>
                    <a:pt x="11" y="62"/>
                    <a:pt x="11" y="65"/>
                    <a:pt x="10" y="66"/>
                  </a:cubicBezTo>
                  <a:cubicBezTo>
                    <a:pt x="7" y="72"/>
                    <a:pt x="7" y="72"/>
                    <a:pt x="7" y="72"/>
                  </a:cubicBezTo>
                  <a:cubicBezTo>
                    <a:pt x="6" y="73"/>
                    <a:pt x="7" y="75"/>
                    <a:pt x="9" y="75"/>
                  </a:cubicBezTo>
                  <a:cubicBezTo>
                    <a:pt x="15" y="75"/>
                    <a:pt x="15" y="75"/>
                    <a:pt x="15" y="75"/>
                  </a:cubicBezTo>
                  <a:cubicBezTo>
                    <a:pt x="17" y="75"/>
                    <a:pt x="19" y="75"/>
                    <a:pt x="19" y="75"/>
                  </a:cubicBezTo>
                  <a:cubicBezTo>
                    <a:pt x="19" y="76"/>
                    <a:pt x="20" y="78"/>
                    <a:pt x="20" y="80"/>
                  </a:cubicBezTo>
                  <a:cubicBezTo>
                    <a:pt x="19" y="86"/>
                    <a:pt x="19" y="86"/>
                    <a:pt x="19" y="86"/>
                  </a:cubicBezTo>
                  <a:cubicBezTo>
                    <a:pt x="19" y="88"/>
                    <a:pt x="20" y="89"/>
                    <a:pt x="22" y="88"/>
                  </a:cubicBezTo>
                  <a:cubicBezTo>
                    <a:pt x="28" y="86"/>
                    <a:pt x="28" y="86"/>
                    <a:pt x="28" y="86"/>
                  </a:cubicBezTo>
                  <a:cubicBezTo>
                    <a:pt x="30" y="85"/>
                    <a:pt x="31" y="84"/>
                    <a:pt x="32" y="85"/>
                  </a:cubicBezTo>
                  <a:cubicBezTo>
                    <a:pt x="32" y="85"/>
                    <a:pt x="33" y="87"/>
                    <a:pt x="34" y="88"/>
                  </a:cubicBezTo>
                  <a:cubicBezTo>
                    <a:pt x="36" y="94"/>
                    <a:pt x="36" y="94"/>
                    <a:pt x="36" y="94"/>
                  </a:cubicBezTo>
                  <a:cubicBezTo>
                    <a:pt x="36" y="96"/>
                    <a:pt x="38" y="96"/>
                    <a:pt x="39" y="95"/>
                  </a:cubicBezTo>
                  <a:cubicBezTo>
                    <a:pt x="44" y="91"/>
                    <a:pt x="44" y="91"/>
                    <a:pt x="44" y="91"/>
                  </a:cubicBezTo>
                  <a:cubicBezTo>
                    <a:pt x="45" y="89"/>
                    <a:pt x="46" y="88"/>
                    <a:pt x="47" y="88"/>
                  </a:cubicBezTo>
                  <a:cubicBezTo>
                    <a:pt x="47" y="88"/>
                    <a:pt x="49" y="89"/>
                    <a:pt x="50" y="91"/>
                  </a:cubicBezTo>
                  <a:cubicBezTo>
                    <a:pt x="55" y="96"/>
                    <a:pt x="55" y="96"/>
                    <a:pt x="55" y="96"/>
                  </a:cubicBezTo>
                  <a:cubicBezTo>
                    <a:pt x="56" y="97"/>
                    <a:pt x="57" y="97"/>
                    <a:pt x="58" y="95"/>
                  </a:cubicBezTo>
                  <a:cubicBezTo>
                    <a:pt x="60" y="89"/>
                    <a:pt x="60" y="89"/>
                    <a:pt x="60" y="89"/>
                  </a:cubicBezTo>
                  <a:cubicBezTo>
                    <a:pt x="61" y="88"/>
                    <a:pt x="62" y="86"/>
                    <a:pt x="62" y="86"/>
                  </a:cubicBezTo>
                  <a:cubicBezTo>
                    <a:pt x="63" y="86"/>
                    <a:pt x="65" y="86"/>
                    <a:pt x="66" y="87"/>
                  </a:cubicBezTo>
                  <a:cubicBezTo>
                    <a:pt x="72" y="90"/>
                    <a:pt x="72" y="90"/>
                    <a:pt x="72" y="90"/>
                  </a:cubicBezTo>
                  <a:cubicBezTo>
                    <a:pt x="74" y="91"/>
                    <a:pt x="75" y="90"/>
                    <a:pt x="75" y="88"/>
                  </a:cubicBezTo>
                  <a:cubicBezTo>
                    <a:pt x="75" y="82"/>
                    <a:pt x="75" y="82"/>
                    <a:pt x="75" y="82"/>
                  </a:cubicBezTo>
                  <a:cubicBezTo>
                    <a:pt x="75" y="80"/>
                    <a:pt x="75" y="78"/>
                    <a:pt x="76" y="78"/>
                  </a:cubicBezTo>
                  <a:cubicBezTo>
                    <a:pt x="76" y="78"/>
                    <a:pt x="78" y="77"/>
                    <a:pt x="80" y="77"/>
                  </a:cubicBezTo>
                  <a:cubicBezTo>
                    <a:pt x="86" y="78"/>
                    <a:pt x="86" y="78"/>
                    <a:pt x="86" y="78"/>
                  </a:cubicBezTo>
                  <a:cubicBezTo>
                    <a:pt x="88" y="78"/>
                    <a:pt x="89" y="77"/>
                    <a:pt x="88" y="75"/>
                  </a:cubicBezTo>
                  <a:cubicBezTo>
                    <a:pt x="86" y="69"/>
                    <a:pt x="86" y="69"/>
                    <a:pt x="86" y="69"/>
                  </a:cubicBezTo>
                  <a:cubicBezTo>
                    <a:pt x="85" y="67"/>
                    <a:pt x="85" y="66"/>
                    <a:pt x="85" y="65"/>
                  </a:cubicBezTo>
                  <a:cubicBezTo>
                    <a:pt x="85" y="65"/>
                    <a:pt x="87" y="64"/>
                    <a:pt x="89" y="63"/>
                  </a:cubicBezTo>
                  <a:lnTo>
                    <a:pt x="95" y="61"/>
                  </a:lnTo>
                  <a:close/>
                  <a:moveTo>
                    <a:pt x="57" y="47"/>
                  </a:moveTo>
                  <a:cubicBezTo>
                    <a:pt x="58" y="52"/>
                    <a:pt x="55" y="56"/>
                    <a:pt x="50" y="57"/>
                  </a:cubicBezTo>
                  <a:cubicBezTo>
                    <a:pt x="45" y="57"/>
                    <a:pt x="41" y="54"/>
                    <a:pt x="40" y="50"/>
                  </a:cubicBezTo>
                  <a:cubicBezTo>
                    <a:pt x="40" y="45"/>
                    <a:pt x="43" y="41"/>
                    <a:pt x="47" y="40"/>
                  </a:cubicBezTo>
                  <a:cubicBezTo>
                    <a:pt x="52" y="39"/>
                    <a:pt x="56" y="42"/>
                    <a:pt x="57" y="47"/>
                  </a:cubicBezTo>
                  <a:close/>
                </a:path>
              </a:pathLst>
            </a:custGeom>
            <a:solidFill>
              <a:srgbClr val="FFB900"/>
            </a:solidFill>
            <a:ln>
              <a:noFill/>
            </a:ln>
            <a:extLst/>
          </p:spPr>
          <p:txBody>
            <a:bodyPr vert="horz" wrap="square" lIns="91440" tIns="45720" rIns="91440" bIns="45720" numCol="1" anchor="t" anchorCtr="0" compatLnSpc="1">
              <a:prstTxWarp prst="textNoShape">
                <a:avLst/>
              </a:prstTxWarp>
            </a:bodyPr>
            <a:lstStyle/>
            <a:p>
              <a:endParaRPr lang="en-US" sz="1765"/>
            </a:p>
          </p:txBody>
        </p:sp>
        <p:sp>
          <p:nvSpPr>
            <p:cNvPr id="277" name="Freeform 347"/>
            <p:cNvSpPr>
              <a:spLocks noEditPoints="1"/>
            </p:cNvSpPr>
            <p:nvPr/>
          </p:nvSpPr>
          <p:spPr bwMode="gray">
            <a:xfrm>
              <a:off x="7598066" y="4533901"/>
              <a:ext cx="1622613" cy="1614520"/>
            </a:xfrm>
            <a:custGeom>
              <a:avLst/>
              <a:gdLst>
                <a:gd name="T0" fmla="*/ 167 w 186"/>
                <a:gd name="T1" fmla="*/ 74 h 186"/>
                <a:gd name="T2" fmla="*/ 177 w 186"/>
                <a:gd name="T3" fmla="*/ 54 h 186"/>
                <a:gd name="T4" fmla="*/ 154 w 186"/>
                <a:gd name="T5" fmla="*/ 47 h 186"/>
                <a:gd name="T6" fmla="*/ 155 w 186"/>
                <a:gd name="T7" fmla="*/ 24 h 186"/>
                <a:gd name="T8" fmla="*/ 132 w 186"/>
                <a:gd name="T9" fmla="*/ 27 h 186"/>
                <a:gd name="T10" fmla="*/ 125 w 186"/>
                <a:gd name="T11" fmla="*/ 6 h 186"/>
                <a:gd name="T12" fmla="*/ 103 w 186"/>
                <a:gd name="T13" fmla="*/ 17 h 186"/>
                <a:gd name="T14" fmla="*/ 88 w 186"/>
                <a:gd name="T15" fmla="*/ 0 h 186"/>
                <a:gd name="T16" fmla="*/ 74 w 186"/>
                <a:gd name="T17" fmla="*/ 19 h 186"/>
                <a:gd name="T18" fmla="*/ 53 w 186"/>
                <a:gd name="T19" fmla="*/ 9 h 186"/>
                <a:gd name="T20" fmla="*/ 47 w 186"/>
                <a:gd name="T21" fmla="*/ 32 h 186"/>
                <a:gd name="T22" fmla="*/ 24 w 186"/>
                <a:gd name="T23" fmla="*/ 31 h 186"/>
                <a:gd name="T24" fmla="*/ 27 w 186"/>
                <a:gd name="T25" fmla="*/ 54 h 186"/>
                <a:gd name="T26" fmla="*/ 5 w 186"/>
                <a:gd name="T27" fmla="*/ 61 h 186"/>
                <a:gd name="T28" fmla="*/ 17 w 186"/>
                <a:gd name="T29" fmla="*/ 83 h 186"/>
                <a:gd name="T30" fmla="*/ 0 w 186"/>
                <a:gd name="T31" fmla="*/ 98 h 186"/>
                <a:gd name="T32" fmla="*/ 19 w 186"/>
                <a:gd name="T33" fmla="*/ 112 h 186"/>
                <a:gd name="T34" fmla="*/ 9 w 186"/>
                <a:gd name="T35" fmla="*/ 133 h 186"/>
                <a:gd name="T36" fmla="*/ 32 w 186"/>
                <a:gd name="T37" fmla="*/ 139 h 186"/>
                <a:gd name="T38" fmla="*/ 31 w 186"/>
                <a:gd name="T39" fmla="*/ 162 h 186"/>
                <a:gd name="T40" fmla="*/ 54 w 186"/>
                <a:gd name="T41" fmla="*/ 159 h 186"/>
                <a:gd name="T42" fmla="*/ 61 w 186"/>
                <a:gd name="T43" fmla="*/ 181 h 186"/>
                <a:gd name="T44" fmla="*/ 83 w 186"/>
                <a:gd name="T45" fmla="*/ 169 h 186"/>
                <a:gd name="T46" fmla="*/ 98 w 186"/>
                <a:gd name="T47" fmla="*/ 186 h 186"/>
                <a:gd name="T48" fmla="*/ 112 w 186"/>
                <a:gd name="T49" fmla="*/ 167 h 186"/>
                <a:gd name="T50" fmla="*/ 133 w 186"/>
                <a:gd name="T51" fmla="*/ 177 h 186"/>
                <a:gd name="T52" fmla="*/ 139 w 186"/>
                <a:gd name="T53" fmla="*/ 154 h 186"/>
                <a:gd name="T54" fmla="*/ 162 w 186"/>
                <a:gd name="T55" fmla="*/ 156 h 186"/>
                <a:gd name="T56" fmla="*/ 159 w 186"/>
                <a:gd name="T57" fmla="*/ 132 h 186"/>
                <a:gd name="T58" fmla="*/ 181 w 186"/>
                <a:gd name="T59" fmla="*/ 125 h 186"/>
                <a:gd name="T60" fmla="*/ 169 w 186"/>
                <a:gd name="T61" fmla="*/ 103 h 186"/>
                <a:gd name="T62" fmla="*/ 186 w 186"/>
                <a:gd name="T63" fmla="*/ 88 h 186"/>
                <a:gd name="T64" fmla="*/ 143 w 186"/>
                <a:gd name="T65" fmla="*/ 111 h 186"/>
                <a:gd name="T66" fmla="*/ 143 w 186"/>
                <a:gd name="T67" fmla="*/ 75 h 186"/>
                <a:gd name="T68" fmla="*/ 150 w 186"/>
                <a:gd name="T69" fmla="*/ 108 h 186"/>
                <a:gd name="T70" fmla="*/ 114 w 186"/>
                <a:gd name="T71" fmla="*/ 76 h 186"/>
                <a:gd name="T72" fmla="*/ 123 w 186"/>
                <a:gd name="T73" fmla="*/ 42 h 186"/>
                <a:gd name="T74" fmla="*/ 78 w 186"/>
                <a:gd name="T75" fmla="*/ 35 h 186"/>
                <a:gd name="T76" fmla="*/ 111 w 186"/>
                <a:gd name="T77" fmla="*/ 42 h 186"/>
                <a:gd name="T78" fmla="*/ 75 w 186"/>
                <a:gd name="T79" fmla="*/ 42 h 186"/>
                <a:gd name="T80" fmla="*/ 93 w 186"/>
                <a:gd name="T81" fmla="*/ 108 h 186"/>
                <a:gd name="T82" fmla="*/ 108 w 186"/>
                <a:gd name="T83" fmla="*/ 93 h 186"/>
                <a:gd name="T84" fmla="*/ 76 w 186"/>
                <a:gd name="T85" fmla="*/ 71 h 186"/>
                <a:gd name="T86" fmla="*/ 42 w 186"/>
                <a:gd name="T87" fmla="*/ 62 h 186"/>
                <a:gd name="T88" fmla="*/ 35 w 186"/>
                <a:gd name="T89" fmla="*/ 107 h 186"/>
                <a:gd name="T90" fmla="*/ 42 w 186"/>
                <a:gd name="T91" fmla="*/ 75 h 186"/>
                <a:gd name="T92" fmla="*/ 42 w 186"/>
                <a:gd name="T93" fmla="*/ 110 h 186"/>
                <a:gd name="T94" fmla="*/ 44 w 186"/>
                <a:gd name="T95" fmla="*/ 116 h 186"/>
                <a:gd name="T96" fmla="*/ 69 w 186"/>
                <a:gd name="T97" fmla="*/ 141 h 186"/>
                <a:gd name="T98" fmla="*/ 41 w 186"/>
                <a:gd name="T99" fmla="*/ 123 h 186"/>
                <a:gd name="T100" fmla="*/ 77 w 186"/>
                <a:gd name="T101" fmla="*/ 150 h 186"/>
                <a:gd name="T102" fmla="*/ 95 w 186"/>
                <a:gd name="T103" fmla="*/ 120 h 186"/>
                <a:gd name="T104" fmla="*/ 122 w 186"/>
                <a:gd name="T105" fmla="*/ 144 h 186"/>
                <a:gd name="T106" fmla="*/ 114 w 186"/>
                <a:gd name="T107" fmla="*/ 110 h 186"/>
                <a:gd name="T108" fmla="*/ 135 w 186"/>
                <a:gd name="T109" fmla="*/ 135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6" h="186">
                  <a:moveTo>
                    <a:pt x="183" y="85"/>
                  </a:moveTo>
                  <a:cubicBezTo>
                    <a:pt x="169" y="83"/>
                    <a:pt x="169" y="83"/>
                    <a:pt x="169" y="83"/>
                  </a:cubicBezTo>
                  <a:cubicBezTo>
                    <a:pt x="168" y="80"/>
                    <a:pt x="168" y="77"/>
                    <a:pt x="167" y="74"/>
                  </a:cubicBezTo>
                  <a:cubicBezTo>
                    <a:pt x="179" y="67"/>
                    <a:pt x="179" y="67"/>
                    <a:pt x="179" y="67"/>
                  </a:cubicBezTo>
                  <a:cubicBezTo>
                    <a:pt x="181" y="66"/>
                    <a:pt x="182" y="64"/>
                    <a:pt x="181" y="62"/>
                  </a:cubicBezTo>
                  <a:cubicBezTo>
                    <a:pt x="177" y="54"/>
                    <a:pt x="177" y="54"/>
                    <a:pt x="177" y="54"/>
                  </a:cubicBezTo>
                  <a:cubicBezTo>
                    <a:pt x="177" y="52"/>
                    <a:pt x="175" y="51"/>
                    <a:pt x="173" y="51"/>
                  </a:cubicBezTo>
                  <a:cubicBezTo>
                    <a:pt x="159" y="55"/>
                    <a:pt x="159" y="55"/>
                    <a:pt x="159" y="55"/>
                  </a:cubicBezTo>
                  <a:cubicBezTo>
                    <a:pt x="158" y="52"/>
                    <a:pt x="156" y="49"/>
                    <a:pt x="154" y="47"/>
                  </a:cubicBezTo>
                  <a:cubicBezTo>
                    <a:pt x="162" y="35"/>
                    <a:pt x="162" y="35"/>
                    <a:pt x="162" y="35"/>
                  </a:cubicBezTo>
                  <a:cubicBezTo>
                    <a:pt x="163" y="34"/>
                    <a:pt x="163" y="32"/>
                    <a:pt x="162" y="31"/>
                  </a:cubicBezTo>
                  <a:cubicBezTo>
                    <a:pt x="155" y="24"/>
                    <a:pt x="155" y="24"/>
                    <a:pt x="155" y="24"/>
                  </a:cubicBezTo>
                  <a:cubicBezTo>
                    <a:pt x="154" y="23"/>
                    <a:pt x="152" y="23"/>
                    <a:pt x="151" y="24"/>
                  </a:cubicBezTo>
                  <a:cubicBezTo>
                    <a:pt x="139" y="32"/>
                    <a:pt x="139" y="32"/>
                    <a:pt x="139" y="32"/>
                  </a:cubicBezTo>
                  <a:cubicBezTo>
                    <a:pt x="137" y="30"/>
                    <a:pt x="134" y="29"/>
                    <a:pt x="132" y="27"/>
                  </a:cubicBezTo>
                  <a:cubicBezTo>
                    <a:pt x="135" y="13"/>
                    <a:pt x="135" y="13"/>
                    <a:pt x="135" y="13"/>
                  </a:cubicBezTo>
                  <a:cubicBezTo>
                    <a:pt x="136" y="12"/>
                    <a:pt x="135" y="10"/>
                    <a:pt x="133" y="9"/>
                  </a:cubicBezTo>
                  <a:cubicBezTo>
                    <a:pt x="125" y="6"/>
                    <a:pt x="125" y="6"/>
                    <a:pt x="125" y="6"/>
                  </a:cubicBezTo>
                  <a:cubicBezTo>
                    <a:pt x="123" y="5"/>
                    <a:pt x="121" y="6"/>
                    <a:pt x="120" y="7"/>
                  </a:cubicBezTo>
                  <a:cubicBezTo>
                    <a:pt x="113" y="19"/>
                    <a:pt x="113" y="19"/>
                    <a:pt x="113" y="19"/>
                  </a:cubicBezTo>
                  <a:cubicBezTo>
                    <a:pt x="110" y="18"/>
                    <a:pt x="107" y="18"/>
                    <a:pt x="103" y="17"/>
                  </a:cubicBezTo>
                  <a:cubicBezTo>
                    <a:pt x="101" y="3"/>
                    <a:pt x="101" y="3"/>
                    <a:pt x="101" y="3"/>
                  </a:cubicBezTo>
                  <a:cubicBezTo>
                    <a:pt x="101" y="1"/>
                    <a:pt x="99" y="0"/>
                    <a:pt x="98" y="0"/>
                  </a:cubicBezTo>
                  <a:cubicBezTo>
                    <a:pt x="88" y="0"/>
                    <a:pt x="88" y="0"/>
                    <a:pt x="88" y="0"/>
                  </a:cubicBezTo>
                  <a:cubicBezTo>
                    <a:pt x="87" y="0"/>
                    <a:pt x="85" y="1"/>
                    <a:pt x="85" y="3"/>
                  </a:cubicBezTo>
                  <a:cubicBezTo>
                    <a:pt x="83" y="17"/>
                    <a:pt x="83" y="17"/>
                    <a:pt x="83" y="17"/>
                  </a:cubicBezTo>
                  <a:cubicBezTo>
                    <a:pt x="80" y="18"/>
                    <a:pt x="77" y="18"/>
                    <a:pt x="74" y="19"/>
                  </a:cubicBezTo>
                  <a:cubicBezTo>
                    <a:pt x="67" y="7"/>
                    <a:pt x="67" y="7"/>
                    <a:pt x="67" y="7"/>
                  </a:cubicBezTo>
                  <a:cubicBezTo>
                    <a:pt x="66" y="5"/>
                    <a:pt x="64" y="5"/>
                    <a:pt x="62" y="5"/>
                  </a:cubicBezTo>
                  <a:cubicBezTo>
                    <a:pt x="53" y="9"/>
                    <a:pt x="53" y="9"/>
                    <a:pt x="53" y="9"/>
                  </a:cubicBezTo>
                  <a:cubicBezTo>
                    <a:pt x="52" y="9"/>
                    <a:pt x="51" y="11"/>
                    <a:pt x="51" y="13"/>
                  </a:cubicBezTo>
                  <a:cubicBezTo>
                    <a:pt x="55" y="27"/>
                    <a:pt x="55" y="27"/>
                    <a:pt x="55" y="27"/>
                  </a:cubicBezTo>
                  <a:cubicBezTo>
                    <a:pt x="52" y="28"/>
                    <a:pt x="49" y="30"/>
                    <a:pt x="47" y="32"/>
                  </a:cubicBezTo>
                  <a:cubicBezTo>
                    <a:pt x="35" y="24"/>
                    <a:pt x="35" y="24"/>
                    <a:pt x="35" y="24"/>
                  </a:cubicBezTo>
                  <a:cubicBezTo>
                    <a:pt x="34" y="23"/>
                    <a:pt x="32" y="23"/>
                    <a:pt x="31" y="24"/>
                  </a:cubicBezTo>
                  <a:cubicBezTo>
                    <a:pt x="24" y="31"/>
                    <a:pt x="24" y="31"/>
                    <a:pt x="24" y="31"/>
                  </a:cubicBezTo>
                  <a:cubicBezTo>
                    <a:pt x="23" y="32"/>
                    <a:pt x="23" y="34"/>
                    <a:pt x="24" y="35"/>
                  </a:cubicBezTo>
                  <a:cubicBezTo>
                    <a:pt x="32" y="47"/>
                    <a:pt x="32" y="47"/>
                    <a:pt x="32" y="47"/>
                  </a:cubicBezTo>
                  <a:cubicBezTo>
                    <a:pt x="30" y="49"/>
                    <a:pt x="29" y="52"/>
                    <a:pt x="27" y="54"/>
                  </a:cubicBezTo>
                  <a:cubicBezTo>
                    <a:pt x="13" y="51"/>
                    <a:pt x="13" y="51"/>
                    <a:pt x="13" y="51"/>
                  </a:cubicBezTo>
                  <a:cubicBezTo>
                    <a:pt x="12" y="50"/>
                    <a:pt x="10" y="51"/>
                    <a:pt x="9" y="53"/>
                  </a:cubicBezTo>
                  <a:cubicBezTo>
                    <a:pt x="5" y="61"/>
                    <a:pt x="5" y="61"/>
                    <a:pt x="5" y="61"/>
                  </a:cubicBezTo>
                  <a:cubicBezTo>
                    <a:pt x="5" y="63"/>
                    <a:pt x="5" y="65"/>
                    <a:pt x="7" y="66"/>
                  </a:cubicBezTo>
                  <a:cubicBezTo>
                    <a:pt x="19" y="73"/>
                    <a:pt x="19" y="73"/>
                    <a:pt x="19" y="73"/>
                  </a:cubicBezTo>
                  <a:cubicBezTo>
                    <a:pt x="18" y="76"/>
                    <a:pt x="18" y="80"/>
                    <a:pt x="17" y="83"/>
                  </a:cubicBezTo>
                  <a:cubicBezTo>
                    <a:pt x="3" y="85"/>
                    <a:pt x="3" y="85"/>
                    <a:pt x="3" y="85"/>
                  </a:cubicBezTo>
                  <a:cubicBezTo>
                    <a:pt x="1" y="85"/>
                    <a:pt x="0" y="87"/>
                    <a:pt x="0" y="88"/>
                  </a:cubicBezTo>
                  <a:cubicBezTo>
                    <a:pt x="0" y="98"/>
                    <a:pt x="0" y="98"/>
                    <a:pt x="0" y="98"/>
                  </a:cubicBezTo>
                  <a:cubicBezTo>
                    <a:pt x="0" y="100"/>
                    <a:pt x="1" y="101"/>
                    <a:pt x="3" y="101"/>
                  </a:cubicBezTo>
                  <a:cubicBezTo>
                    <a:pt x="17" y="103"/>
                    <a:pt x="17" y="103"/>
                    <a:pt x="17" y="103"/>
                  </a:cubicBezTo>
                  <a:cubicBezTo>
                    <a:pt x="17" y="106"/>
                    <a:pt x="18" y="109"/>
                    <a:pt x="19" y="112"/>
                  </a:cubicBezTo>
                  <a:cubicBezTo>
                    <a:pt x="7" y="119"/>
                    <a:pt x="7" y="119"/>
                    <a:pt x="7" y="119"/>
                  </a:cubicBezTo>
                  <a:cubicBezTo>
                    <a:pt x="5" y="120"/>
                    <a:pt x="4" y="122"/>
                    <a:pt x="5" y="124"/>
                  </a:cubicBezTo>
                  <a:cubicBezTo>
                    <a:pt x="9" y="133"/>
                    <a:pt x="9" y="133"/>
                    <a:pt x="9" y="133"/>
                  </a:cubicBezTo>
                  <a:cubicBezTo>
                    <a:pt x="9" y="134"/>
                    <a:pt x="11" y="135"/>
                    <a:pt x="13" y="135"/>
                  </a:cubicBezTo>
                  <a:cubicBezTo>
                    <a:pt x="27" y="131"/>
                    <a:pt x="27" y="131"/>
                    <a:pt x="27" y="131"/>
                  </a:cubicBezTo>
                  <a:cubicBezTo>
                    <a:pt x="28" y="134"/>
                    <a:pt x="30" y="137"/>
                    <a:pt x="32" y="139"/>
                  </a:cubicBezTo>
                  <a:cubicBezTo>
                    <a:pt x="24" y="151"/>
                    <a:pt x="24" y="151"/>
                    <a:pt x="24" y="151"/>
                  </a:cubicBezTo>
                  <a:cubicBezTo>
                    <a:pt x="23" y="152"/>
                    <a:pt x="23" y="154"/>
                    <a:pt x="24" y="156"/>
                  </a:cubicBezTo>
                  <a:cubicBezTo>
                    <a:pt x="31" y="162"/>
                    <a:pt x="31" y="162"/>
                    <a:pt x="31" y="162"/>
                  </a:cubicBezTo>
                  <a:cubicBezTo>
                    <a:pt x="32" y="163"/>
                    <a:pt x="34" y="164"/>
                    <a:pt x="35" y="163"/>
                  </a:cubicBezTo>
                  <a:cubicBezTo>
                    <a:pt x="47" y="154"/>
                    <a:pt x="47" y="154"/>
                    <a:pt x="47" y="154"/>
                  </a:cubicBezTo>
                  <a:cubicBezTo>
                    <a:pt x="49" y="156"/>
                    <a:pt x="51" y="158"/>
                    <a:pt x="54" y="159"/>
                  </a:cubicBezTo>
                  <a:cubicBezTo>
                    <a:pt x="51" y="173"/>
                    <a:pt x="51" y="173"/>
                    <a:pt x="51" y="173"/>
                  </a:cubicBezTo>
                  <a:cubicBezTo>
                    <a:pt x="50" y="174"/>
                    <a:pt x="51" y="176"/>
                    <a:pt x="53" y="177"/>
                  </a:cubicBezTo>
                  <a:cubicBezTo>
                    <a:pt x="61" y="181"/>
                    <a:pt x="61" y="181"/>
                    <a:pt x="61" y="181"/>
                  </a:cubicBezTo>
                  <a:cubicBezTo>
                    <a:pt x="63" y="181"/>
                    <a:pt x="65" y="181"/>
                    <a:pt x="66" y="179"/>
                  </a:cubicBezTo>
                  <a:cubicBezTo>
                    <a:pt x="73" y="167"/>
                    <a:pt x="73" y="167"/>
                    <a:pt x="73" y="167"/>
                  </a:cubicBezTo>
                  <a:cubicBezTo>
                    <a:pt x="76" y="168"/>
                    <a:pt x="79" y="169"/>
                    <a:pt x="83" y="169"/>
                  </a:cubicBezTo>
                  <a:cubicBezTo>
                    <a:pt x="85" y="183"/>
                    <a:pt x="85" y="183"/>
                    <a:pt x="85" y="183"/>
                  </a:cubicBezTo>
                  <a:cubicBezTo>
                    <a:pt x="85" y="185"/>
                    <a:pt x="87" y="186"/>
                    <a:pt x="88" y="186"/>
                  </a:cubicBezTo>
                  <a:cubicBezTo>
                    <a:pt x="98" y="186"/>
                    <a:pt x="98" y="186"/>
                    <a:pt x="98" y="186"/>
                  </a:cubicBezTo>
                  <a:cubicBezTo>
                    <a:pt x="99" y="186"/>
                    <a:pt x="101" y="185"/>
                    <a:pt x="101" y="183"/>
                  </a:cubicBezTo>
                  <a:cubicBezTo>
                    <a:pt x="103" y="169"/>
                    <a:pt x="103" y="169"/>
                    <a:pt x="103" y="169"/>
                  </a:cubicBezTo>
                  <a:cubicBezTo>
                    <a:pt x="106" y="169"/>
                    <a:pt x="109" y="168"/>
                    <a:pt x="112" y="167"/>
                  </a:cubicBezTo>
                  <a:cubicBezTo>
                    <a:pt x="119" y="179"/>
                    <a:pt x="119" y="179"/>
                    <a:pt x="119" y="179"/>
                  </a:cubicBezTo>
                  <a:cubicBezTo>
                    <a:pt x="120" y="181"/>
                    <a:pt x="122" y="182"/>
                    <a:pt x="124" y="181"/>
                  </a:cubicBezTo>
                  <a:cubicBezTo>
                    <a:pt x="133" y="177"/>
                    <a:pt x="133" y="177"/>
                    <a:pt x="133" y="177"/>
                  </a:cubicBezTo>
                  <a:cubicBezTo>
                    <a:pt x="134" y="177"/>
                    <a:pt x="135" y="175"/>
                    <a:pt x="135" y="173"/>
                  </a:cubicBezTo>
                  <a:cubicBezTo>
                    <a:pt x="131" y="159"/>
                    <a:pt x="131" y="159"/>
                    <a:pt x="131" y="159"/>
                  </a:cubicBezTo>
                  <a:cubicBezTo>
                    <a:pt x="134" y="158"/>
                    <a:pt x="137" y="156"/>
                    <a:pt x="139" y="154"/>
                  </a:cubicBezTo>
                  <a:cubicBezTo>
                    <a:pt x="151" y="163"/>
                    <a:pt x="151" y="163"/>
                    <a:pt x="151" y="163"/>
                  </a:cubicBezTo>
                  <a:cubicBezTo>
                    <a:pt x="152" y="164"/>
                    <a:pt x="154" y="163"/>
                    <a:pt x="155" y="162"/>
                  </a:cubicBezTo>
                  <a:cubicBezTo>
                    <a:pt x="162" y="156"/>
                    <a:pt x="162" y="156"/>
                    <a:pt x="162" y="156"/>
                  </a:cubicBezTo>
                  <a:cubicBezTo>
                    <a:pt x="163" y="154"/>
                    <a:pt x="163" y="152"/>
                    <a:pt x="162" y="151"/>
                  </a:cubicBezTo>
                  <a:cubicBezTo>
                    <a:pt x="154" y="139"/>
                    <a:pt x="154" y="139"/>
                    <a:pt x="154" y="139"/>
                  </a:cubicBezTo>
                  <a:cubicBezTo>
                    <a:pt x="156" y="137"/>
                    <a:pt x="157" y="135"/>
                    <a:pt x="159" y="132"/>
                  </a:cubicBezTo>
                  <a:cubicBezTo>
                    <a:pt x="173" y="136"/>
                    <a:pt x="173" y="136"/>
                    <a:pt x="173" y="136"/>
                  </a:cubicBezTo>
                  <a:cubicBezTo>
                    <a:pt x="174" y="136"/>
                    <a:pt x="176" y="135"/>
                    <a:pt x="177" y="133"/>
                  </a:cubicBezTo>
                  <a:cubicBezTo>
                    <a:pt x="181" y="125"/>
                    <a:pt x="181" y="125"/>
                    <a:pt x="181" y="125"/>
                  </a:cubicBezTo>
                  <a:cubicBezTo>
                    <a:pt x="181" y="123"/>
                    <a:pt x="181" y="121"/>
                    <a:pt x="179" y="120"/>
                  </a:cubicBezTo>
                  <a:cubicBezTo>
                    <a:pt x="167" y="113"/>
                    <a:pt x="167" y="113"/>
                    <a:pt x="167" y="113"/>
                  </a:cubicBezTo>
                  <a:cubicBezTo>
                    <a:pt x="168" y="110"/>
                    <a:pt x="168" y="107"/>
                    <a:pt x="169" y="103"/>
                  </a:cubicBezTo>
                  <a:cubicBezTo>
                    <a:pt x="183" y="101"/>
                    <a:pt x="183" y="101"/>
                    <a:pt x="183" y="101"/>
                  </a:cubicBezTo>
                  <a:cubicBezTo>
                    <a:pt x="185" y="101"/>
                    <a:pt x="186" y="100"/>
                    <a:pt x="186" y="98"/>
                  </a:cubicBezTo>
                  <a:cubicBezTo>
                    <a:pt x="186" y="88"/>
                    <a:pt x="186" y="88"/>
                    <a:pt x="186" y="88"/>
                  </a:cubicBezTo>
                  <a:cubicBezTo>
                    <a:pt x="186" y="87"/>
                    <a:pt x="185" y="85"/>
                    <a:pt x="183" y="85"/>
                  </a:cubicBezTo>
                  <a:close/>
                  <a:moveTo>
                    <a:pt x="150" y="108"/>
                  </a:moveTo>
                  <a:cubicBezTo>
                    <a:pt x="149" y="111"/>
                    <a:pt x="146" y="113"/>
                    <a:pt x="143" y="111"/>
                  </a:cubicBezTo>
                  <a:cubicBezTo>
                    <a:pt x="120" y="96"/>
                    <a:pt x="120" y="96"/>
                    <a:pt x="120" y="96"/>
                  </a:cubicBezTo>
                  <a:cubicBezTo>
                    <a:pt x="117" y="95"/>
                    <a:pt x="117" y="92"/>
                    <a:pt x="120" y="90"/>
                  </a:cubicBezTo>
                  <a:cubicBezTo>
                    <a:pt x="143" y="75"/>
                    <a:pt x="143" y="75"/>
                    <a:pt x="143" y="75"/>
                  </a:cubicBezTo>
                  <a:cubicBezTo>
                    <a:pt x="146" y="74"/>
                    <a:pt x="149" y="75"/>
                    <a:pt x="150" y="78"/>
                  </a:cubicBezTo>
                  <a:cubicBezTo>
                    <a:pt x="150" y="78"/>
                    <a:pt x="152" y="86"/>
                    <a:pt x="152" y="93"/>
                  </a:cubicBezTo>
                  <a:cubicBezTo>
                    <a:pt x="152" y="101"/>
                    <a:pt x="150" y="108"/>
                    <a:pt x="150" y="108"/>
                  </a:cubicBezTo>
                  <a:close/>
                  <a:moveTo>
                    <a:pt x="144" y="63"/>
                  </a:moveTo>
                  <a:cubicBezTo>
                    <a:pt x="146" y="66"/>
                    <a:pt x="144" y="69"/>
                    <a:pt x="141" y="70"/>
                  </a:cubicBezTo>
                  <a:cubicBezTo>
                    <a:pt x="114" y="76"/>
                    <a:pt x="114" y="76"/>
                    <a:pt x="114" y="76"/>
                  </a:cubicBezTo>
                  <a:cubicBezTo>
                    <a:pt x="111" y="77"/>
                    <a:pt x="109" y="75"/>
                    <a:pt x="110" y="72"/>
                  </a:cubicBezTo>
                  <a:cubicBezTo>
                    <a:pt x="116" y="45"/>
                    <a:pt x="116" y="45"/>
                    <a:pt x="116" y="45"/>
                  </a:cubicBezTo>
                  <a:cubicBezTo>
                    <a:pt x="117" y="41"/>
                    <a:pt x="120" y="40"/>
                    <a:pt x="123" y="42"/>
                  </a:cubicBezTo>
                  <a:cubicBezTo>
                    <a:pt x="123" y="42"/>
                    <a:pt x="130" y="46"/>
                    <a:pt x="135" y="51"/>
                  </a:cubicBezTo>
                  <a:cubicBezTo>
                    <a:pt x="140" y="56"/>
                    <a:pt x="144" y="63"/>
                    <a:pt x="144" y="63"/>
                  </a:cubicBezTo>
                  <a:close/>
                  <a:moveTo>
                    <a:pt x="78" y="35"/>
                  </a:moveTo>
                  <a:cubicBezTo>
                    <a:pt x="78" y="35"/>
                    <a:pt x="86" y="33"/>
                    <a:pt x="93" y="33"/>
                  </a:cubicBezTo>
                  <a:cubicBezTo>
                    <a:pt x="100" y="33"/>
                    <a:pt x="108" y="35"/>
                    <a:pt x="108" y="35"/>
                  </a:cubicBezTo>
                  <a:cubicBezTo>
                    <a:pt x="111" y="36"/>
                    <a:pt x="113" y="39"/>
                    <a:pt x="111" y="42"/>
                  </a:cubicBezTo>
                  <a:cubicBezTo>
                    <a:pt x="96" y="66"/>
                    <a:pt x="96" y="66"/>
                    <a:pt x="96" y="66"/>
                  </a:cubicBezTo>
                  <a:cubicBezTo>
                    <a:pt x="94" y="69"/>
                    <a:pt x="91" y="69"/>
                    <a:pt x="90" y="66"/>
                  </a:cubicBezTo>
                  <a:cubicBezTo>
                    <a:pt x="75" y="42"/>
                    <a:pt x="75" y="42"/>
                    <a:pt x="75" y="42"/>
                  </a:cubicBezTo>
                  <a:cubicBezTo>
                    <a:pt x="73" y="39"/>
                    <a:pt x="75" y="36"/>
                    <a:pt x="78" y="35"/>
                  </a:cubicBezTo>
                  <a:close/>
                  <a:moveTo>
                    <a:pt x="108" y="93"/>
                  </a:moveTo>
                  <a:cubicBezTo>
                    <a:pt x="108" y="101"/>
                    <a:pt x="101" y="108"/>
                    <a:pt x="93" y="108"/>
                  </a:cubicBezTo>
                  <a:cubicBezTo>
                    <a:pt x="85" y="108"/>
                    <a:pt x="78" y="101"/>
                    <a:pt x="78" y="93"/>
                  </a:cubicBezTo>
                  <a:cubicBezTo>
                    <a:pt x="78" y="85"/>
                    <a:pt x="85" y="79"/>
                    <a:pt x="93" y="79"/>
                  </a:cubicBezTo>
                  <a:cubicBezTo>
                    <a:pt x="101" y="79"/>
                    <a:pt x="108" y="85"/>
                    <a:pt x="108" y="93"/>
                  </a:cubicBezTo>
                  <a:close/>
                  <a:moveTo>
                    <a:pt x="63" y="41"/>
                  </a:moveTo>
                  <a:cubicBezTo>
                    <a:pt x="66" y="39"/>
                    <a:pt x="69" y="41"/>
                    <a:pt x="70" y="44"/>
                  </a:cubicBezTo>
                  <a:cubicBezTo>
                    <a:pt x="76" y="71"/>
                    <a:pt x="76" y="71"/>
                    <a:pt x="76" y="71"/>
                  </a:cubicBezTo>
                  <a:cubicBezTo>
                    <a:pt x="77" y="74"/>
                    <a:pt x="75" y="76"/>
                    <a:pt x="71" y="76"/>
                  </a:cubicBezTo>
                  <a:cubicBezTo>
                    <a:pt x="45" y="69"/>
                    <a:pt x="45" y="69"/>
                    <a:pt x="45" y="69"/>
                  </a:cubicBezTo>
                  <a:cubicBezTo>
                    <a:pt x="41" y="68"/>
                    <a:pt x="40" y="65"/>
                    <a:pt x="42" y="62"/>
                  </a:cubicBezTo>
                  <a:cubicBezTo>
                    <a:pt x="42" y="62"/>
                    <a:pt x="45" y="55"/>
                    <a:pt x="51" y="50"/>
                  </a:cubicBezTo>
                  <a:cubicBezTo>
                    <a:pt x="56" y="45"/>
                    <a:pt x="63" y="41"/>
                    <a:pt x="63" y="41"/>
                  </a:cubicBezTo>
                  <a:close/>
                  <a:moveTo>
                    <a:pt x="35" y="107"/>
                  </a:moveTo>
                  <a:cubicBezTo>
                    <a:pt x="35" y="107"/>
                    <a:pt x="33" y="100"/>
                    <a:pt x="33" y="92"/>
                  </a:cubicBezTo>
                  <a:cubicBezTo>
                    <a:pt x="33" y="85"/>
                    <a:pt x="35" y="77"/>
                    <a:pt x="35" y="77"/>
                  </a:cubicBezTo>
                  <a:cubicBezTo>
                    <a:pt x="36" y="74"/>
                    <a:pt x="39" y="73"/>
                    <a:pt x="42" y="75"/>
                  </a:cubicBezTo>
                  <a:cubicBezTo>
                    <a:pt x="66" y="89"/>
                    <a:pt x="66" y="89"/>
                    <a:pt x="66" y="89"/>
                  </a:cubicBezTo>
                  <a:cubicBezTo>
                    <a:pt x="69" y="91"/>
                    <a:pt x="69" y="94"/>
                    <a:pt x="66" y="96"/>
                  </a:cubicBezTo>
                  <a:cubicBezTo>
                    <a:pt x="42" y="110"/>
                    <a:pt x="42" y="110"/>
                    <a:pt x="42" y="110"/>
                  </a:cubicBezTo>
                  <a:cubicBezTo>
                    <a:pt x="39" y="112"/>
                    <a:pt x="36" y="111"/>
                    <a:pt x="35" y="107"/>
                  </a:cubicBezTo>
                  <a:close/>
                  <a:moveTo>
                    <a:pt x="41" y="123"/>
                  </a:moveTo>
                  <a:cubicBezTo>
                    <a:pt x="39" y="120"/>
                    <a:pt x="41" y="116"/>
                    <a:pt x="44" y="116"/>
                  </a:cubicBezTo>
                  <a:cubicBezTo>
                    <a:pt x="71" y="109"/>
                    <a:pt x="71" y="109"/>
                    <a:pt x="71" y="109"/>
                  </a:cubicBezTo>
                  <a:cubicBezTo>
                    <a:pt x="74" y="108"/>
                    <a:pt x="76" y="110"/>
                    <a:pt x="76" y="114"/>
                  </a:cubicBezTo>
                  <a:cubicBezTo>
                    <a:pt x="69" y="141"/>
                    <a:pt x="69" y="141"/>
                    <a:pt x="69" y="141"/>
                  </a:cubicBezTo>
                  <a:cubicBezTo>
                    <a:pt x="68" y="144"/>
                    <a:pt x="65" y="145"/>
                    <a:pt x="62" y="144"/>
                  </a:cubicBezTo>
                  <a:cubicBezTo>
                    <a:pt x="62" y="144"/>
                    <a:pt x="55" y="140"/>
                    <a:pt x="50" y="135"/>
                  </a:cubicBezTo>
                  <a:cubicBezTo>
                    <a:pt x="45" y="129"/>
                    <a:pt x="41" y="123"/>
                    <a:pt x="41" y="123"/>
                  </a:cubicBezTo>
                  <a:close/>
                  <a:moveTo>
                    <a:pt x="107" y="150"/>
                  </a:moveTo>
                  <a:cubicBezTo>
                    <a:pt x="107" y="150"/>
                    <a:pt x="100" y="152"/>
                    <a:pt x="92" y="152"/>
                  </a:cubicBezTo>
                  <a:cubicBezTo>
                    <a:pt x="85" y="152"/>
                    <a:pt x="77" y="150"/>
                    <a:pt x="77" y="150"/>
                  </a:cubicBezTo>
                  <a:cubicBezTo>
                    <a:pt x="74" y="149"/>
                    <a:pt x="73" y="146"/>
                    <a:pt x="74" y="143"/>
                  </a:cubicBezTo>
                  <a:cubicBezTo>
                    <a:pt x="89" y="120"/>
                    <a:pt x="89" y="120"/>
                    <a:pt x="89" y="120"/>
                  </a:cubicBezTo>
                  <a:cubicBezTo>
                    <a:pt x="91" y="117"/>
                    <a:pt x="94" y="117"/>
                    <a:pt x="95" y="120"/>
                  </a:cubicBezTo>
                  <a:cubicBezTo>
                    <a:pt x="110" y="143"/>
                    <a:pt x="110" y="143"/>
                    <a:pt x="110" y="143"/>
                  </a:cubicBezTo>
                  <a:cubicBezTo>
                    <a:pt x="112" y="146"/>
                    <a:pt x="111" y="149"/>
                    <a:pt x="107" y="150"/>
                  </a:cubicBezTo>
                  <a:close/>
                  <a:moveTo>
                    <a:pt x="122" y="144"/>
                  </a:moveTo>
                  <a:cubicBezTo>
                    <a:pt x="119" y="146"/>
                    <a:pt x="116" y="145"/>
                    <a:pt x="115" y="141"/>
                  </a:cubicBezTo>
                  <a:cubicBezTo>
                    <a:pt x="109" y="114"/>
                    <a:pt x="109" y="114"/>
                    <a:pt x="109" y="114"/>
                  </a:cubicBezTo>
                  <a:cubicBezTo>
                    <a:pt x="108" y="111"/>
                    <a:pt x="110" y="109"/>
                    <a:pt x="114" y="110"/>
                  </a:cubicBezTo>
                  <a:cubicBezTo>
                    <a:pt x="141" y="116"/>
                    <a:pt x="141" y="116"/>
                    <a:pt x="141" y="116"/>
                  </a:cubicBezTo>
                  <a:cubicBezTo>
                    <a:pt x="144" y="117"/>
                    <a:pt x="145" y="120"/>
                    <a:pt x="144" y="123"/>
                  </a:cubicBezTo>
                  <a:cubicBezTo>
                    <a:pt x="144" y="123"/>
                    <a:pt x="140" y="130"/>
                    <a:pt x="135" y="135"/>
                  </a:cubicBezTo>
                  <a:cubicBezTo>
                    <a:pt x="129" y="140"/>
                    <a:pt x="122" y="144"/>
                    <a:pt x="122" y="144"/>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8" name="Freeform 348"/>
            <p:cNvSpPr>
              <a:spLocks noEditPoints="1"/>
            </p:cNvSpPr>
            <p:nvPr/>
          </p:nvSpPr>
          <p:spPr bwMode="gray">
            <a:xfrm>
              <a:off x="8872687" y="5759966"/>
              <a:ext cx="740495" cy="736447"/>
            </a:xfrm>
            <a:custGeom>
              <a:avLst/>
              <a:gdLst>
                <a:gd name="T0" fmla="*/ 82 w 85"/>
                <a:gd name="T1" fmla="*/ 52 h 85"/>
                <a:gd name="T2" fmla="*/ 71 w 85"/>
                <a:gd name="T3" fmla="*/ 45 h 85"/>
                <a:gd name="T4" fmla="*/ 71 w 85"/>
                <a:gd name="T5" fmla="*/ 45 h 85"/>
                <a:gd name="T6" fmla="*/ 70 w 85"/>
                <a:gd name="T7" fmla="*/ 37 h 85"/>
                <a:gd name="T8" fmla="*/ 70 w 85"/>
                <a:gd name="T9" fmla="*/ 37 h 85"/>
                <a:gd name="T10" fmla="*/ 81 w 85"/>
                <a:gd name="T11" fmla="*/ 29 h 85"/>
                <a:gd name="T12" fmla="*/ 82 w 85"/>
                <a:gd name="T13" fmla="*/ 23 h 85"/>
                <a:gd name="T14" fmla="*/ 77 w 85"/>
                <a:gd name="T15" fmla="*/ 21 h 85"/>
                <a:gd name="T16" fmla="*/ 64 w 85"/>
                <a:gd name="T17" fmla="*/ 24 h 85"/>
                <a:gd name="T18" fmla="*/ 64 w 85"/>
                <a:gd name="T19" fmla="*/ 24 h 85"/>
                <a:gd name="T20" fmla="*/ 58 w 85"/>
                <a:gd name="T21" fmla="*/ 19 h 85"/>
                <a:gd name="T22" fmla="*/ 58 w 85"/>
                <a:gd name="T23" fmla="*/ 19 h 85"/>
                <a:gd name="T24" fmla="*/ 60 w 85"/>
                <a:gd name="T25" fmla="*/ 6 h 85"/>
                <a:gd name="T26" fmla="*/ 57 w 85"/>
                <a:gd name="T27" fmla="*/ 1 h 85"/>
                <a:gd name="T28" fmla="*/ 51 w 85"/>
                <a:gd name="T29" fmla="*/ 3 h 85"/>
                <a:gd name="T30" fmla="*/ 44 w 85"/>
                <a:gd name="T31" fmla="*/ 14 h 85"/>
                <a:gd name="T32" fmla="*/ 44 w 85"/>
                <a:gd name="T33" fmla="*/ 14 h 85"/>
                <a:gd name="T34" fmla="*/ 37 w 85"/>
                <a:gd name="T35" fmla="*/ 15 h 85"/>
                <a:gd name="T36" fmla="*/ 37 w 85"/>
                <a:gd name="T37" fmla="*/ 15 h 85"/>
                <a:gd name="T38" fmla="*/ 28 w 85"/>
                <a:gd name="T39" fmla="*/ 4 h 85"/>
                <a:gd name="T40" fmla="*/ 23 w 85"/>
                <a:gd name="T41" fmla="*/ 3 h 85"/>
                <a:gd name="T42" fmla="*/ 20 w 85"/>
                <a:gd name="T43" fmla="*/ 8 h 85"/>
                <a:gd name="T44" fmla="*/ 23 w 85"/>
                <a:gd name="T45" fmla="*/ 21 h 85"/>
                <a:gd name="T46" fmla="*/ 23 w 85"/>
                <a:gd name="T47" fmla="*/ 21 h 85"/>
                <a:gd name="T48" fmla="*/ 18 w 85"/>
                <a:gd name="T49" fmla="*/ 27 h 85"/>
                <a:gd name="T50" fmla="*/ 18 w 85"/>
                <a:gd name="T51" fmla="*/ 27 h 85"/>
                <a:gd name="T52" fmla="*/ 5 w 85"/>
                <a:gd name="T53" fmla="*/ 25 h 85"/>
                <a:gd name="T54" fmla="*/ 0 w 85"/>
                <a:gd name="T55" fmla="*/ 28 h 85"/>
                <a:gd name="T56" fmla="*/ 2 w 85"/>
                <a:gd name="T57" fmla="*/ 34 h 85"/>
                <a:gd name="T58" fmla="*/ 13 w 85"/>
                <a:gd name="T59" fmla="*/ 41 h 85"/>
                <a:gd name="T60" fmla="*/ 14 w 85"/>
                <a:gd name="T61" fmla="*/ 48 h 85"/>
                <a:gd name="T62" fmla="*/ 4 w 85"/>
                <a:gd name="T63" fmla="*/ 57 h 85"/>
                <a:gd name="T64" fmla="*/ 2 w 85"/>
                <a:gd name="T65" fmla="*/ 62 h 85"/>
                <a:gd name="T66" fmla="*/ 7 w 85"/>
                <a:gd name="T67" fmla="*/ 65 h 85"/>
                <a:gd name="T68" fmla="*/ 20 w 85"/>
                <a:gd name="T69" fmla="*/ 62 h 85"/>
                <a:gd name="T70" fmla="*/ 26 w 85"/>
                <a:gd name="T71" fmla="*/ 67 h 85"/>
                <a:gd name="T72" fmla="*/ 25 w 85"/>
                <a:gd name="T73" fmla="*/ 80 h 85"/>
                <a:gd name="T74" fmla="*/ 28 w 85"/>
                <a:gd name="T75" fmla="*/ 85 h 85"/>
                <a:gd name="T76" fmla="*/ 33 w 85"/>
                <a:gd name="T77" fmla="*/ 83 h 85"/>
                <a:gd name="T78" fmla="*/ 40 w 85"/>
                <a:gd name="T79" fmla="*/ 72 h 85"/>
                <a:gd name="T80" fmla="*/ 48 w 85"/>
                <a:gd name="T81" fmla="*/ 71 h 85"/>
                <a:gd name="T82" fmla="*/ 56 w 85"/>
                <a:gd name="T83" fmla="*/ 81 h 85"/>
                <a:gd name="T84" fmla="*/ 62 w 85"/>
                <a:gd name="T85" fmla="*/ 83 h 85"/>
                <a:gd name="T86" fmla="*/ 64 w 85"/>
                <a:gd name="T87" fmla="*/ 78 h 85"/>
                <a:gd name="T88" fmla="*/ 61 w 85"/>
                <a:gd name="T89" fmla="*/ 65 h 85"/>
                <a:gd name="T90" fmla="*/ 66 w 85"/>
                <a:gd name="T91" fmla="*/ 59 h 85"/>
                <a:gd name="T92" fmla="*/ 79 w 85"/>
                <a:gd name="T93" fmla="*/ 60 h 85"/>
                <a:gd name="T94" fmla="*/ 84 w 85"/>
                <a:gd name="T95" fmla="*/ 57 h 85"/>
                <a:gd name="T96" fmla="*/ 82 w 85"/>
                <a:gd name="T97" fmla="*/ 52 h 85"/>
                <a:gd name="T98" fmla="*/ 36 w 85"/>
                <a:gd name="T99" fmla="*/ 61 h 85"/>
                <a:gd name="T100" fmla="*/ 25 w 85"/>
                <a:gd name="T101" fmla="*/ 37 h 85"/>
                <a:gd name="T102" fmla="*/ 48 w 85"/>
                <a:gd name="T103" fmla="*/ 26 h 85"/>
                <a:gd name="T104" fmla="*/ 59 w 85"/>
                <a:gd name="T105" fmla="*/ 49 h 85"/>
                <a:gd name="T106" fmla="*/ 36 w 85"/>
                <a:gd name="T107" fmla="*/ 61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5" h="85">
                  <a:moveTo>
                    <a:pt x="82" y="52"/>
                  </a:moveTo>
                  <a:cubicBezTo>
                    <a:pt x="71" y="45"/>
                    <a:pt x="71" y="45"/>
                    <a:pt x="71" y="45"/>
                  </a:cubicBezTo>
                  <a:cubicBezTo>
                    <a:pt x="71" y="45"/>
                    <a:pt x="71" y="45"/>
                    <a:pt x="71" y="45"/>
                  </a:cubicBezTo>
                  <a:cubicBezTo>
                    <a:pt x="71" y="42"/>
                    <a:pt x="71" y="40"/>
                    <a:pt x="70" y="37"/>
                  </a:cubicBezTo>
                  <a:cubicBezTo>
                    <a:pt x="70" y="37"/>
                    <a:pt x="70" y="37"/>
                    <a:pt x="70" y="37"/>
                  </a:cubicBezTo>
                  <a:cubicBezTo>
                    <a:pt x="81" y="29"/>
                    <a:pt x="81" y="29"/>
                    <a:pt x="81" y="29"/>
                  </a:cubicBezTo>
                  <a:cubicBezTo>
                    <a:pt x="82" y="28"/>
                    <a:pt x="83" y="25"/>
                    <a:pt x="82" y="23"/>
                  </a:cubicBezTo>
                  <a:cubicBezTo>
                    <a:pt x="81" y="22"/>
                    <a:pt x="79" y="21"/>
                    <a:pt x="77" y="21"/>
                  </a:cubicBezTo>
                  <a:cubicBezTo>
                    <a:pt x="64" y="24"/>
                    <a:pt x="64" y="24"/>
                    <a:pt x="64" y="24"/>
                  </a:cubicBezTo>
                  <a:cubicBezTo>
                    <a:pt x="64" y="24"/>
                    <a:pt x="64" y="24"/>
                    <a:pt x="64" y="24"/>
                  </a:cubicBezTo>
                  <a:cubicBezTo>
                    <a:pt x="62" y="22"/>
                    <a:pt x="60" y="21"/>
                    <a:pt x="58" y="19"/>
                  </a:cubicBezTo>
                  <a:cubicBezTo>
                    <a:pt x="58" y="19"/>
                    <a:pt x="58" y="19"/>
                    <a:pt x="58" y="19"/>
                  </a:cubicBezTo>
                  <a:cubicBezTo>
                    <a:pt x="60" y="6"/>
                    <a:pt x="60" y="6"/>
                    <a:pt x="60" y="6"/>
                  </a:cubicBezTo>
                  <a:cubicBezTo>
                    <a:pt x="60" y="4"/>
                    <a:pt x="59" y="2"/>
                    <a:pt x="57" y="1"/>
                  </a:cubicBezTo>
                  <a:cubicBezTo>
                    <a:pt x="55" y="0"/>
                    <a:pt x="52" y="1"/>
                    <a:pt x="51" y="3"/>
                  </a:cubicBezTo>
                  <a:cubicBezTo>
                    <a:pt x="44" y="14"/>
                    <a:pt x="44" y="14"/>
                    <a:pt x="44" y="14"/>
                  </a:cubicBezTo>
                  <a:cubicBezTo>
                    <a:pt x="44" y="14"/>
                    <a:pt x="44" y="14"/>
                    <a:pt x="44" y="14"/>
                  </a:cubicBezTo>
                  <a:cubicBezTo>
                    <a:pt x="42" y="14"/>
                    <a:pt x="39" y="14"/>
                    <a:pt x="37" y="15"/>
                  </a:cubicBezTo>
                  <a:cubicBezTo>
                    <a:pt x="37" y="15"/>
                    <a:pt x="37" y="15"/>
                    <a:pt x="37" y="15"/>
                  </a:cubicBezTo>
                  <a:cubicBezTo>
                    <a:pt x="28" y="4"/>
                    <a:pt x="28" y="4"/>
                    <a:pt x="28" y="4"/>
                  </a:cubicBezTo>
                  <a:cubicBezTo>
                    <a:pt x="27" y="3"/>
                    <a:pt x="25" y="2"/>
                    <a:pt x="23" y="3"/>
                  </a:cubicBezTo>
                  <a:cubicBezTo>
                    <a:pt x="21" y="4"/>
                    <a:pt x="20" y="6"/>
                    <a:pt x="20" y="8"/>
                  </a:cubicBezTo>
                  <a:cubicBezTo>
                    <a:pt x="23" y="21"/>
                    <a:pt x="23" y="21"/>
                    <a:pt x="23" y="21"/>
                  </a:cubicBezTo>
                  <a:cubicBezTo>
                    <a:pt x="23" y="21"/>
                    <a:pt x="23" y="21"/>
                    <a:pt x="23" y="21"/>
                  </a:cubicBezTo>
                  <a:cubicBezTo>
                    <a:pt x="22" y="23"/>
                    <a:pt x="20" y="25"/>
                    <a:pt x="18" y="27"/>
                  </a:cubicBezTo>
                  <a:cubicBezTo>
                    <a:pt x="18" y="27"/>
                    <a:pt x="18" y="27"/>
                    <a:pt x="18" y="27"/>
                  </a:cubicBezTo>
                  <a:cubicBezTo>
                    <a:pt x="5" y="25"/>
                    <a:pt x="5" y="25"/>
                    <a:pt x="5" y="25"/>
                  </a:cubicBezTo>
                  <a:cubicBezTo>
                    <a:pt x="3" y="25"/>
                    <a:pt x="1" y="26"/>
                    <a:pt x="0" y="28"/>
                  </a:cubicBezTo>
                  <a:cubicBezTo>
                    <a:pt x="0" y="30"/>
                    <a:pt x="0" y="33"/>
                    <a:pt x="2" y="34"/>
                  </a:cubicBezTo>
                  <a:cubicBezTo>
                    <a:pt x="13" y="41"/>
                    <a:pt x="13" y="41"/>
                    <a:pt x="13" y="41"/>
                  </a:cubicBezTo>
                  <a:cubicBezTo>
                    <a:pt x="13" y="43"/>
                    <a:pt x="13" y="46"/>
                    <a:pt x="14" y="48"/>
                  </a:cubicBezTo>
                  <a:cubicBezTo>
                    <a:pt x="4" y="57"/>
                    <a:pt x="4" y="57"/>
                    <a:pt x="4" y="57"/>
                  </a:cubicBezTo>
                  <a:cubicBezTo>
                    <a:pt x="2" y="58"/>
                    <a:pt x="1" y="60"/>
                    <a:pt x="2" y="62"/>
                  </a:cubicBezTo>
                  <a:cubicBezTo>
                    <a:pt x="3" y="64"/>
                    <a:pt x="5" y="65"/>
                    <a:pt x="7" y="65"/>
                  </a:cubicBezTo>
                  <a:cubicBezTo>
                    <a:pt x="20" y="62"/>
                    <a:pt x="20" y="62"/>
                    <a:pt x="20" y="62"/>
                  </a:cubicBezTo>
                  <a:cubicBezTo>
                    <a:pt x="22" y="64"/>
                    <a:pt x="24" y="65"/>
                    <a:pt x="26" y="67"/>
                  </a:cubicBezTo>
                  <a:cubicBezTo>
                    <a:pt x="25" y="80"/>
                    <a:pt x="25" y="80"/>
                    <a:pt x="25" y="80"/>
                  </a:cubicBezTo>
                  <a:cubicBezTo>
                    <a:pt x="24" y="82"/>
                    <a:pt x="26" y="84"/>
                    <a:pt x="28" y="85"/>
                  </a:cubicBezTo>
                  <a:cubicBezTo>
                    <a:pt x="30" y="85"/>
                    <a:pt x="32" y="84"/>
                    <a:pt x="33" y="83"/>
                  </a:cubicBezTo>
                  <a:cubicBezTo>
                    <a:pt x="40" y="72"/>
                    <a:pt x="40" y="72"/>
                    <a:pt x="40" y="72"/>
                  </a:cubicBezTo>
                  <a:cubicBezTo>
                    <a:pt x="43" y="72"/>
                    <a:pt x="45" y="72"/>
                    <a:pt x="48" y="71"/>
                  </a:cubicBezTo>
                  <a:cubicBezTo>
                    <a:pt x="56" y="81"/>
                    <a:pt x="56" y="81"/>
                    <a:pt x="56" y="81"/>
                  </a:cubicBezTo>
                  <a:cubicBezTo>
                    <a:pt x="57" y="83"/>
                    <a:pt x="60" y="84"/>
                    <a:pt x="62" y="83"/>
                  </a:cubicBezTo>
                  <a:cubicBezTo>
                    <a:pt x="63" y="82"/>
                    <a:pt x="64" y="79"/>
                    <a:pt x="64" y="78"/>
                  </a:cubicBezTo>
                  <a:cubicBezTo>
                    <a:pt x="61" y="65"/>
                    <a:pt x="61" y="65"/>
                    <a:pt x="61" y="65"/>
                  </a:cubicBezTo>
                  <a:cubicBezTo>
                    <a:pt x="63" y="63"/>
                    <a:pt x="65" y="61"/>
                    <a:pt x="66" y="59"/>
                  </a:cubicBezTo>
                  <a:cubicBezTo>
                    <a:pt x="79" y="60"/>
                    <a:pt x="79" y="60"/>
                    <a:pt x="79" y="60"/>
                  </a:cubicBezTo>
                  <a:cubicBezTo>
                    <a:pt x="81" y="61"/>
                    <a:pt x="83" y="59"/>
                    <a:pt x="84" y="57"/>
                  </a:cubicBezTo>
                  <a:cubicBezTo>
                    <a:pt x="85" y="55"/>
                    <a:pt x="84" y="53"/>
                    <a:pt x="82" y="52"/>
                  </a:cubicBezTo>
                  <a:close/>
                  <a:moveTo>
                    <a:pt x="36" y="61"/>
                  </a:moveTo>
                  <a:cubicBezTo>
                    <a:pt x="26" y="57"/>
                    <a:pt x="21" y="47"/>
                    <a:pt x="25" y="37"/>
                  </a:cubicBezTo>
                  <a:cubicBezTo>
                    <a:pt x="28" y="27"/>
                    <a:pt x="38" y="22"/>
                    <a:pt x="48" y="26"/>
                  </a:cubicBezTo>
                  <a:cubicBezTo>
                    <a:pt x="58" y="29"/>
                    <a:pt x="63" y="39"/>
                    <a:pt x="59" y="49"/>
                  </a:cubicBezTo>
                  <a:cubicBezTo>
                    <a:pt x="56" y="59"/>
                    <a:pt x="46" y="64"/>
                    <a:pt x="36" y="61"/>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9" name="Freeform 349"/>
            <p:cNvSpPr>
              <a:spLocks noEditPoints="1"/>
            </p:cNvSpPr>
            <p:nvPr/>
          </p:nvSpPr>
          <p:spPr bwMode="gray">
            <a:xfrm>
              <a:off x="10895894" y="5594061"/>
              <a:ext cx="785004" cy="772867"/>
            </a:xfrm>
            <a:custGeom>
              <a:avLst/>
              <a:gdLst>
                <a:gd name="T0" fmla="*/ 87 w 90"/>
                <a:gd name="T1" fmla="*/ 48 h 89"/>
                <a:gd name="T2" fmla="*/ 89 w 90"/>
                <a:gd name="T3" fmla="*/ 43 h 89"/>
                <a:gd name="T4" fmla="*/ 83 w 90"/>
                <a:gd name="T5" fmla="*/ 39 h 89"/>
                <a:gd name="T6" fmla="*/ 78 w 90"/>
                <a:gd name="T7" fmla="*/ 36 h 89"/>
                <a:gd name="T8" fmla="*/ 75 w 90"/>
                <a:gd name="T9" fmla="*/ 24 h 89"/>
                <a:gd name="T10" fmla="*/ 77 w 90"/>
                <a:gd name="T11" fmla="*/ 18 h 89"/>
                <a:gd name="T12" fmla="*/ 75 w 90"/>
                <a:gd name="T13" fmla="*/ 12 h 89"/>
                <a:gd name="T14" fmla="*/ 68 w 90"/>
                <a:gd name="T15" fmla="*/ 13 h 89"/>
                <a:gd name="T16" fmla="*/ 62 w 90"/>
                <a:gd name="T17" fmla="*/ 15 h 89"/>
                <a:gd name="T18" fmla="*/ 51 w 90"/>
                <a:gd name="T19" fmla="*/ 9 h 89"/>
                <a:gd name="T20" fmla="*/ 49 w 90"/>
                <a:gd name="T21" fmla="*/ 2 h 89"/>
                <a:gd name="T22" fmla="*/ 43 w 90"/>
                <a:gd name="T23" fmla="*/ 1 h 89"/>
                <a:gd name="T24" fmla="*/ 39 w 90"/>
                <a:gd name="T25" fmla="*/ 6 h 89"/>
                <a:gd name="T26" fmla="*/ 36 w 90"/>
                <a:gd name="T27" fmla="*/ 12 h 89"/>
                <a:gd name="T28" fmla="*/ 24 w 90"/>
                <a:gd name="T29" fmla="*/ 15 h 89"/>
                <a:gd name="T30" fmla="*/ 18 w 90"/>
                <a:gd name="T31" fmla="*/ 12 h 89"/>
                <a:gd name="T32" fmla="*/ 13 w 90"/>
                <a:gd name="T33" fmla="*/ 15 h 89"/>
                <a:gd name="T34" fmla="*/ 14 w 90"/>
                <a:gd name="T35" fmla="*/ 22 h 89"/>
                <a:gd name="T36" fmla="*/ 16 w 90"/>
                <a:gd name="T37" fmla="*/ 28 h 89"/>
                <a:gd name="T38" fmla="*/ 9 w 90"/>
                <a:gd name="T39" fmla="*/ 38 h 89"/>
                <a:gd name="T40" fmla="*/ 3 w 90"/>
                <a:gd name="T41" fmla="*/ 40 h 89"/>
                <a:gd name="T42" fmla="*/ 1 w 90"/>
                <a:gd name="T43" fmla="*/ 46 h 89"/>
                <a:gd name="T44" fmla="*/ 7 w 90"/>
                <a:gd name="T45" fmla="*/ 50 h 89"/>
                <a:gd name="T46" fmla="*/ 12 w 90"/>
                <a:gd name="T47" fmla="*/ 53 h 89"/>
                <a:gd name="T48" fmla="*/ 15 w 90"/>
                <a:gd name="T49" fmla="*/ 65 h 89"/>
                <a:gd name="T50" fmla="*/ 12 w 90"/>
                <a:gd name="T51" fmla="*/ 71 h 89"/>
                <a:gd name="T52" fmla="*/ 15 w 90"/>
                <a:gd name="T53" fmla="*/ 77 h 89"/>
                <a:gd name="T54" fmla="*/ 22 w 90"/>
                <a:gd name="T55" fmla="*/ 75 h 89"/>
                <a:gd name="T56" fmla="*/ 27 w 90"/>
                <a:gd name="T57" fmla="*/ 74 h 89"/>
                <a:gd name="T58" fmla="*/ 39 w 90"/>
                <a:gd name="T59" fmla="*/ 81 h 89"/>
                <a:gd name="T60" fmla="*/ 41 w 90"/>
                <a:gd name="T61" fmla="*/ 86 h 89"/>
                <a:gd name="T62" fmla="*/ 47 w 90"/>
                <a:gd name="T63" fmla="*/ 88 h 89"/>
                <a:gd name="T64" fmla="*/ 51 w 90"/>
                <a:gd name="T65" fmla="*/ 82 h 89"/>
                <a:gd name="T66" fmla="*/ 54 w 90"/>
                <a:gd name="T67" fmla="*/ 78 h 89"/>
                <a:gd name="T68" fmla="*/ 66 w 90"/>
                <a:gd name="T69" fmla="*/ 75 h 89"/>
                <a:gd name="T70" fmla="*/ 72 w 90"/>
                <a:gd name="T71" fmla="*/ 77 h 89"/>
                <a:gd name="T72" fmla="*/ 77 w 90"/>
                <a:gd name="T73" fmla="*/ 74 h 89"/>
                <a:gd name="T74" fmla="*/ 76 w 90"/>
                <a:gd name="T75" fmla="*/ 67 h 89"/>
                <a:gd name="T76" fmla="*/ 75 w 90"/>
                <a:gd name="T77" fmla="*/ 62 h 89"/>
                <a:gd name="T78" fmla="*/ 81 w 90"/>
                <a:gd name="T79" fmla="*/ 51 h 89"/>
                <a:gd name="T80" fmla="*/ 65 w 90"/>
                <a:gd name="T81" fmla="*/ 25 h 89"/>
                <a:gd name="T82" fmla="*/ 54 w 90"/>
                <a:gd name="T83" fmla="*/ 36 h 89"/>
                <a:gd name="T84" fmla="*/ 65 w 90"/>
                <a:gd name="T85" fmla="*/ 25 h 89"/>
                <a:gd name="T86" fmla="*/ 49 w 90"/>
                <a:gd name="T87" fmla="*/ 41 h 89"/>
                <a:gd name="T88" fmla="*/ 41 w 90"/>
                <a:gd name="T89" fmla="*/ 49 h 89"/>
                <a:gd name="T90" fmla="*/ 36 w 90"/>
                <a:gd name="T91" fmla="*/ 36 h 89"/>
                <a:gd name="T92" fmla="*/ 26 w 90"/>
                <a:gd name="T93" fmla="*/ 25 h 89"/>
                <a:gd name="T94" fmla="*/ 36 w 90"/>
                <a:gd name="T95" fmla="*/ 36 h 89"/>
                <a:gd name="T96" fmla="*/ 26 w 90"/>
                <a:gd name="T97" fmla="*/ 54 h 89"/>
                <a:gd name="T98" fmla="*/ 36 w 90"/>
                <a:gd name="T99" fmla="*/ 64 h 89"/>
                <a:gd name="T100" fmla="*/ 54 w 90"/>
                <a:gd name="T101" fmla="*/ 54 h 89"/>
                <a:gd name="T102" fmla="*/ 65 w 90"/>
                <a:gd name="T103" fmla="*/ 64 h 89"/>
                <a:gd name="T104" fmla="*/ 54 w 90"/>
                <a:gd name="T105" fmla="*/ 5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0" h="89">
                  <a:moveTo>
                    <a:pt x="83" y="51"/>
                  </a:moveTo>
                  <a:cubicBezTo>
                    <a:pt x="84" y="50"/>
                    <a:pt x="86" y="49"/>
                    <a:pt x="87" y="48"/>
                  </a:cubicBezTo>
                  <a:cubicBezTo>
                    <a:pt x="89" y="46"/>
                    <a:pt x="89" y="46"/>
                    <a:pt x="89" y="46"/>
                  </a:cubicBezTo>
                  <a:cubicBezTo>
                    <a:pt x="90" y="45"/>
                    <a:pt x="90" y="44"/>
                    <a:pt x="89" y="43"/>
                  </a:cubicBezTo>
                  <a:cubicBezTo>
                    <a:pt x="87" y="41"/>
                    <a:pt x="87" y="41"/>
                    <a:pt x="87" y="41"/>
                  </a:cubicBezTo>
                  <a:cubicBezTo>
                    <a:pt x="86" y="40"/>
                    <a:pt x="84" y="39"/>
                    <a:pt x="83" y="39"/>
                  </a:cubicBezTo>
                  <a:cubicBezTo>
                    <a:pt x="81" y="38"/>
                    <a:pt x="81" y="38"/>
                    <a:pt x="81" y="38"/>
                  </a:cubicBezTo>
                  <a:cubicBezTo>
                    <a:pt x="80" y="38"/>
                    <a:pt x="78" y="37"/>
                    <a:pt x="78" y="36"/>
                  </a:cubicBezTo>
                  <a:cubicBezTo>
                    <a:pt x="75" y="28"/>
                    <a:pt x="75" y="28"/>
                    <a:pt x="75" y="28"/>
                  </a:cubicBezTo>
                  <a:cubicBezTo>
                    <a:pt x="74" y="26"/>
                    <a:pt x="74" y="25"/>
                    <a:pt x="75" y="24"/>
                  </a:cubicBezTo>
                  <a:cubicBezTo>
                    <a:pt x="76" y="22"/>
                    <a:pt x="76" y="22"/>
                    <a:pt x="76" y="22"/>
                  </a:cubicBezTo>
                  <a:cubicBezTo>
                    <a:pt x="77" y="21"/>
                    <a:pt x="78" y="19"/>
                    <a:pt x="77" y="18"/>
                  </a:cubicBezTo>
                  <a:cubicBezTo>
                    <a:pt x="77" y="15"/>
                    <a:pt x="77" y="15"/>
                    <a:pt x="77" y="15"/>
                  </a:cubicBezTo>
                  <a:cubicBezTo>
                    <a:pt x="77" y="13"/>
                    <a:pt x="76" y="12"/>
                    <a:pt x="75" y="12"/>
                  </a:cubicBezTo>
                  <a:cubicBezTo>
                    <a:pt x="72" y="12"/>
                    <a:pt x="72" y="12"/>
                    <a:pt x="72" y="12"/>
                  </a:cubicBezTo>
                  <a:cubicBezTo>
                    <a:pt x="71" y="12"/>
                    <a:pt x="69" y="13"/>
                    <a:pt x="68" y="13"/>
                  </a:cubicBezTo>
                  <a:cubicBezTo>
                    <a:pt x="66" y="15"/>
                    <a:pt x="66" y="15"/>
                    <a:pt x="66" y="15"/>
                  </a:cubicBezTo>
                  <a:cubicBezTo>
                    <a:pt x="65" y="16"/>
                    <a:pt x="63" y="16"/>
                    <a:pt x="62" y="15"/>
                  </a:cubicBezTo>
                  <a:cubicBezTo>
                    <a:pt x="54" y="12"/>
                    <a:pt x="54" y="12"/>
                    <a:pt x="54" y="12"/>
                  </a:cubicBezTo>
                  <a:cubicBezTo>
                    <a:pt x="53" y="12"/>
                    <a:pt x="52" y="10"/>
                    <a:pt x="51" y="9"/>
                  </a:cubicBezTo>
                  <a:cubicBezTo>
                    <a:pt x="51" y="6"/>
                    <a:pt x="51" y="6"/>
                    <a:pt x="51" y="6"/>
                  </a:cubicBezTo>
                  <a:cubicBezTo>
                    <a:pt x="51" y="5"/>
                    <a:pt x="50" y="3"/>
                    <a:pt x="49" y="2"/>
                  </a:cubicBezTo>
                  <a:cubicBezTo>
                    <a:pt x="47" y="1"/>
                    <a:pt x="47" y="1"/>
                    <a:pt x="47" y="1"/>
                  </a:cubicBezTo>
                  <a:cubicBezTo>
                    <a:pt x="46" y="0"/>
                    <a:pt x="44" y="0"/>
                    <a:pt x="43" y="1"/>
                  </a:cubicBezTo>
                  <a:cubicBezTo>
                    <a:pt x="41" y="2"/>
                    <a:pt x="41" y="2"/>
                    <a:pt x="41" y="2"/>
                  </a:cubicBezTo>
                  <a:cubicBezTo>
                    <a:pt x="40" y="3"/>
                    <a:pt x="39" y="5"/>
                    <a:pt x="39" y="6"/>
                  </a:cubicBezTo>
                  <a:cubicBezTo>
                    <a:pt x="39" y="9"/>
                    <a:pt x="39" y="9"/>
                    <a:pt x="39" y="9"/>
                  </a:cubicBezTo>
                  <a:cubicBezTo>
                    <a:pt x="39" y="10"/>
                    <a:pt x="37" y="12"/>
                    <a:pt x="36" y="12"/>
                  </a:cubicBezTo>
                  <a:cubicBezTo>
                    <a:pt x="28" y="15"/>
                    <a:pt x="28" y="15"/>
                    <a:pt x="28" y="15"/>
                  </a:cubicBezTo>
                  <a:cubicBezTo>
                    <a:pt x="27" y="16"/>
                    <a:pt x="25" y="16"/>
                    <a:pt x="24" y="15"/>
                  </a:cubicBezTo>
                  <a:cubicBezTo>
                    <a:pt x="23" y="13"/>
                    <a:pt x="23" y="13"/>
                    <a:pt x="23" y="13"/>
                  </a:cubicBezTo>
                  <a:cubicBezTo>
                    <a:pt x="21" y="12"/>
                    <a:pt x="19" y="12"/>
                    <a:pt x="18" y="12"/>
                  </a:cubicBezTo>
                  <a:cubicBezTo>
                    <a:pt x="15" y="12"/>
                    <a:pt x="15" y="12"/>
                    <a:pt x="15" y="12"/>
                  </a:cubicBezTo>
                  <a:cubicBezTo>
                    <a:pt x="14" y="12"/>
                    <a:pt x="13" y="13"/>
                    <a:pt x="13" y="15"/>
                  </a:cubicBezTo>
                  <a:cubicBezTo>
                    <a:pt x="13" y="17"/>
                    <a:pt x="13" y="17"/>
                    <a:pt x="13" y="17"/>
                  </a:cubicBezTo>
                  <a:cubicBezTo>
                    <a:pt x="13" y="19"/>
                    <a:pt x="13" y="21"/>
                    <a:pt x="14" y="22"/>
                  </a:cubicBezTo>
                  <a:cubicBezTo>
                    <a:pt x="15" y="23"/>
                    <a:pt x="15" y="23"/>
                    <a:pt x="15" y="23"/>
                  </a:cubicBezTo>
                  <a:cubicBezTo>
                    <a:pt x="16" y="25"/>
                    <a:pt x="16" y="26"/>
                    <a:pt x="16" y="28"/>
                  </a:cubicBezTo>
                  <a:cubicBezTo>
                    <a:pt x="12" y="35"/>
                    <a:pt x="12" y="35"/>
                    <a:pt x="12" y="35"/>
                  </a:cubicBezTo>
                  <a:cubicBezTo>
                    <a:pt x="12" y="37"/>
                    <a:pt x="11" y="38"/>
                    <a:pt x="9" y="38"/>
                  </a:cubicBezTo>
                  <a:cubicBezTo>
                    <a:pt x="7" y="38"/>
                    <a:pt x="7" y="38"/>
                    <a:pt x="7" y="38"/>
                  </a:cubicBezTo>
                  <a:cubicBezTo>
                    <a:pt x="6" y="38"/>
                    <a:pt x="4" y="39"/>
                    <a:pt x="3" y="40"/>
                  </a:cubicBezTo>
                  <a:cubicBezTo>
                    <a:pt x="1" y="42"/>
                    <a:pt x="1" y="42"/>
                    <a:pt x="1" y="42"/>
                  </a:cubicBezTo>
                  <a:cubicBezTo>
                    <a:pt x="0" y="43"/>
                    <a:pt x="0" y="45"/>
                    <a:pt x="1" y="46"/>
                  </a:cubicBezTo>
                  <a:cubicBezTo>
                    <a:pt x="3" y="48"/>
                    <a:pt x="3" y="48"/>
                    <a:pt x="3" y="48"/>
                  </a:cubicBezTo>
                  <a:cubicBezTo>
                    <a:pt x="4" y="49"/>
                    <a:pt x="6" y="50"/>
                    <a:pt x="7" y="50"/>
                  </a:cubicBezTo>
                  <a:cubicBezTo>
                    <a:pt x="9" y="50"/>
                    <a:pt x="9" y="50"/>
                    <a:pt x="9" y="50"/>
                  </a:cubicBezTo>
                  <a:cubicBezTo>
                    <a:pt x="10" y="51"/>
                    <a:pt x="12" y="52"/>
                    <a:pt x="12" y="53"/>
                  </a:cubicBezTo>
                  <a:cubicBezTo>
                    <a:pt x="15" y="61"/>
                    <a:pt x="15" y="61"/>
                    <a:pt x="15" y="61"/>
                  </a:cubicBezTo>
                  <a:cubicBezTo>
                    <a:pt x="16" y="62"/>
                    <a:pt x="16" y="64"/>
                    <a:pt x="15" y="65"/>
                  </a:cubicBezTo>
                  <a:cubicBezTo>
                    <a:pt x="14" y="67"/>
                    <a:pt x="14" y="67"/>
                    <a:pt x="14" y="67"/>
                  </a:cubicBezTo>
                  <a:cubicBezTo>
                    <a:pt x="13" y="68"/>
                    <a:pt x="12" y="70"/>
                    <a:pt x="12" y="71"/>
                  </a:cubicBezTo>
                  <a:cubicBezTo>
                    <a:pt x="12" y="74"/>
                    <a:pt x="12" y="74"/>
                    <a:pt x="12" y="74"/>
                  </a:cubicBezTo>
                  <a:cubicBezTo>
                    <a:pt x="13" y="75"/>
                    <a:pt x="14" y="76"/>
                    <a:pt x="15" y="77"/>
                  </a:cubicBezTo>
                  <a:cubicBezTo>
                    <a:pt x="18" y="77"/>
                    <a:pt x="18" y="77"/>
                    <a:pt x="18" y="77"/>
                  </a:cubicBezTo>
                  <a:cubicBezTo>
                    <a:pt x="19" y="77"/>
                    <a:pt x="21" y="76"/>
                    <a:pt x="22" y="75"/>
                  </a:cubicBezTo>
                  <a:cubicBezTo>
                    <a:pt x="23" y="74"/>
                    <a:pt x="23" y="74"/>
                    <a:pt x="23" y="74"/>
                  </a:cubicBezTo>
                  <a:cubicBezTo>
                    <a:pt x="24" y="73"/>
                    <a:pt x="26" y="73"/>
                    <a:pt x="27" y="74"/>
                  </a:cubicBezTo>
                  <a:cubicBezTo>
                    <a:pt x="36" y="78"/>
                    <a:pt x="36" y="78"/>
                    <a:pt x="36" y="78"/>
                  </a:cubicBezTo>
                  <a:cubicBezTo>
                    <a:pt x="37" y="78"/>
                    <a:pt x="38" y="79"/>
                    <a:pt x="39" y="81"/>
                  </a:cubicBezTo>
                  <a:cubicBezTo>
                    <a:pt x="39" y="82"/>
                    <a:pt x="39" y="82"/>
                    <a:pt x="39" y="82"/>
                  </a:cubicBezTo>
                  <a:cubicBezTo>
                    <a:pt x="39" y="84"/>
                    <a:pt x="40" y="85"/>
                    <a:pt x="41" y="86"/>
                  </a:cubicBezTo>
                  <a:cubicBezTo>
                    <a:pt x="43" y="88"/>
                    <a:pt x="43" y="88"/>
                    <a:pt x="43" y="88"/>
                  </a:cubicBezTo>
                  <a:cubicBezTo>
                    <a:pt x="44" y="89"/>
                    <a:pt x="46" y="89"/>
                    <a:pt x="47" y="88"/>
                  </a:cubicBezTo>
                  <a:cubicBezTo>
                    <a:pt x="49" y="86"/>
                    <a:pt x="49" y="86"/>
                    <a:pt x="49" y="86"/>
                  </a:cubicBezTo>
                  <a:cubicBezTo>
                    <a:pt x="50" y="85"/>
                    <a:pt x="51" y="84"/>
                    <a:pt x="51" y="82"/>
                  </a:cubicBezTo>
                  <a:cubicBezTo>
                    <a:pt x="51" y="81"/>
                    <a:pt x="51" y="81"/>
                    <a:pt x="51" y="81"/>
                  </a:cubicBezTo>
                  <a:cubicBezTo>
                    <a:pt x="51" y="80"/>
                    <a:pt x="52" y="78"/>
                    <a:pt x="54" y="78"/>
                  </a:cubicBezTo>
                  <a:cubicBezTo>
                    <a:pt x="62" y="74"/>
                    <a:pt x="62" y="74"/>
                    <a:pt x="62" y="74"/>
                  </a:cubicBezTo>
                  <a:cubicBezTo>
                    <a:pt x="63" y="74"/>
                    <a:pt x="65" y="74"/>
                    <a:pt x="66" y="75"/>
                  </a:cubicBezTo>
                  <a:cubicBezTo>
                    <a:pt x="67" y="76"/>
                    <a:pt x="67" y="76"/>
                    <a:pt x="67" y="76"/>
                  </a:cubicBezTo>
                  <a:cubicBezTo>
                    <a:pt x="68" y="76"/>
                    <a:pt x="70" y="77"/>
                    <a:pt x="72" y="77"/>
                  </a:cubicBezTo>
                  <a:cubicBezTo>
                    <a:pt x="74" y="77"/>
                    <a:pt x="74" y="77"/>
                    <a:pt x="74" y="77"/>
                  </a:cubicBezTo>
                  <a:cubicBezTo>
                    <a:pt x="76" y="77"/>
                    <a:pt x="77" y="76"/>
                    <a:pt x="77" y="74"/>
                  </a:cubicBezTo>
                  <a:cubicBezTo>
                    <a:pt x="77" y="71"/>
                    <a:pt x="77" y="71"/>
                    <a:pt x="77" y="71"/>
                  </a:cubicBezTo>
                  <a:cubicBezTo>
                    <a:pt x="77" y="70"/>
                    <a:pt x="77" y="68"/>
                    <a:pt x="76" y="67"/>
                  </a:cubicBezTo>
                  <a:cubicBezTo>
                    <a:pt x="75" y="66"/>
                    <a:pt x="75" y="66"/>
                    <a:pt x="75" y="66"/>
                  </a:cubicBezTo>
                  <a:cubicBezTo>
                    <a:pt x="74" y="65"/>
                    <a:pt x="74" y="63"/>
                    <a:pt x="75" y="62"/>
                  </a:cubicBezTo>
                  <a:cubicBezTo>
                    <a:pt x="78" y="53"/>
                    <a:pt x="78" y="53"/>
                    <a:pt x="78" y="53"/>
                  </a:cubicBezTo>
                  <a:cubicBezTo>
                    <a:pt x="78" y="52"/>
                    <a:pt x="80" y="51"/>
                    <a:pt x="81" y="51"/>
                  </a:cubicBezTo>
                  <a:lnTo>
                    <a:pt x="83" y="51"/>
                  </a:lnTo>
                  <a:close/>
                  <a:moveTo>
                    <a:pt x="65" y="25"/>
                  </a:moveTo>
                  <a:cubicBezTo>
                    <a:pt x="68" y="28"/>
                    <a:pt x="68" y="33"/>
                    <a:pt x="65" y="36"/>
                  </a:cubicBezTo>
                  <a:cubicBezTo>
                    <a:pt x="62" y="39"/>
                    <a:pt x="57" y="39"/>
                    <a:pt x="54" y="36"/>
                  </a:cubicBezTo>
                  <a:cubicBezTo>
                    <a:pt x="51" y="33"/>
                    <a:pt x="51" y="28"/>
                    <a:pt x="54" y="25"/>
                  </a:cubicBezTo>
                  <a:cubicBezTo>
                    <a:pt x="57" y="22"/>
                    <a:pt x="62" y="22"/>
                    <a:pt x="65" y="25"/>
                  </a:cubicBezTo>
                  <a:close/>
                  <a:moveTo>
                    <a:pt x="41" y="41"/>
                  </a:moveTo>
                  <a:cubicBezTo>
                    <a:pt x="43" y="38"/>
                    <a:pt x="47" y="38"/>
                    <a:pt x="49" y="41"/>
                  </a:cubicBezTo>
                  <a:cubicBezTo>
                    <a:pt x="52" y="43"/>
                    <a:pt x="52" y="47"/>
                    <a:pt x="49" y="49"/>
                  </a:cubicBezTo>
                  <a:cubicBezTo>
                    <a:pt x="47" y="51"/>
                    <a:pt x="43" y="51"/>
                    <a:pt x="41" y="49"/>
                  </a:cubicBezTo>
                  <a:cubicBezTo>
                    <a:pt x="38" y="47"/>
                    <a:pt x="38" y="43"/>
                    <a:pt x="41" y="41"/>
                  </a:cubicBezTo>
                  <a:close/>
                  <a:moveTo>
                    <a:pt x="36" y="36"/>
                  </a:moveTo>
                  <a:cubicBezTo>
                    <a:pt x="33" y="39"/>
                    <a:pt x="29" y="39"/>
                    <a:pt x="26" y="36"/>
                  </a:cubicBezTo>
                  <a:cubicBezTo>
                    <a:pt x="23" y="33"/>
                    <a:pt x="23" y="28"/>
                    <a:pt x="26" y="25"/>
                  </a:cubicBezTo>
                  <a:cubicBezTo>
                    <a:pt x="29" y="22"/>
                    <a:pt x="33" y="22"/>
                    <a:pt x="36" y="25"/>
                  </a:cubicBezTo>
                  <a:cubicBezTo>
                    <a:pt x="39" y="28"/>
                    <a:pt x="39" y="33"/>
                    <a:pt x="36" y="36"/>
                  </a:cubicBezTo>
                  <a:close/>
                  <a:moveTo>
                    <a:pt x="26" y="64"/>
                  </a:moveTo>
                  <a:cubicBezTo>
                    <a:pt x="23" y="61"/>
                    <a:pt x="23" y="57"/>
                    <a:pt x="26" y="54"/>
                  </a:cubicBezTo>
                  <a:cubicBezTo>
                    <a:pt x="29" y="51"/>
                    <a:pt x="33" y="51"/>
                    <a:pt x="36" y="54"/>
                  </a:cubicBezTo>
                  <a:cubicBezTo>
                    <a:pt x="39" y="57"/>
                    <a:pt x="39" y="61"/>
                    <a:pt x="36" y="64"/>
                  </a:cubicBezTo>
                  <a:cubicBezTo>
                    <a:pt x="33" y="67"/>
                    <a:pt x="29" y="67"/>
                    <a:pt x="26" y="64"/>
                  </a:cubicBezTo>
                  <a:close/>
                  <a:moveTo>
                    <a:pt x="54" y="54"/>
                  </a:moveTo>
                  <a:cubicBezTo>
                    <a:pt x="57" y="51"/>
                    <a:pt x="62" y="51"/>
                    <a:pt x="65" y="54"/>
                  </a:cubicBezTo>
                  <a:cubicBezTo>
                    <a:pt x="68" y="57"/>
                    <a:pt x="68" y="61"/>
                    <a:pt x="65" y="64"/>
                  </a:cubicBezTo>
                  <a:cubicBezTo>
                    <a:pt x="62" y="67"/>
                    <a:pt x="57" y="67"/>
                    <a:pt x="54" y="64"/>
                  </a:cubicBezTo>
                  <a:cubicBezTo>
                    <a:pt x="51" y="61"/>
                    <a:pt x="51" y="57"/>
                    <a:pt x="54" y="54"/>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nvGrpSpPr>
            <p:cNvPr id="280" name="Group 279"/>
            <p:cNvGrpSpPr/>
            <p:nvPr userDrawn="1"/>
          </p:nvGrpSpPr>
          <p:grpSpPr bwMode="gray">
            <a:xfrm>
              <a:off x="10640972" y="5505041"/>
              <a:ext cx="368222" cy="356087"/>
              <a:chOff x="10962040" y="5443286"/>
              <a:chExt cx="391159" cy="378268"/>
            </a:xfrm>
            <a:solidFill>
              <a:srgbClr val="00BCF2"/>
            </a:solidFill>
          </p:grpSpPr>
          <p:sp>
            <p:nvSpPr>
              <p:cNvPr id="300" name="Freeform 350"/>
              <p:cNvSpPr>
                <a:spLocks noEditPoints="1"/>
              </p:cNvSpPr>
              <p:nvPr/>
            </p:nvSpPr>
            <p:spPr bwMode="gray">
              <a:xfrm>
                <a:off x="11009322" y="5499167"/>
                <a:ext cx="305193" cy="296596"/>
              </a:xfrm>
              <a:custGeom>
                <a:avLst/>
                <a:gdLst>
                  <a:gd name="T0" fmla="*/ 15 w 33"/>
                  <a:gd name="T1" fmla="*/ 1 h 32"/>
                  <a:gd name="T2" fmla="*/ 1 w 33"/>
                  <a:gd name="T3" fmla="*/ 17 h 32"/>
                  <a:gd name="T4" fmla="*/ 18 w 33"/>
                  <a:gd name="T5" fmla="*/ 32 h 32"/>
                  <a:gd name="T6" fmla="*/ 32 w 33"/>
                  <a:gd name="T7" fmla="*/ 15 h 32"/>
                  <a:gd name="T8" fmla="*/ 15 w 33"/>
                  <a:gd name="T9" fmla="*/ 1 h 32"/>
                  <a:gd name="T10" fmla="*/ 17 w 33"/>
                  <a:gd name="T11" fmla="*/ 23 h 32"/>
                  <a:gd name="T12" fmla="*/ 10 w 33"/>
                  <a:gd name="T13" fmla="*/ 17 h 32"/>
                  <a:gd name="T14" fmla="*/ 16 w 33"/>
                  <a:gd name="T15" fmla="*/ 9 h 32"/>
                  <a:gd name="T16" fmla="*/ 23 w 33"/>
                  <a:gd name="T17" fmla="*/ 16 h 32"/>
                  <a:gd name="T18" fmla="*/ 17 w 33"/>
                  <a:gd name="T19" fmla="*/ 2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32">
                    <a:moveTo>
                      <a:pt x="15" y="1"/>
                    </a:moveTo>
                    <a:cubicBezTo>
                      <a:pt x="7" y="1"/>
                      <a:pt x="0" y="9"/>
                      <a:pt x="1" y="17"/>
                    </a:cubicBezTo>
                    <a:cubicBezTo>
                      <a:pt x="2" y="26"/>
                      <a:pt x="9" y="32"/>
                      <a:pt x="18" y="32"/>
                    </a:cubicBezTo>
                    <a:cubicBezTo>
                      <a:pt x="26" y="31"/>
                      <a:pt x="33" y="24"/>
                      <a:pt x="32" y="15"/>
                    </a:cubicBezTo>
                    <a:cubicBezTo>
                      <a:pt x="31" y="6"/>
                      <a:pt x="24" y="0"/>
                      <a:pt x="15" y="1"/>
                    </a:cubicBezTo>
                    <a:close/>
                    <a:moveTo>
                      <a:pt x="17" y="23"/>
                    </a:moveTo>
                    <a:cubicBezTo>
                      <a:pt x="13" y="23"/>
                      <a:pt x="10" y="21"/>
                      <a:pt x="10" y="17"/>
                    </a:cubicBezTo>
                    <a:cubicBezTo>
                      <a:pt x="9" y="13"/>
                      <a:pt x="12" y="10"/>
                      <a:pt x="16" y="9"/>
                    </a:cubicBezTo>
                    <a:cubicBezTo>
                      <a:pt x="20" y="9"/>
                      <a:pt x="23" y="12"/>
                      <a:pt x="23" y="16"/>
                    </a:cubicBezTo>
                    <a:cubicBezTo>
                      <a:pt x="24" y="19"/>
                      <a:pt x="21" y="23"/>
                      <a:pt x="17"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1" name="Freeform 351"/>
              <p:cNvSpPr>
                <a:spLocks/>
              </p:cNvSpPr>
              <p:nvPr/>
            </p:nvSpPr>
            <p:spPr bwMode="gray">
              <a:xfrm>
                <a:off x="11112485" y="5443286"/>
                <a:ext cx="73075" cy="94566"/>
              </a:xfrm>
              <a:custGeom>
                <a:avLst/>
                <a:gdLst>
                  <a:gd name="T0" fmla="*/ 8 w 8"/>
                  <a:gd name="T1" fmla="*/ 6 h 10"/>
                  <a:gd name="T2" fmla="*/ 5 w 8"/>
                  <a:gd name="T3" fmla="*/ 10 h 10"/>
                  <a:gd name="T4" fmla="*/ 4 w 8"/>
                  <a:gd name="T5" fmla="*/ 10 h 10"/>
                  <a:gd name="T6" fmla="*/ 0 w 8"/>
                  <a:gd name="T7" fmla="*/ 7 h 10"/>
                  <a:gd name="T8" fmla="*/ 0 w 8"/>
                  <a:gd name="T9" fmla="*/ 4 h 10"/>
                  <a:gd name="T10" fmla="*/ 3 w 8"/>
                  <a:gd name="T11" fmla="*/ 0 h 10"/>
                  <a:gd name="T12" fmla="*/ 4 w 8"/>
                  <a:gd name="T13" fmla="*/ 0 h 10"/>
                  <a:gd name="T14" fmla="*/ 8 w 8"/>
                  <a:gd name="T15" fmla="*/ 3 h 10"/>
                  <a:gd name="T16" fmla="*/ 8 w 8"/>
                  <a:gd name="T17" fmla="*/ 6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10">
                    <a:moveTo>
                      <a:pt x="8" y="6"/>
                    </a:moveTo>
                    <a:cubicBezTo>
                      <a:pt x="8" y="8"/>
                      <a:pt x="7" y="9"/>
                      <a:pt x="5" y="10"/>
                    </a:cubicBezTo>
                    <a:cubicBezTo>
                      <a:pt x="4" y="10"/>
                      <a:pt x="4" y="10"/>
                      <a:pt x="4" y="10"/>
                    </a:cubicBezTo>
                    <a:cubicBezTo>
                      <a:pt x="2" y="10"/>
                      <a:pt x="1" y="9"/>
                      <a:pt x="0" y="7"/>
                    </a:cubicBezTo>
                    <a:cubicBezTo>
                      <a:pt x="0" y="4"/>
                      <a:pt x="0" y="4"/>
                      <a:pt x="0" y="4"/>
                    </a:cubicBezTo>
                    <a:cubicBezTo>
                      <a:pt x="0" y="2"/>
                      <a:pt x="1" y="1"/>
                      <a:pt x="3" y="0"/>
                    </a:cubicBezTo>
                    <a:cubicBezTo>
                      <a:pt x="4" y="0"/>
                      <a:pt x="4" y="0"/>
                      <a:pt x="4" y="0"/>
                    </a:cubicBezTo>
                    <a:cubicBezTo>
                      <a:pt x="6" y="0"/>
                      <a:pt x="7" y="1"/>
                      <a:pt x="8" y="3"/>
                    </a:cubicBezTo>
                    <a:lnTo>
                      <a:pt x="8"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2" name="Freeform 352"/>
              <p:cNvSpPr>
                <a:spLocks/>
              </p:cNvSpPr>
              <p:nvPr/>
            </p:nvSpPr>
            <p:spPr bwMode="gray">
              <a:xfrm>
                <a:off x="11030815" y="5731285"/>
                <a:ext cx="81672" cy="90269"/>
              </a:xfrm>
              <a:custGeom>
                <a:avLst/>
                <a:gdLst>
                  <a:gd name="T0" fmla="*/ 7 w 9"/>
                  <a:gd name="T1" fmla="*/ 9 h 10"/>
                  <a:gd name="T2" fmla="*/ 3 w 9"/>
                  <a:gd name="T3" fmla="*/ 9 h 10"/>
                  <a:gd name="T4" fmla="*/ 1 w 9"/>
                  <a:gd name="T5" fmla="*/ 8 h 10"/>
                  <a:gd name="T6" fmla="*/ 1 w 9"/>
                  <a:gd name="T7" fmla="*/ 4 h 10"/>
                  <a:gd name="T8" fmla="*/ 2 w 9"/>
                  <a:gd name="T9" fmla="*/ 2 h 10"/>
                  <a:gd name="T10" fmla="*/ 7 w 9"/>
                  <a:gd name="T11" fmla="*/ 1 h 10"/>
                  <a:gd name="T12" fmla="*/ 8 w 9"/>
                  <a:gd name="T13" fmla="*/ 2 h 10"/>
                  <a:gd name="T14" fmla="*/ 9 w 9"/>
                  <a:gd name="T15" fmla="*/ 6 h 10"/>
                  <a:gd name="T16" fmla="*/ 7 w 9"/>
                  <a:gd name="T17" fmla="*/ 9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0">
                    <a:moveTo>
                      <a:pt x="7" y="9"/>
                    </a:moveTo>
                    <a:cubicBezTo>
                      <a:pt x="6" y="10"/>
                      <a:pt x="4" y="10"/>
                      <a:pt x="3" y="9"/>
                    </a:cubicBezTo>
                    <a:cubicBezTo>
                      <a:pt x="1" y="8"/>
                      <a:pt x="1" y="8"/>
                      <a:pt x="1" y="8"/>
                    </a:cubicBezTo>
                    <a:cubicBezTo>
                      <a:pt x="0" y="7"/>
                      <a:pt x="0" y="6"/>
                      <a:pt x="1" y="4"/>
                    </a:cubicBezTo>
                    <a:cubicBezTo>
                      <a:pt x="2" y="2"/>
                      <a:pt x="2" y="2"/>
                      <a:pt x="2" y="2"/>
                    </a:cubicBezTo>
                    <a:cubicBezTo>
                      <a:pt x="3" y="0"/>
                      <a:pt x="5" y="0"/>
                      <a:pt x="7" y="1"/>
                    </a:cubicBezTo>
                    <a:cubicBezTo>
                      <a:pt x="8" y="2"/>
                      <a:pt x="8" y="2"/>
                      <a:pt x="8" y="2"/>
                    </a:cubicBezTo>
                    <a:cubicBezTo>
                      <a:pt x="9" y="3"/>
                      <a:pt x="9" y="5"/>
                      <a:pt x="9" y="6"/>
                    </a:cubicBezTo>
                    <a:lnTo>
                      <a:pt x="7"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3" name="Freeform 353"/>
              <p:cNvSpPr>
                <a:spLocks/>
              </p:cNvSpPr>
              <p:nvPr/>
            </p:nvSpPr>
            <p:spPr bwMode="gray">
              <a:xfrm>
                <a:off x="11232842" y="5714091"/>
                <a:ext cx="94566" cy="90269"/>
              </a:xfrm>
              <a:custGeom>
                <a:avLst/>
                <a:gdLst>
                  <a:gd name="T0" fmla="*/ 8 w 10"/>
                  <a:gd name="T1" fmla="*/ 4 h 10"/>
                  <a:gd name="T2" fmla="*/ 8 w 10"/>
                  <a:gd name="T3" fmla="*/ 8 h 10"/>
                  <a:gd name="T4" fmla="*/ 7 w 10"/>
                  <a:gd name="T5" fmla="*/ 9 h 10"/>
                  <a:gd name="T6" fmla="*/ 3 w 10"/>
                  <a:gd name="T7" fmla="*/ 9 h 10"/>
                  <a:gd name="T8" fmla="*/ 1 w 10"/>
                  <a:gd name="T9" fmla="*/ 7 h 10"/>
                  <a:gd name="T10" fmla="*/ 1 w 10"/>
                  <a:gd name="T11" fmla="*/ 3 h 10"/>
                  <a:gd name="T12" fmla="*/ 2 w 10"/>
                  <a:gd name="T13" fmla="*/ 2 h 10"/>
                  <a:gd name="T14" fmla="*/ 6 w 10"/>
                  <a:gd name="T15" fmla="*/ 2 h 10"/>
                  <a:gd name="T16" fmla="*/ 8 w 10"/>
                  <a:gd name="T17" fmla="*/ 4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10">
                    <a:moveTo>
                      <a:pt x="8" y="4"/>
                    </a:moveTo>
                    <a:cubicBezTo>
                      <a:pt x="10" y="5"/>
                      <a:pt x="10" y="7"/>
                      <a:pt x="8" y="8"/>
                    </a:cubicBezTo>
                    <a:cubicBezTo>
                      <a:pt x="7" y="9"/>
                      <a:pt x="7" y="9"/>
                      <a:pt x="7" y="9"/>
                    </a:cubicBezTo>
                    <a:cubicBezTo>
                      <a:pt x="6" y="10"/>
                      <a:pt x="4" y="10"/>
                      <a:pt x="3" y="9"/>
                    </a:cubicBezTo>
                    <a:cubicBezTo>
                      <a:pt x="1" y="7"/>
                      <a:pt x="1" y="7"/>
                      <a:pt x="1" y="7"/>
                    </a:cubicBezTo>
                    <a:cubicBezTo>
                      <a:pt x="0" y="6"/>
                      <a:pt x="0" y="4"/>
                      <a:pt x="1" y="3"/>
                    </a:cubicBezTo>
                    <a:cubicBezTo>
                      <a:pt x="2" y="2"/>
                      <a:pt x="2" y="2"/>
                      <a:pt x="2" y="2"/>
                    </a:cubicBezTo>
                    <a:cubicBezTo>
                      <a:pt x="3" y="0"/>
                      <a:pt x="5" y="0"/>
                      <a:pt x="6" y="2"/>
                    </a:cubicBezTo>
                    <a:lnTo>
                      <a:pt x="8"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4" name="Freeform 354"/>
              <p:cNvSpPr>
                <a:spLocks/>
              </p:cNvSpPr>
              <p:nvPr/>
            </p:nvSpPr>
            <p:spPr bwMode="gray">
              <a:xfrm>
                <a:off x="11250036" y="5529255"/>
                <a:ext cx="103163" cy="90269"/>
              </a:xfrm>
              <a:custGeom>
                <a:avLst/>
                <a:gdLst>
                  <a:gd name="T0" fmla="*/ 5 w 11"/>
                  <a:gd name="T1" fmla="*/ 1 h 10"/>
                  <a:gd name="T2" fmla="*/ 9 w 11"/>
                  <a:gd name="T3" fmla="*/ 3 h 10"/>
                  <a:gd name="T4" fmla="*/ 10 w 11"/>
                  <a:gd name="T5" fmla="*/ 4 h 10"/>
                  <a:gd name="T6" fmla="*/ 9 w 11"/>
                  <a:gd name="T7" fmla="*/ 8 h 10"/>
                  <a:gd name="T8" fmla="*/ 6 w 11"/>
                  <a:gd name="T9" fmla="*/ 9 h 10"/>
                  <a:gd name="T10" fmla="*/ 2 w 11"/>
                  <a:gd name="T11" fmla="*/ 8 h 10"/>
                  <a:gd name="T12" fmla="*/ 1 w 11"/>
                  <a:gd name="T13" fmla="*/ 7 h 10"/>
                  <a:gd name="T14" fmla="*/ 2 w 11"/>
                  <a:gd name="T15" fmla="*/ 3 h 10"/>
                  <a:gd name="T16" fmla="*/ 5 w 11"/>
                  <a:gd name="T17" fmla="*/ 1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10">
                    <a:moveTo>
                      <a:pt x="5" y="1"/>
                    </a:moveTo>
                    <a:cubicBezTo>
                      <a:pt x="7" y="0"/>
                      <a:pt x="9" y="1"/>
                      <a:pt x="9" y="3"/>
                    </a:cubicBezTo>
                    <a:cubicBezTo>
                      <a:pt x="10" y="4"/>
                      <a:pt x="10" y="4"/>
                      <a:pt x="10" y="4"/>
                    </a:cubicBezTo>
                    <a:cubicBezTo>
                      <a:pt x="11" y="5"/>
                      <a:pt x="10" y="7"/>
                      <a:pt x="9" y="8"/>
                    </a:cubicBezTo>
                    <a:cubicBezTo>
                      <a:pt x="6" y="9"/>
                      <a:pt x="6" y="9"/>
                      <a:pt x="6" y="9"/>
                    </a:cubicBezTo>
                    <a:cubicBezTo>
                      <a:pt x="4" y="10"/>
                      <a:pt x="3" y="10"/>
                      <a:pt x="2" y="8"/>
                    </a:cubicBezTo>
                    <a:cubicBezTo>
                      <a:pt x="1" y="7"/>
                      <a:pt x="1" y="7"/>
                      <a:pt x="1" y="7"/>
                    </a:cubicBezTo>
                    <a:cubicBezTo>
                      <a:pt x="0" y="5"/>
                      <a:pt x="1" y="3"/>
                      <a:pt x="2" y="3"/>
                    </a:cubicBezTo>
                    <a:lnTo>
                      <a:pt x="5"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5" name="Freeform 355"/>
              <p:cNvSpPr>
                <a:spLocks/>
              </p:cNvSpPr>
              <p:nvPr/>
            </p:nvSpPr>
            <p:spPr bwMode="gray">
              <a:xfrm>
                <a:off x="10962040" y="5555046"/>
                <a:ext cx="94566" cy="94566"/>
              </a:xfrm>
              <a:custGeom>
                <a:avLst/>
                <a:gdLst>
                  <a:gd name="T0" fmla="*/ 2 w 10"/>
                  <a:gd name="T1" fmla="*/ 8 h 10"/>
                  <a:gd name="T2" fmla="*/ 0 w 10"/>
                  <a:gd name="T3" fmla="*/ 4 h 10"/>
                  <a:gd name="T4" fmla="*/ 1 w 10"/>
                  <a:gd name="T5" fmla="*/ 3 h 10"/>
                  <a:gd name="T6" fmla="*/ 5 w 10"/>
                  <a:gd name="T7" fmla="*/ 1 h 10"/>
                  <a:gd name="T8" fmla="*/ 8 w 10"/>
                  <a:gd name="T9" fmla="*/ 2 h 10"/>
                  <a:gd name="T10" fmla="*/ 10 w 10"/>
                  <a:gd name="T11" fmla="*/ 6 h 10"/>
                  <a:gd name="T12" fmla="*/ 9 w 10"/>
                  <a:gd name="T13" fmla="*/ 7 h 10"/>
                  <a:gd name="T14" fmla="*/ 5 w 10"/>
                  <a:gd name="T15" fmla="*/ 9 h 10"/>
                  <a:gd name="T16" fmla="*/ 2 w 10"/>
                  <a:gd name="T17" fmla="*/ 8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10">
                    <a:moveTo>
                      <a:pt x="2" y="8"/>
                    </a:moveTo>
                    <a:cubicBezTo>
                      <a:pt x="1" y="7"/>
                      <a:pt x="0" y="6"/>
                      <a:pt x="0" y="4"/>
                    </a:cubicBezTo>
                    <a:cubicBezTo>
                      <a:pt x="1" y="3"/>
                      <a:pt x="1" y="3"/>
                      <a:pt x="1" y="3"/>
                    </a:cubicBezTo>
                    <a:cubicBezTo>
                      <a:pt x="2" y="1"/>
                      <a:pt x="3" y="0"/>
                      <a:pt x="5" y="1"/>
                    </a:cubicBezTo>
                    <a:cubicBezTo>
                      <a:pt x="8" y="2"/>
                      <a:pt x="8" y="2"/>
                      <a:pt x="8" y="2"/>
                    </a:cubicBezTo>
                    <a:cubicBezTo>
                      <a:pt x="9" y="2"/>
                      <a:pt x="10" y="4"/>
                      <a:pt x="10" y="6"/>
                    </a:cubicBezTo>
                    <a:cubicBezTo>
                      <a:pt x="9" y="7"/>
                      <a:pt x="9" y="7"/>
                      <a:pt x="9" y="7"/>
                    </a:cubicBezTo>
                    <a:cubicBezTo>
                      <a:pt x="9" y="9"/>
                      <a:pt x="7" y="10"/>
                      <a:pt x="5" y="9"/>
                    </a:cubicBezTo>
                    <a:lnTo>
                      <a:pt x="2"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grpSp>
          <p:nvGrpSpPr>
            <p:cNvPr id="281" name="Group 280"/>
            <p:cNvGrpSpPr/>
            <p:nvPr userDrawn="1"/>
          </p:nvGrpSpPr>
          <p:grpSpPr bwMode="gray">
            <a:xfrm>
              <a:off x="9447278" y="4974961"/>
              <a:ext cx="1222019" cy="1209879"/>
              <a:chOff x="9693989" y="4880187"/>
              <a:chExt cx="1298141" cy="1285245"/>
            </a:xfrm>
            <a:solidFill>
              <a:srgbClr val="BAD80A"/>
            </a:solidFill>
          </p:grpSpPr>
          <p:sp>
            <p:nvSpPr>
              <p:cNvPr id="283" name="Freeform 356"/>
              <p:cNvSpPr>
                <a:spLocks noEditPoints="1"/>
              </p:cNvSpPr>
              <p:nvPr/>
            </p:nvSpPr>
            <p:spPr bwMode="gray">
              <a:xfrm>
                <a:off x="9805749" y="4983350"/>
                <a:ext cx="1074618" cy="1078918"/>
              </a:xfrm>
              <a:custGeom>
                <a:avLst/>
                <a:gdLst>
                  <a:gd name="T0" fmla="*/ 54 w 116"/>
                  <a:gd name="T1" fmla="*/ 2 h 117"/>
                  <a:gd name="T2" fmla="*/ 2 w 116"/>
                  <a:gd name="T3" fmla="*/ 62 h 117"/>
                  <a:gd name="T4" fmla="*/ 62 w 116"/>
                  <a:gd name="T5" fmla="*/ 115 h 117"/>
                  <a:gd name="T6" fmla="*/ 114 w 116"/>
                  <a:gd name="T7" fmla="*/ 55 h 117"/>
                  <a:gd name="T8" fmla="*/ 54 w 116"/>
                  <a:gd name="T9" fmla="*/ 2 h 117"/>
                  <a:gd name="T10" fmla="*/ 60 w 116"/>
                  <a:gd name="T11" fmla="*/ 85 h 117"/>
                  <a:gd name="T12" fmla="*/ 31 w 116"/>
                  <a:gd name="T13" fmla="*/ 60 h 117"/>
                  <a:gd name="T14" fmla="*/ 56 w 116"/>
                  <a:gd name="T15" fmla="*/ 32 h 117"/>
                  <a:gd name="T16" fmla="*/ 84 w 116"/>
                  <a:gd name="T17" fmla="*/ 57 h 117"/>
                  <a:gd name="T18" fmla="*/ 60 w 116"/>
                  <a:gd name="T19" fmla="*/ 85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117">
                    <a:moveTo>
                      <a:pt x="54" y="2"/>
                    </a:moveTo>
                    <a:cubicBezTo>
                      <a:pt x="23" y="4"/>
                      <a:pt x="0" y="31"/>
                      <a:pt x="2" y="62"/>
                    </a:cubicBezTo>
                    <a:cubicBezTo>
                      <a:pt x="4" y="93"/>
                      <a:pt x="31" y="117"/>
                      <a:pt x="62" y="115"/>
                    </a:cubicBezTo>
                    <a:cubicBezTo>
                      <a:pt x="93" y="113"/>
                      <a:pt x="116" y="86"/>
                      <a:pt x="114" y="55"/>
                    </a:cubicBezTo>
                    <a:cubicBezTo>
                      <a:pt x="112" y="24"/>
                      <a:pt x="85" y="0"/>
                      <a:pt x="54" y="2"/>
                    </a:cubicBezTo>
                    <a:close/>
                    <a:moveTo>
                      <a:pt x="60" y="85"/>
                    </a:moveTo>
                    <a:cubicBezTo>
                      <a:pt x="45" y="86"/>
                      <a:pt x="32" y="75"/>
                      <a:pt x="31" y="60"/>
                    </a:cubicBezTo>
                    <a:cubicBezTo>
                      <a:pt x="30" y="46"/>
                      <a:pt x="41" y="33"/>
                      <a:pt x="56" y="32"/>
                    </a:cubicBezTo>
                    <a:cubicBezTo>
                      <a:pt x="71" y="31"/>
                      <a:pt x="84" y="42"/>
                      <a:pt x="84" y="57"/>
                    </a:cubicBezTo>
                    <a:cubicBezTo>
                      <a:pt x="85" y="71"/>
                      <a:pt x="74" y="84"/>
                      <a:pt x="60" y="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4" name="Freeform 357"/>
              <p:cNvSpPr>
                <a:spLocks/>
              </p:cNvSpPr>
              <p:nvPr/>
            </p:nvSpPr>
            <p:spPr bwMode="gray">
              <a:xfrm>
                <a:off x="10222699" y="4880187"/>
                <a:ext cx="184836" cy="313790"/>
              </a:xfrm>
              <a:custGeom>
                <a:avLst/>
                <a:gdLst>
                  <a:gd name="T0" fmla="*/ 20 w 20"/>
                  <a:gd name="T1" fmla="*/ 28 h 34"/>
                  <a:gd name="T2" fmla="*/ 16 w 20"/>
                  <a:gd name="T3" fmla="*/ 33 h 34"/>
                  <a:gd name="T4" fmla="*/ 5 w 20"/>
                  <a:gd name="T5" fmla="*/ 34 h 34"/>
                  <a:gd name="T6" fmla="*/ 1 w 20"/>
                  <a:gd name="T7" fmla="*/ 29 h 34"/>
                  <a:gd name="T8" fmla="*/ 2 w 20"/>
                  <a:gd name="T9" fmla="*/ 5 h 34"/>
                  <a:gd name="T10" fmla="*/ 8 w 20"/>
                  <a:gd name="T11" fmla="*/ 0 h 34"/>
                  <a:gd name="T12" fmla="*/ 9 w 20"/>
                  <a:gd name="T13" fmla="*/ 0 h 34"/>
                  <a:gd name="T14" fmla="*/ 15 w 20"/>
                  <a:gd name="T15" fmla="*/ 5 h 34"/>
                  <a:gd name="T16" fmla="*/ 20 w 20"/>
                  <a:gd name="T17" fmla="*/ 28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34">
                    <a:moveTo>
                      <a:pt x="20" y="28"/>
                    </a:moveTo>
                    <a:cubicBezTo>
                      <a:pt x="20" y="30"/>
                      <a:pt x="19" y="33"/>
                      <a:pt x="16" y="33"/>
                    </a:cubicBezTo>
                    <a:cubicBezTo>
                      <a:pt x="5" y="34"/>
                      <a:pt x="5" y="34"/>
                      <a:pt x="5" y="34"/>
                    </a:cubicBezTo>
                    <a:cubicBezTo>
                      <a:pt x="2" y="34"/>
                      <a:pt x="0" y="32"/>
                      <a:pt x="1" y="29"/>
                    </a:cubicBezTo>
                    <a:cubicBezTo>
                      <a:pt x="2" y="5"/>
                      <a:pt x="2" y="5"/>
                      <a:pt x="2" y="5"/>
                    </a:cubicBezTo>
                    <a:cubicBezTo>
                      <a:pt x="2" y="3"/>
                      <a:pt x="5" y="0"/>
                      <a:pt x="8" y="0"/>
                    </a:cubicBezTo>
                    <a:cubicBezTo>
                      <a:pt x="9" y="0"/>
                      <a:pt x="9" y="0"/>
                      <a:pt x="9" y="0"/>
                    </a:cubicBezTo>
                    <a:cubicBezTo>
                      <a:pt x="12" y="0"/>
                      <a:pt x="14" y="2"/>
                      <a:pt x="15" y="5"/>
                    </a:cubicBezTo>
                    <a:lnTo>
                      <a:pt x="20"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5" name="Freeform 358"/>
              <p:cNvSpPr>
                <a:spLocks/>
              </p:cNvSpPr>
              <p:nvPr/>
            </p:nvSpPr>
            <p:spPr bwMode="gray">
              <a:xfrm>
                <a:off x="10269984" y="5851642"/>
                <a:ext cx="184836" cy="313790"/>
              </a:xfrm>
              <a:custGeom>
                <a:avLst/>
                <a:gdLst>
                  <a:gd name="T0" fmla="*/ 1 w 20"/>
                  <a:gd name="T1" fmla="*/ 7 h 34"/>
                  <a:gd name="T2" fmla="*/ 5 w 20"/>
                  <a:gd name="T3" fmla="*/ 1 h 34"/>
                  <a:gd name="T4" fmla="*/ 15 w 20"/>
                  <a:gd name="T5" fmla="*/ 0 h 34"/>
                  <a:gd name="T6" fmla="*/ 20 w 20"/>
                  <a:gd name="T7" fmla="*/ 5 h 34"/>
                  <a:gd name="T8" fmla="*/ 18 w 20"/>
                  <a:gd name="T9" fmla="*/ 29 h 34"/>
                  <a:gd name="T10" fmla="*/ 13 w 20"/>
                  <a:gd name="T11" fmla="*/ 34 h 34"/>
                  <a:gd name="T12" fmla="*/ 12 w 20"/>
                  <a:gd name="T13" fmla="*/ 34 h 34"/>
                  <a:gd name="T14" fmla="*/ 6 w 20"/>
                  <a:gd name="T15" fmla="*/ 30 h 34"/>
                  <a:gd name="T16" fmla="*/ 1 w 20"/>
                  <a:gd name="T17" fmla="*/ 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34">
                    <a:moveTo>
                      <a:pt x="1" y="7"/>
                    </a:moveTo>
                    <a:cubicBezTo>
                      <a:pt x="0" y="4"/>
                      <a:pt x="2" y="1"/>
                      <a:pt x="5" y="1"/>
                    </a:cubicBezTo>
                    <a:cubicBezTo>
                      <a:pt x="15" y="0"/>
                      <a:pt x="15" y="0"/>
                      <a:pt x="15" y="0"/>
                    </a:cubicBezTo>
                    <a:cubicBezTo>
                      <a:pt x="18" y="0"/>
                      <a:pt x="20" y="2"/>
                      <a:pt x="20" y="5"/>
                    </a:cubicBezTo>
                    <a:cubicBezTo>
                      <a:pt x="18" y="29"/>
                      <a:pt x="18" y="29"/>
                      <a:pt x="18" y="29"/>
                    </a:cubicBezTo>
                    <a:cubicBezTo>
                      <a:pt x="18" y="32"/>
                      <a:pt x="16" y="34"/>
                      <a:pt x="13" y="34"/>
                    </a:cubicBezTo>
                    <a:cubicBezTo>
                      <a:pt x="12" y="34"/>
                      <a:pt x="12" y="34"/>
                      <a:pt x="12" y="34"/>
                    </a:cubicBezTo>
                    <a:cubicBezTo>
                      <a:pt x="9" y="34"/>
                      <a:pt x="6" y="32"/>
                      <a:pt x="6" y="30"/>
                    </a:cubicBezTo>
                    <a:lnTo>
                      <a:pt x="1"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6" name="Freeform 359"/>
              <p:cNvSpPr>
                <a:spLocks/>
              </p:cNvSpPr>
              <p:nvPr/>
            </p:nvSpPr>
            <p:spPr bwMode="gray">
              <a:xfrm>
                <a:off x="9693989" y="5451883"/>
                <a:ext cx="313790" cy="184836"/>
              </a:xfrm>
              <a:custGeom>
                <a:avLst/>
                <a:gdLst>
                  <a:gd name="T0" fmla="*/ 28 w 34"/>
                  <a:gd name="T1" fmla="*/ 1 h 20"/>
                  <a:gd name="T2" fmla="*/ 33 w 34"/>
                  <a:gd name="T3" fmla="*/ 5 h 20"/>
                  <a:gd name="T4" fmla="*/ 34 w 34"/>
                  <a:gd name="T5" fmla="*/ 15 h 20"/>
                  <a:gd name="T6" fmla="*/ 29 w 34"/>
                  <a:gd name="T7" fmla="*/ 20 h 20"/>
                  <a:gd name="T8" fmla="*/ 6 w 34"/>
                  <a:gd name="T9" fmla="*/ 18 h 20"/>
                  <a:gd name="T10" fmla="*/ 0 w 34"/>
                  <a:gd name="T11" fmla="*/ 13 h 20"/>
                  <a:gd name="T12" fmla="*/ 0 w 34"/>
                  <a:gd name="T13" fmla="*/ 12 h 20"/>
                  <a:gd name="T14" fmla="*/ 5 w 34"/>
                  <a:gd name="T15" fmla="*/ 5 h 20"/>
                  <a:gd name="T16" fmla="*/ 28 w 34"/>
                  <a:gd name="T17" fmla="*/ 1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20">
                    <a:moveTo>
                      <a:pt x="28" y="1"/>
                    </a:moveTo>
                    <a:cubicBezTo>
                      <a:pt x="31" y="0"/>
                      <a:pt x="33" y="2"/>
                      <a:pt x="33" y="5"/>
                    </a:cubicBezTo>
                    <a:cubicBezTo>
                      <a:pt x="34" y="15"/>
                      <a:pt x="34" y="15"/>
                      <a:pt x="34" y="15"/>
                    </a:cubicBezTo>
                    <a:cubicBezTo>
                      <a:pt x="34" y="18"/>
                      <a:pt x="32" y="20"/>
                      <a:pt x="29" y="20"/>
                    </a:cubicBezTo>
                    <a:cubicBezTo>
                      <a:pt x="6" y="18"/>
                      <a:pt x="6" y="18"/>
                      <a:pt x="6" y="18"/>
                    </a:cubicBezTo>
                    <a:cubicBezTo>
                      <a:pt x="3" y="18"/>
                      <a:pt x="0" y="15"/>
                      <a:pt x="0" y="13"/>
                    </a:cubicBezTo>
                    <a:cubicBezTo>
                      <a:pt x="0" y="12"/>
                      <a:pt x="0" y="12"/>
                      <a:pt x="0" y="12"/>
                    </a:cubicBezTo>
                    <a:cubicBezTo>
                      <a:pt x="0" y="9"/>
                      <a:pt x="2" y="6"/>
                      <a:pt x="5" y="5"/>
                    </a:cubicBezTo>
                    <a:lnTo>
                      <a:pt x="2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7" name="Freeform 360"/>
              <p:cNvSpPr>
                <a:spLocks/>
              </p:cNvSpPr>
              <p:nvPr/>
            </p:nvSpPr>
            <p:spPr bwMode="gray">
              <a:xfrm>
                <a:off x="10678340" y="5408898"/>
                <a:ext cx="313790" cy="184836"/>
              </a:xfrm>
              <a:custGeom>
                <a:avLst/>
                <a:gdLst>
                  <a:gd name="T0" fmla="*/ 6 w 34"/>
                  <a:gd name="T1" fmla="*/ 19 h 20"/>
                  <a:gd name="T2" fmla="*/ 0 w 34"/>
                  <a:gd name="T3" fmla="*/ 15 h 20"/>
                  <a:gd name="T4" fmla="*/ 0 w 34"/>
                  <a:gd name="T5" fmla="*/ 5 h 20"/>
                  <a:gd name="T6" fmla="*/ 5 w 34"/>
                  <a:gd name="T7" fmla="*/ 0 h 20"/>
                  <a:gd name="T8" fmla="*/ 28 w 34"/>
                  <a:gd name="T9" fmla="*/ 2 h 20"/>
                  <a:gd name="T10" fmla="*/ 34 w 34"/>
                  <a:gd name="T11" fmla="*/ 7 h 20"/>
                  <a:gd name="T12" fmla="*/ 34 w 34"/>
                  <a:gd name="T13" fmla="*/ 8 h 20"/>
                  <a:gd name="T14" fmla="*/ 29 w 34"/>
                  <a:gd name="T15" fmla="*/ 15 h 20"/>
                  <a:gd name="T16" fmla="*/ 6 w 34"/>
                  <a:gd name="T17" fmla="*/ 19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20">
                    <a:moveTo>
                      <a:pt x="6" y="19"/>
                    </a:moveTo>
                    <a:cubicBezTo>
                      <a:pt x="3" y="20"/>
                      <a:pt x="1" y="18"/>
                      <a:pt x="0" y="15"/>
                    </a:cubicBezTo>
                    <a:cubicBezTo>
                      <a:pt x="0" y="5"/>
                      <a:pt x="0" y="5"/>
                      <a:pt x="0" y="5"/>
                    </a:cubicBezTo>
                    <a:cubicBezTo>
                      <a:pt x="0" y="2"/>
                      <a:pt x="2" y="0"/>
                      <a:pt x="5" y="0"/>
                    </a:cubicBezTo>
                    <a:cubicBezTo>
                      <a:pt x="28" y="2"/>
                      <a:pt x="28" y="2"/>
                      <a:pt x="28" y="2"/>
                    </a:cubicBezTo>
                    <a:cubicBezTo>
                      <a:pt x="31" y="2"/>
                      <a:pt x="33" y="5"/>
                      <a:pt x="34" y="7"/>
                    </a:cubicBezTo>
                    <a:cubicBezTo>
                      <a:pt x="34" y="8"/>
                      <a:pt x="34" y="8"/>
                      <a:pt x="34" y="8"/>
                    </a:cubicBezTo>
                    <a:cubicBezTo>
                      <a:pt x="34" y="11"/>
                      <a:pt x="32" y="14"/>
                      <a:pt x="29" y="15"/>
                    </a:cubicBezTo>
                    <a:lnTo>
                      <a:pt x="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8" name="Freeform 361"/>
              <p:cNvSpPr>
                <a:spLocks/>
              </p:cNvSpPr>
              <p:nvPr/>
            </p:nvSpPr>
            <p:spPr bwMode="gray">
              <a:xfrm>
                <a:off x="9831540" y="5073617"/>
                <a:ext cx="305193" cy="287999"/>
              </a:xfrm>
              <a:custGeom>
                <a:avLst/>
                <a:gdLst>
                  <a:gd name="T0" fmla="*/ 30 w 33"/>
                  <a:gd name="T1" fmla="*/ 14 h 31"/>
                  <a:gd name="T2" fmla="*/ 31 w 33"/>
                  <a:gd name="T3" fmla="*/ 21 h 31"/>
                  <a:gd name="T4" fmla="*/ 24 w 33"/>
                  <a:gd name="T5" fmla="*/ 28 h 31"/>
                  <a:gd name="T6" fmla="*/ 17 w 33"/>
                  <a:gd name="T7" fmla="*/ 28 h 31"/>
                  <a:gd name="T8" fmla="*/ 2 w 33"/>
                  <a:gd name="T9" fmla="*/ 11 h 31"/>
                  <a:gd name="T10" fmla="*/ 2 w 33"/>
                  <a:gd name="T11" fmla="*/ 3 h 31"/>
                  <a:gd name="T12" fmla="*/ 3 w 33"/>
                  <a:gd name="T13" fmla="*/ 2 h 31"/>
                  <a:gd name="T14" fmla="*/ 10 w 33"/>
                  <a:gd name="T15" fmla="*/ 1 h 31"/>
                  <a:gd name="T16" fmla="*/ 30 w 33"/>
                  <a:gd name="T17" fmla="*/ 14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31">
                    <a:moveTo>
                      <a:pt x="30" y="14"/>
                    </a:moveTo>
                    <a:cubicBezTo>
                      <a:pt x="32" y="16"/>
                      <a:pt x="33" y="19"/>
                      <a:pt x="31" y="21"/>
                    </a:cubicBezTo>
                    <a:cubicBezTo>
                      <a:pt x="24" y="28"/>
                      <a:pt x="24" y="28"/>
                      <a:pt x="24" y="28"/>
                    </a:cubicBezTo>
                    <a:cubicBezTo>
                      <a:pt x="22" y="31"/>
                      <a:pt x="19" y="31"/>
                      <a:pt x="17" y="28"/>
                    </a:cubicBezTo>
                    <a:cubicBezTo>
                      <a:pt x="2" y="11"/>
                      <a:pt x="2" y="11"/>
                      <a:pt x="2" y="11"/>
                    </a:cubicBezTo>
                    <a:cubicBezTo>
                      <a:pt x="0" y="9"/>
                      <a:pt x="0" y="5"/>
                      <a:pt x="2" y="3"/>
                    </a:cubicBezTo>
                    <a:cubicBezTo>
                      <a:pt x="3" y="2"/>
                      <a:pt x="3" y="2"/>
                      <a:pt x="3" y="2"/>
                    </a:cubicBezTo>
                    <a:cubicBezTo>
                      <a:pt x="5" y="0"/>
                      <a:pt x="8" y="0"/>
                      <a:pt x="10" y="1"/>
                    </a:cubicBezTo>
                    <a:lnTo>
                      <a:pt x="30"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9" name="Freeform 362"/>
              <p:cNvSpPr>
                <a:spLocks/>
              </p:cNvSpPr>
              <p:nvPr/>
            </p:nvSpPr>
            <p:spPr bwMode="gray">
              <a:xfrm>
                <a:off x="10545086" y="5684003"/>
                <a:ext cx="309490" cy="296596"/>
              </a:xfrm>
              <a:custGeom>
                <a:avLst/>
                <a:gdLst>
                  <a:gd name="T0" fmla="*/ 3 w 33"/>
                  <a:gd name="T1" fmla="*/ 17 h 32"/>
                  <a:gd name="T2" fmla="*/ 2 w 33"/>
                  <a:gd name="T3" fmla="*/ 10 h 32"/>
                  <a:gd name="T4" fmla="*/ 9 w 33"/>
                  <a:gd name="T5" fmla="*/ 3 h 32"/>
                  <a:gd name="T6" fmla="*/ 15 w 33"/>
                  <a:gd name="T7" fmla="*/ 3 h 32"/>
                  <a:gd name="T8" fmla="*/ 31 w 33"/>
                  <a:gd name="T9" fmla="*/ 20 h 32"/>
                  <a:gd name="T10" fmla="*/ 31 w 33"/>
                  <a:gd name="T11" fmla="*/ 28 h 32"/>
                  <a:gd name="T12" fmla="*/ 30 w 33"/>
                  <a:gd name="T13" fmla="*/ 29 h 32"/>
                  <a:gd name="T14" fmla="*/ 22 w 33"/>
                  <a:gd name="T15" fmla="*/ 30 h 32"/>
                  <a:gd name="T16" fmla="*/ 3 w 33"/>
                  <a:gd name="T17" fmla="*/ 17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32">
                    <a:moveTo>
                      <a:pt x="3" y="17"/>
                    </a:moveTo>
                    <a:cubicBezTo>
                      <a:pt x="0" y="16"/>
                      <a:pt x="0" y="13"/>
                      <a:pt x="2" y="10"/>
                    </a:cubicBezTo>
                    <a:cubicBezTo>
                      <a:pt x="9" y="3"/>
                      <a:pt x="9" y="3"/>
                      <a:pt x="9" y="3"/>
                    </a:cubicBezTo>
                    <a:cubicBezTo>
                      <a:pt x="10" y="0"/>
                      <a:pt x="14" y="0"/>
                      <a:pt x="15" y="3"/>
                    </a:cubicBezTo>
                    <a:cubicBezTo>
                      <a:pt x="31" y="20"/>
                      <a:pt x="31" y="20"/>
                      <a:pt x="31" y="20"/>
                    </a:cubicBezTo>
                    <a:cubicBezTo>
                      <a:pt x="33" y="23"/>
                      <a:pt x="33" y="26"/>
                      <a:pt x="31" y="28"/>
                    </a:cubicBezTo>
                    <a:cubicBezTo>
                      <a:pt x="30" y="29"/>
                      <a:pt x="30" y="29"/>
                      <a:pt x="30" y="29"/>
                    </a:cubicBezTo>
                    <a:cubicBezTo>
                      <a:pt x="28" y="31"/>
                      <a:pt x="25" y="32"/>
                      <a:pt x="22" y="30"/>
                    </a:cubicBezTo>
                    <a:lnTo>
                      <a:pt x="3"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0" name="Freeform 363"/>
              <p:cNvSpPr>
                <a:spLocks/>
              </p:cNvSpPr>
              <p:nvPr/>
            </p:nvSpPr>
            <p:spPr bwMode="gray">
              <a:xfrm>
                <a:off x="9887419" y="5731285"/>
                <a:ext cx="287999" cy="296596"/>
              </a:xfrm>
              <a:custGeom>
                <a:avLst/>
                <a:gdLst>
                  <a:gd name="T0" fmla="*/ 14 w 31"/>
                  <a:gd name="T1" fmla="*/ 2 h 32"/>
                  <a:gd name="T2" fmla="*/ 21 w 31"/>
                  <a:gd name="T3" fmla="*/ 1 h 32"/>
                  <a:gd name="T4" fmla="*/ 29 w 31"/>
                  <a:gd name="T5" fmla="*/ 8 h 32"/>
                  <a:gd name="T6" fmla="*/ 29 w 31"/>
                  <a:gd name="T7" fmla="*/ 15 h 32"/>
                  <a:gd name="T8" fmla="*/ 11 w 31"/>
                  <a:gd name="T9" fmla="*/ 30 h 32"/>
                  <a:gd name="T10" fmla="*/ 3 w 31"/>
                  <a:gd name="T11" fmla="*/ 30 h 32"/>
                  <a:gd name="T12" fmla="*/ 3 w 31"/>
                  <a:gd name="T13" fmla="*/ 30 h 32"/>
                  <a:gd name="T14" fmla="*/ 1 w 31"/>
                  <a:gd name="T15" fmla="*/ 22 h 32"/>
                  <a:gd name="T16" fmla="*/ 14 w 31"/>
                  <a:gd name="T17" fmla="*/ 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32">
                    <a:moveTo>
                      <a:pt x="14" y="2"/>
                    </a:moveTo>
                    <a:cubicBezTo>
                      <a:pt x="16" y="0"/>
                      <a:pt x="19" y="0"/>
                      <a:pt x="21" y="1"/>
                    </a:cubicBezTo>
                    <a:cubicBezTo>
                      <a:pt x="29" y="8"/>
                      <a:pt x="29" y="8"/>
                      <a:pt x="29" y="8"/>
                    </a:cubicBezTo>
                    <a:cubicBezTo>
                      <a:pt x="31" y="10"/>
                      <a:pt x="31" y="13"/>
                      <a:pt x="29" y="15"/>
                    </a:cubicBezTo>
                    <a:cubicBezTo>
                      <a:pt x="11" y="30"/>
                      <a:pt x="11" y="30"/>
                      <a:pt x="11" y="30"/>
                    </a:cubicBezTo>
                    <a:cubicBezTo>
                      <a:pt x="9" y="32"/>
                      <a:pt x="5" y="32"/>
                      <a:pt x="3" y="30"/>
                    </a:cubicBezTo>
                    <a:cubicBezTo>
                      <a:pt x="3" y="30"/>
                      <a:pt x="3" y="30"/>
                      <a:pt x="3" y="30"/>
                    </a:cubicBezTo>
                    <a:cubicBezTo>
                      <a:pt x="0" y="28"/>
                      <a:pt x="0" y="24"/>
                      <a:pt x="1" y="22"/>
                    </a:cubicBezTo>
                    <a:lnTo>
                      <a:pt x="14"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1" name="Freeform 364"/>
              <p:cNvSpPr>
                <a:spLocks/>
              </p:cNvSpPr>
              <p:nvPr/>
            </p:nvSpPr>
            <p:spPr bwMode="gray">
              <a:xfrm>
                <a:off x="10510699" y="5022035"/>
                <a:ext cx="287999" cy="300893"/>
              </a:xfrm>
              <a:custGeom>
                <a:avLst/>
                <a:gdLst>
                  <a:gd name="T0" fmla="*/ 16 w 31"/>
                  <a:gd name="T1" fmla="*/ 30 h 33"/>
                  <a:gd name="T2" fmla="*/ 10 w 31"/>
                  <a:gd name="T3" fmla="*/ 31 h 33"/>
                  <a:gd name="T4" fmla="*/ 2 w 31"/>
                  <a:gd name="T5" fmla="*/ 24 h 33"/>
                  <a:gd name="T6" fmla="*/ 2 w 31"/>
                  <a:gd name="T7" fmla="*/ 17 h 33"/>
                  <a:gd name="T8" fmla="*/ 20 w 31"/>
                  <a:gd name="T9" fmla="*/ 2 h 33"/>
                  <a:gd name="T10" fmla="*/ 28 w 31"/>
                  <a:gd name="T11" fmla="*/ 2 h 33"/>
                  <a:gd name="T12" fmla="*/ 28 w 31"/>
                  <a:gd name="T13" fmla="*/ 2 h 33"/>
                  <a:gd name="T14" fmla="*/ 29 w 31"/>
                  <a:gd name="T15" fmla="*/ 10 h 33"/>
                  <a:gd name="T16" fmla="*/ 16 w 31"/>
                  <a:gd name="T17" fmla="*/ 3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33">
                    <a:moveTo>
                      <a:pt x="16" y="30"/>
                    </a:moveTo>
                    <a:cubicBezTo>
                      <a:pt x="15" y="32"/>
                      <a:pt x="12" y="33"/>
                      <a:pt x="10" y="31"/>
                    </a:cubicBezTo>
                    <a:cubicBezTo>
                      <a:pt x="2" y="24"/>
                      <a:pt x="2" y="24"/>
                      <a:pt x="2" y="24"/>
                    </a:cubicBezTo>
                    <a:cubicBezTo>
                      <a:pt x="0" y="22"/>
                      <a:pt x="0" y="19"/>
                      <a:pt x="2" y="17"/>
                    </a:cubicBezTo>
                    <a:cubicBezTo>
                      <a:pt x="20" y="2"/>
                      <a:pt x="20" y="2"/>
                      <a:pt x="20" y="2"/>
                    </a:cubicBezTo>
                    <a:cubicBezTo>
                      <a:pt x="22" y="0"/>
                      <a:pt x="25" y="0"/>
                      <a:pt x="28" y="2"/>
                    </a:cubicBezTo>
                    <a:cubicBezTo>
                      <a:pt x="28" y="2"/>
                      <a:pt x="28" y="2"/>
                      <a:pt x="28" y="2"/>
                    </a:cubicBezTo>
                    <a:cubicBezTo>
                      <a:pt x="30" y="4"/>
                      <a:pt x="31" y="8"/>
                      <a:pt x="29" y="10"/>
                    </a:cubicBezTo>
                    <a:lnTo>
                      <a:pt x="16"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2" name="Freeform 365"/>
              <p:cNvSpPr>
                <a:spLocks/>
              </p:cNvSpPr>
              <p:nvPr/>
            </p:nvSpPr>
            <p:spPr bwMode="gray">
              <a:xfrm>
                <a:off x="10007776" y="4936066"/>
                <a:ext cx="253611" cy="322387"/>
              </a:xfrm>
              <a:custGeom>
                <a:avLst/>
                <a:gdLst>
                  <a:gd name="T0" fmla="*/ 26 w 27"/>
                  <a:gd name="T1" fmla="*/ 22 h 35"/>
                  <a:gd name="T2" fmla="*/ 24 w 27"/>
                  <a:gd name="T3" fmla="*/ 29 h 35"/>
                  <a:gd name="T4" fmla="*/ 15 w 27"/>
                  <a:gd name="T5" fmla="*/ 33 h 35"/>
                  <a:gd name="T6" fmla="*/ 9 w 27"/>
                  <a:gd name="T7" fmla="*/ 31 h 35"/>
                  <a:gd name="T8" fmla="*/ 1 w 27"/>
                  <a:gd name="T9" fmla="*/ 9 h 35"/>
                  <a:gd name="T10" fmla="*/ 4 w 27"/>
                  <a:gd name="T11" fmla="*/ 1 h 35"/>
                  <a:gd name="T12" fmla="*/ 5 w 27"/>
                  <a:gd name="T13" fmla="*/ 1 h 35"/>
                  <a:gd name="T14" fmla="*/ 12 w 27"/>
                  <a:gd name="T15" fmla="*/ 3 h 35"/>
                  <a:gd name="T16" fmla="*/ 26 w 27"/>
                  <a:gd name="T17"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35">
                    <a:moveTo>
                      <a:pt x="26" y="22"/>
                    </a:moveTo>
                    <a:cubicBezTo>
                      <a:pt x="27" y="25"/>
                      <a:pt x="27" y="27"/>
                      <a:pt x="24" y="29"/>
                    </a:cubicBezTo>
                    <a:cubicBezTo>
                      <a:pt x="15" y="33"/>
                      <a:pt x="15" y="33"/>
                      <a:pt x="15" y="33"/>
                    </a:cubicBezTo>
                    <a:cubicBezTo>
                      <a:pt x="12" y="35"/>
                      <a:pt x="10" y="34"/>
                      <a:pt x="9" y="31"/>
                    </a:cubicBezTo>
                    <a:cubicBezTo>
                      <a:pt x="1" y="9"/>
                      <a:pt x="1" y="9"/>
                      <a:pt x="1" y="9"/>
                    </a:cubicBezTo>
                    <a:cubicBezTo>
                      <a:pt x="0" y="6"/>
                      <a:pt x="2" y="3"/>
                      <a:pt x="4" y="1"/>
                    </a:cubicBezTo>
                    <a:cubicBezTo>
                      <a:pt x="5" y="1"/>
                      <a:pt x="5" y="1"/>
                      <a:pt x="5" y="1"/>
                    </a:cubicBezTo>
                    <a:cubicBezTo>
                      <a:pt x="7" y="0"/>
                      <a:pt x="11" y="1"/>
                      <a:pt x="12" y="3"/>
                    </a:cubicBezTo>
                    <a:lnTo>
                      <a:pt x="26"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3" name="Freeform 366"/>
              <p:cNvSpPr>
                <a:spLocks/>
              </p:cNvSpPr>
              <p:nvPr/>
            </p:nvSpPr>
            <p:spPr bwMode="gray">
              <a:xfrm>
                <a:off x="10416132" y="5787166"/>
                <a:ext cx="262208" cy="322387"/>
              </a:xfrm>
              <a:custGeom>
                <a:avLst/>
                <a:gdLst>
                  <a:gd name="T0" fmla="*/ 2 w 28"/>
                  <a:gd name="T1" fmla="*/ 13 h 35"/>
                  <a:gd name="T2" fmla="*/ 4 w 28"/>
                  <a:gd name="T3" fmla="*/ 6 h 35"/>
                  <a:gd name="T4" fmla="*/ 13 w 28"/>
                  <a:gd name="T5" fmla="*/ 2 h 35"/>
                  <a:gd name="T6" fmla="*/ 19 w 28"/>
                  <a:gd name="T7" fmla="*/ 4 h 35"/>
                  <a:gd name="T8" fmla="*/ 27 w 28"/>
                  <a:gd name="T9" fmla="*/ 26 h 35"/>
                  <a:gd name="T10" fmla="*/ 24 w 28"/>
                  <a:gd name="T11" fmla="*/ 34 h 35"/>
                  <a:gd name="T12" fmla="*/ 23 w 28"/>
                  <a:gd name="T13" fmla="*/ 34 h 35"/>
                  <a:gd name="T14" fmla="*/ 15 w 28"/>
                  <a:gd name="T15" fmla="*/ 32 h 35"/>
                  <a:gd name="T16" fmla="*/ 2 w 28"/>
                  <a:gd name="T17" fmla="*/ 1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35">
                    <a:moveTo>
                      <a:pt x="2" y="13"/>
                    </a:moveTo>
                    <a:cubicBezTo>
                      <a:pt x="0" y="11"/>
                      <a:pt x="1" y="8"/>
                      <a:pt x="4" y="6"/>
                    </a:cubicBezTo>
                    <a:cubicBezTo>
                      <a:pt x="13" y="2"/>
                      <a:pt x="13" y="2"/>
                      <a:pt x="13" y="2"/>
                    </a:cubicBezTo>
                    <a:cubicBezTo>
                      <a:pt x="15" y="0"/>
                      <a:pt x="18" y="2"/>
                      <a:pt x="19" y="4"/>
                    </a:cubicBezTo>
                    <a:cubicBezTo>
                      <a:pt x="27" y="26"/>
                      <a:pt x="27" y="26"/>
                      <a:pt x="27" y="26"/>
                    </a:cubicBezTo>
                    <a:cubicBezTo>
                      <a:pt x="28" y="29"/>
                      <a:pt x="26" y="32"/>
                      <a:pt x="24" y="34"/>
                    </a:cubicBezTo>
                    <a:cubicBezTo>
                      <a:pt x="23" y="34"/>
                      <a:pt x="23" y="34"/>
                      <a:pt x="23" y="34"/>
                    </a:cubicBezTo>
                    <a:cubicBezTo>
                      <a:pt x="20" y="35"/>
                      <a:pt x="17" y="35"/>
                      <a:pt x="15" y="32"/>
                    </a:cubicBezTo>
                    <a:lnTo>
                      <a:pt x="2"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4" name="Freeform 367"/>
              <p:cNvSpPr>
                <a:spLocks/>
              </p:cNvSpPr>
              <p:nvPr/>
            </p:nvSpPr>
            <p:spPr bwMode="gray">
              <a:xfrm>
                <a:off x="9749867" y="5602331"/>
                <a:ext cx="322387" cy="249311"/>
              </a:xfrm>
              <a:custGeom>
                <a:avLst/>
                <a:gdLst>
                  <a:gd name="T0" fmla="*/ 23 w 35"/>
                  <a:gd name="T1" fmla="*/ 2 h 27"/>
                  <a:gd name="T2" fmla="*/ 29 w 35"/>
                  <a:gd name="T3" fmla="*/ 3 h 27"/>
                  <a:gd name="T4" fmla="*/ 34 w 35"/>
                  <a:gd name="T5" fmla="*/ 13 h 27"/>
                  <a:gd name="T6" fmla="*/ 31 w 35"/>
                  <a:gd name="T7" fmla="*/ 19 h 27"/>
                  <a:gd name="T8" fmla="*/ 9 w 35"/>
                  <a:gd name="T9" fmla="*/ 26 h 27"/>
                  <a:gd name="T10" fmla="*/ 2 w 35"/>
                  <a:gd name="T11" fmla="*/ 23 h 27"/>
                  <a:gd name="T12" fmla="*/ 1 w 35"/>
                  <a:gd name="T13" fmla="*/ 23 h 27"/>
                  <a:gd name="T14" fmla="*/ 3 w 35"/>
                  <a:gd name="T15" fmla="*/ 15 h 27"/>
                  <a:gd name="T16" fmla="*/ 23 w 35"/>
                  <a:gd name="T17" fmla="*/ 2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7">
                    <a:moveTo>
                      <a:pt x="23" y="2"/>
                    </a:moveTo>
                    <a:cubicBezTo>
                      <a:pt x="25" y="0"/>
                      <a:pt x="28" y="1"/>
                      <a:pt x="29" y="3"/>
                    </a:cubicBezTo>
                    <a:cubicBezTo>
                      <a:pt x="34" y="13"/>
                      <a:pt x="34" y="13"/>
                      <a:pt x="34" y="13"/>
                    </a:cubicBezTo>
                    <a:cubicBezTo>
                      <a:pt x="35" y="15"/>
                      <a:pt x="34" y="18"/>
                      <a:pt x="31" y="19"/>
                    </a:cubicBezTo>
                    <a:cubicBezTo>
                      <a:pt x="9" y="26"/>
                      <a:pt x="9" y="26"/>
                      <a:pt x="9" y="26"/>
                    </a:cubicBezTo>
                    <a:cubicBezTo>
                      <a:pt x="6" y="27"/>
                      <a:pt x="3" y="26"/>
                      <a:pt x="2" y="23"/>
                    </a:cubicBezTo>
                    <a:cubicBezTo>
                      <a:pt x="1" y="23"/>
                      <a:pt x="1" y="23"/>
                      <a:pt x="1" y="23"/>
                    </a:cubicBezTo>
                    <a:cubicBezTo>
                      <a:pt x="0" y="20"/>
                      <a:pt x="1" y="17"/>
                      <a:pt x="3" y="15"/>
                    </a:cubicBezTo>
                    <a:lnTo>
                      <a:pt x="23"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5" name="Freeform 368"/>
              <p:cNvSpPr>
                <a:spLocks/>
              </p:cNvSpPr>
              <p:nvPr/>
            </p:nvSpPr>
            <p:spPr bwMode="gray">
              <a:xfrm>
                <a:off x="10609565" y="5193974"/>
                <a:ext cx="326684" cy="249311"/>
              </a:xfrm>
              <a:custGeom>
                <a:avLst/>
                <a:gdLst>
                  <a:gd name="T0" fmla="*/ 12 w 35"/>
                  <a:gd name="T1" fmla="*/ 26 h 27"/>
                  <a:gd name="T2" fmla="*/ 6 w 35"/>
                  <a:gd name="T3" fmla="*/ 24 h 27"/>
                  <a:gd name="T4" fmla="*/ 1 w 35"/>
                  <a:gd name="T5" fmla="*/ 15 h 27"/>
                  <a:gd name="T6" fmla="*/ 4 w 35"/>
                  <a:gd name="T7" fmla="*/ 8 h 27"/>
                  <a:gd name="T8" fmla="*/ 26 w 35"/>
                  <a:gd name="T9" fmla="*/ 1 h 27"/>
                  <a:gd name="T10" fmla="*/ 33 w 35"/>
                  <a:gd name="T11" fmla="*/ 4 h 27"/>
                  <a:gd name="T12" fmla="*/ 33 w 35"/>
                  <a:gd name="T13" fmla="*/ 5 h 27"/>
                  <a:gd name="T14" fmla="*/ 32 w 35"/>
                  <a:gd name="T15" fmla="*/ 12 h 27"/>
                  <a:gd name="T16" fmla="*/ 12 w 35"/>
                  <a:gd name="T17" fmla="*/ 2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7">
                    <a:moveTo>
                      <a:pt x="12" y="26"/>
                    </a:moveTo>
                    <a:cubicBezTo>
                      <a:pt x="10" y="27"/>
                      <a:pt x="7" y="26"/>
                      <a:pt x="6" y="24"/>
                    </a:cubicBezTo>
                    <a:cubicBezTo>
                      <a:pt x="1" y="15"/>
                      <a:pt x="1" y="15"/>
                      <a:pt x="1" y="15"/>
                    </a:cubicBezTo>
                    <a:cubicBezTo>
                      <a:pt x="0" y="12"/>
                      <a:pt x="1" y="9"/>
                      <a:pt x="4" y="8"/>
                    </a:cubicBezTo>
                    <a:cubicBezTo>
                      <a:pt x="26" y="1"/>
                      <a:pt x="26" y="1"/>
                      <a:pt x="26" y="1"/>
                    </a:cubicBezTo>
                    <a:cubicBezTo>
                      <a:pt x="28" y="0"/>
                      <a:pt x="32" y="1"/>
                      <a:pt x="33" y="4"/>
                    </a:cubicBezTo>
                    <a:cubicBezTo>
                      <a:pt x="33" y="5"/>
                      <a:pt x="33" y="5"/>
                      <a:pt x="33" y="5"/>
                    </a:cubicBezTo>
                    <a:cubicBezTo>
                      <a:pt x="35" y="7"/>
                      <a:pt x="34" y="11"/>
                      <a:pt x="32" y="12"/>
                    </a:cubicBezTo>
                    <a:lnTo>
                      <a:pt x="12"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6" name="Freeform 369"/>
              <p:cNvSpPr>
                <a:spLocks/>
              </p:cNvSpPr>
              <p:nvPr/>
            </p:nvSpPr>
            <p:spPr bwMode="gray">
              <a:xfrm>
                <a:off x="9719779" y="5279944"/>
                <a:ext cx="326684" cy="219224"/>
              </a:xfrm>
              <a:custGeom>
                <a:avLst/>
                <a:gdLst>
                  <a:gd name="T0" fmla="*/ 31 w 35"/>
                  <a:gd name="T1" fmla="*/ 4 h 24"/>
                  <a:gd name="T2" fmla="*/ 34 w 35"/>
                  <a:gd name="T3" fmla="*/ 10 h 24"/>
                  <a:gd name="T4" fmla="*/ 31 w 35"/>
                  <a:gd name="T5" fmla="*/ 20 h 24"/>
                  <a:gd name="T6" fmla="*/ 25 w 35"/>
                  <a:gd name="T7" fmla="*/ 23 h 24"/>
                  <a:gd name="T8" fmla="*/ 3 w 35"/>
                  <a:gd name="T9" fmla="*/ 12 h 24"/>
                  <a:gd name="T10" fmla="*/ 0 w 35"/>
                  <a:gd name="T11" fmla="*/ 5 h 24"/>
                  <a:gd name="T12" fmla="*/ 1 w 35"/>
                  <a:gd name="T13" fmla="*/ 4 h 24"/>
                  <a:gd name="T14" fmla="*/ 7 w 35"/>
                  <a:gd name="T15" fmla="*/ 0 h 24"/>
                  <a:gd name="T16" fmla="*/ 31 w 35"/>
                  <a:gd name="T17" fmla="*/ 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4">
                    <a:moveTo>
                      <a:pt x="31" y="4"/>
                    </a:moveTo>
                    <a:cubicBezTo>
                      <a:pt x="33" y="5"/>
                      <a:pt x="35" y="8"/>
                      <a:pt x="34" y="10"/>
                    </a:cubicBezTo>
                    <a:cubicBezTo>
                      <a:pt x="31" y="20"/>
                      <a:pt x="31" y="20"/>
                      <a:pt x="31" y="20"/>
                    </a:cubicBezTo>
                    <a:cubicBezTo>
                      <a:pt x="30" y="23"/>
                      <a:pt x="27" y="24"/>
                      <a:pt x="25" y="23"/>
                    </a:cubicBezTo>
                    <a:cubicBezTo>
                      <a:pt x="3" y="12"/>
                      <a:pt x="3" y="12"/>
                      <a:pt x="3" y="12"/>
                    </a:cubicBezTo>
                    <a:cubicBezTo>
                      <a:pt x="1" y="11"/>
                      <a:pt x="0" y="8"/>
                      <a:pt x="0" y="5"/>
                    </a:cubicBezTo>
                    <a:cubicBezTo>
                      <a:pt x="1" y="4"/>
                      <a:pt x="1" y="4"/>
                      <a:pt x="1" y="4"/>
                    </a:cubicBezTo>
                    <a:cubicBezTo>
                      <a:pt x="2" y="2"/>
                      <a:pt x="5" y="0"/>
                      <a:pt x="7" y="0"/>
                    </a:cubicBezTo>
                    <a:lnTo>
                      <a:pt x="31"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7" name="Freeform 370"/>
              <p:cNvSpPr>
                <a:spLocks/>
              </p:cNvSpPr>
              <p:nvPr/>
            </p:nvSpPr>
            <p:spPr bwMode="gray">
              <a:xfrm>
                <a:off x="10639653" y="5546449"/>
                <a:ext cx="322387" cy="219224"/>
              </a:xfrm>
              <a:custGeom>
                <a:avLst/>
                <a:gdLst>
                  <a:gd name="T0" fmla="*/ 4 w 35"/>
                  <a:gd name="T1" fmla="*/ 20 h 24"/>
                  <a:gd name="T2" fmla="*/ 1 w 35"/>
                  <a:gd name="T3" fmla="*/ 14 h 24"/>
                  <a:gd name="T4" fmla="*/ 4 w 35"/>
                  <a:gd name="T5" fmla="*/ 4 h 24"/>
                  <a:gd name="T6" fmla="*/ 10 w 35"/>
                  <a:gd name="T7" fmla="*/ 1 h 24"/>
                  <a:gd name="T8" fmla="*/ 31 w 35"/>
                  <a:gd name="T9" fmla="*/ 12 h 24"/>
                  <a:gd name="T10" fmla="*/ 34 w 35"/>
                  <a:gd name="T11" fmla="*/ 19 h 24"/>
                  <a:gd name="T12" fmla="*/ 34 w 35"/>
                  <a:gd name="T13" fmla="*/ 20 h 24"/>
                  <a:gd name="T14" fmla="*/ 27 w 35"/>
                  <a:gd name="T15" fmla="*/ 24 h 24"/>
                  <a:gd name="T16" fmla="*/ 4 w 35"/>
                  <a:gd name="T17"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4">
                    <a:moveTo>
                      <a:pt x="4" y="20"/>
                    </a:moveTo>
                    <a:cubicBezTo>
                      <a:pt x="1" y="19"/>
                      <a:pt x="0" y="17"/>
                      <a:pt x="1" y="14"/>
                    </a:cubicBezTo>
                    <a:cubicBezTo>
                      <a:pt x="4" y="4"/>
                      <a:pt x="4" y="4"/>
                      <a:pt x="4" y="4"/>
                    </a:cubicBezTo>
                    <a:cubicBezTo>
                      <a:pt x="5" y="1"/>
                      <a:pt x="8" y="0"/>
                      <a:pt x="10" y="1"/>
                    </a:cubicBezTo>
                    <a:cubicBezTo>
                      <a:pt x="31" y="12"/>
                      <a:pt x="31" y="12"/>
                      <a:pt x="31" y="12"/>
                    </a:cubicBezTo>
                    <a:cubicBezTo>
                      <a:pt x="34" y="13"/>
                      <a:pt x="35" y="16"/>
                      <a:pt x="34" y="19"/>
                    </a:cubicBezTo>
                    <a:cubicBezTo>
                      <a:pt x="34" y="20"/>
                      <a:pt x="34" y="20"/>
                      <a:pt x="34" y="20"/>
                    </a:cubicBezTo>
                    <a:cubicBezTo>
                      <a:pt x="33" y="23"/>
                      <a:pt x="30" y="24"/>
                      <a:pt x="27" y="24"/>
                    </a:cubicBezTo>
                    <a:lnTo>
                      <a:pt x="4"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8" name="Freeform 371"/>
              <p:cNvSpPr>
                <a:spLocks/>
              </p:cNvSpPr>
              <p:nvPr/>
            </p:nvSpPr>
            <p:spPr bwMode="gray">
              <a:xfrm>
                <a:off x="10093745" y="5821554"/>
                <a:ext cx="219224" cy="326684"/>
              </a:xfrm>
              <a:custGeom>
                <a:avLst/>
                <a:gdLst>
                  <a:gd name="T0" fmla="*/ 5 w 24"/>
                  <a:gd name="T1" fmla="*/ 4 h 35"/>
                  <a:gd name="T2" fmla="*/ 11 w 24"/>
                  <a:gd name="T3" fmla="*/ 0 h 35"/>
                  <a:gd name="T4" fmla="*/ 20 w 24"/>
                  <a:gd name="T5" fmla="*/ 4 h 35"/>
                  <a:gd name="T6" fmla="*/ 23 w 24"/>
                  <a:gd name="T7" fmla="*/ 10 h 35"/>
                  <a:gd name="T8" fmla="*/ 13 w 24"/>
                  <a:gd name="T9" fmla="*/ 31 h 35"/>
                  <a:gd name="T10" fmla="*/ 5 w 24"/>
                  <a:gd name="T11" fmla="*/ 34 h 35"/>
                  <a:gd name="T12" fmla="*/ 5 w 24"/>
                  <a:gd name="T13" fmla="*/ 34 h 35"/>
                  <a:gd name="T14" fmla="*/ 1 w 24"/>
                  <a:gd name="T15" fmla="*/ 27 h 35"/>
                  <a:gd name="T16" fmla="*/ 5 w 24"/>
                  <a:gd name="T17" fmla="*/ 4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5">
                    <a:moveTo>
                      <a:pt x="5" y="4"/>
                    </a:moveTo>
                    <a:cubicBezTo>
                      <a:pt x="5" y="1"/>
                      <a:pt x="8" y="0"/>
                      <a:pt x="11" y="0"/>
                    </a:cubicBezTo>
                    <a:cubicBezTo>
                      <a:pt x="20" y="4"/>
                      <a:pt x="20" y="4"/>
                      <a:pt x="20" y="4"/>
                    </a:cubicBezTo>
                    <a:cubicBezTo>
                      <a:pt x="23" y="5"/>
                      <a:pt x="24" y="7"/>
                      <a:pt x="23" y="10"/>
                    </a:cubicBezTo>
                    <a:cubicBezTo>
                      <a:pt x="13" y="31"/>
                      <a:pt x="13" y="31"/>
                      <a:pt x="13" y="31"/>
                    </a:cubicBezTo>
                    <a:cubicBezTo>
                      <a:pt x="11" y="34"/>
                      <a:pt x="8" y="35"/>
                      <a:pt x="5" y="34"/>
                    </a:cubicBezTo>
                    <a:cubicBezTo>
                      <a:pt x="5" y="34"/>
                      <a:pt x="5" y="34"/>
                      <a:pt x="5" y="34"/>
                    </a:cubicBezTo>
                    <a:cubicBezTo>
                      <a:pt x="2" y="33"/>
                      <a:pt x="0" y="30"/>
                      <a:pt x="1" y="27"/>
                    </a:cubicBezTo>
                    <a:lnTo>
                      <a:pt x="5"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9" name="Freeform 372"/>
              <p:cNvSpPr>
                <a:spLocks/>
              </p:cNvSpPr>
              <p:nvPr/>
            </p:nvSpPr>
            <p:spPr bwMode="gray">
              <a:xfrm>
                <a:off x="10360251" y="4901678"/>
                <a:ext cx="232118" cy="330984"/>
              </a:xfrm>
              <a:custGeom>
                <a:avLst/>
                <a:gdLst>
                  <a:gd name="T0" fmla="*/ 20 w 25"/>
                  <a:gd name="T1" fmla="*/ 31 h 36"/>
                  <a:gd name="T2" fmla="*/ 14 w 25"/>
                  <a:gd name="T3" fmla="*/ 35 h 36"/>
                  <a:gd name="T4" fmla="*/ 4 w 25"/>
                  <a:gd name="T5" fmla="*/ 31 h 36"/>
                  <a:gd name="T6" fmla="*/ 2 w 25"/>
                  <a:gd name="T7" fmla="*/ 25 h 36"/>
                  <a:gd name="T8" fmla="*/ 12 w 25"/>
                  <a:gd name="T9" fmla="*/ 4 h 36"/>
                  <a:gd name="T10" fmla="*/ 19 w 25"/>
                  <a:gd name="T11" fmla="*/ 1 h 36"/>
                  <a:gd name="T12" fmla="*/ 20 w 25"/>
                  <a:gd name="T13" fmla="*/ 1 h 36"/>
                  <a:gd name="T14" fmla="*/ 24 w 25"/>
                  <a:gd name="T15" fmla="*/ 8 h 36"/>
                  <a:gd name="T16" fmla="*/ 20 w 25"/>
                  <a:gd name="T17" fmla="*/ 31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6">
                    <a:moveTo>
                      <a:pt x="20" y="31"/>
                    </a:moveTo>
                    <a:cubicBezTo>
                      <a:pt x="20" y="34"/>
                      <a:pt x="17" y="36"/>
                      <a:pt x="14" y="35"/>
                    </a:cubicBezTo>
                    <a:cubicBezTo>
                      <a:pt x="4" y="31"/>
                      <a:pt x="4" y="31"/>
                      <a:pt x="4" y="31"/>
                    </a:cubicBezTo>
                    <a:cubicBezTo>
                      <a:pt x="2" y="31"/>
                      <a:pt x="0" y="28"/>
                      <a:pt x="2" y="25"/>
                    </a:cubicBezTo>
                    <a:cubicBezTo>
                      <a:pt x="12" y="4"/>
                      <a:pt x="12" y="4"/>
                      <a:pt x="12" y="4"/>
                    </a:cubicBezTo>
                    <a:cubicBezTo>
                      <a:pt x="13" y="2"/>
                      <a:pt x="17" y="0"/>
                      <a:pt x="19" y="1"/>
                    </a:cubicBezTo>
                    <a:cubicBezTo>
                      <a:pt x="20" y="1"/>
                      <a:pt x="20" y="1"/>
                      <a:pt x="20" y="1"/>
                    </a:cubicBezTo>
                    <a:cubicBezTo>
                      <a:pt x="23" y="2"/>
                      <a:pt x="25" y="5"/>
                      <a:pt x="24" y="8"/>
                    </a:cubicBezTo>
                    <a:lnTo>
                      <a:pt x="20"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
          <p:nvSpPr>
            <p:cNvPr id="282" name="Freeform 435"/>
            <p:cNvSpPr>
              <a:spLocks/>
            </p:cNvSpPr>
            <p:nvPr userDrawn="1"/>
          </p:nvSpPr>
          <p:spPr bwMode="blackWhite">
            <a:xfrm>
              <a:off x="9177699" y="3671352"/>
              <a:ext cx="2570460" cy="1037672"/>
            </a:xfrm>
            <a:custGeom>
              <a:avLst/>
              <a:gdLst>
                <a:gd name="T0" fmla="*/ 359 w 402"/>
                <a:gd name="T1" fmla="*/ 77 h 163"/>
                <a:gd name="T2" fmla="*/ 352 w 402"/>
                <a:gd name="T3" fmla="*/ 77 h 163"/>
                <a:gd name="T4" fmla="*/ 271 w 402"/>
                <a:gd name="T5" fmla="*/ 0 h 163"/>
                <a:gd name="T6" fmla="*/ 192 w 402"/>
                <a:gd name="T7" fmla="*/ 60 h 163"/>
                <a:gd name="T8" fmla="*/ 149 w 402"/>
                <a:gd name="T9" fmla="*/ 42 h 163"/>
                <a:gd name="T10" fmla="*/ 89 w 402"/>
                <a:gd name="T11" fmla="*/ 97 h 163"/>
                <a:gd name="T12" fmla="*/ 61 w 402"/>
                <a:gd name="T13" fmla="*/ 110 h 163"/>
                <a:gd name="T14" fmla="*/ 34 w 402"/>
                <a:gd name="T15" fmla="*/ 96 h 163"/>
                <a:gd name="T16" fmla="*/ 0 w 402"/>
                <a:gd name="T17" fmla="*/ 129 h 163"/>
                <a:gd name="T18" fmla="*/ 34 w 402"/>
                <a:gd name="T19" fmla="*/ 163 h 163"/>
                <a:gd name="T20" fmla="*/ 43 w 402"/>
                <a:gd name="T21" fmla="*/ 163 h 163"/>
                <a:gd name="T22" fmla="*/ 153 w 402"/>
                <a:gd name="T23" fmla="*/ 163 h 163"/>
                <a:gd name="T24" fmla="*/ 214 w 402"/>
                <a:gd name="T25" fmla="*/ 163 h 163"/>
                <a:gd name="T26" fmla="*/ 362 w 402"/>
                <a:gd name="T27" fmla="*/ 163 h 163"/>
                <a:gd name="T28" fmla="*/ 362 w 402"/>
                <a:gd name="T29" fmla="*/ 163 h 163"/>
                <a:gd name="T30" fmla="*/ 402 w 402"/>
                <a:gd name="T31" fmla="*/ 120 h 163"/>
                <a:gd name="T32" fmla="*/ 359 w 402"/>
                <a:gd name="T33" fmla="*/ 77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2" h="163">
                  <a:moveTo>
                    <a:pt x="359" y="77"/>
                  </a:moveTo>
                  <a:cubicBezTo>
                    <a:pt x="357" y="77"/>
                    <a:pt x="355" y="77"/>
                    <a:pt x="352" y="77"/>
                  </a:cubicBezTo>
                  <a:cubicBezTo>
                    <a:pt x="350" y="34"/>
                    <a:pt x="315" y="0"/>
                    <a:pt x="271" y="0"/>
                  </a:cubicBezTo>
                  <a:cubicBezTo>
                    <a:pt x="233" y="0"/>
                    <a:pt x="202" y="26"/>
                    <a:pt x="192" y="60"/>
                  </a:cubicBezTo>
                  <a:cubicBezTo>
                    <a:pt x="181" y="49"/>
                    <a:pt x="166" y="42"/>
                    <a:pt x="149" y="42"/>
                  </a:cubicBezTo>
                  <a:cubicBezTo>
                    <a:pt x="118" y="42"/>
                    <a:pt x="92" y="66"/>
                    <a:pt x="89" y="97"/>
                  </a:cubicBezTo>
                  <a:cubicBezTo>
                    <a:pt x="79" y="98"/>
                    <a:pt x="69" y="103"/>
                    <a:pt x="61" y="110"/>
                  </a:cubicBezTo>
                  <a:cubicBezTo>
                    <a:pt x="55" y="101"/>
                    <a:pt x="45" y="96"/>
                    <a:pt x="34" y="96"/>
                  </a:cubicBezTo>
                  <a:cubicBezTo>
                    <a:pt x="15" y="96"/>
                    <a:pt x="0" y="111"/>
                    <a:pt x="0" y="129"/>
                  </a:cubicBezTo>
                  <a:cubicBezTo>
                    <a:pt x="0" y="148"/>
                    <a:pt x="15" y="163"/>
                    <a:pt x="34" y="163"/>
                  </a:cubicBezTo>
                  <a:cubicBezTo>
                    <a:pt x="43" y="163"/>
                    <a:pt x="43" y="163"/>
                    <a:pt x="43" y="163"/>
                  </a:cubicBezTo>
                  <a:cubicBezTo>
                    <a:pt x="153" y="163"/>
                    <a:pt x="153" y="163"/>
                    <a:pt x="153" y="163"/>
                  </a:cubicBezTo>
                  <a:cubicBezTo>
                    <a:pt x="214" y="163"/>
                    <a:pt x="214" y="163"/>
                    <a:pt x="214" y="163"/>
                  </a:cubicBezTo>
                  <a:cubicBezTo>
                    <a:pt x="362" y="163"/>
                    <a:pt x="362" y="163"/>
                    <a:pt x="362" y="163"/>
                  </a:cubicBezTo>
                  <a:cubicBezTo>
                    <a:pt x="362" y="163"/>
                    <a:pt x="362" y="163"/>
                    <a:pt x="362" y="163"/>
                  </a:cubicBezTo>
                  <a:cubicBezTo>
                    <a:pt x="384" y="161"/>
                    <a:pt x="402" y="143"/>
                    <a:pt x="402" y="120"/>
                  </a:cubicBezTo>
                  <a:cubicBezTo>
                    <a:pt x="402" y="96"/>
                    <a:pt x="383" y="77"/>
                    <a:pt x="359" y="7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10352898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50002194"/>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6549062"/>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3949346185"/>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4120909353"/>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29224061"/>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532610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4303201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544767008"/>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6983588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912175C-3CF6-487A-9684-5B9CA6422935}" type="datetimeFigureOut">
              <a:rPr lang="en-US" smtClean="0"/>
              <a:t>1/9/2018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8EB9E8-CA3A-4349-8165-A1A8FED2E9F7}" type="slidenum">
              <a:rPr lang="en-US" smtClean="0"/>
              <a:t>‹#›</a:t>
            </a:fld>
            <a:endParaRPr lang="en-US"/>
          </a:p>
        </p:txBody>
      </p:sp>
    </p:spTree>
    <p:extLst>
      <p:ext uri="{BB962C8B-B14F-4D97-AF65-F5344CB8AC3E}">
        <p14:creationId xmlns:p14="http://schemas.microsoft.com/office/powerpoint/2010/main" val="2493747331"/>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3050294376"/>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95376909"/>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408776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76145885"/>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48212" y="471692"/>
            <a:ext cx="1454257" cy="304828"/>
          </a:xfrm>
          <a:prstGeom prst="rect">
            <a:avLst/>
          </a:prstGeom>
        </p:spPr>
      </p:pic>
    </p:spTree>
    <p:extLst>
      <p:ext uri="{BB962C8B-B14F-4D97-AF65-F5344CB8AC3E}">
        <p14:creationId xmlns:p14="http://schemas.microsoft.com/office/powerpoint/2010/main" val="171846587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85780275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0_Walk_in">
    <p:spTree>
      <p:nvGrpSpPr>
        <p:cNvPr id="1" name=""/>
        <p:cNvGrpSpPr/>
        <p:nvPr/>
      </p:nvGrpSpPr>
      <p:grpSpPr>
        <a:xfrm>
          <a:off x="0" y="0"/>
          <a:ext cx="0" cy="0"/>
          <a:chOff x="0" y="0"/>
          <a:chExt cx="0" cy="0"/>
        </a:xfrm>
      </p:grpSpPr>
      <p:pic>
        <p:nvPicPr>
          <p:cNvPr id="166" name="Picture 165"/>
          <p:cNvPicPr>
            <a:picLocks noChangeAspect="1"/>
          </p:cNvPicPr>
          <p:nvPr userDrawn="1"/>
        </p:nvPicPr>
        <p:blipFill rotWithShape="1">
          <a:blip r:embed="rId2">
            <a:extLst>
              <a:ext uri="{28A0092B-C50C-407E-A947-70E740481C1C}">
                <a14:useLocalDpi xmlns:a14="http://schemas.microsoft.com/office/drawing/2010/main" val="0"/>
              </a:ext>
            </a:extLst>
          </a:blip>
          <a:srcRect t="7228" r="1367" b="17573"/>
          <a:stretch/>
        </p:blipFill>
        <p:spPr>
          <a:xfrm>
            <a:off x="-1" y="0"/>
            <a:ext cx="12192001" cy="6199774"/>
          </a:xfrm>
          <a:prstGeom prst="rect">
            <a:avLst/>
          </a:prstGeom>
        </p:spPr>
      </p:pic>
      <p:pic>
        <p:nvPicPr>
          <p:cNvPr id="16" name="Picture 15"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5" name="TextBox 4"/>
          <p:cNvSpPr txBox="1"/>
          <p:nvPr userDrawn="1"/>
        </p:nvSpPr>
        <p:spPr>
          <a:xfrm>
            <a:off x="279402" y="3725641"/>
            <a:ext cx="8047542" cy="832882"/>
          </a:xfrm>
          <a:prstGeom prst="rect">
            <a:avLst/>
          </a:prstGeom>
          <a:noFill/>
        </p:spPr>
        <p:txBody>
          <a:bodyPr wrap="square" lIns="179285" tIns="143428" rIns="179285" bIns="143428" rtlCol="0">
            <a:spAutoFit/>
          </a:bodyPr>
          <a:lstStyle/>
          <a:p>
            <a:pPr>
              <a:lnSpc>
                <a:spcPct val="90000"/>
              </a:lnSpc>
              <a:spcAft>
                <a:spcPts val="588"/>
              </a:spcAft>
            </a:pPr>
            <a:r>
              <a:rPr lang="en-NZ" sz="3921" dirty="0">
                <a:solidFill>
                  <a:schemeClr val="bg1"/>
                </a:solidFill>
                <a:latin typeface="+mj-lt"/>
              </a:rPr>
              <a:t>Spark your future</a:t>
            </a:r>
          </a:p>
        </p:txBody>
      </p:sp>
      <p:pic>
        <p:nvPicPr>
          <p:cNvPr id="2" name="Picture 1" descr="Ignite_logos-02.eps"/>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16137" y="2299359"/>
            <a:ext cx="6918063" cy="2306349"/>
          </a:xfrm>
          <a:prstGeom prst="rect">
            <a:avLst/>
          </a:prstGeom>
        </p:spPr>
      </p:pic>
      <p:sp>
        <p:nvSpPr>
          <p:cNvPr id="4" name="Rectangle 3"/>
          <p:cNvSpPr/>
          <p:nvPr userDrawn="1"/>
        </p:nvSpPr>
        <p:spPr bwMode="auto">
          <a:xfrm>
            <a:off x="0" y="6182497"/>
            <a:ext cx="12192000" cy="675503"/>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5439">
                    <a:srgbClr val="F8F8F8"/>
                  </a:gs>
                  <a:gs pos="10000">
                    <a:srgbClr val="F8F8F8"/>
                  </a:gs>
                </a:gsLst>
                <a:lin ang="5400000" scaled="0"/>
              </a:gradFill>
            </a:endParaRPr>
          </a:p>
        </p:txBody>
      </p:sp>
      <p:pic>
        <p:nvPicPr>
          <p:cNvPr id="6" name="Picture 5" descr="MSFT_logo_c_C-Gray_D_C-Gray_D.jpg"/>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0190363" y="6182497"/>
            <a:ext cx="1764812" cy="649266"/>
          </a:xfrm>
          <a:prstGeom prst="rect">
            <a:avLst/>
          </a:prstGeom>
        </p:spPr>
      </p:pic>
      <p:pic>
        <p:nvPicPr>
          <p:cNvPr id="57" name="Picture 56" descr="IgniteOrange_Illustration_ExShortHorz_RGB.png"/>
          <p:cNvPicPr>
            <a:picLocks noChangeAspect="1"/>
          </p:cNvPicPr>
          <p:nvPr userDrawn="1"/>
        </p:nvPicPr>
        <p:blipFill rotWithShape="1">
          <a:blip r:embed="rId6">
            <a:extLst>
              <a:ext uri="{28A0092B-C50C-407E-A947-70E740481C1C}">
                <a14:useLocalDpi xmlns:a14="http://schemas.microsoft.com/office/drawing/2010/main" val="0"/>
              </a:ext>
            </a:extLst>
          </a:blip>
          <a:srcRect l="8662" t="9763" r="13747" b="34500"/>
          <a:stretch/>
        </p:blipFill>
        <p:spPr>
          <a:xfrm>
            <a:off x="0" y="0"/>
            <a:ext cx="12192000" cy="2189866"/>
          </a:xfrm>
          <a:prstGeom prst="rect">
            <a:avLst/>
          </a:prstGeom>
        </p:spPr>
      </p:pic>
      <p:pic>
        <p:nvPicPr>
          <p:cNvPr id="58" name="Picture 57"/>
          <p:cNvPicPr>
            <a:picLocks noChangeAspect="1"/>
          </p:cNvPicPr>
          <p:nvPr userDrawn="1"/>
        </p:nvPicPr>
        <p:blipFill>
          <a:blip r:embed="rId7"/>
          <a:stretch>
            <a:fillRect/>
          </a:stretch>
        </p:blipFill>
        <p:spPr>
          <a:xfrm>
            <a:off x="555280" y="2062940"/>
            <a:ext cx="2434651" cy="572823"/>
          </a:xfrm>
          <a:prstGeom prst="rect">
            <a:avLst/>
          </a:prstGeom>
        </p:spPr>
      </p:pic>
    </p:spTree>
    <p:extLst>
      <p:ext uri="{BB962C8B-B14F-4D97-AF65-F5344CB8AC3E}">
        <p14:creationId xmlns:p14="http://schemas.microsoft.com/office/powerpoint/2010/main" val="42651753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63" presetClass="path" presetSubtype="0" decel="100000" fill="hold" grpId="1" nodeType="withEffect">
                                  <p:stCondLst>
                                    <p:cond delay="500"/>
                                  </p:stCondLst>
                                  <p:childTnLst>
                                    <p:animMotion origin="layout" path="M -0.04276 8.39764E-7 L 1.31478E-6 8.39764E-7 " pathEditMode="relative" rAng="0" ptsTypes="AA">
                                      <p:cBhvr>
                                        <p:cTn id="12" dur="1250" fill="hold"/>
                                        <p:tgtEl>
                                          <p:spTgt spid="5"/>
                                        </p:tgtEl>
                                        <p:attrNameLst>
                                          <p:attrName>ppt_x</p:attrName>
                                          <p:attrName>ppt_y</p:attrName>
                                        </p:attrNameLst>
                                      </p:cBhvr>
                                      <p:rCtr x="213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47" name="Picture 46"/>
          <p:cNvPicPr>
            <a:picLocks noChangeAspect="1"/>
          </p:cNvPicPr>
          <p:nvPr userDrawn="1"/>
        </p:nvPicPr>
        <p:blipFill rotWithShape="1">
          <a:blip r:embed="rId2">
            <a:extLst>
              <a:ext uri="{28A0092B-C50C-407E-A947-70E740481C1C}">
                <a14:useLocalDpi xmlns:a14="http://schemas.microsoft.com/office/drawing/2010/main" val="0"/>
              </a:ext>
            </a:extLst>
          </a:blip>
          <a:srcRect t="7228" r="1367" b="17573"/>
          <a:stretch/>
        </p:blipFill>
        <p:spPr>
          <a:xfrm>
            <a:off x="0" y="0"/>
            <a:ext cx="12192001" cy="6199774"/>
          </a:xfrm>
          <a:prstGeom prst="rect">
            <a:avLst/>
          </a:prstGeom>
        </p:spPr>
      </p:pic>
      <p:pic>
        <p:nvPicPr>
          <p:cNvPr id="16" name="Picture 15"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2" name="Text Placeholder 4"/>
          <p:cNvSpPr>
            <a:spLocks noGrp="1"/>
          </p:cNvSpPr>
          <p:nvPr>
            <p:ph type="body" sz="quarter" idx="13" hasCustomPrompt="1"/>
          </p:nvPr>
        </p:nvSpPr>
        <p:spPr bwMode="white">
          <a:xfrm>
            <a:off x="326389" y="3640808"/>
            <a:ext cx="7236951" cy="948433"/>
          </a:xfrm>
          <a:noFill/>
        </p:spPr>
        <p:txBody>
          <a:bodyPr lIns="146304" tIns="109728" rIns="146304" bIns="109728">
            <a:noAutofit/>
          </a:bodyPr>
          <a:lstStyle>
            <a:lvl1pPr marL="0" indent="0">
              <a:spcBef>
                <a:spcPts val="0"/>
              </a:spcBef>
              <a:buNone/>
              <a:defRPr sz="2353" spc="0" baseline="0">
                <a:solidFill>
                  <a:schemeClr val="bg1"/>
                </a:solidFill>
                <a:latin typeface="+mj-lt"/>
              </a:defRPr>
            </a:lvl1pPr>
          </a:lstStyle>
          <a:p>
            <a:pPr lvl="0"/>
            <a:r>
              <a:rPr lang="en-US" dirty="0"/>
              <a:t>Session Code</a:t>
            </a:r>
          </a:p>
          <a:p>
            <a:pPr lvl="0"/>
            <a:r>
              <a:rPr lang="en-US" dirty="0"/>
              <a:t>Speaker Name</a:t>
            </a:r>
          </a:p>
        </p:txBody>
      </p:sp>
      <p:sp>
        <p:nvSpPr>
          <p:cNvPr id="165" name="Text Placeholder 4"/>
          <p:cNvSpPr>
            <a:spLocks noGrp="1"/>
          </p:cNvSpPr>
          <p:nvPr>
            <p:ph type="body" sz="quarter" idx="14" hasCustomPrompt="1"/>
          </p:nvPr>
        </p:nvSpPr>
        <p:spPr bwMode="white">
          <a:xfrm>
            <a:off x="309841" y="2304542"/>
            <a:ext cx="7236951" cy="1463240"/>
          </a:xfrm>
          <a:noFill/>
        </p:spPr>
        <p:txBody>
          <a:bodyPr lIns="146304" tIns="109728" rIns="146304" bIns="109728" anchor="b">
            <a:noAutofit/>
          </a:bodyPr>
          <a:lstStyle>
            <a:lvl1pPr marL="0" indent="0">
              <a:spcBef>
                <a:spcPts val="0"/>
              </a:spcBef>
              <a:buNone/>
              <a:defRPr sz="5294" spc="0" baseline="0">
                <a:solidFill>
                  <a:schemeClr val="bg1"/>
                </a:solidFill>
                <a:latin typeface="+mj-lt"/>
              </a:defRPr>
            </a:lvl1pPr>
          </a:lstStyle>
          <a:p>
            <a:pPr lvl="0"/>
            <a:r>
              <a:rPr lang="en-US" dirty="0"/>
              <a:t>Presentation Title</a:t>
            </a:r>
          </a:p>
        </p:txBody>
      </p:sp>
      <p:sp>
        <p:nvSpPr>
          <p:cNvPr id="48" name="Rectangle 47"/>
          <p:cNvSpPr/>
          <p:nvPr userDrawn="1"/>
        </p:nvSpPr>
        <p:spPr bwMode="auto">
          <a:xfrm>
            <a:off x="0" y="6182497"/>
            <a:ext cx="12192000" cy="675503"/>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5439">
                    <a:srgbClr val="F8F8F8"/>
                  </a:gs>
                  <a:gs pos="10000">
                    <a:srgbClr val="F8F8F8"/>
                  </a:gs>
                </a:gsLst>
                <a:lin ang="5400000" scaled="0"/>
              </a:gradFill>
            </a:endParaRPr>
          </a:p>
        </p:txBody>
      </p:sp>
      <p:pic>
        <p:nvPicPr>
          <p:cNvPr id="49" name="Picture 48" descr="MSFT_logo_c_C-Gray_D_C-Gray_D.jp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190363" y="6182497"/>
            <a:ext cx="1764812" cy="649266"/>
          </a:xfrm>
          <a:prstGeom prst="rect">
            <a:avLst/>
          </a:prstGeom>
        </p:spPr>
      </p:pic>
      <p:pic>
        <p:nvPicPr>
          <p:cNvPr id="52" name="Picture 51" descr="IgniteOrange_Illustration_ExShortHorz_RGB.png"/>
          <p:cNvPicPr>
            <a:picLocks noChangeAspect="1"/>
          </p:cNvPicPr>
          <p:nvPr userDrawn="1"/>
        </p:nvPicPr>
        <p:blipFill rotWithShape="1">
          <a:blip r:embed="rId5">
            <a:extLst>
              <a:ext uri="{28A0092B-C50C-407E-A947-70E740481C1C}">
                <a14:useLocalDpi xmlns:a14="http://schemas.microsoft.com/office/drawing/2010/main" val="0"/>
              </a:ext>
            </a:extLst>
          </a:blip>
          <a:srcRect l="8662" t="9763" r="13747" b="34500"/>
          <a:stretch/>
        </p:blipFill>
        <p:spPr>
          <a:xfrm>
            <a:off x="0" y="0"/>
            <a:ext cx="12192000" cy="2189866"/>
          </a:xfrm>
          <a:prstGeom prst="rect">
            <a:avLst/>
          </a:prstGeom>
        </p:spPr>
      </p:pic>
      <p:pic>
        <p:nvPicPr>
          <p:cNvPr id="54" name="Picture 53"/>
          <p:cNvPicPr>
            <a:picLocks noChangeAspect="1"/>
          </p:cNvPicPr>
          <p:nvPr userDrawn="1"/>
        </p:nvPicPr>
        <p:blipFill>
          <a:blip r:embed="rId6"/>
          <a:stretch>
            <a:fillRect/>
          </a:stretch>
        </p:blipFill>
        <p:spPr>
          <a:xfrm>
            <a:off x="555280" y="2062940"/>
            <a:ext cx="2434651" cy="572823"/>
          </a:xfrm>
          <a:prstGeom prst="rect">
            <a:avLst/>
          </a:prstGeom>
        </p:spPr>
      </p:pic>
    </p:spTree>
    <p:extLst>
      <p:ext uri="{BB962C8B-B14F-4D97-AF65-F5344CB8AC3E}">
        <p14:creationId xmlns:p14="http://schemas.microsoft.com/office/powerpoint/2010/main" val="383993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a:t>Click to edit Master title style</a:t>
            </a:r>
          </a:p>
        </p:txBody>
      </p:sp>
      <p:sp>
        <p:nvSpPr>
          <p:cNvPr id="6" name="Text Placeholder 5"/>
          <p:cNvSpPr>
            <a:spLocks noGrp="1"/>
          </p:cNvSpPr>
          <p:nvPr>
            <p:ph type="body" sz="quarter" idx="10"/>
          </p:nvPr>
        </p:nvSpPr>
        <p:spPr>
          <a:xfrm>
            <a:off x="269239" y="1189178"/>
            <a:ext cx="11653523" cy="4716681"/>
          </a:xfrm>
        </p:spPr>
        <p:txBody>
          <a:bodyPr/>
          <a:lstStyle>
            <a:lvl1pPr marL="0" indent="0">
              <a:buNone/>
              <a:defRPr>
                <a:solidFill>
                  <a:schemeClr val="tx1"/>
                </a:soli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5621134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1_Title &amp; 2-color Non-bulleted text">
    <p:bg>
      <p:bgPr>
        <a:solidFill>
          <a:srgbClr val="F8F8F8"/>
        </a:solidFill>
        <a:effectLst/>
      </p:bgPr>
    </p:bg>
    <p:spTree>
      <p:nvGrpSpPr>
        <p:cNvPr id="1" name=""/>
        <p:cNvGrpSpPr/>
        <p:nvPr/>
      </p:nvGrpSpPr>
      <p:grpSpPr>
        <a:xfrm>
          <a:off x="0" y="0"/>
          <a:ext cx="0" cy="0"/>
          <a:chOff x="0" y="0"/>
          <a:chExt cx="0" cy="0"/>
        </a:xfrm>
      </p:grpSpPr>
      <p:sp>
        <p:nvSpPr>
          <p:cNvPr id="4" name="Rectangle 3"/>
          <p:cNvSpPr/>
          <p:nvPr userDrawn="1"/>
        </p:nvSpPr>
        <p:spPr bwMode="hidden">
          <a:xfrm>
            <a:off x="1" y="1189176"/>
            <a:ext cx="12192000" cy="5668824"/>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lvl1pPr>
              <a:defRPr>
                <a:solidFill>
                  <a:schemeClr val="accent1"/>
                </a:solidFill>
              </a:defRPr>
            </a:lvl1pPr>
          </a:lstStyle>
          <a:p>
            <a:r>
              <a:rPr lang="en-US" dirty="0"/>
              <a:t>Click to edit Master title style</a:t>
            </a:r>
          </a:p>
        </p:txBody>
      </p:sp>
      <p:sp>
        <p:nvSpPr>
          <p:cNvPr id="6" name="Text Placeholder 5"/>
          <p:cNvSpPr>
            <a:spLocks noGrp="1"/>
          </p:cNvSpPr>
          <p:nvPr>
            <p:ph type="body" sz="quarter" idx="10"/>
          </p:nvPr>
        </p:nvSpPr>
        <p:spPr>
          <a:xfrm>
            <a:off x="269239" y="1189178"/>
            <a:ext cx="11653523" cy="4716681"/>
          </a:xfrm>
        </p:spPr>
        <p:txBody>
          <a:bodyPr/>
          <a:lstStyle>
            <a:lvl1pPr marL="0" indent="0">
              <a:buNone/>
              <a:defRPr>
                <a:solidFill>
                  <a:schemeClr val="tx1"/>
                </a:soli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374997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and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358570" y="1344828"/>
            <a:ext cx="11474238" cy="1827423"/>
          </a:xfrm>
        </p:spPr>
        <p:txBody>
          <a:bodyPr>
            <a:spAutoFit/>
          </a:bodyPr>
          <a:lstStyle>
            <a:lvl1pPr marL="0" indent="0">
              <a:spcBef>
                <a:spcPts val="588"/>
              </a:spcBef>
              <a:buNone/>
              <a:defRPr sz="2745" spc="-29" baseline="0">
                <a:solidFill>
                  <a:srgbClr val="0072C6"/>
                </a:solidFill>
                <a:latin typeface="+mj-lt"/>
              </a:defRPr>
            </a:lvl1pPr>
            <a:lvl2pPr marL="224097" indent="-224097">
              <a:spcBef>
                <a:spcPts val="588"/>
              </a:spcBef>
              <a:buFont typeface="Arial" charset="0"/>
              <a:buChar char="•"/>
              <a:defRPr sz="1961"/>
            </a:lvl2pPr>
            <a:lvl3pPr marL="448193" indent="-224097">
              <a:spcBef>
                <a:spcPts val="588"/>
              </a:spcBef>
              <a:buFont typeface="Arial" charset="0"/>
              <a:buChar char="•"/>
              <a:defRPr/>
            </a:lvl3pPr>
            <a:lvl4pPr marL="672290" indent="-224097">
              <a:spcBef>
                <a:spcPts val="588"/>
              </a:spcBef>
              <a:buFont typeface="Arial" charset="0"/>
              <a:buChar char="•"/>
              <a:defRPr/>
            </a:lvl4pPr>
            <a:lvl5pPr marL="896386" indent="-224097">
              <a:spcBef>
                <a:spcPts val="588"/>
              </a:spcBef>
              <a:buFont typeface="Arial" charset="0"/>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26080694"/>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D83B01"/>
                </a:solidFill>
              </a:defRPr>
            </a:lvl1pPr>
          </a:lstStyle>
          <a:p>
            <a:r>
              <a:rPr lang="en-US" dirty="0"/>
              <a:t>Click to edit Master title style</a:t>
            </a:r>
          </a:p>
        </p:txBody>
      </p:sp>
      <p:sp>
        <p:nvSpPr>
          <p:cNvPr id="6" name="Text Placeholder 5"/>
          <p:cNvSpPr>
            <a:spLocks noGrp="1"/>
          </p:cNvSpPr>
          <p:nvPr>
            <p:ph type="body" sz="quarter" idx="10"/>
          </p:nvPr>
        </p:nvSpPr>
        <p:spPr>
          <a:xfrm>
            <a:off x="269239" y="1189176"/>
            <a:ext cx="11653523" cy="4730913"/>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9489126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4710910"/>
          </a:xfrm>
        </p:spPr>
        <p:txBody>
          <a:bodyPr>
            <a:no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lvl1pPr>
              <a:defRPr>
                <a:solidFill>
                  <a:srgbClr val="D83B01"/>
                </a:solidFill>
              </a:defRPr>
            </a:lvl1pPr>
          </a:lstStyle>
          <a:p>
            <a:r>
              <a:rPr lang="en-US" dirty="0"/>
              <a:t>Click to edit Master title style</a:t>
            </a:r>
          </a:p>
        </p:txBody>
      </p:sp>
    </p:spTree>
    <p:extLst>
      <p:ext uri="{BB962C8B-B14F-4D97-AF65-F5344CB8AC3E}">
        <p14:creationId xmlns:p14="http://schemas.microsoft.com/office/powerpoint/2010/main" val="164334710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D83B01"/>
                </a:solidFill>
              </a:defRPr>
            </a:lvl1pPr>
          </a:lstStyle>
          <a:p>
            <a:r>
              <a:rPr lang="en-US" dirty="0"/>
              <a:t>Click to edit Master title style</a:t>
            </a:r>
          </a:p>
        </p:txBody>
      </p:sp>
      <p:sp>
        <p:nvSpPr>
          <p:cNvPr id="4" name="Text Placeholder 3"/>
          <p:cNvSpPr>
            <a:spLocks noGrp="1"/>
          </p:cNvSpPr>
          <p:nvPr>
            <p:ph type="body" sz="quarter" idx="10"/>
          </p:nvPr>
        </p:nvSpPr>
        <p:spPr>
          <a:xfrm>
            <a:off x="269241" y="1189176"/>
            <a:ext cx="5378548" cy="4710911"/>
          </a:xfrm>
        </p:spPr>
        <p:txBody>
          <a:bodyPr wrap="square">
            <a:no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4710911"/>
          </a:xfrm>
        </p:spPr>
        <p:txBody>
          <a:bodyPr wrap="square">
            <a:no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2034123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D83B01"/>
                </a:solidFill>
              </a:defRPr>
            </a:lvl1pPr>
          </a:lstStyle>
          <a:p>
            <a:r>
              <a:rPr lang="en-US" dirty="0"/>
              <a:t>Click to edit Master title style</a:t>
            </a:r>
          </a:p>
        </p:txBody>
      </p:sp>
      <p:sp>
        <p:nvSpPr>
          <p:cNvPr id="4" name="Text Placeholder 3"/>
          <p:cNvSpPr>
            <a:spLocks noGrp="1"/>
          </p:cNvSpPr>
          <p:nvPr>
            <p:ph type="body" sz="quarter" idx="10"/>
          </p:nvPr>
        </p:nvSpPr>
        <p:spPr>
          <a:xfrm>
            <a:off x="269241" y="1189176"/>
            <a:ext cx="5378548" cy="4710911"/>
          </a:xfrm>
        </p:spPr>
        <p:txBody>
          <a:bodyPr wrap="square">
            <a:no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4710911"/>
          </a:xfrm>
        </p:spPr>
        <p:txBody>
          <a:bodyPr wrap="square">
            <a:no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97174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D83B01"/>
                </a:solidFill>
              </a:defRPr>
            </a:lvl1pPr>
          </a:lstStyle>
          <a:p>
            <a:r>
              <a:rPr lang="en-US" dirty="0"/>
              <a:t>Click to edit Master title style</a:t>
            </a:r>
          </a:p>
        </p:txBody>
      </p:sp>
    </p:spTree>
    <p:extLst>
      <p:ext uri="{BB962C8B-B14F-4D97-AF65-F5344CB8AC3E}">
        <p14:creationId xmlns:p14="http://schemas.microsoft.com/office/powerpoint/2010/main" val="134457974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Customer Evidence Slide">
    <p:bg bwMode="gray">
      <p:bgPr>
        <a:solidFill>
          <a:srgbClr val="F8F8F8"/>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8778514" y="6323702"/>
            <a:ext cx="3413486" cy="534299"/>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5439">
                    <a:srgbClr val="F8F8F8"/>
                  </a:gs>
                  <a:gs pos="10000">
                    <a:srgbClr val="F8F8F8"/>
                  </a:gs>
                </a:gsLst>
                <a:lin ang="5400000" scaled="0"/>
              </a:gradFill>
            </a:endParaRPr>
          </a:p>
        </p:txBody>
      </p:sp>
      <p:sp>
        <p:nvSpPr>
          <p:cNvPr id="8" name="Picture Placeholder 7"/>
          <p:cNvSpPr>
            <a:spLocks noGrp="1"/>
          </p:cNvSpPr>
          <p:nvPr>
            <p:ph type="pic" sz="quarter" idx="14" hasCustomPrompt="1"/>
          </p:nvPr>
        </p:nvSpPr>
        <p:spPr>
          <a:xfrm>
            <a:off x="6096001" y="1381528"/>
            <a:ext cx="5787853" cy="3247714"/>
          </a:xfrm>
        </p:spPr>
        <p:txBody>
          <a:bodyPr anchor="ctr"/>
          <a:lstStyle>
            <a:lvl1pPr marL="0" indent="0" algn="ctr">
              <a:buNone/>
              <a:defRPr sz="3137"/>
            </a:lvl1pPr>
          </a:lstStyle>
          <a:p>
            <a:r>
              <a:rPr lang="en-AU" dirty="0"/>
              <a:t>Insert picture</a:t>
            </a:r>
          </a:p>
        </p:txBody>
      </p:sp>
      <p:sp>
        <p:nvSpPr>
          <p:cNvPr id="2" name="Title 1"/>
          <p:cNvSpPr>
            <a:spLocks noGrp="1"/>
          </p:cNvSpPr>
          <p:nvPr>
            <p:ph type="title" hasCustomPrompt="1"/>
          </p:nvPr>
        </p:nvSpPr>
        <p:spPr/>
        <p:txBody>
          <a:bodyPr/>
          <a:lstStyle>
            <a:lvl1pPr>
              <a:defRPr>
                <a:solidFill>
                  <a:srgbClr val="D83B01"/>
                </a:solidFill>
              </a:defRPr>
            </a:lvl1pPr>
          </a:lstStyle>
          <a:p>
            <a:r>
              <a:rPr lang="en-US" dirty="0"/>
              <a:t>Customer evidence slide</a:t>
            </a:r>
          </a:p>
        </p:txBody>
      </p:sp>
      <p:sp>
        <p:nvSpPr>
          <p:cNvPr id="4" name="Picture Placeholder 3"/>
          <p:cNvSpPr>
            <a:spLocks noGrp="1"/>
          </p:cNvSpPr>
          <p:nvPr>
            <p:ph type="pic" sz="quarter" idx="10"/>
          </p:nvPr>
        </p:nvSpPr>
        <p:spPr bwMode="gray">
          <a:xfrm>
            <a:off x="269239" y="1381527"/>
            <a:ext cx="5378549" cy="1791549"/>
          </a:xfrm>
          <a:blipFill>
            <a:blip r:embed="rId2"/>
            <a:stretch>
              <a:fillRect/>
            </a:stretch>
          </a:blipFill>
        </p:spPr>
        <p:txBody>
          <a:bodyPr lIns="182880" tIns="146304" rIns="182880" bIns="146304">
            <a:noAutofit/>
          </a:bodyPr>
          <a:lstStyle>
            <a:lvl1pPr marL="0" indent="0">
              <a:buNone/>
              <a:defRPr lang="en-US" sz="2353" kern="1200" spc="0" baseline="0" dirty="0">
                <a:noFill/>
                <a:latin typeface="+mn-lt"/>
                <a:ea typeface="+mn-ea"/>
                <a:cs typeface="+mn-cs"/>
              </a:defRPr>
            </a:lvl1pPr>
            <a:lvl2pPr>
              <a:defRPr lang="en-US" sz="2353"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Click icon to add picture</a:t>
            </a:r>
            <a:endParaRPr lang="en-US" dirty="0"/>
          </a:p>
        </p:txBody>
      </p:sp>
      <p:cxnSp>
        <p:nvCxnSpPr>
          <p:cNvPr id="7" name="Straight Connector 6"/>
          <p:cNvCxnSpPr/>
          <p:nvPr userDrawn="1"/>
        </p:nvCxnSpPr>
        <p:spPr>
          <a:xfrm>
            <a:off x="5871894" y="1381527"/>
            <a:ext cx="0" cy="5224584"/>
          </a:xfrm>
          <a:prstGeom prst="line">
            <a:avLst/>
          </a:prstGeom>
          <a:ln w="3175">
            <a:solidFill>
              <a:schemeClr val="tx1">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269239" y="3315820"/>
            <a:ext cx="5378549" cy="3251113"/>
          </a:xfrm>
        </p:spPr>
        <p:txBody>
          <a:bodyPr lIns="36000" tIns="146304" rIns="182880" bIns="146304">
            <a:noAutofit/>
          </a:bodyPr>
          <a:lstStyle>
            <a:lvl1pPr marL="0" indent="0">
              <a:buNone/>
              <a:defRPr sz="2353">
                <a:latin typeface="+mj-lt"/>
              </a:defRPr>
            </a:lvl1pPr>
          </a:lstStyle>
          <a:p>
            <a:pPr lvl="0"/>
            <a:r>
              <a:rPr lang="en-US" dirty="0"/>
              <a:t>Edit Master text styles</a:t>
            </a:r>
          </a:p>
        </p:txBody>
      </p:sp>
      <p:sp>
        <p:nvSpPr>
          <p:cNvPr id="15" name="Text Placeholder 14"/>
          <p:cNvSpPr>
            <a:spLocks noGrp="1"/>
          </p:cNvSpPr>
          <p:nvPr>
            <p:ph type="body" sz="quarter" idx="13"/>
          </p:nvPr>
        </p:nvSpPr>
        <p:spPr>
          <a:xfrm>
            <a:off x="6096001" y="4773829"/>
            <a:ext cx="5826761" cy="1832282"/>
          </a:xfrm>
          <a:solidFill>
            <a:schemeClr val="accent1"/>
          </a:solidFill>
        </p:spPr>
        <p:txBody>
          <a:bodyPr lIns="182880" tIns="146304" rIns="182880" bIns="146304" anchor="ctr">
            <a:noAutofit/>
          </a:bodyPr>
          <a:lstStyle>
            <a:lvl1pPr marL="0" indent="0" algn="ctr">
              <a:lnSpc>
                <a:spcPct val="80000"/>
              </a:lnSpc>
              <a:spcBef>
                <a:spcPts val="0"/>
              </a:spcBef>
              <a:buNone/>
              <a:defRPr sz="3137">
                <a:gradFill>
                  <a:gsLst>
                    <a:gs pos="27434">
                      <a:srgbClr val="FFFFFF"/>
                    </a:gs>
                    <a:gs pos="54000">
                      <a:srgbClr val="FFFFFF"/>
                    </a:gs>
                  </a:gsLst>
                  <a:lin ang="5400000" scaled="0"/>
                </a:gradFill>
                <a:latin typeface="+mj-lt"/>
              </a:defRPr>
            </a:lvl1pPr>
          </a:lstStyle>
          <a:p>
            <a:pPr lvl="0"/>
            <a:r>
              <a:rPr lang="en-US" dirty="0"/>
              <a:t>Edit Master text styles</a:t>
            </a:r>
          </a:p>
        </p:txBody>
      </p:sp>
    </p:spTree>
    <p:extLst>
      <p:ext uri="{BB962C8B-B14F-4D97-AF65-F5344CB8AC3E}">
        <p14:creationId xmlns:p14="http://schemas.microsoft.com/office/powerpoint/2010/main" val="320660037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5_Section Title Accent Color 2">
    <p:bg>
      <p:bgPr>
        <a:solidFill>
          <a:srgbClr val="FFFFFF"/>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0" y="0"/>
            <a:ext cx="12192000" cy="6182473"/>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5439">
                    <a:srgbClr val="F8F8F8"/>
                  </a:gs>
                  <a:gs pos="10000">
                    <a:srgbClr val="F8F8F8"/>
                  </a:gs>
                </a:gsLst>
                <a:lin ang="5400000" scaled="0"/>
              </a:gradFill>
            </a:endParaRPr>
          </a:p>
        </p:txBody>
      </p:sp>
      <p:sp>
        <p:nvSpPr>
          <p:cNvPr id="7" name="Title 1"/>
          <p:cNvSpPr>
            <a:spLocks noGrp="1"/>
          </p:cNvSpPr>
          <p:nvPr>
            <p:ph type="title" hasCustomPrompt="1"/>
          </p:nvPr>
        </p:nvSpPr>
        <p:spPr>
          <a:xfrm>
            <a:off x="269240" y="2581770"/>
            <a:ext cx="8066548" cy="1158793"/>
          </a:xfrm>
          <a:noFill/>
        </p:spPr>
        <p:txBody>
          <a:bodyPr wrap="square" tIns="91440" bIns="91440" anchor="t" anchorCtr="0">
            <a:spAutoFit/>
          </a:bodyPr>
          <a:lstStyle>
            <a:lvl1pPr>
              <a:defRPr sz="7058" spc="-98" baseline="0">
                <a:gradFill>
                  <a:gsLst>
                    <a:gs pos="8850">
                      <a:schemeClr val="tx1"/>
                    </a:gs>
                    <a:gs pos="23894">
                      <a:schemeClr val="tx1"/>
                    </a:gs>
                  </a:gsLst>
                  <a:lin ang="5400000" scaled="0"/>
                </a:gradFill>
              </a:defRPr>
            </a:lvl1pPr>
          </a:lstStyle>
          <a:p>
            <a:r>
              <a:rPr lang="en-US" dirty="0"/>
              <a:t>Demo title</a:t>
            </a:r>
          </a:p>
        </p:txBody>
      </p:sp>
      <p:sp>
        <p:nvSpPr>
          <p:cNvPr id="8" name="Text Placeholder 4"/>
          <p:cNvSpPr>
            <a:spLocks noGrp="1"/>
          </p:cNvSpPr>
          <p:nvPr>
            <p:ph type="body" sz="quarter" idx="12" hasCustomPrompt="1"/>
          </p:nvPr>
        </p:nvSpPr>
        <p:spPr>
          <a:xfrm>
            <a:off x="269240" y="3621119"/>
            <a:ext cx="8067822" cy="724246"/>
          </a:xfrm>
          <a:noFill/>
        </p:spPr>
        <p:txBody>
          <a:bodyPr wrap="square" lIns="182880" tIns="146304" rIns="182880" bIns="146304">
            <a:spAutoFit/>
          </a:bodyPr>
          <a:lstStyle>
            <a:lvl1pPr marL="0" indent="0">
              <a:spcBef>
                <a:spcPts val="0"/>
              </a:spcBef>
              <a:buNone/>
              <a:defRPr sz="3137" spc="0" baseline="0">
                <a:gradFill>
                  <a:gsLst>
                    <a:gs pos="8850">
                      <a:schemeClr val="tx1"/>
                    </a:gs>
                    <a:gs pos="23894">
                      <a:schemeClr val="tx1"/>
                    </a:gs>
                  </a:gsLst>
                  <a:lin ang="5400000" scaled="0"/>
                </a:gradFill>
                <a:latin typeface="+mj-lt"/>
              </a:defRPr>
            </a:lvl1pPr>
          </a:lstStyle>
          <a:p>
            <a:pPr lvl="0"/>
            <a:r>
              <a:rPr lang="en-US" dirty="0"/>
              <a:t>Speaker Name</a:t>
            </a:r>
          </a:p>
        </p:txBody>
      </p:sp>
      <p:sp>
        <p:nvSpPr>
          <p:cNvPr id="5" name="Rectangle 4"/>
          <p:cNvSpPr/>
          <p:nvPr userDrawn="1"/>
        </p:nvSpPr>
        <p:spPr bwMode="auto">
          <a:xfrm>
            <a:off x="0" y="6182497"/>
            <a:ext cx="12192000" cy="675503"/>
          </a:xfrm>
          <a:prstGeom prst="rect">
            <a:avLst/>
          </a:prstGeom>
          <a:solidFill>
            <a:srgbClr val="FFFFFF"/>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pic>
        <p:nvPicPr>
          <p:cNvPr id="6" name="Picture 5" descr="MSFT_logo_c_C-Gray_D_C-Gray_D.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0363" y="6182497"/>
            <a:ext cx="1764812" cy="649266"/>
          </a:xfrm>
          <a:prstGeom prst="rect">
            <a:avLst/>
          </a:prstGeom>
        </p:spPr>
      </p:pic>
      <p:pic>
        <p:nvPicPr>
          <p:cNvPr id="10" name="Picture 9"/>
          <p:cNvPicPr>
            <a:picLocks noChangeAspect="1"/>
          </p:cNvPicPr>
          <p:nvPr userDrawn="1"/>
        </p:nvPicPr>
        <p:blipFill>
          <a:blip r:embed="rId3"/>
          <a:stretch>
            <a:fillRect/>
          </a:stretch>
        </p:blipFill>
        <p:spPr>
          <a:xfrm>
            <a:off x="484688" y="1805142"/>
            <a:ext cx="2434651" cy="572823"/>
          </a:xfrm>
          <a:prstGeom prst="rect">
            <a:avLst/>
          </a:prstGeom>
        </p:spPr>
      </p:pic>
    </p:spTree>
    <p:extLst>
      <p:ext uri="{BB962C8B-B14F-4D97-AF65-F5344CB8AC3E}">
        <p14:creationId xmlns:p14="http://schemas.microsoft.com/office/powerpoint/2010/main" val="13759082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rgbClr val="FFFFFF"/>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0" y="0"/>
            <a:ext cx="12192000" cy="6182473"/>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5439">
                    <a:srgbClr val="F8F8F8"/>
                  </a:gs>
                  <a:gs pos="10000">
                    <a:srgbClr val="F8F8F8"/>
                  </a:gs>
                </a:gsLst>
                <a:lin ang="5400000" scaled="0"/>
              </a:gradFill>
            </a:endParaRPr>
          </a:p>
        </p:txBody>
      </p:sp>
      <p:sp>
        <p:nvSpPr>
          <p:cNvPr id="2" name="Title 1"/>
          <p:cNvSpPr>
            <a:spLocks noGrp="1"/>
          </p:cNvSpPr>
          <p:nvPr>
            <p:ph type="title" hasCustomPrompt="1"/>
          </p:nvPr>
        </p:nvSpPr>
        <p:spPr>
          <a:xfrm>
            <a:off x="269239" y="2793577"/>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
        <p:nvSpPr>
          <p:cNvPr id="7" name="Rectangle 6"/>
          <p:cNvSpPr/>
          <p:nvPr userDrawn="1"/>
        </p:nvSpPr>
        <p:spPr bwMode="auto">
          <a:xfrm>
            <a:off x="0" y="6182497"/>
            <a:ext cx="12192000" cy="675503"/>
          </a:xfrm>
          <a:prstGeom prst="rect">
            <a:avLst/>
          </a:prstGeom>
          <a:solidFill>
            <a:srgbClr val="FFFFFF"/>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pic>
        <p:nvPicPr>
          <p:cNvPr id="8" name="Picture 7" descr="MSFT_logo_c_C-Gray_D_C-Gray_D.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0363" y="6182497"/>
            <a:ext cx="1764812" cy="649266"/>
          </a:xfrm>
          <a:prstGeom prst="rect">
            <a:avLst/>
          </a:prstGeom>
        </p:spPr>
      </p:pic>
      <p:pic>
        <p:nvPicPr>
          <p:cNvPr id="10" name="Picture 9"/>
          <p:cNvPicPr>
            <a:picLocks noChangeAspect="1"/>
          </p:cNvPicPr>
          <p:nvPr userDrawn="1"/>
        </p:nvPicPr>
        <p:blipFill>
          <a:blip r:embed="rId3"/>
          <a:stretch>
            <a:fillRect/>
          </a:stretch>
        </p:blipFill>
        <p:spPr>
          <a:xfrm>
            <a:off x="484688" y="1805142"/>
            <a:ext cx="2434651" cy="572823"/>
          </a:xfrm>
          <a:prstGeom prst="rect">
            <a:avLst/>
          </a:prstGeom>
        </p:spPr>
      </p:pic>
    </p:spTree>
    <p:extLst>
      <p:ext uri="{BB962C8B-B14F-4D97-AF65-F5344CB8AC3E}">
        <p14:creationId xmlns:p14="http://schemas.microsoft.com/office/powerpoint/2010/main" val="26474984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1_Section Title Accent Color 2">
    <p:bg>
      <p:bgPr>
        <a:solidFill>
          <a:srgbClr val="FFFFFF"/>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0" y="0"/>
            <a:ext cx="12192000" cy="6182473"/>
          </a:xfrm>
          <a:prstGeom prst="rect">
            <a:avLst/>
          </a:prstGeom>
          <a:solidFill>
            <a:srgbClr val="FFB9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5439">
                    <a:srgbClr val="F8F8F8"/>
                  </a:gs>
                  <a:gs pos="10000">
                    <a:srgbClr val="F8F8F8"/>
                  </a:gs>
                </a:gsLst>
                <a:lin ang="5400000" scaled="0"/>
              </a:gradFill>
            </a:endParaRPr>
          </a:p>
        </p:txBody>
      </p:sp>
      <p:sp>
        <p:nvSpPr>
          <p:cNvPr id="2" name="Title 1"/>
          <p:cNvSpPr>
            <a:spLocks noGrp="1"/>
          </p:cNvSpPr>
          <p:nvPr>
            <p:ph type="title" hasCustomPrompt="1"/>
          </p:nvPr>
        </p:nvSpPr>
        <p:spPr>
          <a:xfrm>
            <a:off x="269239" y="2793577"/>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
        <p:nvSpPr>
          <p:cNvPr id="5" name="Rectangle 4"/>
          <p:cNvSpPr/>
          <p:nvPr userDrawn="1"/>
        </p:nvSpPr>
        <p:spPr bwMode="auto">
          <a:xfrm>
            <a:off x="0" y="6182497"/>
            <a:ext cx="12192000" cy="675503"/>
          </a:xfrm>
          <a:prstGeom prst="rect">
            <a:avLst/>
          </a:prstGeom>
          <a:solidFill>
            <a:srgbClr val="FFFFFF"/>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pic>
        <p:nvPicPr>
          <p:cNvPr id="6" name="Picture 5" descr="MSFT_logo_c_C-Gray_D_C-Gray_D.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0363" y="6182497"/>
            <a:ext cx="1764812" cy="649266"/>
          </a:xfrm>
          <a:prstGeom prst="rect">
            <a:avLst/>
          </a:prstGeom>
        </p:spPr>
      </p:pic>
      <p:pic>
        <p:nvPicPr>
          <p:cNvPr id="8" name="Picture 7"/>
          <p:cNvPicPr>
            <a:picLocks noChangeAspect="1"/>
          </p:cNvPicPr>
          <p:nvPr userDrawn="1"/>
        </p:nvPicPr>
        <p:blipFill>
          <a:blip r:embed="rId3"/>
          <a:stretch>
            <a:fillRect/>
          </a:stretch>
        </p:blipFill>
        <p:spPr>
          <a:xfrm>
            <a:off x="484688" y="1805142"/>
            <a:ext cx="2434651" cy="572823"/>
          </a:xfrm>
          <a:prstGeom prst="rect">
            <a:avLst/>
          </a:prstGeom>
        </p:spPr>
      </p:pic>
    </p:spTree>
    <p:extLst>
      <p:ext uri="{BB962C8B-B14F-4D97-AF65-F5344CB8AC3E}">
        <p14:creationId xmlns:p14="http://schemas.microsoft.com/office/powerpoint/2010/main" val="21124875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2_Section Title Accent Color 2">
    <p:bg>
      <p:bgPr>
        <a:solidFill>
          <a:srgbClr val="FFFFFF"/>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0" y="0"/>
            <a:ext cx="12192000" cy="6182473"/>
          </a:xfrm>
          <a:prstGeom prst="rect">
            <a:avLst/>
          </a:prstGeom>
          <a:solidFill>
            <a:srgbClr val="A8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5439">
                    <a:srgbClr val="F8F8F8"/>
                  </a:gs>
                  <a:gs pos="10000">
                    <a:srgbClr val="F8F8F8"/>
                  </a:gs>
                </a:gsLst>
                <a:lin ang="5400000" scaled="0"/>
              </a:gradFill>
            </a:endParaRPr>
          </a:p>
        </p:txBody>
      </p:sp>
      <p:sp>
        <p:nvSpPr>
          <p:cNvPr id="2" name="Title 1"/>
          <p:cNvSpPr>
            <a:spLocks noGrp="1"/>
          </p:cNvSpPr>
          <p:nvPr>
            <p:ph type="title" hasCustomPrompt="1"/>
          </p:nvPr>
        </p:nvSpPr>
        <p:spPr>
          <a:xfrm>
            <a:off x="269239" y="2793577"/>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
        <p:nvSpPr>
          <p:cNvPr id="5" name="Rectangle 4"/>
          <p:cNvSpPr/>
          <p:nvPr userDrawn="1"/>
        </p:nvSpPr>
        <p:spPr bwMode="auto">
          <a:xfrm>
            <a:off x="0" y="6182497"/>
            <a:ext cx="12192000" cy="675503"/>
          </a:xfrm>
          <a:prstGeom prst="rect">
            <a:avLst/>
          </a:prstGeom>
          <a:solidFill>
            <a:srgbClr val="FFFFFF"/>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pic>
        <p:nvPicPr>
          <p:cNvPr id="6" name="Picture 5" descr="MSFT_logo_c_C-Gray_D_C-Gray_D.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0363" y="6182497"/>
            <a:ext cx="1764812" cy="649266"/>
          </a:xfrm>
          <a:prstGeom prst="rect">
            <a:avLst/>
          </a:prstGeom>
        </p:spPr>
      </p:pic>
      <p:pic>
        <p:nvPicPr>
          <p:cNvPr id="8" name="Picture 7"/>
          <p:cNvPicPr>
            <a:picLocks noChangeAspect="1"/>
          </p:cNvPicPr>
          <p:nvPr userDrawn="1"/>
        </p:nvPicPr>
        <p:blipFill>
          <a:blip r:embed="rId3"/>
          <a:stretch>
            <a:fillRect/>
          </a:stretch>
        </p:blipFill>
        <p:spPr>
          <a:xfrm>
            <a:off x="484688" y="1805142"/>
            <a:ext cx="2434651" cy="572823"/>
          </a:xfrm>
          <a:prstGeom prst="rect">
            <a:avLst/>
          </a:prstGeom>
        </p:spPr>
      </p:pic>
    </p:spTree>
    <p:extLst>
      <p:ext uri="{BB962C8B-B14F-4D97-AF65-F5344CB8AC3E}">
        <p14:creationId xmlns:p14="http://schemas.microsoft.com/office/powerpoint/2010/main" val="27369267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Blank_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736128"/>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3_Section Title Accent Color 2">
    <p:bg>
      <p:bgPr>
        <a:solidFill>
          <a:srgbClr val="FFFFFF"/>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0" y="0"/>
            <a:ext cx="12192000" cy="6182473"/>
          </a:xfrm>
          <a:prstGeom prst="rect">
            <a:avLst/>
          </a:prstGeom>
          <a:solidFill>
            <a:srgbClr val="FF8C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rgbClr val="FF8C00"/>
              </a:solidFill>
            </a:endParaRPr>
          </a:p>
        </p:txBody>
      </p:sp>
      <p:sp>
        <p:nvSpPr>
          <p:cNvPr id="2" name="Title 1"/>
          <p:cNvSpPr>
            <a:spLocks noGrp="1"/>
          </p:cNvSpPr>
          <p:nvPr>
            <p:ph type="title" hasCustomPrompt="1"/>
          </p:nvPr>
        </p:nvSpPr>
        <p:spPr>
          <a:xfrm>
            <a:off x="269239" y="2793578"/>
            <a:ext cx="11653523" cy="1176900"/>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Video Title</a:t>
            </a:r>
          </a:p>
        </p:txBody>
      </p:sp>
      <p:sp>
        <p:nvSpPr>
          <p:cNvPr id="5" name="Rectangle 4"/>
          <p:cNvSpPr/>
          <p:nvPr userDrawn="1"/>
        </p:nvSpPr>
        <p:spPr bwMode="auto">
          <a:xfrm>
            <a:off x="0" y="6182497"/>
            <a:ext cx="12192000" cy="675503"/>
          </a:xfrm>
          <a:prstGeom prst="rect">
            <a:avLst/>
          </a:prstGeom>
          <a:solidFill>
            <a:srgbClr val="FFFFFF"/>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pic>
        <p:nvPicPr>
          <p:cNvPr id="6" name="Picture 5" descr="MSFT_logo_c_C-Gray_D_C-Gray_D.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0363" y="6182497"/>
            <a:ext cx="1764812" cy="649266"/>
          </a:xfrm>
          <a:prstGeom prst="rect">
            <a:avLst/>
          </a:prstGeom>
        </p:spPr>
      </p:pic>
      <p:pic>
        <p:nvPicPr>
          <p:cNvPr id="8" name="Picture 7"/>
          <p:cNvPicPr>
            <a:picLocks noChangeAspect="1"/>
          </p:cNvPicPr>
          <p:nvPr userDrawn="1"/>
        </p:nvPicPr>
        <p:blipFill>
          <a:blip r:embed="rId3"/>
          <a:stretch>
            <a:fillRect/>
          </a:stretch>
        </p:blipFill>
        <p:spPr>
          <a:xfrm>
            <a:off x="484688" y="1805142"/>
            <a:ext cx="2434651" cy="572823"/>
          </a:xfrm>
          <a:prstGeom prst="rect">
            <a:avLst/>
          </a:prstGeom>
        </p:spPr>
      </p:pic>
    </p:spTree>
    <p:extLst>
      <p:ext uri="{BB962C8B-B14F-4D97-AF65-F5344CB8AC3E}">
        <p14:creationId xmlns:p14="http://schemas.microsoft.com/office/powerpoint/2010/main" val="274730279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7" name="Rectangle 6"/>
          <p:cNvSpPr/>
          <p:nvPr userDrawn="1"/>
        </p:nvSpPr>
        <p:spPr bwMode="hidden">
          <a:xfrm>
            <a:off x="1" y="1189176"/>
            <a:ext cx="12192000" cy="5668824"/>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4" name="Picture Placeholder 3"/>
          <p:cNvSpPr>
            <a:spLocks noGrp="1"/>
          </p:cNvSpPr>
          <p:nvPr>
            <p:ph type="pic" sz="quarter" idx="10"/>
          </p:nvPr>
        </p:nvSpPr>
        <p:spPr>
          <a:xfrm>
            <a:off x="5742721" y="0"/>
            <a:ext cx="6449279" cy="6858000"/>
          </a:xfrm>
        </p:spPr>
        <p:txBody>
          <a:bodyPr anchor="ctr"/>
          <a:lstStyle>
            <a:lvl1pPr marL="0" indent="0" algn="ctr">
              <a:buNone/>
              <a:defRPr/>
            </a:lvl1pPr>
          </a:lstStyle>
          <a:p>
            <a:endParaRPr lang="en-AU"/>
          </a:p>
        </p:txBody>
      </p:sp>
      <p:sp>
        <p:nvSpPr>
          <p:cNvPr id="2" name="Title 1"/>
          <p:cNvSpPr>
            <a:spLocks noGrp="1"/>
          </p:cNvSpPr>
          <p:nvPr>
            <p:ph type="title" hasCustomPrompt="1"/>
          </p:nvPr>
        </p:nvSpPr>
        <p:spPr>
          <a:xfrm>
            <a:off x="293964" y="470068"/>
            <a:ext cx="5181838" cy="1193870"/>
          </a:xfrm>
        </p:spPr>
        <p:txBody>
          <a:bodyPr wrap="square" anchor="b">
            <a:noAutofit/>
          </a:bodyPr>
          <a:lstStyle>
            <a:lvl1pPr>
              <a:lnSpc>
                <a:spcPct val="80000"/>
              </a:lnSpc>
              <a:defRPr lang="en-US" sz="4705" b="0" kern="1200" cap="none" spc="-100" baseline="0" dirty="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t>50/50 photo layout title here</a:t>
            </a:r>
          </a:p>
        </p:txBody>
      </p:sp>
      <p:sp>
        <p:nvSpPr>
          <p:cNvPr id="5" name="Title 1"/>
          <p:cNvSpPr txBox="1">
            <a:spLocks/>
          </p:cNvSpPr>
          <p:nvPr userDrawn="1"/>
        </p:nvSpPr>
        <p:spPr>
          <a:xfrm>
            <a:off x="269240" y="289511"/>
            <a:ext cx="11655840" cy="899665"/>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endParaRPr lang="en-US" sz="4705" dirty="0"/>
          </a:p>
        </p:txBody>
      </p:sp>
      <p:sp>
        <p:nvSpPr>
          <p:cNvPr id="9" name="Text Placeholder 10"/>
          <p:cNvSpPr>
            <a:spLocks noGrp="1"/>
          </p:cNvSpPr>
          <p:nvPr>
            <p:ph type="body" sz="quarter" idx="12"/>
          </p:nvPr>
        </p:nvSpPr>
        <p:spPr>
          <a:xfrm>
            <a:off x="448212" y="1805143"/>
            <a:ext cx="5199576" cy="4761790"/>
          </a:xfrm>
        </p:spPr>
        <p:txBody>
          <a:bodyPr lIns="36000" tIns="146304" rIns="182880" bIns="146304">
            <a:noAutofit/>
          </a:bodyPr>
          <a:lstStyle>
            <a:lvl1pPr marL="0" indent="0">
              <a:buNone/>
              <a:defRPr sz="2353">
                <a:solidFill>
                  <a:schemeClr val="tx1"/>
                </a:solidFill>
                <a:latin typeface="+mj-lt"/>
              </a:defRPr>
            </a:lvl1pPr>
          </a:lstStyle>
          <a:p>
            <a:pPr lvl="0"/>
            <a:r>
              <a:rPr lang="en-US" dirty="0"/>
              <a:t>Edit Master text styles</a:t>
            </a:r>
          </a:p>
        </p:txBody>
      </p:sp>
      <p:pic>
        <p:nvPicPr>
          <p:cNvPr id="8" name="Picture 7" descr="Ignite_logos-02.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766808" y="6111894"/>
            <a:ext cx="2142361" cy="714222"/>
          </a:xfrm>
          <a:prstGeom prst="rect">
            <a:avLst/>
          </a:prstGeom>
        </p:spPr>
      </p:pic>
    </p:spTree>
    <p:extLst>
      <p:ext uri="{BB962C8B-B14F-4D97-AF65-F5344CB8AC3E}">
        <p14:creationId xmlns:p14="http://schemas.microsoft.com/office/powerpoint/2010/main" val="400554716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4_Section Title Accent Color 2">
    <p:bg>
      <p:bgPr>
        <a:solidFill>
          <a:srgbClr val="FFFFFF"/>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0" y="0"/>
            <a:ext cx="12192000" cy="6182473"/>
          </a:xfrm>
          <a:prstGeom prst="rect">
            <a:avLst/>
          </a:prstGeom>
          <a:solidFill>
            <a:srgbClr val="FFB9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5439">
                    <a:srgbClr val="F8F8F8"/>
                  </a:gs>
                  <a:gs pos="10000">
                    <a:srgbClr val="F8F8F8"/>
                  </a:gs>
                </a:gsLst>
                <a:lin ang="5400000" scaled="0"/>
              </a:gradFill>
            </a:endParaRPr>
          </a:p>
        </p:txBody>
      </p:sp>
      <p:sp>
        <p:nvSpPr>
          <p:cNvPr id="3" name="Rectangle 2"/>
          <p:cNvSpPr/>
          <p:nvPr userDrawn="1"/>
        </p:nvSpPr>
        <p:spPr bwMode="auto">
          <a:xfrm>
            <a:off x="0" y="6182497"/>
            <a:ext cx="12192000" cy="675503"/>
          </a:xfrm>
          <a:prstGeom prst="rect">
            <a:avLst/>
          </a:prstGeom>
          <a:solidFill>
            <a:srgbClr val="FFFFFF"/>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pic>
        <p:nvPicPr>
          <p:cNvPr id="5" name="Picture 4" descr="MSFT_logo_c_C-Gray_D_C-Gray_D.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0363" y="6182497"/>
            <a:ext cx="1764812" cy="649266"/>
          </a:xfrm>
          <a:prstGeom prst="rect">
            <a:avLst/>
          </a:prstGeom>
        </p:spPr>
      </p:pic>
    </p:spTree>
    <p:extLst>
      <p:ext uri="{BB962C8B-B14F-4D97-AF65-F5344CB8AC3E}">
        <p14:creationId xmlns:p14="http://schemas.microsoft.com/office/powerpoint/2010/main" val="749610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6_Section Title Accent Color 2">
    <p:bg>
      <p:bgPr>
        <a:solidFill>
          <a:srgbClr val="FFFFFF"/>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0" y="0"/>
            <a:ext cx="12192000" cy="6182473"/>
          </a:xfrm>
          <a:prstGeom prst="rect">
            <a:avLst/>
          </a:prstGeom>
          <a:solidFill>
            <a:srgbClr val="A8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5439">
                    <a:srgbClr val="F8F8F8"/>
                  </a:gs>
                  <a:gs pos="10000">
                    <a:srgbClr val="F8F8F8"/>
                  </a:gs>
                </a:gsLst>
                <a:lin ang="5400000" scaled="0"/>
              </a:gradFill>
            </a:endParaRPr>
          </a:p>
        </p:txBody>
      </p:sp>
      <p:sp>
        <p:nvSpPr>
          <p:cNvPr id="3" name="Rectangle 2"/>
          <p:cNvSpPr/>
          <p:nvPr userDrawn="1"/>
        </p:nvSpPr>
        <p:spPr bwMode="auto">
          <a:xfrm>
            <a:off x="0" y="6182497"/>
            <a:ext cx="12192000" cy="675503"/>
          </a:xfrm>
          <a:prstGeom prst="rect">
            <a:avLst/>
          </a:prstGeom>
          <a:solidFill>
            <a:srgbClr val="FFFFFF"/>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pic>
        <p:nvPicPr>
          <p:cNvPr id="5" name="Picture 4" descr="MSFT_logo_c_C-Gray_D_C-Gray_D.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0363" y="6182497"/>
            <a:ext cx="1764812" cy="649266"/>
          </a:xfrm>
          <a:prstGeom prst="rect">
            <a:avLst/>
          </a:prstGeom>
        </p:spPr>
      </p:pic>
    </p:spTree>
    <p:extLst>
      <p:ext uri="{BB962C8B-B14F-4D97-AF65-F5344CB8AC3E}">
        <p14:creationId xmlns:p14="http://schemas.microsoft.com/office/powerpoint/2010/main" val="36468548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31638333"/>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Video ">
    <p:bg>
      <p:bgPr>
        <a:solidFill>
          <a:srgbClr val="000000"/>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9484438" y="6182497"/>
            <a:ext cx="2707562" cy="675503"/>
          </a:xfrm>
          <a:prstGeom prst="rect">
            <a:avLst/>
          </a:prstGeom>
          <a:solidFill>
            <a:srgbClr val="00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AU" sz="1961" dirty="0">
              <a:gradFill>
                <a:gsLst>
                  <a:gs pos="5439">
                    <a:srgbClr val="F8F8F8"/>
                  </a:gs>
                  <a:gs pos="10000">
                    <a:srgbClr val="F8F8F8"/>
                  </a:gs>
                </a:gsLst>
                <a:lin ang="5400000" scaled="0"/>
              </a:gradFill>
            </a:endParaRPr>
          </a:p>
        </p:txBody>
      </p:sp>
    </p:spTree>
    <p:extLst>
      <p:ext uri="{BB962C8B-B14F-4D97-AF65-F5344CB8AC3E}">
        <p14:creationId xmlns:p14="http://schemas.microsoft.com/office/powerpoint/2010/main" val="3157549829"/>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1"/>
      </p:bgRef>
    </p:bg>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t="7228" r="1367" b="9589"/>
          <a:stretch/>
        </p:blipFill>
        <p:spPr>
          <a:xfrm>
            <a:off x="0" y="0"/>
            <a:ext cx="12192001" cy="6858000"/>
          </a:xfrm>
          <a:prstGeom prst="rect">
            <a:avLst/>
          </a:prstGeom>
        </p:spPr>
      </p:pic>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sp>
        <p:nvSpPr>
          <p:cNvPr id="4" name="TextBox 3"/>
          <p:cNvSpPr txBox="1"/>
          <p:nvPr userDrawn="1"/>
        </p:nvSpPr>
        <p:spPr>
          <a:xfrm>
            <a:off x="9484438" y="6253099"/>
            <a:ext cx="2400144" cy="380229"/>
          </a:xfrm>
          <a:prstGeom prst="rect">
            <a:avLst/>
          </a:prstGeom>
          <a:noFill/>
        </p:spPr>
        <p:txBody>
          <a:bodyPr wrap="square" rtlCol="0">
            <a:spAutoFit/>
          </a:bodyPr>
          <a:lstStyle/>
          <a:p>
            <a:pPr algn="r">
              <a:lnSpc>
                <a:spcPct val="80000"/>
              </a:lnSpc>
            </a:pPr>
            <a:r>
              <a:rPr lang="en-US" sz="2353" dirty="0">
                <a:solidFill>
                  <a:schemeClr val="tx1"/>
                </a:solidFill>
                <a:latin typeface="+mj-lt"/>
              </a:rPr>
              <a:t>Microsoft</a:t>
            </a:r>
            <a:r>
              <a:rPr lang="en-US" sz="2353" dirty="0">
                <a:solidFill>
                  <a:schemeClr val="tx1"/>
                </a:solidFill>
              </a:rPr>
              <a:t> </a:t>
            </a:r>
            <a:r>
              <a:rPr lang="en-US" sz="2353" dirty="0">
                <a:solidFill>
                  <a:schemeClr val="tx1"/>
                </a:solidFill>
                <a:latin typeface="Segoe UI" panose="020B0502040204020203" pitchFamily="34" charset="0"/>
                <a:ea typeface="Segoe UI" panose="020B0502040204020203" pitchFamily="34" charset="0"/>
                <a:cs typeface="Segoe UI" panose="020B0502040204020203" pitchFamily="34" charset="0"/>
              </a:rPr>
              <a:t>Ignite</a:t>
            </a:r>
            <a:endParaRPr lang="en-AU" sz="2353" dirty="0">
              <a:solidFill>
                <a:schemeClr val="tx1"/>
              </a:solidFill>
              <a:latin typeface="Segoe UI" panose="020B0502040204020203" pitchFamily="34" charset="0"/>
              <a:ea typeface="Segoe UI" panose="020B0502040204020203" pitchFamily="34" charset="0"/>
              <a:cs typeface="Segoe UI" panose="020B0502040204020203" pitchFamily="34" charset="0"/>
            </a:endParaRPr>
          </a:p>
        </p:txBody>
      </p:sp>
      <p:sp>
        <p:nvSpPr>
          <p:cNvPr id="6" name="Title 1"/>
          <p:cNvSpPr>
            <a:spLocks noGrp="1"/>
          </p:cNvSpPr>
          <p:nvPr>
            <p:ph type="title"/>
          </p:nvPr>
        </p:nvSpPr>
        <p:spPr>
          <a:xfrm>
            <a:off x="269239" y="2793577"/>
            <a:ext cx="11653523" cy="1158793"/>
          </a:xfrm>
        </p:spPr>
        <p:txBody>
          <a:bodyPr/>
          <a:lstStyle>
            <a:lvl1pPr>
              <a:defRPr sz="7058"/>
            </a:lvl1pPr>
          </a:lstStyle>
          <a:p>
            <a:endParaRPr lang="en-US" dirty="0"/>
          </a:p>
        </p:txBody>
      </p:sp>
      <p:sp>
        <p:nvSpPr>
          <p:cNvPr id="11" name="Rectangle 10"/>
          <p:cNvSpPr/>
          <p:nvPr userDrawn="1"/>
        </p:nvSpPr>
        <p:spPr bwMode="auto">
          <a:xfrm>
            <a:off x="0" y="6182497"/>
            <a:ext cx="12192000" cy="675503"/>
          </a:xfrm>
          <a:prstGeom prst="rect">
            <a:avLst/>
          </a:prstGeom>
          <a:solidFill>
            <a:srgbClr val="FFFFFF"/>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pic>
        <p:nvPicPr>
          <p:cNvPr id="12" name="Picture 11" descr="MSFT_logo_c_C-Gray_D_C-Gray_D.jp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90363" y="6239256"/>
            <a:ext cx="1764812" cy="649266"/>
          </a:xfrm>
          <a:prstGeom prst="rect">
            <a:avLst/>
          </a:prstGeom>
        </p:spPr>
      </p:pic>
    </p:spTree>
    <p:extLst>
      <p:ext uri="{BB962C8B-B14F-4D97-AF65-F5344CB8AC3E}">
        <p14:creationId xmlns:p14="http://schemas.microsoft.com/office/powerpoint/2010/main" val="19399993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773680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
        <p:nvSpPr>
          <p:cNvPr id="2" name="Rectangle 1"/>
          <p:cNvSpPr/>
          <p:nvPr userDrawn="1"/>
        </p:nvSpPr>
        <p:spPr bwMode="auto">
          <a:xfrm>
            <a:off x="0" y="6182497"/>
            <a:ext cx="12192000" cy="675503"/>
          </a:xfrm>
          <a:prstGeom prst="rect">
            <a:avLst/>
          </a:prstGeom>
          <a:solidFill>
            <a:srgbClr val="FFFFFF"/>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pic>
        <p:nvPicPr>
          <p:cNvPr id="3" name="Picture 2" descr="MSFT_logo_c_C-Gray_D_C-Gray_D.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0363" y="6239256"/>
            <a:ext cx="1764812" cy="649266"/>
          </a:xfrm>
          <a:prstGeom prst="rect">
            <a:avLst/>
          </a:prstGeom>
        </p:spPr>
      </p:pic>
    </p:spTree>
    <p:extLst>
      <p:ext uri="{BB962C8B-B14F-4D97-AF65-F5344CB8AC3E}">
        <p14:creationId xmlns:p14="http://schemas.microsoft.com/office/powerpoint/2010/main" val="21210340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4075253573"/>
      </p:ext>
    </p:extLst>
  </p:cSld>
  <p:clrMapOvr>
    <a:masterClrMapping/>
  </p:clrMapOvr>
  <mc:AlternateContent xmlns:mc="http://schemas.openxmlformats.org/markup-compatibility/2006" xmlns:p14="http://schemas.microsoft.com/office/powerpoint/2010/main">
    <mc:Choice Requires="p14">
      <p:transition p14:dur="10" advClick="0" advTm="10000">
        <p14:reveal/>
      </p:transition>
    </mc:Choice>
    <mc:Fallback xmlns="">
      <p:transition advClick="0" advTm="10000">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71492977"/>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userDrawn="1">
  <p:cSld name="8_Demo slide">
    <p:spTree>
      <p:nvGrpSpPr>
        <p:cNvPr id="1" name=""/>
        <p:cNvGrpSpPr/>
        <p:nvPr/>
      </p:nvGrpSpPr>
      <p:grpSpPr>
        <a:xfrm>
          <a:off x="0" y="0"/>
          <a:ext cx="0" cy="0"/>
          <a:chOff x="0" y="0"/>
          <a:chExt cx="0" cy="0"/>
        </a:xfrm>
      </p:grpSpPr>
      <p:pic>
        <p:nvPicPr>
          <p:cNvPr id="8" name="Picture 7" descr="104750_Speaker TemplateART_v01-0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7069"/>
            <a:ext cx="12192000" cy="6865069"/>
          </a:xfrm>
          <a:prstGeom prst="rect">
            <a:avLst/>
          </a:prstGeom>
        </p:spPr>
      </p:pic>
      <p:sp>
        <p:nvSpPr>
          <p:cNvPr id="16" name="Title 1"/>
          <p:cNvSpPr>
            <a:spLocks noGrp="1"/>
          </p:cNvSpPr>
          <p:nvPr>
            <p:ph type="title" hasCustomPrompt="1"/>
          </p:nvPr>
        </p:nvSpPr>
        <p:spPr>
          <a:xfrm>
            <a:off x="589787" y="2084174"/>
            <a:ext cx="10938073" cy="3937879"/>
          </a:xfrm>
          <a:noFill/>
        </p:spPr>
        <p:txBody>
          <a:bodyPr wrap="square" tIns="91418" bIns="91418" anchor="t" anchorCtr="0">
            <a:noAutofit/>
          </a:bodyPr>
          <a:lstStyle>
            <a:lvl1pPr>
              <a:defRPr lang="en-US" sz="5882" b="0" kern="1200" cap="none" spc="-99" baseline="0" dirty="0">
                <a:ln w="3175">
                  <a:noFill/>
                </a:ln>
                <a:solidFill>
                  <a:schemeClr val="tx1"/>
                </a:solidFill>
                <a:effectLst/>
                <a:latin typeface="+mj-lt"/>
                <a:ea typeface="+mn-ea"/>
                <a:cs typeface="Segoe UI" pitchFamily="34" charset="0"/>
              </a:defRPr>
            </a:lvl1pPr>
          </a:lstStyle>
          <a:p>
            <a:r>
              <a:rPr lang="en-US" dirty="0"/>
              <a:t>Demo title</a:t>
            </a:r>
          </a:p>
        </p:txBody>
      </p:sp>
      <p:pic>
        <p:nvPicPr>
          <p:cNvPr id="9" name="Picture 8" descr="MSFT_logo_rgb_C-Wht.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 y="6125743"/>
            <a:ext cx="1990402" cy="732260"/>
          </a:xfrm>
          <a:prstGeom prst="rect">
            <a:avLst/>
          </a:prstGeom>
        </p:spPr>
      </p:pic>
    </p:spTree>
    <p:extLst>
      <p:ext uri="{BB962C8B-B14F-4D97-AF65-F5344CB8AC3E}">
        <p14:creationId xmlns:p14="http://schemas.microsoft.com/office/powerpoint/2010/main" val="6015643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advClick="0" advTm="10000">
        <p14:reveal/>
      </p:transition>
    </mc:Choice>
    <mc:Fallback xmlns="">
      <p:transition advClick="0" advTm="10000">
        <p:fade/>
      </p:transition>
    </mc:Fallback>
  </mc:AlternateContent>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9912175C-3CF6-487A-9684-5B9CA6422935}" type="datetimeFigureOut">
              <a:rPr lang="en-US" smtClean="0"/>
              <a:t>1/9/2018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8EB9E8-CA3A-4349-8165-A1A8FED2E9F7}" type="slidenum">
              <a:rPr lang="en-US" smtClean="0"/>
              <a:t>‹#›</a:t>
            </a:fld>
            <a:endParaRPr lang="en-US"/>
          </a:p>
        </p:txBody>
      </p:sp>
    </p:spTree>
    <p:extLst>
      <p:ext uri="{BB962C8B-B14F-4D97-AF65-F5344CB8AC3E}">
        <p14:creationId xmlns:p14="http://schemas.microsoft.com/office/powerpoint/2010/main" val="3666553890"/>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lvl1pPr>
              <a:defRPr>
                <a:solidFill>
                  <a:srgbClr val="0090D2"/>
                </a:solidFill>
              </a:defRPr>
            </a:lvl1pPr>
          </a:lstStyle>
          <a:p>
            <a:r>
              <a:rPr lang="en-US" dirty="0"/>
              <a:t>Click to edit Master title style</a:t>
            </a:r>
          </a:p>
        </p:txBody>
      </p:sp>
      <p:sp>
        <p:nvSpPr>
          <p:cNvPr id="4" name="Content Placeholder 3"/>
          <p:cNvSpPr>
            <a:spLocks noGrp="1"/>
          </p:cNvSpPr>
          <p:nvPr>
            <p:ph sz="quarter" idx="10" hasCustomPrompt="1"/>
          </p:nvPr>
        </p:nvSpPr>
        <p:spPr>
          <a:xfrm>
            <a:off x="575733" y="1492251"/>
            <a:ext cx="11015134" cy="4705350"/>
          </a:xfrm>
        </p:spPr>
        <p:txBody>
          <a:bodyPr/>
          <a:lstStyle>
            <a:lvl1pPr marL="0" indent="0">
              <a:buNone/>
              <a:defRPr sz="2400"/>
            </a:lvl1pPr>
            <a:lvl3pPr marL="393634" marR="0" indent="-393634" algn="l" defTabSz="1218996"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dirty="0"/>
              <a:t>Heading One Style </a:t>
            </a:r>
          </a:p>
          <a:p>
            <a:pPr lvl="0"/>
            <a:r>
              <a:rPr lang="en-US" dirty="0"/>
              <a:t>Body content, 18pt Segoe UI (gray)</a:t>
            </a:r>
          </a:p>
          <a:p>
            <a:pPr lvl="0"/>
            <a:endParaRPr lang="en-US" dirty="0"/>
          </a:p>
          <a:p>
            <a:pPr lvl="0"/>
            <a:r>
              <a:rPr lang="en-US" dirty="0"/>
              <a:t>Heading Two Style</a:t>
            </a:r>
          </a:p>
          <a:p>
            <a:pPr lvl="0"/>
            <a:r>
              <a:rPr lang="en-US" dirty="0"/>
              <a:t>Body content, 18pt Segoe UI (gray)</a:t>
            </a:r>
          </a:p>
          <a:p>
            <a:pPr lvl="0"/>
            <a:endParaRPr lang="en-US" dirty="0"/>
          </a:p>
          <a:p>
            <a:pPr lvl="0"/>
            <a:r>
              <a:rPr lang="en-US" dirty="0"/>
              <a:t>HEADING THREE STYLE</a:t>
            </a:r>
          </a:p>
          <a:p>
            <a:pPr lvl="0"/>
            <a:r>
              <a:rPr lang="en-US" dirty="0"/>
              <a:t>Body content, 18pt Segoe UI (gray)</a:t>
            </a:r>
          </a:p>
          <a:p>
            <a:pPr lvl="0"/>
            <a:endParaRPr lang="en-US" dirty="0"/>
          </a:p>
        </p:txBody>
      </p:sp>
      <p:sp>
        <p:nvSpPr>
          <p:cNvPr id="13" name="Slide Number Placeholder 1"/>
          <p:cNvSpPr>
            <a:spLocks noGrp="1"/>
          </p:cNvSpPr>
          <p:nvPr>
            <p:ph type="sldNum" sz="quarter" idx="4"/>
          </p:nvPr>
        </p:nvSpPr>
        <p:spPr>
          <a:xfrm>
            <a:off x="705405" y="6434019"/>
            <a:ext cx="2844800" cy="366182"/>
          </a:xfrm>
          <a:prstGeom prst="rect">
            <a:avLst/>
          </a:prstGeom>
        </p:spPr>
        <p:txBody>
          <a:bodyPr vert="horz" lIns="91440" tIns="45720" rIns="91440" bIns="45720" rtlCol="0" anchor="ctr"/>
          <a:lstStyle>
            <a:lvl1pPr algn="l">
              <a:defRPr sz="1400" b="0">
                <a:solidFill>
                  <a:srgbClr val="0090D2"/>
                </a:solidFill>
              </a:defRPr>
            </a:lvl1pPr>
          </a:lstStyle>
          <a:p>
            <a:fld id="{2501BE23-1565-7B4A-A660-ADF397564F82}" type="slidenum">
              <a:rPr lang="en-US" smtClean="0"/>
              <a:pPr/>
              <a:t>‹#›</a:t>
            </a:fld>
            <a:endParaRPr lang="en-US" dirty="0"/>
          </a:p>
        </p:txBody>
      </p:sp>
    </p:spTree>
    <p:extLst>
      <p:ext uri="{BB962C8B-B14F-4D97-AF65-F5344CB8AC3E}">
        <p14:creationId xmlns:p14="http://schemas.microsoft.com/office/powerpoint/2010/main" val="3638309582"/>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userDrawn="1">
  <p:cSld name="Title and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358570" y="1344829"/>
            <a:ext cx="11474238" cy="1904560"/>
          </a:xfrm>
        </p:spPr>
        <p:txBody>
          <a:bodyPr>
            <a:spAutoFit/>
          </a:bodyPr>
          <a:lstStyle>
            <a:lvl1pPr marL="0" indent="0">
              <a:spcBef>
                <a:spcPts val="588"/>
              </a:spcBef>
              <a:buNone/>
              <a:defRPr sz="2745" spc="-29" baseline="0">
                <a:solidFill>
                  <a:srgbClr val="0072C6"/>
                </a:solidFill>
                <a:latin typeface="+mj-lt"/>
              </a:defRPr>
            </a:lvl1pPr>
            <a:lvl2pPr marL="224054" indent="-224054">
              <a:spcBef>
                <a:spcPts val="588"/>
              </a:spcBef>
              <a:buFont typeface="Arial" charset="0"/>
              <a:buChar char="•"/>
              <a:defRPr sz="1961"/>
            </a:lvl2pPr>
            <a:lvl3pPr marL="448107" indent="-224054">
              <a:spcBef>
                <a:spcPts val="588"/>
              </a:spcBef>
              <a:buFont typeface="Arial" charset="0"/>
              <a:buChar char="•"/>
              <a:defRPr/>
            </a:lvl3pPr>
            <a:lvl4pPr marL="672161" indent="-224054">
              <a:spcBef>
                <a:spcPts val="588"/>
              </a:spcBef>
              <a:buFont typeface="Arial" charset="0"/>
              <a:buChar char="•"/>
              <a:defRPr/>
            </a:lvl4pPr>
            <a:lvl5pPr marL="896214" indent="-224054">
              <a:spcBef>
                <a:spcPts val="588"/>
              </a:spcBef>
              <a:buFont typeface="Arial" charset="0"/>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24152731"/>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8B0FD41-6959-4575-B322-5079DEF688A9}" type="datetime1">
              <a:rPr lang="en-US" smtClean="0"/>
              <a:t>1/9/2018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8A1165C-31A9-413F-A1AE-296F7D5CA11A}" type="slidenum">
              <a:rPr lang="en-US" smtClean="0"/>
              <a:t>‹#›</a:t>
            </a:fld>
            <a:endParaRPr lang="en-US"/>
          </a:p>
        </p:txBody>
      </p:sp>
    </p:spTree>
    <p:extLst>
      <p:ext uri="{BB962C8B-B14F-4D97-AF65-F5344CB8AC3E}">
        <p14:creationId xmlns:p14="http://schemas.microsoft.com/office/powerpoint/2010/main" val="3698571979"/>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p:cSld name="Blank_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5062638"/>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userDrawn="1">
  <p:cSld name="2_Title_Code">
    <p:spTree>
      <p:nvGrpSpPr>
        <p:cNvPr id="1" name=""/>
        <p:cNvGrpSpPr/>
        <p:nvPr/>
      </p:nvGrpSpPr>
      <p:grpSpPr>
        <a:xfrm>
          <a:off x="0" y="0"/>
          <a:ext cx="0" cy="0"/>
          <a:chOff x="0" y="0"/>
          <a:chExt cx="0" cy="0"/>
        </a:xfrm>
      </p:grpSpPr>
      <p:sp>
        <p:nvSpPr>
          <p:cNvPr id="3" name="Text Placeholder 3"/>
          <p:cNvSpPr>
            <a:spLocks noGrp="1"/>
          </p:cNvSpPr>
          <p:nvPr>
            <p:ph type="body" sz="quarter" idx="10" hasCustomPrompt="1"/>
          </p:nvPr>
        </p:nvSpPr>
        <p:spPr>
          <a:xfrm>
            <a:off x="435936" y="1350548"/>
            <a:ext cx="6751519" cy="4826970"/>
          </a:xfrm>
          <a:solidFill>
            <a:schemeClr val="bg1">
              <a:lumMod val="95000"/>
            </a:schemeClr>
          </a:solidFill>
          <a:ln w="76200">
            <a:solidFill>
              <a:srgbClr val="0072C6"/>
            </a:solidFill>
          </a:ln>
        </p:spPr>
        <p:txBody>
          <a:bodyPr wrap="square">
            <a:normAutofit/>
          </a:bodyPr>
          <a:lstStyle>
            <a:lvl1pPr marL="0" indent="0" defTabSz="365629">
              <a:lnSpc>
                <a:spcPct val="100000"/>
              </a:lnSpc>
              <a:spcBef>
                <a:spcPts val="0"/>
              </a:spcBef>
              <a:buClr>
                <a:schemeClr val="tx1"/>
              </a:buClr>
              <a:buFont typeface="Wingdings" pitchFamily="2" charset="2"/>
              <a:buNone/>
              <a:defRPr sz="1800" baseline="0">
                <a:solidFill>
                  <a:schemeClr val="tx1"/>
                </a:solidFill>
                <a:latin typeface="Consolas" panose="020B0609020204030204" pitchFamily="49" charset="0"/>
                <a:cs typeface="Consolas" panose="020B0609020204030204" pitchFamily="49" charset="0"/>
              </a:defRPr>
            </a:lvl1pPr>
            <a:lvl2pPr marL="365629" indent="0" defTabSz="365629">
              <a:lnSpc>
                <a:spcPct val="100000"/>
              </a:lnSpc>
              <a:spcBef>
                <a:spcPts val="0"/>
              </a:spcBef>
              <a:buNone/>
              <a:defRPr sz="1800">
                <a:latin typeface="Consolas" panose="020B0609020204030204" pitchFamily="49" charset="0"/>
                <a:cs typeface="Consolas" panose="020B0609020204030204" pitchFamily="49" charset="0"/>
              </a:defRPr>
            </a:lvl2pPr>
            <a:lvl3pPr marL="731256" indent="0" defTabSz="365629">
              <a:lnSpc>
                <a:spcPct val="100000"/>
              </a:lnSpc>
              <a:spcBef>
                <a:spcPts val="0"/>
              </a:spcBef>
              <a:buNone/>
              <a:tabLst/>
              <a:defRPr sz="1800">
                <a:latin typeface="Consolas" panose="020B0609020204030204" pitchFamily="49" charset="0"/>
                <a:cs typeface="Consolas" panose="020B0609020204030204" pitchFamily="49" charset="0"/>
              </a:defRPr>
            </a:lvl3pPr>
            <a:lvl4pPr marL="1096885" indent="0" defTabSz="365629">
              <a:lnSpc>
                <a:spcPct val="100000"/>
              </a:lnSpc>
              <a:spcBef>
                <a:spcPts val="0"/>
              </a:spcBef>
              <a:buNone/>
              <a:defRPr sz="1800">
                <a:latin typeface="Consolas" panose="020B0609020204030204" pitchFamily="49" charset="0"/>
                <a:cs typeface="Consolas" panose="020B0609020204030204" pitchFamily="49" charset="0"/>
              </a:defRPr>
            </a:lvl4pPr>
            <a:lvl5pPr marL="1462513" indent="0" defTabSz="365629">
              <a:lnSpc>
                <a:spcPct val="100000"/>
              </a:lnSpc>
              <a:spcBef>
                <a:spcPts val="0"/>
              </a:spcBef>
              <a:buNone/>
              <a:tabLst/>
              <a:defRPr sz="1800">
                <a:latin typeface="Consolas" panose="020B0609020204030204" pitchFamily="49" charset="0"/>
                <a:cs typeface="Consolas" panose="020B0609020204030204" pitchFamily="49" charset="0"/>
              </a:defRPr>
            </a:lvl5pPr>
          </a:lstStyle>
          <a:p>
            <a:pPr lvl="0"/>
            <a:r>
              <a:rPr lang="en-US" dirty="0"/>
              <a:t>Click to edit code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quarter" idx="11"/>
          </p:nvPr>
        </p:nvSpPr>
        <p:spPr>
          <a:xfrm>
            <a:off x="7563973" y="1350547"/>
            <a:ext cx="3982987" cy="4826971"/>
          </a:xfrm>
        </p:spPr>
        <p:txBody>
          <a:bodyPr wrap="square">
            <a:normAutofit/>
          </a:bodyPr>
          <a:lstStyle>
            <a:lvl1pPr marL="0" indent="0">
              <a:spcBef>
                <a:spcPts val="1200"/>
              </a:spcBef>
              <a:buClr>
                <a:schemeClr val="tx1"/>
              </a:buClr>
              <a:buFont typeface="Wingdings" pitchFamily="2" charset="2"/>
              <a:buNone/>
              <a:defRPr sz="2600">
                <a:solidFill>
                  <a:srgbClr val="0072C6"/>
                </a:solidFill>
              </a:defRPr>
            </a:lvl1pPr>
            <a:lvl2pPr marL="0" indent="0">
              <a:spcBef>
                <a:spcPts val="600"/>
              </a:spcBef>
              <a:buNone/>
              <a:defRPr sz="1800">
                <a:latin typeface="+mj-lt"/>
              </a:defRPr>
            </a:lvl2pPr>
            <a:lvl3pPr marL="227128" indent="0">
              <a:buNone/>
              <a:tabLst/>
              <a:defRPr sz="1961"/>
            </a:lvl3pPr>
            <a:lvl4pPr marL="451143" indent="0">
              <a:buNone/>
              <a:defRPr/>
            </a:lvl4pPr>
            <a:lvl5pPr marL="672049" indent="0">
              <a:buNone/>
              <a:tabLst/>
              <a:defRPr/>
            </a:lvl5pPr>
          </a:lstStyle>
          <a:p>
            <a:pPr lvl="0"/>
            <a:r>
              <a:rPr lang="en-US" dirty="0"/>
              <a:t>Click to edit Master text styles</a:t>
            </a:r>
          </a:p>
          <a:p>
            <a:pPr lvl="1"/>
            <a:r>
              <a:rPr lang="en-US" dirty="0"/>
              <a:t>Second level</a:t>
            </a:r>
          </a:p>
        </p:txBody>
      </p:sp>
      <p:sp>
        <p:nvSpPr>
          <p:cNvPr id="8" name="Title 2"/>
          <p:cNvSpPr>
            <a:spLocks noGrp="1"/>
          </p:cNvSpPr>
          <p:nvPr>
            <p:ph type="title"/>
          </p:nvPr>
        </p:nvSpPr>
        <p:spPr>
          <a:xfrm>
            <a:off x="269240" y="369724"/>
            <a:ext cx="11655840" cy="899665"/>
          </a:xfrm>
        </p:spPr>
        <p:txBody>
          <a:bodyPr/>
          <a:lstStyle>
            <a:lvl1pPr>
              <a:defRPr sz="4400"/>
            </a:lvl1pPr>
          </a:lstStyle>
          <a:p>
            <a:r>
              <a:rPr lang="en-US" dirty="0"/>
              <a:t>Click to edit Master title style</a:t>
            </a:r>
          </a:p>
        </p:txBody>
      </p:sp>
    </p:spTree>
    <p:extLst>
      <p:ext uri="{BB962C8B-B14F-4D97-AF65-F5344CB8AC3E}">
        <p14:creationId xmlns:p14="http://schemas.microsoft.com/office/powerpoint/2010/main" val="2326798733"/>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userDrawn="1">
  <p:cSld name="Title and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0078D7"/>
                </a:solidFill>
              </a:defRPr>
            </a:lvl1pPr>
          </a:lstStyle>
          <a:p>
            <a:r>
              <a:rPr lang="en-US" dirty="0"/>
              <a:t>Click to edit Master title style</a:t>
            </a:r>
          </a:p>
        </p:txBody>
      </p:sp>
      <p:sp>
        <p:nvSpPr>
          <p:cNvPr id="6" name="Text Placeholder 5"/>
          <p:cNvSpPr>
            <a:spLocks noGrp="1"/>
          </p:cNvSpPr>
          <p:nvPr>
            <p:ph type="body" sz="quarter" idx="10"/>
          </p:nvPr>
        </p:nvSpPr>
        <p:spPr>
          <a:xfrm>
            <a:off x="358571" y="1344829"/>
            <a:ext cx="11474238" cy="1895110"/>
          </a:xfrm>
        </p:spPr>
        <p:txBody>
          <a:bodyPr>
            <a:spAutoFit/>
          </a:bodyPr>
          <a:lstStyle>
            <a:lvl1pPr marL="0" indent="0">
              <a:spcBef>
                <a:spcPts val="588"/>
              </a:spcBef>
              <a:buNone/>
              <a:defRPr sz="2745" spc="-29" baseline="0">
                <a:solidFill>
                  <a:srgbClr val="0072C6"/>
                </a:solidFill>
                <a:latin typeface="+mj-lt"/>
              </a:defRPr>
            </a:lvl1pPr>
            <a:lvl2pPr marL="0" indent="0">
              <a:spcBef>
                <a:spcPts val="588"/>
              </a:spcBef>
              <a:buFontTx/>
              <a:buNone/>
              <a:defRPr sz="1961"/>
            </a:lvl2pPr>
            <a:lvl3pPr marL="224083" indent="0">
              <a:spcBef>
                <a:spcPts val="588"/>
              </a:spcBef>
              <a:buNone/>
              <a:defRPr/>
            </a:lvl3pPr>
            <a:lvl4pPr marL="448164" indent="0">
              <a:spcBef>
                <a:spcPts val="588"/>
              </a:spcBef>
              <a:buNone/>
              <a:defRPr/>
            </a:lvl4pPr>
            <a:lvl5pPr marL="672246" indent="0">
              <a:spcBef>
                <a:spcPts val="588"/>
              </a:spcBef>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93423809"/>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D01120C9-890A-4013-ADCB-1DF4AE2150B6}" type="datetimeFigureOut">
              <a:rPr lang="en-US" smtClean="0"/>
              <a:t>1/9/2018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EC3BC81-F2B5-4BD2-808C-0E2507328F7C}" type="slidenum">
              <a:rPr lang="en-US" smtClean="0"/>
              <a:t>‹#›</a:t>
            </a:fld>
            <a:endParaRPr lang="en-US"/>
          </a:p>
        </p:txBody>
      </p:sp>
    </p:spTree>
    <p:extLst>
      <p:ext uri="{BB962C8B-B14F-4D97-AF65-F5344CB8AC3E}">
        <p14:creationId xmlns:p14="http://schemas.microsoft.com/office/powerpoint/2010/main" val="3415514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01120C9-890A-4013-ADCB-1DF4AE2150B6}" type="datetimeFigureOut">
              <a:rPr lang="en-US" smtClean="0"/>
              <a:t>1/9/2018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EC3BC81-F2B5-4BD2-808C-0E2507328F7C}" type="slidenum">
              <a:rPr lang="en-US" smtClean="0"/>
              <a:t>‹#›</a:t>
            </a:fld>
            <a:endParaRPr lang="en-US"/>
          </a:p>
        </p:txBody>
      </p:sp>
    </p:spTree>
    <p:extLst>
      <p:ext uri="{BB962C8B-B14F-4D97-AF65-F5344CB8AC3E}">
        <p14:creationId xmlns:p14="http://schemas.microsoft.com/office/powerpoint/2010/main" val="150257360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9"/>
            <a:ext cx="10515600" cy="2852737"/>
          </a:xfrm>
        </p:spPr>
        <p:txBody>
          <a:bodyPr anchor="b"/>
          <a:lstStyle>
            <a:lvl1pPr>
              <a:defRPr sz="5998"/>
            </a:lvl1pPr>
          </a:lstStyle>
          <a:p>
            <a:r>
              <a:rPr lang="en-US"/>
              <a:t>Click to edit Master title style</a:t>
            </a:r>
          </a:p>
        </p:txBody>
      </p:sp>
      <p:sp>
        <p:nvSpPr>
          <p:cNvPr id="3" name="Text Placeholder 2"/>
          <p:cNvSpPr>
            <a:spLocks noGrp="1"/>
          </p:cNvSpPr>
          <p:nvPr>
            <p:ph type="body" idx="1"/>
          </p:nvPr>
        </p:nvSpPr>
        <p:spPr>
          <a:xfrm>
            <a:off x="831850" y="4589464"/>
            <a:ext cx="10515600" cy="1500187"/>
          </a:xfrm>
        </p:spPr>
        <p:txBody>
          <a:bodyPr/>
          <a:lstStyle>
            <a:lvl1pPr marL="0" indent="0">
              <a:buNone/>
              <a:defRPr sz="2400">
                <a:solidFill>
                  <a:schemeClr val="tx1">
                    <a:tint val="75000"/>
                  </a:schemeClr>
                </a:solidFill>
              </a:defRPr>
            </a:lvl1pPr>
            <a:lvl2pPr marL="457112" indent="0">
              <a:buNone/>
              <a:defRPr sz="2000">
                <a:solidFill>
                  <a:schemeClr val="tx1">
                    <a:tint val="75000"/>
                  </a:schemeClr>
                </a:solidFill>
              </a:defRPr>
            </a:lvl2pPr>
            <a:lvl3pPr marL="914225" indent="0">
              <a:buNone/>
              <a:defRPr sz="1800">
                <a:solidFill>
                  <a:schemeClr val="tx1">
                    <a:tint val="75000"/>
                  </a:schemeClr>
                </a:solidFill>
              </a:defRPr>
            </a:lvl3pPr>
            <a:lvl4pPr marL="1371337" indent="0">
              <a:buNone/>
              <a:defRPr sz="1600">
                <a:solidFill>
                  <a:schemeClr val="tx1">
                    <a:tint val="75000"/>
                  </a:schemeClr>
                </a:solidFill>
              </a:defRPr>
            </a:lvl4pPr>
            <a:lvl5pPr marL="1828449" indent="0">
              <a:buNone/>
              <a:defRPr sz="1600">
                <a:solidFill>
                  <a:schemeClr val="tx1">
                    <a:tint val="75000"/>
                  </a:schemeClr>
                </a:solidFill>
              </a:defRPr>
            </a:lvl5pPr>
            <a:lvl6pPr marL="2285561" indent="0">
              <a:buNone/>
              <a:defRPr sz="1600">
                <a:solidFill>
                  <a:schemeClr val="tx1">
                    <a:tint val="75000"/>
                  </a:schemeClr>
                </a:solidFill>
              </a:defRPr>
            </a:lvl6pPr>
            <a:lvl7pPr marL="2742674" indent="0">
              <a:buNone/>
              <a:defRPr sz="1600">
                <a:solidFill>
                  <a:schemeClr val="tx1">
                    <a:tint val="75000"/>
                  </a:schemeClr>
                </a:solidFill>
              </a:defRPr>
            </a:lvl7pPr>
            <a:lvl8pPr marL="3199785" indent="0">
              <a:buNone/>
              <a:defRPr sz="1600">
                <a:solidFill>
                  <a:schemeClr val="tx1">
                    <a:tint val="75000"/>
                  </a:schemeClr>
                </a:solidFill>
              </a:defRPr>
            </a:lvl8pPr>
            <a:lvl9pPr marL="3656897"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D01120C9-890A-4013-ADCB-1DF4AE2150B6}" type="datetimeFigureOut">
              <a:rPr lang="en-US" smtClean="0"/>
              <a:t>1/9/2018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EC3BC81-F2B5-4BD2-808C-0E2507328F7C}" type="slidenum">
              <a:rPr lang="en-US" smtClean="0"/>
              <a:t>‹#›</a:t>
            </a:fld>
            <a:endParaRPr lang="en-US"/>
          </a:p>
        </p:txBody>
      </p:sp>
    </p:spTree>
    <p:extLst>
      <p:ext uri="{BB962C8B-B14F-4D97-AF65-F5344CB8AC3E}">
        <p14:creationId xmlns:p14="http://schemas.microsoft.com/office/powerpoint/2010/main" val="296684126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01120C9-890A-4013-ADCB-1DF4AE2150B6}" type="datetimeFigureOut">
              <a:rPr lang="en-US" smtClean="0"/>
              <a:t>1/9/2018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EC3BC81-F2B5-4BD2-808C-0E2507328F7C}" type="slidenum">
              <a:rPr lang="en-US" smtClean="0"/>
              <a:t>‹#›</a:t>
            </a:fld>
            <a:endParaRPr lang="en-US"/>
          </a:p>
        </p:txBody>
      </p:sp>
    </p:spTree>
    <p:extLst>
      <p:ext uri="{BB962C8B-B14F-4D97-AF65-F5344CB8AC3E}">
        <p14:creationId xmlns:p14="http://schemas.microsoft.com/office/powerpoint/2010/main" val="250874202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6"/>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01120C9-890A-4013-ADCB-1DF4AE2150B6}" type="datetimeFigureOut">
              <a:rPr lang="en-US" smtClean="0"/>
              <a:t>1/9/2018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EC3BC81-F2B5-4BD2-808C-0E2507328F7C}" type="slidenum">
              <a:rPr lang="en-US" smtClean="0"/>
              <a:t>‹#›</a:t>
            </a:fld>
            <a:endParaRPr lang="en-US"/>
          </a:p>
        </p:txBody>
      </p:sp>
    </p:spTree>
    <p:extLst>
      <p:ext uri="{BB962C8B-B14F-4D97-AF65-F5344CB8AC3E}">
        <p14:creationId xmlns:p14="http://schemas.microsoft.com/office/powerpoint/2010/main" val="1879812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912175C-3CF6-487A-9684-5B9CA6422935}" type="datetimeFigureOut">
              <a:rPr lang="en-US" smtClean="0"/>
              <a:t>1/9/2018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8EB9E8-CA3A-4349-8165-A1A8FED2E9F7}" type="slidenum">
              <a:rPr lang="en-US" smtClean="0"/>
              <a:t>‹#›</a:t>
            </a:fld>
            <a:endParaRPr lang="en-US"/>
          </a:p>
        </p:txBody>
      </p:sp>
    </p:spTree>
    <p:extLst>
      <p:ext uri="{BB962C8B-B14F-4D97-AF65-F5344CB8AC3E}">
        <p14:creationId xmlns:p14="http://schemas.microsoft.com/office/powerpoint/2010/main" val="423838939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01120C9-890A-4013-ADCB-1DF4AE2150B6}" type="datetimeFigureOut">
              <a:rPr lang="en-US" smtClean="0"/>
              <a:t>1/9/2018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EC3BC81-F2B5-4BD2-808C-0E2507328F7C}" type="slidenum">
              <a:rPr lang="en-US" smtClean="0"/>
              <a:t>‹#›</a:t>
            </a:fld>
            <a:endParaRPr lang="en-US"/>
          </a:p>
        </p:txBody>
      </p:sp>
    </p:spTree>
    <p:extLst>
      <p:ext uri="{BB962C8B-B14F-4D97-AF65-F5344CB8AC3E}">
        <p14:creationId xmlns:p14="http://schemas.microsoft.com/office/powerpoint/2010/main" val="327130051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01120C9-890A-4013-ADCB-1DF4AE2150B6}" type="datetimeFigureOut">
              <a:rPr lang="en-US" smtClean="0"/>
              <a:t>1/9/2018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EC3BC81-F2B5-4BD2-808C-0E2507328F7C}" type="slidenum">
              <a:rPr lang="en-US" smtClean="0"/>
              <a:t>‹#›</a:t>
            </a:fld>
            <a:endParaRPr lang="en-US"/>
          </a:p>
        </p:txBody>
      </p:sp>
    </p:spTree>
    <p:extLst>
      <p:ext uri="{BB962C8B-B14F-4D97-AF65-F5344CB8AC3E}">
        <p14:creationId xmlns:p14="http://schemas.microsoft.com/office/powerpoint/2010/main" val="354627469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9"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9" y="2057400"/>
            <a:ext cx="3932237" cy="3811588"/>
          </a:xfrm>
        </p:spPr>
        <p:txBody>
          <a:bodyPr/>
          <a:lstStyle>
            <a:lvl1pPr marL="0" indent="0">
              <a:buNone/>
              <a:defRPr sz="1600"/>
            </a:lvl1pPr>
            <a:lvl2pPr marL="457112" indent="0">
              <a:buNone/>
              <a:defRPr sz="1400"/>
            </a:lvl2pPr>
            <a:lvl3pPr marL="914225" indent="0">
              <a:buNone/>
              <a:defRPr sz="1200"/>
            </a:lvl3pPr>
            <a:lvl4pPr marL="1371337" indent="0">
              <a:buNone/>
              <a:defRPr sz="1000"/>
            </a:lvl4pPr>
            <a:lvl5pPr marL="1828449" indent="0">
              <a:buNone/>
              <a:defRPr sz="1000"/>
            </a:lvl5pPr>
            <a:lvl6pPr marL="2285561" indent="0">
              <a:buNone/>
              <a:defRPr sz="1000"/>
            </a:lvl6pPr>
            <a:lvl7pPr marL="2742674" indent="0">
              <a:buNone/>
              <a:defRPr sz="1000"/>
            </a:lvl7pPr>
            <a:lvl8pPr marL="3199785" indent="0">
              <a:buNone/>
              <a:defRPr sz="1000"/>
            </a:lvl8pPr>
            <a:lvl9pPr marL="3656897"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01120C9-890A-4013-ADCB-1DF4AE2150B6}" type="datetimeFigureOut">
              <a:rPr lang="en-US" smtClean="0"/>
              <a:t>1/9/2018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EC3BC81-F2B5-4BD2-808C-0E2507328F7C}" type="slidenum">
              <a:rPr lang="en-US" smtClean="0"/>
              <a:t>‹#›</a:t>
            </a:fld>
            <a:endParaRPr lang="en-US"/>
          </a:p>
        </p:txBody>
      </p:sp>
    </p:spTree>
    <p:extLst>
      <p:ext uri="{BB962C8B-B14F-4D97-AF65-F5344CB8AC3E}">
        <p14:creationId xmlns:p14="http://schemas.microsoft.com/office/powerpoint/2010/main" val="263793304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9" y="987426"/>
            <a:ext cx="6172200" cy="4873625"/>
          </a:xfrm>
        </p:spPr>
        <p:txBody>
          <a:bodyPr/>
          <a:lstStyle>
            <a:lvl1pPr marL="0" indent="0">
              <a:buNone/>
              <a:defRPr sz="3200"/>
            </a:lvl1pPr>
            <a:lvl2pPr marL="457112" indent="0">
              <a:buNone/>
              <a:defRPr sz="2800"/>
            </a:lvl2pPr>
            <a:lvl3pPr marL="914225" indent="0">
              <a:buNone/>
              <a:defRPr sz="2400"/>
            </a:lvl3pPr>
            <a:lvl4pPr marL="1371337" indent="0">
              <a:buNone/>
              <a:defRPr sz="2000"/>
            </a:lvl4pPr>
            <a:lvl5pPr marL="1828449" indent="0">
              <a:buNone/>
              <a:defRPr sz="2000"/>
            </a:lvl5pPr>
            <a:lvl6pPr marL="2285561" indent="0">
              <a:buNone/>
              <a:defRPr sz="2000"/>
            </a:lvl6pPr>
            <a:lvl7pPr marL="2742674" indent="0">
              <a:buNone/>
              <a:defRPr sz="2000"/>
            </a:lvl7pPr>
            <a:lvl8pPr marL="3199785" indent="0">
              <a:buNone/>
              <a:defRPr sz="2000"/>
            </a:lvl8pPr>
            <a:lvl9pPr marL="3656897" indent="0">
              <a:buNone/>
              <a:defRPr sz="2000"/>
            </a:lvl9pPr>
          </a:lstStyle>
          <a:p>
            <a:endParaRPr lang="en-US"/>
          </a:p>
        </p:txBody>
      </p:sp>
      <p:sp>
        <p:nvSpPr>
          <p:cNvPr id="4" name="Text Placeholder 3"/>
          <p:cNvSpPr>
            <a:spLocks noGrp="1"/>
          </p:cNvSpPr>
          <p:nvPr>
            <p:ph type="body" sz="half" idx="2"/>
          </p:nvPr>
        </p:nvSpPr>
        <p:spPr>
          <a:xfrm>
            <a:off x="839789" y="2057400"/>
            <a:ext cx="3932237" cy="3811588"/>
          </a:xfrm>
        </p:spPr>
        <p:txBody>
          <a:bodyPr/>
          <a:lstStyle>
            <a:lvl1pPr marL="0" indent="0">
              <a:buNone/>
              <a:defRPr sz="1600"/>
            </a:lvl1pPr>
            <a:lvl2pPr marL="457112" indent="0">
              <a:buNone/>
              <a:defRPr sz="1400"/>
            </a:lvl2pPr>
            <a:lvl3pPr marL="914225" indent="0">
              <a:buNone/>
              <a:defRPr sz="1200"/>
            </a:lvl3pPr>
            <a:lvl4pPr marL="1371337" indent="0">
              <a:buNone/>
              <a:defRPr sz="1000"/>
            </a:lvl4pPr>
            <a:lvl5pPr marL="1828449" indent="0">
              <a:buNone/>
              <a:defRPr sz="1000"/>
            </a:lvl5pPr>
            <a:lvl6pPr marL="2285561" indent="0">
              <a:buNone/>
              <a:defRPr sz="1000"/>
            </a:lvl6pPr>
            <a:lvl7pPr marL="2742674" indent="0">
              <a:buNone/>
              <a:defRPr sz="1000"/>
            </a:lvl7pPr>
            <a:lvl8pPr marL="3199785" indent="0">
              <a:buNone/>
              <a:defRPr sz="1000"/>
            </a:lvl8pPr>
            <a:lvl9pPr marL="3656897"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01120C9-890A-4013-ADCB-1DF4AE2150B6}" type="datetimeFigureOut">
              <a:rPr lang="en-US" smtClean="0"/>
              <a:t>1/9/2018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EC3BC81-F2B5-4BD2-808C-0E2507328F7C}" type="slidenum">
              <a:rPr lang="en-US" smtClean="0"/>
              <a:t>‹#›</a:t>
            </a:fld>
            <a:endParaRPr lang="en-US"/>
          </a:p>
        </p:txBody>
      </p:sp>
    </p:spTree>
    <p:extLst>
      <p:ext uri="{BB962C8B-B14F-4D97-AF65-F5344CB8AC3E}">
        <p14:creationId xmlns:p14="http://schemas.microsoft.com/office/powerpoint/2010/main" val="42296358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01120C9-890A-4013-ADCB-1DF4AE2150B6}" type="datetimeFigureOut">
              <a:rPr lang="en-US" smtClean="0"/>
              <a:t>1/9/2018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EC3BC81-F2B5-4BD2-808C-0E2507328F7C}" type="slidenum">
              <a:rPr lang="en-US" smtClean="0"/>
              <a:t>‹#›</a:t>
            </a:fld>
            <a:endParaRPr lang="en-US"/>
          </a:p>
        </p:txBody>
      </p:sp>
    </p:spTree>
    <p:extLst>
      <p:ext uri="{BB962C8B-B14F-4D97-AF65-F5344CB8AC3E}">
        <p14:creationId xmlns:p14="http://schemas.microsoft.com/office/powerpoint/2010/main" val="178658537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6"/>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1" y="365126"/>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01120C9-890A-4013-ADCB-1DF4AE2150B6}" type="datetimeFigureOut">
              <a:rPr lang="en-US" smtClean="0"/>
              <a:t>1/9/2018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EC3BC81-F2B5-4BD2-808C-0E2507328F7C}" type="slidenum">
              <a:rPr lang="en-US" smtClean="0"/>
              <a:t>‹#›</a:t>
            </a:fld>
            <a:endParaRPr lang="en-US"/>
          </a:p>
        </p:txBody>
      </p:sp>
    </p:spTree>
    <p:extLst>
      <p:ext uri="{BB962C8B-B14F-4D97-AF65-F5344CB8AC3E}">
        <p14:creationId xmlns:p14="http://schemas.microsoft.com/office/powerpoint/2010/main" val="345410408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2_Title Only_3">
    <p:spTree>
      <p:nvGrpSpPr>
        <p:cNvPr id="1" name=""/>
        <p:cNvGrpSpPr/>
        <p:nvPr/>
      </p:nvGrpSpPr>
      <p:grpSpPr>
        <a:xfrm>
          <a:off x="0" y="0"/>
          <a:ext cx="0" cy="0"/>
          <a:chOff x="0" y="0"/>
          <a:chExt cx="0" cy="0"/>
        </a:xfrm>
      </p:grpSpPr>
      <p:sp>
        <p:nvSpPr>
          <p:cNvPr id="3" name="Rectangle 2"/>
          <p:cNvSpPr/>
          <p:nvPr userDrawn="1"/>
        </p:nvSpPr>
        <p:spPr>
          <a:xfrm>
            <a:off x="2" y="1428467"/>
            <a:ext cx="12191999" cy="5445432"/>
          </a:xfrm>
          <a:prstGeom prst="rect">
            <a:avLst/>
          </a:prstGeom>
          <a:solidFill>
            <a:srgbClr val="E5F1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800" kern="0">
              <a:solidFill>
                <a:sysClr val="windowText" lastClr="000000"/>
              </a:solidFill>
            </a:endParaRPr>
          </a:p>
        </p:txBody>
      </p:sp>
      <p:sp>
        <p:nvSpPr>
          <p:cNvPr id="5" name="Title 4"/>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2656934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489799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tx">
  <p:cSld name="3_Blank">
    <p:bg>
      <p:bgPr>
        <a:solidFill>
          <a:srgbClr val="FFFFFF"/>
        </a:solidFill>
        <a:effectLst/>
      </p:bgPr>
    </p:bg>
    <p:spTree>
      <p:nvGrpSpPr>
        <p:cNvPr id="1" name=""/>
        <p:cNvGrpSpPr/>
        <p:nvPr/>
      </p:nvGrpSpPr>
      <p:grpSpPr>
        <a:xfrm>
          <a:off x="0" y="0"/>
          <a:ext cx="0" cy="0"/>
          <a:chOff x="0" y="0"/>
          <a:chExt cx="0" cy="0"/>
        </a:xfrm>
      </p:grpSpPr>
      <p:sp>
        <p:nvSpPr>
          <p:cNvPr id="413" name="Slide Number"/>
          <p:cNvSpPr>
            <a:spLocks noGrp="1"/>
          </p:cNvSpPr>
          <p:nvPr>
            <p:ph type="sldNum" sz="quarter" idx="2"/>
          </p:nvPr>
        </p:nvSpPr>
        <p:spPr>
          <a:xfrm>
            <a:off x="11105193" y="6412611"/>
            <a:ext cx="248609" cy="252604"/>
          </a:xfrm>
          <a:prstGeom prst="rect">
            <a:avLst/>
          </a:prstGeom>
        </p:spPr>
        <p:txBody>
          <a:bodyPr lIns="34289" tIns="34289" rIns="34289" bIns="34289"/>
          <a:lstStyle>
            <a:lvl1pPr defTabSz="914246">
              <a:defRPr sz="1200">
                <a:latin typeface="Calibri"/>
                <a:ea typeface="Calibri"/>
                <a:cs typeface="Calibri"/>
                <a:sym typeface="Calibri"/>
              </a:defRPr>
            </a:lvl1pPr>
          </a:lstStyle>
          <a:p>
            <a:fld id="{86CB4B4D-7CA3-9044-876B-883B54F8677D}" type="slidenum">
              <a:t>‹#›</a:t>
            </a:fld>
            <a:endParaRPr/>
          </a:p>
        </p:txBody>
      </p:sp>
    </p:spTree>
    <p:extLst>
      <p:ext uri="{BB962C8B-B14F-4D97-AF65-F5344CB8AC3E}">
        <p14:creationId xmlns:p14="http://schemas.microsoft.com/office/powerpoint/2010/main" val="1367523991"/>
      </p:ext>
    </p:extLst>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D83B01"/>
                </a:solidFill>
              </a:defRPr>
            </a:lvl1pPr>
          </a:lstStyle>
          <a:p>
            <a:r>
              <a:rPr lang="en-US" dirty="0"/>
              <a:t>Click to edit Master title style</a:t>
            </a:r>
          </a:p>
        </p:txBody>
      </p:sp>
      <p:sp>
        <p:nvSpPr>
          <p:cNvPr id="6" name="Text Placeholder 5"/>
          <p:cNvSpPr>
            <a:spLocks noGrp="1"/>
          </p:cNvSpPr>
          <p:nvPr>
            <p:ph type="body" sz="quarter" idx="10"/>
          </p:nvPr>
        </p:nvSpPr>
        <p:spPr>
          <a:xfrm>
            <a:off x="269240" y="1189177"/>
            <a:ext cx="11653523" cy="4730913"/>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0140354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912175C-3CF6-487A-9684-5B9CA6422935}" type="datetimeFigureOut">
              <a:rPr lang="en-US" smtClean="0"/>
              <a:t>1/9/2018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8EB9E8-CA3A-4349-8165-A1A8FED2E9F7}" type="slidenum">
              <a:rPr lang="en-US" smtClean="0"/>
              <a:t>‹#›</a:t>
            </a:fld>
            <a:endParaRPr lang="en-US"/>
          </a:p>
        </p:txBody>
      </p:sp>
    </p:spTree>
    <p:extLst>
      <p:ext uri="{BB962C8B-B14F-4D97-AF65-F5344CB8AC3E}">
        <p14:creationId xmlns:p14="http://schemas.microsoft.com/office/powerpoint/2010/main" val="355420617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tx">
  <p:cSld name="Developer Code Layout">
    <p:bg>
      <p:bgPr>
        <a:solidFill>
          <a:srgbClr val="0072C6"/>
        </a:solidFill>
        <a:effectLst/>
      </p:bgPr>
    </p:bg>
    <p:spTree>
      <p:nvGrpSpPr>
        <p:cNvPr id="1" name=""/>
        <p:cNvGrpSpPr/>
        <p:nvPr/>
      </p:nvGrpSpPr>
      <p:grpSpPr>
        <a:xfrm>
          <a:off x="0" y="0"/>
          <a:ext cx="0" cy="0"/>
          <a:chOff x="0" y="0"/>
          <a:chExt cx="0" cy="0"/>
        </a:xfrm>
      </p:grpSpPr>
      <p:sp>
        <p:nvSpPr>
          <p:cNvPr id="148" name="Title Text"/>
          <p:cNvSpPr>
            <a:spLocks noGrp="1"/>
          </p:cNvSpPr>
          <p:nvPr>
            <p:ph type="title"/>
          </p:nvPr>
        </p:nvSpPr>
        <p:spPr>
          <a:xfrm>
            <a:off x="838200" y="366185"/>
            <a:ext cx="10515600" cy="1325035"/>
          </a:xfrm>
          <a:prstGeom prst="rect">
            <a:avLst/>
          </a:prstGeom>
        </p:spPr>
        <p:txBody>
          <a:bodyPr/>
          <a:lstStyle/>
          <a:p>
            <a:r>
              <a:t>Title Text</a:t>
            </a:r>
          </a:p>
        </p:txBody>
      </p:sp>
      <p:sp>
        <p:nvSpPr>
          <p:cNvPr id="149" name="Rectangle"/>
          <p:cNvSpPr/>
          <p:nvPr/>
        </p:nvSpPr>
        <p:spPr>
          <a:xfrm>
            <a:off x="2" y="1189176"/>
            <a:ext cx="12192001" cy="5668825"/>
          </a:xfrm>
          <a:prstGeom prst="rect">
            <a:avLst/>
          </a:prstGeom>
          <a:solidFill>
            <a:srgbClr val="FFFFFF"/>
          </a:solidFill>
          <a:ln w="12700">
            <a:miter lim="400000"/>
          </a:ln>
        </p:spPr>
        <p:txBody>
          <a:bodyPr lIns="60950" rIns="60950" anchor="ctr"/>
          <a:lstStyle/>
          <a:p>
            <a:pPr algn="ctr" defTabSz="914043">
              <a:defRPr sz="1300">
                <a:solidFill>
                  <a:srgbClr val="FFFFFF"/>
                </a:solidFill>
              </a:defRPr>
            </a:pPr>
            <a:endParaRPr sz="1733"/>
          </a:p>
        </p:txBody>
      </p:sp>
      <p:sp>
        <p:nvSpPr>
          <p:cNvPr id="150" name="Body Level One…"/>
          <p:cNvSpPr>
            <a:spLocks noGrp="1"/>
          </p:cNvSpPr>
          <p:nvPr>
            <p:ph type="body" sz="half" idx="1"/>
          </p:nvPr>
        </p:nvSpPr>
        <p:spPr>
          <a:xfrm>
            <a:off x="269239" y="1197323"/>
            <a:ext cx="11653523" cy="1956975"/>
          </a:xfrm>
          <a:prstGeom prst="rect">
            <a:avLst/>
          </a:prstGeom>
        </p:spPr>
        <p:txBody>
          <a:bodyPr/>
          <a:lstStyle>
            <a:lvl1pPr marL="0" indent="0">
              <a:buSzTx/>
              <a:buFontTx/>
              <a:buNone/>
              <a:defRPr sz="3200">
                <a:solidFill>
                  <a:srgbClr val="000000"/>
                </a:solidFill>
                <a:latin typeface="Consolas"/>
                <a:ea typeface="Consolas"/>
                <a:cs typeface="Consolas"/>
                <a:sym typeface="Consolas"/>
              </a:defRPr>
            </a:lvl1pPr>
            <a:lvl2pPr marL="0" indent="339703">
              <a:buSzTx/>
              <a:buFontTx/>
              <a:buNone/>
              <a:defRPr sz="3200">
                <a:solidFill>
                  <a:srgbClr val="000000"/>
                </a:solidFill>
                <a:latin typeface="Consolas"/>
                <a:ea typeface="Consolas"/>
                <a:cs typeface="Consolas"/>
                <a:sym typeface="Consolas"/>
              </a:defRPr>
            </a:lvl2pPr>
            <a:lvl3pPr marL="0" indent="573052">
              <a:buSzTx/>
              <a:buFontTx/>
              <a:buNone/>
              <a:defRPr sz="3200">
                <a:solidFill>
                  <a:srgbClr val="000000"/>
                </a:solidFill>
                <a:latin typeface="Consolas"/>
                <a:ea typeface="Consolas"/>
                <a:cs typeface="Consolas"/>
                <a:sym typeface="Consolas"/>
              </a:defRPr>
            </a:lvl3pPr>
            <a:lvl4pPr marL="0" indent="798462">
              <a:buSzTx/>
              <a:buFontTx/>
              <a:buNone/>
              <a:defRPr sz="3200">
                <a:solidFill>
                  <a:srgbClr val="000000"/>
                </a:solidFill>
                <a:latin typeface="Consolas"/>
                <a:ea typeface="Consolas"/>
                <a:cs typeface="Consolas"/>
                <a:sym typeface="Consolas"/>
              </a:defRPr>
            </a:lvl4pPr>
            <a:lvl5pPr marL="0" indent="1030224">
              <a:buSzTx/>
              <a:buFontTx/>
              <a:buNone/>
              <a:defRPr sz="3200">
                <a:solidFill>
                  <a:srgbClr val="000000"/>
                </a:solidFill>
                <a:latin typeface="Consolas"/>
                <a:ea typeface="Consolas"/>
                <a:cs typeface="Consolas"/>
                <a:sym typeface="Consolas"/>
              </a:defRPr>
            </a:lvl5pPr>
          </a:lstStyle>
          <a:p>
            <a:r>
              <a:t>Body Level One</a:t>
            </a:r>
          </a:p>
          <a:p>
            <a:pPr lvl="1"/>
            <a:r>
              <a:t>Body Level Two</a:t>
            </a:r>
          </a:p>
          <a:p>
            <a:pPr lvl="2"/>
            <a:r>
              <a:t>Body Level Three</a:t>
            </a:r>
          </a:p>
          <a:p>
            <a:pPr lvl="3"/>
            <a:r>
              <a:t>Body Level Four</a:t>
            </a:r>
          </a:p>
          <a:p>
            <a:pPr lvl="4"/>
            <a:r>
              <a:t>Body Level Five</a:t>
            </a:r>
          </a:p>
        </p:txBody>
      </p:sp>
      <p:sp>
        <p:nvSpPr>
          <p:cNvPr id="151" name="Slide Number"/>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301125978"/>
      </p:ext>
    </p:extLst>
  </p:cSld>
  <p:clrMapOvr>
    <a:masterClrMapping/>
  </p:clrMapOvr>
  <p:transition spd="med"/>
</p:sldLayout>
</file>

<file path=ppt/slideLayouts/slideLayout3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D01120C9-890A-4013-ADCB-1DF4AE2150B6}" type="datetimeFigureOut">
              <a:rPr lang="en-US" smtClean="0"/>
              <a:t>1/9/2018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EC3BC81-F2B5-4BD2-808C-0E2507328F7C}" type="slidenum">
              <a:rPr lang="en-US" smtClean="0"/>
              <a:t>‹#›</a:t>
            </a:fld>
            <a:endParaRPr lang="en-US"/>
          </a:p>
        </p:txBody>
      </p:sp>
    </p:spTree>
    <p:extLst>
      <p:ext uri="{BB962C8B-B14F-4D97-AF65-F5344CB8AC3E}">
        <p14:creationId xmlns:p14="http://schemas.microsoft.com/office/powerpoint/2010/main" val="322216210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01120C9-890A-4013-ADCB-1DF4AE2150B6}" type="datetimeFigureOut">
              <a:rPr lang="en-US" smtClean="0"/>
              <a:t>1/9/2018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EC3BC81-F2B5-4BD2-808C-0E2507328F7C}" type="slidenum">
              <a:rPr lang="en-US" smtClean="0"/>
              <a:t>‹#›</a:t>
            </a:fld>
            <a:endParaRPr lang="en-US"/>
          </a:p>
        </p:txBody>
      </p:sp>
    </p:spTree>
    <p:extLst>
      <p:ext uri="{BB962C8B-B14F-4D97-AF65-F5344CB8AC3E}">
        <p14:creationId xmlns:p14="http://schemas.microsoft.com/office/powerpoint/2010/main" val="257168468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D01120C9-890A-4013-ADCB-1DF4AE2150B6}" type="datetimeFigureOut">
              <a:rPr lang="en-US" smtClean="0"/>
              <a:t>1/9/2018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EC3BC81-F2B5-4BD2-808C-0E2507328F7C}" type="slidenum">
              <a:rPr lang="en-US" smtClean="0"/>
              <a:t>‹#›</a:t>
            </a:fld>
            <a:endParaRPr lang="en-US"/>
          </a:p>
        </p:txBody>
      </p:sp>
    </p:spTree>
    <p:extLst>
      <p:ext uri="{BB962C8B-B14F-4D97-AF65-F5344CB8AC3E}">
        <p14:creationId xmlns:p14="http://schemas.microsoft.com/office/powerpoint/2010/main" val="330051252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01120C9-890A-4013-ADCB-1DF4AE2150B6}" type="datetimeFigureOut">
              <a:rPr lang="en-US" smtClean="0"/>
              <a:t>1/9/2018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EC3BC81-F2B5-4BD2-808C-0E2507328F7C}" type="slidenum">
              <a:rPr lang="en-US" smtClean="0"/>
              <a:t>‹#›</a:t>
            </a:fld>
            <a:endParaRPr lang="en-US"/>
          </a:p>
        </p:txBody>
      </p:sp>
    </p:spTree>
    <p:extLst>
      <p:ext uri="{BB962C8B-B14F-4D97-AF65-F5344CB8AC3E}">
        <p14:creationId xmlns:p14="http://schemas.microsoft.com/office/powerpoint/2010/main" val="339274822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01120C9-890A-4013-ADCB-1DF4AE2150B6}" type="datetimeFigureOut">
              <a:rPr lang="en-US" smtClean="0"/>
              <a:t>1/9/2018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EC3BC81-F2B5-4BD2-808C-0E2507328F7C}" type="slidenum">
              <a:rPr lang="en-US" smtClean="0"/>
              <a:t>‹#›</a:t>
            </a:fld>
            <a:endParaRPr lang="en-US"/>
          </a:p>
        </p:txBody>
      </p:sp>
    </p:spTree>
    <p:extLst>
      <p:ext uri="{BB962C8B-B14F-4D97-AF65-F5344CB8AC3E}">
        <p14:creationId xmlns:p14="http://schemas.microsoft.com/office/powerpoint/2010/main" val="139990701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01120C9-890A-4013-ADCB-1DF4AE2150B6}" type="datetimeFigureOut">
              <a:rPr lang="en-US" smtClean="0"/>
              <a:t>1/9/2018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EC3BC81-F2B5-4BD2-808C-0E2507328F7C}" type="slidenum">
              <a:rPr lang="en-US" smtClean="0"/>
              <a:t>‹#›</a:t>
            </a:fld>
            <a:endParaRPr lang="en-US"/>
          </a:p>
        </p:txBody>
      </p:sp>
    </p:spTree>
    <p:extLst>
      <p:ext uri="{BB962C8B-B14F-4D97-AF65-F5344CB8AC3E}">
        <p14:creationId xmlns:p14="http://schemas.microsoft.com/office/powerpoint/2010/main" val="240499927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01120C9-890A-4013-ADCB-1DF4AE2150B6}" type="datetimeFigureOut">
              <a:rPr lang="en-US" smtClean="0"/>
              <a:t>1/9/2018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EC3BC81-F2B5-4BD2-808C-0E2507328F7C}" type="slidenum">
              <a:rPr lang="en-US" smtClean="0"/>
              <a:t>‹#›</a:t>
            </a:fld>
            <a:endParaRPr lang="en-US"/>
          </a:p>
        </p:txBody>
      </p:sp>
    </p:spTree>
    <p:extLst>
      <p:ext uri="{BB962C8B-B14F-4D97-AF65-F5344CB8AC3E}">
        <p14:creationId xmlns:p14="http://schemas.microsoft.com/office/powerpoint/2010/main" val="409036159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01120C9-890A-4013-ADCB-1DF4AE2150B6}" type="datetimeFigureOut">
              <a:rPr lang="en-US" smtClean="0"/>
              <a:t>1/9/2018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EC3BC81-F2B5-4BD2-808C-0E2507328F7C}" type="slidenum">
              <a:rPr lang="en-US" smtClean="0"/>
              <a:t>‹#›</a:t>
            </a:fld>
            <a:endParaRPr lang="en-US"/>
          </a:p>
        </p:txBody>
      </p:sp>
    </p:spTree>
    <p:extLst>
      <p:ext uri="{BB962C8B-B14F-4D97-AF65-F5344CB8AC3E}">
        <p14:creationId xmlns:p14="http://schemas.microsoft.com/office/powerpoint/2010/main" val="387568051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01120C9-890A-4013-ADCB-1DF4AE2150B6}" type="datetimeFigureOut">
              <a:rPr lang="en-US" smtClean="0"/>
              <a:t>1/9/2018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EC3BC81-F2B5-4BD2-808C-0E2507328F7C}" type="slidenum">
              <a:rPr lang="en-US" smtClean="0"/>
              <a:t>‹#›</a:t>
            </a:fld>
            <a:endParaRPr lang="en-US"/>
          </a:p>
        </p:txBody>
      </p:sp>
    </p:spTree>
    <p:extLst>
      <p:ext uri="{BB962C8B-B14F-4D97-AF65-F5344CB8AC3E}">
        <p14:creationId xmlns:p14="http://schemas.microsoft.com/office/powerpoint/2010/main" val="30080515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912175C-3CF6-487A-9684-5B9CA6422935}" type="datetimeFigureOut">
              <a:rPr lang="en-US" smtClean="0"/>
              <a:t>1/9/2018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C8EB9E8-CA3A-4349-8165-A1A8FED2E9F7}" type="slidenum">
              <a:rPr lang="en-US" smtClean="0"/>
              <a:t>‹#›</a:t>
            </a:fld>
            <a:endParaRPr lang="en-US"/>
          </a:p>
        </p:txBody>
      </p:sp>
    </p:spTree>
    <p:extLst>
      <p:ext uri="{BB962C8B-B14F-4D97-AF65-F5344CB8AC3E}">
        <p14:creationId xmlns:p14="http://schemas.microsoft.com/office/powerpoint/2010/main" val="290740812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01120C9-890A-4013-ADCB-1DF4AE2150B6}" type="datetimeFigureOut">
              <a:rPr lang="en-US" smtClean="0"/>
              <a:t>1/9/2018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EC3BC81-F2B5-4BD2-808C-0E2507328F7C}" type="slidenum">
              <a:rPr lang="en-US" smtClean="0"/>
              <a:t>‹#›</a:t>
            </a:fld>
            <a:endParaRPr lang="en-US"/>
          </a:p>
        </p:txBody>
      </p:sp>
    </p:spTree>
    <p:extLst>
      <p:ext uri="{BB962C8B-B14F-4D97-AF65-F5344CB8AC3E}">
        <p14:creationId xmlns:p14="http://schemas.microsoft.com/office/powerpoint/2010/main" val="425839444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01120C9-890A-4013-ADCB-1DF4AE2150B6}" type="datetimeFigureOut">
              <a:rPr lang="en-US" smtClean="0"/>
              <a:t>1/9/2018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EC3BC81-F2B5-4BD2-808C-0E2507328F7C}" type="slidenum">
              <a:rPr lang="en-US" smtClean="0"/>
              <a:t>‹#›</a:t>
            </a:fld>
            <a:endParaRPr lang="en-US"/>
          </a:p>
        </p:txBody>
      </p:sp>
    </p:spTree>
    <p:extLst>
      <p:ext uri="{BB962C8B-B14F-4D97-AF65-F5344CB8AC3E}">
        <p14:creationId xmlns:p14="http://schemas.microsoft.com/office/powerpoint/2010/main" val="278524214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2_Title Only_3">
    <p:spTree>
      <p:nvGrpSpPr>
        <p:cNvPr id="1" name=""/>
        <p:cNvGrpSpPr/>
        <p:nvPr/>
      </p:nvGrpSpPr>
      <p:grpSpPr>
        <a:xfrm>
          <a:off x="0" y="0"/>
          <a:ext cx="0" cy="0"/>
          <a:chOff x="0" y="0"/>
          <a:chExt cx="0" cy="0"/>
        </a:xfrm>
      </p:grpSpPr>
      <p:sp>
        <p:nvSpPr>
          <p:cNvPr id="3" name="Rectangle 2"/>
          <p:cNvSpPr/>
          <p:nvPr userDrawn="1"/>
        </p:nvSpPr>
        <p:spPr>
          <a:xfrm>
            <a:off x="1" y="1428467"/>
            <a:ext cx="12191999" cy="5445432"/>
          </a:xfrm>
          <a:prstGeom prst="rect">
            <a:avLst/>
          </a:prstGeom>
          <a:solidFill>
            <a:srgbClr val="E5F1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kern="0">
              <a:solidFill>
                <a:sysClr val="windowText" lastClr="000000"/>
              </a:solidFill>
            </a:endParaRPr>
          </a:p>
        </p:txBody>
      </p:sp>
      <p:sp>
        <p:nvSpPr>
          <p:cNvPr id="5" name="Title 4"/>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8088312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Title and Content box">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 y="0"/>
            <a:ext cx="10383587" cy="754910"/>
          </a:xfrm>
        </p:spPr>
        <p:txBody>
          <a:bodyPr vert="horz" wrap="square" lIns="274320" tIns="182880" rIns="146304" bIns="91440" rtlCol="0" anchor="t" anchorCtr="0">
            <a:noAutofit/>
          </a:bodyPr>
          <a:lstStyle>
            <a:lvl1pPr>
              <a:defRPr lang="en-US" dirty="0"/>
            </a:lvl1pPr>
          </a:lstStyle>
          <a:p>
            <a:pPr lvl="0"/>
            <a:r>
              <a:rPr lang="en-US"/>
              <a:t>Click to edit Master title style</a:t>
            </a:r>
          </a:p>
        </p:txBody>
      </p:sp>
      <p:sp>
        <p:nvSpPr>
          <p:cNvPr id="5" name="Text Placeholder 4"/>
          <p:cNvSpPr>
            <a:spLocks noGrp="1"/>
          </p:cNvSpPr>
          <p:nvPr>
            <p:ph type="body" sz="quarter" idx="10"/>
          </p:nvPr>
        </p:nvSpPr>
        <p:spPr>
          <a:xfrm>
            <a:off x="269242" y="1220308"/>
            <a:ext cx="11550807" cy="5304081"/>
          </a:xfrm>
        </p:spPr>
        <p:txBody>
          <a:bodyPr>
            <a:normAutofit/>
          </a:bodyPr>
          <a:lstStyle>
            <a:lvl1pPr marL="210061" indent="-210061">
              <a:defRPr sz="2573"/>
            </a:lvl1pPr>
            <a:lvl2pPr marL="420119" indent="-210061">
              <a:defRPr sz="2206"/>
            </a:lvl2pPr>
            <a:lvl3pPr marL="630180" indent="-210061">
              <a:defRPr sz="1838"/>
            </a:lvl3pPr>
            <a:lvl4pPr marL="840239" indent="-210061">
              <a:defRPr sz="1655"/>
            </a:lvl4pPr>
            <a:lvl5pPr marL="1050299" indent="-210061">
              <a:defRPr sz="165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2"/>
          <p:cNvSpPr>
            <a:spLocks noGrp="1"/>
          </p:cNvSpPr>
          <p:nvPr>
            <p:ph type="ftr" sz="quarter" idx="3"/>
          </p:nvPr>
        </p:nvSpPr>
        <p:spPr>
          <a:xfrm>
            <a:off x="485056" y="6558797"/>
            <a:ext cx="3859607" cy="134484"/>
          </a:xfrm>
          <a:prstGeom prst="rect">
            <a:avLst/>
          </a:prstGeom>
        </p:spPr>
        <p:txBody>
          <a:bodyPr vert="horz" lIns="0" tIns="0" rIns="91440" bIns="0" rtlCol="0" anchor="ctr"/>
          <a:lstStyle>
            <a:lvl1pPr marL="0" algn="l" defTabSz="857094" rtl="0" eaLnBrk="1" latinLnBrk="0" hangingPunct="1">
              <a:defRPr lang="en-US" sz="826" kern="1200">
                <a:gradFill>
                  <a:gsLst>
                    <a:gs pos="2239">
                      <a:schemeClr val="tx1"/>
                    </a:gs>
                    <a:gs pos="11940">
                      <a:schemeClr val="tx1"/>
                    </a:gs>
                  </a:gsLst>
                  <a:lin ang="5400000" scaled="0"/>
                </a:gradFill>
                <a:latin typeface="+mn-lt"/>
                <a:ea typeface="+mn-ea"/>
                <a:cs typeface="+mn-cs"/>
              </a:defRPr>
            </a:lvl1pPr>
          </a:lstStyle>
          <a:p>
            <a:r>
              <a:rPr lang="en-US">
                <a:gradFill>
                  <a:gsLst>
                    <a:gs pos="2239">
                      <a:srgbClr val="505050"/>
                    </a:gs>
                    <a:gs pos="11940">
                      <a:srgbClr val="505050"/>
                    </a:gs>
                  </a:gsLst>
                  <a:lin ang="5400000" scaled="0"/>
                </a:gradFill>
              </a:rPr>
              <a:t>MICROSOFT CONFIDENTIAL</a:t>
            </a:r>
            <a:endParaRPr lang="en-US" dirty="0">
              <a:gradFill>
                <a:gsLst>
                  <a:gs pos="2239">
                    <a:srgbClr val="505050"/>
                  </a:gs>
                  <a:gs pos="11940">
                    <a:srgbClr val="505050"/>
                  </a:gs>
                </a:gsLst>
                <a:lin ang="5400000" scaled="0"/>
              </a:gradFill>
            </a:endParaRPr>
          </a:p>
        </p:txBody>
      </p:sp>
      <p:sp>
        <p:nvSpPr>
          <p:cNvPr id="3" name="Slide Number Placeholder 2"/>
          <p:cNvSpPr>
            <a:spLocks noGrp="1"/>
          </p:cNvSpPr>
          <p:nvPr>
            <p:ph type="sldNum" sz="quarter" idx="11"/>
          </p:nvPr>
        </p:nvSpPr>
        <p:spPr/>
        <p:txBody>
          <a:bodyPr/>
          <a:lstStyle/>
          <a:p>
            <a:pPr defTabSz="857094"/>
            <a:fld id="{27258FFF-F925-446B-8502-81C933981705}" type="slidenum">
              <a:rPr lang="en-US" smtClean="0">
                <a:gradFill>
                  <a:gsLst>
                    <a:gs pos="2239">
                      <a:srgbClr val="505050"/>
                    </a:gs>
                    <a:gs pos="11940">
                      <a:srgbClr val="505050"/>
                    </a:gs>
                  </a:gsLst>
                  <a:lin ang="5400000" scaled="0"/>
                </a:gradFill>
              </a:rPr>
              <a:pPr defTabSz="857094"/>
              <a:t>‹#›</a:t>
            </a:fld>
            <a:endParaRPr lang="en-US" dirty="0">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727047111"/>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2"/>
            <a:ext cx="7171399" cy="1793104"/>
          </a:xfrm>
          <a:noFill/>
        </p:spPr>
        <p:txBody>
          <a:bodyPr lIns="146304" tIns="91440" rIns="146304" bIns="91440" anchor="b" anchorCtr="0"/>
          <a:lstStyle>
            <a:lvl1pPr>
              <a:defRPr sz="5294" spc="-98" baseline="0">
                <a:gradFill>
                  <a:gsLst>
                    <a:gs pos="62564">
                      <a:schemeClr val="tx1"/>
                    </a:gs>
                    <a:gs pos="55000">
                      <a:schemeClr val="tx1"/>
                    </a:gs>
                  </a:gsLst>
                  <a:lin ang="5400000" scaled="0"/>
                </a:gradFill>
              </a:defRPr>
            </a:lvl1pPr>
          </a:lstStyle>
          <a:p>
            <a:r>
              <a:rPr lang="en-US" dirty="0"/>
              <a:t>Event name</a:t>
            </a:r>
          </a:p>
        </p:txBody>
      </p:sp>
      <p:sp>
        <p:nvSpPr>
          <p:cNvPr id="5" name="Text Placeholder 4"/>
          <p:cNvSpPr>
            <a:spLocks noGrp="1"/>
          </p:cNvSpPr>
          <p:nvPr>
            <p:ph type="body" sz="quarter" idx="12" hasCustomPrompt="1"/>
          </p:nvPr>
        </p:nvSpPr>
        <p:spPr>
          <a:xfrm>
            <a:off x="269301" y="2980725"/>
            <a:ext cx="5378549"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Date</a:t>
            </a:r>
          </a:p>
        </p:txBody>
      </p:sp>
      <p:sp>
        <p:nvSpPr>
          <p:cNvPr id="3" name="Text Placeholder 2"/>
          <p:cNvSpPr>
            <a:spLocks noGrp="1"/>
          </p:cNvSpPr>
          <p:nvPr>
            <p:ph type="body" sz="quarter" idx="13" hasCustomPrompt="1"/>
          </p:nvPr>
        </p:nvSpPr>
        <p:spPr>
          <a:xfrm>
            <a:off x="269240" y="3696656"/>
            <a:ext cx="5378549" cy="452654"/>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dirty="0"/>
              <a:t>Optional (City, State or venue)</a:t>
            </a:r>
          </a:p>
        </p:txBody>
      </p:sp>
      <p:grpSp>
        <p:nvGrpSpPr>
          <p:cNvPr id="174" name="Group 173"/>
          <p:cNvGrpSpPr>
            <a:grpSpLocks noChangeAspect="1"/>
          </p:cNvGrpSpPr>
          <p:nvPr userDrawn="1"/>
        </p:nvGrpSpPr>
        <p:grpSpPr bwMode="gray">
          <a:xfrm>
            <a:off x="5675128" y="4141867"/>
            <a:ext cx="6516872" cy="2716134"/>
            <a:chOff x="5788926" y="4224320"/>
            <a:chExt cx="6647549" cy="2770205"/>
          </a:xfrm>
        </p:grpSpPr>
        <p:sp>
          <p:nvSpPr>
            <p:cNvPr id="175" name="Freeform: Shape 174"/>
            <p:cNvSpPr/>
            <p:nvPr userDrawn="1"/>
          </p:nvSpPr>
          <p:spPr bwMode="gray">
            <a:xfrm>
              <a:off x="5788926" y="5758835"/>
              <a:ext cx="2577047" cy="1235690"/>
            </a:xfrm>
            <a:custGeom>
              <a:avLst/>
              <a:gdLst>
                <a:gd name="connsiteX0" fmla="*/ 1214715 w 2577047"/>
                <a:gd name="connsiteY0" fmla="*/ 0 h 1235690"/>
                <a:gd name="connsiteX1" fmla="*/ 1914672 w 2577047"/>
                <a:gd name="connsiteY1" fmla="*/ 468064 h 1235690"/>
                <a:gd name="connsiteX2" fmla="*/ 2060300 w 2577047"/>
                <a:gd name="connsiteY2" fmla="*/ 446221 h 1235690"/>
                <a:gd name="connsiteX3" fmla="*/ 2577047 w 2577047"/>
                <a:gd name="connsiteY3" fmla="*/ 957972 h 1235690"/>
                <a:gd name="connsiteX4" fmla="*/ 2495620 w 2577047"/>
                <a:gd name="connsiteY4" fmla="*/ 1235690 h 1235690"/>
                <a:gd name="connsiteX5" fmla="*/ 1889591 w 2577047"/>
                <a:gd name="connsiteY5" fmla="*/ 1235690 h 1235690"/>
                <a:gd name="connsiteX6" fmla="*/ 1799319 w 2577047"/>
                <a:gd name="connsiteY6" fmla="*/ 1235690 h 1235690"/>
                <a:gd name="connsiteX7" fmla="*/ 31390 w 2577047"/>
                <a:gd name="connsiteY7" fmla="*/ 1235690 h 1235690"/>
                <a:gd name="connsiteX8" fmla="*/ 9264 w 2577047"/>
                <a:gd name="connsiteY8" fmla="*/ 1164413 h 1235690"/>
                <a:gd name="connsiteX9" fmla="*/ 0 w 2577047"/>
                <a:gd name="connsiteY9" fmla="*/ 1072517 h 1235690"/>
                <a:gd name="connsiteX10" fmla="*/ 455981 w 2577047"/>
                <a:gd name="connsiteY10" fmla="*/ 616536 h 1235690"/>
                <a:gd name="connsiteX11" fmla="*/ 459500 w 2577047"/>
                <a:gd name="connsiteY11" fmla="*/ 616891 h 1235690"/>
                <a:gd name="connsiteX12" fmla="*/ 459640 w 2577047"/>
                <a:gd name="connsiteY12" fmla="*/ 615506 h 1235690"/>
                <a:gd name="connsiteX13" fmla="*/ 720719 w 2577047"/>
                <a:gd name="connsiteY13" fmla="*/ 182302 h 1235690"/>
                <a:gd name="connsiteX14" fmla="*/ 739060 w 2577047"/>
                <a:gd name="connsiteY14" fmla="*/ 169592 h 1235690"/>
                <a:gd name="connsiteX15" fmla="*/ 747661 w 2577047"/>
                <a:gd name="connsiteY15" fmla="*/ 161263 h 1235690"/>
                <a:gd name="connsiteX16" fmla="*/ 1214715 w 2577047"/>
                <a:gd name="connsiteY16" fmla="*/ 0 h 1235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77047" h="1235690">
                  <a:moveTo>
                    <a:pt x="1214715" y="0"/>
                  </a:moveTo>
                  <a:cubicBezTo>
                    <a:pt x="1532592" y="0"/>
                    <a:pt x="1803493" y="191906"/>
                    <a:pt x="1914672" y="468064"/>
                  </a:cubicBezTo>
                  <a:cubicBezTo>
                    <a:pt x="1961649" y="454022"/>
                    <a:pt x="2010192" y="446221"/>
                    <a:pt x="2060300" y="446221"/>
                  </a:cubicBezTo>
                  <a:cubicBezTo>
                    <a:pt x="2346860" y="446221"/>
                    <a:pt x="2577047" y="675573"/>
                    <a:pt x="2577047" y="957972"/>
                  </a:cubicBezTo>
                  <a:cubicBezTo>
                    <a:pt x="2577047" y="1060946"/>
                    <a:pt x="2547295" y="1156119"/>
                    <a:pt x="2495620" y="1235690"/>
                  </a:cubicBezTo>
                  <a:cubicBezTo>
                    <a:pt x="2495620" y="1235690"/>
                    <a:pt x="2495620" y="1235690"/>
                    <a:pt x="1889591" y="1235690"/>
                  </a:cubicBezTo>
                  <a:lnTo>
                    <a:pt x="1799319" y="1235690"/>
                  </a:lnTo>
                  <a:lnTo>
                    <a:pt x="31390" y="1235690"/>
                  </a:lnTo>
                  <a:lnTo>
                    <a:pt x="9264" y="1164413"/>
                  </a:lnTo>
                  <a:cubicBezTo>
                    <a:pt x="3190" y="1134730"/>
                    <a:pt x="0" y="1103996"/>
                    <a:pt x="0" y="1072517"/>
                  </a:cubicBezTo>
                  <a:cubicBezTo>
                    <a:pt x="0" y="820686"/>
                    <a:pt x="204150" y="616536"/>
                    <a:pt x="455981" y="616536"/>
                  </a:cubicBezTo>
                  <a:lnTo>
                    <a:pt x="459500" y="616891"/>
                  </a:lnTo>
                  <a:lnTo>
                    <a:pt x="459640" y="615506"/>
                  </a:lnTo>
                  <a:cubicBezTo>
                    <a:pt x="495067" y="442379"/>
                    <a:pt x="589371" y="290700"/>
                    <a:pt x="720719" y="182302"/>
                  </a:cubicBezTo>
                  <a:lnTo>
                    <a:pt x="739060" y="169592"/>
                  </a:lnTo>
                  <a:lnTo>
                    <a:pt x="747661" y="161263"/>
                  </a:lnTo>
                  <a:cubicBezTo>
                    <a:pt x="876480" y="60556"/>
                    <a:pt x="1038551" y="0"/>
                    <a:pt x="1214715" y="0"/>
                  </a:cubicBezTo>
                  <a:close/>
                </a:path>
              </a:pathLst>
            </a:cu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77" name="Rectangle 7"/>
            <p:cNvSpPr>
              <a:spLocks noChangeArrowheads="1"/>
            </p:cNvSpPr>
            <p:nvPr/>
          </p:nvSpPr>
          <p:spPr bwMode="gray">
            <a:xfrm>
              <a:off x="9601660" y="4515070"/>
              <a:ext cx="573425" cy="1445676"/>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8" name="Rectangle 8"/>
            <p:cNvSpPr>
              <a:spLocks noChangeArrowheads="1"/>
            </p:cNvSpPr>
            <p:nvPr/>
          </p:nvSpPr>
          <p:spPr bwMode="gray">
            <a:xfrm>
              <a:off x="8640568" y="4224320"/>
              <a:ext cx="576116" cy="1445676"/>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9" name="Rectangle 9"/>
            <p:cNvSpPr>
              <a:spLocks noChangeArrowheads="1"/>
            </p:cNvSpPr>
            <p:nvPr/>
          </p:nvSpPr>
          <p:spPr bwMode="gray">
            <a:xfrm>
              <a:off x="9771264" y="4698135"/>
              <a:ext cx="573425" cy="1445676"/>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0" name="Rectangle 10"/>
            <p:cNvSpPr>
              <a:spLocks noChangeArrowheads="1"/>
            </p:cNvSpPr>
            <p:nvPr/>
          </p:nvSpPr>
          <p:spPr bwMode="gray">
            <a:xfrm>
              <a:off x="9351291" y="4843510"/>
              <a:ext cx="320365" cy="1397218"/>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1" name="Rectangle 11"/>
            <p:cNvSpPr>
              <a:spLocks noChangeArrowheads="1"/>
            </p:cNvSpPr>
            <p:nvPr/>
          </p:nvSpPr>
          <p:spPr bwMode="gray">
            <a:xfrm>
              <a:off x="8505962" y="4708904"/>
              <a:ext cx="309596" cy="1292224"/>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2" name="Rectangle 12"/>
            <p:cNvSpPr>
              <a:spLocks noChangeArrowheads="1"/>
            </p:cNvSpPr>
            <p:nvPr/>
          </p:nvSpPr>
          <p:spPr bwMode="gray">
            <a:xfrm>
              <a:off x="8780559" y="4576988"/>
              <a:ext cx="570732" cy="1518363"/>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3" name="Freeform 13"/>
            <p:cNvSpPr>
              <a:spLocks/>
            </p:cNvSpPr>
            <p:nvPr/>
          </p:nvSpPr>
          <p:spPr bwMode="gray">
            <a:xfrm>
              <a:off x="8842479" y="4665830"/>
              <a:ext cx="446894" cy="78073"/>
            </a:xfrm>
            <a:custGeom>
              <a:avLst/>
              <a:gdLst>
                <a:gd name="T0" fmla="*/ 24 w 286"/>
                <a:gd name="T1" fmla="*/ 0 h 50"/>
                <a:gd name="T2" fmla="*/ 0 w 286"/>
                <a:gd name="T3" fmla="*/ 22 h 50"/>
                <a:gd name="T4" fmla="*/ 0 w 286"/>
                <a:gd name="T5" fmla="*/ 28 h 50"/>
                <a:gd name="T6" fmla="*/ 24 w 286"/>
                <a:gd name="T7" fmla="*/ 50 h 50"/>
                <a:gd name="T8" fmla="*/ 262 w 286"/>
                <a:gd name="T9" fmla="*/ 50 h 50"/>
                <a:gd name="T10" fmla="*/ 286 w 286"/>
                <a:gd name="T11" fmla="*/ 28 h 50"/>
                <a:gd name="T12" fmla="*/ 286 w 286"/>
                <a:gd name="T13" fmla="*/ 22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2"/>
                  </a:cubicBezTo>
                  <a:cubicBezTo>
                    <a:pt x="0" y="28"/>
                    <a:pt x="0" y="28"/>
                    <a:pt x="0" y="28"/>
                  </a:cubicBezTo>
                  <a:cubicBezTo>
                    <a:pt x="0" y="28"/>
                    <a:pt x="0" y="50"/>
                    <a:pt x="24" y="50"/>
                  </a:cubicBezTo>
                  <a:cubicBezTo>
                    <a:pt x="262" y="50"/>
                    <a:pt x="262" y="50"/>
                    <a:pt x="262" y="50"/>
                  </a:cubicBezTo>
                  <a:cubicBezTo>
                    <a:pt x="262" y="50"/>
                    <a:pt x="286" y="50"/>
                    <a:pt x="286" y="28"/>
                  </a:cubicBezTo>
                  <a:cubicBezTo>
                    <a:pt x="286" y="22"/>
                    <a:pt x="286" y="22"/>
                    <a:pt x="286" y="22"/>
                  </a:cubicBezTo>
                  <a:cubicBezTo>
                    <a:pt x="286" y="22"/>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4" name="Freeform 14"/>
            <p:cNvSpPr>
              <a:spLocks/>
            </p:cNvSpPr>
            <p:nvPr/>
          </p:nvSpPr>
          <p:spPr bwMode="gray">
            <a:xfrm>
              <a:off x="8842479" y="4805821"/>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5" name="Freeform 15"/>
            <p:cNvSpPr>
              <a:spLocks/>
            </p:cNvSpPr>
            <p:nvPr/>
          </p:nvSpPr>
          <p:spPr bwMode="gray">
            <a:xfrm>
              <a:off x="8842479" y="4943118"/>
              <a:ext cx="446894" cy="78073"/>
            </a:xfrm>
            <a:custGeom>
              <a:avLst/>
              <a:gdLst>
                <a:gd name="T0" fmla="*/ 24 w 286"/>
                <a:gd name="T1" fmla="*/ 0 h 50"/>
                <a:gd name="T2" fmla="*/ 0 w 286"/>
                <a:gd name="T3" fmla="*/ 24 h 50"/>
                <a:gd name="T4" fmla="*/ 0 w 286"/>
                <a:gd name="T5" fmla="*/ 28 h 50"/>
                <a:gd name="T6" fmla="*/ 24 w 286"/>
                <a:gd name="T7" fmla="*/ 50 h 50"/>
                <a:gd name="T8" fmla="*/ 262 w 286"/>
                <a:gd name="T9" fmla="*/ 50 h 50"/>
                <a:gd name="T10" fmla="*/ 286 w 286"/>
                <a:gd name="T11" fmla="*/ 28 h 50"/>
                <a:gd name="T12" fmla="*/ 286 w 286"/>
                <a:gd name="T13" fmla="*/ 24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4"/>
                  </a:cubicBezTo>
                  <a:cubicBezTo>
                    <a:pt x="0" y="28"/>
                    <a:pt x="0" y="28"/>
                    <a:pt x="0" y="28"/>
                  </a:cubicBezTo>
                  <a:cubicBezTo>
                    <a:pt x="0" y="28"/>
                    <a:pt x="0" y="50"/>
                    <a:pt x="24" y="50"/>
                  </a:cubicBezTo>
                  <a:cubicBezTo>
                    <a:pt x="262" y="50"/>
                    <a:pt x="262" y="50"/>
                    <a:pt x="262" y="50"/>
                  </a:cubicBezTo>
                  <a:cubicBezTo>
                    <a:pt x="262" y="50"/>
                    <a:pt x="286" y="50"/>
                    <a:pt x="286" y="28"/>
                  </a:cubicBezTo>
                  <a:cubicBezTo>
                    <a:pt x="286" y="24"/>
                    <a:pt x="286" y="24"/>
                    <a:pt x="286" y="24"/>
                  </a:cubicBezTo>
                  <a:cubicBezTo>
                    <a:pt x="286" y="24"/>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6" name="Freeform 16"/>
            <p:cNvSpPr>
              <a:spLocks/>
            </p:cNvSpPr>
            <p:nvPr/>
          </p:nvSpPr>
          <p:spPr bwMode="gray">
            <a:xfrm>
              <a:off x="8842479" y="5080418"/>
              <a:ext cx="446894" cy="78073"/>
            </a:xfrm>
            <a:custGeom>
              <a:avLst/>
              <a:gdLst>
                <a:gd name="T0" fmla="*/ 24 w 286"/>
                <a:gd name="T1" fmla="*/ 0 h 50"/>
                <a:gd name="T2" fmla="*/ 0 w 286"/>
                <a:gd name="T3" fmla="*/ 23 h 50"/>
                <a:gd name="T4" fmla="*/ 0 w 286"/>
                <a:gd name="T5" fmla="*/ 28 h 50"/>
                <a:gd name="T6" fmla="*/ 24 w 286"/>
                <a:gd name="T7" fmla="*/ 50 h 50"/>
                <a:gd name="T8" fmla="*/ 262 w 286"/>
                <a:gd name="T9" fmla="*/ 50 h 50"/>
                <a:gd name="T10" fmla="*/ 286 w 286"/>
                <a:gd name="T11" fmla="*/ 28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8"/>
                    <a:pt x="0" y="28"/>
                    <a:pt x="0" y="28"/>
                  </a:cubicBezTo>
                  <a:cubicBezTo>
                    <a:pt x="0" y="28"/>
                    <a:pt x="0" y="50"/>
                    <a:pt x="24" y="50"/>
                  </a:cubicBezTo>
                  <a:cubicBezTo>
                    <a:pt x="262" y="50"/>
                    <a:pt x="262" y="50"/>
                    <a:pt x="262" y="50"/>
                  </a:cubicBezTo>
                  <a:cubicBezTo>
                    <a:pt x="262" y="50"/>
                    <a:pt x="286" y="50"/>
                    <a:pt x="286" y="28"/>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7" name="Freeform 17"/>
            <p:cNvSpPr>
              <a:spLocks/>
            </p:cNvSpPr>
            <p:nvPr/>
          </p:nvSpPr>
          <p:spPr bwMode="gray">
            <a:xfrm>
              <a:off x="8842479" y="5220409"/>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8" name="Freeform 18"/>
            <p:cNvSpPr>
              <a:spLocks/>
            </p:cNvSpPr>
            <p:nvPr/>
          </p:nvSpPr>
          <p:spPr bwMode="gray">
            <a:xfrm>
              <a:off x="8842479" y="5357707"/>
              <a:ext cx="446894" cy="78073"/>
            </a:xfrm>
            <a:custGeom>
              <a:avLst/>
              <a:gdLst>
                <a:gd name="T0" fmla="*/ 24 w 286"/>
                <a:gd name="T1" fmla="*/ 0 h 51"/>
                <a:gd name="T2" fmla="*/ 0 w 286"/>
                <a:gd name="T3" fmla="*/ 24 h 51"/>
                <a:gd name="T4" fmla="*/ 0 w 286"/>
                <a:gd name="T5" fmla="*/ 28 h 51"/>
                <a:gd name="T6" fmla="*/ 24 w 286"/>
                <a:gd name="T7" fmla="*/ 51 h 51"/>
                <a:gd name="T8" fmla="*/ 262 w 286"/>
                <a:gd name="T9" fmla="*/ 51 h 51"/>
                <a:gd name="T10" fmla="*/ 286 w 286"/>
                <a:gd name="T11" fmla="*/ 28 h 51"/>
                <a:gd name="T12" fmla="*/ 286 w 286"/>
                <a:gd name="T13" fmla="*/ 24 h 51"/>
                <a:gd name="T14" fmla="*/ 262 w 286"/>
                <a:gd name="T15" fmla="*/ 0 h 51"/>
                <a:gd name="T16" fmla="*/ 152 w 286"/>
                <a:gd name="T17" fmla="*/ 0 h 51"/>
                <a:gd name="T18" fmla="*/ 24 w 286"/>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1">
                  <a:moveTo>
                    <a:pt x="24" y="0"/>
                  </a:moveTo>
                  <a:cubicBezTo>
                    <a:pt x="24" y="0"/>
                    <a:pt x="0" y="0"/>
                    <a:pt x="0" y="24"/>
                  </a:cubicBezTo>
                  <a:cubicBezTo>
                    <a:pt x="0" y="28"/>
                    <a:pt x="0" y="28"/>
                    <a:pt x="0" y="28"/>
                  </a:cubicBezTo>
                  <a:cubicBezTo>
                    <a:pt x="0" y="28"/>
                    <a:pt x="0" y="51"/>
                    <a:pt x="24" y="51"/>
                  </a:cubicBezTo>
                  <a:cubicBezTo>
                    <a:pt x="262" y="51"/>
                    <a:pt x="262" y="51"/>
                    <a:pt x="262" y="51"/>
                  </a:cubicBezTo>
                  <a:cubicBezTo>
                    <a:pt x="262" y="51"/>
                    <a:pt x="286" y="51"/>
                    <a:pt x="286" y="28"/>
                  </a:cubicBezTo>
                  <a:cubicBezTo>
                    <a:pt x="286" y="24"/>
                    <a:pt x="286" y="24"/>
                    <a:pt x="286" y="24"/>
                  </a:cubicBezTo>
                  <a:cubicBezTo>
                    <a:pt x="286" y="24"/>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9" name="Freeform 19"/>
            <p:cNvSpPr>
              <a:spLocks/>
            </p:cNvSpPr>
            <p:nvPr/>
          </p:nvSpPr>
          <p:spPr bwMode="gray">
            <a:xfrm>
              <a:off x="8842479" y="5495006"/>
              <a:ext cx="446894" cy="78073"/>
            </a:xfrm>
            <a:custGeom>
              <a:avLst/>
              <a:gdLst>
                <a:gd name="T0" fmla="*/ 24 w 286"/>
                <a:gd name="T1" fmla="*/ 0 h 50"/>
                <a:gd name="T2" fmla="*/ 0 w 286"/>
                <a:gd name="T3" fmla="*/ 23 h 50"/>
                <a:gd name="T4" fmla="*/ 0 w 286"/>
                <a:gd name="T5" fmla="*/ 28 h 50"/>
                <a:gd name="T6" fmla="*/ 24 w 286"/>
                <a:gd name="T7" fmla="*/ 50 h 50"/>
                <a:gd name="T8" fmla="*/ 262 w 286"/>
                <a:gd name="T9" fmla="*/ 50 h 50"/>
                <a:gd name="T10" fmla="*/ 286 w 286"/>
                <a:gd name="T11" fmla="*/ 28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8"/>
                    <a:pt x="0" y="28"/>
                    <a:pt x="0" y="28"/>
                  </a:cubicBezTo>
                  <a:cubicBezTo>
                    <a:pt x="0" y="28"/>
                    <a:pt x="0" y="50"/>
                    <a:pt x="24" y="50"/>
                  </a:cubicBezTo>
                  <a:cubicBezTo>
                    <a:pt x="262" y="50"/>
                    <a:pt x="262" y="50"/>
                    <a:pt x="262" y="50"/>
                  </a:cubicBezTo>
                  <a:cubicBezTo>
                    <a:pt x="262" y="50"/>
                    <a:pt x="286" y="50"/>
                    <a:pt x="286" y="28"/>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2" name="Freeform 20"/>
            <p:cNvSpPr>
              <a:spLocks/>
            </p:cNvSpPr>
            <p:nvPr/>
          </p:nvSpPr>
          <p:spPr bwMode="gray">
            <a:xfrm>
              <a:off x="8842479" y="5634997"/>
              <a:ext cx="446894" cy="78073"/>
            </a:xfrm>
            <a:custGeom>
              <a:avLst/>
              <a:gdLst>
                <a:gd name="T0" fmla="*/ 24 w 286"/>
                <a:gd name="T1" fmla="*/ 0 h 51"/>
                <a:gd name="T2" fmla="*/ 0 w 286"/>
                <a:gd name="T3" fmla="*/ 23 h 51"/>
                <a:gd name="T4" fmla="*/ 0 w 286"/>
                <a:gd name="T5" fmla="*/ 27 h 51"/>
                <a:gd name="T6" fmla="*/ 24 w 286"/>
                <a:gd name="T7" fmla="*/ 51 h 51"/>
                <a:gd name="T8" fmla="*/ 262 w 286"/>
                <a:gd name="T9" fmla="*/ 51 h 51"/>
                <a:gd name="T10" fmla="*/ 286 w 286"/>
                <a:gd name="T11" fmla="*/ 27 h 51"/>
                <a:gd name="T12" fmla="*/ 286 w 286"/>
                <a:gd name="T13" fmla="*/ 23 h 51"/>
                <a:gd name="T14" fmla="*/ 262 w 286"/>
                <a:gd name="T15" fmla="*/ 0 h 51"/>
                <a:gd name="T16" fmla="*/ 152 w 286"/>
                <a:gd name="T17" fmla="*/ 0 h 51"/>
                <a:gd name="T18" fmla="*/ 24 w 286"/>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1">
                  <a:moveTo>
                    <a:pt x="24" y="0"/>
                  </a:moveTo>
                  <a:cubicBezTo>
                    <a:pt x="24" y="0"/>
                    <a:pt x="0" y="0"/>
                    <a:pt x="0" y="23"/>
                  </a:cubicBezTo>
                  <a:cubicBezTo>
                    <a:pt x="0" y="27"/>
                    <a:pt x="0" y="27"/>
                    <a:pt x="0" y="27"/>
                  </a:cubicBezTo>
                  <a:cubicBezTo>
                    <a:pt x="0" y="27"/>
                    <a:pt x="0" y="51"/>
                    <a:pt x="24" y="51"/>
                  </a:cubicBezTo>
                  <a:cubicBezTo>
                    <a:pt x="262" y="51"/>
                    <a:pt x="262" y="51"/>
                    <a:pt x="262" y="51"/>
                  </a:cubicBezTo>
                  <a:cubicBezTo>
                    <a:pt x="262" y="51"/>
                    <a:pt x="286" y="51"/>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3" name="Oval 21"/>
            <p:cNvSpPr>
              <a:spLocks noChangeArrowheads="1"/>
            </p:cNvSpPr>
            <p:nvPr/>
          </p:nvSpPr>
          <p:spPr bwMode="gray">
            <a:xfrm>
              <a:off x="9203225" y="4681982"/>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4" name="Oval 22"/>
            <p:cNvSpPr>
              <a:spLocks noChangeArrowheads="1"/>
            </p:cNvSpPr>
            <p:nvPr/>
          </p:nvSpPr>
          <p:spPr bwMode="gray">
            <a:xfrm>
              <a:off x="9203225" y="4821973"/>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5" name="Oval 23"/>
            <p:cNvSpPr>
              <a:spLocks noChangeArrowheads="1"/>
            </p:cNvSpPr>
            <p:nvPr/>
          </p:nvSpPr>
          <p:spPr bwMode="gray">
            <a:xfrm>
              <a:off x="9203225" y="4959271"/>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6" name="Oval 24"/>
            <p:cNvSpPr>
              <a:spLocks noChangeArrowheads="1"/>
            </p:cNvSpPr>
            <p:nvPr/>
          </p:nvSpPr>
          <p:spPr bwMode="gray">
            <a:xfrm>
              <a:off x="9203225" y="5099262"/>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7" name="Freeform 25"/>
            <p:cNvSpPr>
              <a:spLocks/>
            </p:cNvSpPr>
            <p:nvPr/>
          </p:nvSpPr>
          <p:spPr bwMode="gray">
            <a:xfrm>
              <a:off x="9203225" y="5236562"/>
              <a:ext cx="45767" cy="43074"/>
            </a:xfrm>
            <a:custGeom>
              <a:avLst/>
              <a:gdLst>
                <a:gd name="T0" fmla="*/ 14 w 28"/>
                <a:gd name="T1" fmla="*/ 28 h 28"/>
                <a:gd name="T2" fmla="*/ 28 w 28"/>
                <a:gd name="T3" fmla="*/ 13 h 28"/>
                <a:gd name="T4" fmla="*/ 14 w 28"/>
                <a:gd name="T5" fmla="*/ 0 h 28"/>
                <a:gd name="T6" fmla="*/ 0 w 28"/>
                <a:gd name="T7" fmla="*/ 13 h 28"/>
                <a:gd name="T8" fmla="*/ 14 w 28"/>
                <a:gd name="T9" fmla="*/ 28 h 28"/>
              </a:gdLst>
              <a:ahLst/>
              <a:cxnLst>
                <a:cxn ang="0">
                  <a:pos x="T0" y="T1"/>
                </a:cxn>
                <a:cxn ang="0">
                  <a:pos x="T2" y="T3"/>
                </a:cxn>
                <a:cxn ang="0">
                  <a:pos x="T4" y="T5"/>
                </a:cxn>
                <a:cxn ang="0">
                  <a:pos x="T6" y="T7"/>
                </a:cxn>
                <a:cxn ang="0">
                  <a:pos x="T8" y="T9"/>
                </a:cxn>
              </a:cxnLst>
              <a:rect l="0" t="0" r="r" b="b"/>
              <a:pathLst>
                <a:path w="28" h="28">
                  <a:moveTo>
                    <a:pt x="14" y="28"/>
                  </a:moveTo>
                  <a:cubicBezTo>
                    <a:pt x="22" y="28"/>
                    <a:pt x="28" y="21"/>
                    <a:pt x="28" y="13"/>
                  </a:cubicBezTo>
                  <a:cubicBezTo>
                    <a:pt x="28" y="7"/>
                    <a:pt x="22" y="0"/>
                    <a:pt x="14" y="0"/>
                  </a:cubicBezTo>
                  <a:cubicBezTo>
                    <a:pt x="7" y="0"/>
                    <a:pt x="0" y="7"/>
                    <a:pt x="0" y="13"/>
                  </a:cubicBezTo>
                  <a:cubicBezTo>
                    <a:pt x="0" y="21"/>
                    <a:pt x="7" y="28"/>
                    <a:pt x="14" y="28"/>
                  </a:cubicBez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8" name="Oval 26"/>
            <p:cNvSpPr>
              <a:spLocks noChangeArrowheads="1"/>
            </p:cNvSpPr>
            <p:nvPr/>
          </p:nvSpPr>
          <p:spPr bwMode="gray">
            <a:xfrm>
              <a:off x="9203225" y="5376553"/>
              <a:ext cx="45767" cy="40383"/>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9" name="Oval 27"/>
            <p:cNvSpPr>
              <a:spLocks noChangeArrowheads="1"/>
            </p:cNvSpPr>
            <p:nvPr/>
          </p:nvSpPr>
          <p:spPr bwMode="gray">
            <a:xfrm>
              <a:off x="9203225" y="5513851"/>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50" name="Oval 28"/>
            <p:cNvSpPr>
              <a:spLocks noChangeArrowheads="1"/>
            </p:cNvSpPr>
            <p:nvPr/>
          </p:nvSpPr>
          <p:spPr bwMode="gray">
            <a:xfrm>
              <a:off x="9203225" y="5653841"/>
              <a:ext cx="45767" cy="40383"/>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51" name="Freeform 29"/>
            <p:cNvSpPr>
              <a:spLocks/>
            </p:cNvSpPr>
            <p:nvPr/>
          </p:nvSpPr>
          <p:spPr bwMode="gray">
            <a:xfrm>
              <a:off x="8842479" y="5772295"/>
              <a:ext cx="446894" cy="78073"/>
            </a:xfrm>
            <a:custGeom>
              <a:avLst/>
              <a:gdLst>
                <a:gd name="T0" fmla="*/ 24 w 286"/>
                <a:gd name="T1" fmla="*/ 0 h 50"/>
                <a:gd name="T2" fmla="*/ 0 w 286"/>
                <a:gd name="T3" fmla="*/ 22 h 50"/>
                <a:gd name="T4" fmla="*/ 0 w 286"/>
                <a:gd name="T5" fmla="*/ 27 h 50"/>
                <a:gd name="T6" fmla="*/ 24 w 286"/>
                <a:gd name="T7" fmla="*/ 50 h 50"/>
                <a:gd name="T8" fmla="*/ 262 w 286"/>
                <a:gd name="T9" fmla="*/ 50 h 50"/>
                <a:gd name="T10" fmla="*/ 286 w 286"/>
                <a:gd name="T11" fmla="*/ 27 h 50"/>
                <a:gd name="T12" fmla="*/ 286 w 286"/>
                <a:gd name="T13" fmla="*/ 22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2"/>
                  </a:cubicBezTo>
                  <a:cubicBezTo>
                    <a:pt x="0" y="27"/>
                    <a:pt x="0" y="27"/>
                    <a:pt x="0" y="27"/>
                  </a:cubicBezTo>
                  <a:cubicBezTo>
                    <a:pt x="0" y="27"/>
                    <a:pt x="0" y="50"/>
                    <a:pt x="24" y="50"/>
                  </a:cubicBezTo>
                  <a:cubicBezTo>
                    <a:pt x="262" y="50"/>
                    <a:pt x="262" y="50"/>
                    <a:pt x="262" y="50"/>
                  </a:cubicBezTo>
                  <a:cubicBezTo>
                    <a:pt x="262" y="50"/>
                    <a:pt x="286" y="50"/>
                    <a:pt x="286" y="27"/>
                  </a:cubicBezTo>
                  <a:cubicBezTo>
                    <a:pt x="286" y="22"/>
                    <a:pt x="286" y="22"/>
                    <a:pt x="286" y="22"/>
                  </a:cubicBezTo>
                  <a:cubicBezTo>
                    <a:pt x="286" y="22"/>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2" name="Oval 30"/>
            <p:cNvSpPr>
              <a:spLocks noChangeArrowheads="1"/>
            </p:cNvSpPr>
            <p:nvPr/>
          </p:nvSpPr>
          <p:spPr bwMode="gray">
            <a:xfrm>
              <a:off x="9203225" y="5791141"/>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53" name="Rectangle 31"/>
            <p:cNvSpPr>
              <a:spLocks noChangeArrowheads="1"/>
            </p:cNvSpPr>
            <p:nvPr/>
          </p:nvSpPr>
          <p:spPr bwMode="gray">
            <a:xfrm>
              <a:off x="9467054" y="4883892"/>
              <a:ext cx="570732" cy="1337991"/>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4" name="Freeform 32"/>
            <p:cNvSpPr>
              <a:spLocks/>
            </p:cNvSpPr>
            <p:nvPr/>
          </p:nvSpPr>
          <p:spPr bwMode="gray">
            <a:xfrm>
              <a:off x="9526281" y="4975424"/>
              <a:ext cx="449587" cy="78073"/>
            </a:xfrm>
            <a:custGeom>
              <a:avLst/>
              <a:gdLst>
                <a:gd name="T0" fmla="*/ 25 w 287"/>
                <a:gd name="T1" fmla="*/ 0 h 50"/>
                <a:gd name="T2" fmla="*/ 0 w 287"/>
                <a:gd name="T3" fmla="*/ 22 h 50"/>
                <a:gd name="T4" fmla="*/ 0 w 287"/>
                <a:gd name="T5" fmla="*/ 27 h 50"/>
                <a:gd name="T6" fmla="*/ 25 w 287"/>
                <a:gd name="T7" fmla="*/ 50 h 50"/>
                <a:gd name="T8" fmla="*/ 262 w 287"/>
                <a:gd name="T9" fmla="*/ 50 h 50"/>
                <a:gd name="T10" fmla="*/ 287 w 287"/>
                <a:gd name="T11" fmla="*/ 27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7"/>
                    <a:pt x="0" y="27"/>
                    <a:pt x="0" y="27"/>
                  </a:cubicBezTo>
                  <a:cubicBezTo>
                    <a:pt x="0" y="27"/>
                    <a:pt x="0" y="50"/>
                    <a:pt x="25" y="50"/>
                  </a:cubicBezTo>
                  <a:cubicBezTo>
                    <a:pt x="262" y="50"/>
                    <a:pt x="262" y="50"/>
                    <a:pt x="262" y="50"/>
                  </a:cubicBezTo>
                  <a:cubicBezTo>
                    <a:pt x="262" y="50"/>
                    <a:pt x="287" y="50"/>
                    <a:pt x="287" y="27"/>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5" name="Freeform 33"/>
            <p:cNvSpPr>
              <a:spLocks/>
            </p:cNvSpPr>
            <p:nvPr/>
          </p:nvSpPr>
          <p:spPr bwMode="gray">
            <a:xfrm>
              <a:off x="9526281" y="5112724"/>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6" name="Freeform 34"/>
            <p:cNvSpPr>
              <a:spLocks/>
            </p:cNvSpPr>
            <p:nvPr/>
          </p:nvSpPr>
          <p:spPr bwMode="gray">
            <a:xfrm>
              <a:off x="9526281" y="5252715"/>
              <a:ext cx="449587" cy="78073"/>
            </a:xfrm>
            <a:custGeom>
              <a:avLst/>
              <a:gdLst>
                <a:gd name="T0" fmla="*/ 25 w 287"/>
                <a:gd name="T1" fmla="*/ 0 h 50"/>
                <a:gd name="T2" fmla="*/ 0 w 287"/>
                <a:gd name="T3" fmla="*/ 22 h 50"/>
                <a:gd name="T4" fmla="*/ 0 w 287"/>
                <a:gd name="T5" fmla="*/ 28 h 50"/>
                <a:gd name="T6" fmla="*/ 25 w 287"/>
                <a:gd name="T7" fmla="*/ 50 h 50"/>
                <a:gd name="T8" fmla="*/ 262 w 287"/>
                <a:gd name="T9" fmla="*/ 50 h 50"/>
                <a:gd name="T10" fmla="*/ 287 w 287"/>
                <a:gd name="T11" fmla="*/ 28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8"/>
                    <a:pt x="0" y="28"/>
                    <a:pt x="0" y="28"/>
                  </a:cubicBezTo>
                  <a:cubicBezTo>
                    <a:pt x="0" y="28"/>
                    <a:pt x="0" y="50"/>
                    <a:pt x="25" y="50"/>
                  </a:cubicBezTo>
                  <a:cubicBezTo>
                    <a:pt x="262" y="50"/>
                    <a:pt x="262" y="50"/>
                    <a:pt x="262" y="50"/>
                  </a:cubicBezTo>
                  <a:cubicBezTo>
                    <a:pt x="262" y="50"/>
                    <a:pt x="287" y="50"/>
                    <a:pt x="287" y="28"/>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7" name="Freeform 35"/>
            <p:cNvSpPr>
              <a:spLocks/>
            </p:cNvSpPr>
            <p:nvPr/>
          </p:nvSpPr>
          <p:spPr bwMode="gray">
            <a:xfrm>
              <a:off x="9526281" y="5390012"/>
              <a:ext cx="449587" cy="78073"/>
            </a:xfrm>
            <a:custGeom>
              <a:avLst/>
              <a:gdLst>
                <a:gd name="T0" fmla="*/ 25 w 287"/>
                <a:gd name="T1" fmla="*/ 0 h 50"/>
                <a:gd name="T2" fmla="*/ 0 w 287"/>
                <a:gd name="T3" fmla="*/ 22 h 50"/>
                <a:gd name="T4" fmla="*/ 0 w 287"/>
                <a:gd name="T5" fmla="*/ 27 h 50"/>
                <a:gd name="T6" fmla="*/ 25 w 287"/>
                <a:gd name="T7" fmla="*/ 50 h 50"/>
                <a:gd name="T8" fmla="*/ 262 w 287"/>
                <a:gd name="T9" fmla="*/ 50 h 50"/>
                <a:gd name="T10" fmla="*/ 287 w 287"/>
                <a:gd name="T11" fmla="*/ 27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7"/>
                    <a:pt x="0" y="27"/>
                    <a:pt x="0" y="27"/>
                  </a:cubicBezTo>
                  <a:cubicBezTo>
                    <a:pt x="0" y="27"/>
                    <a:pt x="0" y="50"/>
                    <a:pt x="25" y="50"/>
                  </a:cubicBezTo>
                  <a:cubicBezTo>
                    <a:pt x="262" y="50"/>
                    <a:pt x="262" y="50"/>
                    <a:pt x="262" y="50"/>
                  </a:cubicBezTo>
                  <a:cubicBezTo>
                    <a:pt x="262" y="50"/>
                    <a:pt x="287" y="50"/>
                    <a:pt x="287" y="27"/>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8" name="Freeform 36"/>
            <p:cNvSpPr>
              <a:spLocks/>
            </p:cNvSpPr>
            <p:nvPr/>
          </p:nvSpPr>
          <p:spPr bwMode="gray">
            <a:xfrm>
              <a:off x="9526281" y="5527312"/>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9" name="Freeform 37"/>
            <p:cNvSpPr>
              <a:spLocks/>
            </p:cNvSpPr>
            <p:nvPr/>
          </p:nvSpPr>
          <p:spPr bwMode="gray">
            <a:xfrm>
              <a:off x="9526281" y="5667303"/>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0" name="Freeform 38"/>
            <p:cNvSpPr>
              <a:spLocks/>
            </p:cNvSpPr>
            <p:nvPr/>
          </p:nvSpPr>
          <p:spPr bwMode="gray">
            <a:xfrm>
              <a:off x="9526281" y="5807294"/>
              <a:ext cx="449587" cy="75380"/>
            </a:xfrm>
            <a:custGeom>
              <a:avLst/>
              <a:gdLst>
                <a:gd name="T0" fmla="*/ 25 w 287"/>
                <a:gd name="T1" fmla="*/ 0 h 49"/>
                <a:gd name="T2" fmla="*/ 0 w 287"/>
                <a:gd name="T3" fmla="*/ 23 h 49"/>
                <a:gd name="T4" fmla="*/ 0 w 287"/>
                <a:gd name="T5" fmla="*/ 27 h 49"/>
                <a:gd name="T6" fmla="*/ 25 w 287"/>
                <a:gd name="T7" fmla="*/ 49 h 49"/>
                <a:gd name="T8" fmla="*/ 262 w 287"/>
                <a:gd name="T9" fmla="*/ 49 h 49"/>
                <a:gd name="T10" fmla="*/ 287 w 287"/>
                <a:gd name="T11" fmla="*/ 27 h 49"/>
                <a:gd name="T12" fmla="*/ 287 w 287"/>
                <a:gd name="T13" fmla="*/ 23 h 49"/>
                <a:gd name="T14" fmla="*/ 262 w 287"/>
                <a:gd name="T15" fmla="*/ 0 h 49"/>
                <a:gd name="T16" fmla="*/ 153 w 287"/>
                <a:gd name="T17" fmla="*/ 0 h 49"/>
                <a:gd name="T18" fmla="*/ 25 w 287"/>
                <a:gd name="T19"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49">
                  <a:moveTo>
                    <a:pt x="25" y="0"/>
                  </a:moveTo>
                  <a:cubicBezTo>
                    <a:pt x="25" y="0"/>
                    <a:pt x="0" y="0"/>
                    <a:pt x="0" y="23"/>
                  </a:cubicBezTo>
                  <a:cubicBezTo>
                    <a:pt x="0" y="27"/>
                    <a:pt x="0" y="27"/>
                    <a:pt x="0" y="27"/>
                  </a:cubicBezTo>
                  <a:cubicBezTo>
                    <a:pt x="0" y="27"/>
                    <a:pt x="0" y="49"/>
                    <a:pt x="25" y="49"/>
                  </a:cubicBezTo>
                  <a:cubicBezTo>
                    <a:pt x="262" y="49"/>
                    <a:pt x="262" y="49"/>
                    <a:pt x="262" y="49"/>
                  </a:cubicBezTo>
                  <a:cubicBezTo>
                    <a:pt x="262" y="49"/>
                    <a:pt x="287" y="49"/>
                    <a:pt x="287" y="27"/>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1" name="Freeform 39"/>
            <p:cNvSpPr>
              <a:spLocks/>
            </p:cNvSpPr>
            <p:nvPr/>
          </p:nvSpPr>
          <p:spPr bwMode="gray">
            <a:xfrm>
              <a:off x="9526281" y="5941900"/>
              <a:ext cx="449587" cy="78073"/>
            </a:xfrm>
            <a:custGeom>
              <a:avLst/>
              <a:gdLst>
                <a:gd name="T0" fmla="*/ 25 w 287"/>
                <a:gd name="T1" fmla="*/ 0 h 50"/>
                <a:gd name="T2" fmla="*/ 0 w 287"/>
                <a:gd name="T3" fmla="*/ 24 h 50"/>
                <a:gd name="T4" fmla="*/ 0 w 287"/>
                <a:gd name="T5" fmla="*/ 28 h 50"/>
                <a:gd name="T6" fmla="*/ 25 w 287"/>
                <a:gd name="T7" fmla="*/ 50 h 50"/>
                <a:gd name="T8" fmla="*/ 262 w 287"/>
                <a:gd name="T9" fmla="*/ 50 h 50"/>
                <a:gd name="T10" fmla="*/ 287 w 287"/>
                <a:gd name="T11" fmla="*/ 28 h 50"/>
                <a:gd name="T12" fmla="*/ 287 w 287"/>
                <a:gd name="T13" fmla="*/ 24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4"/>
                  </a:cubicBezTo>
                  <a:cubicBezTo>
                    <a:pt x="0" y="28"/>
                    <a:pt x="0" y="28"/>
                    <a:pt x="0" y="28"/>
                  </a:cubicBezTo>
                  <a:cubicBezTo>
                    <a:pt x="0" y="28"/>
                    <a:pt x="0" y="50"/>
                    <a:pt x="25" y="50"/>
                  </a:cubicBezTo>
                  <a:cubicBezTo>
                    <a:pt x="262" y="50"/>
                    <a:pt x="262" y="50"/>
                    <a:pt x="262" y="50"/>
                  </a:cubicBezTo>
                  <a:cubicBezTo>
                    <a:pt x="262" y="50"/>
                    <a:pt x="287" y="50"/>
                    <a:pt x="287" y="28"/>
                  </a:cubicBezTo>
                  <a:cubicBezTo>
                    <a:pt x="287" y="24"/>
                    <a:pt x="287" y="24"/>
                    <a:pt x="287" y="24"/>
                  </a:cubicBezTo>
                  <a:cubicBezTo>
                    <a:pt x="287" y="24"/>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2" name="Oval 40"/>
            <p:cNvSpPr>
              <a:spLocks noChangeArrowheads="1"/>
            </p:cNvSpPr>
            <p:nvPr/>
          </p:nvSpPr>
          <p:spPr bwMode="gray">
            <a:xfrm>
              <a:off x="9889718" y="4991577"/>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63" name="Oval 41"/>
            <p:cNvSpPr>
              <a:spLocks noChangeArrowheads="1"/>
            </p:cNvSpPr>
            <p:nvPr/>
          </p:nvSpPr>
          <p:spPr bwMode="gray">
            <a:xfrm>
              <a:off x="9889718" y="5131568"/>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64" name="Oval 42"/>
            <p:cNvSpPr>
              <a:spLocks noChangeArrowheads="1"/>
            </p:cNvSpPr>
            <p:nvPr/>
          </p:nvSpPr>
          <p:spPr bwMode="gray">
            <a:xfrm>
              <a:off x="9889718" y="5268867"/>
              <a:ext cx="45767" cy="45767"/>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65" name="Oval 43"/>
            <p:cNvSpPr>
              <a:spLocks noChangeArrowheads="1"/>
            </p:cNvSpPr>
            <p:nvPr/>
          </p:nvSpPr>
          <p:spPr bwMode="gray">
            <a:xfrm>
              <a:off x="9889718" y="5406165"/>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66" name="Oval 44"/>
            <p:cNvSpPr>
              <a:spLocks noChangeArrowheads="1"/>
            </p:cNvSpPr>
            <p:nvPr/>
          </p:nvSpPr>
          <p:spPr bwMode="gray">
            <a:xfrm>
              <a:off x="9889718" y="5546156"/>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67" name="Oval 45"/>
            <p:cNvSpPr>
              <a:spLocks noChangeArrowheads="1"/>
            </p:cNvSpPr>
            <p:nvPr/>
          </p:nvSpPr>
          <p:spPr bwMode="gray">
            <a:xfrm>
              <a:off x="9889718" y="5683456"/>
              <a:ext cx="45767" cy="45767"/>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68" name="Oval 46"/>
            <p:cNvSpPr>
              <a:spLocks noChangeArrowheads="1"/>
            </p:cNvSpPr>
            <p:nvPr/>
          </p:nvSpPr>
          <p:spPr bwMode="gray">
            <a:xfrm>
              <a:off x="9889718" y="5823447"/>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69" name="Oval 47"/>
            <p:cNvSpPr>
              <a:spLocks noChangeArrowheads="1"/>
            </p:cNvSpPr>
            <p:nvPr/>
          </p:nvSpPr>
          <p:spPr bwMode="gray">
            <a:xfrm>
              <a:off x="9889718" y="5960744"/>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70" name="Freeform 48"/>
            <p:cNvSpPr>
              <a:spLocks/>
            </p:cNvSpPr>
            <p:nvPr/>
          </p:nvSpPr>
          <p:spPr bwMode="gray">
            <a:xfrm>
              <a:off x="9526281" y="6081891"/>
              <a:ext cx="449587" cy="78073"/>
            </a:xfrm>
            <a:custGeom>
              <a:avLst/>
              <a:gdLst>
                <a:gd name="T0" fmla="*/ 25 w 287"/>
                <a:gd name="T1" fmla="*/ 0 h 50"/>
                <a:gd name="T2" fmla="*/ 0 w 287"/>
                <a:gd name="T3" fmla="*/ 23 h 50"/>
                <a:gd name="T4" fmla="*/ 0 w 287"/>
                <a:gd name="T5" fmla="*/ 27 h 50"/>
                <a:gd name="T6" fmla="*/ 25 w 287"/>
                <a:gd name="T7" fmla="*/ 50 h 50"/>
                <a:gd name="T8" fmla="*/ 262 w 287"/>
                <a:gd name="T9" fmla="*/ 50 h 50"/>
                <a:gd name="T10" fmla="*/ 287 w 287"/>
                <a:gd name="T11" fmla="*/ 27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7"/>
                    <a:pt x="0" y="27"/>
                    <a:pt x="0" y="27"/>
                  </a:cubicBezTo>
                  <a:cubicBezTo>
                    <a:pt x="0" y="27"/>
                    <a:pt x="0" y="50"/>
                    <a:pt x="25" y="50"/>
                  </a:cubicBezTo>
                  <a:cubicBezTo>
                    <a:pt x="262" y="50"/>
                    <a:pt x="262" y="50"/>
                    <a:pt x="262" y="50"/>
                  </a:cubicBezTo>
                  <a:cubicBezTo>
                    <a:pt x="262" y="50"/>
                    <a:pt x="287" y="50"/>
                    <a:pt x="287" y="27"/>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1" name="Oval 49"/>
            <p:cNvSpPr>
              <a:spLocks noChangeArrowheads="1"/>
            </p:cNvSpPr>
            <p:nvPr/>
          </p:nvSpPr>
          <p:spPr bwMode="gray">
            <a:xfrm>
              <a:off x="9889718" y="6100735"/>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72" name="Freeform 50"/>
            <p:cNvSpPr>
              <a:spLocks/>
            </p:cNvSpPr>
            <p:nvPr/>
          </p:nvSpPr>
          <p:spPr bwMode="gray">
            <a:xfrm>
              <a:off x="8842479" y="5909595"/>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3" name="Oval 51"/>
            <p:cNvSpPr>
              <a:spLocks noChangeArrowheads="1"/>
            </p:cNvSpPr>
            <p:nvPr/>
          </p:nvSpPr>
          <p:spPr bwMode="gray">
            <a:xfrm>
              <a:off x="9203225" y="5928439"/>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74" name="Rectangle 52"/>
            <p:cNvSpPr>
              <a:spLocks noChangeArrowheads="1"/>
            </p:cNvSpPr>
            <p:nvPr/>
          </p:nvSpPr>
          <p:spPr bwMode="gray">
            <a:xfrm>
              <a:off x="8643261" y="4245857"/>
              <a:ext cx="573425" cy="255753"/>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5" name="Freeform 53"/>
            <p:cNvSpPr>
              <a:spLocks/>
            </p:cNvSpPr>
            <p:nvPr/>
          </p:nvSpPr>
          <p:spPr bwMode="gray">
            <a:xfrm>
              <a:off x="10780814" y="5917670"/>
              <a:ext cx="1235690" cy="611115"/>
            </a:xfrm>
            <a:custGeom>
              <a:avLst/>
              <a:gdLst>
                <a:gd name="T0" fmla="*/ 763 w 788"/>
                <a:gd name="T1" fmla="*/ 392 h 392"/>
                <a:gd name="T2" fmla="*/ 788 w 788"/>
                <a:gd name="T3" fmla="*/ 304 h 392"/>
                <a:gd name="T4" fmla="*/ 625 w 788"/>
                <a:gd name="T5" fmla="*/ 142 h 392"/>
                <a:gd name="T6" fmla="*/ 580 w 788"/>
                <a:gd name="T7" fmla="*/ 149 h 392"/>
                <a:gd name="T8" fmla="*/ 358 w 788"/>
                <a:gd name="T9" fmla="*/ 0 h 392"/>
                <a:gd name="T10" fmla="*/ 120 w 788"/>
                <a:gd name="T11" fmla="*/ 224 h 392"/>
                <a:gd name="T12" fmla="*/ 0 w 788"/>
                <a:gd name="T13" fmla="*/ 347 h 392"/>
                <a:gd name="T14" fmla="*/ 8 w 788"/>
                <a:gd name="T15" fmla="*/ 392 h 392"/>
                <a:gd name="T16" fmla="*/ 763 w 788"/>
                <a:gd name="T17" fmla="*/ 392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8" h="392">
                  <a:moveTo>
                    <a:pt x="763" y="392"/>
                  </a:moveTo>
                  <a:cubicBezTo>
                    <a:pt x="779" y="366"/>
                    <a:pt x="788" y="337"/>
                    <a:pt x="788" y="304"/>
                  </a:cubicBezTo>
                  <a:cubicBezTo>
                    <a:pt x="788" y="214"/>
                    <a:pt x="715" y="142"/>
                    <a:pt x="625" y="142"/>
                  </a:cubicBezTo>
                  <a:cubicBezTo>
                    <a:pt x="609" y="142"/>
                    <a:pt x="594" y="144"/>
                    <a:pt x="580" y="149"/>
                  </a:cubicBezTo>
                  <a:cubicBezTo>
                    <a:pt x="544" y="61"/>
                    <a:pt x="458" y="0"/>
                    <a:pt x="358" y="0"/>
                  </a:cubicBezTo>
                  <a:cubicBezTo>
                    <a:pt x="231" y="0"/>
                    <a:pt x="127" y="99"/>
                    <a:pt x="120" y="224"/>
                  </a:cubicBezTo>
                  <a:cubicBezTo>
                    <a:pt x="53" y="226"/>
                    <a:pt x="0" y="280"/>
                    <a:pt x="0" y="347"/>
                  </a:cubicBezTo>
                  <a:cubicBezTo>
                    <a:pt x="0" y="363"/>
                    <a:pt x="2" y="378"/>
                    <a:pt x="8" y="392"/>
                  </a:cubicBezTo>
                  <a:lnTo>
                    <a:pt x="763" y="392"/>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6" name="Freeform 55"/>
            <p:cNvSpPr>
              <a:spLocks/>
            </p:cNvSpPr>
            <p:nvPr/>
          </p:nvSpPr>
          <p:spPr bwMode="gray">
            <a:xfrm>
              <a:off x="11198094" y="5990359"/>
              <a:ext cx="1238381" cy="646112"/>
            </a:xfrm>
            <a:custGeom>
              <a:avLst/>
              <a:gdLst>
                <a:gd name="T0" fmla="*/ 790 w 790"/>
                <a:gd name="T1" fmla="*/ 206 h 414"/>
                <a:gd name="T2" fmla="*/ 661 w 790"/>
                <a:gd name="T3" fmla="*/ 149 h 414"/>
                <a:gd name="T4" fmla="*/ 613 w 790"/>
                <a:gd name="T5" fmla="*/ 156 h 414"/>
                <a:gd name="T6" fmla="*/ 379 w 790"/>
                <a:gd name="T7" fmla="*/ 0 h 414"/>
                <a:gd name="T8" fmla="*/ 127 w 790"/>
                <a:gd name="T9" fmla="*/ 236 h 414"/>
                <a:gd name="T10" fmla="*/ 0 w 790"/>
                <a:gd name="T11" fmla="*/ 366 h 414"/>
                <a:gd name="T12" fmla="*/ 9 w 790"/>
                <a:gd name="T13" fmla="*/ 414 h 414"/>
                <a:gd name="T14" fmla="*/ 790 w 790"/>
                <a:gd name="T15" fmla="*/ 414 h 414"/>
                <a:gd name="T16" fmla="*/ 790 w 790"/>
                <a:gd name="T17" fmla="*/ 206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0" h="414">
                  <a:moveTo>
                    <a:pt x="790" y="206"/>
                  </a:moveTo>
                  <a:cubicBezTo>
                    <a:pt x="758" y="172"/>
                    <a:pt x="713" y="149"/>
                    <a:pt x="661" y="149"/>
                  </a:cubicBezTo>
                  <a:cubicBezTo>
                    <a:pt x="644" y="149"/>
                    <a:pt x="628" y="152"/>
                    <a:pt x="613" y="156"/>
                  </a:cubicBezTo>
                  <a:cubicBezTo>
                    <a:pt x="576" y="64"/>
                    <a:pt x="484" y="0"/>
                    <a:pt x="379" y="0"/>
                  </a:cubicBezTo>
                  <a:cubicBezTo>
                    <a:pt x="245" y="0"/>
                    <a:pt x="135" y="104"/>
                    <a:pt x="127" y="236"/>
                  </a:cubicBezTo>
                  <a:cubicBezTo>
                    <a:pt x="56" y="238"/>
                    <a:pt x="0" y="295"/>
                    <a:pt x="0" y="366"/>
                  </a:cubicBezTo>
                  <a:cubicBezTo>
                    <a:pt x="0" y="383"/>
                    <a:pt x="3" y="399"/>
                    <a:pt x="9" y="414"/>
                  </a:cubicBezTo>
                  <a:cubicBezTo>
                    <a:pt x="790" y="414"/>
                    <a:pt x="790" y="414"/>
                    <a:pt x="790" y="414"/>
                  </a:cubicBezTo>
                  <a:lnTo>
                    <a:pt x="790" y="20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7" name="Freeform 59"/>
            <p:cNvSpPr>
              <a:spLocks/>
            </p:cNvSpPr>
            <p:nvPr/>
          </p:nvSpPr>
          <p:spPr bwMode="gray">
            <a:xfrm>
              <a:off x="11682678" y="5328094"/>
              <a:ext cx="309596" cy="441510"/>
            </a:xfrm>
            <a:custGeom>
              <a:avLst/>
              <a:gdLst>
                <a:gd name="T0" fmla="*/ 198 w 198"/>
                <a:gd name="T1" fmla="*/ 202 h 283"/>
                <a:gd name="T2" fmla="*/ 198 w 198"/>
                <a:gd name="T3" fmla="*/ 0 h 283"/>
                <a:gd name="T4" fmla="*/ 177 w 198"/>
                <a:gd name="T5" fmla="*/ 6 h 283"/>
                <a:gd name="T6" fmla="*/ 177 w 198"/>
                <a:gd name="T7" fmla="*/ 230 h 283"/>
                <a:gd name="T8" fmla="*/ 0 w 198"/>
                <a:gd name="T9" fmla="*/ 230 h 283"/>
                <a:gd name="T10" fmla="*/ 26 w 198"/>
                <a:gd name="T11" fmla="*/ 246 h 283"/>
                <a:gd name="T12" fmla="*/ 26 w 198"/>
                <a:gd name="T13" fmla="*/ 283 h 283"/>
                <a:gd name="T14" fmla="*/ 171 w 198"/>
                <a:gd name="T15" fmla="*/ 283 h 283"/>
                <a:gd name="T16" fmla="*/ 171 w 198"/>
                <a:gd name="T17" fmla="*/ 246 h 283"/>
                <a:gd name="T18" fmla="*/ 198 w 198"/>
                <a:gd name="T19" fmla="*/ 202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83">
                  <a:moveTo>
                    <a:pt x="198" y="202"/>
                  </a:moveTo>
                  <a:cubicBezTo>
                    <a:pt x="198" y="0"/>
                    <a:pt x="198" y="0"/>
                    <a:pt x="198" y="0"/>
                  </a:cubicBezTo>
                  <a:cubicBezTo>
                    <a:pt x="190" y="0"/>
                    <a:pt x="183" y="3"/>
                    <a:pt x="177" y="6"/>
                  </a:cubicBezTo>
                  <a:cubicBezTo>
                    <a:pt x="177" y="230"/>
                    <a:pt x="177" y="230"/>
                    <a:pt x="177" y="230"/>
                  </a:cubicBezTo>
                  <a:cubicBezTo>
                    <a:pt x="0" y="230"/>
                    <a:pt x="0" y="230"/>
                    <a:pt x="0" y="230"/>
                  </a:cubicBezTo>
                  <a:cubicBezTo>
                    <a:pt x="6" y="239"/>
                    <a:pt x="15" y="244"/>
                    <a:pt x="26" y="246"/>
                  </a:cubicBezTo>
                  <a:cubicBezTo>
                    <a:pt x="26" y="283"/>
                    <a:pt x="26" y="283"/>
                    <a:pt x="26" y="283"/>
                  </a:cubicBezTo>
                  <a:cubicBezTo>
                    <a:pt x="171" y="283"/>
                    <a:pt x="171" y="283"/>
                    <a:pt x="171" y="283"/>
                  </a:cubicBezTo>
                  <a:cubicBezTo>
                    <a:pt x="171" y="246"/>
                    <a:pt x="171" y="246"/>
                    <a:pt x="171" y="246"/>
                  </a:cubicBezTo>
                  <a:lnTo>
                    <a:pt x="198" y="202"/>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8" name="Freeform 60"/>
            <p:cNvSpPr>
              <a:spLocks/>
            </p:cNvSpPr>
            <p:nvPr/>
          </p:nvSpPr>
          <p:spPr bwMode="gray">
            <a:xfrm>
              <a:off x="11704215" y="5815369"/>
              <a:ext cx="263829" cy="419973"/>
            </a:xfrm>
            <a:custGeom>
              <a:avLst/>
              <a:gdLst>
                <a:gd name="T0" fmla="*/ 167 w 167"/>
                <a:gd name="T1" fmla="*/ 270 h 270"/>
                <a:gd name="T2" fmla="*/ 167 w 167"/>
                <a:gd name="T3" fmla="*/ 0 h 270"/>
                <a:gd name="T4" fmla="*/ 0 w 167"/>
                <a:gd name="T5" fmla="*/ 0 h 270"/>
                <a:gd name="T6" fmla="*/ 0 w 167"/>
                <a:gd name="T7" fmla="*/ 203 h 270"/>
                <a:gd name="T8" fmla="*/ 18 w 167"/>
                <a:gd name="T9" fmla="*/ 202 h 270"/>
                <a:gd name="T10" fmla="*/ 167 w 167"/>
                <a:gd name="T11" fmla="*/ 270 h 270"/>
              </a:gdLst>
              <a:ahLst/>
              <a:cxnLst>
                <a:cxn ang="0">
                  <a:pos x="T0" y="T1"/>
                </a:cxn>
                <a:cxn ang="0">
                  <a:pos x="T2" y="T3"/>
                </a:cxn>
                <a:cxn ang="0">
                  <a:pos x="T4" y="T5"/>
                </a:cxn>
                <a:cxn ang="0">
                  <a:pos x="T6" y="T7"/>
                </a:cxn>
                <a:cxn ang="0">
                  <a:pos x="T8" y="T9"/>
                </a:cxn>
                <a:cxn ang="0">
                  <a:pos x="T10" y="T11"/>
                </a:cxn>
              </a:cxnLst>
              <a:rect l="0" t="0" r="r" b="b"/>
              <a:pathLst>
                <a:path w="167" h="270">
                  <a:moveTo>
                    <a:pt x="167" y="270"/>
                  </a:moveTo>
                  <a:cubicBezTo>
                    <a:pt x="167" y="0"/>
                    <a:pt x="167" y="0"/>
                    <a:pt x="167" y="0"/>
                  </a:cubicBezTo>
                  <a:cubicBezTo>
                    <a:pt x="0" y="0"/>
                    <a:pt x="0" y="0"/>
                    <a:pt x="0" y="0"/>
                  </a:cubicBezTo>
                  <a:cubicBezTo>
                    <a:pt x="0" y="203"/>
                    <a:pt x="0" y="203"/>
                    <a:pt x="0" y="203"/>
                  </a:cubicBezTo>
                  <a:cubicBezTo>
                    <a:pt x="6" y="203"/>
                    <a:pt x="12" y="202"/>
                    <a:pt x="18" y="202"/>
                  </a:cubicBezTo>
                  <a:cubicBezTo>
                    <a:pt x="77" y="202"/>
                    <a:pt x="131" y="229"/>
                    <a:pt x="167" y="270"/>
                  </a:cubicBezTo>
                  <a:close/>
                </a:path>
              </a:pathLst>
            </a:custGeom>
            <a:solidFill>
              <a:srgbClr val="001B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9" name="Rectangle 61"/>
            <p:cNvSpPr>
              <a:spLocks noChangeArrowheads="1"/>
            </p:cNvSpPr>
            <p:nvPr/>
          </p:nvSpPr>
          <p:spPr bwMode="gray">
            <a:xfrm>
              <a:off x="11712292" y="5769604"/>
              <a:ext cx="247676" cy="4576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0" name="Freeform 62"/>
            <p:cNvSpPr>
              <a:spLocks/>
            </p:cNvSpPr>
            <p:nvPr/>
          </p:nvSpPr>
          <p:spPr bwMode="gray">
            <a:xfrm>
              <a:off x="9698577" y="6491095"/>
              <a:ext cx="1017626" cy="503430"/>
            </a:xfrm>
            <a:custGeom>
              <a:avLst/>
              <a:gdLst>
                <a:gd name="T0" fmla="*/ 628 w 650"/>
                <a:gd name="T1" fmla="*/ 323 h 323"/>
                <a:gd name="T2" fmla="*/ 650 w 650"/>
                <a:gd name="T3" fmla="*/ 251 h 323"/>
                <a:gd name="T4" fmla="*/ 515 w 650"/>
                <a:gd name="T5" fmla="*/ 117 h 323"/>
                <a:gd name="T6" fmla="*/ 477 w 650"/>
                <a:gd name="T7" fmla="*/ 122 h 323"/>
                <a:gd name="T8" fmla="*/ 295 w 650"/>
                <a:gd name="T9" fmla="*/ 0 h 323"/>
                <a:gd name="T10" fmla="*/ 99 w 650"/>
                <a:gd name="T11" fmla="*/ 184 h 323"/>
                <a:gd name="T12" fmla="*/ 0 w 650"/>
                <a:gd name="T13" fmla="*/ 285 h 323"/>
                <a:gd name="T14" fmla="*/ 7 w 650"/>
                <a:gd name="T15" fmla="*/ 323 h 323"/>
                <a:gd name="T16" fmla="*/ 628 w 650"/>
                <a:gd name="T17" fmla="*/ 323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0" h="323">
                  <a:moveTo>
                    <a:pt x="628" y="323"/>
                  </a:moveTo>
                  <a:cubicBezTo>
                    <a:pt x="642" y="302"/>
                    <a:pt x="650" y="277"/>
                    <a:pt x="650" y="251"/>
                  </a:cubicBezTo>
                  <a:cubicBezTo>
                    <a:pt x="650" y="176"/>
                    <a:pt x="589" y="117"/>
                    <a:pt x="515" y="117"/>
                  </a:cubicBezTo>
                  <a:cubicBezTo>
                    <a:pt x="502" y="117"/>
                    <a:pt x="489" y="119"/>
                    <a:pt x="477" y="122"/>
                  </a:cubicBezTo>
                  <a:cubicBezTo>
                    <a:pt x="448" y="50"/>
                    <a:pt x="377" y="0"/>
                    <a:pt x="295" y="0"/>
                  </a:cubicBezTo>
                  <a:cubicBezTo>
                    <a:pt x="191" y="0"/>
                    <a:pt x="105" y="81"/>
                    <a:pt x="99" y="184"/>
                  </a:cubicBezTo>
                  <a:cubicBezTo>
                    <a:pt x="44" y="185"/>
                    <a:pt x="0" y="230"/>
                    <a:pt x="0" y="285"/>
                  </a:cubicBezTo>
                  <a:cubicBezTo>
                    <a:pt x="0" y="298"/>
                    <a:pt x="1" y="311"/>
                    <a:pt x="7" y="323"/>
                  </a:cubicBezTo>
                  <a:lnTo>
                    <a:pt x="628" y="3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1" name="Rectangle 63"/>
            <p:cNvSpPr>
              <a:spLocks noChangeArrowheads="1"/>
            </p:cNvSpPr>
            <p:nvPr/>
          </p:nvSpPr>
          <p:spPr bwMode="gray">
            <a:xfrm>
              <a:off x="10840041" y="5481545"/>
              <a:ext cx="43074" cy="91532"/>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82" name="Freeform 64"/>
            <p:cNvSpPr>
              <a:spLocks/>
            </p:cNvSpPr>
            <p:nvPr/>
          </p:nvSpPr>
          <p:spPr bwMode="gray">
            <a:xfrm>
              <a:off x="6852992" y="5328094"/>
              <a:ext cx="729569" cy="231523"/>
            </a:xfrm>
            <a:custGeom>
              <a:avLst/>
              <a:gdLst>
                <a:gd name="T0" fmla="*/ 271 w 271"/>
                <a:gd name="T1" fmla="*/ 0 h 86"/>
                <a:gd name="T2" fmla="*/ 0 w 271"/>
                <a:gd name="T3" fmla="*/ 0 h 86"/>
                <a:gd name="T4" fmla="*/ 17 w 271"/>
                <a:gd name="T5" fmla="*/ 11 h 86"/>
                <a:gd name="T6" fmla="*/ 132 w 271"/>
                <a:gd name="T7" fmla="*/ 48 h 86"/>
                <a:gd name="T8" fmla="*/ 133 w 271"/>
                <a:gd name="T9" fmla="*/ 86 h 86"/>
                <a:gd name="T10" fmla="*/ 240 w 271"/>
                <a:gd name="T11" fmla="*/ 86 h 86"/>
                <a:gd name="T12" fmla="*/ 240 w 271"/>
                <a:gd name="T13" fmla="*/ 21 h 86"/>
                <a:gd name="T14" fmla="*/ 271 w 271"/>
                <a:gd name="T15" fmla="*/ 0 h 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1" h="86">
                  <a:moveTo>
                    <a:pt x="271" y="0"/>
                  </a:moveTo>
                  <a:lnTo>
                    <a:pt x="0" y="0"/>
                  </a:lnTo>
                  <a:lnTo>
                    <a:pt x="17" y="11"/>
                  </a:lnTo>
                  <a:lnTo>
                    <a:pt x="132" y="48"/>
                  </a:lnTo>
                  <a:lnTo>
                    <a:pt x="133" y="86"/>
                  </a:lnTo>
                  <a:lnTo>
                    <a:pt x="240" y="86"/>
                  </a:lnTo>
                  <a:lnTo>
                    <a:pt x="240" y="21"/>
                  </a:lnTo>
                  <a:lnTo>
                    <a:pt x="271" y="0"/>
                  </a:ln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3" name="Freeform 65"/>
            <p:cNvSpPr>
              <a:spLocks/>
            </p:cNvSpPr>
            <p:nvPr/>
          </p:nvSpPr>
          <p:spPr bwMode="gray">
            <a:xfrm>
              <a:off x="7192201" y="5621536"/>
              <a:ext cx="328440" cy="508814"/>
            </a:xfrm>
            <a:custGeom>
              <a:avLst/>
              <a:gdLst>
                <a:gd name="T0" fmla="*/ 209 w 209"/>
                <a:gd name="T1" fmla="*/ 327 h 327"/>
                <a:gd name="T2" fmla="*/ 209 w 209"/>
                <a:gd name="T3" fmla="*/ 0 h 327"/>
                <a:gd name="T4" fmla="*/ 0 w 209"/>
                <a:gd name="T5" fmla="*/ 0 h 327"/>
                <a:gd name="T6" fmla="*/ 0 w 209"/>
                <a:gd name="T7" fmla="*/ 242 h 327"/>
                <a:gd name="T8" fmla="*/ 209 w 209"/>
                <a:gd name="T9" fmla="*/ 327 h 327"/>
              </a:gdLst>
              <a:ahLst/>
              <a:cxnLst>
                <a:cxn ang="0">
                  <a:pos x="T0" y="T1"/>
                </a:cxn>
                <a:cxn ang="0">
                  <a:pos x="T2" y="T3"/>
                </a:cxn>
                <a:cxn ang="0">
                  <a:pos x="T4" y="T5"/>
                </a:cxn>
                <a:cxn ang="0">
                  <a:pos x="T6" y="T7"/>
                </a:cxn>
                <a:cxn ang="0">
                  <a:pos x="T8" y="T9"/>
                </a:cxn>
              </a:cxnLst>
              <a:rect l="0" t="0" r="r" b="b"/>
              <a:pathLst>
                <a:path w="209" h="327">
                  <a:moveTo>
                    <a:pt x="209" y="327"/>
                  </a:moveTo>
                  <a:cubicBezTo>
                    <a:pt x="209" y="0"/>
                    <a:pt x="209" y="0"/>
                    <a:pt x="209" y="0"/>
                  </a:cubicBezTo>
                  <a:cubicBezTo>
                    <a:pt x="0" y="0"/>
                    <a:pt x="0" y="0"/>
                    <a:pt x="0" y="0"/>
                  </a:cubicBezTo>
                  <a:cubicBezTo>
                    <a:pt x="0" y="242"/>
                    <a:pt x="0" y="242"/>
                    <a:pt x="0" y="242"/>
                  </a:cubicBezTo>
                  <a:cubicBezTo>
                    <a:pt x="81" y="245"/>
                    <a:pt x="153" y="277"/>
                    <a:pt x="209" y="327"/>
                  </a:cubicBezTo>
                  <a:close/>
                </a:path>
              </a:pathLst>
            </a:custGeom>
            <a:solidFill>
              <a:srgbClr val="001B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4" name="Rectangle 66"/>
            <p:cNvSpPr>
              <a:spLocks noChangeArrowheads="1"/>
            </p:cNvSpPr>
            <p:nvPr/>
          </p:nvSpPr>
          <p:spPr bwMode="gray">
            <a:xfrm>
              <a:off x="7202970" y="5559618"/>
              <a:ext cx="306903" cy="6192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5" name="Rectangle 67"/>
            <p:cNvSpPr>
              <a:spLocks noChangeArrowheads="1"/>
            </p:cNvSpPr>
            <p:nvPr/>
          </p:nvSpPr>
          <p:spPr bwMode="gray">
            <a:xfrm>
              <a:off x="7943307" y="5048112"/>
              <a:ext cx="43074" cy="91532"/>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86" name="Freeform 68"/>
            <p:cNvSpPr>
              <a:spLocks/>
            </p:cNvSpPr>
            <p:nvPr/>
          </p:nvSpPr>
          <p:spPr bwMode="gray">
            <a:xfrm>
              <a:off x="7940614" y="5088494"/>
              <a:ext cx="1289532" cy="454971"/>
            </a:xfrm>
            <a:custGeom>
              <a:avLst/>
              <a:gdLst>
                <a:gd name="T0" fmla="*/ 479 w 479"/>
                <a:gd name="T1" fmla="*/ 169 h 169"/>
                <a:gd name="T2" fmla="*/ 163 w 479"/>
                <a:gd name="T3" fmla="*/ 169 h 169"/>
                <a:gd name="T4" fmla="*/ 163 w 479"/>
                <a:gd name="T5" fmla="*/ 5 h 169"/>
                <a:gd name="T6" fmla="*/ 0 w 479"/>
                <a:gd name="T7" fmla="*/ 5 h 169"/>
                <a:gd name="T8" fmla="*/ 0 w 479"/>
                <a:gd name="T9" fmla="*/ 0 h 169"/>
                <a:gd name="T10" fmla="*/ 169 w 479"/>
                <a:gd name="T11" fmla="*/ 0 h 169"/>
                <a:gd name="T12" fmla="*/ 169 w 479"/>
                <a:gd name="T13" fmla="*/ 165 h 169"/>
                <a:gd name="T14" fmla="*/ 479 w 479"/>
                <a:gd name="T15" fmla="*/ 165 h 169"/>
                <a:gd name="T16" fmla="*/ 479 w 479"/>
                <a:gd name="T17" fmla="*/ 169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9" h="169">
                  <a:moveTo>
                    <a:pt x="479" y="169"/>
                  </a:moveTo>
                  <a:lnTo>
                    <a:pt x="163" y="169"/>
                  </a:lnTo>
                  <a:lnTo>
                    <a:pt x="163" y="5"/>
                  </a:lnTo>
                  <a:lnTo>
                    <a:pt x="0" y="5"/>
                  </a:lnTo>
                  <a:lnTo>
                    <a:pt x="0" y="0"/>
                  </a:lnTo>
                  <a:lnTo>
                    <a:pt x="169" y="0"/>
                  </a:lnTo>
                  <a:lnTo>
                    <a:pt x="169" y="165"/>
                  </a:lnTo>
                  <a:lnTo>
                    <a:pt x="479" y="165"/>
                  </a:lnTo>
                  <a:lnTo>
                    <a:pt x="479" y="169"/>
                  </a:ln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87" name="Freeform 69"/>
            <p:cNvSpPr>
              <a:spLocks/>
            </p:cNvSpPr>
            <p:nvPr/>
          </p:nvSpPr>
          <p:spPr bwMode="gray">
            <a:xfrm>
              <a:off x="10215467" y="6227266"/>
              <a:ext cx="134607" cy="188449"/>
            </a:xfrm>
            <a:custGeom>
              <a:avLst/>
              <a:gdLst>
                <a:gd name="T0" fmla="*/ 85 w 85"/>
                <a:gd name="T1" fmla="*/ 86 h 121"/>
                <a:gd name="T2" fmla="*/ 85 w 85"/>
                <a:gd name="T3" fmla="*/ 0 h 121"/>
                <a:gd name="T4" fmla="*/ 77 w 85"/>
                <a:gd name="T5" fmla="*/ 2 h 121"/>
                <a:gd name="T6" fmla="*/ 77 w 85"/>
                <a:gd name="T7" fmla="*/ 98 h 121"/>
                <a:gd name="T8" fmla="*/ 0 w 85"/>
                <a:gd name="T9" fmla="*/ 98 h 121"/>
                <a:gd name="T10" fmla="*/ 11 w 85"/>
                <a:gd name="T11" fmla="*/ 105 h 121"/>
                <a:gd name="T12" fmla="*/ 11 w 85"/>
                <a:gd name="T13" fmla="*/ 121 h 121"/>
                <a:gd name="T14" fmla="*/ 73 w 85"/>
                <a:gd name="T15" fmla="*/ 121 h 121"/>
                <a:gd name="T16" fmla="*/ 73 w 85"/>
                <a:gd name="T17" fmla="*/ 105 h 121"/>
                <a:gd name="T18" fmla="*/ 85 w 85"/>
                <a:gd name="T19" fmla="*/ 86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121">
                  <a:moveTo>
                    <a:pt x="85" y="86"/>
                  </a:moveTo>
                  <a:cubicBezTo>
                    <a:pt x="85" y="0"/>
                    <a:pt x="85" y="0"/>
                    <a:pt x="85" y="0"/>
                  </a:cubicBezTo>
                  <a:cubicBezTo>
                    <a:pt x="82" y="0"/>
                    <a:pt x="79" y="1"/>
                    <a:pt x="77" y="2"/>
                  </a:cubicBezTo>
                  <a:cubicBezTo>
                    <a:pt x="77" y="98"/>
                    <a:pt x="77" y="98"/>
                    <a:pt x="77" y="98"/>
                  </a:cubicBezTo>
                  <a:cubicBezTo>
                    <a:pt x="0" y="98"/>
                    <a:pt x="0" y="98"/>
                    <a:pt x="0" y="98"/>
                  </a:cubicBezTo>
                  <a:cubicBezTo>
                    <a:pt x="3" y="102"/>
                    <a:pt x="7" y="104"/>
                    <a:pt x="11" y="105"/>
                  </a:cubicBezTo>
                  <a:cubicBezTo>
                    <a:pt x="11" y="121"/>
                    <a:pt x="11" y="121"/>
                    <a:pt x="11" y="121"/>
                  </a:cubicBezTo>
                  <a:cubicBezTo>
                    <a:pt x="73" y="121"/>
                    <a:pt x="73" y="121"/>
                    <a:pt x="73" y="121"/>
                  </a:cubicBezTo>
                  <a:cubicBezTo>
                    <a:pt x="73" y="105"/>
                    <a:pt x="73" y="105"/>
                    <a:pt x="73" y="105"/>
                  </a:cubicBezTo>
                  <a:lnTo>
                    <a:pt x="85" y="86"/>
                  </a:ln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8" name="Freeform 70"/>
            <p:cNvSpPr>
              <a:spLocks/>
            </p:cNvSpPr>
            <p:nvPr/>
          </p:nvSpPr>
          <p:spPr bwMode="gray">
            <a:xfrm>
              <a:off x="10228926" y="6437253"/>
              <a:ext cx="110378" cy="250369"/>
            </a:xfrm>
            <a:custGeom>
              <a:avLst/>
              <a:gdLst>
                <a:gd name="T0" fmla="*/ 72 w 72"/>
                <a:gd name="T1" fmla="*/ 160 h 160"/>
                <a:gd name="T2" fmla="*/ 72 w 72"/>
                <a:gd name="T3" fmla="*/ 0 h 160"/>
                <a:gd name="T4" fmla="*/ 0 w 72"/>
                <a:gd name="T5" fmla="*/ 0 h 160"/>
                <a:gd name="T6" fmla="*/ 0 w 72"/>
                <a:gd name="T7" fmla="*/ 119 h 160"/>
                <a:gd name="T8" fmla="*/ 72 w 72"/>
                <a:gd name="T9" fmla="*/ 160 h 160"/>
              </a:gdLst>
              <a:ahLst/>
              <a:cxnLst>
                <a:cxn ang="0">
                  <a:pos x="T0" y="T1"/>
                </a:cxn>
                <a:cxn ang="0">
                  <a:pos x="T2" y="T3"/>
                </a:cxn>
                <a:cxn ang="0">
                  <a:pos x="T4" y="T5"/>
                </a:cxn>
                <a:cxn ang="0">
                  <a:pos x="T6" y="T7"/>
                </a:cxn>
                <a:cxn ang="0">
                  <a:pos x="T8" y="T9"/>
                </a:cxn>
              </a:cxnLst>
              <a:rect l="0" t="0" r="r" b="b"/>
              <a:pathLst>
                <a:path w="72" h="160">
                  <a:moveTo>
                    <a:pt x="72" y="160"/>
                  </a:moveTo>
                  <a:cubicBezTo>
                    <a:pt x="72" y="0"/>
                    <a:pt x="72" y="0"/>
                    <a:pt x="72" y="0"/>
                  </a:cubicBezTo>
                  <a:cubicBezTo>
                    <a:pt x="0" y="0"/>
                    <a:pt x="0" y="0"/>
                    <a:pt x="0" y="0"/>
                  </a:cubicBezTo>
                  <a:cubicBezTo>
                    <a:pt x="0" y="119"/>
                    <a:pt x="0" y="119"/>
                    <a:pt x="0" y="119"/>
                  </a:cubicBezTo>
                  <a:cubicBezTo>
                    <a:pt x="27" y="126"/>
                    <a:pt x="52" y="140"/>
                    <a:pt x="72" y="160"/>
                  </a:cubicBezTo>
                  <a:close/>
                </a:path>
              </a:pathLst>
            </a:custGeom>
            <a:solidFill>
              <a:srgbClr val="001B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9" name="Rectangle 71"/>
            <p:cNvSpPr>
              <a:spLocks noChangeArrowheads="1"/>
            </p:cNvSpPr>
            <p:nvPr/>
          </p:nvSpPr>
          <p:spPr bwMode="gray">
            <a:xfrm>
              <a:off x="10231619" y="6415716"/>
              <a:ext cx="104994" cy="215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0" name="Freeform 72"/>
            <p:cNvSpPr>
              <a:spLocks/>
            </p:cNvSpPr>
            <p:nvPr/>
          </p:nvSpPr>
          <p:spPr bwMode="gray">
            <a:xfrm>
              <a:off x="9916639" y="5287711"/>
              <a:ext cx="923402" cy="247676"/>
            </a:xfrm>
            <a:custGeom>
              <a:avLst/>
              <a:gdLst>
                <a:gd name="T0" fmla="*/ 343 w 343"/>
                <a:gd name="T1" fmla="*/ 92 h 92"/>
                <a:gd name="T2" fmla="*/ 196 w 343"/>
                <a:gd name="T3" fmla="*/ 92 h 92"/>
                <a:gd name="T4" fmla="*/ 196 w 343"/>
                <a:gd name="T5" fmla="*/ 5 h 92"/>
                <a:gd name="T6" fmla="*/ 0 w 343"/>
                <a:gd name="T7" fmla="*/ 5 h 92"/>
                <a:gd name="T8" fmla="*/ 0 w 343"/>
                <a:gd name="T9" fmla="*/ 0 h 92"/>
                <a:gd name="T10" fmla="*/ 201 w 343"/>
                <a:gd name="T11" fmla="*/ 0 h 92"/>
                <a:gd name="T12" fmla="*/ 201 w 343"/>
                <a:gd name="T13" fmla="*/ 87 h 92"/>
                <a:gd name="T14" fmla="*/ 343 w 343"/>
                <a:gd name="T15" fmla="*/ 87 h 92"/>
                <a:gd name="T16" fmla="*/ 343 w 343"/>
                <a:gd name="T17" fmla="*/ 9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3" h="92">
                  <a:moveTo>
                    <a:pt x="343" y="92"/>
                  </a:moveTo>
                  <a:lnTo>
                    <a:pt x="196" y="92"/>
                  </a:lnTo>
                  <a:lnTo>
                    <a:pt x="196" y="5"/>
                  </a:lnTo>
                  <a:lnTo>
                    <a:pt x="0" y="5"/>
                  </a:lnTo>
                  <a:lnTo>
                    <a:pt x="0" y="0"/>
                  </a:lnTo>
                  <a:lnTo>
                    <a:pt x="201" y="0"/>
                  </a:lnTo>
                  <a:lnTo>
                    <a:pt x="201" y="87"/>
                  </a:lnTo>
                  <a:lnTo>
                    <a:pt x="343" y="87"/>
                  </a:lnTo>
                  <a:lnTo>
                    <a:pt x="343" y="92"/>
                  </a:ln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91" name="Freeform 73"/>
            <p:cNvSpPr>
              <a:spLocks/>
            </p:cNvSpPr>
            <p:nvPr/>
          </p:nvSpPr>
          <p:spPr bwMode="gray">
            <a:xfrm>
              <a:off x="9623198" y="5565002"/>
              <a:ext cx="282675" cy="743029"/>
            </a:xfrm>
            <a:custGeom>
              <a:avLst/>
              <a:gdLst>
                <a:gd name="T0" fmla="*/ 93 w 105"/>
                <a:gd name="T1" fmla="*/ 276 h 276"/>
                <a:gd name="T2" fmla="*/ 0 w 105"/>
                <a:gd name="T3" fmla="*/ 276 h 276"/>
                <a:gd name="T4" fmla="*/ 0 w 105"/>
                <a:gd name="T5" fmla="*/ 0 h 276"/>
                <a:gd name="T6" fmla="*/ 105 w 105"/>
                <a:gd name="T7" fmla="*/ 0 h 276"/>
                <a:gd name="T8" fmla="*/ 105 w 105"/>
                <a:gd name="T9" fmla="*/ 6 h 276"/>
                <a:gd name="T10" fmla="*/ 6 w 105"/>
                <a:gd name="T11" fmla="*/ 6 h 276"/>
                <a:gd name="T12" fmla="*/ 6 w 105"/>
                <a:gd name="T13" fmla="*/ 271 h 276"/>
                <a:gd name="T14" fmla="*/ 93 w 105"/>
                <a:gd name="T15" fmla="*/ 271 h 276"/>
                <a:gd name="T16" fmla="*/ 93 w 105"/>
                <a:gd name="T17" fmla="*/ 276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 h="276">
                  <a:moveTo>
                    <a:pt x="93" y="276"/>
                  </a:moveTo>
                  <a:lnTo>
                    <a:pt x="0" y="276"/>
                  </a:lnTo>
                  <a:lnTo>
                    <a:pt x="0" y="0"/>
                  </a:lnTo>
                  <a:lnTo>
                    <a:pt x="105" y="0"/>
                  </a:lnTo>
                  <a:lnTo>
                    <a:pt x="105" y="6"/>
                  </a:lnTo>
                  <a:lnTo>
                    <a:pt x="6" y="6"/>
                  </a:lnTo>
                  <a:lnTo>
                    <a:pt x="6" y="271"/>
                  </a:lnTo>
                  <a:lnTo>
                    <a:pt x="93" y="271"/>
                  </a:lnTo>
                  <a:lnTo>
                    <a:pt x="93" y="276"/>
                  </a:ln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92" name="Rectangle 74"/>
            <p:cNvSpPr>
              <a:spLocks noChangeArrowheads="1"/>
            </p:cNvSpPr>
            <p:nvPr/>
          </p:nvSpPr>
          <p:spPr bwMode="gray">
            <a:xfrm>
              <a:off x="9846644" y="6273032"/>
              <a:ext cx="26921" cy="56536"/>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93" name="Freeform 75"/>
            <p:cNvSpPr>
              <a:spLocks/>
            </p:cNvSpPr>
            <p:nvPr/>
          </p:nvSpPr>
          <p:spPr bwMode="gray">
            <a:xfrm>
              <a:off x="10883115" y="4951196"/>
              <a:ext cx="1076853" cy="734953"/>
            </a:xfrm>
            <a:custGeom>
              <a:avLst/>
              <a:gdLst>
                <a:gd name="T0" fmla="*/ 400 w 400"/>
                <a:gd name="T1" fmla="*/ 273 h 273"/>
                <a:gd name="T2" fmla="*/ 400 w 400"/>
                <a:gd name="T3" fmla="*/ 0 h 273"/>
                <a:gd name="T4" fmla="*/ 201 w 400"/>
                <a:gd name="T5" fmla="*/ 0 h 273"/>
                <a:gd name="T6" fmla="*/ 0 w 400"/>
                <a:gd name="T7" fmla="*/ 0 h 273"/>
                <a:gd name="T8" fmla="*/ 0 w 400"/>
                <a:gd name="T9" fmla="*/ 273 h 273"/>
                <a:gd name="T10" fmla="*/ 201 w 400"/>
                <a:gd name="T11" fmla="*/ 273 h 273"/>
                <a:gd name="T12" fmla="*/ 400 w 400"/>
                <a:gd name="T13" fmla="*/ 273 h 273"/>
              </a:gdLst>
              <a:ahLst/>
              <a:cxnLst>
                <a:cxn ang="0">
                  <a:pos x="T0" y="T1"/>
                </a:cxn>
                <a:cxn ang="0">
                  <a:pos x="T2" y="T3"/>
                </a:cxn>
                <a:cxn ang="0">
                  <a:pos x="T4" y="T5"/>
                </a:cxn>
                <a:cxn ang="0">
                  <a:pos x="T6" y="T7"/>
                </a:cxn>
                <a:cxn ang="0">
                  <a:pos x="T8" y="T9"/>
                </a:cxn>
                <a:cxn ang="0">
                  <a:pos x="T10" y="T11"/>
                </a:cxn>
                <a:cxn ang="0">
                  <a:pos x="T12" y="T13"/>
                </a:cxn>
              </a:cxnLst>
              <a:rect l="0" t="0" r="r" b="b"/>
              <a:pathLst>
                <a:path w="400" h="273">
                  <a:moveTo>
                    <a:pt x="400" y="273"/>
                  </a:moveTo>
                  <a:lnTo>
                    <a:pt x="400" y="0"/>
                  </a:lnTo>
                  <a:lnTo>
                    <a:pt x="201" y="0"/>
                  </a:lnTo>
                  <a:lnTo>
                    <a:pt x="0" y="0"/>
                  </a:lnTo>
                  <a:lnTo>
                    <a:pt x="0" y="273"/>
                  </a:lnTo>
                  <a:lnTo>
                    <a:pt x="201" y="273"/>
                  </a:lnTo>
                  <a:lnTo>
                    <a:pt x="400" y="273"/>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4" name="Rectangle 76"/>
            <p:cNvSpPr>
              <a:spLocks noChangeArrowheads="1"/>
            </p:cNvSpPr>
            <p:nvPr/>
          </p:nvSpPr>
          <p:spPr bwMode="gray">
            <a:xfrm>
              <a:off x="10939649" y="4991577"/>
              <a:ext cx="966476" cy="573425"/>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95" name="Freeform 77"/>
            <p:cNvSpPr>
              <a:spLocks noEditPoints="1"/>
            </p:cNvSpPr>
            <p:nvPr/>
          </p:nvSpPr>
          <p:spPr bwMode="gray">
            <a:xfrm>
              <a:off x="11009645" y="5384628"/>
              <a:ext cx="826485" cy="99610"/>
            </a:xfrm>
            <a:custGeom>
              <a:avLst/>
              <a:gdLst>
                <a:gd name="T0" fmla="*/ 0 w 527"/>
                <a:gd name="T1" fmla="*/ 57 h 64"/>
                <a:gd name="T2" fmla="*/ 41 w 527"/>
                <a:gd name="T3" fmla="*/ 57 h 64"/>
                <a:gd name="T4" fmla="*/ 8 w 527"/>
                <a:gd name="T5" fmla="*/ 0 h 64"/>
                <a:gd name="T6" fmla="*/ 34 w 527"/>
                <a:gd name="T7" fmla="*/ 57 h 64"/>
                <a:gd name="T8" fmla="*/ 86 w 527"/>
                <a:gd name="T9" fmla="*/ 57 h 64"/>
                <a:gd name="T10" fmla="*/ 60 w 527"/>
                <a:gd name="T11" fmla="*/ 4 h 64"/>
                <a:gd name="T12" fmla="*/ 77 w 527"/>
                <a:gd name="T13" fmla="*/ 57 h 64"/>
                <a:gd name="T14" fmla="*/ 65 w 527"/>
                <a:gd name="T15" fmla="*/ 64 h 64"/>
                <a:gd name="T16" fmla="*/ 102 w 527"/>
                <a:gd name="T17" fmla="*/ 39 h 64"/>
                <a:gd name="T18" fmla="*/ 93 w 527"/>
                <a:gd name="T19" fmla="*/ 57 h 64"/>
                <a:gd name="T20" fmla="*/ 121 w 527"/>
                <a:gd name="T21" fmla="*/ 8 h 64"/>
                <a:gd name="T22" fmla="*/ 154 w 527"/>
                <a:gd name="T23" fmla="*/ 64 h 64"/>
                <a:gd name="T24" fmla="*/ 154 w 527"/>
                <a:gd name="T25" fmla="*/ 0 h 64"/>
                <a:gd name="T26" fmla="*/ 154 w 527"/>
                <a:gd name="T27" fmla="*/ 8 h 64"/>
                <a:gd name="T28" fmla="*/ 130 w 527"/>
                <a:gd name="T29" fmla="*/ 8 h 64"/>
                <a:gd name="T30" fmla="*/ 182 w 527"/>
                <a:gd name="T31" fmla="*/ 57 h 64"/>
                <a:gd name="T32" fmla="*/ 224 w 527"/>
                <a:gd name="T33" fmla="*/ 57 h 64"/>
                <a:gd name="T34" fmla="*/ 191 w 527"/>
                <a:gd name="T35" fmla="*/ 0 h 64"/>
                <a:gd name="T36" fmla="*/ 215 w 527"/>
                <a:gd name="T37" fmla="*/ 57 h 64"/>
                <a:gd name="T38" fmla="*/ 251 w 527"/>
                <a:gd name="T39" fmla="*/ 0 h 64"/>
                <a:gd name="T40" fmla="*/ 251 w 527"/>
                <a:gd name="T41" fmla="*/ 64 h 64"/>
                <a:gd name="T42" fmla="*/ 284 w 527"/>
                <a:gd name="T43" fmla="*/ 8 h 64"/>
                <a:gd name="T44" fmla="*/ 251 w 527"/>
                <a:gd name="T45" fmla="*/ 8 h 64"/>
                <a:gd name="T46" fmla="*/ 251 w 527"/>
                <a:gd name="T47" fmla="*/ 57 h 64"/>
                <a:gd name="T48" fmla="*/ 328 w 527"/>
                <a:gd name="T49" fmla="*/ 0 h 64"/>
                <a:gd name="T50" fmla="*/ 307 w 527"/>
                <a:gd name="T51" fmla="*/ 8 h 64"/>
                <a:gd name="T52" fmla="*/ 307 w 527"/>
                <a:gd name="T53" fmla="*/ 57 h 64"/>
                <a:gd name="T54" fmla="*/ 340 w 527"/>
                <a:gd name="T55" fmla="*/ 64 h 64"/>
                <a:gd name="T56" fmla="*/ 340 w 527"/>
                <a:gd name="T57" fmla="*/ 35 h 64"/>
                <a:gd name="T58" fmla="*/ 328 w 527"/>
                <a:gd name="T59" fmla="*/ 57 h 64"/>
                <a:gd name="T60" fmla="*/ 368 w 527"/>
                <a:gd name="T61" fmla="*/ 0 h 64"/>
                <a:gd name="T62" fmla="*/ 380 w 527"/>
                <a:gd name="T63" fmla="*/ 8 h 64"/>
                <a:gd name="T64" fmla="*/ 364 w 527"/>
                <a:gd name="T65" fmla="*/ 60 h 64"/>
                <a:gd name="T66" fmla="*/ 405 w 527"/>
                <a:gd name="T67" fmla="*/ 60 h 64"/>
                <a:gd name="T68" fmla="*/ 396 w 527"/>
                <a:gd name="T69" fmla="*/ 39 h 64"/>
                <a:gd name="T70" fmla="*/ 433 w 527"/>
                <a:gd name="T71" fmla="*/ 0 h 64"/>
                <a:gd name="T72" fmla="*/ 433 w 527"/>
                <a:gd name="T73" fmla="*/ 64 h 64"/>
                <a:gd name="T74" fmla="*/ 466 w 527"/>
                <a:gd name="T75" fmla="*/ 8 h 64"/>
                <a:gd name="T76" fmla="*/ 433 w 527"/>
                <a:gd name="T77" fmla="*/ 8 h 64"/>
                <a:gd name="T78" fmla="*/ 433 w 527"/>
                <a:gd name="T79" fmla="*/ 57 h 64"/>
                <a:gd name="T80" fmla="*/ 510 w 527"/>
                <a:gd name="T81" fmla="*/ 0 h 64"/>
                <a:gd name="T82" fmla="*/ 489 w 527"/>
                <a:gd name="T83" fmla="*/ 8 h 64"/>
                <a:gd name="T84" fmla="*/ 489 w 527"/>
                <a:gd name="T85" fmla="*/ 57 h 64"/>
                <a:gd name="T86" fmla="*/ 522 w 527"/>
                <a:gd name="T87" fmla="*/ 64 h 64"/>
                <a:gd name="T88" fmla="*/ 522 w 527"/>
                <a:gd name="T89" fmla="*/ 35 h 64"/>
                <a:gd name="T90" fmla="*/ 510 w 527"/>
                <a:gd name="T91" fmla="*/ 57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7" h="64">
                  <a:moveTo>
                    <a:pt x="8" y="0"/>
                  </a:moveTo>
                  <a:cubicBezTo>
                    <a:pt x="4" y="0"/>
                    <a:pt x="0" y="3"/>
                    <a:pt x="0" y="8"/>
                  </a:cubicBezTo>
                  <a:cubicBezTo>
                    <a:pt x="0" y="57"/>
                    <a:pt x="0" y="57"/>
                    <a:pt x="0" y="57"/>
                  </a:cubicBezTo>
                  <a:cubicBezTo>
                    <a:pt x="0" y="61"/>
                    <a:pt x="4" y="64"/>
                    <a:pt x="8" y="64"/>
                  </a:cubicBezTo>
                  <a:cubicBezTo>
                    <a:pt x="34" y="64"/>
                    <a:pt x="34" y="64"/>
                    <a:pt x="34" y="64"/>
                  </a:cubicBezTo>
                  <a:cubicBezTo>
                    <a:pt x="38" y="64"/>
                    <a:pt x="41" y="61"/>
                    <a:pt x="41" y="57"/>
                  </a:cubicBezTo>
                  <a:cubicBezTo>
                    <a:pt x="41" y="8"/>
                    <a:pt x="41" y="8"/>
                    <a:pt x="41" y="8"/>
                  </a:cubicBezTo>
                  <a:cubicBezTo>
                    <a:pt x="41" y="3"/>
                    <a:pt x="38" y="0"/>
                    <a:pt x="34" y="0"/>
                  </a:cubicBezTo>
                  <a:lnTo>
                    <a:pt x="8" y="0"/>
                  </a:lnTo>
                  <a:close/>
                  <a:moveTo>
                    <a:pt x="8" y="8"/>
                  </a:moveTo>
                  <a:cubicBezTo>
                    <a:pt x="34" y="8"/>
                    <a:pt x="34" y="8"/>
                    <a:pt x="34" y="8"/>
                  </a:cubicBezTo>
                  <a:cubicBezTo>
                    <a:pt x="34" y="57"/>
                    <a:pt x="34" y="57"/>
                    <a:pt x="34" y="57"/>
                  </a:cubicBezTo>
                  <a:cubicBezTo>
                    <a:pt x="8" y="57"/>
                    <a:pt x="8" y="57"/>
                    <a:pt x="8" y="57"/>
                  </a:cubicBezTo>
                  <a:lnTo>
                    <a:pt x="8" y="8"/>
                  </a:lnTo>
                  <a:close/>
                  <a:moveTo>
                    <a:pt x="86" y="57"/>
                  </a:moveTo>
                  <a:cubicBezTo>
                    <a:pt x="86" y="0"/>
                    <a:pt x="86" y="0"/>
                    <a:pt x="86" y="0"/>
                  </a:cubicBezTo>
                  <a:cubicBezTo>
                    <a:pt x="65" y="0"/>
                    <a:pt x="65" y="0"/>
                    <a:pt x="65" y="0"/>
                  </a:cubicBezTo>
                  <a:cubicBezTo>
                    <a:pt x="63" y="0"/>
                    <a:pt x="60" y="0"/>
                    <a:pt x="60" y="4"/>
                  </a:cubicBezTo>
                  <a:cubicBezTo>
                    <a:pt x="60" y="7"/>
                    <a:pt x="63" y="8"/>
                    <a:pt x="65" y="8"/>
                  </a:cubicBezTo>
                  <a:cubicBezTo>
                    <a:pt x="77" y="8"/>
                    <a:pt x="77" y="8"/>
                    <a:pt x="77" y="8"/>
                  </a:cubicBezTo>
                  <a:cubicBezTo>
                    <a:pt x="77" y="57"/>
                    <a:pt x="77" y="57"/>
                    <a:pt x="77" y="57"/>
                  </a:cubicBezTo>
                  <a:cubicBezTo>
                    <a:pt x="65" y="57"/>
                    <a:pt x="65" y="57"/>
                    <a:pt x="65" y="57"/>
                  </a:cubicBezTo>
                  <a:cubicBezTo>
                    <a:pt x="63" y="57"/>
                    <a:pt x="60" y="58"/>
                    <a:pt x="60" y="60"/>
                  </a:cubicBezTo>
                  <a:cubicBezTo>
                    <a:pt x="60" y="64"/>
                    <a:pt x="63" y="64"/>
                    <a:pt x="65" y="64"/>
                  </a:cubicBezTo>
                  <a:cubicBezTo>
                    <a:pt x="98" y="64"/>
                    <a:pt x="98" y="64"/>
                    <a:pt x="98" y="64"/>
                  </a:cubicBezTo>
                  <a:cubicBezTo>
                    <a:pt x="100" y="64"/>
                    <a:pt x="102" y="64"/>
                    <a:pt x="102" y="60"/>
                  </a:cubicBezTo>
                  <a:cubicBezTo>
                    <a:pt x="102" y="39"/>
                    <a:pt x="102" y="39"/>
                    <a:pt x="102" y="39"/>
                  </a:cubicBezTo>
                  <a:cubicBezTo>
                    <a:pt x="102" y="37"/>
                    <a:pt x="101" y="35"/>
                    <a:pt x="98" y="35"/>
                  </a:cubicBezTo>
                  <a:cubicBezTo>
                    <a:pt x="95" y="35"/>
                    <a:pt x="93" y="37"/>
                    <a:pt x="93" y="39"/>
                  </a:cubicBezTo>
                  <a:cubicBezTo>
                    <a:pt x="93" y="57"/>
                    <a:pt x="93" y="57"/>
                    <a:pt x="93" y="57"/>
                  </a:cubicBezTo>
                  <a:lnTo>
                    <a:pt x="86" y="57"/>
                  </a:lnTo>
                  <a:close/>
                  <a:moveTo>
                    <a:pt x="130" y="0"/>
                  </a:moveTo>
                  <a:cubicBezTo>
                    <a:pt x="125" y="0"/>
                    <a:pt x="121" y="3"/>
                    <a:pt x="121" y="8"/>
                  </a:cubicBezTo>
                  <a:cubicBezTo>
                    <a:pt x="121" y="57"/>
                    <a:pt x="121" y="57"/>
                    <a:pt x="121" y="57"/>
                  </a:cubicBezTo>
                  <a:cubicBezTo>
                    <a:pt x="121" y="61"/>
                    <a:pt x="125" y="64"/>
                    <a:pt x="130" y="64"/>
                  </a:cubicBezTo>
                  <a:cubicBezTo>
                    <a:pt x="154" y="64"/>
                    <a:pt x="154" y="64"/>
                    <a:pt x="154" y="64"/>
                  </a:cubicBezTo>
                  <a:cubicBezTo>
                    <a:pt x="159" y="64"/>
                    <a:pt x="163" y="61"/>
                    <a:pt x="163" y="57"/>
                  </a:cubicBezTo>
                  <a:cubicBezTo>
                    <a:pt x="163" y="8"/>
                    <a:pt x="163" y="8"/>
                    <a:pt x="163" y="8"/>
                  </a:cubicBezTo>
                  <a:cubicBezTo>
                    <a:pt x="163" y="3"/>
                    <a:pt x="159" y="0"/>
                    <a:pt x="154" y="0"/>
                  </a:cubicBezTo>
                  <a:lnTo>
                    <a:pt x="130" y="0"/>
                  </a:lnTo>
                  <a:close/>
                  <a:moveTo>
                    <a:pt x="130" y="8"/>
                  </a:moveTo>
                  <a:cubicBezTo>
                    <a:pt x="154" y="8"/>
                    <a:pt x="154" y="8"/>
                    <a:pt x="154" y="8"/>
                  </a:cubicBezTo>
                  <a:cubicBezTo>
                    <a:pt x="154" y="57"/>
                    <a:pt x="154" y="57"/>
                    <a:pt x="154" y="57"/>
                  </a:cubicBezTo>
                  <a:cubicBezTo>
                    <a:pt x="130" y="57"/>
                    <a:pt x="130" y="57"/>
                    <a:pt x="130" y="57"/>
                  </a:cubicBezTo>
                  <a:lnTo>
                    <a:pt x="130" y="8"/>
                  </a:lnTo>
                  <a:close/>
                  <a:moveTo>
                    <a:pt x="191" y="0"/>
                  </a:moveTo>
                  <a:cubicBezTo>
                    <a:pt x="185" y="0"/>
                    <a:pt x="182" y="3"/>
                    <a:pt x="182" y="8"/>
                  </a:cubicBezTo>
                  <a:cubicBezTo>
                    <a:pt x="182" y="57"/>
                    <a:pt x="182" y="57"/>
                    <a:pt x="182" y="57"/>
                  </a:cubicBezTo>
                  <a:cubicBezTo>
                    <a:pt x="182" y="61"/>
                    <a:pt x="185" y="64"/>
                    <a:pt x="191" y="64"/>
                  </a:cubicBezTo>
                  <a:cubicBezTo>
                    <a:pt x="215" y="64"/>
                    <a:pt x="215" y="64"/>
                    <a:pt x="215" y="64"/>
                  </a:cubicBezTo>
                  <a:cubicBezTo>
                    <a:pt x="220" y="64"/>
                    <a:pt x="224" y="61"/>
                    <a:pt x="224" y="57"/>
                  </a:cubicBezTo>
                  <a:cubicBezTo>
                    <a:pt x="224" y="8"/>
                    <a:pt x="224" y="8"/>
                    <a:pt x="224" y="8"/>
                  </a:cubicBezTo>
                  <a:cubicBezTo>
                    <a:pt x="224" y="3"/>
                    <a:pt x="219" y="0"/>
                    <a:pt x="215" y="0"/>
                  </a:cubicBezTo>
                  <a:lnTo>
                    <a:pt x="191" y="0"/>
                  </a:lnTo>
                  <a:close/>
                  <a:moveTo>
                    <a:pt x="191" y="8"/>
                  </a:moveTo>
                  <a:cubicBezTo>
                    <a:pt x="215" y="8"/>
                    <a:pt x="215" y="8"/>
                    <a:pt x="215" y="8"/>
                  </a:cubicBezTo>
                  <a:cubicBezTo>
                    <a:pt x="215" y="57"/>
                    <a:pt x="215" y="57"/>
                    <a:pt x="215" y="57"/>
                  </a:cubicBezTo>
                  <a:cubicBezTo>
                    <a:pt x="191" y="57"/>
                    <a:pt x="191" y="57"/>
                    <a:pt x="191" y="57"/>
                  </a:cubicBezTo>
                  <a:lnTo>
                    <a:pt x="191" y="8"/>
                  </a:lnTo>
                  <a:close/>
                  <a:moveTo>
                    <a:pt x="251" y="0"/>
                  </a:moveTo>
                  <a:cubicBezTo>
                    <a:pt x="246" y="0"/>
                    <a:pt x="243" y="3"/>
                    <a:pt x="243" y="8"/>
                  </a:cubicBezTo>
                  <a:cubicBezTo>
                    <a:pt x="243" y="57"/>
                    <a:pt x="243" y="57"/>
                    <a:pt x="243" y="57"/>
                  </a:cubicBezTo>
                  <a:cubicBezTo>
                    <a:pt x="243" y="61"/>
                    <a:pt x="246" y="64"/>
                    <a:pt x="251" y="64"/>
                  </a:cubicBezTo>
                  <a:cubicBezTo>
                    <a:pt x="276" y="64"/>
                    <a:pt x="276" y="64"/>
                    <a:pt x="276" y="64"/>
                  </a:cubicBezTo>
                  <a:cubicBezTo>
                    <a:pt x="280" y="64"/>
                    <a:pt x="284" y="61"/>
                    <a:pt x="284" y="57"/>
                  </a:cubicBezTo>
                  <a:cubicBezTo>
                    <a:pt x="284" y="8"/>
                    <a:pt x="284" y="8"/>
                    <a:pt x="284" y="8"/>
                  </a:cubicBezTo>
                  <a:cubicBezTo>
                    <a:pt x="284" y="3"/>
                    <a:pt x="280" y="0"/>
                    <a:pt x="276" y="0"/>
                  </a:cubicBezTo>
                  <a:lnTo>
                    <a:pt x="251" y="0"/>
                  </a:lnTo>
                  <a:close/>
                  <a:moveTo>
                    <a:pt x="251" y="8"/>
                  </a:moveTo>
                  <a:cubicBezTo>
                    <a:pt x="276" y="8"/>
                    <a:pt x="276" y="8"/>
                    <a:pt x="276" y="8"/>
                  </a:cubicBezTo>
                  <a:cubicBezTo>
                    <a:pt x="276" y="57"/>
                    <a:pt x="276" y="57"/>
                    <a:pt x="276" y="57"/>
                  </a:cubicBezTo>
                  <a:cubicBezTo>
                    <a:pt x="251" y="57"/>
                    <a:pt x="251" y="57"/>
                    <a:pt x="251" y="57"/>
                  </a:cubicBezTo>
                  <a:lnTo>
                    <a:pt x="251" y="8"/>
                  </a:lnTo>
                  <a:close/>
                  <a:moveTo>
                    <a:pt x="328" y="57"/>
                  </a:moveTo>
                  <a:cubicBezTo>
                    <a:pt x="328" y="0"/>
                    <a:pt x="328" y="0"/>
                    <a:pt x="328" y="0"/>
                  </a:cubicBezTo>
                  <a:cubicBezTo>
                    <a:pt x="307" y="0"/>
                    <a:pt x="307" y="0"/>
                    <a:pt x="307" y="0"/>
                  </a:cubicBezTo>
                  <a:cubicBezTo>
                    <a:pt x="305" y="0"/>
                    <a:pt x="303" y="0"/>
                    <a:pt x="303" y="4"/>
                  </a:cubicBezTo>
                  <a:cubicBezTo>
                    <a:pt x="303" y="7"/>
                    <a:pt x="305" y="8"/>
                    <a:pt x="307" y="8"/>
                  </a:cubicBezTo>
                  <a:cubicBezTo>
                    <a:pt x="320" y="8"/>
                    <a:pt x="320" y="8"/>
                    <a:pt x="320" y="8"/>
                  </a:cubicBezTo>
                  <a:cubicBezTo>
                    <a:pt x="320" y="57"/>
                    <a:pt x="320" y="57"/>
                    <a:pt x="320" y="57"/>
                  </a:cubicBezTo>
                  <a:cubicBezTo>
                    <a:pt x="307" y="57"/>
                    <a:pt x="307" y="57"/>
                    <a:pt x="307" y="57"/>
                  </a:cubicBezTo>
                  <a:cubicBezTo>
                    <a:pt x="305" y="57"/>
                    <a:pt x="303" y="58"/>
                    <a:pt x="303" y="60"/>
                  </a:cubicBezTo>
                  <a:cubicBezTo>
                    <a:pt x="303" y="64"/>
                    <a:pt x="305" y="64"/>
                    <a:pt x="307" y="64"/>
                  </a:cubicBezTo>
                  <a:cubicBezTo>
                    <a:pt x="340" y="64"/>
                    <a:pt x="340" y="64"/>
                    <a:pt x="340" y="64"/>
                  </a:cubicBezTo>
                  <a:cubicBezTo>
                    <a:pt x="343" y="64"/>
                    <a:pt x="344" y="64"/>
                    <a:pt x="344" y="60"/>
                  </a:cubicBezTo>
                  <a:cubicBezTo>
                    <a:pt x="344" y="39"/>
                    <a:pt x="344" y="39"/>
                    <a:pt x="344" y="39"/>
                  </a:cubicBezTo>
                  <a:cubicBezTo>
                    <a:pt x="344" y="37"/>
                    <a:pt x="344" y="35"/>
                    <a:pt x="340" y="35"/>
                  </a:cubicBezTo>
                  <a:cubicBezTo>
                    <a:pt x="337" y="35"/>
                    <a:pt x="337" y="37"/>
                    <a:pt x="337" y="39"/>
                  </a:cubicBezTo>
                  <a:cubicBezTo>
                    <a:pt x="337" y="57"/>
                    <a:pt x="337" y="57"/>
                    <a:pt x="337" y="57"/>
                  </a:cubicBezTo>
                  <a:lnTo>
                    <a:pt x="328" y="57"/>
                  </a:lnTo>
                  <a:close/>
                  <a:moveTo>
                    <a:pt x="389" y="57"/>
                  </a:moveTo>
                  <a:cubicBezTo>
                    <a:pt x="389" y="0"/>
                    <a:pt x="389" y="0"/>
                    <a:pt x="389" y="0"/>
                  </a:cubicBezTo>
                  <a:cubicBezTo>
                    <a:pt x="368" y="0"/>
                    <a:pt x="368" y="0"/>
                    <a:pt x="368" y="0"/>
                  </a:cubicBezTo>
                  <a:cubicBezTo>
                    <a:pt x="366" y="0"/>
                    <a:pt x="364" y="0"/>
                    <a:pt x="364" y="4"/>
                  </a:cubicBezTo>
                  <a:cubicBezTo>
                    <a:pt x="364" y="7"/>
                    <a:pt x="366" y="8"/>
                    <a:pt x="368" y="8"/>
                  </a:cubicBezTo>
                  <a:cubicBezTo>
                    <a:pt x="380" y="8"/>
                    <a:pt x="380" y="8"/>
                    <a:pt x="380" y="8"/>
                  </a:cubicBezTo>
                  <a:cubicBezTo>
                    <a:pt x="380" y="57"/>
                    <a:pt x="380" y="57"/>
                    <a:pt x="380" y="57"/>
                  </a:cubicBezTo>
                  <a:cubicBezTo>
                    <a:pt x="368" y="57"/>
                    <a:pt x="368" y="57"/>
                    <a:pt x="368" y="57"/>
                  </a:cubicBezTo>
                  <a:cubicBezTo>
                    <a:pt x="366" y="57"/>
                    <a:pt x="364" y="58"/>
                    <a:pt x="364" y="60"/>
                  </a:cubicBezTo>
                  <a:cubicBezTo>
                    <a:pt x="364" y="64"/>
                    <a:pt x="366" y="64"/>
                    <a:pt x="368" y="64"/>
                  </a:cubicBezTo>
                  <a:cubicBezTo>
                    <a:pt x="401" y="64"/>
                    <a:pt x="401" y="64"/>
                    <a:pt x="401" y="64"/>
                  </a:cubicBezTo>
                  <a:cubicBezTo>
                    <a:pt x="403" y="64"/>
                    <a:pt x="405" y="64"/>
                    <a:pt x="405" y="60"/>
                  </a:cubicBezTo>
                  <a:cubicBezTo>
                    <a:pt x="405" y="39"/>
                    <a:pt x="405" y="39"/>
                    <a:pt x="405" y="39"/>
                  </a:cubicBezTo>
                  <a:cubicBezTo>
                    <a:pt x="405" y="37"/>
                    <a:pt x="404" y="35"/>
                    <a:pt x="401" y="35"/>
                  </a:cubicBezTo>
                  <a:cubicBezTo>
                    <a:pt x="398" y="35"/>
                    <a:pt x="396" y="37"/>
                    <a:pt x="396" y="39"/>
                  </a:cubicBezTo>
                  <a:cubicBezTo>
                    <a:pt x="396" y="57"/>
                    <a:pt x="396" y="57"/>
                    <a:pt x="396" y="57"/>
                  </a:cubicBezTo>
                  <a:lnTo>
                    <a:pt x="389" y="57"/>
                  </a:lnTo>
                  <a:close/>
                  <a:moveTo>
                    <a:pt x="433" y="0"/>
                  </a:moveTo>
                  <a:cubicBezTo>
                    <a:pt x="428" y="0"/>
                    <a:pt x="424" y="3"/>
                    <a:pt x="424" y="8"/>
                  </a:cubicBezTo>
                  <a:cubicBezTo>
                    <a:pt x="424" y="57"/>
                    <a:pt x="424" y="57"/>
                    <a:pt x="424" y="57"/>
                  </a:cubicBezTo>
                  <a:cubicBezTo>
                    <a:pt x="424" y="61"/>
                    <a:pt x="428" y="64"/>
                    <a:pt x="433" y="64"/>
                  </a:cubicBezTo>
                  <a:cubicBezTo>
                    <a:pt x="457" y="64"/>
                    <a:pt x="457" y="64"/>
                    <a:pt x="457" y="64"/>
                  </a:cubicBezTo>
                  <a:cubicBezTo>
                    <a:pt x="462" y="64"/>
                    <a:pt x="466" y="61"/>
                    <a:pt x="466" y="57"/>
                  </a:cubicBezTo>
                  <a:cubicBezTo>
                    <a:pt x="466" y="8"/>
                    <a:pt x="466" y="8"/>
                    <a:pt x="466" y="8"/>
                  </a:cubicBezTo>
                  <a:cubicBezTo>
                    <a:pt x="466" y="3"/>
                    <a:pt x="462" y="0"/>
                    <a:pt x="457" y="0"/>
                  </a:cubicBezTo>
                  <a:lnTo>
                    <a:pt x="433" y="0"/>
                  </a:lnTo>
                  <a:close/>
                  <a:moveTo>
                    <a:pt x="433" y="8"/>
                  </a:moveTo>
                  <a:cubicBezTo>
                    <a:pt x="457" y="8"/>
                    <a:pt x="457" y="8"/>
                    <a:pt x="457" y="8"/>
                  </a:cubicBezTo>
                  <a:cubicBezTo>
                    <a:pt x="457" y="57"/>
                    <a:pt x="457" y="57"/>
                    <a:pt x="457" y="57"/>
                  </a:cubicBezTo>
                  <a:cubicBezTo>
                    <a:pt x="433" y="57"/>
                    <a:pt x="433" y="57"/>
                    <a:pt x="433" y="57"/>
                  </a:cubicBezTo>
                  <a:lnTo>
                    <a:pt x="433" y="8"/>
                  </a:lnTo>
                  <a:close/>
                  <a:moveTo>
                    <a:pt x="510" y="57"/>
                  </a:moveTo>
                  <a:cubicBezTo>
                    <a:pt x="510" y="0"/>
                    <a:pt x="510" y="0"/>
                    <a:pt x="510" y="0"/>
                  </a:cubicBezTo>
                  <a:cubicBezTo>
                    <a:pt x="489" y="0"/>
                    <a:pt x="489" y="0"/>
                    <a:pt x="489" y="0"/>
                  </a:cubicBezTo>
                  <a:cubicBezTo>
                    <a:pt x="487" y="0"/>
                    <a:pt x="485" y="0"/>
                    <a:pt x="485" y="4"/>
                  </a:cubicBezTo>
                  <a:cubicBezTo>
                    <a:pt x="485" y="7"/>
                    <a:pt x="487" y="8"/>
                    <a:pt x="489" y="8"/>
                  </a:cubicBezTo>
                  <a:cubicBezTo>
                    <a:pt x="502" y="8"/>
                    <a:pt x="502" y="8"/>
                    <a:pt x="502" y="8"/>
                  </a:cubicBezTo>
                  <a:cubicBezTo>
                    <a:pt x="502" y="57"/>
                    <a:pt x="502" y="57"/>
                    <a:pt x="502" y="57"/>
                  </a:cubicBezTo>
                  <a:cubicBezTo>
                    <a:pt x="489" y="57"/>
                    <a:pt x="489" y="57"/>
                    <a:pt x="489" y="57"/>
                  </a:cubicBezTo>
                  <a:cubicBezTo>
                    <a:pt x="487" y="57"/>
                    <a:pt x="485" y="58"/>
                    <a:pt x="485" y="60"/>
                  </a:cubicBezTo>
                  <a:cubicBezTo>
                    <a:pt x="485" y="64"/>
                    <a:pt x="487" y="64"/>
                    <a:pt x="489" y="64"/>
                  </a:cubicBezTo>
                  <a:cubicBezTo>
                    <a:pt x="522" y="64"/>
                    <a:pt x="522" y="64"/>
                    <a:pt x="522" y="64"/>
                  </a:cubicBezTo>
                  <a:cubicBezTo>
                    <a:pt x="524" y="64"/>
                    <a:pt x="527" y="64"/>
                    <a:pt x="527" y="60"/>
                  </a:cubicBezTo>
                  <a:cubicBezTo>
                    <a:pt x="527" y="39"/>
                    <a:pt x="527" y="39"/>
                    <a:pt x="527" y="39"/>
                  </a:cubicBezTo>
                  <a:cubicBezTo>
                    <a:pt x="527" y="37"/>
                    <a:pt x="525" y="35"/>
                    <a:pt x="522" y="35"/>
                  </a:cubicBezTo>
                  <a:cubicBezTo>
                    <a:pt x="519" y="35"/>
                    <a:pt x="518" y="37"/>
                    <a:pt x="518" y="39"/>
                  </a:cubicBezTo>
                  <a:cubicBezTo>
                    <a:pt x="518" y="57"/>
                    <a:pt x="518" y="57"/>
                    <a:pt x="518" y="57"/>
                  </a:cubicBezTo>
                  <a:lnTo>
                    <a:pt x="510"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6" name="Freeform 78"/>
            <p:cNvSpPr>
              <a:spLocks noEditPoints="1"/>
            </p:cNvSpPr>
            <p:nvPr/>
          </p:nvSpPr>
          <p:spPr bwMode="gray">
            <a:xfrm>
              <a:off x="11009645" y="5228485"/>
              <a:ext cx="826485" cy="99610"/>
            </a:xfrm>
            <a:custGeom>
              <a:avLst/>
              <a:gdLst>
                <a:gd name="T0" fmla="*/ 4 w 527"/>
                <a:gd name="T1" fmla="*/ 0 h 65"/>
                <a:gd name="T2" fmla="*/ 17 w 527"/>
                <a:gd name="T3" fmla="*/ 8 h 65"/>
                <a:gd name="T4" fmla="*/ 0 w 527"/>
                <a:gd name="T5" fmla="*/ 61 h 65"/>
                <a:gd name="T6" fmla="*/ 41 w 527"/>
                <a:gd name="T7" fmla="*/ 61 h 65"/>
                <a:gd name="T8" fmla="*/ 34 w 527"/>
                <a:gd name="T9" fmla="*/ 40 h 65"/>
                <a:gd name="T10" fmla="*/ 86 w 527"/>
                <a:gd name="T11" fmla="*/ 57 h 65"/>
                <a:gd name="T12" fmla="*/ 60 w 527"/>
                <a:gd name="T13" fmla="*/ 4 h 65"/>
                <a:gd name="T14" fmla="*/ 77 w 527"/>
                <a:gd name="T15" fmla="*/ 57 h 65"/>
                <a:gd name="T16" fmla="*/ 65 w 527"/>
                <a:gd name="T17" fmla="*/ 65 h 65"/>
                <a:gd name="T18" fmla="*/ 102 w 527"/>
                <a:gd name="T19" fmla="*/ 40 h 65"/>
                <a:gd name="T20" fmla="*/ 93 w 527"/>
                <a:gd name="T21" fmla="*/ 57 h 65"/>
                <a:gd name="T22" fmla="*/ 146 w 527"/>
                <a:gd name="T23" fmla="*/ 0 h 65"/>
                <a:gd name="T24" fmla="*/ 126 w 527"/>
                <a:gd name="T25" fmla="*/ 8 h 65"/>
                <a:gd name="T26" fmla="*/ 126 w 527"/>
                <a:gd name="T27" fmla="*/ 57 h 65"/>
                <a:gd name="T28" fmla="*/ 159 w 527"/>
                <a:gd name="T29" fmla="*/ 65 h 65"/>
                <a:gd name="T30" fmla="*/ 159 w 527"/>
                <a:gd name="T31" fmla="*/ 36 h 65"/>
                <a:gd name="T32" fmla="*/ 146 w 527"/>
                <a:gd name="T33" fmla="*/ 57 h 65"/>
                <a:gd name="T34" fmla="*/ 182 w 527"/>
                <a:gd name="T35" fmla="*/ 57 h 65"/>
                <a:gd name="T36" fmla="*/ 224 w 527"/>
                <a:gd name="T37" fmla="*/ 57 h 65"/>
                <a:gd name="T38" fmla="*/ 191 w 527"/>
                <a:gd name="T39" fmla="*/ 0 h 65"/>
                <a:gd name="T40" fmla="*/ 215 w 527"/>
                <a:gd name="T41" fmla="*/ 57 h 65"/>
                <a:gd name="T42" fmla="*/ 267 w 527"/>
                <a:gd name="T43" fmla="*/ 57 h 65"/>
                <a:gd name="T44" fmla="*/ 243 w 527"/>
                <a:gd name="T45" fmla="*/ 4 h 65"/>
                <a:gd name="T46" fmla="*/ 259 w 527"/>
                <a:gd name="T47" fmla="*/ 57 h 65"/>
                <a:gd name="T48" fmla="*/ 246 w 527"/>
                <a:gd name="T49" fmla="*/ 65 h 65"/>
                <a:gd name="T50" fmla="*/ 284 w 527"/>
                <a:gd name="T51" fmla="*/ 40 h 65"/>
                <a:gd name="T52" fmla="*/ 276 w 527"/>
                <a:gd name="T53" fmla="*/ 57 h 65"/>
                <a:gd name="T54" fmla="*/ 303 w 527"/>
                <a:gd name="T55" fmla="*/ 8 h 65"/>
                <a:gd name="T56" fmla="*/ 337 w 527"/>
                <a:gd name="T57" fmla="*/ 65 h 65"/>
                <a:gd name="T58" fmla="*/ 337 w 527"/>
                <a:gd name="T59" fmla="*/ 0 h 65"/>
                <a:gd name="T60" fmla="*/ 337 w 527"/>
                <a:gd name="T61" fmla="*/ 8 h 65"/>
                <a:gd name="T62" fmla="*/ 311 w 527"/>
                <a:gd name="T63" fmla="*/ 8 h 65"/>
                <a:gd name="T64" fmla="*/ 364 w 527"/>
                <a:gd name="T65" fmla="*/ 57 h 65"/>
                <a:gd name="T66" fmla="*/ 405 w 527"/>
                <a:gd name="T67" fmla="*/ 57 h 65"/>
                <a:gd name="T68" fmla="*/ 372 w 527"/>
                <a:gd name="T69" fmla="*/ 0 h 65"/>
                <a:gd name="T70" fmla="*/ 396 w 527"/>
                <a:gd name="T71" fmla="*/ 57 h 65"/>
                <a:gd name="T72" fmla="*/ 449 w 527"/>
                <a:gd name="T73" fmla="*/ 57 h 65"/>
                <a:gd name="T74" fmla="*/ 424 w 527"/>
                <a:gd name="T75" fmla="*/ 4 h 65"/>
                <a:gd name="T76" fmla="*/ 441 w 527"/>
                <a:gd name="T77" fmla="*/ 57 h 65"/>
                <a:gd name="T78" fmla="*/ 429 w 527"/>
                <a:gd name="T79" fmla="*/ 65 h 65"/>
                <a:gd name="T80" fmla="*/ 466 w 527"/>
                <a:gd name="T81" fmla="*/ 40 h 65"/>
                <a:gd name="T82" fmla="*/ 457 w 527"/>
                <a:gd name="T83" fmla="*/ 57 h 65"/>
                <a:gd name="T84" fmla="*/ 485 w 527"/>
                <a:gd name="T85" fmla="*/ 8 h 65"/>
                <a:gd name="T86" fmla="*/ 518 w 527"/>
                <a:gd name="T87" fmla="*/ 65 h 65"/>
                <a:gd name="T88" fmla="*/ 518 w 527"/>
                <a:gd name="T89" fmla="*/ 0 h 65"/>
                <a:gd name="T90" fmla="*/ 518 w 527"/>
                <a:gd name="T91" fmla="*/ 8 h 65"/>
                <a:gd name="T92" fmla="*/ 494 w 527"/>
                <a:gd name="T93" fmla="*/ 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7" h="65">
                  <a:moveTo>
                    <a:pt x="25" y="57"/>
                  </a:moveTo>
                  <a:cubicBezTo>
                    <a:pt x="25" y="0"/>
                    <a:pt x="25" y="0"/>
                    <a:pt x="25" y="0"/>
                  </a:cubicBezTo>
                  <a:cubicBezTo>
                    <a:pt x="4" y="0"/>
                    <a:pt x="4" y="0"/>
                    <a:pt x="4" y="0"/>
                  </a:cubicBezTo>
                  <a:cubicBezTo>
                    <a:pt x="2" y="0"/>
                    <a:pt x="0" y="1"/>
                    <a:pt x="0" y="4"/>
                  </a:cubicBezTo>
                  <a:cubicBezTo>
                    <a:pt x="0" y="7"/>
                    <a:pt x="2" y="8"/>
                    <a:pt x="4" y="8"/>
                  </a:cubicBezTo>
                  <a:cubicBezTo>
                    <a:pt x="17" y="8"/>
                    <a:pt x="17" y="8"/>
                    <a:pt x="17" y="8"/>
                  </a:cubicBezTo>
                  <a:cubicBezTo>
                    <a:pt x="17" y="57"/>
                    <a:pt x="17" y="57"/>
                    <a:pt x="17" y="57"/>
                  </a:cubicBezTo>
                  <a:cubicBezTo>
                    <a:pt x="4" y="57"/>
                    <a:pt x="4" y="57"/>
                    <a:pt x="4" y="57"/>
                  </a:cubicBezTo>
                  <a:cubicBezTo>
                    <a:pt x="2" y="57"/>
                    <a:pt x="0" y="58"/>
                    <a:pt x="0" y="61"/>
                  </a:cubicBezTo>
                  <a:cubicBezTo>
                    <a:pt x="0" y="64"/>
                    <a:pt x="2" y="65"/>
                    <a:pt x="4" y="65"/>
                  </a:cubicBezTo>
                  <a:cubicBezTo>
                    <a:pt x="38" y="65"/>
                    <a:pt x="38" y="65"/>
                    <a:pt x="38" y="65"/>
                  </a:cubicBezTo>
                  <a:cubicBezTo>
                    <a:pt x="40" y="65"/>
                    <a:pt x="41" y="64"/>
                    <a:pt x="41" y="61"/>
                  </a:cubicBezTo>
                  <a:cubicBezTo>
                    <a:pt x="41" y="40"/>
                    <a:pt x="41" y="40"/>
                    <a:pt x="41" y="40"/>
                  </a:cubicBezTo>
                  <a:cubicBezTo>
                    <a:pt x="41" y="38"/>
                    <a:pt x="41" y="36"/>
                    <a:pt x="38" y="36"/>
                  </a:cubicBezTo>
                  <a:cubicBezTo>
                    <a:pt x="34" y="36"/>
                    <a:pt x="34" y="38"/>
                    <a:pt x="34" y="40"/>
                  </a:cubicBezTo>
                  <a:cubicBezTo>
                    <a:pt x="34" y="57"/>
                    <a:pt x="34" y="57"/>
                    <a:pt x="34" y="57"/>
                  </a:cubicBezTo>
                  <a:lnTo>
                    <a:pt x="25" y="57"/>
                  </a:lnTo>
                  <a:close/>
                  <a:moveTo>
                    <a:pt x="86" y="57"/>
                  </a:moveTo>
                  <a:cubicBezTo>
                    <a:pt x="86" y="0"/>
                    <a:pt x="86" y="0"/>
                    <a:pt x="86" y="0"/>
                  </a:cubicBezTo>
                  <a:cubicBezTo>
                    <a:pt x="65" y="0"/>
                    <a:pt x="65" y="0"/>
                    <a:pt x="65" y="0"/>
                  </a:cubicBezTo>
                  <a:cubicBezTo>
                    <a:pt x="63" y="0"/>
                    <a:pt x="60" y="1"/>
                    <a:pt x="60" y="4"/>
                  </a:cubicBezTo>
                  <a:cubicBezTo>
                    <a:pt x="60" y="7"/>
                    <a:pt x="63" y="8"/>
                    <a:pt x="65" y="8"/>
                  </a:cubicBezTo>
                  <a:cubicBezTo>
                    <a:pt x="77" y="8"/>
                    <a:pt x="77" y="8"/>
                    <a:pt x="77" y="8"/>
                  </a:cubicBezTo>
                  <a:cubicBezTo>
                    <a:pt x="77" y="57"/>
                    <a:pt x="77" y="57"/>
                    <a:pt x="77" y="57"/>
                  </a:cubicBezTo>
                  <a:cubicBezTo>
                    <a:pt x="65" y="57"/>
                    <a:pt x="65" y="57"/>
                    <a:pt x="65" y="57"/>
                  </a:cubicBezTo>
                  <a:cubicBezTo>
                    <a:pt x="63" y="57"/>
                    <a:pt x="60" y="58"/>
                    <a:pt x="60" y="61"/>
                  </a:cubicBezTo>
                  <a:cubicBezTo>
                    <a:pt x="60" y="64"/>
                    <a:pt x="63" y="65"/>
                    <a:pt x="65" y="65"/>
                  </a:cubicBezTo>
                  <a:cubicBezTo>
                    <a:pt x="98" y="65"/>
                    <a:pt x="98" y="65"/>
                    <a:pt x="98" y="65"/>
                  </a:cubicBezTo>
                  <a:cubicBezTo>
                    <a:pt x="100" y="65"/>
                    <a:pt x="102" y="64"/>
                    <a:pt x="102" y="61"/>
                  </a:cubicBezTo>
                  <a:cubicBezTo>
                    <a:pt x="102" y="40"/>
                    <a:pt x="102" y="40"/>
                    <a:pt x="102" y="40"/>
                  </a:cubicBezTo>
                  <a:cubicBezTo>
                    <a:pt x="102" y="38"/>
                    <a:pt x="101" y="36"/>
                    <a:pt x="98" y="36"/>
                  </a:cubicBezTo>
                  <a:cubicBezTo>
                    <a:pt x="95" y="36"/>
                    <a:pt x="93" y="38"/>
                    <a:pt x="93" y="40"/>
                  </a:cubicBezTo>
                  <a:cubicBezTo>
                    <a:pt x="93" y="57"/>
                    <a:pt x="93" y="57"/>
                    <a:pt x="93" y="57"/>
                  </a:cubicBezTo>
                  <a:lnTo>
                    <a:pt x="86" y="57"/>
                  </a:lnTo>
                  <a:close/>
                  <a:moveTo>
                    <a:pt x="146" y="57"/>
                  </a:moveTo>
                  <a:cubicBezTo>
                    <a:pt x="146" y="0"/>
                    <a:pt x="146" y="0"/>
                    <a:pt x="146" y="0"/>
                  </a:cubicBezTo>
                  <a:cubicBezTo>
                    <a:pt x="126" y="0"/>
                    <a:pt x="126" y="0"/>
                    <a:pt x="126" y="0"/>
                  </a:cubicBezTo>
                  <a:cubicBezTo>
                    <a:pt x="123" y="0"/>
                    <a:pt x="121" y="1"/>
                    <a:pt x="121" y="4"/>
                  </a:cubicBezTo>
                  <a:cubicBezTo>
                    <a:pt x="121" y="7"/>
                    <a:pt x="123" y="8"/>
                    <a:pt x="126" y="8"/>
                  </a:cubicBezTo>
                  <a:cubicBezTo>
                    <a:pt x="138" y="8"/>
                    <a:pt x="138" y="8"/>
                    <a:pt x="138" y="8"/>
                  </a:cubicBezTo>
                  <a:cubicBezTo>
                    <a:pt x="138" y="57"/>
                    <a:pt x="138" y="57"/>
                    <a:pt x="138" y="57"/>
                  </a:cubicBezTo>
                  <a:cubicBezTo>
                    <a:pt x="126" y="57"/>
                    <a:pt x="126" y="57"/>
                    <a:pt x="126" y="57"/>
                  </a:cubicBezTo>
                  <a:cubicBezTo>
                    <a:pt x="123" y="57"/>
                    <a:pt x="121" y="58"/>
                    <a:pt x="121" y="61"/>
                  </a:cubicBezTo>
                  <a:cubicBezTo>
                    <a:pt x="121" y="64"/>
                    <a:pt x="123" y="65"/>
                    <a:pt x="126" y="65"/>
                  </a:cubicBezTo>
                  <a:cubicBezTo>
                    <a:pt x="159" y="65"/>
                    <a:pt x="159" y="65"/>
                    <a:pt x="159" y="65"/>
                  </a:cubicBezTo>
                  <a:cubicBezTo>
                    <a:pt x="161" y="65"/>
                    <a:pt x="163" y="64"/>
                    <a:pt x="163" y="61"/>
                  </a:cubicBezTo>
                  <a:cubicBezTo>
                    <a:pt x="163" y="40"/>
                    <a:pt x="163" y="40"/>
                    <a:pt x="163" y="40"/>
                  </a:cubicBezTo>
                  <a:cubicBezTo>
                    <a:pt x="163" y="38"/>
                    <a:pt x="162" y="36"/>
                    <a:pt x="159" y="36"/>
                  </a:cubicBezTo>
                  <a:cubicBezTo>
                    <a:pt x="156" y="36"/>
                    <a:pt x="154" y="38"/>
                    <a:pt x="154" y="40"/>
                  </a:cubicBezTo>
                  <a:cubicBezTo>
                    <a:pt x="154" y="57"/>
                    <a:pt x="154" y="57"/>
                    <a:pt x="154" y="57"/>
                  </a:cubicBezTo>
                  <a:lnTo>
                    <a:pt x="146" y="57"/>
                  </a:lnTo>
                  <a:close/>
                  <a:moveTo>
                    <a:pt x="191" y="0"/>
                  </a:moveTo>
                  <a:cubicBezTo>
                    <a:pt x="185" y="0"/>
                    <a:pt x="182" y="4"/>
                    <a:pt x="182" y="8"/>
                  </a:cubicBezTo>
                  <a:cubicBezTo>
                    <a:pt x="182" y="57"/>
                    <a:pt x="182" y="57"/>
                    <a:pt x="182" y="57"/>
                  </a:cubicBezTo>
                  <a:cubicBezTo>
                    <a:pt x="182" y="62"/>
                    <a:pt x="185" y="65"/>
                    <a:pt x="191" y="65"/>
                  </a:cubicBezTo>
                  <a:cubicBezTo>
                    <a:pt x="215" y="65"/>
                    <a:pt x="215" y="65"/>
                    <a:pt x="215" y="65"/>
                  </a:cubicBezTo>
                  <a:cubicBezTo>
                    <a:pt x="220" y="65"/>
                    <a:pt x="224" y="62"/>
                    <a:pt x="224" y="57"/>
                  </a:cubicBezTo>
                  <a:cubicBezTo>
                    <a:pt x="224" y="8"/>
                    <a:pt x="224" y="8"/>
                    <a:pt x="224" y="8"/>
                  </a:cubicBezTo>
                  <a:cubicBezTo>
                    <a:pt x="224" y="4"/>
                    <a:pt x="219" y="0"/>
                    <a:pt x="215" y="0"/>
                  </a:cubicBezTo>
                  <a:lnTo>
                    <a:pt x="191" y="0"/>
                  </a:lnTo>
                  <a:close/>
                  <a:moveTo>
                    <a:pt x="191" y="8"/>
                  </a:moveTo>
                  <a:cubicBezTo>
                    <a:pt x="215" y="8"/>
                    <a:pt x="215" y="8"/>
                    <a:pt x="215" y="8"/>
                  </a:cubicBezTo>
                  <a:cubicBezTo>
                    <a:pt x="215" y="57"/>
                    <a:pt x="215" y="57"/>
                    <a:pt x="215" y="57"/>
                  </a:cubicBezTo>
                  <a:cubicBezTo>
                    <a:pt x="191" y="57"/>
                    <a:pt x="191" y="57"/>
                    <a:pt x="191" y="57"/>
                  </a:cubicBezTo>
                  <a:lnTo>
                    <a:pt x="191" y="8"/>
                  </a:lnTo>
                  <a:close/>
                  <a:moveTo>
                    <a:pt x="267" y="57"/>
                  </a:moveTo>
                  <a:cubicBezTo>
                    <a:pt x="267" y="0"/>
                    <a:pt x="267" y="0"/>
                    <a:pt x="267" y="0"/>
                  </a:cubicBezTo>
                  <a:cubicBezTo>
                    <a:pt x="246" y="0"/>
                    <a:pt x="246" y="0"/>
                    <a:pt x="246" y="0"/>
                  </a:cubicBezTo>
                  <a:cubicBezTo>
                    <a:pt x="245" y="0"/>
                    <a:pt x="243" y="1"/>
                    <a:pt x="243" y="4"/>
                  </a:cubicBezTo>
                  <a:cubicBezTo>
                    <a:pt x="243" y="7"/>
                    <a:pt x="245" y="8"/>
                    <a:pt x="246" y="8"/>
                  </a:cubicBezTo>
                  <a:cubicBezTo>
                    <a:pt x="259" y="8"/>
                    <a:pt x="259" y="8"/>
                    <a:pt x="259" y="8"/>
                  </a:cubicBezTo>
                  <a:cubicBezTo>
                    <a:pt x="259" y="57"/>
                    <a:pt x="259" y="57"/>
                    <a:pt x="259" y="57"/>
                  </a:cubicBezTo>
                  <a:cubicBezTo>
                    <a:pt x="246" y="57"/>
                    <a:pt x="246" y="57"/>
                    <a:pt x="246" y="57"/>
                  </a:cubicBezTo>
                  <a:cubicBezTo>
                    <a:pt x="245" y="57"/>
                    <a:pt x="243" y="58"/>
                    <a:pt x="243" y="61"/>
                  </a:cubicBezTo>
                  <a:cubicBezTo>
                    <a:pt x="243" y="64"/>
                    <a:pt x="245" y="65"/>
                    <a:pt x="246" y="65"/>
                  </a:cubicBezTo>
                  <a:cubicBezTo>
                    <a:pt x="280" y="65"/>
                    <a:pt x="280" y="65"/>
                    <a:pt x="280" y="65"/>
                  </a:cubicBezTo>
                  <a:cubicBezTo>
                    <a:pt x="282" y="65"/>
                    <a:pt x="284" y="64"/>
                    <a:pt x="284" y="61"/>
                  </a:cubicBezTo>
                  <a:cubicBezTo>
                    <a:pt x="284" y="40"/>
                    <a:pt x="284" y="40"/>
                    <a:pt x="284" y="40"/>
                  </a:cubicBezTo>
                  <a:cubicBezTo>
                    <a:pt x="284" y="38"/>
                    <a:pt x="283" y="36"/>
                    <a:pt x="280" y="36"/>
                  </a:cubicBezTo>
                  <a:cubicBezTo>
                    <a:pt x="277" y="36"/>
                    <a:pt x="276" y="38"/>
                    <a:pt x="276" y="40"/>
                  </a:cubicBezTo>
                  <a:cubicBezTo>
                    <a:pt x="276" y="57"/>
                    <a:pt x="276" y="57"/>
                    <a:pt x="276" y="57"/>
                  </a:cubicBezTo>
                  <a:lnTo>
                    <a:pt x="267" y="57"/>
                  </a:lnTo>
                  <a:close/>
                  <a:moveTo>
                    <a:pt x="311" y="0"/>
                  </a:moveTo>
                  <a:cubicBezTo>
                    <a:pt x="307" y="0"/>
                    <a:pt x="303" y="4"/>
                    <a:pt x="303" y="8"/>
                  </a:cubicBezTo>
                  <a:cubicBezTo>
                    <a:pt x="303" y="57"/>
                    <a:pt x="303" y="57"/>
                    <a:pt x="303" y="57"/>
                  </a:cubicBezTo>
                  <a:cubicBezTo>
                    <a:pt x="303" y="62"/>
                    <a:pt x="307" y="65"/>
                    <a:pt x="311" y="65"/>
                  </a:cubicBezTo>
                  <a:cubicBezTo>
                    <a:pt x="337" y="65"/>
                    <a:pt x="337" y="65"/>
                    <a:pt x="337" y="65"/>
                  </a:cubicBezTo>
                  <a:cubicBezTo>
                    <a:pt x="341" y="65"/>
                    <a:pt x="344" y="62"/>
                    <a:pt x="344" y="57"/>
                  </a:cubicBezTo>
                  <a:cubicBezTo>
                    <a:pt x="344" y="8"/>
                    <a:pt x="344" y="8"/>
                    <a:pt x="344" y="8"/>
                  </a:cubicBezTo>
                  <a:cubicBezTo>
                    <a:pt x="344" y="4"/>
                    <a:pt x="341" y="0"/>
                    <a:pt x="337" y="0"/>
                  </a:cubicBezTo>
                  <a:lnTo>
                    <a:pt x="311" y="0"/>
                  </a:lnTo>
                  <a:close/>
                  <a:moveTo>
                    <a:pt x="311" y="8"/>
                  </a:moveTo>
                  <a:cubicBezTo>
                    <a:pt x="337" y="8"/>
                    <a:pt x="337" y="8"/>
                    <a:pt x="337" y="8"/>
                  </a:cubicBezTo>
                  <a:cubicBezTo>
                    <a:pt x="337" y="57"/>
                    <a:pt x="337" y="57"/>
                    <a:pt x="337" y="57"/>
                  </a:cubicBezTo>
                  <a:cubicBezTo>
                    <a:pt x="311" y="57"/>
                    <a:pt x="311" y="57"/>
                    <a:pt x="311" y="57"/>
                  </a:cubicBezTo>
                  <a:lnTo>
                    <a:pt x="311" y="8"/>
                  </a:lnTo>
                  <a:close/>
                  <a:moveTo>
                    <a:pt x="372" y="0"/>
                  </a:moveTo>
                  <a:cubicBezTo>
                    <a:pt x="368" y="0"/>
                    <a:pt x="364" y="4"/>
                    <a:pt x="364" y="8"/>
                  </a:cubicBezTo>
                  <a:cubicBezTo>
                    <a:pt x="364" y="57"/>
                    <a:pt x="364" y="57"/>
                    <a:pt x="364" y="57"/>
                  </a:cubicBezTo>
                  <a:cubicBezTo>
                    <a:pt x="364" y="62"/>
                    <a:pt x="367" y="65"/>
                    <a:pt x="372" y="65"/>
                  </a:cubicBezTo>
                  <a:cubicBezTo>
                    <a:pt x="396" y="65"/>
                    <a:pt x="396" y="65"/>
                    <a:pt x="396" y="65"/>
                  </a:cubicBezTo>
                  <a:cubicBezTo>
                    <a:pt x="402" y="65"/>
                    <a:pt x="405" y="62"/>
                    <a:pt x="405" y="57"/>
                  </a:cubicBezTo>
                  <a:cubicBezTo>
                    <a:pt x="405" y="8"/>
                    <a:pt x="405" y="8"/>
                    <a:pt x="405" y="8"/>
                  </a:cubicBezTo>
                  <a:cubicBezTo>
                    <a:pt x="405" y="4"/>
                    <a:pt x="402" y="0"/>
                    <a:pt x="396" y="0"/>
                  </a:cubicBezTo>
                  <a:lnTo>
                    <a:pt x="372" y="0"/>
                  </a:lnTo>
                  <a:close/>
                  <a:moveTo>
                    <a:pt x="372" y="8"/>
                  </a:moveTo>
                  <a:cubicBezTo>
                    <a:pt x="396" y="8"/>
                    <a:pt x="396" y="8"/>
                    <a:pt x="396" y="8"/>
                  </a:cubicBezTo>
                  <a:cubicBezTo>
                    <a:pt x="396" y="57"/>
                    <a:pt x="396" y="57"/>
                    <a:pt x="396" y="57"/>
                  </a:cubicBezTo>
                  <a:cubicBezTo>
                    <a:pt x="372" y="57"/>
                    <a:pt x="372" y="57"/>
                    <a:pt x="372" y="57"/>
                  </a:cubicBezTo>
                  <a:lnTo>
                    <a:pt x="372" y="8"/>
                  </a:lnTo>
                  <a:close/>
                  <a:moveTo>
                    <a:pt x="449" y="57"/>
                  </a:moveTo>
                  <a:cubicBezTo>
                    <a:pt x="449" y="0"/>
                    <a:pt x="449" y="0"/>
                    <a:pt x="449" y="0"/>
                  </a:cubicBezTo>
                  <a:cubicBezTo>
                    <a:pt x="429" y="0"/>
                    <a:pt x="429" y="0"/>
                    <a:pt x="429" y="0"/>
                  </a:cubicBezTo>
                  <a:cubicBezTo>
                    <a:pt x="426" y="0"/>
                    <a:pt x="424" y="1"/>
                    <a:pt x="424" y="4"/>
                  </a:cubicBezTo>
                  <a:cubicBezTo>
                    <a:pt x="424" y="7"/>
                    <a:pt x="426" y="8"/>
                    <a:pt x="429" y="8"/>
                  </a:cubicBezTo>
                  <a:cubicBezTo>
                    <a:pt x="441" y="8"/>
                    <a:pt x="441" y="8"/>
                    <a:pt x="441" y="8"/>
                  </a:cubicBezTo>
                  <a:cubicBezTo>
                    <a:pt x="441" y="57"/>
                    <a:pt x="441" y="57"/>
                    <a:pt x="441" y="57"/>
                  </a:cubicBezTo>
                  <a:cubicBezTo>
                    <a:pt x="429" y="57"/>
                    <a:pt x="429" y="57"/>
                    <a:pt x="429" y="57"/>
                  </a:cubicBezTo>
                  <a:cubicBezTo>
                    <a:pt x="426" y="57"/>
                    <a:pt x="424" y="58"/>
                    <a:pt x="424" y="61"/>
                  </a:cubicBezTo>
                  <a:cubicBezTo>
                    <a:pt x="424" y="64"/>
                    <a:pt x="426" y="65"/>
                    <a:pt x="429" y="65"/>
                  </a:cubicBezTo>
                  <a:cubicBezTo>
                    <a:pt x="462" y="65"/>
                    <a:pt x="462" y="65"/>
                    <a:pt x="462" y="65"/>
                  </a:cubicBezTo>
                  <a:cubicBezTo>
                    <a:pt x="464" y="65"/>
                    <a:pt x="466" y="64"/>
                    <a:pt x="466" y="61"/>
                  </a:cubicBezTo>
                  <a:cubicBezTo>
                    <a:pt x="466" y="40"/>
                    <a:pt x="466" y="40"/>
                    <a:pt x="466" y="40"/>
                  </a:cubicBezTo>
                  <a:cubicBezTo>
                    <a:pt x="466" y="38"/>
                    <a:pt x="465" y="36"/>
                    <a:pt x="462" y="36"/>
                  </a:cubicBezTo>
                  <a:cubicBezTo>
                    <a:pt x="458" y="36"/>
                    <a:pt x="457" y="38"/>
                    <a:pt x="457" y="40"/>
                  </a:cubicBezTo>
                  <a:cubicBezTo>
                    <a:pt x="457" y="57"/>
                    <a:pt x="457" y="57"/>
                    <a:pt x="457" y="57"/>
                  </a:cubicBezTo>
                  <a:lnTo>
                    <a:pt x="449" y="57"/>
                  </a:lnTo>
                  <a:close/>
                  <a:moveTo>
                    <a:pt x="494" y="0"/>
                  </a:moveTo>
                  <a:cubicBezTo>
                    <a:pt x="488" y="0"/>
                    <a:pt x="485" y="4"/>
                    <a:pt x="485" y="8"/>
                  </a:cubicBezTo>
                  <a:cubicBezTo>
                    <a:pt x="485" y="57"/>
                    <a:pt x="485" y="57"/>
                    <a:pt x="485" y="57"/>
                  </a:cubicBezTo>
                  <a:cubicBezTo>
                    <a:pt x="485" y="62"/>
                    <a:pt x="488" y="65"/>
                    <a:pt x="494" y="65"/>
                  </a:cubicBezTo>
                  <a:cubicBezTo>
                    <a:pt x="518" y="65"/>
                    <a:pt x="518" y="65"/>
                    <a:pt x="518" y="65"/>
                  </a:cubicBezTo>
                  <a:cubicBezTo>
                    <a:pt x="523" y="65"/>
                    <a:pt x="527" y="62"/>
                    <a:pt x="527" y="57"/>
                  </a:cubicBezTo>
                  <a:cubicBezTo>
                    <a:pt x="527" y="8"/>
                    <a:pt x="527" y="8"/>
                    <a:pt x="527" y="8"/>
                  </a:cubicBezTo>
                  <a:cubicBezTo>
                    <a:pt x="527" y="4"/>
                    <a:pt x="522" y="0"/>
                    <a:pt x="518" y="0"/>
                  </a:cubicBezTo>
                  <a:lnTo>
                    <a:pt x="494" y="0"/>
                  </a:lnTo>
                  <a:close/>
                  <a:moveTo>
                    <a:pt x="494" y="8"/>
                  </a:moveTo>
                  <a:cubicBezTo>
                    <a:pt x="518" y="8"/>
                    <a:pt x="518" y="8"/>
                    <a:pt x="518" y="8"/>
                  </a:cubicBezTo>
                  <a:cubicBezTo>
                    <a:pt x="518" y="57"/>
                    <a:pt x="518" y="57"/>
                    <a:pt x="518" y="57"/>
                  </a:cubicBezTo>
                  <a:cubicBezTo>
                    <a:pt x="494" y="57"/>
                    <a:pt x="494" y="57"/>
                    <a:pt x="494" y="57"/>
                  </a:cubicBezTo>
                  <a:lnTo>
                    <a:pt x="494"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7" name="Freeform 79"/>
            <p:cNvSpPr>
              <a:spLocks noEditPoints="1"/>
            </p:cNvSpPr>
            <p:nvPr/>
          </p:nvSpPr>
          <p:spPr bwMode="gray">
            <a:xfrm>
              <a:off x="11009645" y="5069650"/>
              <a:ext cx="826485" cy="102301"/>
            </a:xfrm>
            <a:custGeom>
              <a:avLst/>
              <a:gdLst>
                <a:gd name="T0" fmla="*/ 4 w 527"/>
                <a:gd name="T1" fmla="*/ 0 h 66"/>
                <a:gd name="T2" fmla="*/ 17 w 527"/>
                <a:gd name="T3" fmla="*/ 9 h 66"/>
                <a:gd name="T4" fmla="*/ 0 w 527"/>
                <a:gd name="T5" fmla="*/ 62 h 66"/>
                <a:gd name="T6" fmla="*/ 41 w 527"/>
                <a:gd name="T7" fmla="*/ 62 h 66"/>
                <a:gd name="T8" fmla="*/ 34 w 527"/>
                <a:gd name="T9" fmla="*/ 40 h 66"/>
                <a:gd name="T10" fmla="*/ 69 w 527"/>
                <a:gd name="T11" fmla="*/ 0 h 66"/>
                <a:gd name="T12" fmla="*/ 69 w 527"/>
                <a:gd name="T13" fmla="*/ 66 h 66"/>
                <a:gd name="T14" fmla="*/ 102 w 527"/>
                <a:gd name="T15" fmla="*/ 9 h 66"/>
                <a:gd name="T16" fmla="*/ 69 w 527"/>
                <a:gd name="T17" fmla="*/ 9 h 66"/>
                <a:gd name="T18" fmla="*/ 69 w 527"/>
                <a:gd name="T19" fmla="*/ 57 h 66"/>
                <a:gd name="T20" fmla="*/ 121 w 527"/>
                <a:gd name="T21" fmla="*/ 9 h 66"/>
                <a:gd name="T22" fmla="*/ 154 w 527"/>
                <a:gd name="T23" fmla="*/ 66 h 66"/>
                <a:gd name="T24" fmla="*/ 154 w 527"/>
                <a:gd name="T25" fmla="*/ 0 h 66"/>
                <a:gd name="T26" fmla="*/ 154 w 527"/>
                <a:gd name="T27" fmla="*/ 9 h 66"/>
                <a:gd name="T28" fmla="*/ 130 w 527"/>
                <a:gd name="T29" fmla="*/ 9 h 66"/>
                <a:gd name="T30" fmla="*/ 186 w 527"/>
                <a:gd name="T31" fmla="*/ 0 h 66"/>
                <a:gd name="T32" fmla="*/ 199 w 527"/>
                <a:gd name="T33" fmla="*/ 9 h 66"/>
                <a:gd name="T34" fmla="*/ 182 w 527"/>
                <a:gd name="T35" fmla="*/ 62 h 66"/>
                <a:gd name="T36" fmla="*/ 224 w 527"/>
                <a:gd name="T37" fmla="*/ 62 h 66"/>
                <a:gd name="T38" fmla="*/ 215 w 527"/>
                <a:gd name="T39" fmla="*/ 40 h 66"/>
                <a:gd name="T40" fmla="*/ 251 w 527"/>
                <a:gd name="T41" fmla="*/ 0 h 66"/>
                <a:gd name="T42" fmla="*/ 251 w 527"/>
                <a:gd name="T43" fmla="*/ 66 h 66"/>
                <a:gd name="T44" fmla="*/ 284 w 527"/>
                <a:gd name="T45" fmla="*/ 9 h 66"/>
                <a:gd name="T46" fmla="*/ 251 w 527"/>
                <a:gd name="T47" fmla="*/ 9 h 66"/>
                <a:gd name="T48" fmla="*/ 251 w 527"/>
                <a:gd name="T49" fmla="*/ 57 h 66"/>
                <a:gd name="T50" fmla="*/ 328 w 527"/>
                <a:gd name="T51" fmla="*/ 0 h 66"/>
                <a:gd name="T52" fmla="*/ 307 w 527"/>
                <a:gd name="T53" fmla="*/ 9 h 66"/>
                <a:gd name="T54" fmla="*/ 307 w 527"/>
                <a:gd name="T55" fmla="*/ 57 h 66"/>
                <a:gd name="T56" fmla="*/ 340 w 527"/>
                <a:gd name="T57" fmla="*/ 66 h 66"/>
                <a:gd name="T58" fmla="*/ 340 w 527"/>
                <a:gd name="T59" fmla="*/ 36 h 66"/>
                <a:gd name="T60" fmla="*/ 328 w 527"/>
                <a:gd name="T61" fmla="*/ 57 h 66"/>
                <a:gd name="T62" fmla="*/ 364 w 527"/>
                <a:gd name="T63" fmla="*/ 57 h 66"/>
                <a:gd name="T64" fmla="*/ 405 w 527"/>
                <a:gd name="T65" fmla="*/ 57 h 66"/>
                <a:gd name="T66" fmla="*/ 372 w 527"/>
                <a:gd name="T67" fmla="*/ 0 h 66"/>
                <a:gd name="T68" fmla="*/ 396 w 527"/>
                <a:gd name="T69" fmla="*/ 57 h 66"/>
                <a:gd name="T70" fmla="*/ 449 w 527"/>
                <a:gd name="T71" fmla="*/ 57 h 66"/>
                <a:gd name="T72" fmla="*/ 424 w 527"/>
                <a:gd name="T73" fmla="*/ 5 h 66"/>
                <a:gd name="T74" fmla="*/ 441 w 527"/>
                <a:gd name="T75" fmla="*/ 57 h 66"/>
                <a:gd name="T76" fmla="*/ 429 w 527"/>
                <a:gd name="T77" fmla="*/ 66 h 66"/>
                <a:gd name="T78" fmla="*/ 466 w 527"/>
                <a:gd name="T79" fmla="*/ 40 h 66"/>
                <a:gd name="T80" fmla="*/ 457 w 527"/>
                <a:gd name="T81" fmla="*/ 57 h 66"/>
                <a:gd name="T82" fmla="*/ 510 w 527"/>
                <a:gd name="T83" fmla="*/ 0 h 66"/>
                <a:gd name="T84" fmla="*/ 489 w 527"/>
                <a:gd name="T85" fmla="*/ 9 h 66"/>
                <a:gd name="T86" fmla="*/ 489 w 527"/>
                <a:gd name="T87" fmla="*/ 57 h 66"/>
                <a:gd name="T88" fmla="*/ 522 w 527"/>
                <a:gd name="T89" fmla="*/ 66 h 66"/>
                <a:gd name="T90" fmla="*/ 522 w 527"/>
                <a:gd name="T91" fmla="*/ 36 h 66"/>
                <a:gd name="T92" fmla="*/ 510 w 527"/>
                <a:gd name="T93"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7" h="66">
                  <a:moveTo>
                    <a:pt x="25" y="57"/>
                  </a:moveTo>
                  <a:cubicBezTo>
                    <a:pt x="25" y="0"/>
                    <a:pt x="25" y="0"/>
                    <a:pt x="25" y="0"/>
                  </a:cubicBezTo>
                  <a:cubicBezTo>
                    <a:pt x="4" y="0"/>
                    <a:pt x="4" y="0"/>
                    <a:pt x="4" y="0"/>
                  </a:cubicBezTo>
                  <a:cubicBezTo>
                    <a:pt x="2" y="0"/>
                    <a:pt x="0" y="2"/>
                    <a:pt x="0" y="5"/>
                  </a:cubicBezTo>
                  <a:cubicBezTo>
                    <a:pt x="0" y="8"/>
                    <a:pt x="2" y="9"/>
                    <a:pt x="4" y="9"/>
                  </a:cubicBezTo>
                  <a:cubicBezTo>
                    <a:pt x="17" y="9"/>
                    <a:pt x="17" y="9"/>
                    <a:pt x="17" y="9"/>
                  </a:cubicBezTo>
                  <a:cubicBezTo>
                    <a:pt x="17" y="57"/>
                    <a:pt x="17" y="57"/>
                    <a:pt x="17" y="57"/>
                  </a:cubicBezTo>
                  <a:cubicBezTo>
                    <a:pt x="4" y="57"/>
                    <a:pt x="4" y="57"/>
                    <a:pt x="4" y="57"/>
                  </a:cubicBezTo>
                  <a:cubicBezTo>
                    <a:pt x="2" y="57"/>
                    <a:pt x="0" y="58"/>
                    <a:pt x="0" y="62"/>
                  </a:cubicBezTo>
                  <a:cubicBezTo>
                    <a:pt x="0" y="64"/>
                    <a:pt x="2" y="66"/>
                    <a:pt x="4" y="66"/>
                  </a:cubicBezTo>
                  <a:cubicBezTo>
                    <a:pt x="38" y="66"/>
                    <a:pt x="38" y="66"/>
                    <a:pt x="38" y="66"/>
                  </a:cubicBezTo>
                  <a:cubicBezTo>
                    <a:pt x="40" y="66"/>
                    <a:pt x="41" y="64"/>
                    <a:pt x="41" y="62"/>
                  </a:cubicBezTo>
                  <a:cubicBezTo>
                    <a:pt x="41" y="40"/>
                    <a:pt x="41" y="40"/>
                    <a:pt x="41" y="40"/>
                  </a:cubicBezTo>
                  <a:cubicBezTo>
                    <a:pt x="41" y="38"/>
                    <a:pt x="41" y="36"/>
                    <a:pt x="38" y="36"/>
                  </a:cubicBezTo>
                  <a:cubicBezTo>
                    <a:pt x="34" y="36"/>
                    <a:pt x="34" y="38"/>
                    <a:pt x="34" y="40"/>
                  </a:cubicBezTo>
                  <a:cubicBezTo>
                    <a:pt x="34" y="57"/>
                    <a:pt x="34" y="57"/>
                    <a:pt x="34" y="57"/>
                  </a:cubicBezTo>
                  <a:lnTo>
                    <a:pt x="25" y="57"/>
                  </a:lnTo>
                  <a:close/>
                  <a:moveTo>
                    <a:pt x="69" y="0"/>
                  </a:moveTo>
                  <a:cubicBezTo>
                    <a:pt x="65" y="0"/>
                    <a:pt x="60" y="5"/>
                    <a:pt x="60" y="9"/>
                  </a:cubicBezTo>
                  <a:cubicBezTo>
                    <a:pt x="60" y="57"/>
                    <a:pt x="60" y="57"/>
                    <a:pt x="60" y="57"/>
                  </a:cubicBezTo>
                  <a:cubicBezTo>
                    <a:pt x="60" y="62"/>
                    <a:pt x="64" y="66"/>
                    <a:pt x="69" y="66"/>
                  </a:cubicBezTo>
                  <a:cubicBezTo>
                    <a:pt x="93" y="66"/>
                    <a:pt x="93" y="66"/>
                    <a:pt x="93" y="66"/>
                  </a:cubicBezTo>
                  <a:cubicBezTo>
                    <a:pt x="99" y="66"/>
                    <a:pt x="102" y="62"/>
                    <a:pt x="102" y="57"/>
                  </a:cubicBezTo>
                  <a:cubicBezTo>
                    <a:pt x="102" y="9"/>
                    <a:pt x="102" y="9"/>
                    <a:pt x="102" y="9"/>
                  </a:cubicBezTo>
                  <a:cubicBezTo>
                    <a:pt x="102" y="5"/>
                    <a:pt x="99" y="0"/>
                    <a:pt x="93" y="0"/>
                  </a:cubicBezTo>
                  <a:lnTo>
                    <a:pt x="69" y="0"/>
                  </a:lnTo>
                  <a:close/>
                  <a:moveTo>
                    <a:pt x="69" y="9"/>
                  </a:moveTo>
                  <a:cubicBezTo>
                    <a:pt x="93" y="9"/>
                    <a:pt x="93" y="9"/>
                    <a:pt x="93" y="9"/>
                  </a:cubicBezTo>
                  <a:cubicBezTo>
                    <a:pt x="93" y="57"/>
                    <a:pt x="93" y="57"/>
                    <a:pt x="93" y="57"/>
                  </a:cubicBezTo>
                  <a:cubicBezTo>
                    <a:pt x="69" y="57"/>
                    <a:pt x="69" y="57"/>
                    <a:pt x="69" y="57"/>
                  </a:cubicBezTo>
                  <a:lnTo>
                    <a:pt x="69" y="9"/>
                  </a:lnTo>
                  <a:close/>
                  <a:moveTo>
                    <a:pt x="130" y="0"/>
                  </a:moveTo>
                  <a:cubicBezTo>
                    <a:pt x="125" y="0"/>
                    <a:pt x="121" y="5"/>
                    <a:pt x="121" y="9"/>
                  </a:cubicBezTo>
                  <a:cubicBezTo>
                    <a:pt x="121" y="57"/>
                    <a:pt x="121" y="57"/>
                    <a:pt x="121" y="57"/>
                  </a:cubicBezTo>
                  <a:cubicBezTo>
                    <a:pt x="121" y="62"/>
                    <a:pt x="125" y="66"/>
                    <a:pt x="130" y="66"/>
                  </a:cubicBezTo>
                  <a:cubicBezTo>
                    <a:pt x="154" y="66"/>
                    <a:pt x="154" y="66"/>
                    <a:pt x="154" y="66"/>
                  </a:cubicBezTo>
                  <a:cubicBezTo>
                    <a:pt x="159" y="66"/>
                    <a:pt x="163" y="62"/>
                    <a:pt x="163" y="57"/>
                  </a:cubicBezTo>
                  <a:cubicBezTo>
                    <a:pt x="163" y="9"/>
                    <a:pt x="163" y="9"/>
                    <a:pt x="163" y="9"/>
                  </a:cubicBezTo>
                  <a:cubicBezTo>
                    <a:pt x="163" y="5"/>
                    <a:pt x="159" y="0"/>
                    <a:pt x="154" y="0"/>
                  </a:cubicBezTo>
                  <a:lnTo>
                    <a:pt x="130" y="0"/>
                  </a:lnTo>
                  <a:close/>
                  <a:moveTo>
                    <a:pt x="130" y="9"/>
                  </a:moveTo>
                  <a:cubicBezTo>
                    <a:pt x="154" y="9"/>
                    <a:pt x="154" y="9"/>
                    <a:pt x="154" y="9"/>
                  </a:cubicBezTo>
                  <a:cubicBezTo>
                    <a:pt x="154" y="57"/>
                    <a:pt x="154" y="57"/>
                    <a:pt x="154" y="57"/>
                  </a:cubicBezTo>
                  <a:cubicBezTo>
                    <a:pt x="130" y="57"/>
                    <a:pt x="130" y="57"/>
                    <a:pt x="130" y="57"/>
                  </a:cubicBezTo>
                  <a:lnTo>
                    <a:pt x="130" y="9"/>
                  </a:lnTo>
                  <a:close/>
                  <a:moveTo>
                    <a:pt x="207" y="57"/>
                  </a:moveTo>
                  <a:cubicBezTo>
                    <a:pt x="207" y="0"/>
                    <a:pt x="207" y="0"/>
                    <a:pt x="207" y="0"/>
                  </a:cubicBezTo>
                  <a:cubicBezTo>
                    <a:pt x="186" y="0"/>
                    <a:pt x="186" y="0"/>
                    <a:pt x="186" y="0"/>
                  </a:cubicBezTo>
                  <a:cubicBezTo>
                    <a:pt x="184" y="0"/>
                    <a:pt x="182" y="2"/>
                    <a:pt x="182" y="5"/>
                  </a:cubicBezTo>
                  <a:cubicBezTo>
                    <a:pt x="182" y="8"/>
                    <a:pt x="184" y="9"/>
                    <a:pt x="186" y="9"/>
                  </a:cubicBezTo>
                  <a:cubicBezTo>
                    <a:pt x="199" y="9"/>
                    <a:pt x="199" y="9"/>
                    <a:pt x="199" y="9"/>
                  </a:cubicBezTo>
                  <a:cubicBezTo>
                    <a:pt x="199" y="57"/>
                    <a:pt x="199" y="57"/>
                    <a:pt x="199" y="57"/>
                  </a:cubicBezTo>
                  <a:cubicBezTo>
                    <a:pt x="186" y="57"/>
                    <a:pt x="186" y="57"/>
                    <a:pt x="186" y="57"/>
                  </a:cubicBezTo>
                  <a:cubicBezTo>
                    <a:pt x="184" y="57"/>
                    <a:pt x="182" y="58"/>
                    <a:pt x="182" y="62"/>
                  </a:cubicBezTo>
                  <a:cubicBezTo>
                    <a:pt x="182" y="64"/>
                    <a:pt x="184" y="66"/>
                    <a:pt x="186" y="66"/>
                  </a:cubicBezTo>
                  <a:cubicBezTo>
                    <a:pt x="219" y="66"/>
                    <a:pt x="219" y="66"/>
                    <a:pt x="219" y="66"/>
                  </a:cubicBezTo>
                  <a:cubicBezTo>
                    <a:pt x="221" y="66"/>
                    <a:pt x="224" y="64"/>
                    <a:pt x="224" y="62"/>
                  </a:cubicBezTo>
                  <a:cubicBezTo>
                    <a:pt x="224" y="40"/>
                    <a:pt x="224" y="40"/>
                    <a:pt x="224" y="40"/>
                  </a:cubicBezTo>
                  <a:cubicBezTo>
                    <a:pt x="224" y="38"/>
                    <a:pt x="222" y="36"/>
                    <a:pt x="219" y="36"/>
                  </a:cubicBezTo>
                  <a:cubicBezTo>
                    <a:pt x="216" y="36"/>
                    <a:pt x="215" y="38"/>
                    <a:pt x="215" y="40"/>
                  </a:cubicBezTo>
                  <a:cubicBezTo>
                    <a:pt x="215" y="57"/>
                    <a:pt x="215" y="57"/>
                    <a:pt x="215" y="57"/>
                  </a:cubicBezTo>
                  <a:lnTo>
                    <a:pt x="207" y="57"/>
                  </a:lnTo>
                  <a:close/>
                  <a:moveTo>
                    <a:pt x="251" y="0"/>
                  </a:moveTo>
                  <a:cubicBezTo>
                    <a:pt x="246" y="0"/>
                    <a:pt x="243" y="5"/>
                    <a:pt x="243" y="9"/>
                  </a:cubicBezTo>
                  <a:cubicBezTo>
                    <a:pt x="243" y="57"/>
                    <a:pt x="243" y="57"/>
                    <a:pt x="243" y="57"/>
                  </a:cubicBezTo>
                  <a:cubicBezTo>
                    <a:pt x="243" y="62"/>
                    <a:pt x="246" y="66"/>
                    <a:pt x="251" y="66"/>
                  </a:cubicBezTo>
                  <a:cubicBezTo>
                    <a:pt x="276" y="66"/>
                    <a:pt x="276" y="66"/>
                    <a:pt x="276" y="66"/>
                  </a:cubicBezTo>
                  <a:cubicBezTo>
                    <a:pt x="280" y="66"/>
                    <a:pt x="284" y="62"/>
                    <a:pt x="284" y="57"/>
                  </a:cubicBezTo>
                  <a:cubicBezTo>
                    <a:pt x="284" y="9"/>
                    <a:pt x="284" y="9"/>
                    <a:pt x="284" y="9"/>
                  </a:cubicBezTo>
                  <a:cubicBezTo>
                    <a:pt x="284" y="5"/>
                    <a:pt x="280" y="0"/>
                    <a:pt x="276" y="0"/>
                  </a:cubicBezTo>
                  <a:lnTo>
                    <a:pt x="251" y="0"/>
                  </a:lnTo>
                  <a:close/>
                  <a:moveTo>
                    <a:pt x="251" y="9"/>
                  </a:moveTo>
                  <a:cubicBezTo>
                    <a:pt x="276" y="9"/>
                    <a:pt x="276" y="9"/>
                    <a:pt x="276" y="9"/>
                  </a:cubicBezTo>
                  <a:cubicBezTo>
                    <a:pt x="276" y="57"/>
                    <a:pt x="276" y="57"/>
                    <a:pt x="276" y="57"/>
                  </a:cubicBezTo>
                  <a:cubicBezTo>
                    <a:pt x="251" y="57"/>
                    <a:pt x="251" y="57"/>
                    <a:pt x="251" y="57"/>
                  </a:cubicBezTo>
                  <a:lnTo>
                    <a:pt x="251" y="9"/>
                  </a:lnTo>
                  <a:close/>
                  <a:moveTo>
                    <a:pt x="328" y="57"/>
                  </a:moveTo>
                  <a:cubicBezTo>
                    <a:pt x="328" y="0"/>
                    <a:pt x="328" y="0"/>
                    <a:pt x="328" y="0"/>
                  </a:cubicBezTo>
                  <a:cubicBezTo>
                    <a:pt x="307" y="0"/>
                    <a:pt x="307" y="0"/>
                    <a:pt x="307" y="0"/>
                  </a:cubicBezTo>
                  <a:cubicBezTo>
                    <a:pt x="305" y="0"/>
                    <a:pt x="303" y="2"/>
                    <a:pt x="303" y="5"/>
                  </a:cubicBezTo>
                  <a:cubicBezTo>
                    <a:pt x="303" y="8"/>
                    <a:pt x="305" y="9"/>
                    <a:pt x="307" y="9"/>
                  </a:cubicBezTo>
                  <a:cubicBezTo>
                    <a:pt x="320" y="9"/>
                    <a:pt x="320" y="9"/>
                    <a:pt x="320" y="9"/>
                  </a:cubicBezTo>
                  <a:cubicBezTo>
                    <a:pt x="320" y="57"/>
                    <a:pt x="320" y="57"/>
                    <a:pt x="320" y="57"/>
                  </a:cubicBezTo>
                  <a:cubicBezTo>
                    <a:pt x="307" y="57"/>
                    <a:pt x="307" y="57"/>
                    <a:pt x="307" y="57"/>
                  </a:cubicBezTo>
                  <a:cubicBezTo>
                    <a:pt x="305" y="57"/>
                    <a:pt x="303" y="58"/>
                    <a:pt x="303" y="62"/>
                  </a:cubicBezTo>
                  <a:cubicBezTo>
                    <a:pt x="303" y="64"/>
                    <a:pt x="305" y="66"/>
                    <a:pt x="307" y="66"/>
                  </a:cubicBezTo>
                  <a:cubicBezTo>
                    <a:pt x="340" y="66"/>
                    <a:pt x="340" y="66"/>
                    <a:pt x="340" y="66"/>
                  </a:cubicBezTo>
                  <a:cubicBezTo>
                    <a:pt x="343" y="66"/>
                    <a:pt x="344" y="64"/>
                    <a:pt x="344" y="62"/>
                  </a:cubicBezTo>
                  <a:cubicBezTo>
                    <a:pt x="344" y="40"/>
                    <a:pt x="344" y="40"/>
                    <a:pt x="344" y="40"/>
                  </a:cubicBezTo>
                  <a:cubicBezTo>
                    <a:pt x="344" y="38"/>
                    <a:pt x="344" y="36"/>
                    <a:pt x="340" y="36"/>
                  </a:cubicBezTo>
                  <a:cubicBezTo>
                    <a:pt x="337" y="36"/>
                    <a:pt x="337" y="38"/>
                    <a:pt x="337" y="40"/>
                  </a:cubicBezTo>
                  <a:cubicBezTo>
                    <a:pt x="337" y="57"/>
                    <a:pt x="337" y="57"/>
                    <a:pt x="337" y="57"/>
                  </a:cubicBezTo>
                  <a:lnTo>
                    <a:pt x="328" y="57"/>
                  </a:lnTo>
                  <a:close/>
                  <a:moveTo>
                    <a:pt x="372" y="0"/>
                  </a:moveTo>
                  <a:cubicBezTo>
                    <a:pt x="368" y="0"/>
                    <a:pt x="364" y="5"/>
                    <a:pt x="364" y="9"/>
                  </a:cubicBezTo>
                  <a:cubicBezTo>
                    <a:pt x="364" y="57"/>
                    <a:pt x="364" y="57"/>
                    <a:pt x="364" y="57"/>
                  </a:cubicBezTo>
                  <a:cubicBezTo>
                    <a:pt x="364" y="62"/>
                    <a:pt x="367" y="66"/>
                    <a:pt x="372" y="66"/>
                  </a:cubicBezTo>
                  <a:cubicBezTo>
                    <a:pt x="396" y="66"/>
                    <a:pt x="396" y="66"/>
                    <a:pt x="396" y="66"/>
                  </a:cubicBezTo>
                  <a:cubicBezTo>
                    <a:pt x="402" y="66"/>
                    <a:pt x="405" y="62"/>
                    <a:pt x="405" y="57"/>
                  </a:cubicBezTo>
                  <a:cubicBezTo>
                    <a:pt x="405" y="9"/>
                    <a:pt x="405" y="9"/>
                    <a:pt x="405" y="9"/>
                  </a:cubicBezTo>
                  <a:cubicBezTo>
                    <a:pt x="405" y="5"/>
                    <a:pt x="402" y="0"/>
                    <a:pt x="396" y="0"/>
                  </a:cubicBezTo>
                  <a:lnTo>
                    <a:pt x="372" y="0"/>
                  </a:lnTo>
                  <a:close/>
                  <a:moveTo>
                    <a:pt x="372" y="9"/>
                  </a:moveTo>
                  <a:cubicBezTo>
                    <a:pt x="396" y="9"/>
                    <a:pt x="396" y="9"/>
                    <a:pt x="396" y="9"/>
                  </a:cubicBezTo>
                  <a:cubicBezTo>
                    <a:pt x="396" y="57"/>
                    <a:pt x="396" y="57"/>
                    <a:pt x="396" y="57"/>
                  </a:cubicBezTo>
                  <a:cubicBezTo>
                    <a:pt x="372" y="57"/>
                    <a:pt x="372" y="57"/>
                    <a:pt x="372" y="57"/>
                  </a:cubicBezTo>
                  <a:lnTo>
                    <a:pt x="372" y="9"/>
                  </a:lnTo>
                  <a:close/>
                  <a:moveTo>
                    <a:pt x="449" y="57"/>
                  </a:moveTo>
                  <a:cubicBezTo>
                    <a:pt x="449" y="0"/>
                    <a:pt x="449" y="0"/>
                    <a:pt x="449" y="0"/>
                  </a:cubicBezTo>
                  <a:cubicBezTo>
                    <a:pt x="429" y="0"/>
                    <a:pt x="429" y="0"/>
                    <a:pt x="429" y="0"/>
                  </a:cubicBezTo>
                  <a:cubicBezTo>
                    <a:pt x="426" y="0"/>
                    <a:pt x="424" y="2"/>
                    <a:pt x="424" y="5"/>
                  </a:cubicBezTo>
                  <a:cubicBezTo>
                    <a:pt x="424" y="8"/>
                    <a:pt x="426" y="9"/>
                    <a:pt x="429" y="9"/>
                  </a:cubicBezTo>
                  <a:cubicBezTo>
                    <a:pt x="441" y="9"/>
                    <a:pt x="441" y="9"/>
                    <a:pt x="441" y="9"/>
                  </a:cubicBezTo>
                  <a:cubicBezTo>
                    <a:pt x="441" y="57"/>
                    <a:pt x="441" y="57"/>
                    <a:pt x="441" y="57"/>
                  </a:cubicBezTo>
                  <a:cubicBezTo>
                    <a:pt x="429" y="57"/>
                    <a:pt x="429" y="57"/>
                    <a:pt x="429" y="57"/>
                  </a:cubicBezTo>
                  <a:cubicBezTo>
                    <a:pt x="426" y="57"/>
                    <a:pt x="424" y="58"/>
                    <a:pt x="424" y="62"/>
                  </a:cubicBezTo>
                  <a:cubicBezTo>
                    <a:pt x="424" y="64"/>
                    <a:pt x="426" y="66"/>
                    <a:pt x="429" y="66"/>
                  </a:cubicBezTo>
                  <a:cubicBezTo>
                    <a:pt x="462" y="66"/>
                    <a:pt x="462" y="66"/>
                    <a:pt x="462" y="66"/>
                  </a:cubicBezTo>
                  <a:cubicBezTo>
                    <a:pt x="464" y="66"/>
                    <a:pt x="466" y="64"/>
                    <a:pt x="466" y="62"/>
                  </a:cubicBezTo>
                  <a:cubicBezTo>
                    <a:pt x="466" y="40"/>
                    <a:pt x="466" y="40"/>
                    <a:pt x="466" y="40"/>
                  </a:cubicBezTo>
                  <a:cubicBezTo>
                    <a:pt x="466" y="38"/>
                    <a:pt x="465" y="36"/>
                    <a:pt x="462" y="36"/>
                  </a:cubicBezTo>
                  <a:cubicBezTo>
                    <a:pt x="458" y="36"/>
                    <a:pt x="457" y="38"/>
                    <a:pt x="457" y="40"/>
                  </a:cubicBezTo>
                  <a:cubicBezTo>
                    <a:pt x="457" y="57"/>
                    <a:pt x="457" y="57"/>
                    <a:pt x="457" y="57"/>
                  </a:cubicBezTo>
                  <a:lnTo>
                    <a:pt x="449" y="57"/>
                  </a:lnTo>
                  <a:close/>
                  <a:moveTo>
                    <a:pt x="510" y="57"/>
                  </a:moveTo>
                  <a:cubicBezTo>
                    <a:pt x="510" y="0"/>
                    <a:pt x="510" y="0"/>
                    <a:pt x="510" y="0"/>
                  </a:cubicBezTo>
                  <a:cubicBezTo>
                    <a:pt x="489" y="0"/>
                    <a:pt x="489" y="0"/>
                    <a:pt x="489" y="0"/>
                  </a:cubicBezTo>
                  <a:cubicBezTo>
                    <a:pt x="487" y="0"/>
                    <a:pt x="485" y="2"/>
                    <a:pt x="485" y="5"/>
                  </a:cubicBezTo>
                  <a:cubicBezTo>
                    <a:pt x="485" y="8"/>
                    <a:pt x="487" y="9"/>
                    <a:pt x="489" y="9"/>
                  </a:cubicBezTo>
                  <a:cubicBezTo>
                    <a:pt x="502" y="9"/>
                    <a:pt x="502" y="9"/>
                    <a:pt x="502" y="9"/>
                  </a:cubicBezTo>
                  <a:cubicBezTo>
                    <a:pt x="502" y="57"/>
                    <a:pt x="502" y="57"/>
                    <a:pt x="502" y="57"/>
                  </a:cubicBezTo>
                  <a:cubicBezTo>
                    <a:pt x="489" y="57"/>
                    <a:pt x="489" y="57"/>
                    <a:pt x="489" y="57"/>
                  </a:cubicBezTo>
                  <a:cubicBezTo>
                    <a:pt x="487" y="57"/>
                    <a:pt x="485" y="58"/>
                    <a:pt x="485" y="62"/>
                  </a:cubicBezTo>
                  <a:cubicBezTo>
                    <a:pt x="485" y="64"/>
                    <a:pt x="487" y="66"/>
                    <a:pt x="489" y="66"/>
                  </a:cubicBezTo>
                  <a:cubicBezTo>
                    <a:pt x="522" y="66"/>
                    <a:pt x="522" y="66"/>
                    <a:pt x="522" y="66"/>
                  </a:cubicBezTo>
                  <a:cubicBezTo>
                    <a:pt x="524" y="66"/>
                    <a:pt x="527" y="64"/>
                    <a:pt x="527" y="62"/>
                  </a:cubicBezTo>
                  <a:cubicBezTo>
                    <a:pt x="527" y="40"/>
                    <a:pt x="527" y="40"/>
                    <a:pt x="527" y="40"/>
                  </a:cubicBezTo>
                  <a:cubicBezTo>
                    <a:pt x="527" y="38"/>
                    <a:pt x="525" y="36"/>
                    <a:pt x="522" y="36"/>
                  </a:cubicBezTo>
                  <a:cubicBezTo>
                    <a:pt x="519" y="36"/>
                    <a:pt x="518" y="38"/>
                    <a:pt x="518" y="40"/>
                  </a:cubicBezTo>
                  <a:cubicBezTo>
                    <a:pt x="518" y="57"/>
                    <a:pt x="518" y="57"/>
                    <a:pt x="518" y="57"/>
                  </a:cubicBezTo>
                  <a:lnTo>
                    <a:pt x="510"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8" name="Freeform 80"/>
            <p:cNvSpPr>
              <a:spLocks/>
            </p:cNvSpPr>
            <p:nvPr/>
          </p:nvSpPr>
          <p:spPr bwMode="gray">
            <a:xfrm>
              <a:off x="9873565" y="6065739"/>
              <a:ext cx="463047" cy="314980"/>
            </a:xfrm>
            <a:custGeom>
              <a:avLst/>
              <a:gdLst>
                <a:gd name="T0" fmla="*/ 172 w 172"/>
                <a:gd name="T1" fmla="*/ 117 h 117"/>
                <a:gd name="T2" fmla="*/ 172 w 172"/>
                <a:gd name="T3" fmla="*/ 0 h 117"/>
                <a:gd name="T4" fmla="*/ 86 w 172"/>
                <a:gd name="T5" fmla="*/ 0 h 117"/>
                <a:gd name="T6" fmla="*/ 0 w 172"/>
                <a:gd name="T7" fmla="*/ 0 h 117"/>
                <a:gd name="T8" fmla="*/ 0 w 172"/>
                <a:gd name="T9" fmla="*/ 117 h 117"/>
                <a:gd name="T10" fmla="*/ 86 w 172"/>
                <a:gd name="T11" fmla="*/ 117 h 117"/>
                <a:gd name="T12" fmla="*/ 172 w 172"/>
                <a:gd name="T13" fmla="*/ 117 h 117"/>
              </a:gdLst>
              <a:ahLst/>
              <a:cxnLst>
                <a:cxn ang="0">
                  <a:pos x="T0" y="T1"/>
                </a:cxn>
                <a:cxn ang="0">
                  <a:pos x="T2" y="T3"/>
                </a:cxn>
                <a:cxn ang="0">
                  <a:pos x="T4" y="T5"/>
                </a:cxn>
                <a:cxn ang="0">
                  <a:pos x="T6" y="T7"/>
                </a:cxn>
                <a:cxn ang="0">
                  <a:pos x="T8" y="T9"/>
                </a:cxn>
                <a:cxn ang="0">
                  <a:pos x="T10" y="T11"/>
                </a:cxn>
                <a:cxn ang="0">
                  <a:pos x="T12" y="T13"/>
                </a:cxn>
              </a:cxnLst>
              <a:rect l="0" t="0" r="r" b="b"/>
              <a:pathLst>
                <a:path w="172" h="117">
                  <a:moveTo>
                    <a:pt x="172" y="117"/>
                  </a:moveTo>
                  <a:lnTo>
                    <a:pt x="172" y="0"/>
                  </a:lnTo>
                  <a:lnTo>
                    <a:pt x="86" y="0"/>
                  </a:lnTo>
                  <a:lnTo>
                    <a:pt x="0" y="0"/>
                  </a:lnTo>
                  <a:lnTo>
                    <a:pt x="0" y="117"/>
                  </a:lnTo>
                  <a:lnTo>
                    <a:pt x="86" y="117"/>
                  </a:lnTo>
                  <a:lnTo>
                    <a:pt x="172" y="117"/>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9" name="Rectangle 81"/>
            <p:cNvSpPr>
              <a:spLocks noChangeArrowheads="1"/>
            </p:cNvSpPr>
            <p:nvPr/>
          </p:nvSpPr>
          <p:spPr bwMode="gray">
            <a:xfrm>
              <a:off x="9897795" y="6079198"/>
              <a:ext cx="414588" cy="250369"/>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300" name="Freeform 82"/>
            <p:cNvSpPr>
              <a:spLocks noEditPoints="1"/>
            </p:cNvSpPr>
            <p:nvPr/>
          </p:nvSpPr>
          <p:spPr bwMode="gray">
            <a:xfrm>
              <a:off x="9970482" y="6165347"/>
              <a:ext cx="271906" cy="78073"/>
            </a:xfrm>
            <a:custGeom>
              <a:avLst/>
              <a:gdLst>
                <a:gd name="T0" fmla="*/ 19 w 174"/>
                <a:gd name="T1" fmla="*/ 44 h 50"/>
                <a:gd name="T2" fmla="*/ 19 w 174"/>
                <a:gd name="T3" fmla="*/ 0 h 50"/>
                <a:gd name="T4" fmla="*/ 3 w 174"/>
                <a:gd name="T5" fmla="*/ 0 h 50"/>
                <a:gd name="T6" fmla="*/ 0 w 174"/>
                <a:gd name="T7" fmla="*/ 2 h 50"/>
                <a:gd name="T8" fmla="*/ 3 w 174"/>
                <a:gd name="T9" fmla="*/ 6 h 50"/>
                <a:gd name="T10" fmla="*/ 13 w 174"/>
                <a:gd name="T11" fmla="*/ 6 h 50"/>
                <a:gd name="T12" fmla="*/ 13 w 174"/>
                <a:gd name="T13" fmla="*/ 44 h 50"/>
                <a:gd name="T14" fmla="*/ 3 w 174"/>
                <a:gd name="T15" fmla="*/ 44 h 50"/>
                <a:gd name="T16" fmla="*/ 0 w 174"/>
                <a:gd name="T17" fmla="*/ 47 h 50"/>
                <a:gd name="T18" fmla="*/ 3 w 174"/>
                <a:gd name="T19" fmla="*/ 50 h 50"/>
                <a:gd name="T20" fmla="*/ 29 w 174"/>
                <a:gd name="T21" fmla="*/ 50 h 50"/>
                <a:gd name="T22" fmla="*/ 32 w 174"/>
                <a:gd name="T23" fmla="*/ 47 h 50"/>
                <a:gd name="T24" fmla="*/ 32 w 174"/>
                <a:gd name="T25" fmla="*/ 31 h 50"/>
                <a:gd name="T26" fmla="*/ 29 w 174"/>
                <a:gd name="T27" fmla="*/ 28 h 50"/>
                <a:gd name="T28" fmla="*/ 26 w 174"/>
                <a:gd name="T29" fmla="*/ 31 h 50"/>
                <a:gd name="T30" fmla="*/ 26 w 174"/>
                <a:gd name="T31" fmla="*/ 44 h 50"/>
                <a:gd name="T32" fmla="*/ 19 w 174"/>
                <a:gd name="T33" fmla="*/ 44 h 50"/>
                <a:gd name="T34" fmla="*/ 53 w 174"/>
                <a:gd name="T35" fmla="*/ 0 h 50"/>
                <a:gd name="T36" fmla="*/ 47 w 174"/>
                <a:gd name="T37" fmla="*/ 6 h 50"/>
                <a:gd name="T38" fmla="*/ 47 w 174"/>
                <a:gd name="T39" fmla="*/ 44 h 50"/>
                <a:gd name="T40" fmla="*/ 53 w 174"/>
                <a:gd name="T41" fmla="*/ 50 h 50"/>
                <a:gd name="T42" fmla="*/ 72 w 174"/>
                <a:gd name="T43" fmla="*/ 50 h 50"/>
                <a:gd name="T44" fmla="*/ 79 w 174"/>
                <a:gd name="T45" fmla="*/ 44 h 50"/>
                <a:gd name="T46" fmla="*/ 79 w 174"/>
                <a:gd name="T47" fmla="*/ 6 h 50"/>
                <a:gd name="T48" fmla="*/ 72 w 174"/>
                <a:gd name="T49" fmla="*/ 0 h 50"/>
                <a:gd name="T50" fmla="*/ 53 w 174"/>
                <a:gd name="T51" fmla="*/ 0 h 50"/>
                <a:gd name="T52" fmla="*/ 53 w 174"/>
                <a:gd name="T53" fmla="*/ 6 h 50"/>
                <a:gd name="T54" fmla="*/ 72 w 174"/>
                <a:gd name="T55" fmla="*/ 6 h 50"/>
                <a:gd name="T56" fmla="*/ 72 w 174"/>
                <a:gd name="T57" fmla="*/ 44 h 50"/>
                <a:gd name="T58" fmla="*/ 53 w 174"/>
                <a:gd name="T59" fmla="*/ 44 h 50"/>
                <a:gd name="T60" fmla="*/ 53 w 174"/>
                <a:gd name="T61" fmla="*/ 6 h 50"/>
                <a:gd name="T62" fmla="*/ 113 w 174"/>
                <a:gd name="T63" fmla="*/ 44 h 50"/>
                <a:gd name="T64" fmla="*/ 113 w 174"/>
                <a:gd name="T65" fmla="*/ 0 h 50"/>
                <a:gd name="T66" fmla="*/ 98 w 174"/>
                <a:gd name="T67" fmla="*/ 0 h 50"/>
                <a:gd name="T68" fmla="*/ 94 w 174"/>
                <a:gd name="T69" fmla="*/ 2 h 50"/>
                <a:gd name="T70" fmla="*/ 98 w 174"/>
                <a:gd name="T71" fmla="*/ 6 h 50"/>
                <a:gd name="T72" fmla="*/ 107 w 174"/>
                <a:gd name="T73" fmla="*/ 6 h 50"/>
                <a:gd name="T74" fmla="*/ 107 w 174"/>
                <a:gd name="T75" fmla="*/ 44 h 50"/>
                <a:gd name="T76" fmla="*/ 98 w 174"/>
                <a:gd name="T77" fmla="*/ 44 h 50"/>
                <a:gd name="T78" fmla="*/ 94 w 174"/>
                <a:gd name="T79" fmla="*/ 47 h 50"/>
                <a:gd name="T80" fmla="*/ 98 w 174"/>
                <a:gd name="T81" fmla="*/ 50 h 50"/>
                <a:gd name="T82" fmla="*/ 123 w 174"/>
                <a:gd name="T83" fmla="*/ 50 h 50"/>
                <a:gd name="T84" fmla="*/ 126 w 174"/>
                <a:gd name="T85" fmla="*/ 47 h 50"/>
                <a:gd name="T86" fmla="*/ 126 w 174"/>
                <a:gd name="T87" fmla="*/ 31 h 50"/>
                <a:gd name="T88" fmla="*/ 123 w 174"/>
                <a:gd name="T89" fmla="*/ 28 h 50"/>
                <a:gd name="T90" fmla="*/ 120 w 174"/>
                <a:gd name="T91" fmla="*/ 31 h 50"/>
                <a:gd name="T92" fmla="*/ 120 w 174"/>
                <a:gd name="T93" fmla="*/ 44 h 50"/>
                <a:gd name="T94" fmla="*/ 113 w 174"/>
                <a:gd name="T95" fmla="*/ 44 h 50"/>
                <a:gd name="T96" fmla="*/ 148 w 174"/>
                <a:gd name="T97" fmla="*/ 0 h 50"/>
                <a:gd name="T98" fmla="*/ 141 w 174"/>
                <a:gd name="T99" fmla="*/ 6 h 50"/>
                <a:gd name="T100" fmla="*/ 141 w 174"/>
                <a:gd name="T101" fmla="*/ 44 h 50"/>
                <a:gd name="T102" fmla="*/ 148 w 174"/>
                <a:gd name="T103" fmla="*/ 50 h 50"/>
                <a:gd name="T104" fmla="*/ 167 w 174"/>
                <a:gd name="T105" fmla="*/ 50 h 50"/>
                <a:gd name="T106" fmla="*/ 174 w 174"/>
                <a:gd name="T107" fmla="*/ 44 h 50"/>
                <a:gd name="T108" fmla="*/ 174 w 174"/>
                <a:gd name="T109" fmla="*/ 6 h 50"/>
                <a:gd name="T110" fmla="*/ 167 w 174"/>
                <a:gd name="T111" fmla="*/ 0 h 50"/>
                <a:gd name="T112" fmla="*/ 148 w 174"/>
                <a:gd name="T113" fmla="*/ 0 h 50"/>
                <a:gd name="T114" fmla="*/ 148 w 174"/>
                <a:gd name="T115" fmla="*/ 6 h 50"/>
                <a:gd name="T116" fmla="*/ 167 w 174"/>
                <a:gd name="T117" fmla="*/ 6 h 50"/>
                <a:gd name="T118" fmla="*/ 167 w 174"/>
                <a:gd name="T119" fmla="*/ 44 h 50"/>
                <a:gd name="T120" fmla="*/ 148 w 174"/>
                <a:gd name="T121" fmla="*/ 44 h 50"/>
                <a:gd name="T122" fmla="*/ 148 w 174"/>
                <a:gd name="T123" fmla="*/ 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4" h="50">
                  <a:moveTo>
                    <a:pt x="19" y="44"/>
                  </a:moveTo>
                  <a:cubicBezTo>
                    <a:pt x="19" y="0"/>
                    <a:pt x="19" y="0"/>
                    <a:pt x="19" y="0"/>
                  </a:cubicBezTo>
                  <a:cubicBezTo>
                    <a:pt x="3" y="0"/>
                    <a:pt x="3" y="0"/>
                    <a:pt x="3" y="0"/>
                  </a:cubicBezTo>
                  <a:cubicBezTo>
                    <a:pt x="1" y="0"/>
                    <a:pt x="0" y="1"/>
                    <a:pt x="0" y="2"/>
                  </a:cubicBezTo>
                  <a:cubicBezTo>
                    <a:pt x="0" y="5"/>
                    <a:pt x="1" y="6"/>
                    <a:pt x="3" y="6"/>
                  </a:cubicBezTo>
                  <a:cubicBezTo>
                    <a:pt x="13" y="6"/>
                    <a:pt x="13" y="6"/>
                    <a:pt x="13" y="6"/>
                  </a:cubicBezTo>
                  <a:cubicBezTo>
                    <a:pt x="13" y="44"/>
                    <a:pt x="13" y="44"/>
                    <a:pt x="13" y="44"/>
                  </a:cubicBezTo>
                  <a:cubicBezTo>
                    <a:pt x="3" y="44"/>
                    <a:pt x="3" y="44"/>
                    <a:pt x="3" y="44"/>
                  </a:cubicBezTo>
                  <a:cubicBezTo>
                    <a:pt x="1" y="44"/>
                    <a:pt x="0" y="45"/>
                    <a:pt x="0" y="47"/>
                  </a:cubicBezTo>
                  <a:cubicBezTo>
                    <a:pt x="0" y="49"/>
                    <a:pt x="1" y="50"/>
                    <a:pt x="3" y="50"/>
                  </a:cubicBezTo>
                  <a:cubicBezTo>
                    <a:pt x="29" y="50"/>
                    <a:pt x="29" y="50"/>
                    <a:pt x="29" y="50"/>
                  </a:cubicBezTo>
                  <a:cubicBezTo>
                    <a:pt x="31" y="50"/>
                    <a:pt x="32" y="49"/>
                    <a:pt x="32" y="47"/>
                  </a:cubicBezTo>
                  <a:cubicBezTo>
                    <a:pt x="32" y="31"/>
                    <a:pt x="32" y="31"/>
                    <a:pt x="32" y="31"/>
                  </a:cubicBezTo>
                  <a:cubicBezTo>
                    <a:pt x="32" y="28"/>
                    <a:pt x="31" y="28"/>
                    <a:pt x="29" y="28"/>
                  </a:cubicBezTo>
                  <a:cubicBezTo>
                    <a:pt x="26" y="28"/>
                    <a:pt x="26" y="28"/>
                    <a:pt x="26" y="31"/>
                  </a:cubicBezTo>
                  <a:cubicBezTo>
                    <a:pt x="26" y="44"/>
                    <a:pt x="26" y="44"/>
                    <a:pt x="26" y="44"/>
                  </a:cubicBezTo>
                  <a:lnTo>
                    <a:pt x="19" y="44"/>
                  </a:lnTo>
                  <a:close/>
                  <a:moveTo>
                    <a:pt x="53" y="0"/>
                  </a:moveTo>
                  <a:cubicBezTo>
                    <a:pt x="50" y="0"/>
                    <a:pt x="47" y="2"/>
                    <a:pt x="47" y="6"/>
                  </a:cubicBezTo>
                  <a:cubicBezTo>
                    <a:pt x="47" y="44"/>
                    <a:pt x="47" y="44"/>
                    <a:pt x="47" y="44"/>
                  </a:cubicBezTo>
                  <a:cubicBezTo>
                    <a:pt x="47" y="47"/>
                    <a:pt x="50" y="50"/>
                    <a:pt x="53" y="50"/>
                  </a:cubicBezTo>
                  <a:cubicBezTo>
                    <a:pt x="72" y="50"/>
                    <a:pt x="72" y="50"/>
                    <a:pt x="72" y="50"/>
                  </a:cubicBezTo>
                  <a:cubicBezTo>
                    <a:pt x="77" y="50"/>
                    <a:pt x="79" y="47"/>
                    <a:pt x="79" y="44"/>
                  </a:cubicBezTo>
                  <a:cubicBezTo>
                    <a:pt x="79" y="6"/>
                    <a:pt x="79" y="6"/>
                    <a:pt x="79" y="6"/>
                  </a:cubicBezTo>
                  <a:cubicBezTo>
                    <a:pt x="79" y="2"/>
                    <a:pt x="76" y="0"/>
                    <a:pt x="72" y="0"/>
                  </a:cubicBezTo>
                  <a:lnTo>
                    <a:pt x="53" y="0"/>
                  </a:lnTo>
                  <a:close/>
                  <a:moveTo>
                    <a:pt x="53" y="6"/>
                  </a:moveTo>
                  <a:cubicBezTo>
                    <a:pt x="72" y="6"/>
                    <a:pt x="72" y="6"/>
                    <a:pt x="72" y="6"/>
                  </a:cubicBezTo>
                  <a:cubicBezTo>
                    <a:pt x="72" y="44"/>
                    <a:pt x="72" y="44"/>
                    <a:pt x="72" y="44"/>
                  </a:cubicBezTo>
                  <a:cubicBezTo>
                    <a:pt x="53" y="44"/>
                    <a:pt x="53" y="44"/>
                    <a:pt x="53" y="44"/>
                  </a:cubicBezTo>
                  <a:lnTo>
                    <a:pt x="53" y="6"/>
                  </a:lnTo>
                  <a:close/>
                  <a:moveTo>
                    <a:pt x="113" y="44"/>
                  </a:moveTo>
                  <a:cubicBezTo>
                    <a:pt x="113" y="0"/>
                    <a:pt x="113" y="0"/>
                    <a:pt x="113" y="0"/>
                  </a:cubicBezTo>
                  <a:cubicBezTo>
                    <a:pt x="98" y="0"/>
                    <a:pt x="98" y="0"/>
                    <a:pt x="98" y="0"/>
                  </a:cubicBezTo>
                  <a:cubicBezTo>
                    <a:pt x="96" y="0"/>
                    <a:pt x="94" y="1"/>
                    <a:pt x="94" y="2"/>
                  </a:cubicBezTo>
                  <a:cubicBezTo>
                    <a:pt x="94" y="5"/>
                    <a:pt x="96" y="6"/>
                    <a:pt x="98" y="6"/>
                  </a:cubicBezTo>
                  <a:cubicBezTo>
                    <a:pt x="107" y="6"/>
                    <a:pt x="107" y="6"/>
                    <a:pt x="107" y="6"/>
                  </a:cubicBezTo>
                  <a:cubicBezTo>
                    <a:pt x="107" y="44"/>
                    <a:pt x="107" y="44"/>
                    <a:pt x="107" y="44"/>
                  </a:cubicBezTo>
                  <a:cubicBezTo>
                    <a:pt x="98" y="44"/>
                    <a:pt x="98" y="44"/>
                    <a:pt x="98" y="44"/>
                  </a:cubicBezTo>
                  <a:cubicBezTo>
                    <a:pt x="96" y="44"/>
                    <a:pt x="94" y="45"/>
                    <a:pt x="94" y="47"/>
                  </a:cubicBezTo>
                  <a:cubicBezTo>
                    <a:pt x="94" y="49"/>
                    <a:pt x="96" y="50"/>
                    <a:pt x="98" y="50"/>
                  </a:cubicBezTo>
                  <a:cubicBezTo>
                    <a:pt x="123" y="50"/>
                    <a:pt x="123" y="50"/>
                    <a:pt x="123" y="50"/>
                  </a:cubicBezTo>
                  <a:cubicBezTo>
                    <a:pt x="125" y="50"/>
                    <a:pt x="126" y="49"/>
                    <a:pt x="126" y="47"/>
                  </a:cubicBezTo>
                  <a:cubicBezTo>
                    <a:pt x="126" y="31"/>
                    <a:pt x="126" y="31"/>
                    <a:pt x="126" y="31"/>
                  </a:cubicBezTo>
                  <a:cubicBezTo>
                    <a:pt x="126" y="28"/>
                    <a:pt x="125" y="28"/>
                    <a:pt x="123" y="28"/>
                  </a:cubicBezTo>
                  <a:cubicBezTo>
                    <a:pt x="121" y="28"/>
                    <a:pt x="120" y="28"/>
                    <a:pt x="120" y="31"/>
                  </a:cubicBezTo>
                  <a:cubicBezTo>
                    <a:pt x="120" y="44"/>
                    <a:pt x="120" y="44"/>
                    <a:pt x="120" y="44"/>
                  </a:cubicBezTo>
                  <a:lnTo>
                    <a:pt x="113" y="44"/>
                  </a:lnTo>
                  <a:close/>
                  <a:moveTo>
                    <a:pt x="148" y="0"/>
                  </a:moveTo>
                  <a:cubicBezTo>
                    <a:pt x="144" y="0"/>
                    <a:pt x="141" y="2"/>
                    <a:pt x="141" y="6"/>
                  </a:cubicBezTo>
                  <a:cubicBezTo>
                    <a:pt x="141" y="44"/>
                    <a:pt x="141" y="44"/>
                    <a:pt x="141" y="44"/>
                  </a:cubicBezTo>
                  <a:cubicBezTo>
                    <a:pt x="141" y="47"/>
                    <a:pt x="144" y="50"/>
                    <a:pt x="148" y="50"/>
                  </a:cubicBezTo>
                  <a:cubicBezTo>
                    <a:pt x="167" y="50"/>
                    <a:pt x="167" y="50"/>
                    <a:pt x="167" y="50"/>
                  </a:cubicBezTo>
                  <a:cubicBezTo>
                    <a:pt x="171" y="50"/>
                    <a:pt x="174" y="47"/>
                    <a:pt x="174" y="44"/>
                  </a:cubicBezTo>
                  <a:cubicBezTo>
                    <a:pt x="174" y="6"/>
                    <a:pt x="174" y="6"/>
                    <a:pt x="174" y="6"/>
                  </a:cubicBezTo>
                  <a:cubicBezTo>
                    <a:pt x="174" y="2"/>
                    <a:pt x="171" y="0"/>
                    <a:pt x="167" y="0"/>
                  </a:cubicBezTo>
                  <a:lnTo>
                    <a:pt x="148" y="0"/>
                  </a:lnTo>
                  <a:close/>
                  <a:moveTo>
                    <a:pt x="148" y="6"/>
                  </a:moveTo>
                  <a:cubicBezTo>
                    <a:pt x="167" y="6"/>
                    <a:pt x="167" y="6"/>
                    <a:pt x="167" y="6"/>
                  </a:cubicBezTo>
                  <a:cubicBezTo>
                    <a:pt x="167" y="44"/>
                    <a:pt x="167" y="44"/>
                    <a:pt x="167" y="44"/>
                  </a:cubicBezTo>
                  <a:cubicBezTo>
                    <a:pt x="148" y="44"/>
                    <a:pt x="148" y="44"/>
                    <a:pt x="148" y="44"/>
                  </a:cubicBezTo>
                  <a:lnTo>
                    <a:pt x="148"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1" name="Freeform 83"/>
            <p:cNvSpPr>
              <a:spLocks/>
            </p:cNvSpPr>
            <p:nvPr/>
          </p:nvSpPr>
          <p:spPr bwMode="gray">
            <a:xfrm>
              <a:off x="6624162" y="5271559"/>
              <a:ext cx="1523747" cy="56536"/>
            </a:xfrm>
            <a:custGeom>
              <a:avLst/>
              <a:gdLst>
                <a:gd name="T0" fmla="*/ 0 w 973"/>
                <a:gd name="T1" fmla="*/ 0 h 35"/>
                <a:gd name="T2" fmla="*/ 75 w 973"/>
                <a:gd name="T3" fmla="*/ 35 h 35"/>
                <a:gd name="T4" fmla="*/ 897 w 973"/>
                <a:gd name="T5" fmla="*/ 35 h 35"/>
                <a:gd name="T6" fmla="*/ 973 w 973"/>
                <a:gd name="T7" fmla="*/ 0 h 35"/>
                <a:gd name="T8" fmla="*/ 0 w 973"/>
                <a:gd name="T9" fmla="*/ 0 h 35"/>
              </a:gdLst>
              <a:ahLst/>
              <a:cxnLst>
                <a:cxn ang="0">
                  <a:pos x="T0" y="T1"/>
                </a:cxn>
                <a:cxn ang="0">
                  <a:pos x="T2" y="T3"/>
                </a:cxn>
                <a:cxn ang="0">
                  <a:pos x="T4" y="T5"/>
                </a:cxn>
                <a:cxn ang="0">
                  <a:pos x="T6" y="T7"/>
                </a:cxn>
                <a:cxn ang="0">
                  <a:pos x="T8" y="T9"/>
                </a:cxn>
              </a:cxnLst>
              <a:rect l="0" t="0" r="r" b="b"/>
              <a:pathLst>
                <a:path w="973" h="35">
                  <a:moveTo>
                    <a:pt x="0" y="0"/>
                  </a:moveTo>
                  <a:cubicBezTo>
                    <a:pt x="0" y="3"/>
                    <a:pt x="2" y="35"/>
                    <a:pt x="75" y="35"/>
                  </a:cubicBezTo>
                  <a:cubicBezTo>
                    <a:pt x="897" y="35"/>
                    <a:pt x="897" y="35"/>
                    <a:pt x="897" y="35"/>
                  </a:cubicBezTo>
                  <a:cubicBezTo>
                    <a:pt x="897" y="35"/>
                    <a:pt x="973" y="35"/>
                    <a:pt x="973" y="0"/>
                  </a:cubicBezTo>
                  <a:lnTo>
                    <a:pt x="0"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2" name="Freeform 84"/>
            <p:cNvSpPr>
              <a:spLocks/>
            </p:cNvSpPr>
            <p:nvPr/>
          </p:nvSpPr>
          <p:spPr bwMode="gray">
            <a:xfrm>
              <a:off x="6831455" y="4434306"/>
              <a:ext cx="1111852" cy="802255"/>
            </a:xfrm>
            <a:custGeom>
              <a:avLst/>
              <a:gdLst>
                <a:gd name="T0" fmla="*/ 60 w 710"/>
                <a:gd name="T1" fmla="*/ 0 h 515"/>
                <a:gd name="T2" fmla="*/ 0 w 710"/>
                <a:gd name="T3" fmla="*/ 60 h 515"/>
                <a:gd name="T4" fmla="*/ 0 w 710"/>
                <a:gd name="T5" fmla="*/ 515 h 515"/>
                <a:gd name="T6" fmla="*/ 60 w 710"/>
                <a:gd name="T7" fmla="*/ 513 h 515"/>
                <a:gd name="T8" fmla="*/ 648 w 710"/>
                <a:gd name="T9" fmla="*/ 513 h 515"/>
                <a:gd name="T10" fmla="*/ 710 w 710"/>
                <a:gd name="T11" fmla="*/ 515 h 515"/>
                <a:gd name="T12" fmla="*/ 710 w 710"/>
                <a:gd name="T13" fmla="*/ 60 h 515"/>
                <a:gd name="T14" fmla="*/ 648 w 710"/>
                <a:gd name="T15" fmla="*/ 0 h 515"/>
                <a:gd name="T16" fmla="*/ 92 w 710"/>
                <a:gd name="T17" fmla="*/ 0 h 515"/>
                <a:gd name="T18" fmla="*/ 60 w 710"/>
                <a:gd name="T19" fmla="*/ 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0" h="515">
                  <a:moveTo>
                    <a:pt x="60" y="0"/>
                  </a:moveTo>
                  <a:cubicBezTo>
                    <a:pt x="60" y="0"/>
                    <a:pt x="0" y="0"/>
                    <a:pt x="0" y="60"/>
                  </a:cubicBezTo>
                  <a:cubicBezTo>
                    <a:pt x="0" y="515"/>
                    <a:pt x="0" y="515"/>
                    <a:pt x="0" y="515"/>
                  </a:cubicBezTo>
                  <a:cubicBezTo>
                    <a:pt x="60" y="513"/>
                    <a:pt x="60" y="513"/>
                    <a:pt x="60" y="513"/>
                  </a:cubicBezTo>
                  <a:cubicBezTo>
                    <a:pt x="648" y="513"/>
                    <a:pt x="648" y="513"/>
                    <a:pt x="648" y="513"/>
                  </a:cubicBezTo>
                  <a:cubicBezTo>
                    <a:pt x="710" y="515"/>
                    <a:pt x="710" y="515"/>
                    <a:pt x="710" y="515"/>
                  </a:cubicBezTo>
                  <a:cubicBezTo>
                    <a:pt x="710" y="60"/>
                    <a:pt x="710" y="60"/>
                    <a:pt x="710" y="60"/>
                  </a:cubicBezTo>
                  <a:cubicBezTo>
                    <a:pt x="710" y="60"/>
                    <a:pt x="710" y="0"/>
                    <a:pt x="648" y="0"/>
                  </a:cubicBezTo>
                  <a:cubicBezTo>
                    <a:pt x="92" y="0"/>
                    <a:pt x="92" y="0"/>
                    <a:pt x="92" y="0"/>
                  </a:cubicBezTo>
                  <a:lnTo>
                    <a:pt x="60"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3" name="Freeform 85"/>
            <p:cNvSpPr>
              <a:spLocks/>
            </p:cNvSpPr>
            <p:nvPr/>
          </p:nvSpPr>
          <p:spPr bwMode="gray">
            <a:xfrm>
              <a:off x="6879914" y="4469303"/>
              <a:ext cx="1012242" cy="726876"/>
            </a:xfrm>
            <a:custGeom>
              <a:avLst/>
              <a:gdLst>
                <a:gd name="T0" fmla="*/ 55 w 646"/>
                <a:gd name="T1" fmla="*/ 0 h 466"/>
                <a:gd name="T2" fmla="*/ 0 w 646"/>
                <a:gd name="T3" fmla="*/ 55 h 466"/>
                <a:gd name="T4" fmla="*/ 0 w 646"/>
                <a:gd name="T5" fmla="*/ 411 h 466"/>
                <a:gd name="T6" fmla="*/ 55 w 646"/>
                <a:gd name="T7" fmla="*/ 466 h 466"/>
                <a:gd name="T8" fmla="*/ 590 w 646"/>
                <a:gd name="T9" fmla="*/ 466 h 466"/>
                <a:gd name="T10" fmla="*/ 646 w 646"/>
                <a:gd name="T11" fmla="*/ 411 h 466"/>
                <a:gd name="T12" fmla="*/ 646 w 646"/>
                <a:gd name="T13" fmla="*/ 55 h 466"/>
                <a:gd name="T14" fmla="*/ 590 w 646"/>
                <a:gd name="T15" fmla="*/ 0 h 466"/>
                <a:gd name="T16" fmla="*/ 220 w 646"/>
                <a:gd name="T17" fmla="*/ 0 h 466"/>
                <a:gd name="T18" fmla="*/ 55 w 646"/>
                <a:gd name="T19" fmla="*/ 0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6" h="466">
                  <a:moveTo>
                    <a:pt x="55" y="0"/>
                  </a:moveTo>
                  <a:cubicBezTo>
                    <a:pt x="55" y="0"/>
                    <a:pt x="0" y="0"/>
                    <a:pt x="0" y="55"/>
                  </a:cubicBezTo>
                  <a:cubicBezTo>
                    <a:pt x="0" y="411"/>
                    <a:pt x="0" y="411"/>
                    <a:pt x="0" y="411"/>
                  </a:cubicBezTo>
                  <a:cubicBezTo>
                    <a:pt x="0" y="411"/>
                    <a:pt x="0" y="466"/>
                    <a:pt x="55" y="466"/>
                  </a:cubicBezTo>
                  <a:cubicBezTo>
                    <a:pt x="590" y="466"/>
                    <a:pt x="590" y="466"/>
                    <a:pt x="590" y="466"/>
                  </a:cubicBezTo>
                  <a:cubicBezTo>
                    <a:pt x="590" y="466"/>
                    <a:pt x="646" y="466"/>
                    <a:pt x="646" y="411"/>
                  </a:cubicBezTo>
                  <a:cubicBezTo>
                    <a:pt x="646" y="55"/>
                    <a:pt x="646" y="55"/>
                    <a:pt x="646" y="55"/>
                  </a:cubicBezTo>
                  <a:cubicBezTo>
                    <a:pt x="646" y="55"/>
                    <a:pt x="646" y="0"/>
                    <a:pt x="590" y="0"/>
                  </a:cubicBezTo>
                  <a:cubicBezTo>
                    <a:pt x="220" y="0"/>
                    <a:pt x="220" y="0"/>
                    <a:pt x="220" y="0"/>
                  </a:cubicBezTo>
                  <a:lnTo>
                    <a:pt x="55"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4" name="Freeform 86"/>
            <p:cNvSpPr>
              <a:spLocks/>
            </p:cNvSpPr>
            <p:nvPr/>
          </p:nvSpPr>
          <p:spPr bwMode="gray">
            <a:xfrm>
              <a:off x="6624162" y="5233869"/>
              <a:ext cx="1523747" cy="37690"/>
            </a:xfrm>
            <a:custGeom>
              <a:avLst/>
              <a:gdLst>
                <a:gd name="T0" fmla="*/ 76 w 566"/>
                <a:gd name="T1" fmla="*/ 0 h 14"/>
                <a:gd name="T2" fmla="*/ 0 w 566"/>
                <a:gd name="T3" fmla="*/ 14 h 14"/>
                <a:gd name="T4" fmla="*/ 566 w 566"/>
                <a:gd name="T5" fmla="*/ 14 h 14"/>
                <a:gd name="T6" fmla="*/ 490 w 566"/>
                <a:gd name="T7" fmla="*/ 0 h 14"/>
                <a:gd name="T8" fmla="*/ 76 w 566"/>
                <a:gd name="T9" fmla="*/ 0 h 14"/>
              </a:gdLst>
              <a:ahLst/>
              <a:cxnLst>
                <a:cxn ang="0">
                  <a:pos x="T0" y="T1"/>
                </a:cxn>
                <a:cxn ang="0">
                  <a:pos x="T2" y="T3"/>
                </a:cxn>
                <a:cxn ang="0">
                  <a:pos x="T4" y="T5"/>
                </a:cxn>
                <a:cxn ang="0">
                  <a:pos x="T6" y="T7"/>
                </a:cxn>
                <a:cxn ang="0">
                  <a:pos x="T8" y="T9"/>
                </a:cxn>
              </a:cxnLst>
              <a:rect l="0" t="0" r="r" b="b"/>
              <a:pathLst>
                <a:path w="566" h="14">
                  <a:moveTo>
                    <a:pt x="76" y="0"/>
                  </a:moveTo>
                  <a:lnTo>
                    <a:pt x="0" y="14"/>
                  </a:lnTo>
                  <a:lnTo>
                    <a:pt x="566" y="14"/>
                  </a:lnTo>
                  <a:lnTo>
                    <a:pt x="490" y="0"/>
                  </a:lnTo>
                  <a:lnTo>
                    <a:pt x="76"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5" name="Freeform 87"/>
            <p:cNvSpPr>
              <a:spLocks noEditPoints="1"/>
            </p:cNvSpPr>
            <p:nvPr/>
          </p:nvSpPr>
          <p:spPr bwMode="gray">
            <a:xfrm>
              <a:off x="6974139" y="4940427"/>
              <a:ext cx="823793" cy="99610"/>
            </a:xfrm>
            <a:custGeom>
              <a:avLst/>
              <a:gdLst>
                <a:gd name="T0" fmla="*/ 4 w 526"/>
                <a:gd name="T1" fmla="*/ 0 h 65"/>
                <a:gd name="T2" fmla="*/ 16 w 526"/>
                <a:gd name="T3" fmla="*/ 8 h 65"/>
                <a:gd name="T4" fmla="*/ 0 w 526"/>
                <a:gd name="T5" fmla="*/ 61 h 65"/>
                <a:gd name="T6" fmla="*/ 41 w 526"/>
                <a:gd name="T7" fmla="*/ 61 h 65"/>
                <a:gd name="T8" fmla="*/ 33 w 526"/>
                <a:gd name="T9" fmla="*/ 39 h 65"/>
                <a:gd name="T10" fmla="*/ 68 w 526"/>
                <a:gd name="T11" fmla="*/ 0 h 65"/>
                <a:gd name="T12" fmla="*/ 68 w 526"/>
                <a:gd name="T13" fmla="*/ 65 h 65"/>
                <a:gd name="T14" fmla="*/ 101 w 526"/>
                <a:gd name="T15" fmla="*/ 8 h 65"/>
                <a:gd name="T16" fmla="*/ 68 w 526"/>
                <a:gd name="T17" fmla="*/ 8 h 65"/>
                <a:gd name="T18" fmla="*/ 68 w 526"/>
                <a:gd name="T19" fmla="*/ 57 h 65"/>
                <a:gd name="T20" fmla="*/ 145 w 526"/>
                <a:gd name="T21" fmla="*/ 0 h 65"/>
                <a:gd name="T22" fmla="*/ 125 w 526"/>
                <a:gd name="T23" fmla="*/ 8 h 65"/>
                <a:gd name="T24" fmla="*/ 125 w 526"/>
                <a:gd name="T25" fmla="*/ 57 h 65"/>
                <a:gd name="T26" fmla="*/ 158 w 526"/>
                <a:gd name="T27" fmla="*/ 65 h 65"/>
                <a:gd name="T28" fmla="*/ 158 w 526"/>
                <a:gd name="T29" fmla="*/ 36 h 65"/>
                <a:gd name="T30" fmla="*/ 145 w 526"/>
                <a:gd name="T31" fmla="*/ 57 h 65"/>
                <a:gd name="T32" fmla="*/ 181 w 526"/>
                <a:gd name="T33" fmla="*/ 57 h 65"/>
                <a:gd name="T34" fmla="*/ 223 w 526"/>
                <a:gd name="T35" fmla="*/ 57 h 65"/>
                <a:gd name="T36" fmla="*/ 190 w 526"/>
                <a:gd name="T37" fmla="*/ 0 h 65"/>
                <a:gd name="T38" fmla="*/ 214 w 526"/>
                <a:gd name="T39" fmla="*/ 57 h 65"/>
                <a:gd name="T40" fmla="*/ 267 w 526"/>
                <a:gd name="T41" fmla="*/ 57 h 65"/>
                <a:gd name="T42" fmla="*/ 242 w 526"/>
                <a:gd name="T43" fmla="*/ 4 h 65"/>
                <a:gd name="T44" fmla="*/ 258 w 526"/>
                <a:gd name="T45" fmla="*/ 57 h 65"/>
                <a:gd name="T46" fmla="*/ 246 w 526"/>
                <a:gd name="T47" fmla="*/ 65 h 65"/>
                <a:gd name="T48" fmla="*/ 283 w 526"/>
                <a:gd name="T49" fmla="*/ 39 h 65"/>
                <a:gd name="T50" fmla="*/ 275 w 526"/>
                <a:gd name="T51" fmla="*/ 57 h 65"/>
                <a:gd name="T52" fmla="*/ 303 w 526"/>
                <a:gd name="T53" fmla="*/ 8 h 65"/>
                <a:gd name="T54" fmla="*/ 336 w 526"/>
                <a:gd name="T55" fmla="*/ 65 h 65"/>
                <a:gd name="T56" fmla="*/ 336 w 526"/>
                <a:gd name="T57" fmla="*/ 0 h 65"/>
                <a:gd name="T58" fmla="*/ 336 w 526"/>
                <a:gd name="T59" fmla="*/ 8 h 65"/>
                <a:gd name="T60" fmla="*/ 310 w 526"/>
                <a:gd name="T61" fmla="*/ 8 h 65"/>
                <a:gd name="T62" fmla="*/ 367 w 526"/>
                <a:gd name="T63" fmla="*/ 0 h 65"/>
                <a:gd name="T64" fmla="*/ 380 w 526"/>
                <a:gd name="T65" fmla="*/ 8 h 65"/>
                <a:gd name="T66" fmla="*/ 363 w 526"/>
                <a:gd name="T67" fmla="*/ 61 h 65"/>
                <a:gd name="T68" fmla="*/ 404 w 526"/>
                <a:gd name="T69" fmla="*/ 61 h 65"/>
                <a:gd name="T70" fmla="*/ 396 w 526"/>
                <a:gd name="T71" fmla="*/ 39 h 65"/>
                <a:gd name="T72" fmla="*/ 432 w 526"/>
                <a:gd name="T73" fmla="*/ 0 h 65"/>
                <a:gd name="T74" fmla="*/ 432 w 526"/>
                <a:gd name="T75" fmla="*/ 65 h 65"/>
                <a:gd name="T76" fmla="*/ 465 w 526"/>
                <a:gd name="T77" fmla="*/ 8 h 65"/>
                <a:gd name="T78" fmla="*/ 432 w 526"/>
                <a:gd name="T79" fmla="*/ 8 h 65"/>
                <a:gd name="T80" fmla="*/ 432 w 526"/>
                <a:gd name="T81" fmla="*/ 57 h 65"/>
                <a:gd name="T82" fmla="*/ 484 w 526"/>
                <a:gd name="T83" fmla="*/ 8 h 65"/>
                <a:gd name="T84" fmla="*/ 517 w 526"/>
                <a:gd name="T85" fmla="*/ 65 h 65"/>
                <a:gd name="T86" fmla="*/ 517 w 526"/>
                <a:gd name="T87" fmla="*/ 0 h 65"/>
                <a:gd name="T88" fmla="*/ 517 w 526"/>
                <a:gd name="T89" fmla="*/ 8 h 65"/>
                <a:gd name="T90" fmla="*/ 493 w 526"/>
                <a:gd name="T91" fmla="*/ 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6" h="65">
                  <a:moveTo>
                    <a:pt x="25" y="57"/>
                  </a:move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7"/>
                    <a:pt x="16" y="57"/>
                    <a:pt x="16" y="57"/>
                  </a:cubicBezTo>
                  <a:cubicBezTo>
                    <a:pt x="4" y="57"/>
                    <a:pt x="4" y="57"/>
                    <a:pt x="4" y="57"/>
                  </a:cubicBezTo>
                  <a:cubicBezTo>
                    <a:pt x="1" y="57"/>
                    <a:pt x="0" y="58"/>
                    <a:pt x="0" y="61"/>
                  </a:cubicBezTo>
                  <a:cubicBezTo>
                    <a:pt x="0" y="64"/>
                    <a:pt x="1" y="65"/>
                    <a:pt x="4" y="65"/>
                  </a:cubicBezTo>
                  <a:cubicBezTo>
                    <a:pt x="37" y="65"/>
                    <a:pt x="37" y="65"/>
                    <a:pt x="37" y="65"/>
                  </a:cubicBezTo>
                  <a:cubicBezTo>
                    <a:pt x="39" y="65"/>
                    <a:pt x="41" y="64"/>
                    <a:pt x="41" y="61"/>
                  </a:cubicBezTo>
                  <a:cubicBezTo>
                    <a:pt x="41" y="39"/>
                    <a:pt x="41" y="39"/>
                    <a:pt x="41" y="39"/>
                  </a:cubicBezTo>
                  <a:cubicBezTo>
                    <a:pt x="41" y="38"/>
                    <a:pt x="40" y="36"/>
                    <a:pt x="37" y="36"/>
                  </a:cubicBezTo>
                  <a:cubicBezTo>
                    <a:pt x="33" y="36"/>
                    <a:pt x="33" y="38"/>
                    <a:pt x="33" y="39"/>
                  </a:cubicBezTo>
                  <a:cubicBezTo>
                    <a:pt x="33" y="57"/>
                    <a:pt x="33" y="57"/>
                    <a:pt x="33" y="57"/>
                  </a:cubicBezTo>
                  <a:lnTo>
                    <a:pt x="25" y="57"/>
                  </a:lnTo>
                  <a:close/>
                  <a:moveTo>
                    <a:pt x="68" y="0"/>
                  </a:moveTo>
                  <a:cubicBezTo>
                    <a:pt x="64" y="0"/>
                    <a:pt x="60" y="4"/>
                    <a:pt x="60" y="8"/>
                  </a:cubicBezTo>
                  <a:cubicBezTo>
                    <a:pt x="60" y="57"/>
                    <a:pt x="60" y="57"/>
                    <a:pt x="60" y="57"/>
                  </a:cubicBezTo>
                  <a:cubicBezTo>
                    <a:pt x="60" y="61"/>
                    <a:pt x="64" y="65"/>
                    <a:pt x="68" y="65"/>
                  </a:cubicBezTo>
                  <a:cubicBezTo>
                    <a:pt x="93" y="65"/>
                    <a:pt x="93" y="65"/>
                    <a:pt x="93" y="65"/>
                  </a:cubicBezTo>
                  <a:cubicBezTo>
                    <a:pt x="98" y="65"/>
                    <a:pt x="101" y="61"/>
                    <a:pt x="101" y="57"/>
                  </a:cubicBezTo>
                  <a:cubicBezTo>
                    <a:pt x="101" y="8"/>
                    <a:pt x="101" y="8"/>
                    <a:pt x="101" y="8"/>
                  </a:cubicBezTo>
                  <a:cubicBezTo>
                    <a:pt x="101" y="4"/>
                    <a:pt x="98" y="0"/>
                    <a:pt x="93" y="0"/>
                  </a:cubicBezTo>
                  <a:lnTo>
                    <a:pt x="68" y="0"/>
                  </a:lnTo>
                  <a:close/>
                  <a:moveTo>
                    <a:pt x="68" y="8"/>
                  </a:moveTo>
                  <a:cubicBezTo>
                    <a:pt x="93" y="8"/>
                    <a:pt x="93" y="8"/>
                    <a:pt x="93" y="8"/>
                  </a:cubicBezTo>
                  <a:cubicBezTo>
                    <a:pt x="93" y="57"/>
                    <a:pt x="93" y="57"/>
                    <a:pt x="93" y="57"/>
                  </a:cubicBezTo>
                  <a:cubicBezTo>
                    <a:pt x="68" y="57"/>
                    <a:pt x="68" y="57"/>
                    <a:pt x="68" y="57"/>
                  </a:cubicBezTo>
                  <a:lnTo>
                    <a:pt x="68" y="8"/>
                  </a:lnTo>
                  <a:close/>
                  <a:moveTo>
                    <a:pt x="145" y="57"/>
                  </a:move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7"/>
                    <a:pt x="137" y="57"/>
                    <a:pt x="137" y="57"/>
                  </a:cubicBezTo>
                  <a:cubicBezTo>
                    <a:pt x="125" y="57"/>
                    <a:pt x="125" y="57"/>
                    <a:pt x="125" y="57"/>
                  </a:cubicBezTo>
                  <a:cubicBezTo>
                    <a:pt x="123" y="57"/>
                    <a:pt x="120" y="58"/>
                    <a:pt x="120" y="61"/>
                  </a:cubicBezTo>
                  <a:cubicBezTo>
                    <a:pt x="120" y="64"/>
                    <a:pt x="123" y="65"/>
                    <a:pt x="125" y="65"/>
                  </a:cubicBezTo>
                  <a:cubicBezTo>
                    <a:pt x="158" y="65"/>
                    <a:pt x="158" y="65"/>
                    <a:pt x="158" y="65"/>
                  </a:cubicBezTo>
                  <a:cubicBezTo>
                    <a:pt x="160" y="65"/>
                    <a:pt x="162" y="64"/>
                    <a:pt x="162" y="61"/>
                  </a:cubicBezTo>
                  <a:cubicBezTo>
                    <a:pt x="162" y="39"/>
                    <a:pt x="162" y="39"/>
                    <a:pt x="162" y="39"/>
                  </a:cubicBezTo>
                  <a:cubicBezTo>
                    <a:pt x="162" y="38"/>
                    <a:pt x="161" y="36"/>
                    <a:pt x="158" y="36"/>
                  </a:cubicBezTo>
                  <a:cubicBezTo>
                    <a:pt x="155" y="36"/>
                    <a:pt x="154" y="38"/>
                    <a:pt x="154" y="39"/>
                  </a:cubicBezTo>
                  <a:cubicBezTo>
                    <a:pt x="154" y="57"/>
                    <a:pt x="154" y="57"/>
                    <a:pt x="154" y="57"/>
                  </a:cubicBezTo>
                  <a:lnTo>
                    <a:pt x="145" y="57"/>
                  </a:lnTo>
                  <a:close/>
                  <a:moveTo>
                    <a:pt x="190" y="0"/>
                  </a:moveTo>
                  <a:cubicBezTo>
                    <a:pt x="184" y="0"/>
                    <a:pt x="181" y="4"/>
                    <a:pt x="181" y="8"/>
                  </a:cubicBezTo>
                  <a:cubicBezTo>
                    <a:pt x="181" y="57"/>
                    <a:pt x="181" y="57"/>
                    <a:pt x="181" y="57"/>
                  </a:cubicBezTo>
                  <a:cubicBezTo>
                    <a:pt x="181" y="61"/>
                    <a:pt x="184" y="65"/>
                    <a:pt x="190" y="65"/>
                  </a:cubicBezTo>
                  <a:cubicBezTo>
                    <a:pt x="214" y="65"/>
                    <a:pt x="214" y="65"/>
                    <a:pt x="214" y="65"/>
                  </a:cubicBezTo>
                  <a:cubicBezTo>
                    <a:pt x="219" y="65"/>
                    <a:pt x="223" y="61"/>
                    <a:pt x="223" y="57"/>
                  </a:cubicBezTo>
                  <a:cubicBezTo>
                    <a:pt x="223" y="8"/>
                    <a:pt x="223" y="8"/>
                    <a:pt x="223" y="8"/>
                  </a:cubicBezTo>
                  <a:cubicBezTo>
                    <a:pt x="223" y="4"/>
                    <a:pt x="219" y="0"/>
                    <a:pt x="214" y="0"/>
                  </a:cubicBezTo>
                  <a:lnTo>
                    <a:pt x="190" y="0"/>
                  </a:lnTo>
                  <a:close/>
                  <a:moveTo>
                    <a:pt x="190" y="8"/>
                  </a:moveTo>
                  <a:cubicBezTo>
                    <a:pt x="214" y="8"/>
                    <a:pt x="214" y="8"/>
                    <a:pt x="214" y="8"/>
                  </a:cubicBezTo>
                  <a:cubicBezTo>
                    <a:pt x="214" y="57"/>
                    <a:pt x="214" y="57"/>
                    <a:pt x="214" y="57"/>
                  </a:cubicBezTo>
                  <a:cubicBezTo>
                    <a:pt x="190" y="57"/>
                    <a:pt x="190" y="57"/>
                    <a:pt x="190" y="57"/>
                  </a:cubicBezTo>
                  <a:lnTo>
                    <a:pt x="190" y="8"/>
                  </a:lnTo>
                  <a:close/>
                  <a:moveTo>
                    <a:pt x="267" y="57"/>
                  </a:move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7"/>
                    <a:pt x="258" y="57"/>
                    <a:pt x="258" y="57"/>
                  </a:cubicBezTo>
                  <a:cubicBezTo>
                    <a:pt x="246" y="57"/>
                    <a:pt x="246" y="57"/>
                    <a:pt x="246" y="57"/>
                  </a:cubicBezTo>
                  <a:cubicBezTo>
                    <a:pt x="244" y="57"/>
                    <a:pt x="242" y="58"/>
                    <a:pt x="242" y="61"/>
                  </a:cubicBezTo>
                  <a:cubicBezTo>
                    <a:pt x="242" y="64"/>
                    <a:pt x="244" y="65"/>
                    <a:pt x="246" y="65"/>
                  </a:cubicBezTo>
                  <a:cubicBezTo>
                    <a:pt x="279" y="65"/>
                    <a:pt x="279" y="65"/>
                    <a:pt x="279" y="65"/>
                  </a:cubicBezTo>
                  <a:cubicBezTo>
                    <a:pt x="281" y="65"/>
                    <a:pt x="283" y="64"/>
                    <a:pt x="283" y="61"/>
                  </a:cubicBezTo>
                  <a:cubicBezTo>
                    <a:pt x="283" y="39"/>
                    <a:pt x="283" y="39"/>
                    <a:pt x="283" y="39"/>
                  </a:cubicBezTo>
                  <a:cubicBezTo>
                    <a:pt x="283" y="38"/>
                    <a:pt x="283" y="36"/>
                    <a:pt x="279" y="36"/>
                  </a:cubicBezTo>
                  <a:cubicBezTo>
                    <a:pt x="276" y="36"/>
                    <a:pt x="275" y="38"/>
                    <a:pt x="275" y="39"/>
                  </a:cubicBezTo>
                  <a:cubicBezTo>
                    <a:pt x="275" y="57"/>
                    <a:pt x="275" y="57"/>
                    <a:pt x="275" y="57"/>
                  </a:cubicBezTo>
                  <a:lnTo>
                    <a:pt x="267" y="57"/>
                  </a:lnTo>
                  <a:close/>
                  <a:moveTo>
                    <a:pt x="310" y="0"/>
                  </a:moveTo>
                  <a:cubicBezTo>
                    <a:pt x="306" y="0"/>
                    <a:pt x="303" y="4"/>
                    <a:pt x="303" y="8"/>
                  </a:cubicBezTo>
                  <a:cubicBezTo>
                    <a:pt x="303" y="57"/>
                    <a:pt x="303" y="57"/>
                    <a:pt x="303" y="57"/>
                  </a:cubicBezTo>
                  <a:cubicBezTo>
                    <a:pt x="303" y="61"/>
                    <a:pt x="306" y="65"/>
                    <a:pt x="310" y="65"/>
                  </a:cubicBezTo>
                  <a:cubicBezTo>
                    <a:pt x="336" y="65"/>
                    <a:pt x="336" y="65"/>
                    <a:pt x="336" y="65"/>
                  </a:cubicBezTo>
                  <a:cubicBezTo>
                    <a:pt x="340" y="65"/>
                    <a:pt x="344" y="61"/>
                    <a:pt x="344" y="57"/>
                  </a:cubicBezTo>
                  <a:cubicBezTo>
                    <a:pt x="344" y="8"/>
                    <a:pt x="344" y="8"/>
                    <a:pt x="344" y="8"/>
                  </a:cubicBezTo>
                  <a:cubicBezTo>
                    <a:pt x="344" y="4"/>
                    <a:pt x="340" y="0"/>
                    <a:pt x="336" y="0"/>
                  </a:cubicBezTo>
                  <a:lnTo>
                    <a:pt x="310" y="0"/>
                  </a:lnTo>
                  <a:close/>
                  <a:moveTo>
                    <a:pt x="310" y="8"/>
                  </a:moveTo>
                  <a:cubicBezTo>
                    <a:pt x="336" y="8"/>
                    <a:pt x="336" y="8"/>
                    <a:pt x="336" y="8"/>
                  </a:cubicBezTo>
                  <a:cubicBezTo>
                    <a:pt x="336" y="57"/>
                    <a:pt x="336" y="57"/>
                    <a:pt x="336" y="57"/>
                  </a:cubicBezTo>
                  <a:cubicBezTo>
                    <a:pt x="310" y="57"/>
                    <a:pt x="310" y="57"/>
                    <a:pt x="310" y="57"/>
                  </a:cubicBezTo>
                  <a:lnTo>
                    <a:pt x="310" y="8"/>
                  </a:lnTo>
                  <a:close/>
                  <a:moveTo>
                    <a:pt x="388" y="57"/>
                  </a:move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7"/>
                    <a:pt x="380" y="57"/>
                    <a:pt x="380" y="57"/>
                  </a:cubicBezTo>
                  <a:cubicBezTo>
                    <a:pt x="367" y="57"/>
                    <a:pt x="367" y="57"/>
                    <a:pt x="367" y="57"/>
                  </a:cubicBezTo>
                  <a:cubicBezTo>
                    <a:pt x="365" y="57"/>
                    <a:pt x="363" y="58"/>
                    <a:pt x="363" y="61"/>
                  </a:cubicBezTo>
                  <a:cubicBezTo>
                    <a:pt x="363" y="64"/>
                    <a:pt x="365" y="65"/>
                    <a:pt x="367" y="65"/>
                  </a:cubicBezTo>
                  <a:cubicBezTo>
                    <a:pt x="401" y="65"/>
                    <a:pt x="401" y="65"/>
                    <a:pt x="401" y="65"/>
                  </a:cubicBezTo>
                  <a:cubicBezTo>
                    <a:pt x="402" y="65"/>
                    <a:pt x="404" y="64"/>
                    <a:pt x="404" y="61"/>
                  </a:cubicBezTo>
                  <a:cubicBezTo>
                    <a:pt x="404" y="39"/>
                    <a:pt x="404" y="39"/>
                    <a:pt x="404" y="39"/>
                  </a:cubicBezTo>
                  <a:cubicBezTo>
                    <a:pt x="404" y="38"/>
                    <a:pt x="403" y="36"/>
                    <a:pt x="401" y="36"/>
                  </a:cubicBezTo>
                  <a:cubicBezTo>
                    <a:pt x="397" y="36"/>
                    <a:pt x="396" y="38"/>
                    <a:pt x="396" y="39"/>
                  </a:cubicBezTo>
                  <a:cubicBezTo>
                    <a:pt x="396" y="57"/>
                    <a:pt x="396" y="57"/>
                    <a:pt x="396" y="57"/>
                  </a:cubicBezTo>
                  <a:lnTo>
                    <a:pt x="388" y="57"/>
                  </a:lnTo>
                  <a:close/>
                  <a:moveTo>
                    <a:pt x="432" y="0"/>
                  </a:moveTo>
                  <a:cubicBezTo>
                    <a:pt x="428" y="0"/>
                    <a:pt x="423" y="4"/>
                    <a:pt x="423" y="8"/>
                  </a:cubicBezTo>
                  <a:cubicBezTo>
                    <a:pt x="423" y="57"/>
                    <a:pt x="423" y="57"/>
                    <a:pt x="423" y="57"/>
                  </a:cubicBezTo>
                  <a:cubicBezTo>
                    <a:pt x="423" y="61"/>
                    <a:pt x="427" y="65"/>
                    <a:pt x="432" y="65"/>
                  </a:cubicBezTo>
                  <a:cubicBezTo>
                    <a:pt x="457" y="65"/>
                    <a:pt x="457" y="65"/>
                    <a:pt x="457" y="65"/>
                  </a:cubicBezTo>
                  <a:cubicBezTo>
                    <a:pt x="461" y="65"/>
                    <a:pt x="465" y="61"/>
                    <a:pt x="465" y="57"/>
                  </a:cubicBezTo>
                  <a:cubicBezTo>
                    <a:pt x="465" y="8"/>
                    <a:pt x="465" y="8"/>
                    <a:pt x="465" y="8"/>
                  </a:cubicBezTo>
                  <a:cubicBezTo>
                    <a:pt x="465" y="4"/>
                    <a:pt x="461" y="0"/>
                    <a:pt x="457" y="0"/>
                  </a:cubicBezTo>
                  <a:lnTo>
                    <a:pt x="432" y="0"/>
                  </a:lnTo>
                  <a:close/>
                  <a:moveTo>
                    <a:pt x="432" y="8"/>
                  </a:moveTo>
                  <a:cubicBezTo>
                    <a:pt x="457" y="8"/>
                    <a:pt x="457" y="8"/>
                    <a:pt x="457" y="8"/>
                  </a:cubicBezTo>
                  <a:cubicBezTo>
                    <a:pt x="457" y="57"/>
                    <a:pt x="457" y="57"/>
                    <a:pt x="457" y="57"/>
                  </a:cubicBezTo>
                  <a:cubicBezTo>
                    <a:pt x="432" y="57"/>
                    <a:pt x="432" y="57"/>
                    <a:pt x="432" y="57"/>
                  </a:cubicBezTo>
                  <a:lnTo>
                    <a:pt x="432" y="8"/>
                  </a:lnTo>
                  <a:close/>
                  <a:moveTo>
                    <a:pt x="493" y="0"/>
                  </a:moveTo>
                  <a:cubicBezTo>
                    <a:pt x="488" y="0"/>
                    <a:pt x="484" y="4"/>
                    <a:pt x="484" y="8"/>
                  </a:cubicBezTo>
                  <a:cubicBezTo>
                    <a:pt x="484" y="57"/>
                    <a:pt x="484" y="57"/>
                    <a:pt x="484" y="57"/>
                  </a:cubicBezTo>
                  <a:cubicBezTo>
                    <a:pt x="484" y="61"/>
                    <a:pt x="488" y="65"/>
                    <a:pt x="493" y="65"/>
                  </a:cubicBezTo>
                  <a:cubicBezTo>
                    <a:pt x="517" y="65"/>
                    <a:pt x="517" y="65"/>
                    <a:pt x="517" y="65"/>
                  </a:cubicBezTo>
                  <a:cubicBezTo>
                    <a:pt x="522" y="65"/>
                    <a:pt x="526" y="61"/>
                    <a:pt x="526" y="57"/>
                  </a:cubicBezTo>
                  <a:cubicBezTo>
                    <a:pt x="526" y="8"/>
                    <a:pt x="526" y="8"/>
                    <a:pt x="526" y="8"/>
                  </a:cubicBezTo>
                  <a:cubicBezTo>
                    <a:pt x="526" y="4"/>
                    <a:pt x="522" y="0"/>
                    <a:pt x="517" y="0"/>
                  </a:cubicBezTo>
                  <a:lnTo>
                    <a:pt x="493" y="0"/>
                  </a:lnTo>
                  <a:close/>
                  <a:moveTo>
                    <a:pt x="493" y="8"/>
                  </a:moveTo>
                  <a:cubicBezTo>
                    <a:pt x="517" y="8"/>
                    <a:pt x="517" y="8"/>
                    <a:pt x="517" y="8"/>
                  </a:cubicBezTo>
                  <a:cubicBezTo>
                    <a:pt x="517" y="57"/>
                    <a:pt x="517" y="57"/>
                    <a:pt x="517" y="57"/>
                  </a:cubicBezTo>
                  <a:cubicBezTo>
                    <a:pt x="493" y="57"/>
                    <a:pt x="493" y="57"/>
                    <a:pt x="493" y="57"/>
                  </a:cubicBezTo>
                  <a:lnTo>
                    <a:pt x="493"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6" name="Freeform 88"/>
            <p:cNvSpPr>
              <a:spLocks noEditPoints="1"/>
            </p:cNvSpPr>
            <p:nvPr/>
          </p:nvSpPr>
          <p:spPr bwMode="gray">
            <a:xfrm>
              <a:off x="6974139" y="4781591"/>
              <a:ext cx="823793" cy="102301"/>
            </a:xfrm>
            <a:custGeom>
              <a:avLst/>
              <a:gdLst>
                <a:gd name="T0" fmla="*/ 0 w 526"/>
                <a:gd name="T1" fmla="*/ 57 h 65"/>
                <a:gd name="T2" fmla="*/ 41 w 526"/>
                <a:gd name="T3" fmla="*/ 57 h 65"/>
                <a:gd name="T4" fmla="*/ 7 w 526"/>
                <a:gd name="T5" fmla="*/ 0 h 65"/>
                <a:gd name="T6" fmla="*/ 33 w 526"/>
                <a:gd name="T7" fmla="*/ 57 h 65"/>
                <a:gd name="T8" fmla="*/ 68 w 526"/>
                <a:gd name="T9" fmla="*/ 0 h 65"/>
                <a:gd name="T10" fmla="*/ 68 w 526"/>
                <a:gd name="T11" fmla="*/ 65 h 65"/>
                <a:gd name="T12" fmla="*/ 101 w 526"/>
                <a:gd name="T13" fmla="*/ 9 h 65"/>
                <a:gd name="T14" fmla="*/ 68 w 526"/>
                <a:gd name="T15" fmla="*/ 9 h 65"/>
                <a:gd name="T16" fmla="*/ 68 w 526"/>
                <a:gd name="T17" fmla="*/ 57 h 65"/>
                <a:gd name="T18" fmla="*/ 145 w 526"/>
                <a:gd name="T19" fmla="*/ 0 h 65"/>
                <a:gd name="T20" fmla="*/ 125 w 526"/>
                <a:gd name="T21" fmla="*/ 9 h 65"/>
                <a:gd name="T22" fmla="*/ 125 w 526"/>
                <a:gd name="T23" fmla="*/ 57 h 65"/>
                <a:gd name="T24" fmla="*/ 158 w 526"/>
                <a:gd name="T25" fmla="*/ 65 h 65"/>
                <a:gd name="T26" fmla="*/ 158 w 526"/>
                <a:gd name="T27" fmla="*/ 36 h 65"/>
                <a:gd name="T28" fmla="*/ 145 w 526"/>
                <a:gd name="T29" fmla="*/ 57 h 65"/>
                <a:gd name="T30" fmla="*/ 181 w 526"/>
                <a:gd name="T31" fmla="*/ 57 h 65"/>
                <a:gd name="T32" fmla="*/ 223 w 526"/>
                <a:gd name="T33" fmla="*/ 57 h 65"/>
                <a:gd name="T34" fmla="*/ 190 w 526"/>
                <a:gd name="T35" fmla="*/ 0 h 65"/>
                <a:gd name="T36" fmla="*/ 214 w 526"/>
                <a:gd name="T37" fmla="*/ 57 h 65"/>
                <a:gd name="T38" fmla="*/ 267 w 526"/>
                <a:gd name="T39" fmla="*/ 57 h 65"/>
                <a:gd name="T40" fmla="*/ 242 w 526"/>
                <a:gd name="T41" fmla="*/ 5 h 65"/>
                <a:gd name="T42" fmla="*/ 258 w 526"/>
                <a:gd name="T43" fmla="*/ 57 h 65"/>
                <a:gd name="T44" fmla="*/ 246 w 526"/>
                <a:gd name="T45" fmla="*/ 65 h 65"/>
                <a:gd name="T46" fmla="*/ 283 w 526"/>
                <a:gd name="T47" fmla="*/ 40 h 65"/>
                <a:gd name="T48" fmla="*/ 275 w 526"/>
                <a:gd name="T49" fmla="*/ 57 h 65"/>
                <a:gd name="T50" fmla="*/ 303 w 526"/>
                <a:gd name="T51" fmla="*/ 9 h 65"/>
                <a:gd name="T52" fmla="*/ 336 w 526"/>
                <a:gd name="T53" fmla="*/ 65 h 65"/>
                <a:gd name="T54" fmla="*/ 336 w 526"/>
                <a:gd name="T55" fmla="*/ 0 h 65"/>
                <a:gd name="T56" fmla="*/ 336 w 526"/>
                <a:gd name="T57" fmla="*/ 9 h 65"/>
                <a:gd name="T58" fmla="*/ 310 w 526"/>
                <a:gd name="T59" fmla="*/ 9 h 65"/>
                <a:gd name="T60" fmla="*/ 367 w 526"/>
                <a:gd name="T61" fmla="*/ 0 h 65"/>
                <a:gd name="T62" fmla="*/ 380 w 526"/>
                <a:gd name="T63" fmla="*/ 9 h 65"/>
                <a:gd name="T64" fmla="*/ 363 w 526"/>
                <a:gd name="T65" fmla="*/ 61 h 65"/>
                <a:gd name="T66" fmla="*/ 404 w 526"/>
                <a:gd name="T67" fmla="*/ 61 h 65"/>
                <a:gd name="T68" fmla="*/ 396 w 526"/>
                <a:gd name="T69" fmla="*/ 40 h 65"/>
                <a:gd name="T70" fmla="*/ 432 w 526"/>
                <a:gd name="T71" fmla="*/ 0 h 65"/>
                <a:gd name="T72" fmla="*/ 432 w 526"/>
                <a:gd name="T73" fmla="*/ 65 h 65"/>
                <a:gd name="T74" fmla="*/ 465 w 526"/>
                <a:gd name="T75" fmla="*/ 9 h 65"/>
                <a:gd name="T76" fmla="*/ 432 w 526"/>
                <a:gd name="T77" fmla="*/ 9 h 65"/>
                <a:gd name="T78" fmla="*/ 432 w 526"/>
                <a:gd name="T79" fmla="*/ 57 h 65"/>
                <a:gd name="T80" fmla="*/ 509 w 526"/>
                <a:gd name="T81" fmla="*/ 0 h 65"/>
                <a:gd name="T82" fmla="*/ 488 w 526"/>
                <a:gd name="T83" fmla="*/ 9 h 65"/>
                <a:gd name="T84" fmla="*/ 488 w 526"/>
                <a:gd name="T85" fmla="*/ 57 h 65"/>
                <a:gd name="T86" fmla="*/ 521 w 526"/>
                <a:gd name="T87" fmla="*/ 65 h 65"/>
                <a:gd name="T88" fmla="*/ 521 w 526"/>
                <a:gd name="T89" fmla="*/ 36 h 65"/>
                <a:gd name="T90" fmla="*/ 509 w 526"/>
                <a:gd name="T91" fmla="*/ 57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6" h="65">
                  <a:moveTo>
                    <a:pt x="7" y="0"/>
                  </a:moveTo>
                  <a:cubicBezTo>
                    <a:pt x="3" y="0"/>
                    <a:pt x="0" y="4"/>
                    <a:pt x="0" y="9"/>
                  </a:cubicBezTo>
                  <a:cubicBezTo>
                    <a:pt x="0" y="57"/>
                    <a:pt x="0" y="57"/>
                    <a:pt x="0" y="57"/>
                  </a:cubicBezTo>
                  <a:cubicBezTo>
                    <a:pt x="0" y="62"/>
                    <a:pt x="3" y="65"/>
                    <a:pt x="7" y="65"/>
                  </a:cubicBezTo>
                  <a:cubicBezTo>
                    <a:pt x="33" y="65"/>
                    <a:pt x="33" y="65"/>
                    <a:pt x="33" y="65"/>
                  </a:cubicBezTo>
                  <a:cubicBezTo>
                    <a:pt x="37" y="65"/>
                    <a:pt x="41" y="62"/>
                    <a:pt x="41" y="57"/>
                  </a:cubicBezTo>
                  <a:cubicBezTo>
                    <a:pt x="41" y="9"/>
                    <a:pt x="41" y="9"/>
                    <a:pt x="41" y="9"/>
                  </a:cubicBezTo>
                  <a:cubicBezTo>
                    <a:pt x="41" y="4"/>
                    <a:pt x="37" y="0"/>
                    <a:pt x="33" y="0"/>
                  </a:cubicBezTo>
                  <a:lnTo>
                    <a:pt x="7" y="0"/>
                  </a:lnTo>
                  <a:close/>
                  <a:moveTo>
                    <a:pt x="7" y="9"/>
                  </a:moveTo>
                  <a:cubicBezTo>
                    <a:pt x="33" y="9"/>
                    <a:pt x="33" y="9"/>
                    <a:pt x="33" y="9"/>
                  </a:cubicBezTo>
                  <a:cubicBezTo>
                    <a:pt x="33" y="57"/>
                    <a:pt x="33" y="57"/>
                    <a:pt x="33" y="57"/>
                  </a:cubicBezTo>
                  <a:cubicBezTo>
                    <a:pt x="7" y="57"/>
                    <a:pt x="7" y="57"/>
                    <a:pt x="7" y="57"/>
                  </a:cubicBezTo>
                  <a:lnTo>
                    <a:pt x="7" y="9"/>
                  </a:lnTo>
                  <a:close/>
                  <a:moveTo>
                    <a:pt x="68" y="0"/>
                  </a:moveTo>
                  <a:cubicBezTo>
                    <a:pt x="64" y="0"/>
                    <a:pt x="60" y="4"/>
                    <a:pt x="60" y="9"/>
                  </a:cubicBezTo>
                  <a:cubicBezTo>
                    <a:pt x="60" y="57"/>
                    <a:pt x="60" y="57"/>
                    <a:pt x="60" y="57"/>
                  </a:cubicBezTo>
                  <a:cubicBezTo>
                    <a:pt x="60" y="62"/>
                    <a:pt x="64" y="65"/>
                    <a:pt x="68" y="65"/>
                  </a:cubicBezTo>
                  <a:cubicBezTo>
                    <a:pt x="93" y="65"/>
                    <a:pt x="93" y="65"/>
                    <a:pt x="93" y="65"/>
                  </a:cubicBezTo>
                  <a:cubicBezTo>
                    <a:pt x="98" y="65"/>
                    <a:pt x="101" y="62"/>
                    <a:pt x="101" y="57"/>
                  </a:cubicBezTo>
                  <a:cubicBezTo>
                    <a:pt x="101" y="9"/>
                    <a:pt x="101" y="9"/>
                    <a:pt x="101" y="9"/>
                  </a:cubicBezTo>
                  <a:cubicBezTo>
                    <a:pt x="101" y="4"/>
                    <a:pt x="98" y="0"/>
                    <a:pt x="93" y="0"/>
                  </a:cubicBezTo>
                  <a:lnTo>
                    <a:pt x="68" y="0"/>
                  </a:lnTo>
                  <a:close/>
                  <a:moveTo>
                    <a:pt x="68" y="9"/>
                  </a:moveTo>
                  <a:cubicBezTo>
                    <a:pt x="93" y="9"/>
                    <a:pt x="93" y="9"/>
                    <a:pt x="93" y="9"/>
                  </a:cubicBezTo>
                  <a:cubicBezTo>
                    <a:pt x="93" y="57"/>
                    <a:pt x="93" y="57"/>
                    <a:pt x="93" y="57"/>
                  </a:cubicBezTo>
                  <a:cubicBezTo>
                    <a:pt x="68" y="57"/>
                    <a:pt x="68" y="57"/>
                    <a:pt x="68" y="57"/>
                  </a:cubicBezTo>
                  <a:lnTo>
                    <a:pt x="68" y="9"/>
                  </a:lnTo>
                  <a:close/>
                  <a:moveTo>
                    <a:pt x="145" y="57"/>
                  </a:moveTo>
                  <a:cubicBezTo>
                    <a:pt x="145" y="0"/>
                    <a:pt x="145" y="0"/>
                    <a:pt x="145" y="0"/>
                  </a:cubicBezTo>
                  <a:cubicBezTo>
                    <a:pt x="125" y="0"/>
                    <a:pt x="125" y="0"/>
                    <a:pt x="125" y="0"/>
                  </a:cubicBezTo>
                  <a:cubicBezTo>
                    <a:pt x="123" y="0"/>
                    <a:pt x="120" y="1"/>
                    <a:pt x="120" y="5"/>
                  </a:cubicBezTo>
                  <a:cubicBezTo>
                    <a:pt x="120" y="7"/>
                    <a:pt x="123" y="9"/>
                    <a:pt x="125" y="9"/>
                  </a:cubicBezTo>
                  <a:cubicBezTo>
                    <a:pt x="137" y="9"/>
                    <a:pt x="137" y="9"/>
                    <a:pt x="137" y="9"/>
                  </a:cubicBezTo>
                  <a:cubicBezTo>
                    <a:pt x="137" y="57"/>
                    <a:pt x="137" y="57"/>
                    <a:pt x="137" y="57"/>
                  </a:cubicBezTo>
                  <a:cubicBezTo>
                    <a:pt x="125" y="57"/>
                    <a:pt x="125" y="57"/>
                    <a:pt x="125" y="57"/>
                  </a:cubicBezTo>
                  <a:cubicBezTo>
                    <a:pt x="123" y="57"/>
                    <a:pt x="120" y="58"/>
                    <a:pt x="120" y="61"/>
                  </a:cubicBezTo>
                  <a:cubicBezTo>
                    <a:pt x="120" y="64"/>
                    <a:pt x="123" y="65"/>
                    <a:pt x="125" y="65"/>
                  </a:cubicBezTo>
                  <a:cubicBezTo>
                    <a:pt x="158" y="65"/>
                    <a:pt x="158" y="65"/>
                    <a:pt x="158" y="65"/>
                  </a:cubicBezTo>
                  <a:cubicBezTo>
                    <a:pt x="160" y="65"/>
                    <a:pt x="162" y="64"/>
                    <a:pt x="162" y="61"/>
                  </a:cubicBezTo>
                  <a:cubicBezTo>
                    <a:pt x="162" y="40"/>
                    <a:pt x="162" y="40"/>
                    <a:pt x="162" y="40"/>
                  </a:cubicBezTo>
                  <a:cubicBezTo>
                    <a:pt x="162" y="38"/>
                    <a:pt x="161" y="36"/>
                    <a:pt x="158" y="36"/>
                  </a:cubicBezTo>
                  <a:cubicBezTo>
                    <a:pt x="155" y="36"/>
                    <a:pt x="154" y="38"/>
                    <a:pt x="154" y="40"/>
                  </a:cubicBezTo>
                  <a:cubicBezTo>
                    <a:pt x="154" y="57"/>
                    <a:pt x="154" y="57"/>
                    <a:pt x="154" y="57"/>
                  </a:cubicBezTo>
                  <a:lnTo>
                    <a:pt x="145" y="57"/>
                  </a:lnTo>
                  <a:close/>
                  <a:moveTo>
                    <a:pt x="190" y="0"/>
                  </a:moveTo>
                  <a:cubicBezTo>
                    <a:pt x="184" y="0"/>
                    <a:pt x="181" y="4"/>
                    <a:pt x="181" y="9"/>
                  </a:cubicBezTo>
                  <a:cubicBezTo>
                    <a:pt x="181" y="57"/>
                    <a:pt x="181" y="57"/>
                    <a:pt x="181" y="57"/>
                  </a:cubicBezTo>
                  <a:cubicBezTo>
                    <a:pt x="181" y="62"/>
                    <a:pt x="184" y="65"/>
                    <a:pt x="190" y="65"/>
                  </a:cubicBezTo>
                  <a:cubicBezTo>
                    <a:pt x="214" y="65"/>
                    <a:pt x="214" y="65"/>
                    <a:pt x="214" y="65"/>
                  </a:cubicBezTo>
                  <a:cubicBezTo>
                    <a:pt x="219" y="65"/>
                    <a:pt x="223" y="62"/>
                    <a:pt x="223" y="57"/>
                  </a:cubicBezTo>
                  <a:cubicBezTo>
                    <a:pt x="223" y="9"/>
                    <a:pt x="223" y="9"/>
                    <a:pt x="223" y="9"/>
                  </a:cubicBezTo>
                  <a:cubicBezTo>
                    <a:pt x="223" y="4"/>
                    <a:pt x="219" y="0"/>
                    <a:pt x="214" y="0"/>
                  </a:cubicBezTo>
                  <a:lnTo>
                    <a:pt x="190" y="0"/>
                  </a:lnTo>
                  <a:close/>
                  <a:moveTo>
                    <a:pt x="190" y="9"/>
                  </a:moveTo>
                  <a:cubicBezTo>
                    <a:pt x="214" y="9"/>
                    <a:pt x="214" y="9"/>
                    <a:pt x="214" y="9"/>
                  </a:cubicBezTo>
                  <a:cubicBezTo>
                    <a:pt x="214" y="57"/>
                    <a:pt x="214" y="57"/>
                    <a:pt x="214" y="57"/>
                  </a:cubicBezTo>
                  <a:cubicBezTo>
                    <a:pt x="190" y="57"/>
                    <a:pt x="190" y="57"/>
                    <a:pt x="190" y="57"/>
                  </a:cubicBezTo>
                  <a:lnTo>
                    <a:pt x="190" y="9"/>
                  </a:lnTo>
                  <a:close/>
                  <a:moveTo>
                    <a:pt x="267" y="57"/>
                  </a:moveTo>
                  <a:cubicBezTo>
                    <a:pt x="267" y="0"/>
                    <a:pt x="267" y="0"/>
                    <a:pt x="267" y="0"/>
                  </a:cubicBezTo>
                  <a:cubicBezTo>
                    <a:pt x="246" y="0"/>
                    <a:pt x="246" y="0"/>
                    <a:pt x="246" y="0"/>
                  </a:cubicBezTo>
                  <a:cubicBezTo>
                    <a:pt x="244" y="0"/>
                    <a:pt x="242" y="1"/>
                    <a:pt x="242" y="5"/>
                  </a:cubicBezTo>
                  <a:cubicBezTo>
                    <a:pt x="242" y="7"/>
                    <a:pt x="244" y="9"/>
                    <a:pt x="246" y="9"/>
                  </a:cubicBezTo>
                  <a:cubicBezTo>
                    <a:pt x="258" y="9"/>
                    <a:pt x="258" y="9"/>
                    <a:pt x="258" y="9"/>
                  </a:cubicBezTo>
                  <a:cubicBezTo>
                    <a:pt x="258" y="57"/>
                    <a:pt x="258" y="57"/>
                    <a:pt x="258" y="57"/>
                  </a:cubicBezTo>
                  <a:cubicBezTo>
                    <a:pt x="246" y="57"/>
                    <a:pt x="246" y="57"/>
                    <a:pt x="246" y="57"/>
                  </a:cubicBezTo>
                  <a:cubicBezTo>
                    <a:pt x="244" y="57"/>
                    <a:pt x="242" y="58"/>
                    <a:pt x="242" y="61"/>
                  </a:cubicBezTo>
                  <a:cubicBezTo>
                    <a:pt x="242" y="64"/>
                    <a:pt x="244" y="65"/>
                    <a:pt x="246" y="65"/>
                  </a:cubicBezTo>
                  <a:cubicBezTo>
                    <a:pt x="279" y="65"/>
                    <a:pt x="279" y="65"/>
                    <a:pt x="279" y="65"/>
                  </a:cubicBezTo>
                  <a:cubicBezTo>
                    <a:pt x="281" y="65"/>
                    <a:pt x="283" y="64"/>
                    <a:pt x="283" y="61"/>
                  </a:cubicBezTo>
                  <a:cubicBezTo>
                    <a:pt x="283" y="40"/>
                    <a:pt x="283" y="40"/>
                    <a:pt x="283" y="40"/>
                  </a:cubicBezTo>
                  <a:cubicBezTo>
                    <a:pt x="283" y="38"/>
                    <a:pt x="283" y="36"/>
                    <a:pt x="279" y="36"/>
                  </a:cubicBezTo>
                  <a:cubicBezTo>
                    <a:pt x="276" y="36"/>
                    <a:pt x="275" y="38"/>
                    <a:pt x="275" y="40"/>
                  </a:cubicBezTo>
                  <a:cubicBezTo>
                    <a:pt x="275" y="57"/>
                    <a:pt x="275" y="57"/>
                    <a:pt x="275" y="57"/>
                  </a:cubicBezTo>
                  <a:lnTo>
                    <a:pt x="267" y="57"/>
                  </a:lnTo>
                  <a:close/>
                  <a:moveTo>
                    <a:pt x="310" y="0"/>
                  </a:moveTo>
                  <a:cubicBezTo>
                    <a:pt x="306" y="0"/>
                    <a:pt x="303" y="4"/>
                    <a:pt x="303" y="9"/>
                  </a:cubicBezTo>
                  <a:cubicBezTo>
                    <a:pt x="303" y="57"/>
                    <a:pt x="303" y="57"/>
                    <a:pt x="303" y="57"/>
                  </a:cubicBezTo>
                  <a:cubicBezTo>
                    <a:pt x="303" y="62"/>
                    <a:pt x="306" y="65"/>
                    <a:pt x="310" y="65"/>
                  </a:cubicBezTo>
                  <a:cubicBezTo>
                    <a:pt x="336" y="65"/>
                    <a:pt x="336" y="65"/>
                    <a:pt x="336" y="65"/>
                  </a:cubicBezTo>
                  <a:cubicBezTo>
                    <a:pt x="340" y="65"/>
                    <a:pt x="344" y="62"/>
                    <a:pt x="344" y="57"/>
                  </a:cubicBezTo>
                  <a:cubicBezTo>
                    <a:pt x="344" y="9"/>
                    <a:pt x="344" y="9"/>
                    <a:pt x="344" y="9"/>
                  </a:cubicBezTo>
                  <a:cubicBezTo>
                    <a:pt x="344" y="4"/>
                    <a:pt x="340" y="0"/>
                    <a:pt x="336" y="0"/>
                  </a:cubicBezTo>
                  <a:lnTo>
                    <a:pt x="310" y="0"/>
                  </a:lnTo>
                  <a:close/>
                  <a:moveTo>
                    <a:pt x="310" y="9"/>
                  </a:moveTo>
                  <a:cubicBezTo>
                    <a:pt x="336" y="9"/>
                    <a:pt x="336" y="9"/>
                    <a:pt x="336" y="9"/>
                  </a:cubicBezTo>
                  <a:cubicBezTo>
                    <a:pt x="336" y="57"/>
                    <a:pt x="336" y="57"/>
                    <a:pt x="336" y="57"/>
                  </a:cubicBezTo>
                  <a:cubicBezTo>
                    <a:pt x="310" y="57"/>
                    <a:pt x="310" y="57"/>
                    <a:pt x="310" y="57"/>
                  </a:cubicBezTo>
                  <a:lnTo>
                    <a:pt x="310" y="9"/>
                  </a:lnTo>
                  <a:close/>
                  <a:moveTo>
                    <a:pt x="388" y="57"/>
                  </a:moveTo>
                  <a:cubicBezTo>
                    <a:pt x="388" y="0"/>
                    <a:pt x="388" y="0"/>
                    <a:pt x="388" y="0"/>
                  </a:cubicBezTo>
                  <a:cubicBezTo>
                    <a:pt x="367" y="0"/>
                    <a:pt x="367" y="0"/>
                    <a:pt x="367" y="0"/>
                  </a:cubicBezTo>
                  <a:cubicBezTo>
                    <a:pt x="365" y="0"/>
                    <a:pt x="363" y="1"/>
                    <a:pt x="363" y="5"/>
                  </a:cubicBezTo>
                  <a:cubicBezTo>
                    <a:pt x="363" y="7"/>
                    <a:pt x="365" y="9"/>
                    <a:pt x="367" y="9"/>
                  </a:cubicBezTo>
                  <a:cubicBezTo>
                    <a:pt x="380" y="9"/>
                    <a:pt x="380" y="9"/>
                    <a:pt x="380" y="9"/>
                  </a:cubicBezTo>
                  <a:cubicBezTo>
                    <a:pt x="380" y="57"/>
                    <a:pt x="380" y="57"/>
                    <a:pt x="380" y="57"/>
                  </a:cubicBezTo>
                  <a:cubicBezTo>
                    <a:pt x="367" y="57"/>
                    <a:pt x="367" y="57"/>
                    <a:pt x="367" y="57"/>
                  </a:cubicBezTo>
                  <a:cubicBezTo>
                    <a:pt x="365" y="57"/>
                    <a:pt x="363" y="58"/>
                    <a:pt x="363" y="61"/>
                  </a:cubicBezTo>
                  <a:cubicBezTo>
                    <a:pt x="363" y="64"/>
                    <a:pt x="365" y="65"/>
                    <a:pt x="367" y="65"/>
                  </a:cubicBezTo>
                  <a:cubicBezTo>
                    <a:pt x="401" y="65"/>
                    <a:pt x="401" y="65"/>
                    <a:pt x="401" y="65"/>
                  </a:cubicBezTo>
                  <a:cubicBezTo>
                    <a:pt x="402" y="65"/>
                    <a:pt x="404" y="64"/>
                    <a:pt x="404" y="61"/>
                  </a:cubicBezTo>
                  <a:cubicBezTo>
                    <a:pt x="404" y="40"/>
                    <a:pt x="404" y="40"/>
                    <a:pt x="404" y="40"/>
                  </a:cubicBezTo>
                  <a:cubicBezTo>
                    <a:pt x="404" y="38"/>
                    <a:pt x="403" y="36"/>
                    <a:pt x="401" y="36"/>
                  </a:cubicBezTo>
                  <a:cubicBezTo>
                    <a:pt x="397" y="36"/>
                    <a:pt x="396" y="38"/>
                    <a:pt x="396" y="40"/>
                  </a:cubicBezTo>
                  <a:cubicBezTo>
                    <a:pt x="396" y="57"/>
                    <a:pt x="396" y="57"/>
                    <a:pt x="396" y="57"/>
                  </a:cubicBezTo>
                  <a:lnTo>
                    <a:pt x="388" y="57"/>
                  </a:lnTo>
                  <a:close/>
                  <a:moveTo>
                    <a:pt x="432" y="0"/>
                  </a:moveTo>
                  <a:cubicBezTo>
                    <a:pt x="428" y="0"/>
                    <a:pt x="423" y="4"/>
                    <a:pt x="423" y="9"/>
                  </a:cubicBezTo>
                  <a:cubicBezTo>
                    <a:pt x="423" y="57"/>
                    <a:pt x="423" y="57"/>
                    <a:pt x="423" y="57"/>
                  </a:cubicBezTo>
                  <a:cubicBezTo>
                    <a:pt x="423" y="62"/>
                    <a:pt x="427" y="65"/>
                    <a:pt x="432" y="65"/>
                  </a:cubicBezTo>
                  <a:cubicBezTo>
                    <a:pt x="457" y="65"/>
                    <a:pt x="457" y="65"/>
                    <a:pt x="457" y="65"/>
                  </a:cubicBezTo>
                  <a:cubicBezTo>
                    <a:pt x="461" y="65"/>
                    <a:pt x="465" y="62"/>
                    <a:pt x="465" y="57"/>
                  </a:cubicBezTo>
                  <a:cubicBezTo>
                    <a:pt x="465" y="9"/>
                    <a:pt x="465" y="9"/>
                    <a:pt x="465" y="9"/>
                  </a:cubicBezTo>
                  <a:cubicBezTo>
                    <a:pt x="465" y="4"/>
                    <a:pt x="461" y="0"/>
                    <a:pt x="457" y="0"/>
                  </a:cubicBezTo>
                  <a:lnTo>
                    <a:pt x="432" y="0"/>
                  </a:lnTo>
                  <a:close/>
                  <a:moveTo>
                    <a:pt x="432" y="9"/>
                  </a:moveTo>
                  <a:cubicBezTo>
                    <a:pt x="457" y="9"/>
                    <a:pt x="457" y="9"/>
                    <a:pt x="457" y="9"/>
                  </a:cubicBezTo>
                  <a:cubicBezTo>
                    <a:pt x="457" y="57"/>
                    <a:pt x="457" y="57"/>
                    <a:pt x="457" y="57"/>
                  </a:cubicBezTo>
                  <a:cubicBezTo>
                    <a:pt x="432" y="57"/>
                    <a:pt x="432" y="57"/>
                    <a:pt x="432" y="57"/>
                  </a:cubicBezTo>
                  <a:lnTo>
                    <a:pt x="432" y="9"/>
                  </a:lnTo>
                  <a:close/>
                  <a:moveTo>
                    <a:pt x="509" y="57"/>
                  </a:moveTo>
                  <a:cubicBezTo>
                    <a:pt x="509" y="0"/>
                    <a:pt x="509" y="0"/>
                    <a:pt x="509" y="0"/>
                  </a:cubicBezTo>
                  <a:cubicBezTo>
                    <a:pt x="488" y="0"/>
                    <a:pt x="488" y="0"/>
                    <a:pt x="488" y="0"/>
                  </a:cubicBezTo>
                  <a:cubicBezTo>
                    <a:pt x="486" y="0"/>
                    <a:pt x="484" y="1"/>
                    <a:pt x="484" y="5"/>
                  </a:cubicBezTo>
                  <a:cubicBezTo>
                    <a:pt x="484" y="7"/>
                    <a:pt x="486" y="9"/>
                    <a:pt x="488" y="9"/>
                  </a:cubicBezTo>
                  <a:cubicBezTo>
                    <a:pt x="500" y="9"/>
                    <a:pt x="500" y="9"/>
                    <a:pt x="500" y="9"/>
                  </a:cubicBezTo>
                  <a:cubicBezTo>
                    <a:pt x="500" y="57"/>
                    <a:pt x="500" y="57"/>
                    <a:pt x="500" y="57"/>
                  </a:cubicBezTo>
                  <a:cubicBezTo>
                    <a:pt x="488" y="57"/>
                    <a:pt x="488" y="57"/>
                    <a:pt x="488" y="57"/>
                  </a:cubicBezTo>
                  <a:cubicBezTo>
                    <a:pt x="486" y="57"/>
                    <a:pt x="484" y="58"/>
                    <a:pt x="484" y="61"/>
                  </a:cubicBezTo>
                  <a:cubicBezTo>
                    <a:pt x="484" y="64"/>
                    <a:pt x="486" y="65"/>
                    <a:pt x="488" y="65"/>
                  </a:cubicBezTo>
                  <a:cubicBezTo>
                    <a:pt x="521" y="65"/>
                    <a:pt x="521" y="65"/>
                    <a:pt x="521" y="65"/>
                  </a:cubicBezTo>
                  <a:cubicBezTo>
                    <a:pt x="524" y="65"/>
                    <a:pt x="526" y="64"/>
                    <a:pt x="526" y="61"/>
                  </a:cubicBezTo>
                  <a:cubicBezTo>
                    <a:pt x="526" y="40"/>
                    <a:pt x="526" y="40"/>
                    <a:pt x="526" y="40"/>
                  </a:cubicBezTo>
                  <a:cubicBezTo>
                    <a:pt x="526" y="38"/>
                    <a:pt x="525" y="36"/>
                    <a:pt x="521" y="36"/>
                  </a:cubicBezTo>
                  <a:cubicBezTo>
                    <a:pt x="519" y="36"/>
                    <a:pt x="517" y="38"/>
                    <a:pt x="517" y="40"/>
                  </a:cubicBezTo>
                  <a:cubicBezTo>
                    <a:pt x="517" y="57"/>
                    <a:pt x="517" y="57"/>
                    <a:pt x="517" y="57"/>
                  </a:cubicBezTo>
                  <a:lnTo>
                    <a:pt x="509"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7" name="Freeform 89"/>
            <p:cNvSpPr>
              <a:spLocks noEditPoints="1"/>
            </p:cNvSpPr>
            <p:nvPr/>
          </p:nvSpPr>
          <p:spPr bwMode="gray">
            <a:xfrm>
              <a:off x="6974139" y="4625447"/>
              <a:ext cx="823793" cy="102301"/>
            </a:xfrm>
            <a:custGeom>
              <a:avLst/>
              <a:gdLst>
                <a:gd name="T0" fmla="*/ 4 w 526"/>
                <a:gd name="T1" fmla="*/ 0 h 65"/>
                <a:gd name="T2" fmla="*/ 16 w 526"/>
                <a:gd name="T3" fmla="*/ 8 h 65"/>
                <a:gd name="T4" fmla="*/ 0 w 526"/>
                <a:gd name="T5" fmla="*/ 61 h 65"/>
                <a:gd name="T6" fmla="*/ 41 w 526"/>
                <a:gd name="T7" fmla="*/ 61 h 65"/>
                <a:gd name="T8" fmla="*/ 33 w 526"/>
                <a:gd name="T9" fmla="*/ 40 h 65"/>
                <a:gd name="T10" fmla="*/ 68 w 526"/>
                <a:gd name="T11" fmla="*/ 0 h 65"/>
                <a:gd name="T12" fmla="*/ 68 w 526"/>
                <a:gd name="T13" fmla="*/ 65 h 65"/>
                <a:gd name="T14" fmla="*/ 101 w 526"/>
                <a:gd name="T15" fmla="*/ 8 h 65"/>
                <a:gd name="T16" fmla="*/ 68 w 526"/>
                <a:gd name="T17" fmla="*/ 8 h 65"/>
                <a:gd name="T18" fmla="*/ 68 w 526"/>
                <a:gd name="T19" fmla="*/ 56 h 65"/>
                <a:gd name="T20" fmla="*/ 145 w 526"/>
                <a:gd name="T21" fmla="*/ 0 h 65"/>
                <a:gd name="T22" fmla="*/ 125 w 526"/>
                <a:gd name="T23" fmla="*/ 8 h 65"/>
                <a:gd name="T24" fmla="*/ 125 w 526"/>
                <a:gd name="T25" fmla="*/ 56 h 65"/>
                <a:gd name="T26" fmla="*/ 158 w 526"/>
                <a:gd name="T27" fmla="*/ 65 h 65"/>
                <a:gd name="T28" fmla="*/ 158 w 526"/>
                <a:gd name="T29" fmla="*/ 36 h 65"/>
                <a:gd name="T30" fmla="*/ 145 w 526"/>
                <a:gd name="T31" fmla="*/ 56 h 65"/>
                <a:gd name="T32" fmla="*/ 181 w 526"/>
                <a:gd name="T33" fmla="*/ 56 h 65"/>
                <a:gd name="T34" fmla="*/ 223 w 526"/>
                <a:gd name="T35" fmla="*/ 56 h 65"/>
                <a:gd name="T36" fmla="*/ 190 w 526"/>
                <a:gd name="T37" fmla="*/ 0 h 65"/>
                <a:gd name="T38" fmla="*/ 214 w 526"/>
                <a:gd name="T39" fmla="*/ 56 h 65"/>
                <a:gd name="T40" fmla="*/ 267 w 526"/>
                <a:gd name="T41" fmla="*/ 56 h 65"/>
                <a:gd name="T42" fmla="*/ 242 w 526"/>
                <a:gd name="T43" fmla="*/ 4 h 65"/>
                <a:gd name="T44" fmla="*/ 258 w 526"/>
                <a:gd name="T45" fmla="*/ 56 h 65"/>
                <a:gd name="T46" fmla="*/ 246 w 526"/>
                <a:gd name="T47" fmla="*/ 65 h 65"/>
                <a:gd name="T48" fmla="*/ 283 w 526"/>
                <a:gd name="T49" fmla="*/ 40 h 65"/>
                <a:gd name="T50" fmla="*/ 275 w 526"/>
                <a:gd name="T51" fmla="*/ 56 h 65"/>
                <a:gd name="T52" fmla="*/ 303 w 526"/>
                <a:gd name="T53" fmla="*/ 8 h 65"/>
                <a:gd name="T54" fmla="*/ 336 w 526"/>
                <a:gd name="T55" fmla="*/ 65 h 65"/>
                <a:gd name="T56" fmla="*/ 336 w 526"/>
                <a:gd name="T57" fmla="*/ 0 h 65"/>
                <a:gd name="T58" fmla="*/ 336 w 526"/>
                <a:gd name="T59" fmla="*/ 8 h 65"/>
                <a:gd name="T60" fmla="*/ 310 w 526"/>
                <a:gd name="T61" fmla="*/ 8 h 65"/>
                <a:gd name="T62" fmla="*/ 367 w 526"/>
                <a:gd name="T63" fmla="*/ 0 h 65"/>
                <a:gd name="T64" fmla="*/ 380 w 526"/>
                <a:gd name="T65" fmla="*/ 8 h 65"/>
                <a:gd name="T66" fmla="*/ 363 w 526"/>
                <a:gd name="T67" fmla="*/ 61 h 65"/>
                <a:gd name="T68" fmla="*/ 404 w 526"/>
                <a:gd name="T69" fmla="*/ 61 h 65"/>
                <a:gd name="T70" fmla="*/ 396 w 526"/>
                <a:gd name="T71" fmla="*/ 40 h 65"/>
                <a:gd name="T72" fmla="*/ 432 w 526"/>
                <a:gd name="T73" fmla="*/ 0 h 65"/>
                <a:gd name="T74" fmla="*/ 432 w 526"/>
                <a:gd name="T75" fmla="*/ 65 h 65"/>
                <a:gd name="T76" fmla="*/ 465 w 526"/>
                <a:gd name="T77" fmla="*/ 8 h 65"/>
                <a:gd name="T78" fmla="*/ 432 w 526"/>
                <a:gd name="T79" fmla="*/ 8 h 65"/>
                <a:gd name="T80" fmla="*/ 432 w 526"/>
                <a:gd name="T81" fmla="*/ 56 h 65"/>
                <a:gd name="T82" fmla="*/ 509 w 526"/>
                <a:gd name="T83" fmla="*/ 0 h 65"/>
                <a:gd name="T84" fmla="*/ 488 w 526"/>
                <a:gd name="T85" fmla="*/ 8 h 65"/>
                <a:gd name="T86" fmla="*/ 488 w 526"/>
                <a:gd name="T87" fmla="*/ 56 h 65"/>
                <a:gd name="T88" fmla="*/ 521 w 526"/>
                <a:gd name="T89" fmla="*/ 65 h 65"/>
                <a:gd name="T90" fmla="*/ 521 w 526"/>
                <a:gd name="T91" fmla="*/ 36 h 65"/>
                <a:gd name="T92" fmla="*/ 509 w 526"/>
                <a:gd name="T93" fmla="*/ 5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6" h="65">
                  <a:moveTo>
                    <a:pt x="25" y="56"/>
                  </a:move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6"/>
                    <a:pt x="16" y="56"/>
                    <a:pt x="16" y="56"/>
                  </a:cubicBezTo>
                  <a:cubicBezTo>
                    <a:pt x="4" y="56"/>
                    <a:pt x="4" y="56"/>
                    <a:pt x="4" y="56"/>
                  </a:cubicBezTo>
                  <a:cubicBezTo>
                    <a:pt x="1" y="56"/>
                    <a:pt x="0" y="58"/>
                    <a:pt x="0" y="61"/>
                  </a:cubicBezTo>
                  <a:cubicBezTo>
                    <a:pt x="0" y="64"/>
                    <a:pt x="1" y="65"/>
                    <a:pt x="4" y="65"/>
                  </a:cubicBezTo>
                  <a:cubicBezTo>
                    <a:pt x="37" y="65"/>
                    <a:pt x="37" y="65"/>
                    <a:pt x="37" y="65"/>
                  </a:cubicBezTo>
                  <a:cubicBezTo>
                    <a:pt x="39" y="65"/>
                    <a:pt x="41" y="64"/>
                    <a:pt x="41" y="61"/>
                  </a:cubicBezTo>
                  <a:cubicBezTo>
                    <a:pt x="41" y="40"/>
                    <a:pt x="41" y="40"/>
                    <a:pt x="41" y="40"/>
                  </a:cubicBezTo>
                  <a:cubicBezTo>
                    <a:pt x="41" y="37"/>
                    <a:pt x="40" y="36"/>
                    <a:pt x="37" y="36"/>
                  </a:cubicBezTo>
                  <a:cubicBezTo>
                    <a:pt x="33" y="36"/>
                    <a:pt x="33" y="37"/>
                    <a:pt x="33" y="40"/>
                  </a:cubicBezTo>
                  <a:cubicBezTo>
                    <a:pt x="33" y="56"/>
                    <a:pt x="33" y="56"/>
                    <a:pt x="33" y="56"/>
                  </a:cubicBezTo>
                  <a:lnTo>
                    <a:pt x="25" y="56"/>
                  </a:lnTo>
                  <a:close/>
                  <a:moveTo>
                    <a:pt x="68" y="0"/>
                  </a:moveTo>
                  <a:cubicBezTo>
                    <a:pt x="64" y="0"/>
                    <a:pt x="60" y="4"/>
                    <a:pt x="60" y="8"/>
                  </a:cubicBezTo>
                  <a:cubicBezTo>
                    <a:pt x="60" y="56"/>
                    <a:pt x="60" y="56"/>
                    <a:pt x="60" y="56"/>
                  </a:cubicBezTo>
                  <a:cubicBezTo>
                    <a:pt x="60" y="61"/>
                    <a:pt x="64" y="65"/>
                    <a:pt x="68" y="65"/>
                  </a:cubicBezTo>
                  <a:cubicBezTo>
                    <a:pt x="93" y="65"/>
                    <a:pt x="93" y="65"/>
                    <a:pt x="93" y="65"/>
                  </a:cubicBezTo>
                  <a:cubicBezTo>
                    <a:pt x="98" y="65"/>
                    <a:pt x="101" y="61"/>
                    <a:pt x="101" y="56"/>
                  </a:cubicBezTo>
                  <a:cubicBezTo>
                    <a:pt x="101" y="8"/>
                    <a:pt x="101" y="8"/>
                    <a:pt x="101" y="8"/>
                  </a:cubicBezTo>
                  <a:cubicBezTo>
                    <a:pt x="101" y="4"/>
                    <a:pt x="98" y="0"/>
                    <a:pt x="93" y="0"/>
                  </a:cubicBezTo>
                  <a:lnTo>
                    <a:pt x="68" y="0"/>
                  </a:lnTo>
                  <a:close/>
                  <a:moveTo>
                    <a:pt x="68" y="8"/>
                  </a:moveTo>
                  <a:cubicBezTo>
                    <a:pt x="93" y="8"/>
                    <a:pt x="93" y="8"/>
                    <a:pt x="93" y="8"/>
                  </a:cubicBezTo>
                  <a:cubicBezTo>
                    <a:pt x="93" y="56"/>
                    <a:pt x="93" y="56"/>
                    <a:pt x="93" y="56"/>
                  </a:cubicBezTo>
                  <a:cubicBezTo>
                    <a:pt x="68" y="56"/>
                    <a:pt x="68" y="56"/>
                    <a:pt x="68" y="56"/>
                  </a:cubicBezTo>
                  <a:lnTo>
                    <a:pt x="68" y="8"/>
                  </a:lnTo>
                  <a:close/>
                  <a:moveTo>
                    <a:pt x="145" y="56"/>
                  </a:move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6"/>
                    <a:pt x="137" y="56"/>
                    <a:pt x="137" y="56"/>
                  </a:cubicBezTo>
                  <a:cubicBezTo>
                    <a:pt x="125" y="56"/>
                    <a:pt x="125" y="56"/>
                    <a:pt x="125" y="56"/>
                  </a:cubicBezTo>
                  <a:cubicBezTo>
                    <a:pt x="123" y="56"/>
                    <a:pt x="120" y="58"/>
                    <a:pt x="120" y="61"/>
                  </a:cubicBezTo>
                  <a:cubicBezTo>
                    <a:pt x="120" y="64"/>
                    <a:pt x="123" y="65"/>
                    <a:pt x="125" y="65"/>
                  </a:cubicBezTo>
                  <a:cubicBezTo>
                    <a:pt x="158" y="65"/>
                    <a:pt x="158" y="65"/>
                    <a:pt x="158" y="65"/>
                  </a:cubicBezTo>
                  <a:cubicBezTo>
                    <a:pt x="160" y="65"/>
                    <a:pt x="162" y="64"/>
                    <a:pt x="162" y="61"/>
                  </a:cubicBezTo>
                  <a:cubicBezTo>
                    <a:pt x="162" y="40"/>
                    <a:pt x="162" y="40"/>
                    <a:pt x="162" y="40"/>
                  </a:cubicBezTo>
                  <a:cubicBezTo>
                    <a:pt x="162" y="37"/>
                    <a:pt x="161" y="36"/>
                    <a:pt x="158" y="36"/>
                  </a:cubicBezTo>
                  <a:cubicBezTo>
                    <a:pt x="155" y="36"/>
                    <a:pt x="154" y="37"/>
                    <a:pt x="154" y="40"/>
                  </a:cubicBezTo>
                  <a:cubicBezTo>
                    <a:pt x="154" y="56"/>
                    <a:pt x="154" y="56"/>
                    <a:pt x="154" y="56"/>
                  </a:cubicBezTo>
                  <a:lnTo>
                    <a:pt x="145" y="56"/>
                  </a:lnTo>
                  <a:close/>
                  <a:moveTo>
                    <a:pt x="190" y="0"/>
                  </a:moveTo>
                  <a:cubicBezTo>
                    <a:pt x="184" y="0"/>
                    <a:pt x="181" y="4"/>
                    <a:pt x="181" y="8"/>
                  </a:cubicBezTo>
                  <a:cubicBezTo>
                    <a:pt x="181" y="56"/>
                    <a:pt x="181" y="56"/>
                    <a:pt x="181" y="56"/>
                  </a:cubicBezTo>
                  <a:cubicBezTo>
                    <a:pt x="181" y="61"/>
                    <a:pt x="184" y="65"/>
                    <a:pt x="190" y="65"/>
                  </a:cubicBezTo>
                  <a:cubicBezTo>
                    <a:pt x="214" y="65"/>
                    <a:pt x="214" y="65"/>
                    <a:pt x="214" y="65"/>
                  </a:cubicBezTo>
                  <a:cubicBezTo>
                    <a:pt x="219" y="65"/>
                    <a:pt x="223" y="61"/>
                    <a:pt x="223" y="56"/>
                  </a:cubicBezTo>
                  <a:cubicBezTo>
                    <a:pt x="223" y="8"/>
                    <a:pt x="223" y="8"/>
                    <a:pt x="223" y="8"/>
                  </a:cubicBezTo>
                  <a:cubicBezTo>
                    <a:pt x="223" y="4"/>
                    <a:pt x="219" y="0"/>
                    <a:pt x="214" y="0"/>
                  </a:cubicBezTo>
                  <a:lnTo>
                    <a:pt x="190" y="0"/>
                  </a:lnTo>
                  <a:close/>
                  <a:moveTo>
                    <a:pt x="190" y="8"/>
                  </a:moveTo>
                  <a:cubicBezTo>
                    <a:pt x="214" y="8"/>
                    <a:pt x="214" y="8"/>
                    <a:pt x="214" y="8"/>
                  </a:cubicBezTo>
                  <a:cubicBezTo>
                    <a:pt x="214" y="56"/>
                    <a:pt x="214" y="56"/>
                    <a:pt x="214" y="56"/>
                  </a:cubicBezTo>
                  <a:cubicBezTo>
                    <a:pt x="190" y="56"/>
                    <a:pt x="190" y="56"/>
                    <a:pt x="190" y="56"/>
                  </a:cubicBezTo>
                  <a:lnTo>
                    <a:pt x="190" y="8"/>
                  </a:lnTo>
                  <a:close/>
                  <a:moveTo>
                    <a:pt x="267" y="56"/>
                  </a:move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6"/>
                    <a:pt x="258" y="56"/>
                    <a:pt x="258" y="56"/>
                  </a:cubicBezTo>
                  <a:cubicBezTo>
                    <a:pt x="246" y="56"/>
                    <a:pt x="246" y="56"/>
                    <a:pt x="246" y="56"/>
                  </a:cubicBezTo>
                  <a:cubicBezTo>
                    <a:pt x="244" y="56"/>
                    <a:pt x="242" y="58"/>
                    <a:pt x="242" y="61"/>
                  </a:cubicBezTo>
                  <a:cubicBezTo>
                    <a:pt x="242" y="64"/>
                    <a:pt x="244" y="65"/>
                    <a:pt x="246" y="65"/>
                  </a:cubicBezTo>
                  <a:cubicBezTo>
                    <a:pt x="279" y="65"/>
                    <a:pt x="279" y="65"/>
                    <a:pt x="279" y="65"/>
                  </a:cubicBezTo>
                  <a:cubicBezTo>
                    <a:pt x="281" y="65"/>
                    <a:pt x="283" y="64"/>
                    <a:pt x="283" y="61"/>
                  </a:cubicBezTo>
                  <a:cubicBezTo>
                    <a:pt x="283" y="40"/>
                    <a:pt x="283" y="40"/>
                    <a:pt x="283" y="40"/>
                  </a:cubicBezTo>
                  <a:cubicBezTo>
                    <a:pt x="283" y="37"/>
                    <a:pt x="283" y="36"/>
                    <a:pt x="279" y="36"/>
                  </a:cubicBezTo>
                  <a:cubicBezTo>
                    <a:pt x="276" y="36"/>
                    <a:pt x="275" y="37"/>
                    <a:pt x="275" y="40"/>
                  </a:cubicBezTo>
                  <a:cubicBezTo>
                    <a:pt x="275" y="56"/>
                    <a:pt x="275" y="56"/>
                    <a:pt x="275" y="56"/>
                  </a:cubicBezTo>
                  <a:lnTo>
                    <a:pt x="267" y="56"/>
                  </a:lnTo>
                  <a:close/>
                  <a:moveTo>
                    <a:pt x="310" y="0"/>
                  </a:moveTo>
                  <a:cubicBezTo>
                    <a:pt x="306" y="0"/>
                    <a:pt x="303" y="4"/>
                    <a:pt x="303" y="8"/>
                  </a:cubicBezTo>
                  <a:cubicBezTo>
                    <a:pt x="303" y="56"/>
                    <a:pt x="303" y="56"/>
                    <a:pt x="303" y="56"/>
                  </a:cubicBezTo>
                  <a:cubicBezTo>
                    <a:pt x="303" y="61"/>
                    <a:pt x="306" y="65"/>
                    <a:pt x="310" y="65"/>
                  </a:cubicBezTo>
                  <a:cubicBezTo>
                    <a:pt x="336" y="65"/>
                    <a:pt x="336" y="65"/>
                    <a:pt x="336" y="65"/>
                  </a:cubicBezTo>
                  <a:cubicBezTo>
                    <a:pt x="340" y="65"/>
                    <a:pt x="344" y="61"/>
                    <a:pt x="344" y="56"/>
                  </a:cubicBezTo>
                  <a:cubicBezTo>
                    <a:pt x="344" y="8"/>
                    <a:pt x="344" y="8"/>
                    <a:pt x="344" y="8"/>
                  </a:cubicBezTo>
                  <a:cubicBezTo>
                    <a:pt x="344" y="4"/>
                    <a:pt x="340" y="0"/>
                    <a:pt x="336" y="0"/>
                  </a:cubicBezTo>
                  <a:lnTo>
                    <a:pt x="310" y="0"/>
                  </a:lnTo>
                  <a:close/>
                  <a:moveTo>
                    <a:pt x="310" y="8"/>
                  </a:moveTo>
                  <a:cubicBezTo>
                    <a:pt x="336" y="8"/>
                    <a:pt x="336" y="8"/>
                    <a:pt x="336" y="8"/>
                  </a:cubicBezTo>
                  <a:cubicBezTo>
                    <a:pt x="336" y="56"/>
                    <a:pt x="336" y="56"/>
                    <a:pt x="336" y="56"/>
                  </a:cubicBezTo>
                  <a:cubicBezTo>
                    <a:pt x="310" y="56"/>
                    <a:pt x="310" y="56"/>
                    <a:pt x="310" y="56"/>
                  </a:cubicBezTo>
                  <a:lnTo>
                    <a:pt x="310" y="8"/>
                  </a:lnTo>
                  <a:close/>
                  <a:moveTo>
                    <a:pt x="388" y="56"/>
                  </a:move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6"/>
                    <a:pt x="380" y="56"/>
                    <a:pt x="380" y="56"/>
                  </a:cubicBezTo>
                  <a:cubicBezTo>
                    <a:pt x="367" y="56"/>
                    <a:pt x="367" y="56"/>
                    <a:pt x="367" y="56"/>
                  </a:cubicBezTo>
                  <a:cubicBezTo>
                    <a:pt x="365" y="56"/>
                    <a:pt x="363" y="58"/>
                    <a:pt x="363" y="61"/>
                  </a:cubicBezTo>
                  <a:cubicBezTo>
                    <a:pt x="363" y="64"/>
                    <a:pt x="365" y="65"/>
                    <a:pt x="367" y="65"/>
                  </a:cubicBezTo>
                  <a:cubicBezTo>
                    <a:pt x="401" y="65"/>
                    <a:pt x="401" y="65"/>
                    <a:pt x="401" y="65"/>
                  </a:cubicBezTo>
                  <a:cubicBezTo>
                    <a:pt x="402" y="65"/>
                    <a:pt x="404" y="64"/>
                    <a:pt x="404" y="61"/>
                  </a:cubicBezTo>
                  <a:cubicBezTo>
                    <a:pt x="404" y="40"/>
                    <a:pt x="404" y="40"/>
                    <a:pt x="404" y="40"/>
                  </a:cubicBezTo>
                  <a:cubicBezTo>
                    <a:pt x="404" y="37"/>
                    <a:pt x="403" y="36"/>
                    <a:pt x="401" y="36"/>
                  </a:cubicBezTo>
                  <a:cubicBezTo>
                    <a:pt x="397" y="36"/>
                    <a:pt x="396" y="37"/>
                    <a:pt x="396" y="40"/>
                  </a:cubicBezTo>
                  <a:cubicBezTo>
                    <a:pt x="396" y="56"/>
                    <a:pt x="396" y="56"/>
                    <a:pt x="396" y="56"/>
                  </a:cubicBezTo>
                  <a:lnTo>
                    <a:pt x="388" y="56"/>
                  </a:lnTo>
                  <a:close/>
                  <a:moveTo>
                    <a:pt x="432" y="0"/>
                  </a:moveTo>
                  <a:cubicBezTo>
                    <a:pt x="428" y="0"/>
                    <a:pt x="423" y="4"/>
                    <a:pt x="423" y="8"/>
                  </a:cubicBezTo>
                  <a:cubicBezTo>
                    <a:pt x="423" y="56"/>
                    <a:pt x="423" y="56"/>
                    <a:pt x="423" y="56"/>
                  </a:cubicBezTo>
                  <a:cubicBezTo>
                    <a:pt x="423" y="61"/>
                    <a:pt x="427" y="65"/>
                    <a:pt x="432" y="65"/>
                  </a:cubicBezTo>
                  <a:cubicBezTo>
                    <a:pt x="457" y="65"/>
                    <a:pt x="457" y="65"/>
                    <a:pt x="457" y="65"/>
                  </a:cubicBezTo>
                  <a:cubicBezTo>
                    <a:pt x="461" y="65"/>
                    <a:pt x="465" y="61"/>
                    <a:pt x="465" y="56"/>
                  </a:cubicBezTo>
                  <a:cubicBezTo>
                    <a:pt x="465" y="8"/>
                    <a:pt x="465" y="8"/>
                    <a:pt x="465" y="8"/>
                  </a:cubicBezTo>
                  <a:cubicBezTo>
                    <a:pt x="465" y="4"/>
                    <a:pt x="461" y="0"/>
                    <a:pt x="457" y="0"/>
                  </a:cubicBezTo>
                  <a:lnTo>
                    <a:pt x="432" y="0"/>
                  </a:lnTo>
                  <a:close/>
                  <a:moveTo>
                    <a:pt x="432" y="8"/>
                  </a:moveTo>
                  <a:cubicBezTo>
                    <a:pt x="457" y="8"/>
                    <a:pt x="457" y="8"/>
                    <a:pt x="457" y="8"/>
                  </a:cubicBezTo>
                  <a:cubicBezTo>
                    <a:pt x="457" y="56"/>
                    <a:pt x="457" y="56"/>
                    <a:pt x="457" y="56"/>
                  </a:cubicBezTo>
                  <a:cubicBezTo>
                    <a:pt x="432" y="56"/>
                    <a:pt x="432" y="56"/>
                    <a:pt x="432" y="56"/>
                  </a:cubicBezTo>
                  <a:lnTo>
                    <a:pt x="432" y="8"/>
                  </a:lnTo>
                  <a:close/>
                  <a:moveTo>
                    <a:pt x="509" y="56"/>
                  </a:moveTo>
                  <a:cubicBezTo>
                    <a:pt x="509" y="0"/>
                    <a:pt x="509" y="0"/>
                    <a:pt x="509" y="0"/>
                  </a:cubicBezTo>
                  <a:cubicBezTo>
                    <a:pt x="488" y="0"/>
                    <a:pt x="488" y="0"/>
                    <a:pt x="488" y="0"/>
                  </a:cubicBezTo>
                  <a:cubicBezTo>
                    <a:pt x="486" y="0"/>
                    <a:pt x="484" y="1"/>
                    <a:pt x="484" y="4"/>
                  </a:cubicBezTo>
                  <a:cubicBezTo>
                    <a:pt x="484" y="7"/>
                    <a:pt x="486" y="8"/>
                    <a:pt x="488" y="8"/>
                  </a:cubicBezTo>
                  <a:cubicBezTo>
                    <a:pt x="500" y="8"/>
                    <a:pt x="500" y="8"/>
                    <a:pt x="500" y="8"/>
                  </a:cubicBezTo>
                  <a:cubicBezTo>
                    <a:pt x="500" y="56"/>
                    <a:pt x="500" y="56"/>
                    <a:pt x="500" y="56"/>
                  </a:cubicBezTo>
                  <a:cubicBezTo>
                    <a:pt x="488" y="56"/>
                    <a:pt x="488" y="56"/>
                    <a:pt x="488" y="56"/>
                  </a:cubicBezTo>
                  <a:cubicBezTo>
                    <a:pt x="486" y="56"/>
                    <a:pt x="484" y="58"/>
                    <a:pt x="484" y="61"/>
                  </a:cubicBezTo>
                  <a:cubicBezTo>
                    <a:pt x="484" y="64"/>
                    <a:pt x="486" y="65"/>
                    <a:pt x="488" y="65"/>
                  </a:cubicBezTo>
                  <a:cubicBezTo>
                    <a:pt x="521" y="65"/>
                    <a:pt x="521" y="65"/>
                    <a:pt x="521" y="65"/>
                  </a:cubicBezTo>
                  <a:cubicBezTo>
                    <a:pt x="524" y="65"/>
                    <a:pt x="526" y="64"/>
                    <a:pt x="526" y="61"/>
                  </a:cubicBezTo>
                  <a:cubicBezTo>
                    <a:pt x="526" y="40"/>
                    <a:pt x="526" y="40"/>
                    <a:pt x="526" y="40"/>
                  </a:cubicBezTo>
                  <a:cubicBezTo>
                    <a:pt x="526" y="37"/>
                    <a:pt x="525" y="36"/>
                    <a:pt x="521" y="36"/>
                  </a:cubicBezTo>
                  <a:cubicBezTo>
                    <a:pt x="519" y="36"/>
                    <a:pt x="517" y="37"/>
                    <a:pt x="517" y="40"/>
                  </a:cubicBezTo>
                  <a:cubicBezTo>
                    <a:pt x="517" y="56"/>
                    <a:pt x="517" y="56"/>
                    <a:pt x="517" y="56"/>
                  </a:cubicBezTo>
                  <a:lnTo>
                    <a:pt x="509" y="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8" name="Freeform 90"/>
            <p:cNvSpPr>
              <a:spLocks noEditPoints="1"/>
            </p:cNvSpPr>
            <p:nvPr/>
          </p:nvSpPr>
          <p:spPr bwMode="gray">
            <a:xfrm>
              <a:off x="6974139" y="4625447"/>
              <a:ext cx="823793" cy="414588"/>
            </a:xfrm>
            <a:custGeom>
              <a:avLst/>
              <a:gdLst>
                <a:gd name="T0" fmla="*/ 493 w 526"/>
                <a:gd name="T1" fmla="*/ 266 h 266"/>
                <a:gd name="T2" fmla="*/ 517 w 526"/>
                <a:gd name="T3" fmla="*/ 258 h 266"/>
                <a:gd name="T4" fmla="*/ 509 w 526"/>
                <a:gd name="T5" fmla="*/ 100 h 266"/>
                <a:gd name="T6" fmla="*/ 484 w 526"/>
                <a:gd name="T7" fmla="*/ 161 h 266"/>
                <a:gd name="T8" fmla="*/ 517 w 526"/>
                <a:gd name="T9" fmla="*/ 40 h 266"/>
                <a:gd name="T10" fmla="*/ 500 w 526"/>
                <a:gd name="T11" fmla="*/ 8 h 266"/>
                <a:gd name="T12" fmla="*/ 465 w 526"/>
                <a:gd name="T13" fmla="*/ 258 h 266"/>
                <a:gd name="T14" fmla="*/ 457 w 526"/>
                <a:gd name="T15" fmla="*/ 266 h 266"/>
                <a:gd name="T16" fmla="*/ 465 w 526"/>
                <a:gd name="T17" fmla="*/ 157 h 266"/>
                <a:gd name="T18" fmla="*/ 457 w 526"/>
                <a:gd name="T19" fmla="*/ 165 h 266"/>
                <a:gd name="T20" fmla="*/ 465 w 526"/>
                <a:gd name="T21" fmla="*/ 56 h 266"/>
                <a:gd name="T22" fmla="*/ 457 w 526"/>
                <a:gd name="T23" fmla="*/ 65 h 266"/>
                <a:gd name="T24" fmla="*/ 404 w 526"/>
                <a:gd name="T25" fmla="*/ 262 h 266"/>
                <a:gd name="T26" fmla="*/ 367 w 526"/>
                <a:gd name="T27" fmla="*/ 201 h 266"/>
                <a:gd name="T28" fmla="*/ 367 w 526"/>
                <a:gd name="T29" fmla="*/ 266 h 266"/>
                <a:gd name="T30" fmla="*/ 396 w 526"/>
                <a:gd name="T31" fmla="*/ 157 h 266"/>
                <a:gd name="T32" fmla="*/ 380 w 526"/>
                <a:gd name="T33" fmla="*/ 157 h 266"/>
                <a:gd name="T34" fmla="*/ 404 w 526"/>
                <a:gd name="T35" fmla="*/ 40 h 266"/>
                <a:gd name="T36" fmla="*/ 363 w 526"/>
                <a:gd name="T37" fmla="*/ 4 h 266"/>
                <a:gd name="T38" fmla="*/ 401 w 526"/>
                <a:gd name="T39" fmla="*/ 65 h 266"/>
                <a:gd name="T40" fmla="*/ 303 w 526"/>
                <a:gd name="T41" fmla="*/ 258 h 266"/>
                <a:gd name="T42" fmla="*/ 336 w 526"/>
                <a:gd name="T43" fmla="*/ 209 h 266"/>
                <a:gd name="T44" fmla="*/ 303 w 526"/>
                <a:gd name="T45" fmla="*/ 157 h 266"/>
                <a:gd name="T46" fmla="*/ 336 w 526"/>
                <a:gd name="T47" fmla="*/ 109 h 266"/>
                <a:gd name="T48" fmla="*/ 303 w 526"/>
                <a:gd name="T49" fmla="*/ 56 h 266"/>
                <a:gd name="T50" fmla="*/ 336 w 526"/>
                <a:gd name="T51" fmla="*/ 8 h 266"/>
                <a:gd name="T52" fmla="*/ 267 w 526"/>
                <a:gd name="T53" fmla="*/ 258 h 266"/>
                <a:gd name="T54" fmla="*/ 246 w 526"/>
                <a:gd name="T55" fmla="*/ 258 h 266"/>
                <a:gd name="T56" fmla="*/ 279 w 526"/>
                <a:gd name="T57" fmla="*/ 136 h 266"/>
                <a:gd name="T58" fmla="*/ 246 w 526"/>
                <a:gd name="T59" fmla="*/ 109 h 266"/>
                <a:gd name="T60" fmla="*/ 283 w 526"/>
                <a:gd name="T61" fmla="*/ 161 h 266"/>
                <a:gd name="T62" fmla="*/ 267 w 526"/>
                <a:gd name="T63" fmla="*/ 0 h 266"/>
                <a:gd name="T64" fmla="*/ 242 w 526"/>
                <a:gd name="T65" fmla="*/ 61 h 266"/>
                <a:gd name="T66" fmla="*/ 190 w 526"/>
                <a:gd name="T67" fmla="*/ 201 h 266"/>
                <a:gd name="T68" fmla="*/ 190 w 526"/>
                <a:gd name="T69" fmla="*/ 258 h 266"/>
                <a:gd name="T70" fmla="*/ 190 w 526"/>
                <a:gd name="T71" fmla="*/ 100 h 266"/>
                <a:gd name="T72" fmla="*/ 190 w 526"/>
                <a:gd name="T73" fmla="*/ 157 h 266"/>
                <a:gd name="T74" fmla="*/ 190 w 526"/>
                <a:gd name="T75" fmla="*/ 0 h 266"/>
                <a:gd name="T76" fmla="*/ 190 w 526"/>
                <a:gd name="T77" fmla="*/ 56 h 266"/>
                <a:gd name="T78" fmla="*/ 154 w 526"/>
                <a:gd name="T79" fmla="*/ 240 h 266"/>
                <a:gd name="T80" fmla="*/ 137 w 526"/>
                <a:gd name="T81" fmla="*/ 209 h 266"/>
                <a:gd name="T82" fmla="*/ 162 w 526"/>
                <a:gd name="T83" fmla="*/ 161 h 266"/>
                <a:gd name="T84" fmla="*/ 125 w 526"/>
                <a:gd name="T85" fmla="*/ 100 h 266"/>
                <a:gd name="T86" fmla="*/ 125 w 526"/>
                <a:gd name="T87" fmla="*/ 165 h 266"/>
                <a:gd name="T88" fmla="*/ 154 w 526"/>
                <a:gd name="T89" fmla="*/ 56 h 266"/>
                <a:gd name="T90" fmla="*/ 137 w 526"/>
                <a:gd name="T91" fmla="*/ 56 h 266"/>
                <a:gd name="T92" fmla="*/ 101 w 526"/>
                <a:gd name="T93" fmla="*/ 209 h 266"/>
                <a:gd name="T94" fmla="*/ 101 w 526"/>
                <a:gd name="T95" fmla="*/ 258 h 266"/>
                <a:gd name="T96" fmla="*/ 101 w 526"/>
                <a:gd name="T97" fmla="*/ 109 h 266"/>
                <a:gd name="T98" fmla="*/ 101 w 526"/>
                <a:gd name="T99" fmla="*/ 157 h 266"/>
                <a:gd name="T100" fmla="*/ 101 w 526"/>
                <a:gd name="T101" fmla="*/ 8 h 266"/>
                <a:gd name="T102" fmla="*/ 101 w 526"/>
                <a:gd name="T103" fmla="*/ 56 h 266"/>
                <a:gd name="T104" fmla="*/ 41 w 526"/>
                <a:gd name="T105" fmla="*/ 240 h 266"/>
                <a:gd name="T106" fmla="*/ 0 w 526"/>
                <a:gd name="T107" fmla="*/ 205 h 266"/>
                <a:gd name="T108" fmla="*/ 37 w 526"/>
                <a:gd name="T109" fmla="*/ 266 h 266"/>
                <a:gd name="T110" fmla="*/ 0 w 526"/>
                <a:gd name="T111" fmla="*/ 157 h 266"/>
                <a:gd name="T112" fmla="*/ 33 w 526"/>
                <a:gd name="T113" fmla="*/ 109 h 266"/>
                <a:gd name="T114" fmla="*/ 25 w 526"/>
                <a:gd name="T115" fmla="*/ 56 h 266"/>
                <a:gd name="T116" fmla="*/ 4 w 526"/>
                <a:gd name="T117" fmla="*/ 56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26" h="266">
                  <a:moveTo>
                    <a:pt x="526" y="258"/>
                  </a:moveTo>
                  <a:cubicBezTo>
                    <a:pt x="526" y="209"/>
                    <a:pt x="526" y="209"/>
                    <a:pt x="526" y="209"/>
                  </a:cubicBezTo>
                  <a:cubicBezTo>
                    <a:pt x="526" y="205"/>
                    <a:pt x="522" y="201"/>
                    <a:pt x="517" y="201"/>
                  </a:cubicBezTo>
                  <a:cubicBezTo>
                    <a:pt x="493" y="201"/>
                    <a:pt x="493" y="201"/>
                    <a:pt x="493" y="201"/>
                  </a:cubicBezTo>
                  <a:cubicBezTo>
                    <a:pt x="488" y="201"/>
                    <a:pt x="484" y="205"/>
                    <a:pt x="484" y="209"/>
                  </a:cubicBezTo>
                  <a:cubicBezTo>
                    <a:pt x="484" y="258"/>
                    <a:pt x="484" y="258"/>
                    <a:pt x="484" y="258"/>
                  </a:cubicBezTo>
                  <a:cubicBezTo>
                    <a:pt x="484" y="262"/>
                    <a:pt x="488" y="266"/>
                    <a:pt x="493" y="266"/>
                  </a:cubicBezTo>
                  <a:cubicBezTo>
                    <a:pt x="517" y="266"/>
                    <a:pt x="517" y="266"/>
                    <a:pt x="517" y="266"/>
                  </a:cubicBezTo>
                  <a:cubicBezTo>
                    <a:pt x="522" y="266"/>
                    <a:pt x="526" y="262"/>
                    <a:pt x="526" y="258"/>
                  </a:cubicBezTo>
                  <a:close/>
                  <a:moveTo>
                    <a:pt x="517" y="258"/>
                  </a:moveTo>
                  <a:cubicBezTo>
                    <a:pt x="493" y="258"/>
                    <a:pt x="493" y="258"/>
                    <a:pt x="493" y="258"/>
                  </a:cubicBezTo>
                  <a:cubicBezTo>
                    <a:pt x="493" y="209"/>
                    <a:pt x="493" y="209"/>
                    <a:pt x="493" y="209"/>
                  </a:cubicBezTo>
                  <a:cubicBezTo>
                    <a:pt x="517" y="209"/>
                    <a:pt x="517" y="209"/>
                    <a:pt x="517" y="209"/>
                  </a:cubicBezTo>
                  <a:lnTo>
                    <a:pt x="517" y="258"/>
                  </a:lnTo>
                  <a:close/>
                  <a:moveTo>
                    <a:pt x="526" y="161"/>
                  </a:moveTo>
                  <a:cubicBezTo>
                    <a:pt x="526" y="140"/>
                    <a:pt x="526" y="140"/>
                    <a:pt x="526" y="140"/>
                  </a:cubicBezTo>
                  <a:cubicBezTo>
                    <a:pt x="526" y="138"/>
                    <a:pt x="525" y="136"/>
                    <a:pt x="521" y="136"/>
                  </a:cubicBezTo>
                  <a:cubicBezTo>
                    <a:pt x="519" y="136"/>
                    <a:pt x="517" y="138"/>
                    <a:pt x="517" y="140"/>
                  </a:cubicBezTo>
                  <a:cubicBezTo>
                    <a:pt x="517" y="157"/>
                    <a:pt x="517" y="157"/>
                    <a:pt x="517" y="157"/>
                  </a:cubicBezTo>
                  <a:cubicBezTo>
                    <a:pt x="509" y="157"/>
                    <a:pt x="509" y="157"/>
                    <a:pt x="509" y="157"/>
                  </a:cubicBezTo>
                  <a:cubicBezTo>
                    <a:pt x="509" y="100"/>
                    <a:pt x="509" y="100"/>
                    <a:pt x="509" y="100"/>
                  </a:cubicBezTo>
                  <a:cubicBezTo>
                    <a:pt x="488" y="100"/>
                    <a:pt x="488" y="100"/>
                    <a:pt x="488" y="100"/>
                  </a:cubicBezTo>
                  <a:cubicBezTo>
                    <a:pt x="486" y="100"/>
                    <a:pt x="484" y="101"/>
                    <a:pt x="484" y="105"/>
                  </a:cubicBezTo>
                  <a:cubicBezTo>
                    <a:pt x="484" y="107"/>
                    <a:pt x="486" y="109"/>
                    <a:pt x="488" y="109"/>
                  </a:cubicBezTo>
                  <a:cubicBezTo>
                    <a:pt x="500" y="109"/>
                    <a:pt x="500" y="109"/>
                    <a:pt x="500" y="109"/>
                  </a:cubicBezTo>
                  <a:cubicBezTo>
                    <a:pt x="500" y="157"/>
                    <a:pt x="500" y="157"/>
                    <a:pt x="500" y="157"/>
                  </a:cubicBezTo>
                  <a:cubicBezTo>
                    <a:pt x="488" y="157"/>
                    <a:pt x="488" y="157"/>
                    <a:pt x="488" y="157"/>
                  </a:cubicBezTo>
                  <a:cubicBezTo>
                    <a:pt x="486" y="157"/>
                    <a:pt x="484" y="158"/>
                    <a:pt x="484" y="161"/>
                  </a:cubicBezTo>
                  <a:cubicBezTo>
                    <a:pt x="484" y="164"/>
                    <a:pt x="486" y="165"/>
                    <a:pt x="488" y="165"/>
                  </a:cubicBezTo>
                  <a:cubicBezTo>
                    <a:pt x="521" y="165"/>
                    <a:pt x="521" y="165"/>
                    <a:pt x="521" y="165"/>
                  </a:cubicBezTo>
                  <a:cubicBezTo>
                    <a:pt x="524" y="165"/>
                    <a:pt x="526" y="164"/>
                    <a:pt x="526" y="161"/>
                  </a:cubicBezTo>
                  <a:close/>
                  <a:moveTo>
                    <a:pt x="526" y="61"/>
                  </a:moveTo>
                  <a:cubicBezTo>
                    <a:pt x="526" y="40"/>
                    <a:pt x="526" y="40"/>
                    <a:pt x="526" y="40"/>
                  </a:cubicBezTo>
                  <a:cubicBezTo>
                    <a:pt x="526" y="37"/>
                    <a:pt x="525" y="36"/>
                    <a:pt x="521" y="36"/>
                  </a:cubicBezTo>
                  <a:cubicBezTo>
                    <a:pt x="519" y="36"/>
                    <a:pt x="517" y="37"/>
                    <a:pt x="517" y="40"/>
                  </a:cubicBezTo>
                  <a:cubicBezTo>
                    <a:pt x="517" y="56"/>
                    <a:pt x="517" y="56"/>
                    <a:pt x="517" y="56"/>
                  </a:cubicBezTo>
                  <a:cubicBezTo>
                    <a:pt x="509" y="56"/>
                    <a:pt x="509" y="56"/>
                    <a:pt x="509" y="56"/>
                  </a:cubicBezTo>
                  <a:cubicBezTo>
                    <a:pt x="509" y="0"/>
                    <a:pt x="509" y="0"/>
                    <a:pt x="509" y="0"/>
                  </a:cubicBezTo>
                  <a:cubicBezTo>
                    <a:pt x="488" y="0"/>
                    <a:pt x="488" y="0"/>
                    <a:pt x="488" y="0"/>
                  </a:cubicBezTo>
                  <a:cubicBezTo>
                    <a:pt x="486" y="0"/>
                    <a:pt x="484" y="1"/>
                    <a:pt x="484" y="4"/>
                  </a:cubicBezTo>
                  <a:cubicBezTo>
                    <a:pt x="484" y="7"/>
                    <a:pt x="486" y="8"/>
                    <a:pt x="488" y="8"/>
                  </a:cubicBezTo>
                  <a:cubicBezTo>
                    <a:pt x="500" y="8"/>
                    <a:pt x="500" y="8"/>
                    <a:pt x="500" y="8"/>
                  </a:cubicBezTo>
                  <a:cubicBezTo>
                    <a:pt x="500" y="56"/>
                    <a:pt x="500" y="56"/>
                    <a:pt x="500" y="56"/>
                  </a:cubicBezTo>
                  <a:cubicBezTo>
                    <a:pt x="488" y="56"/>
                    <a:pt x="488" y="56"/>
                    <a:pt x="488" y="56"/>
                  </a:cubicBezTo>
                  <a:cubicBezTo>
                    <a:pt x="486" y="56"/>
                    <a:pt x="484" y="58"/>
                    <a:pt x="484" y="61"/>
                  </a:cubicBezTo>
                  <a:cubicBezTo>
                    <a:pt x="484" y="64"/>
                    <a:pt x="486" y="65"/>
                    <a:pt x="488" y="65"/>
                  </a:cubicBezTo>
                  <a:cubicBezTo>
                    <a:pt x="521" y="65"/>
                    <a:pt x="521" y="65"/>
                    <a:pt x="521" y="65"/>
                  </a:cubicBezTo>
                  <a:cubicBezTo>
                    <a:pt x="524" y="65"/>
                    <a:pt x="526" y="64"/>
                    <a:pt x="526" y="61"/>
                  </a:cubicBezTo>
                  <a:close/>
                  <a:moveTo>
                    <a:pt x="465" y="258"/>
                  </a:moveTo>
                  <a:cubicBezTo>
                    <a:pt x="465" y="209"/>
                    <a:pt x="465" y="209"/>
                    <a:pt x="465" y="209"/>
                  </a:cubicBezTo>
                  <a:cubicBezTo>
                    <a:pt x="465" y="205"/>
                    <a:pt x="461" y="201"/>
                    <a:pt x="457" y="201"/>
                  </a:cubicBezTo>
                  <a:cubicBezTo>
                    <a:pt x="432" y="201"/>
                    <a:pt x="432" y="201"/>
                    <a:pt x="432" y="201"/>
                  </a:cubicBezTo>
                  <a:cubicBezTo>
                    <a:pt x="428" y="201"/>
                    <a:pt x="423" y="205"/>
                    <a:pt x="423" y="209"/>
                  </a:cubicBezTo>
                  <a:cubicBezTo>
                    <a:pt x="423" y="258"/>
                    <a:pt x="423" y="258"/>
                    <a:pt x="423" y="258"/>
                  </a:cubicBezTo>
                  <a:cubicBezTo>
                    <a:pt x="423" y="262"/>
                    <a:pt x="427" y="266"/>
                    <a:pt x="432" y="266"/>
                  </a:cubicBezTo>
                  <a:cubicBezTo>
                    <a:pt x="457" y="266"/>
                    <a:pt x="457" y="266"/>
                    <a:pt x="457" y="266"/>
                  </a:cubicBezTo>
                  <a:cubicBezTo>
                    <a:pt x="461" y="266"/>
                    <a:pt x="465" y="262"/>
                    <a:pt x="465" y="258"/>
                  </a:cubicBezTo>
                  <a:close/>
                  <a:moveTo>
                    <a:pt x="457" y="258"/>
                  </a:moveTo>
                  <a:cubicBezTo>
                    <a:pt x="432" y="258"/>
                    <a:pt x="432" y="258"/>
                    <a:pt x="432" y="258"/>
                  </a:cubicBezTo>
                  <a:cubicBezTo>
                    <a:pt x="432" y="209"/>
                    <a:pt x="432" y="209"/>
                    <a:pt x="432" y="209"/>
                  </a:cubicBezTo>
                  <a:cubicBezTo>
                    <a:pt x="457" y="209"/>
                    <a:pt x="457" y="209"/>
                    <a:pt x="457" y="209"/>
                  </a:cubicBezTo>
                  <a:lnTo>
                    <a:pt x="457" y="258"/>
                  </a:lnTo>
                  <a:close/>
                  <a:moveTo>
                    <a:pt x="465" y="157"/>
                  </a:moveTo>
                  <a:cubicBezTo>
                    <a:pt x="465" y="109"/>
                    <a:pt x="465" y="109"/>
                    <a:pt x="465" y="109"/>
                  </a:cubicBezTo>
                  <a:cubicBezTo>
                    <a:pt x="465" y="104"/>
                    <a:pt x="461" y="100"/>
                    <a:pt x="457" y="100"/>
                  </a:cubicBezTo>
                  <a:cubicBezTo>
                    <a:pt x="432" y="100"/>
                    <a:pt x="432" y="100"/>
                    <a:pt x="432" y="100"/>
                  </a:cubicBezTo>
                  <a:cubicBezTo>
                    <a:pt x="428" y="100"/>
                    <a:pt x="423" y="104"/>
                    <a:pt x="423" y="109"/>
                  </a:cubicBezTo>
                  <a:cubicBezTo>
                    <a:pt x="423" y="157"/>
                    <a:pt x="423" y="157"/>
                    <a:pt x="423" y="157"/>
                  </a:cubicBezTo>
                  <a:cubicBezTo>
                    <a:pt x="423" y="162"/>
                    <a:pt x="427" y="165"/>
                    <a:pt x="432" y="165"/>
                  </a:cubicBezTo>
                  <a:cubicBezTo>
                    <a:pt x="457" y="165"/>
                    <a:pt x="457" y="165"/>
                    <a:pt x="457" y="165"/>
                  </a:cubicBezTo>
                  <a:cubicBezTo>
                    <a:pt x="461" y="165"/>
                    <a:pt x="465" y="162"/>
                    <a:pt x="465" y="157"/>
                  </a:cubicBezTo>
                  <a:close/>
                  <a:moveTo>
                    <a:pt x="457" y="157"/>
                  </a:moveTo>
                  <a:cubicBezTo>
                    <a:pt x="432" y="157"/>
                    <a:pt x="432" y="157"/>
                    <a:pt x="432" y="157"/>
                  </a:cubicBezTo>
                  <a:cubicBezTo>
                    <a:pt x="432" y="109"/>
                    <a:pt x="432" y="109"/>
                    <a:pt x="432" y="109"/>
                  </a:cubicBezTo>
                  <a:cubicBezTo>
                    <a:pt x="457" y="109"/>
                    <a:pt x="457" y="109"/>
                    <a:pt x="457" y="109"/>
                  </a:cubicBezTo>
                  <a:lnTo>
                    <a:pt x="457" y="157"/>
                  </a:lnTo>
                  <a:close/>
                  <a:moveTo>
                    <a:pt x="465" y="56"/>
                  </a:moveTo>
                  <a:cubicBezTo>
                    <a:pt x="465" y="8"/>
                    <a:pt x="465" y="8"/>
                    <a:pt x="465" y="8"/>
                  </a:cubicBezTo>
                  <a:cubicBezTo>
                    <a:pt x="465" y="4"/>
                    <a:pt x="461" y="0"/>
                    <a:pt x="457" y="0"/>
                  </a:cubicBezTo>
                  <a:cubicBezTo>
                    <a:pt x="432" y="0"/>
                    <a:pt x="432" y="0"/>
                    <a:pt x="432" y="0"/>
                  </a:cubicBezTo>
                  <a:cubicBezTo>
                    <a:pt x="428" y="0"/>
                    <a:pt x="423" y="4"/>
                    <a:pt x="423" y="8"/>
                  </a:cubicBezTo>
                  <a:cubicBezTo>
                    <a:pt x="423" y="56"/>
                    <a:pt x="423" y="56"/>
                    <a:pt x="423" y="56"/>
                  </a:cubicBezTo>
                  <a:cubicBezTo>
                    <a:pt x="423" y="61"/>
                    <a:pt x="427" y="65"/>
                    <a:pt x="432" y="65"/>
                  </a:cubicBezTo>
                  <a:cubicBezTo>
                    <a:pt x="457" y="65"/>
                    <a:pt x="457" y="65"/>
                    <a:pt x="457" y="65"/>
                  </a:cubicBezTo>
                  <a:cubicBezTo>
                    <a:pt x="461" y="65"/>
                    <a:pt x="465" y="61"/>
                    <a:pt x="465" y="56"/>
                  </a:cubicBezTo>
                  <a:close/>
                  <a:moveTo>
                    <a:pt x="457" y="56"/>
                  </a:moveTo>
                  <a:cubicBezTo>
                    <a:pt x="432" y="56"/>
                    <a:pt x="432" y="56"/>
                    <a:pt x="432" y="56"/>
                  </a:cubicBezTo>
                  <a:cubicBezTo>
                    <a:pt x="432" y="8"/>
                    <a:pt x="432" y="8"/>
                    <a:pt x="432" y="8"/>
                  </a:cubicBezTo>
                  <a:cubicBezTo>
                    <a:pt x="457" y="8"/>
                    <a:pt x="457" y="8"/>
                    <a:pt x="457" y="8"/>
                  </a:cubicBezTo>
                  <a:lnTo>
                    <a:pt x="457" y="56"/>
                  </a:lnTo>
                  <a:close/>
                  <a:moveTo>
                    <a:pt x="404" y="262"/>
                  </a:moveTo>
                  <a:cubicBezTo>
                    <a:pt x="404" y="240"/>
                    <a:pt x="404" y="240"/>
                    <a:pt x="404" y="240"/>
                  </a:cubicBezTo>
                  <a:cubicBezTo>
                    <a:pt x="404" y="239"/>
                    <a:pt x="403" y="237"/>
                    <a:pt x="401" y="237"/>
                  </a:cubicBezTo>
                  <a:cubicBezTo>
                    <a:pt x="397" y="237"/>
                    <a:pt x="396" y="239"/>
                    <a:pt x="396" y="240"/>
                  </a:cubicBezTo>
                  <a:cubicBezTo>
                    <a:pt x="396" y="258"/>
                    <a:pt x="396" y="258"/>
                    <a:pt x="396" y="258"/>
                  </a:cubicBezTo>
                  <a:cubicBezTo>
                    <a:pt x="388" y="258"/>
                    <a:pt x="388" y="258"/>
                    <a:pt x="388" y="258"/>
                  </a:cubicBezTo>
                  <a:cubicBezTo>
                    <a:pt x="388" y="201"/>
                    <a:pt x="388" y="201"/>
                    <a:pt x="388" y="201"/>
                  </a:cubicBezTo>
                  <a:cubicBezTo>
                    <a:pt x="367" y="201"/>
                    <a:pt x="367" y="201"/>
                    <a:pt x="367" y="201"/>
                  </a:cubicBezTo>
                  <a:cubicBezTo>
                    <a:pt x="365" y="201"/>
                    <a:pt x="363" y="202"/>
                    <a:pt x="363" y="205"/>
                  </a:cubicBezTo>
                  <a:cubicBezTo>
                    <a:pt x="363" y="208"/>
                    <a:pt x="365" y="209"/>
                    <a:pt x="367" y="209"/>
                  </a:cubicBezTo>
                  <a:cubicBezTo>
                    <a:pt x="380" y="209"/>
                    <a:pt x="380" y="209"/>
                    <a:pt x="380" y="209"/>
                  </a:cubicBezTo>
                  <a:cubicBezTo>
                    <a:pt x="380" y="258"/>
                    <a:pt x="380" y="258"/>
                    <a:pt x="380" y="258"/>
                  </a:cubicBezTo>
                  <a:cubicBezTo>
                    <a:pt x="367" y="258"/>
                    <a:pt x="367" y="258"/>
                    <a:pt x="367" y="258"/>
                  </a:cubicBezTo>
                  <a:cubicBezTo>
                    <a:pt x="365" y="258"/>
                    <a:pt x="363" y="259"/>
                    <a:pt x="363" y="262"/>
                  </a:cubicBezTo>
                  <a:cubicBezTo>
                    <a:pt x="363" y="265"/>
                    <a:pt x="365" y="266"/>
                    <a:pt x="367" y="266"/>
                  </a:cubicBezTo>
                  <a:cubicBezTo>
                    <a:pt x="401" y="266"/>
                    <a:pt x="401" y="266"/>
                    <a:pt x="401" y="266"/>
                  </a:cubicBezTo>
                  <a:cubicBezTo>
                    <a:pt x="402" y="266"/>
                    <a:pt x="404" y="265"/>
                    <a:pt x="404" y="262"/>
                  </a:cubicBezTo>
                  <a:close/>
                  <a:moveTo>
                    <a:pt x="404" y="161"/>
                  </a:moveTo>
                  <a:cubicBezTo>
                    <a:pt x="404" y="140"/>
                    <a:pt x="404" y="140"/>
                    <a:pt x="404" y="140"/>
                  </a:cubicBezTo>
                  <a:cubicBezTo>
                    <a:pt x="404" y="138"/>
                    <a:pt x="403" y="136"/>
                    <a:pt x="401" y="136"/>
                  </a:cubicBezTo>
                  <a:cubicBezTo>
                    <a:pt x="397" y="136"/>
                    <a:pt x="396" y="138"/>
                    <a:pt x="396" y="140"/>
                  </a:cubicBezTo>
                  <a:cubicBezTo>
                    <a:pt x="396" y="157"/>
                    <a:pt x="396" y="157"/>
                    <a:pt x="396" y="157"/>
                  </a:cubicBezTo>
                  <a:cubicBezTo>
                    <a:pt x="388" y="157"/>
                    <a:pt x="388" y="157"/>
                    <a:pt x="388" y="157"/>
                  </a:cubicBezTo>
                  <a:cubicBezTo>
                    <a:pt x="388" y="100"/>
                    <a:pt x="388" y="100"/>
                    <a:pt x="388" y="100"/>
                  </a:cubicBezTo>
                  <a:cubicBezTo>
                    <a:pt x="367" y="100"/>
                    <a:pt x="367" y="100"/>
                    <a:pt x="367" y="100"/>
                  </a:cubicBezTo>
                  <a:cubicBezTo>
                    <a:pt x="365" y="100"/>
                    <a:pt x="363" y="101"/>
                    <a:pt x="363" y="105"/>
                  </a:cubicBezTo>
                  <a:cubicBezTo>
                    <a:pt x="363" y="107"/>
                    <a:pt x="365" y="109"/>
                    <a:pt x="367" y="109"/>
                  </a:cubicBezTo>
                  <a:cubicBezTo>
                    <a:pt x="380" y="109"/>
                    <a:pt x="380" y="109"/>
                    <a:pt x="380" y="109"/>
                  </a:cubicBezTo>
                  <a:cubicBezTo>
                    <a:pt x="380" y="157"/>
                    <a:pt x="380" y="157"/>
                    <a:pt x="380" y="157"/>
                  </a:cubicBezTo>
                  <a:cubicBezTo>
                    <a:pt x="367" y="157"/>
                    <a:pt x="367" y="157"/>
                    <a:pt x="367" y="157"/>
                  </a:cubicBezTo>
                  <a:cubicBezTo>
                    <a:pt x="365" y="157"/>
                    <a:pt x="363" y="158"/>
                    <a:pt x="363" y="161"/>
                  </a:cubicBezTo>
                  <a:cubicBezTo>
                    <a:pt x="363" y="164"/>
                    <a:pt x="365" y="165"/>
                    <a:pt x="367" y="165"/>
                  </a:cubicBezTo>
                  <a:cubicBezTo>
                    <a:pt x="401" y="165"/>
                    <a:pt x="401" y="165"/>
                    <a:pt x="401" y="165"/>
                  </a:cubicBezTo>
                  <a:cubicBezTo>
                    <a:pt x="402" y="165"/>
                    <a:pt x="404" y="164"/>
                    <a:pt x="404" y="161"/>
                  </a:cubicBezTo>
                  <a:close/>
                  <a:moveTo>
                    <a:pt x="404" y="61"/>
                  </a:moveTo>
                  <a:cubicBezTo>
                    <a:pt x="404" y="40"/>
                    <a:pt x="404" y="40"/>
                    <a:pt x="404" y="40"/>
                  </a:cubicBezTo>
                  <a:cubicBezTo>
                    <a:pt x="404" y="37"/>
                    <a:pt x="403" y="36"/>
                    <a:pt x="401" y="36"/>
                  </a:cubicBezTo>
                  <a:cubicBezTo>
                    <a:pt x="397" y="36"/>
                    <a:pt x="396" y="37"/>
                    <a:pt x="396" y="40"/>
                  </a:cubicBezTo>
                  <a:cubicBezTo>
                    <a:pt x="396" y="56"/>
                    <a:pt x="396" y="56"/>
                    <a:pt x="396" y="56"/>
                  </a:cubicBezTo>
                  <a:cubicBezTo>
                    <a:pt x="388" y="56"/>
                    <a:pt x="388" y="56"/>
                    <a:pt x="388" y="56"/>
                  </a:cubicBez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6"/>
                    <a:pt x="380" y="56"/>
                    <a:pt x="380" y="56"/>
                  </a:cubicBezTo>
                  <a:cubicBezTo>
                    <a:pt x="367" y="56"/>
                    <a:pt x="367" y="56"/>
                    <a:pt x="367" y="56"/>
                  </a:cubicBezTo>
                  <a:cubicBezTo>
                    <a:pt x="365" y="56"/>
                    <a:pt x="363" y="58"/>
                    <a:pt x="363" y="61"/>
                  </a:cubicBezTo>
                  <a:cubicBezTo>
                    <a:pt x="363" y="64"/>
                    <a:pt x="365" y="65"/>
                    <a:pt x="367" y="65"/>
                  </a:cubicBezTo>
                  <a:cubicBezTo>
                    <a:pt x="401" y="65"/>
                    <a:pt x="401" y="65"/>
                    <a:pt x="401" y="65"/>
                  </a:cubicBezTo>
                  <a:cubicBezTo>
                    <a:pt x="402" y="65"/>
                    <a:pt x="404" y="64"/>
                    <a:pt x="404" y="61"/>
                  </a:cubicBezTo>
                  <a:close/>
                  <a:moveTo>
                    <a:pt x="344" y="258"/>
                  </a:moveTo>
                  <a:cubicBezTo>
                    <a:pt x="344" y="209"/>
                    <a:pt x="344" y="209"/>
                    <a:pt x="344" y="209"/>
                  </a:cubicBezTo>
                  <a:cubicBezTo>
                    <a:pt x="344" y="205"/>
                    <a:pt x="340" y="201"/>
                    <a:pt x="336" y="201"/>
                  </a:cubicBezTo>
                  <a:cubicBezTo>
                    <a:pt x="310" y="201"/>
                    <a:pt x="310" y="201"/>
                    <a:pt x="310" y="201"/>
                  </a:cubicBezTo>
                  <a:cubicBezTo>
                    <a:pt x="306" y="201"/>
                    <a:pt x="303" y="205"/>
                    <a:pt x="303" y="209"/>
                  </a:cubicBezTo>
                  <a:cubicBezTo>
                    <a:pt x="303" y="258"/>
                    <a:pt x="303" y="258"/>
                    <a:pt x="303" y="258"/>
                  </a:cubicBezTo>
                  <a:cubicBezTo>
                    <a:pt x="303" y="262"/>
                    <a:pt x="306" y="266"/>
                    <a:pt x="310" y="266"/>
                  </a:cubicBezTo>
                  <a:cubicBezTo>
                    <a:pt x="336" y="266"/>
                    <a:pt x="336" y="266"/>
                    <a:pt x="336" y="266"/>
                  </a:cubicBezTo>
                  <a:cubicBezTo>
                    <a:pt x="340" y="266"/>
                    <a:pt x="344" y="262"/>
                    <a:pt x="344" y="258"/>
                  </a:cubicBezTo>
                  <a:close/>
                  <a:moveTo>
                    <a:pt x="336" y="258"/>
                  </a:moveTo>
                  <a:cubicBezTo>
                    <a:pt x="310" y="258"/>
                    <a:pt x="310" y="258"/>
                    <a:pt x="310" y="258"/>
                  </a:cubicBezTo>
                  <a:cubicBezTo>
                    <a:pt x="310" y="209"/>
                    <a:pt x="310" y="209"/>
                    <a:pt x="310" y="209"/>
                  </a:cubicBezTo>
                  <a:cubicBezTo>
                    <a:pt x="336" y="209"/>
                    <a:pt x="336" y="209"/>
                    <a:pt x="336" y="209"/>
                  </a:cubicBezTo>
                  <a:lnTo>
                    <a:pt x="336" y="258"/>
                  </a:lnTo>
                  <a:close/>
                  <a:moveTo>
                    <a:pt x="344" y="157"/>
                  </a:moveTo>
                  <a:cubicBezTo>
                    <a:pt x="344" y="109"/>
                    <a:pt x="344" y="109"/>
                    <a:pt x="344" y="109"/>
                  </a:cubicBezTo>
                  <a:cubicBezTo>
                    <a:pt x="344" y="104"/>
                    <a:pt x="340" y="100"/>
                    <a:pt x="336" y="100"/>
                  </a:cubicBezTo>
                  <a:cubicBezTo>
                    <a:pt x="310" y="100"/>
                    <a:pt x="310" y="100"/>
                    <a:pt x="310" y="100"/>
                  </a:cubicBezTo>
                  <a:cubicBezTo>
                    <a:pt x="306" y="100"/>
                    <a:pt x="303" y="104"/>
                    <a:pt x="303" y="109"/>
                  </a:cubicBezTo>
                  <a:cubicBezTo>
                    <a:pt x="303" y="157"/>
                    <a:pt x="303" y="157"/>
                    <a:pt x="303" y="157"/>
                  </a:cubicBezTo>
                  <a:cubicBezTo>
                    <a:pt x="303" y="162"/>
                    <a:pt x="306" y="165"/>
                    <a:pt x="310" y="165"/>
                  </a:cubicBezTo>
                  <a:cubicBezTo>
                    <a:pt x="336" y="165"/>
                    <a:pt x="336" y="165"/>
                    <a:pt x="336" y="165"/>
                  </a:cubicBezTo>
                  <a:cubicBezTo>
                    <a:pt x="340" y="165"/>
                    <a:pt x="344" y="162"/>
                    <a:pt x="344" y="157"/>
                  </a:cubicBezTo>
                  <a:close/>
                  <a:moveTo>
                    <a:pt x="336" y="157"/>
                  </a:moveTo>
                  <a:cubicBezTo>
                    <a:pt x="310" y="157"/>
                    <a:pt x="310" y="157"/>
                    <a:pt x="310" y="157"/>
                  </a:cubicBezTo>
                  <a:cubicBezTo>
                    <a:pt x="310" y="109"/>
                    <a:pt x="310" y="109"/>
                    <a:pt x="310" y="109"/>
                  </a:cubicBezTo>
                  <a:cubicBezTo>
                    <a:pt x="336" y="109"/>
                    <a:pt x="336" y="109"/>
                    <a:pt x="336" y="109"/>
                  </a:cubicBezTo>
                  <a:lnTo>
                    <a:pt x="336" y="157"/>
                  </a:lnTo>
                  <a:close/>
                  <a:moveTo>
                    <a:pt x="344" y="56"/>
                  </a:moveTo>
                  <a:cubicBezTo>
                    <a:pt x="344" y="8"/>
                    <a:pt x="344" y="8"/>
                    <a:pt x="344" y="8"/>
                  </a:cubicBezTo>
                  <a:cubicBezTo>
                    <a:pt x="344" y="4"/>
                    <a:pt x="340" y="0"/>
                    <a:pt x="336" y="0"/>
                  </a:cubicBezTo>
                  <a:cubicBezTo>
                    <a:pt x="310" y="0"/>
                    <a:pt x="310" y="0"/>
                    <a:pt x="310" y="0"/>
                  </a:cubicBezTo>
                  <a:cubicBezTo>
                    <a:pt x="306" y="0"/>
                    <a:pt x="303" y="4"/>
                    <a:pt x="303" y="8"/>
                  </a:cubicBezTo>
                  <a:cubicBezTo>
                    <a:pt x="303" y="56"/>
                    <a:pt x="303" y="56"/>
                    <a:pt x="303" y="56"/>
                  </a:cubicBezTo>
                  <a:cubicBezTo>
                    <a:pt x="303" y="61"/>
                    <a:pt x="306" y="65"/>
                    <a:pt x="310" y="65"/>
                  </a:cubicBezTo>
                  <a:cubicBezTo>
                    <a:pt x="336" y="65"/>
                    <a:pt x="336" y="65"/>
                    <a:pt x="336" y="65"/>
                  </a:cubicBezTo>
                  <a:cubicBezTo>
                    <a:pt x="340" y="65"/>
                    <a:pt x="344" y="61"/>
                    <a:pt x="344" y="56"/>
                  </a:cubicBezTo>
                  <a:close/>
                  <a:moveTo>
                    <a:pt x="336" y="56"/>
                  </a:moveTo>
                  <a:cubicBezTo>
                    <a:pt x="310" y="56"/>
                    <a:pt x="310" y="56"/>
                    <a:pt x="310" y="56"/>
                  </a:cubicBezTo>
                  <a:cubicBezTo>
                    <a:pt x="310" y="8"/>
                    <a:pt x="310" y="8"/>
                    <a:pt x="310" y="8"/>
                  </a:cubicBezTo>
                  <a:cubicBezTo>
                    <a:pt x="336" y="8"/>
                    <a:pt x="336" y="8"/>
                    <a:pt x="336" y="8"/>
                  </a:cubicBezTo>
                  <a:lnTo>
                    <a:pt x="336" y="56"/>
                  </a:lnTo>
                  <a:close/>
                  <a:moveTo>
                    <a:pt x="283" y="262"/>
                  </a:moveTo>
                  <a:cubicBezTo>
                    <a:pt x="283" y="240"/>
                    <a:pt x="283" y="240"/>
                    <a:pt x="283" y="240"/>
                  </a:cubicBezTo>
                  <a:cubicBezTo>
                    <a:pt x="283" y="239"/>
                    <a:pt x="283" y="237"/>
                    <a:pt x="279" y="237"/>
                  </a:cubicBezTo>
                  <a:cubicBezTo>
                    <a:pt x="276" y="237"/>
                    <a:pt x="275" y="239"/>
                    <a:pt x="275" y="240"/>
                  </a:cubicBezTo>
                  <a:cubicBezTo>
                    <a:pt x="275" y="258"/>
                    <a:pt x="275" y="258"/>
                    <a:pt x="275" y="258"/>
                  </a:cubicBezTo>
                  <a:cubicBezTo>
                    <a:pt x="267" y="258"/>
                    <a:pt x="267" y="258"/>
                    <a:pt x="267" y="258"/>
                  </a:cubicBezTo>
                  <a:cubicBezTo>
                    <a:pt x="267" y="201"/>
                    <a:pt x="267" y="201"/>
                    <a:pt x="267" y="201"/>
                  </a:cubicBezTo>
                  <a:cubicBezTo>
                    <a:pt x="246" y="201"/>
                    <a:pt x="246" y="201"/>
                    <a:pt x="246" y="201"/>
                  </a:cubicBezTo>
                  <a:cubicBezTo>
                    <a:pt x="244" y="201"/>
                    <a:pt x="242" y="202"/>
                    <a:pt x="242" y="205"/>
                  </a:cubicBezTo>
                  <a:cubicBezTo>
                    <a:pt x="242" y="208"/>
                    <a:pt x="244" y="209"/>
                    <a:pt x="246" y="209"/>
                  </a:cubicBezTo>
                  <a:cubicBezTo>
                    <a:pt x="258" y="209"/>
                    <a:pt x="258" y="209"/>
                    <a:pt x="258" y="209"/>
                  </a:cubicBezTo>
                  <a:cubicBezTo>
                    <a:pt x="258" y="258"/>
                    <a:pt x="258" y="258"/>
                    <a:pt x="258" y="258"/>
                  </a:cubicBezTo>
                  <a:cubicBezTo>
                    <a:pt x="246" y="258"/>
                    <a:pt x="246" y="258"/>
                    <a:pt x="246" y="258"/>
                  </a:cubicBezTo>
                  <a:cubicBezTo>
                    <a:pt x="244" y="258"/>
                    <a:pt x="242" y="259"/>
                    <a:pt x="242" y="262"/>
                  </a:cubicBezTo>
                  <a:cubicBezTo>
                    <a:pt x="242" y="265"/>
                    <a:pt x="244" y="266"/>
                    <a:pt x="246" y="266"/>
                  </a:cubicBezTo>
                  <a:cubicBezTo>
                    <a:pt x="279" y="266"/>
                    <a:pt x="279" y="266"/>
                    <a:pt x="279" y="266"/>
                  </a:cubicBezTo>
                  <a:cubicBezTo>
                    <a:pt x="281" y="266"/>
                    <a:pt x="283" y="265"/>
                    <a:pt x="283" y="262"/>
                  </a:cubicBezTo>
                  <a:close/>
                  <a:moveTo>
                    <a:pt x="283" y="161"/>
                  </a:moveTo>
                  <a:cubicBezTo>
                    <a:pt x="283" y="140"/>
                    <a:pt x="283" y="140"/>
                    <a:pt x="283" y="140"/>
                  </a:cubicBezTo>
                  <a:cubicBezTo>
                    <a:pt x="283" y="138"/>
                    <a:pt x="283" y="136"/>
                    <a:pt x="279" y="136"/>
                  </a:cubicBezTo>
                  <a:cubicBezTo>
                    <a:pt x="276" y="136"/>
                    <a:pt x="275" y="138"/>
                    <a:pt x="275" y="140"/>
                  </a:cubicBezTo>
                  <a:cubicBezTo>
                    <a:pt x="275" y="157"/>
                    <a:pt x="275" y="157"/>
                    <a:pt x="275" y="157"/>
                  </a:cubicBezTo>
                  <a:cubicBezTo>
                    <a:pt x="267" y="157"/>
                    <a:pt x="267" y="157"/>
                    <a:pt x="267" y="157"/>
                  </a:cubicBezTo>
                  <a:cubicBezTo>
                    <a:pt x="267" y="100"/>
                    <a:pt x="267" y="100"/>
                    <a:pt x="267" y="100"/>
                  </a:cubicBezTo>
                  <a:cubicBezTo>
                    <a:pt x="246" y="100"/>
                    <a:pt x="246" y="100"/>
                    <a:pt x="246" y="100"/>
                  </a:cubicBezTo>
                  <a:cubicBezTo>
                    <a:pt x="244" y="100"/>
                    <a:pt x="242" y="101"/>
                    <a:pt x="242" y="105"/>
                  </a:cubicBezTo>
                  <a:cubicBezTo>
                    <a:pt x="242" y="107"/>
                    <a:pt x="244" y="109"/>
                    <a:pt x="246" y="109"/>
                  </a:cubicBezTo>
                  <a:cubicBezTo>
                    <a:pt x="258" y="109"/>
                    <a:pt x="258" y="109"/>
                    <a:pt x="258" y="109"/>
                  </a:cubicBezTo>
                  <a:cubicBezTo>
                    <a:pt x="258" y="157"/>
                    <a:pt x="258" y="157"/>
                    <a:pt x="258" y="157"/>
                  </a:cubicBezTo>
                  <a:cubicBezTo>
                    <a:pt x="246" y="157"/>
                    <a:pt x="246" y="157"/>
                    <a:pt x="246" y="157"/>
                  </a:cubicBezTo>
                  <a:cubicBezTo>
                    <a:pt x="244" y="157"/>
                    <a:pt x="242" y="158"/>
                    <a:pt x="242" y="161"/>
                  </a:cubicBezTo>
                  <a:cubicBezTo>
                    <a:pt x="242" y="164"/>
                    <a:pt x="244" y="165"/>
                    <a:pt x="246" y="165"/>
                  </a:cubicBezTo>
                  <a:cubicBezTo>
                    <a:pt x="279" y="165"/>
                    <a:pt x="279" y="165"/>
                    <a:pt x="279" y="165"/>
                  </a:cubicBezTo>
                  <a:cubicBezTo>
                    <a:pt x="281" y="165"/>
                    <a:pt x="283" y="164"/>
                    <a:pt x="283" y="161"/>
                  </a:cubicBezTo>
                  <a:close/>
                  <a:moveTo>
                    <a:pt x="283" y="61"/>
                  </a:moveTo>
                  <a:cubicBezTo>
                    <a:pt x="283" y="40"/>
                    <a:pt x="283" y="40"/>
                    <a:pt x="283" y="40"/>
                  </a:cubicBezTo>
                  <a:cubicBezTo>
                    <a:pt x="283" y="37"/>
                    <a:pt x="283" y="36"/>
                    <a:pt x="279" y="36"/>
                  </a:cubicBezTo>
                  <a:cubicBezTo>
                    <a:pt x="276" y="36"/>
                    <a:pt x="275" y="37"/>
                    <a:pt x="275" y="40"/>
                  </a:cubicBezTo>
                  <a:cubicBezTo>
                    <a:pt x="275" y="56"/>
                    <a:pt x="275" y="56"/>
                    <a:pt x="275" y="56"/>
                  </a:cubicBezTo>
                  <a:cubicBezTo>
                    <a:pt x="267" y="56"/>
                    <a:pt x="267" y="56"/>
                    <a:pt x="267" y="56"/>
                  </a:cubicBez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6"/>
                    <a:pt x="258" y="56"/>
                    <a:pt x="258" y="56"/>
                  </a:cubicBezTo>
                  <a:cubicBezTo>
                    <a:pt x="246" y="56"/>
                    <a:pt x="246" y="56"/>
                    <a:pt x="246" y="56"/>
                  </a:cubicBezTo>
                  <a:cubicBezTo>
                    <a:pt x="244" y="56"/>
                    <a:pt x="242" y="58"/>
                    <a:pt x="242" y="61"/>
                  </a:cubicBezTo>
                  <a:cubicBezTo>
                    <a:pt x="242" y="64"/>
                    <a:pt x="244" y="65"/>
                    <a:pt x="246" y="65"/>
                  </a:cubicBezTo>
                  <a:cubicBezTo>
                    <a:pt x="279" y="65"/>
                    <a:pt x="279" y="65"/>
                    <a:pt x="279" y="65"/>
                  </a:cubicBezTo>
                  <a:cubicBezTo>
                    <a:pt x="281" y="65"/>
                    <a:pt x="283" y="64"/>
                    <a:pt x="283" y="61"/>
                  </a:cubicBezTo>
                  <a:close/>
                  <a:moveTo>
                    <a:pt x="223" y="258"/>
                  </a:moveTo>
                  <a:cubicBezTo>
                    <a:pt x="223" y="209"/>
                    <a:pt x="223" y="209"/>
                    <a:pt x="223" y="209"/>
                  </a:cubicBezTo>
                  <a:cubicBezTo>
                    <a:pt x="223" y="205"/>
                    <a:pt x="219" y="201"/>
                    <a:pt x="214" y="201"/>
                  </a:cubicBezTo>
                  <a:cubicBezTo>
                    <a:pt x="190" y="201"/>
                    <a:pt x="190" y="201"/>
                    <a:pt x="190" y="201"/>
                  </a:cubicBezTo>
                  <a:cubicBezTo>
                    <a:pt x="184" y="201"/>
                    <a:pt x="181" y="205"/>
                    <a:pt x="181" y="209"/>
                  </a:cubicBezTo>
                  <a:cubicBezTo>
                    <a:pt x="181" y="258"/>
                    <a:pt x="181" y="258"/>
                    <a:pt x="181" y="258"/>
                  </a:cubicBezTo>
                  <a:cubicBezTo>
                    <a:pt x="181" y="262"/>
                    <a:pt x="184" y="266"/>
                    <a:pt x="190" y="266"/>
                  </a:cubicBezTo>
                  <a:cubicBezTo>
                    <a:pt x="214" y="266"/>
                    <a:pt x="214" y="266"/>
                    <a:pt x="214" y="266"/>
                  </a:cubicBezTo>
                  <a:cubicBezTo>
                    <a:pt x="219" y="266"/>
                    <a:pt x="223" y="262"/>
                    <a:pt x="223" y="258"/>
                  </a:cubicBezTo>
                  <a:close/>
                  <a:moveTo>
                    <a:pt x="214" y="258"/>
                  </a:moveTo>
                  <a:cubicBezTo>
                    <a:pt x="190" y="258"/>
                    <a:pt x="190" y="258"/>
                    <a:pt x="190" y="258"/>
                  </a:cubicBezTo>
                  <a:cubicBezTo>
                    <a:pt x="190" y="209"/>
                    <a:pt x="190" y="209"/>
                    <a:pt x="190" y="209"/>
                  </a:cubicBezTo>
                  <a:cubicBezTo>
                    <a:pt x="214" y="209"/>
                    <a:pt x="214" y="209"/>
                    <a:pt x="214" y="209"/>
                  </a:cubicBezTo>
                  <a:lnTo>
                    <a:pt x="214" y="258"/>
                  </a:lnTo>
                  <a:close/>
                  <a:moveTo>
                    <a:pt x="223" y="157"/>
                  </a:moveTo>
                  <a:cubicBezTo>
                    <a:pt x="223" y="109"/>
                    <a:pt x="223" y="109"/>
                    <a:pt x="223" y="109"/>
                  </a:cubicBezTo>
                  <a:cubicBezTo>
                    <a:pt x="223" y="104"/>
                    <a:pt x="219" y="100"/>
                    <a:pt x="214" y="100"/>
                  </a:cubicBezTo>
                  <a:cubicBezTo>
                    <a:pt x="190" y="100"/>
                    <a:pt x="190" y="100"/>
                    <a:pt x="190" y="100"/>
                  </a:cubicBezTo>
                  <a:cubicBezTo>
                    <a:pt x="184" y="100"/>
                    <a:pt x="181" y="104"/>
                    <a:pt x="181" y="109"/>
                  </a:cubicBezTo>
                  <a:cubicBezTo>
                    <a:pt x="181" y="157"/>
                    <a:pt x="181" y="157"/>
                    <a:pt x="181" y="157"/>
                  </a:cubicBezTo>
                  <a:cubicBezTo>
                    <a:pt x="181" y="162"/>
                    <a:pt x="184" y="165"/>
                    <a:pt x="190" y="165"/>
                  </a:cubicBezTo>
                  <a:cubicBezTo>
                    <a:pt x="214" y="165"/>
                    <a:pt x="214" y="165"/>
                    <a:pt x="214" y="165"/>
                  </a:cubicBezTo>
                  <a:cubicBezTo>
                    <a:pt x="219" y="165"/>
                    <a:pt x="223" y="162"/>
                    <a:pt x="223" y="157"/>
                  </a:cubicBezTo>
                  <a:close/>
                  <a:moveTo>
                    <a:pt x="214" y="157"/>
                  </a:moveTo>
                  <a:cubicBezTo>
                    <a:pt x="190" y="157"/>
                    <a:pt x="190" y="157"/>
                    <a:pt x="190" y="157"/>
                  </a:cubicBezTo>
                  <a:cubicBezTo>
                    <a:pt x="190" y="109"/>
                    <a:pt x="190" y="109"/>
                    <a:pt x="190" y="109"/>
                  </a:cubicBezTo>
                  <a:cubicBezTo>
                    <a:pt x="214" y="109"/>
                    <a:pt x="214" y="109"/>
                    <a:pt x="214" y="109"/>
                  </a:cubicBezTo>
                  <a:lnTo>
                    <a:pt x="214" y="157"/>
                  </a:lnTo>
                  <a:close/>
                  <a:moveTo>
                    <a:pt x="223" y="56"/>
                  </a:moveTo>
                  <a:cubicBezTo>
                    <a:pt x="223" y="8"/>
                    <a:pt x="223" y="8"/>
                    <a:pt x="223" y="8"/>
                  </a:cubicBezTo>
                  <a:cubicBezTo>
                    <a:pt x="223" y="4"/>
                    <a:pt x="219" y="0"/>
                    <a:pt x="214" y="0"/>
                  </a:cubicBezTo>
                  <a:cubicBezTo>
                    <a:pt x="190" y="0"/>
                    <a:pt x="190" y="0"/>
                    <a:pt x="190" y="0"/>
                  </a:cubicBezTo>
                  <a:cubicBezTo>
                    <a:pt x="184" y="0"/>
                    <a:pt x="181" y="4"/>
                    <a:pt x="181" y="8"/>
                  </a:cubicBezTo>
                  <a:cubicBezTo>
                    <a:pt x="181" y="56"/>
                    <a:pt x="181" y="56"/>
                    <a:pt x="181" y="56"/>
                  </a:cubicBezTo>
                  <a:cubicBezTo>
                    <a:pt x="181" y="61"/>
                    <a:pt x="184" y="65"/>
                    <a:pt x="190" y="65"/>
                  </a:cubicBezTo>
                  <a:cubicBezTo>
                    <a:pt x="214" y="65"/>
                    <a:pt x="214" y="65"/>
                    <a:pt x="214" y="65"/>
                  </a:cubicBezTo>
                  <a:cubicBezTo>
                    <a:pt x="219" y="65"/>
                    <a:pt x="223" y="61"/>
                    <a:pt x="223" y="56"/>
                  </a:cubicBezTo>
                  <a:close/>
                  <a:moveTo>
                    <a:pt x="214" y="56"/>
                  </a:moveTo>
                  <a:cubicBezTo>
                    <a:pt x="190" y="56"/>
                    <a:pt x="190" y="56"/>
                    <a:pt x="190" y="56"/>
                  </a:cubicBezTo>
                  <a:cubicBezTo>
                    <a:pt x="190" y="8"/>
                    <a:pt x="190" y="8"/>
                    <a:pt x="190" y="8"/>
                  </a:cubicBezTo>
                  <a:cubicBezTo>
                    <a:pt x="214" y="8"/>
                    <a:pt x="214" y="8"/>
                    <a:pt x="214" y="8"/>
                  </a:cubicBezTo>
                  <a:lnTo>
                    <a:pt x="214" y="56"/>
                  </a:lnTo>
                  <a:close/>
                  <a:moveTo>
                    <a:pt x="162" y="262"/>
                  </a:moveTo>
                  <a:cubicBezTo>
                    <a:pt x="162" y="240"/>
                    <a:pt x="162" y="240"/>
                    <a:pt x="162" y="240"/>
                  </a:cubicBezTo>
                  <a:cubicBezTo>
                    <a:pt x="162" y="239"/>
                    <a:pt x="161" y="237"/>
                    <a:pt x="158" y="237"/>
                  </a:cubicBezTo>
                  <a:cubicBezTo>
                    <a:pt x="155" y="237"/>
                    <a:pt x="154" y="239"/>
                    <a:pt x="154" y="240"/>
                  </a:cubicBezTo>
                  <a:cubicBezTo>
                    <a:pt x="154" y="258"/>
                    <a:pt x="154" y="258"/>
                    <a:pt x="154" y="258"/>
                  </a:cubicBezTo>
                  <a:cubicBezTo>
                    <a:pt x="145" y="258"/>
                    <a:pt x="145" y="258"/>
                    <a:pt x="145" y="258"/>
                  </a:cubicBezTo>
                  <a:cubicBezTo>
                    <a:pt x="145" y="201"/>
                    <a:pt x="145" y="201"/>
                    <a:pt x="145" y="201"/>
                  </a:cubicBezTo>
                  <a:cubicBezTo>
                    <a:pt x="125" y="201"/>
                    <a:pt x="125" y="201"/>
                    <a:pt x="125" y="201"/>
                  </a:cubicBezTo>
                  <a:cubicBezTo>
                    <a:pt x="123" y="201"/>
                    <a:pt x="120" y="202"/>
                    <a:pt x="120" y="205"/>
                  </a:cubicBezTo>
                  <a:cubicBezTo>
                    <a:pt x="120" y="208"/>
                    <a:pt x="123" y="209"/>
                    <a:pt x="125" y="209"/>
                  </a:cubicBezTo>
                  <a:cubicBezTo>
                    <a:pt x="137" y="209"/>
                    <a:pt x="137" y="209"/>
                    <a:pt x="137" y="209"/>
                  </a:cubicBezTo>
                  <a:cubicBezTo>
                    <a:pt x="137" y="258"/>
                    <a:pt x="137" y="258"/>
                    <a:pt x="137" y="258"/>
                  </a:cubicBezTo>
                  <a:cubicBezTo>
                    <a:pt x="125" y="258"/>
                    <a:pt x="125" y="258"/>
                    <a:pt x="125" y="258"/>
                  </a:cubicBezTo>
                  <a:cubicBezTo>
                    <a:pt x="123" y="258"/>
                    <a:pt x="120" y="259"/>
                    <a:pt x="120" y="262"/>
                  </a:cubicBezTo>
                  <a:cubicBezTo>
                    <a:pt x="120" y="265"/>
                    <a:pt x="123" y="266"/>
                    <a:pt x="125" y="266"/>
                  </a:cubicBezTo>
                  <a:cubicBezTo>
                    <a:pt x="158" y="266"/>
                    <a:pt x="158" y="266"/>
                    <a:pt x="158" y="266"/>
                  </a:cubicBezTo>
                  <a:cubicBezTo>
                    <a:pt x="160" y="266"/>
                    <a:pt x="162" y="265"/>
                    <a:pt x="162" y="262"/>
                  </a:cubicBezTo>
                  <a:close/>
                  <a:moveTo>
                    <a:pt x="162" y="161"/>
                  </a:moveTo>
                  <a:cubicBezTo>
                    <a:pt x="162" y="140"/>
                    <a:pt x="162" y="140"/>
                    <a:pt x="162" y="140"/>
                  </a:cubicBezTo>
                  <a:cubicBezTo>
                    <a:pt x="162" y="138"/>
                    <a:pt x="161" y="136"/>
                    <a:pt x="158" y="136"/>
                  </a:cubicBezTo>
                  <a:cubicBezTo>
                    <a:pt x="155" y="136"/>
                    <a:pt x="154" y="138"/>
                    <a:pt x="154" y="140"/>
                  </a:cubicBezTo>
                  <a:cubicBezTo>
                    <a:pt x="154" y="157"/>
                    <a:pt x="154" y="157"/>
                    <a:pt x="154" y="157"/>
                  </a:cubicBezTo>
                  <a:cubicBezTo>
                    <a:pt x="145" y="157"/>
                    <a:pt x="145" y="157"/>
                    <a:pt x="145" y="157"/>
                  </a:cubicBezTo>
                  <a:cubicBezTo>
                    <a:pt x="145" y="100"/>
                    <a:pt x="145" y="100"/>
                    <a:pt x="145" y="100"/>
                  </a:cubicBezTo>
                  <a:cubicBezTo>
                    <a:pt x="125" y="100"/>
                    <a:pt x="125" y="100"/>
                    <a:pt x="125" y="100"/>
                  </a:cubicBezTo>
                  <a:cubicBezTo>
                    <a:pt x="123" y="100"/>
                    <a:pt x="120" y="101"/>
                    <a:pt x="120" y="105"/>
                  </a:cubicBezTo>
                  <a:cubicBezTo>
                    <a:pt x="120" y="107"/>
                    <a:pt x="123" y="109"/>
                    <a:pt x="125" y="109"/>
                  </a:cubicBezTo>
                  <a:cubicBezTo>
                    <a:pt x="137" y="109"/>
                    <a:pt x="137" y="109"/>
                    <a:pt x="137" y="109"/>
                  </a:cubicBezTo>
                  <a:cubicBezTo>
                    <a:pt x="137" y="157"/>
                    <a:pt x="137" y="157"/>
                    <a:pt x="137" y="157"/>
                  </a:cubicBezTo>
                  <a:cubicBezTo>
                    <a:pt x="125" y="157"/>
                    <a:pt x="125" y="157"/>
                    <a:pt x="125" y="157"/>
                  </a:cubicBezTo>
                  <a:cubicBezTo>
                    <a:pt x="123" y="157"/>
                    <a:pt x="120" y="158"/>
                    <a:pt x="120" y="161"/>
                  </a:cubicBezTo>
                  <a:cubicBezTo>
                    <a:pt x="120" y="164"/>
                    <a:pt x="123" y="165"/>
                    <a:pt x="125" y="165"/>
                  </a:cubicBezTo>
                  <a:cubicBezTo>
                    <a:pt x="158" y="165"/>
                    <a:pt x="158" y="165"/>
                    <a:pt x="158" y="165"/>
                  </a:cubicBezTo>
                  <a:cubicBezTo>
                    <a:pt x="160" y="165"/>
                    <a:pt x="162" y="164"/>
                    <a:pt x="162" y="161"/>
                  </a:cubicBezTo>
                  <a:close/>
                  <a:moveTo>
                    <a:pt x="162" y="61"/>
                  </a:moveTo>
                  <a:cubicBezTo>
                    <a:pt x="162" y="40"/>
                    <a:pt x="162" y="40"/>
                    <a:pt x="162" y="40"/>
                  </a:cubicBezTo>
                  <a:cubicBezTo>
                    <a:pt x="162" y="37"/>
                    <a:pt x="161" y="36"/>
                    <a:pt x="158" y="36"/>
                  </a:cubicBezTo>
                  <a:cubicBezTo>
                    <a:pt x="155" y="36"/>
                    <a:pt x="154" y="37"/>
                    <a:pt x="154" y="40"/>
                  </a:cubicBezTo>
                  <a:cubicBezTo>
                    <a:pt x="154" y="56"/>
                    <a:pt x="154" y="56"/>
                    <a:pt x="154" y="56"/>
                  </a:cubicBezTo>
                  <a:cubicBezTo>
                    <a:pt x="145" y="56"/>
                    <a:pt x="145" y="56"/>
                    <a:pt x="145" y="56"/>
                  </a:cubicBez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6"/>
                    <a:pt x="137" y="56"/>
                    <a:pt x="137" y="56"/>
                  </a:cubicBezTo>
                  <a:cubicBezTo>
                    <a:pt x="125" y="56"/>
                    <a:pt x="125" y="56"/>
                    <a:pt x="125" y="56"/>
                  </a:cubicBezTo>
                  <a:cubicBezTo>
                    <a:pt x="123" y="56"/>
                    <a:pt x="120" y="58"/>
                    <a:pt x="120" y="61"/>
                  </a:cubicBezTo>
                  <a:cubicBezTo>
                    <a:pt x="120" y="64"/>
                    <a:pt x="123" y="65"/>
                    <a:pt x="125" y="65"/>
                  </a:cubicBezTo>
                  <a:cubicBezTo>
                    <a:pt x="158" y="65"/>
                    <a:pt x="158" y="65"/>
                    <a:pt x="158" y="65"/>
                  </a:cubicBezTo>
                  <a:cubicBezTo>
                    <a:pt x="160" y="65"/>
                    <a:pt x="162" y="64"/>
                    <a:pt x="162" y="61"/>
                  </a:cubicBezTo>
                  <a:close/>
                  <a:moveTo>
                    <a:pt x="101" y="258"/>
                  </a:moveTo>
                  <a:cubicBezTo>
                    <a:pt x="101" y="209"/>
                    <a:pt x="101" y="209"/>
                    <a:pt x="101" y="209"/>
                  </a:cubicBezTo>
                  <a:cubicBezTo>
                    <a:pt x="101" y="205"/>
                    <a:pt x="98" y="201"/>
                    <a:pt x="93" y="201"/>
                  </a:cubicBezTo>
                  <a:cubicBezTo>
                    <a:pt x="68" y="201"/>
                    <a:pt x="68" y="201"/>
                    <a:pt x="68" y="201"/>
                  </a:cubicBezTo>
                  <a:cubicBezTo>
                    <a:pt x="64" y="201"/>
                    <a:pt x="60" y="205"/>
                    <a:pt x="60" y="209"/>
                  </a:cubicBezTo>
                  <a:cubicBezTo>
                    <a:pt x="60" y="258"/>
                    <a:pt x="60" y="258"/>
                    <a:pt x="60" y="258"/>
                  </a:cubicBezTo>
                  <a:cubicBezTo>
                    <a:pt x="60" y="262"/>
                    <a:pt x="64" y="266"/>
                    <a:pt x="68" y="266"/>
                  </a:cubicBezTo>
                  <a:cubicBezTo>
                    <a:pt x="93" y="266"/>
                    <a:pt x="93" y="266"/>
                    <a:pt x="93" y="266"/>
                  </a:cubicBezTo>
                  <a:cubicBezTo>
                    <a:pt x="98" y="266"/>
                    <a:pt x="101" y="262"/>
                    <a:pt x="101" y="258"/>
                  </a:cubicBezTo>
                  <a:close/>
                  <a:moveTo>
                    <a:pt x="93" y="258"/>
                  </a:moveTo>
                  <a:cubicBezTo>
                    <a:pt x="68" y="258"/>
                    <a:pt x="68" y="258"/>
                    <a:pt x="68" y="258"/>
                  </a:cubicBezTo>
                  <a:cubicBezTo>
                    <a:pt x="68" y="209"/>
                    <a:pt x="68" y="209"/>
                    <a:pt x="68" y="209"/>
                  </a:cubicBezTo>
                  <a:cubicBezTo>
                    <a:pt x="93" y="209"/>
                    <a:pt x="93" y="209"/>
                    <a:pt x="93" y="209"/>
                  </a:cubicBezTo>
                  <a:lnTo>
                    <a:pt x="93" y="258"/>
                  </a:lnTo>
                  <a:close/>
                  <a:moveTo>
                    <a:pt x="101" y="157"/>
                  </a:moveTo>
                  <a:cubicBezTo>
                    <a:pt x="101" y="109"/>
                    <a:pt x="101" y="109"/>
                    <a:pt x="101" y="109"/>
                  </a:cubicBezTo>
                  <a:cubicBezTo>
                    <a:pt x="101" y="104"/>
                    <a:pt x="98" y="100"/>
                    <a:pt x="93" y="100"/>
                  </a:cubicBezTo>
                  <a:cubicBezTo>
                    <a:pt x="68" y="100"/>
                    <a:pt x="68" y="100"/>
                    <a:pt x="68" y="100"/>
                  </a:cubicBezTo>
                  <a:cubicBezTo>
                    <a:pt x="64" y="100"/>
                    <a:pt x="60" y="104"/>
                    <a:pt x="60" y="109"/>
                  </a:cubicBezTo>
                  <a:cubicBezTo>
                    <a:pt x="60" y="157"/>
                    <a:pt x="60" y="157"/>
                    <a:pt x="60" y="157"/>
                  </a:cubicBezTo>
                  <a:cubicBezTo>
                    <a:pt x="60" y="162"/>
                    <a:pt x="64" y="165"/>
                    <a:pt x="68" y="165"/>
                  </a:cubicBezTo>
                  <a:cubicBezTo>
                    <a:pt x="93" y="165"/>
                    <a:pt x="93" y="165"/>
                    <a:pt x="93" y="165"/>
                  </a:cubicBezTo>
                  <a:cubicBezTo>
                    <a:pt x="98" y="165"/>
                    <a:pt x="101" y="162"/>
                    <a:pt x="101" y="157"/>
                  </a:cubicBezTo>
                  <a:close/>
                  <a:moveTo>
                    <a:pt x="93" y="157"/>
                  </a:moveTo>
                  <a:cubicBezTo>
                    <a:pt x="68" y="157"/>
                    <a:pt x="68" y="157"/>
                    <a:pt x="68" y="157"/>
                  </a:cubicBezTo>
                  <a:cubicBezTo>
                    <a:pt x="68" y="109"/>
                    <a:pt x="68" y="109"/>
                    <a:pt x="68" y="109"/>
                  </a:cubicBezTo>
                  <a:cubicBezTo>
                    <a:pt x="93" y="109"/>
                    <a:pt x="93" y="109"/>
                    <a:pt x="93" y="109"/>
                  </a:cubicBezTo>
                  <a:lnTo>
                    <a:pt x="93" y="157"/>
                  </a:lnTo>
                  <a:close/>
                  <a:moveTo>
                    <a:pt x="101" y="56"/>
                  </a:moveTo>
                  <a:cubicBezTo>
                    <a:pt x="101" y="8"/>
                    <a:pt x="101" y="8"/>
                    <a:pt x="101" y="8"/>
                  </a:cubicBezTo>
                  <a:cubicBezTo>
                    <a:pt x="101" y="4"/>
                    <a:pt x="98" y="0"/>
                    <a:pt x="93" y="0"/>
                  </a:cubicBezTo>
                  <a:cubicBezTo>
                    <a:pt x="68" y="0"/>
                    <a:pt x="68" y="0"/>
                    <a:pt x="68" y="0"/>
                  </a:cubicBezTo>
                  <a:cubicBezTo>
                    <a:pt x="64" y="0"/>
                    <a:pt x="60" y="4"/>
                    <a:pt x="60" y="8"/>
                  </a:cubicBezTo>
                  <a:cubicBezTo>
                    <a:pt x="60" y="56"/>
                    <a:pt x="60" y="56"/>
                    <a:pt x="60" y="56"/>
                  </a:cubicBezTo>
                  <a:cubicBezTo>
                    <a:pt x="60" y="61"/>
                    <a:pt x="64" y="65"/>
                    <a:pt x="68" y="65"/>
                  </a:cubicBezTo>
                  <a:cubicBezTo>
                    <a:pt x="93" y="65"/>
                    <a:pt x="93" y="65"/>
                    <a:pt x="93" y="65"/>
                  </a:cubicBezTo>
                  <a:cubicBezTo>
                    <a:pt x="98" y="65"/>
                    <a:pt x="101" y="61"/>
                    <a:pt x="101" y="56"/>
                  </a:cubicBezTo>
                  <a:close/>
                  <a:moveTo>
                    <a:pt x="93" y="56"/>
                  </a:moveTo>
                  <a:cubicBezTo>
                    <a:pt x="68" y="56"/>
                    <a:pt x="68" y="56"/>
                    <a:pt x="68" y="56"/>
                  </a:cubicBezTo>
                  <a:cubicBezTo>
                    <a:pt x="68" y="8"/>
                    <a:pt x="68" y="8"/>
                    <a:pt x="68" y="8"/>
                  </a:cubicBezTo>
                  <a:cubicBezTo>
                    <a:pt x="93" y="8"/>
                    <a:pt x="93" y="8"/>
                    <a:pt x="93" y="8"/>
                  </a:cubicBezTo>
                  <a:lnTo>
                    <a:pt x="93" y="56"/>
                  </a:lnTo>
                  <a:close/>
                  <a:moveTo>
                    <a:pt x="41" y="262"/>
                  </a:moveTo>
                  <a:cubicBezTo>
                    <a:pt x="41" y="240"/>
                    <a:pt x="41" y="240"/>
                    <a:pt x="41" y="240"/>
                  </a:cubicBezTo>
                  <a:cubicBezTo>
                    <a:pt x="41" y="239"/>
                    <a:pt x="40" y="237"/>
                    <a:pt x="37" y="237"/>
                  </a:cubicBezTo>
                  <a:cubicBezTo>
                    <a:pt x="33" y="237"/>
                    <a:pt x="33" y="239"/>
                    <a:pt x="33" y="240"/>
                  </a:cubicBezTo>
                  <a:cubicBezTo>
                    <a:pt x="33" y="258"/>
                    <a:pt x="33" y="258"/>
                    <a:pt x="33" y="258"/>
                  </a:cubicBezTo>
                  <a:cubicBezTo>
                    <a:pt x="25" y="258"/>
                    <a:pt x="25" y="258"/>
                    <a:pt x="25" y="258"/>
                  </a:cubicBezTo>
                  <a:cubicBezTo>
                    <a:pt x="25" y="201"/>
                    <a:pt x="25" y="201"/>
                    <a:pt x="25" y="201"/>
                  </a:cubicBezTo>
                  <a:cubicBezTo>
                    <a:pt x="4" y="201"/>
                    <a:pt x="4" y="201"/>
                    <a:pt x="4" y="201"/>
                  </a:cubicBezTo>
                  <a:cubicBezTo>
                    <a:pt x="1" y="201"/>
                    <a:pt x="0" y="202"/>
                    <a:pt x="0" y="205"/>
                  </a:cubicBezTo>
                  <a:cubicBezTo>
                    <a:pt x="0" y="208"/>
                    <a:pt x="1" y="209"/>
                    <a:pt x="4" y="209"/>
                  </a:cubicBezTo>
                  <a:cubicBezTo>
                    <a:pt x="16" y="209"/>
                    <a:pt x="16" y="209"/>
                    <a:pt x="16" y="209"/>
                  </a:cubicBezTo>
                  <a:cubicBezTo>
                    <a:pt x="16" y="258"/>
                    <a:pt x="16" y="258"/>
                    <a:pt x="16" y="258"/>
                  </a:cubicBezTo>
                  <a:cubicBezTo>
                    <a:pt x="4" y="258"/>
                    <a:pt x="4" y="258"/>
                    <a:pt x="4" y="258"/>
                  </a:cubicBezTo>
                  <a:cubicBezTo>
                    <a:pt x="1" y="258"/>
                    <a:pt x="0" y="259"/>
                    <a:pt x="0" y="262"/>
                  </a:cubicBezTo>
                  <a:cubicBezTo>
                    <a:pt x="0" y="265"/>
                    <a:pt x="1" y="266"/>
                    <a:pt x="4" y="266"/>
                  </a:cubicBezTo>
                  <a:cubicBezTo>
                    <a:pt x="37" y="266"/>
                    <a:pt x="37" y="266"/>
                    <a:pt x="37" y="266"/>
                  </a:cubicBezTo>
                  <a:cubicBezTo>
                    <a:pt x="39" y="266"/>
                    <a:pt x="41" y="265"/>
                    <a:pt x="41" y="262"/>
                  </a:cubicBezTo>
                  <a:close/>
                  <a:moveTo>
                    <a:pt x="41" y="157"/>
                  </a:moveTo>
                  <a:cubicBezTo>
                    <a:pt x="41" y="109"/>
                    <a:pt x="41" y="109"/>
                    <a:pt x="41" y="109"/>
                  </a:cubicBezTo>
                  <a:cubicBezTo>
                    <a:pt x="41" y="104"/>
                    <a:pt x="37" y="100"/>
                    <a:pt x="33" y="100"/>
                  </a:cubicBezTo>
                  <a:cubicBezTo>
                    <a:pt x="7" y="100"/>
                    <a:pt x="7" y="100"/>
                    <a:pt x="7" y="100"/>
                  </a:cubicBezTo>
                  <a:cubicBezTo>
                    <a:pt x="3" y="100"/>
                    <a:pt x="0" y="104"/>
                    <a:pt x="0" y="109"/>
                  </a:cubicBezTo>
                  <a:cubicBezTo>
                    <a:pt x="0" y="157"/>
                    <a:pt x="0" y="157"/>
                    <a:pt x="0" y="157"/>
                  </a:cubicBezTo>
                  <a:cubicBezTo>
                    <a:pt x="0" y="162"/>
                    <a:pt x="3" y="165"/>
                    <a:pt x="7" y="165"/>
                  </a:cubicBezTo>
                  <a:cubicBezTo>
                    <a:pt x="33" y="165"/>
                    <a:pt x="33" y="165"/>
                    <a:pt x="33" y="165"/>
                  </a:cubicBezTo>
                  <a:cubicBezTo>
                    <a:pt x="37" y="165"/>
                    <a:pt x="41" y="162"/>
                    <a:pt x="41" y="157"/>
                  </a:cubicBezTo>
                  <a:close/>
                  <a:moveTo>
                    <a:pt x="33" y="157"/>
                  </a:moveTo>
                  <a:cubicBezTo>
                    <a:pt x="7" y="157"/>
                    <a:pt x="7" y="157"/>
                    <a:pt x="7" y="157"/>
                  </a:cubicBezTo>
                  <a:cubicBezTo>
                    <a:pt x="7" y="109"/>
                    <a:pt x="7" y="109"/>
                    <a:pt x="7" y="109"/>
                  </a:cubicBezTo>
                  <a:cubicBezTo>
                    <a:pt x="33" y="109"/>
                    <a:pt x="33" y="109"/>
                    <a:pt x="33" y="109"/>
                  </a:cubicBezTo>
                  <a:lnTo>
                    <a:pt x="33" y="157"/>
                  </a:lnTo>
                  <a:close/>
                  <a:moveTo>
                    <a:pt x="41" y="61"/>
                  </a:moveTo>
                  <a:cubicBezTo>
                    <a:pt x="41" y="40"/>
                    <a:pt x="41" y="40"/>
                    <a:pt x="41" y="40"/>
                  </a:cubicBezTo>
                  <a:cubicBezTo>
                    <a:pt x="41" y="37"/>
                    <a:pt x="40" y="36"/>
                    <a:pt x="37" y="36"/>
                  </a:cubicBezTo>
                  <a:cubicBezTo>
                    <a:pt x="33" y="36"/>
                    <a:pt x="33" y="37"/>
                    <a:pt x="33" y="40"/>
                  </a:cubicBezTo>
                  <a:cubicBezTo>
                    <a:pt x="33" y="56"/>
                    <a:pt x="33" y="56"/>
                    <a:pt x="33" y="56"/>
                  </a:cubicBezTo>
                  <a:cubicBezTo>
                    <a:pt x="25" y="56"/>
                    <a:pt x="25" y="56"/>
                    <a:pt x="25" y="56"/>
                  </a:cubicBez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6"/>
                    <a:pt x="16" y="56"/>
                    <a:pt x="16" y="56"/>
                  </a:cubicBezTo>
                  <a:cubicBezTo>
                    <a:pt x="4" y="56"/>
                    <a:pt x="4" y="56"/>
                    <a:pt x="4" y="56"/>
                  </a:cubicBezTo>
                  <a:cubicBezTo>
                    <a:pt x="1" y="56"/>
                    <a:pt x="0" y="58"/>
                    <a:pt x="0" y="61"/>
                  </a:cubicBezTo>
                  <a:cubicBezTo>
                    <a:pt x="0" y="64"/>
                    <a:pt x="1" y="65"/>
                    <a:pt x="4" y="65"/>
                  </a:cubicBezTo>
                  <a:cubicBezTo>
                    <a:pt x="37" y="65"/>
                    <a:pt x="37" y="65"/>
                    <a:pt x="37" y="65"/>
                  </a:cubicBezTo>
                  <a:cubicBezTo>
                    <a:pt x="39" y="65"/>
                    <a:pt x="41" y="64"/>
                    <a:pt x="41" y="6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pic>
        <p:nvPicPr>
          <p:cNvPr id="309" name="MS logo white emf"/>
          <p:cNvPicPr>
            <a:picLocks noChangeAspect="1"/>
          </p:cNvPicPr>
          <p:nvPr userDrawn="1"/>
        </p:nvPicPr>
        <p:blipFill>
          <a:blip r:embed="rId2"/>
          <a:stretch>
            <a:fillRect/>
          </a:stretch>
        </p:blipFill>
        <p:spPr>
          <a:xfrm>
            <a:off x="455833" y="470067"/>
            <a:ext cx="1423303" cy="304828"/>
          </a:xfrm>
          <a:prstGeom prst="rect">
            <a:avLst/>
          </a:prstGeom>
        </p:spPr>
      </p:pic>
    </p:spTree>
    <p:extLst>
      <p:ext uri="{BB962C8B-B14F-4D97-AF65-F5344CB8AC3E}">
        <p14:creationId xmlns:p14="http://schemas.microsoft.com/office/powerpoint/2010/main" val="14512596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7171399"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6274974"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Speaker name</a:t>
            </a:r>
          </a:p>
        </p:txBody>
      </p:sp>
      <p:grpSp>
        <p:nvGrpSpPr>
          <p:cNvPr id="90" name="Group 89"/>
          <p:cNvGrpSpPr>
            <a:grpSpLocks noChangeAspect="1"/>
          </p:cNvGrpSpPr>
          <p:nvPr userDrawn="1"/>
        </p:nvGrpSpPr>
        <p:grpSpPr bwMode="gray">
          <a:xfrm>
            <a:off x="5675128" y="4141867"/>
            <a:ext cx="6516872" cy="2716134"/>
            <a:chOff x="5788926" y="4224320"/>
            <a:chExt cx="6647549" cy="2770205"/>
          </a:xfrm>
        </p:grpSpPr>
        <p:sp>
          <p:nvSpPr>
            <p:cNvPr id="91" name="Freeform: Shape 90"/>
            <p:cNvSpPr/>
            <p:nvPr userDrawn="1"/>
          </p:nvSpPr>
          <p:spPr bwMode="gray">
            <a:xfrm>
              <a:off x="5788926" y="5758835"/>
              <a:ext cx="2577047" cy="1235690"/>
            </a:xfrm>
            <a:custGeom>
              <a:avLst/>
              <a:gdLst>
                <a:gd name="connsiteX0" fmla="*/ 1214715 w 2577047"/>
                <a:gd name="connsiteY0" fmla="*/ 0 h 1235690"/>
                <a:gd name="connsiteX1" fmla="*/ 1914672 w 2577047"/>
                <a:gd name="connsiteY1" fmla="*/ 468064 h 1235690"/>
                <a:gd name="connsiteX2" fmla="*/ 2060300 w 2577047"/>
                <a:gd name="connsiteY2" fmla="*/ 446221 h 1235690"/>
                <a:gd name="connsiteX3" fmla="*/ 2577047 w 2577047"/>
                <a:gd name="connsiteY3" fmla="*/ 957972 h 1235690"/>
                <a:gd name="connsiteX4" fmla="*/ 2495620 w 2577047"/>
                <a:gd name="connsiteY4" fmla="*/ 1235690 h 1235690"/>
                <a:gd name="connsiteX5" fmla="*/ 1889591 w 2577047"/>
                <a:gd name="connsiteY5" fmla="*/ 1235690 h 1235690"/>
                <a:gd name="connsiteX6" fmla="*/ 1799319 w 2577047"/>
                <a:gd name="connsiteY6" fmla="*/ 1235690 h 1235690"/>
                <a:gd name="connsiteX7" fmla="*/ 31390 w 2577047"/>
                <a:gd name="connsiteY7" fmla="*/ 1235690 h 1235690"/>
                <a:gd name="connsiteX8" fmla="*/ 9264 w 2577047"/>
                <a:gd name="connsiteY8" fmla="*/ 1164413 h 1235690"/>
                <a:gd name="connsiteX9" fmla="*/ 0 w 2577047"/>
                <a:gd name="connsiteY9" fmla="*/ 1072517 h 1235690"/>
                <a:gd name="connsiteX10" fmla="*/ 455981 w 2577047"/>
                <a:gd name="connsiteY10" fmla="*/ 616536 h 1235690"/>
                <a:gd name="connsiteX11" fmla="*/ 459500 w 2577047"/>
                <a:gd name="connsiteY11" fmla="*/ 616891 h 1235690"/>
                <a:gd name="connsiteX12" fmla="*/ 459640 w 2577047"/>
                <a:gd name="connsiteY12" fmla="*/ 615506 h 1235690"/>
                <a:gd name="connsiteX13" fmla="*/ 720719 w 2577047"/>
                <a:gd name="connsiteY13" fmla="*/ 182302 h 1235690"/>
                <a:gd name="connsiteX14" fmla="*/ 739060 w 2577047"/>
                <a:gd name="connsiteY14" fmla="*/ 169592 h 1235690"/>
                <a:gd name="connsiteX15" fmla="*/ 747661 w 2577047"/>
                <a:gd name="connsiteY15" fmla="*/ 161263 h 1235690"/>
                <a:gd name="connsiteX16" fmla="*/ 1214715 w 2577047"/>
                <a:gd name="connsiteY16" fmla="*/ 0 h 1235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77047" h="1235690">
                  <a:moveTo>
                    <a:pt x="1214715" y="0"/>
                  </a:moveTo>
                  <a:cubicBezTo>
                    <a:pt x="1532592" y="0"/>
                    <a:pt x="1803493" y="191906"/>
                    <a:pt x="1914672" y="468064"/>
                  </a:cubicBezTo>
                  <a:cubicBezTo>
                    <a:pt x="1961649" y="454022"/>
                    <a:pt x="2010192" y="446221"/>
                    <a:pt x="2060300" y="446221"/>
                  </a:cubicBezTo>
                  <a:cubicBezTo>
                    <a:pt x="2346860" y="446221"/>
                    <a:pt x="2577047" y="675573"/>
                    <a:pt x="2577047" y="957972"/>
                  </a:cubicBezTo>
                  <a:cubicBezTo>
                    <a:pt x="2577047" y="1060946"/>
                    <a:pt x="2547295" y="1156119"/>
                    <a:pt x="2495620" y="1235690"/>
                  </a:cubicBezTo>
                  <a:cubicBezTo>
                    <a:pt x="2495620" y="1235690"/>
                    <a:pt x="2495620" y="1235690"/>
                    <a:pt x="1889591" y="1235690"/>
                  </a:cubicBezTo>
                  <a:lnTo>
                    <a:pt x="1799319" y="1235690"/>
                  </a:lnTo>
                  <a:lnTo>
                    <a:pt x="31390" y="1235690"/>
                  </a:lnTo>
                  <a:lnTo>
                    <a:pt x="9264" y="1164413"/>
                  </a:lnTo>
                  <a:cubicBezTo>
                    <a:pt x="3190" y="1134730"/>
                    <a:pt x="0" y="1103996"/>
                    <a:pt x="0" y="1072517"/>
                  </a:cubicBezTo>
                  <a:cubicBezTo>
                    <a:pt x="0" y="820686"/>
                    <a:pt x="204150" y="616536"/>
                    <a:pt x="455981" y="616536"/>
                  </a:cubicBezTo>
                  <a:lnTo>
                    <a:pt x="459500" y="616891"/>
                  </a:lnTo>
                  <a:lnTo>
                    <a:pt x="459640" y="615506"/>
                  </a:lnTo>
                  <a:cubicBezTo>
                    <a:pt x="495067" y="442379"/>
                    <a:pt x="589371" y="290700"/>
                    <a:pt x="720719" y="182302"/>
                  </a:cubicBezTo>
                  <a:lnTo>
                    <a:pt x="739060" y="169592"/>
                  </a:lnTo>
                  <a:lnTo>
                    <a:pt x="747661" y="161263"/>
                  </a:lnTo>
                  <a:cubicBezTo>
                    <a:pt x="876480" y="60556"/>
                    <a:pt x="1038551" y="0"/>
                    <a:pt x="1214715" y="0"/>
                  </a:cubicBezTo>
                  <a:close/>
                </a:path>
              </a:pathLst>
            </a:cu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3" name="Rectangle 7"/>
            <p:cNvSpPr>
              <a:spLocks noChangeArrowheads="1"/>
            </p:cNvSpPr>
            <p:nvPr/>
          </p:nvSpPr>
          <p:spPr bwMode="gray">
            <a:xfrm>
              <a:off x="9601660" y="4515070"/>
              <a:ext cx="573425" cy="1445676"/>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4" name="Rectangle 8"/>
            <p:cNvSpPr>
              <a:spLocks noChangeArrowheads="1"/>
            </p:cNvSpPr>
            <p:nvPr/>
          </p:nvSpPr>
          <p:spPr bwMode="gray">
            <a:xfrm>
              <a:off x="8640568" y="4224320"/>
              <a:ext cx="576116" cy="1445676"/>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5" name="Rectangle 9"/>
            <p:cNvSpPr>
              <a:spLocks noChangeArrowheads="1"/>
            </p:cNvSpPr>
            <p:nvPr/>
          </p:nvSpPr>
          <p:spPr bwMode="gray">
            <a:xfrm>
              <a:off x="9771264" y="4698135"/>
              <a:ext cx="573425" cy="1445676"/>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6" name="Rectangle 10"/>
            <p:cNvSpPr>
              <a:spLocks noChangeArrowheads="1"/>
            </p:cNvSpPr>
            <p:nvPr/>
          </p:nvSpPr>
          <p:spPr bwMode="gray">
            <a:xfrm>
              <a:off x="9351291" y="4843510"/>
              <a:ext cx="320365" cy="1397218"/>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7" name="Rectangle 11"/>
            <p:cNvSpPr>
              <a:spLocks noChangeArrowheads="1"/>
            </p:cNvSpPr>
            <p:nvPr/>
          </p:nvSpPr>
          <p:spPr bwMode="gray">
            <a:xfrm>
              <a:off x="8505962" y="4708904"/>
              <a:ext cx="309596" cy="1292224"/>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8" name="Rectangle 12"/>
            <p:cNvSpPr>
              <a:spLocks noChangeArrowheads="1"/>
            </p:cNvSpPr>
            <p:nvPr/>
          </p:nvSpPr>
          <p:spPr bwMode="gray">
            <a:xfrm>
              <a:off x="8780559" y="4576988"/>
              <a:ext cx="570732" cy="1518363"/>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9" name="Freeform 13"/>
            <p:cNvSpPr>
              <a:spLocks/>
            </p:cNvSpPr>
            <p:nvPr/>
          </p:nvSpPr>
          <p:spPr bwMode="gray">
            <a:xfrm>
              <a:off x="8842479" y="4665830"/>
              <a:ext cx="446894" cy="78073"/>
            </a:xfrm>
            <a:custGeom>
              <a:avLst/>
              <a:gdLst>
                <a:gd name="T0" fmla="*/ 24 w 286"/>
                <a:gd name="T1" fmla="*/ 0 h 50"/>
                <a:gd name="T2" fmla="*/ 0 w 286"/>
                <a:gd name="T3" fmla="*/ 22 h 50"/>
                <a:gd name="T4" fmla="*/ 0 w 286"/>
                <a:gd name="T5" fmla="*/ 28 h 50"/>
                <a:gd name="T6" fmla="*/ 24 w 286"/>
                <a:gd name="T7" fmla="*/ 50 h 50"/>
                <a:gd name="T8" fmla="*/ 262 w 286"/>
                <a:gd name="T9" fmla="*/ 50 h 50"/>
                <a:gd name="T10" fmla="*/ 286 w 286"/>
                <a:gd name="T11" fmla="*/ 28 h 50"/>
                <a:gd name="T12" fmla="*/ 286 w 286"/>
                <a:gd name="T13" fmla="*/ 22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2"/>
                  </a:cubicBezTo>
                  <a:cubicBezTo>
                    <a:pt x="0" y="28"/>
                    <a:pt x="0" y="28"/>
                    <a:pt x="0" y="28"/>
                  </a:cubicBezTo>
                  <a:cubicBezTo>
                    <a:pt x="0" y="28"/>
                    <a:pt x="0" y="50"/>
                    <a:pt x="24" y="50"/>
                  </a:cubicBezTo>
                  <a:cubicBezTo>
                    <a:pt x="262" y="50"/>
                    <a:pt x="262" y="50"/>
                    <a:pt x="262" y="50"/>
                  </a:cubicBezTo>
                  <a:cubicBezTo>
                    <a:pt x="262" y="50"/>
                    <a:pt x="286" y="50"/>
                    <a:pt x="286" y="28"/>
                  </a:cubicBezTo>
                  <a:cubicBezTo>
                    <a:pt x="286" y="22"/>
                    <a:pt x="286" y="22"/>
                    <a:pt x="286" y="22"/>
                  </a:cubicBezTo>
                  <a:cubicBezTo>
                    <a:pt x="286" y="22"/>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0" name="Freeform 14"/>
            <p:cNvSpPr>
              <a:spLocks/>
            </p:cNvSpPr>
            <p:nvPr/>
          </p:nvSpPr>
          <p:spPr bwMode="gray">
            <a:xfrm>
              <a:off x="8842479" y="4805821"/>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1" name="Freeform 15"/>
            <p:cNvSpPr>
              <a:spLocks/>
            </p:cNvSpPr>
            <p:nvPr/>
          </p:nvSpPr>
          <p:spPr bwMode="gray">
            <a:xfrm>
              <a:off x="8842479" y="4943118"/>
              <a:ext cx="446894" cy="78073"/>
            </a:xfrm>
            <a:custGeom>
              <a:avLst/>
              <a:gdLst>
                <a:gd name="T0" fmla="*/ 24 w 286"/>
                <a:gd name="T1" fmla="*/ 0 h 50"/>
                <a:gd name="T2" fmla="*/ 0 w 286"/>
                <a:gd name="T3" fmla="*/ 24 h 50"/>
                <a:gd name="T4" fmla="*/ 0 w 286"/>
                <a:gd name="T5" fmla="*/ 28 h 50"/>
                <a:gd name="T6" fmla="*/ 24 w 286"/>
                <a:gd name="T7" fmla="*/ 50 h 50"/>
                <a:gd name="T8" fmla="*/ 262 w 286"/>
                <a:gd name="T9" fmla="*/ 50 h 50"/>
                <a:gd name="T10" fmla="*/ 286 w 286"/>
                <a:gd name="T11" fmla="*/ 28 h 50"/>
                <a:gd name="T12" fmla="*/ 286 w 286"/>
                <a:gd name="T13" fmla="*/ 24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4"/>
                  </a:cubicBezTo>
                  <a:cubicBezTo>
                    <a:pt x="0" y="28"/>
                    <a:pt x="0" y="28"/>
                    <a:pt x="0" y="28"/>
                  </a:cubicBezTo>
                  <a:cubicBezTo>
                    <a:pt x="0" y="28"/>
                    <a:pt x="0" y="50"/>
                    <a:pt x="24" y="50"/>
                  </a:cubicBezTo>
                  <a:cubicBezTo>
                    <a:pt x="262" y="50"/>
                    <a:pt x="262" y="50"/>
                    <a:pt x="262" y="50"/>
                  </a:cubicBezTo>
                  <a:cubicBezTo>
                    <a:pt x="262" y="50"/>
                    <a:pt x="286" y="50"/>
                    <a:pt x="286" y="28"/>
                  </a:cubicBezTo>
                  <a:cubicBezTo>
                    <a:pt x="286" y="24"/>
                    <a:pt x="286" y="24"/>
                    <a:pt x="286" y="24"/>
                  </a:cubicBezTo>
                  <a:cubicBezTo>
                    <a:pt x="286" y="24"/>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2" name="Freeform 16"/>
            <p:cNvSpPr>
              <a:spLocks/>
            </p:cNvSpPr>
            <p:nvPr/>
          </p:nvSpPr>
          <p:spPr bwMode="gray">
            <a:xfrm>
              <a:off x="8842479" y="5080418"/>
              <a:ext cx="446894" cy="78073"/>
            </a:xfrm>
            <a:custGeom>
              <a:avLst/>
              <a:gdLst>
                <a:gd name="T0" fmla="*/ 24 w 286"/>
                <a:gd name="T1" fmla="*/ 0 h 50"/>
                <a:gd name="T2" fmla="*/ 0 w 286"/>
                <a:gd name="T3" fmla="*/ 23 h 50"/>
                <a:gd name="T4" fmla="*/ 0 w 286"/>
                <a:gd name="T5" fmla="*/ 28 h 50"/>
                <a:gd name="T6" fmla="*/ 24 w 286"/>
                <a:gd name="T7" fmla="*/ 50 h 50"/>
                <a:gd name="T8" fmla="*/ 262 w 286"/>
                <a:gd name="T9" fmla="*/ 50 h 50"/>
                <a:gd name="T10" fmla="*/ 286 w 286"/>
                <a:gd name="T11" fmla="*/ 28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8"/>
                    <a:pt x="0" y="28"/>
                    <a:pt x="0" y="28"/>
                  </a:cubicBezTo>
                  <a:cubicBezTo>
                    <a:pt x="0" y="28"/>
                    <a:pt x="0" y="50"/>
                    <a:pt x="24" y="50"/>
                  </a:cubicBezTo>
                  <a:cubicBezTo>
                    <a:pt x="262" y="50"/>
                    <a:pt x="262" y="50"/>
                    <a:pt x="262" y="50"/>
                  </a:cubicBezTo>
                  <a:cubicBezTo>
                    <a:pt x="262" y="50"/>
                    <a:pt x="286" y="50"/>
                    <a:pt x="286" y="28"/>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3" name="Freeform 17"/>
            <p:cNvSpPr>
              <a:spLocks/>
            </p:cNvSpPr>
            <p:nvPr/>
          </p:nvSpPr>
          <p:spPr bwMode="gray">
            <a:xfrm>
              <a:off x="8842479" y="5220409"/>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4" name="Freeform 18"/>
            <p:cNvSpPr>
              <a:spLocks/>
            </p:cNvSpPr>
            <p:nvPr/>
          </p:nvSpPr>
          <p:spPr bwMode="gray">
            <a:xfrm>
              <a:off x="8842479" y="5357707"/>
              <a:ext cx="446894" cy="78073"/>
            </a:xfrm>
            <a:custGeom>
              <a:avLst/>
              <a:gdLst>
                <a:gd name="T0" fmla="*/ 24 w 286"/>
                <a:gd name="T1" fmla="*/ 0 h 51"/>
                <a:gd name="T2" fmla="*/ 0 w 286"/>
                <a:gd name="T3" fmla="*/ 24 h 51"/>
                <a:gd name="T4" fmla="*/ 0 w 286"/>
                <a:gd name="T5" fmla="*/ 28 h 51"/>
                <a:gd name="T6" fmla="*/ 24 w 286"/>
                <a:gd name="T7" fmla="*/ 51 h 51"/>
                <a:gd name="T8" fmla="*/ 262 w 286"/>
                <a:gd name="T9" fmla="*/ 51 h 51"/>
                <a:gd name="T10" fmla="*/ 286 w 286"/>
                <a:gd name="T11" fmla="*/ 28 h 51"/>
                <a:gd name="T12" fmla="*/ 286 w 286"/>
                <a:gd name="T13" fmla="*/ 24 h 51"/>
                <a:gd name="T14" fmla="*/ 262 w 286"/>
                <a:gd name="T15" fmla="*/ 0 h 51"/>
                <a:gd name="T16" fmla="*/ 152 w 286"/>
                <a:gd name="T17" fmla="*/ 0 h 51"/>
                <a:gd name="T18" fmla="*/ 24 w 286"/>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1">
                  <a:moveTo>
                    <a:pt x="24" y="0"/>
                  </a:moveTo>
                  <a:cubicBezTo>
                    <a:pt x="24" y="0"/>
                    <a:pt x="0" y="0"/>
                    <a:pt x="0" y="24"/>
                  </a:cubicBezTo>
                  <a:cubicBezTo>
                    <a:pt x="0" y="28"/>
                    <a:pt x="0" y="28"/>
                    <a:pt x="0" y="28"/>
                  </a:cubicBezTo>
                  <a:cubicBezTo>
                    <a:pt x="0" y="28"/>
                    <a:pt x="0" y="51"/>
                    <a:pt x="24" y="51"/>
                  </a:cubicBezTo>
                  <a:cubicBezTo>
                    <a:pt x="262" y="51"/>
                    <a:pt x="262" y="51"/>
                    <a:pt x="262" y="51"/>
                  </a:cubicBezTo>
                  <a:cubicBezTo>
                    <a:pt x="262" y="51"/>
                    <a:pt x="286" y="51"/>
                    <a:pt x="286" y="28"/>
                  </a:cubicBezTo>
                  <a:cubicBezTo>
                    <a:pt x="286" y="24"/>
                    <a:pt x="286" y="24"/>
                    <a:pt x="286" y="24"/>
                  </a:cubicBezTo>
                  <a:cubicBezTo>
                    <a:pt x="286" y="24"/>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5" name="Freeform 19"/>
            <p:cNvSpPr>
              <a:spLocks/>
            </p:cNvSpPr>
            <p:nvPr/>
          </p:nvSpPr>
          <p:spPr bwMode="gray">
            <a:xfrm>
              <a:off x="8842479" y="5495006"/>
              <a:ext cx="446894" cy="78073"/>
            </a:xfrm>
            <a:custGeom>
              <a:avLst/>
              <a:gdLst>
                <a:gd name="T0" fmla="*/ 24 w 286"/>
                <a:gd name="T1" fmla="*/ 0 h 50"/>
                <a:gd name="T2" fmla="*/ 0 w 286"/>
                <a:gd name="T3" fmla="*/ 23 h 50"/>
                <a:gd name="T4" fmla="*/ 0 w 286"/>
                <a:gd name="T5" fmla="*/ 28 h 50"/>
                <a:gd name="T6" fmla="*/ 24 w 286"/>
                <a:gd name="T7" fmla="*/ 50 h 50"/>
                <a:gd name="T8" fmla="*/ 262 w 286"/>
                <a:gd name="T9" fmla="*/ 50 h 50"/>
                <a:gd name="T10" fmla="*/ 286 w 286"/>
                <a:gd name="T11" fmla="*/ 28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8"/>
                    <a:pt x="0" y="28"/>
                    <a:pt x="0" y="28"/>
                  </a:cubicBezTo>
                  <a:cubicBezTo>
                    <a:pt x="0" y="28"/>
                    <a:pt x="0" y="50"/>
                    <a:pt x="24" y="50"/>
                  </a:cubicBezTo>
                  <a:cubicBezTo>
                    <a:pt x="262" y="50"/>
                    <a:pt x="262" y="50"/>
                    <a:pt x="262" y="50"/>
                  </a:cubicBezTo>
                  <a:cubicBezTo>
                    <a:pt x="262" y="50"/>
                    <a:pt x="286" y="50"/>
                    <a:pt x="286" y="28"/>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6" name="Freeform 20"/>
            <p:cNvSpPr>
              <a:spLocks/>
            </p:cNvSpPr>
            <p:nvPr/>
          </p:nvSpPr>
          <p:spPr bwMode="gray">
            <a:xfrm>
              <a:off x="8842479" y="5634997"/>
              <a:ext cx="446894" cy="78073"/>
            </a:xfrm>
            <a:custGeom>
              <a:avLst/>
              <a:gdLst>
                <a:gd name="T0" fmla="*/ 24 w 286"/>
                <a:gd name="T1" fmla="*/ 0 h 51"/>
                <a:gd name="T2" fmla="*/ 0 w 286"/>
                <a:gd name="T3" fmla="*/ 23 h 51"/>
                <a:gd name="T4" fmla="*/ 0 w 286"/>
                <a:gd name="T5" fmla="*/ 27 h 51"/>
                <a:gd name="T6" fmla="*/ 24 w 286"/>
                <a:gd name="T7" fmla="*/ 51 h 51"/>
                <a:gd name="T8" fmla="*/ 262 w 286"/>
                <a:gd name="T9" fmla="*/ 51 h 51"/>
                <a:gd name="T10" fmla="*/ 286 w 286"/>
                <a:gd name="T11" fmla="*/ 27 h 51"/>
                <a:gd name="T12" fmla="*/ 286 w 286"/>
                <a:gd name="T13" fmla="*/ 23 h 51"/>
                <a:gd name="T14" fmla="*/ 262 w 286"/>
                <a:gd name="T15" fmla="*/ 0 h 51"/>
                <a:gd name="T16" fmla="*/ 152 w 286"/>
                <a:gd name="T17" fmla="*/ 0 h 51"/>
                <a:gd name="T18" fmla="*/ 24 w 286"/>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1">
                  <a:moveTo>
                    <a:pt x="24" y="0"/>
                  </a:moveTo>
                  <a:cubicBezTo>
                    <a:pt x="24" y="0"/>
                    <a:pt x="0" y="0"/>
                    <a:pt x="0" y="23"/>
                  </a:cubicBezTo>
                  <a:cubicBezTo>
                    <a:pt x="0" y="27"/>
                    <a:pt x="0" y="27"/>
                    <a:pt x="0" y="27"/>
                  </a:cubicBezTo>
                  <a:cubicBezTo>
                    <a:pt x="0" y="27"/>
                    <a:pt x="0" y="51"/>
                    <a:pt x="24" y="51"/>
                  </a:cubicBezTo>
                  <a:cubicBezTo>
                    <a:pt x="262" y="51"/>
                    <a:pt x="262" y="51"/>
                    <a:pt x="262" y="51"/>
                  </a:cubicBezTo>
                  <a:cubicBezTo>
                    <a:pt x="262" y="51"/>
                    <a:pt x="286" y="51"/>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7" name="Oval 21"/>
            <p:cNvSpPr>
              <a:spLocks noChangeArrowheads="1"/>
            </p:cNvSpPr>
            <p:nvPr/>
          </p:nvSpPr>
          <p:spPr bwMode="gray">
            <a:xfrm>
              <a:off x="9203225" y="4681982"/>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08" name="Oval 22"/>
            <p:cNvSpPr>
              <a:spLocks noChangeArrowheads="1"/>
            </p:cNvSpPr>
            <p:nvPr/>
          </p:nvSpPr>
          <p:spPr bwMode="gray">
            <a:xfrm>
              <a:off x="9203225" y="4821973"/>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09" name="Oval 23"/>
            <p:cNvSpPr>
              <a:spLocks noChangeArrowheads="1"/>
            </p:cNvSpPr>
            <p:nvPr/>
          </p:nvSpPr>
          <p:spPr bwMode="gray">
            <a:xfrm>
              <a:off x="9203225" y="4959271"/>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10" name="Oval 24"/>
            <p:cNvSpPr>
              <a:spLocks noChangeArrowheads="1"/>
            </p:cNvSpPr>
            <p:nvPr/>
          </p:nvSpPr>
          <p:spPr bwMode="gray">
            <a:xfrm>
              <a:off x="9203225" y="5099262"/>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11" name="Freeform 25"/>
            <p:cNvSpPr>
              <a:spLocks/>
            </p:cNvSpPr>
            <p:nvPr/>
          </p:nvSpPr>
          <p:spPr bwMode="gray">
            <a:xfrm>
              <a:off x="9203225" y="5236562"/>
              <a:ext cx="45767" cy="43074"/>
            </a:xfrm>
            <a:custGeom>
              <a:avLst/>
              <a:gdLst>
                <a:gd name="T0" fmla="*/ 14 w 28"/>
                <a:gd name="T1" fmla="*/ 28 h 28"/>
                <a:gd name="T2" fmla="*/ 28 w 28"/>
                <a:gd name="T3" fmla="*/ 13 h 28"/>
                <a:gd name="T4" fmla="*/ 14 w 28"/>
                <a:gd name="T5" fmla="*/ 0 h 28"/>
                <a:gd name="T6" fmla="*/ 0 w 28"/>
                <a:gd name="T7" fmla="*/ 13 h 28"/>
                <a:gd name="T8" fmla="*/ 14 w 28"/>
                <a:gd name="T9" fmla="*/ 28 h 28"/>
              </a:gdLst>
              <a:ahLst/>
              <a:cxnLst>
                <a:cxn ang="0">
                  <a:pos x="T0" y="T1"/>
                </a:cxn>
                <a:cxn ang="0">
                  <a:pos x="T2" y="T3"/>
                </a:cxn>
                <a:cxn ang="0">
                  <a:pos x="T4" y="T5"/>
                </a:cxn>
                <a:cxn ang="0">
                  <a:pos x="T6" y="T7"/>
                </a:cxn>
                <a:cxn ang="0">
                  <a:pos x="T8" y="T9"/>
                </a:cxn>
              </a:cxnLst>
              <a:rect l="0" t="0" r="r" b="b"/>
              <a:pathLst>
                <a:path w="28" h="28">
                  <a:moveTo>
                    <a:pt x="14" y="28"/>
                  </a:moveTo>
                  <a:cubicBezTo>
                    <a:pt x="22" y="28"/>
                    <a:pt x="28" y="21"/>
                    <a:pt x="28" y="13"/>
                  </a:cubicBezTo>
                  <a:cubicBezTo>
                    <a:pt x="28" y="7"/>
                    <a:pt x="22" y="0"/>
                    <a:pt x="14" y="0"/>
                  </a:cubicBezTo>
                  <a:cubicBezTo>
                    <a:pt x="7" y="0"/>
                    <a:pt x="0" y="7"/>
                    <a:pt x="0" y="13"/>
                  </a:cubicBezTo>
                  <a:cubicBezTo>
                    <a:pt x="0" y="21"/>
                    <a:pt x="7" y="28"/>
                    <a:pt x="14" y="28"/>
                  </a:cubicBez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12" name="Oval 26"/>
            <p:cNvSpPr>
              <a:spLocks noChangeArrowheads="1"/>
            </p:cNvSpPr>
            <p:nvPr/>
          </p:nvSpPr>
          <p:spPr bwMode="gray">
            <a:xfrm>
              <a:off x="9203225" y="5376553"/>
              <a:ext cx="45767" cy="40383"/>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13" name="Oval 27"/>
            <p:cNvSpPr>
              <a:spLocks noChangeArrowheads="1"/>
            </p:cNvSpPr>
            <p:nvPr/>
          </p:nvSpPr>
          <p:spPr bwMode="gray">
            <a:xfrm>
              <a:off x="9203225" y="5513851"/>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14" name="Oval 28"/>
            <p:cNvSpPr>
              <a:spLocks noChangeArrowheads="1"/>
            </p:cNvSpPr>
            <p:nvPr/>
          </p:nvSpPr>
          <p:spPr bwMode="gray">
            <a:xfrm>
              <a:off x="9203225" y="5653841"/>
              <a:ext cx="45767" cy="40383"/>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15" name="Freeform 29"/>
            <p:cNvSpPr>
              <a:spLocks/>
            </p:cNvSpPr>
            <p:nvPr/>
          </p:nvSpPr>
          <p:spPr bwMode="gray">
            <a:xfrm>
              <a:off x="8842479" y="5772295"/>
              <a:ext cx="446894" cy="78073"/>
            </a:xfrm>
            <a:custGeom>
              <a:avLst/>
              <a:gdLst>
                <a:gd name="T0" fmla="*/ 24 w 286"/>
                <a:gd name="T1" fmla="*/ 0 h 50"/>
                <a:gd name="T2" fmla="*/ 0 w 286"/>
                <a:gd name="T3" fmla="*/ 22 h 50"/>
                <a:gd name="T4" fmla="*/ 0 w 286"/>
                <a:gd name="T5" fmla="*/ 27 h 50"/>
                <a:gd name="T6" fmla="*/ 24 w 286"/>
                <a:gd name="T7" fmla="*/ 50 h 50"/>
                <a:gd name="T8" fmla="*/ 262 w 286"/>
                <a:gd name="T9" fmla="*/ 50 h 50"/>
                <a:gd name="T10" fmla="*/ 286 w 286"/>
                <a:gd name="T11" fmla="*/ 27 h 50"/>
                <a:gd name="T12" fmla="*/ 286 w 286"/>
                <a:gd name="T13" fmla="*/ 22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2"/>
                  </a:cubicBezTo>
                  <a:cubicBezTo>
                    <a:pt x="0" y="27"/>
                    <a:pt x="0" y="27"/>
                    <a:pt x="0" y="27"/>
                  </a:cubicBezTo>
                  <a:cubicBezTo>
                    <a:pt x="0" y="27"/>
                    <a:pt x="0" y="50"/>
                    <a:pt x="24" y="50"/>
                  </a:cubicBezTo>
                  <a:cubicBezTo>
                    <a:pt x="262" y="50"/>
                    <a:pt x="262" y="50"/>
                    <a:pt x="262" y="50"/>
                  </a:cubicBezTo>
                  <a:cubicBezTo>
                    <a:pt x="262" y="50"/>
                    <a:pt x="286" y="50"/>
                    <a:pt x="286" y="27"/>
                  </a:cubicBezTo>
                  <a:cubicBezTo>
                    <a:pt x="286" y="22"/>
                    <a:pt x="286" y="22"/>
                    <a:pt x="286" y="22"/>
                  </a:cubicBezTo>
                  <a:cubicBezTo>
                    <a:pt x="286" y="22"/>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6" name="Oval 30"/>
            <p:cNvSpPr>
              <a:spLocks noChangeArrowheads="1"/>
            </p:cNvSpPr>
            <p:nvPr/>
          </p:nvSpPr>
          <p:spPr bwMode="gray">
            <a:xfrm>
              <a:off x="9203225" y="5791141"/>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17" name="Rectangle 31"/>
            <p:cNvSpPr>
              <a:spLocks noChangeArrowheads="1"/>
            </p:cNvSpPr>
            <p:nvPr/>
          </p:nvSpPr>
          <p:spPr bwMode="gray">
            <a:xfrm>
              <a:off x="9467054" y="4883892"/>
              <a:ext cx="570732" cy="1337991"/>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8" name="Freeform 32"/>
            <p:cNvSpPr>
              <a:spLocks/>
            </p:cNvSpPr>
            <p:nvPr/>
          </p:nvSpPr>
          <p:spPr bwMode="gray">
            <a:xfrm>
              <a:off x="9526281" y="4975424"/>
              <a:ext cx="449587" cy="78073"/>
            </a:xfrm>
            <a:custGeom>
              <a:avLst/>
              <a:gdLst>
                <a:gd name="T0" fmla="*/ 25 w 287"/>
                <a:gd name="T1" fmla="*/ 0 h 50"/>
                <a:gd name="T2" fmla="*/ 0 w 287"/>
                <a:gd name="T3" fmla="*/ 22 h 50"/>
                <a:gd name="T4" fmla="*/ 0 w 287"/>
                <a:gd name="T5" fmla="*/ 27 h 50"/>
                <a:gd name="T6" fmla="*/ 25 w 287"/>
                <a:gd name="T7" fmla="*/ 50 h 50"/>
                <a:gd name="T8" fmla="*/ 262 w 287"/>
                <a:gd name="T9" fmla="*/ 50 h 50"/>
                <a:gd name="T10" fmla="*/ 287 w 287"/>
                <a:gd name="T11" fmla="*/ 27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7"/>
                    <a:pt x="0" y="27"/>
                    <a:pt x="0" y="27"/>
                  </a:cubicBezTo>
                  <a:cubicBezTo>
                    <a:pt x="0" y="27"/>
                    <a:pt x="0" y="50"/>
                    <a:pt x="25" y="50"/>
                  </a:cubicBezTo>
                  <a:cubicBezTo>
                    <a:pt x="262" y="50"/>
                    <a:pt x="262" y="50"/>
                    <a:pt x="262" y="50"/>
                  </a:cubicBezTo>
                  <a:cubicBezTo>
                    <a:pt x="262" y="50"/>
                    <a:pt x="287" y="50"/>
                    <a:pt x="287" y="27"/>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9" name="Freeform 33"/>
            <p:cNvSpPr>
              <a:spLocks/>
            </p:cNvSpPr>
            <p:nvPr/>
          </p:nvSpPr>
          <p:spPr bwMode="gray">
            <a:xfrm>
              <a:off x="9526281" y="5112724"/>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0" name="Freeform 34"/>
            <p:cNvSpPr>
              <a:spLocks/>
            </p:cNvSpPr>
            <p:nvPr/>
          </p:nvSpPr>
          <p:spPr bwMode="gray">
            <a:xfrm>
              <a:off x="9526281" y="5252715"/>
              <a:ext cx="449587" cy="78073"/>
            </a:xfrm>
            <a:custGeom>
              <a:avLst/>
              <a:gdLst>
                <a:gd name="T0" fmla="*/ 25 w 287"/>
                <a:gd name="T1" fmla="*/ 0 h 50"/>
                <a:gd name="T2" fmla="*/ 0 w 287"/>
                <a:gd name="T3" fmla="*/ 22 h 50"/>
                <a:gd name="T4" fmla="*/ 0 w 287"/>
                <a:gd name="T5" fmla="*/ 28 h 50"/>
                <a:gd name="T6" fmla="*/ 25 w 287"/>
                <a:gd name="T7" fmla="*/ 50 h 50"/>
                <a:gd name="T8" fmla="*/ 262 w 287"/>
                <a:gd name="T9" fmla="*/ 50 h 50"/>
                <a:gd name="T10" fmla="*/ 287 w 287"/>
                <a:gd name="T11" fmla="*/ 28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8"/>
                    <a:pt x="0" y="28"/>
                    <a:pt x="0" y="28"/>
                  </a:cubicBezTo>
                  <a:cubicBezTo>
                    <a:pt x="0" y="28"/>
                    <a:pt x="0" y="50"/>
                    <a:pt x="25" y="50"/>
                  </a:cubicBezTo>
                  <a:cubicBezTo>
                    <a:pt x="262" y="50"/>
                    <a:pt x="262" y="50"/>
                    <a:pt x="262" y="50"/>
                  </a:cubicBezTo>
                  <a:cubicBezTo>
                    <a:pt x="262" y="50"/>
                    <a:pt x="287" y="50"/>
                    <a:pt x="287" y="28"/>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1" name="Freeform 35"/>
            <p:cNvSpPr>
              <a:spLocks/>
            </p:cNvSpPr>
            <p:nvPr/>
          </p:nvSpPr>
          <p:spPr bwMode="gray">
            <a:xfrm>
              <a:off x="9526281" y="5390012"/>
              <a:ext cx="449587" cy="78073"/>
            </a:xfrm>
            <a:custGeom>
              <a:avLst/>
              <a:gdLst>
                <a:gd name="T0" fmla="*/ 25 w 287"/>
                <a:gd name="T1" fmla="*/ 0 h 50"/>
                <a:gd name="T2" fmla="*/ 0 w 287"/>
                <a:gd name="T3" fmla="*/ 22 h 50"/>
                <a:gd name="T4" fmla="*/ 0 w 287"/>
                <a:gd name="T5" fmla="*/ 27 h 50"/>
                <a:gd name="T6" fmla="*/ 25 w 287"/>
                <a:gd name="T7" fmla="*/ 50 h 50"/>
                <a:gd name="T8" fmla="*/ 262 w 287"/>
                <a:gd name="T9" fmla="*/ 50 h 50"/>
                <a:gd name="T10" fmla="*/ 287 w 287"/>
                <a:gd name="T11" fmla="*/ 27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7"/>
                    <a:pt x="0" y="27"/>
                    <a:pt x="0" y="27"/>
                  </a:cubicBezTo>
                  <a:cubicBezTo>
                    <a:pt x="0" y="27"/>
                    <a:pt x="0" y="50"/>
                    <a:pt x="25" y="50"/>
                  </a:cubicBezTo>
                  <a:cubicBezTo>
                    <a:pt x="262" y="50"/>
                    <a:pt x="262" y="50"/>
                    <a:pt x="262" y="50"/>
                  </a:cubicBezTo>
                  <a:cubicBezTo>
                    <a:pt x="262" y="50"/>
                    <a:pt x="287" y="50"/>
                    <a:pt x="287" y="27"/>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2" name="Freeform 36"/>
            <p:cNvSpPr>
              <a:spLocks/>
            </p:cNvSpPr>
            <p:nvPr/>
          </p:nvSpPr>
          <p:spPr bwMode="gray">
            <a:xfrm>
              <a:off x="9526281" y="5527312"/>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3" name="Freeform 37"/>
            <p:cNvSpPr>
              <a:spLocks/>
            </p:cNvSpPr>
            <p:nvPr/>
          </p:nvSpPr>
          <p:spPr bwMode="gray">
            <a:xfrm>
              <a:off x="9526281" y="5667303"/>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4" name="Freeform 38"/>
            <p:cNvSpPr>
              <a:spLocks/>
            </p:cNvSpPr>
            <p:nvPr/>
          </p:nvSpPr>
          <p:spPr bwMode="gray">
            <a:xfrm>
              <a:off x="9526281" y="5807294"/>
              <a:ext cx="449587" cy="75380"/>
            </a:xfrm>
            <a:custGeom>
              <a:avLst/>
              <a:gdLst>
                <a:gd name="T0" fmla="*/ 25 w 287"/>
                <a:gd name="T1" fmla="*/ 0 h 49"/>
                <a:gd name="T2" fmla="*/ 0 w 287"/>
                <a:gd name="T3" fmla="*/ 23 h 49"/>
                <a:gd name="T4" fmla="*/ 0 w 287"/>
                <a:gd name="T5" fmla="*/ 27 h 49"/>
                <a:gd name="T6" fmla="*/ 25 w 287"/>
                <a:gd name="T7" fmla="*/ 49 h 49"/>
                <a:gd name="T8" fmla="*/ 262 w 287"/>
                <a:gd name="T9" fmla="*/ 49 h 49"/>
                <a:gd name="T10" fmla="*/ 287 w 287"/>
                <a:gd name="T11" fmla="*/ 27 h 49"/>
                <a:gd name="T12" fmla="*/ 287 w 287"/>
                <a:gd name="T13" fmla="*/ 23 h 49"/>
                <a:gd name="T14" fmla="*/ 262 w 287"/>
                <a:gd name="T15" fmla="*/ 0 h 49"/>
                <a:gd name="T16" fmla="*/ 153 w 287"/>
                <a:gd name="T17" fmla="*/ 0 h 49"/>
                <a:gd name="T18" fmla="*/ 25 w 287"/>
                <a:gd name="T19"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49">
                  <a:moveTo>
                    <a:pt x="25" y="0"/>
                  </a:moveTo>
                  <a:cubicBezTo>
                    <a:pt x="25" y="0"/>
                    <a:pt x="0" y="0"/>
                    <a:pt x="0" y="23"/>
                  </a:cubicBezTo>
                  <a:cubicBezTo>
                    <a:pt x="0" y="27"/>
                    <a:pt x="0" y="27"/>
                    <a:pt x="0" y="27"/>
                  </a:cubicBezTo>
                  <a:cubicBezTo>
                    <a:pt x="0" y="27"/>
                    <a:pt x="0" y="49"/>
                    <a:pt x="25" y="49"/>
                  </a:cubicBezTo>
                  <a:cubicBezTo>
                    <a:pt x="262" y="49"/>
                    <a:pt x="262" y="49"/>
                    <a:pt x="262" y="49"/>
                  </a:cubicBezTo>
                  <a:cubicBezTo>
                    <a:pt x="262" y="49"/>
                    <a:pt x="287" y="49"/>
                    <a:pt x="287" y="27"/>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5" name="Freeform 39"/>
            <p:cNvSpPr>
              <a:spLocks/>
            </p:cNvSpPr>
            <p:nvPr/>
          </p:nvSpPr>
          <p:spPr bwMode="gray">
            <a:xfrm>
              <a:off x="9526281" y="5941900"/>
              <a:ext cx="449587" cy="78073"/>
            </a:xfrm>
            <a:custGeom>
              <a:avLst/>
              <a:gdLst>
                <a:gd name="T0" fmla="*/ 25 w 287"/>
                <a:gd name="T1" fmla="*/ 0 h 50"/>
                <a:gd name="T2" fmla="*/ 0 w 287"/>
                <a:gd name="T3" fmla="*/ 24 h 50"/>
                <a:gd name="T4" fmla="*/ 0 w 287"/>
                <a:gd name="T5" fmla="*/ 28 h 50"/>
                <a:gd name="T6" fmla="*/ 25 w 287"/>
                <a:gd name="T7" fmla="*/ 50 h 50"/>
                <a:gd name="T8" fmla="*/ 262 w 287"/>
                <a:gd name="T9" fmla="*/ 50 h 50"/>
                <a:gd name="T10" fmla="*/ 287 w 287"/>
                <a:gd name="T11" fmla="*/ 28 h 50"/>
                <a:gd name="T12" fmla="*/ 287 w 287"/>
                <a:gd name="T13" fmla="*/ 24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4"/>
                  </a:cubicBezTo>
                  <a:cubicBezTo>
                    <a:pt x="0" y="28"/>
                    <a:pt x="0" y="28"/>
                    <a:pt x="0" y="28"/>
                  </a:cubicBezTo>
                  <a:cubicBezTo>
                    <a:pt x="0" y="28"/>
                    <a:pt x="0" y="50"/>
                    <a:pt x="25" y="50"/>
                  </a:cubicBezTo>
                  <a:cubicBezTo>
                    <a:pt x="262" y="50"/>
                    <a:pt x="262" y="50"/>
                    <a:pt x="262" y="50"/>
                  </a:cubicBezTo>
                  <a:cubicBezTo>
                    <a:pt x="262" y="50"/>
                    <a:pt x="287" y="50"/>
                    <a:pt x="287" y="28"/>
                  </a:cubicBezTo>
                  <a:cubicBezTo>
                    <a:pt x="287" y="24"/>
                    <a:pt x="287" y="24"/>
                    <a:pt x="287" y="24"/>
                  </a:cubicBezTo>
                  <a:cubicBezTo>
                    <a:pt x="287" y="24"/>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6" name="Oval 40"/>
            <p:cNvSpPr>
              <a:spLocks noChangeArrowheads="1"/>
            </p:cNvSpPr>
            <p:nvPr/>
          </p:nvSpPr>
          <p:spPr bwMode="gray">
            <a:xfrm>
              <a:off x="9889718" y="4991577"/>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7" name="Oval 41"/>
            <p:cNvSpPr>
              <a:spLocks noChangeArrowheads="1"/>
            </p:cNvSpPr>
            <p:nvPr/>
          </p:nvSpPr>
          <p:spPr bwMode="gray">
            <a:xfrm>
              <a:off x="9889718" y="5131568"/>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8" name="Oval 42"/>
            <p:cNvSpPr>
              <a:spLocks noChangeArrowheads="1"/>
            </p:cNvSpPr>
            <p:nvPr/>
          </p:nvSpPr>
          <p:spPr bwMode="gray">
            <a:xfrm>
              <a:off x="9889718" y="5268867"/>
              <a:ext cx="45767" cy="45767"/>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9" name="Oval 43"/>
            <p:cNvSpPr>
              <a:spLocks noChangeArrowheads="1"/>
            </p:cNvSpPr>
            <p:nvPr/>
          </p:nvSpPr>
          <p:spPr bwMode="gray">
            <a:xfrm>
              <a:off x="9889718" y="5406165"/>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30" name="Oval 44"/>
            <p:cNvSpPr>
              <a:spLocks noChangeArrowheads="1"/>
            </p:cNvSpPr>
            <p:nvPr/>
          </p:nvSpPr>
          <p:spPr bwMode="gray">
            <a:xfrm>
              <a:off x="9889718" y="5546156"/>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31" name="Oval 45"/>
            <p:cNvSpPr>
              <a:spLocks noChangeArrowheads="1"/>
            </p:cNvSpPr>
            <p:nvPr/>
          </p:nvSpPr>
          <p:spPr bwMode="gray">
            <a:xfrm>
              <a:off x="9889718" y="5683456"/>
              <a:ext cx="45767" cy="45767"/>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32" name="Oval 46"/>
            <p:cNvSpPr>
              <a:spLocks noChangeArrowheads="1"/>
            </p:cNvSpPr>
            <p:nvPr/>
          </p:nvSpPr>
          <p:spPr bwMode="gray">
            <a:xfrm>
              <a:off x="9889718" y="5823447"/>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33" name="Oval 47"/>
            <p:cNvSpPr>
              <a:spLocks noChangeArrowheads="1"/>
            </p:cNvSpPr>
            <p:nvPr/>
          </p:nvSpPr>
          <p:spPr bwMode="gray">
            <a:xfrm>
              <a:off x="9889718" y="5960744"/>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34" name="Freeform 48"/>
            <p:cNvSpPr>
              <a:spLocks/>
            </p:cNvSpPr>
            <p:nvPr/>
          </p:nvSpPr>
          <p:spPr bwMode="gray">
            <a:xfrm>
              <a:off x="9526281" y="6081891"/>
              <a:ext cx="449587" cy="78073"/>
            </a:xfrm>
            <a:custGeom>
              <a:avLst/>
              <a:gdLst>
                <a:gd name="T0" fmla="*/ 25 w 287"/>
                <a:gd name="T1" fmla="*/ 0 h 50"/>
                <a:gd name="T2" fmla="*/ 0 w 287"/>
                <a:gd name="T3" fmla="*/ 23 h 50"/>
                <a:gd name="T4" fmla="*/ 0 w 287"/>
                <a:gd name="T5" fmla="*/ 27 h 50"/>
                <a:gd name="T6" fmla="*/ 25 w 287"/>
                <a:gd name="T7" fmla="*/ 50 h 50"/>
                <a:gd name="T8" fmla="*/ 262 w 287"/>
                <a:gd name="T9" fmla="*/ 50 h 50"/>
                <a:gd name="T10" fmla="*/ 287 w 287"/>
                <a:gd name="T11" fmla="*/ 27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7"/>
                    <a:pt x="0" y="27"/>
                    <a:pt x="0" y="27"/>
                  </a:cubicBezTo>
                  <a:cubicBezTo>
                    <a:pt x="0" y="27"/>
                    <a:pt x="0" y="50"/>
                    <a:pt x="25" y="50"/>
                  </a:cubicBezTo>
                  <a:cubicBezTo>
                    <a:pt x="262" y="50"/>
                    <a:pt x="262" y="50"/>
                    <a:pt x="262" y="50"/>
                  </a:cubicBezTo>
                  <a:cubicBezTo>
                    <a:pt x="262" y="50"/>
                    <a:pt x="287" y="50"/>
                    <a:pt x="287" y="27"/>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5" name="Oval 49"/>
            <p:cNvSpPr>
              <a:spLocks noChangeArrowheads="1"/>
            </p:cNvSpPr>
            <p:nvPr/>
          </p:nvSpPr>
          <p:spPr bwMode="gray">
            <a:xfrm>
              <a:off x="9889718" y="6100735"/>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36" name="Freeform 50"/>
            <p:cNvSpPr>
              <a:spLocks/>
            </p:cNvSpPr>
            <p:nvPr/>
          </p:nvSpPr>
          <p:spPr bwMode="gray">
            <a:xfrm>
              <a:off x="8842479" y="5909595"/>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7" name="Oval 51"/>
            <p:cNvSpPr>
              <a:spLocks noChangeArrowheads="1"/>
            </p:cNvSpPr>
            <p:nvPr/>
          </p:nvSpPr>
          <p:spPr bwMode="gray">
            <a:xfrm>
              <a:off x="9203225" y="5928439"/>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38" name="Rectangle 52"/>
            <p:cNvSpPr>
              <a:spLocks noChangeArrowheads="1"/>
            </p:cNvSpPr>
            <p:nvPr/>
          </p:nvSpPr>
          <p:spPr bwMode="gray">
            <a:xfrm>
              <a:off x="8643261" y="4245857"/>
              <a:ext cx="573425" cy="255753"/>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9" name="Freeform 53"/>
            <p:cNvSpPr>
              <a:spLocks/>
            </p:cNvSpPr>
            <p:nvPr userDrawn="1"/>
          </p:nvSpPr>
          <p:spPr bwMode="gray">
            <a:xfrm>
              <a:off x="10780814" y="5917670"/>
              <a:ext cx="1235690" cy="611115"/>
            </a:xfrm>
            <a:custGeom>
              <a:avLst/>
              <a:gdLst>
                <a:gd name="T0" fmla="*/ 763 w 788"/>
                <a:gd name="T1" fmla="*/ 392 h 392"/>
                <a:gd name="T2" fmla="*/ 788 w 788"/>
                <a:gd name="T3" fmla="*/ 304 h 392"/>
                <a:gd name="T4" fmla="*/ 625 w 788"/>
                <a:gd name="T5" fmla="*/ 142 h 392"/>
                <a:gd name="T6" fmla="*/ 580 w 788"/>
                <a:gd name="T7" fmla="*/ 149 h 392"/>
                <a:gd name="T8" fmla="*/ 358 w 788"/>
                <a:gd name="T9" fmla="*/ 0 h 392"/>
                <a:gd name="T10" fmla="*/ 120 w 788"/>
                <a:gd name="T11" fmla="*/ 224 h 392"/>
                <a:gd name="T12" fmla="*/ 0 w 788"/>
                <a:gd name="T13" fmla="*/ 347 h 392"/>
                <a:gd name="T14" fmla="*/ 8 w 788"/>
                <a:gd name="T15" fmla="*/ 392 h 392"/>
                <a:gd name="T16" fmla="*/ 763 w 788"/>
                <a:gd name="T17" fmla="*/ 392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8" h="392">
                  <a:moveTo>
                    <a:pt x="763" y="392"/>
                  </a:moveTo>
                  <a:cubicBezTo>
                    <a:pt x="779" y="366"/>
                    <a:pt x="788" y="337"/>
                    <a:pt x="788" y="304"/>
                  </a:cubicBezTo>
                  <a:cubicBezTo>
                    <a:pt x="788" y="214"/>
                    <a:pt x="715" y="142"/>
                    <a:pt x="625" y="142"/>
                  </a:cubicBezTo>
                  <a:cubicBezTo>
                    <a:pt x="609" y="142"/>
                    <a:pt x="594" y="144"/>
                    <a:pt x="580" y="149"/>
                  </a:cubicBezTo>
                  <a:cubicBezTo>
                    <a:pt x="544" y="61"/>
                    <a:pt x="458" y="0"/>
                    <a:pt x="358" y="0"/>
                  </a:cubicBezTo>
                  <a:cubicBezTo>
                    <a:pt x="231" y="0"/>
                    <a:pt x="127" y="99"/>
                    <a:pt x="120" y="224"/>
                  </a:cubicBezTo>
                  <a:cubicBezTo>
                    <a:pt x="53" y="226"/>
                    <a:pt x="0" y="280"/>
                    <a:pt x="0" y="347"/>
                  </a:cubicBezTo>
                  <a:cubicBezTo>
                    <a:pt x="0" y="363"/>
                    <a:pt x="2" y="378"/>
                    <a:pt x="8" y="392"/>
                  </a:cubicBezTo>
                  <a:lnTo>
                    <a:pt x="763" y="392"/>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0" name="Freeform 55"/>
            <p:cNvSpPr>
              <a:spLocks/>
            </p:cNvSpPr>
            <p:nvPr/>
          </p:nvSpPr>
          <p:spPr bwMode="gray">
            <a:xfrm>
              <a:off x="11198094" y="5990359"/>
              <a:ext cx="1238381" cy="646112"/>
            </a:xfrm>
            <a:custGeom>
              <a:avLst/>
              <a:gdLst>
                <a:gd name="T0" fmla="*/ 790 w 790"/>
                <a:gd name="T1" fmla="*/ 206 h 414"/>
                <a:gd name="T2" fmla="*/ 661 w 790"/>
                <a:gd name="T3" fmla="*/ 149 h 414"/>
                <a:gd name="T4" fmla="*/ 613 w 790"/>
                <a:gd name="T5" fmla="*/ 156 h 414"/>
                <a:gd name="T6" fmla="*/ 379 w 790"/>
                <a:gd name="T7" fmla="*/ 0 h 414"/>
                <a:gd name="T8" fmla="*/ 127 w 790"/>
                <a:gd name="T9" fmla="*/ 236 h 414"/>
                <a:gd name="T10" fmla="*/ 0 w 790"/>
                <a:gd name="T11" fmla="*/ 366 h 414"/>
                <a:gd name="T12" fmla="*/ 9 w 790"/>
                <a:gd name="T13" fmla="*/ 414 h 414"/>
                <a:gd name="T14" fmla="*/ 790 w 790"/>
                <a:gd name="T15" fmla="*/ 414 h 414"/>
                <a:gd name="T16" fmla="*/ 790 w 790"/>
                <a:gd name="T17" fmla="*/ 206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0" h="414">
                  <a:moveTo>
                    <a:pt x="790" y="206"/>
                  </a:moveTo>
                  <a:cubicBezTo>
                    <a:pt x="758" y="172"/>
                    <a:pt x="713" y="149"/>
                    <a:pt x="661" y="149"/>
                  </a:cubicBezTo>
                  <a:cubicBezTo>
                    <a:pt x="644" y="149"/>
                    <a:pt x="628" y="152"/>
                    <a:pt x="613" y="156"/>
                  </a:cubicBezTo>
                  <a:cubicBezTo>
                    <a:pt x="576" y="64"/>
                    <a:pt x="484" y="0"/>
                    <a:pt x="379" y="0"/>
                  </a:cubicBezTo>
                  <a:cubicBezTo>
                    <a:pt x="245" y="0"/>
                    <a:pt x="135" y="104"/>
                    <a:pt x="127" y="236"/>
                  </a:cubicBezTo>
                  <a:cubicBezTo>
                    <a:pt x="56" y="238"/>
                    <a:pt x="0" y="295"/>
                    <a:pt x="0" y="366"/>
                  </a:cubicBezTo>
                  <a:cubicBezTo>
                    <a:pt x="0" y="383"/>
                    <a:pt x="3" y="399"/>
                    <a:pt x="9" y="414"/>
                  </a:cubicBezTo>
                  <a:cubicBezTo>
                    <a:pt x="790" y="414"/>
                    <a:pt x="790" y="414"/>
                    <a:pt x="790" y="414"/>
                  </a:cubicBezTo>
                  <a:lnTo>
                    <a:pt x="790" y="20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1" name="Freeform 59"/>
            <p:cNvSpPr>
              <a:spLocks/>
            </p:cNvSpPr>
            <p:nvPr/>
          </p:nvSpPr>
          <p:spPr bwMode="gray">
            <a:xfrm>
              <a:off x="11682678" y="5328094"/>
              <a:ext cx="309596" cy="441510"/>
            </a:xfrm>
            <a:custGeom>
              <a:avLst/>
              <a:gdLst>
                <a:gd name="T0" fmla="*/ 198 w 198"/>
                <a:gd name="T1" fmla="*/ 202 h 283"/>
                <a:gd name="T2" fmla="*/ 198 w 198"/>
                <a:gd name="T3" fmla="*/ 0 h 283"/>
                <a:gd name="T4" fmla="*/ 177 w 198"/>
                <a:gd name="T5" fmla="*/ 6 h 283"/>
                <a:gd name="T6" fmla="*/ 177 w 198"/>
                <a:gd name="T7" fmla="*/ 230 h 283"/>
                <a:gd name="T8" fmla="*/ 0 w 198"/>
                <a:gd name="T9" fmla="*/ 230 h 283"/>
                <a:gd name="T10" fmla="*/ 26 w 198"/>
                <a:gd name="T11" fmla="*/ 246 h 283"/>
                <a:gd name="T12" fmla="*/ 26 w 198"/>
                <a:gd name="T13" fmla="*/ 283 h 283"/>
                <a:gd name="T14" fmla="*/ 171 w 198"/>
                <a:gd name="T15" fmla="*/ 283 h 283"/>
                <a:gd name="T16" fmla="*/ 171 w 198"/>
                <a:gd name="T17" fmla="*/ 246 h 283"/>
                <a:gd name="T18" fmla="*/ 198 w 198"/>
                <a:gd name="T19" fmla="*/ 202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83">
                  <a:moveTo>
                    <a:pt x="198" y="202"/>
                  </a:moveTo>
                  <a:cubicBezTo>
                    <a:pt x="198" y="0"/>
                    <a:pt x="198" y="0"/>
                    <a:pt x="198" y="0"/>
                  </a:cubicBezTo>
                  <a:cubicBezTo>
                    <a:pt x="190" y="0"/>
                    <a:pt x="183" y="3"/>
                    <a:pt x="177" y="6"/>
                  </a:cubicBezTo>
                  <a:cubicBezTo>
                    <a:pt x="177" y="230"/>
                    <a:pt x="177" y="230"/>
                    <a:pt x="177" y="230"/>
                  </a:cubicBezTo>
                  <a:cubicBezTo>
                    <a:pt x="0" y="230"/>
                    <a:pt x="0" y="230"/>
                    <a:pt x="0" y="230"/>
                  </a:cubicBezTo>
                  <a:cubicBezTo>
                    <a:pt x="6" y="239"/>
                    <a:pt x="15" y="244"/>
                    <a:pt x="26" y="246"/>
                  </a:cubicBezTo>
                  <a:cubicBezTo>
                    <a:pt x="26" y="283"/>
                    <a:pt x="26" y="283"/>
                    <a:pt x="26" y="283"/>
                  </a:cubicBezTo>
                  <a:cubicBezTo>
                    <a:pt x="171" y="283"/>
                    <a:pt x="171" y="283"/>
                    <a:pt x="171" y="283"/>
                  </a:cubicBezTo>
                  <a:cubicBezTo>
                    <a:pt x="171" y="246"/>
                    <a:pt x="171" y="246"/>
                    <a:pt x="171" y="246"/>
                  </a:cubicBezTo>
                  <a:lnTo>
                    <a:pt x="198" y="202"/>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2" name="Freeform 60"/>
            <p:cNvSpPr>
              <a:spLocks/>
            </p:cNvSpPr>
            <p:nvPr/>
          </p:nvSpPr>
          <p:spPr bwMode="gray">
            <a:xfrm>
              <a:off x="11704215" y="5815369"/>
              <a:ext cx="263829" cy="419973"/>
            </a:xfrm>
            <a:custGeom>
              <a:avLst/>
              <a:gdLst>
                <a:gd name="T0" fmla="*/ 167 w 167"/>
                <a:gd name="T1" fmla="*/ 270 h 270"/>
                <a:gd name="T2" fmla="*/ 167 w 167"/>
                <a:gd name="T3" fmla="*/ 0 h 270"/>
                <a:gd name="T4" fmla="*/ 0 w 167"/>
                <a:gd name="T5" fmla="*/ 0 h 270"/>
                <a:gd name="T6" fmla="*/ 0 w 167"/>
                <a:gd name="T7" fmla="*/ 203 h 270"/>
                <a:gd name="T8" fmla="*/ 18 w 167"/>
                <a:gd name="T9" fmla="*/ 202 h 270"/>
                <a:gd name="T10" fmla="*/ 167 w 167"/>
                <a:gd name="T11" fmla="*/ 270 h 270"/>
              </a:gdLst>
              <a:ahLst/>
              <a:cxnLst>
                <a:cxn ang="0">
                  <a:pos x="T0" y="T1"/>
                </a:cxn>
                <a:cxn ang="0">
                  <a:pos x="T2" y="T3"/>
                </a:cxn>
                <a:cxn ang="0">
                  <a:pos x="T4" y="T5"/>
                </a:cxn>
                <a:cxn ang="0">
                  <a:pos x="T6" y="T7"/>
                </a:cxn>
                <a:cxn ang="0">
                  <a:pos x="T8" y="T9"/>
                </a:cxn>
                <a:cxn ang="0">
                  <a:pos x="T10" y="T11"/>
                </a:cxn>
              </a:cxnLst>
              <a:rect l="0" t="0" r="r" b="b"/>
              <a:pathLst>
                <a:path w="167" h="270">
                  <a:moveTo>
                    <a:pt x="167" y="270"/>
                  </a:moveTo>
                  <a:cubicBezTo>
                    <a:pt x="167" y="0"/>
                    <a:pt x="167" y="0"/>
                    <a:pt x="167" y="0"/>
                  </a:cubicBezTo>
                  <a:cubicBezTo>
                    <a:pt x="0" y="0"/>
                    <a:pt x="0" y="0"/>
                    <a:pt x="0" y="0"/>
                  </a:cubicBezTo>
                  <a:cubicBezTo>
                    <a:pt x="0" y="203"/>
                    <a:pt x="0" y="203"/>
                    <a:pt x="0" y="203"/>
                  </a:cubicBezTo>
                  <a:cubicBezTo>
                    <a:pt x="6" y="203"/>
                    <a:pt x="12" y="202"/>
                    <a:pt x="18" y="202"/>
                  </a:cubicBezTo>
                  <a:cubicBezTo>
                    <a:pt x="77" y="202"/>
                    <a:pt x="131" y="229"/>
                    <a:pt x="167" y="270"/>
                  </a:cubicBezTo>
                  <a:close/>
                </a:path>
              </a:pathLst>
            </a:custGeom>
            <a:solidFill>
              <a:srgbClr val="001B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3" name="Rectangle 61"/>
            <p:cNvSpPr>
              <a:spLocks noChangeArrowheads="1"/>
            </p:cNvSpPr>
            <p:nvPr/>
          </p:nvSpPr>
          <p:spPr bwMode="gray">
            <a:xfrm>
              <a:off x="11712292" y="5769604"/>
              <a:ext cx="247676" cy="4576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4" name="Freeform 62"/>
            <p:cNvSpPr>
              <a:spLocks/>
            </p:cNvSpPr>
            <p:nvPr/>
          </p:nvSpPr>
          <p:spPr bwMode="gray">
            <a:xfrm>
              <a:off x="9698577" y="6491095"/>
              <a:ext cx="1017626" cy="503430"/>
            </a:xfrm>
            <a:custGeom>
              <a:avLst/>
              <a:gdLst>
                <a:gd name="T0" fmla="*/ 628 w 650"/>
                <a:gd name="T1" fmla="*/ 323 h 323"/>
                <a:gd name="T2" fmla="*/ 650 w 650"/>
                <a:gd name="T3" fmla="*/ 251 h 323"/>
                <a:gd name="T4" fmla="*/ 515 w 650"/>
                <a:gd name="T5" fmla="*/ 117 h 323"/>
                <a:gd name="T6" fmla="*/ 477 w 650"/>
                <a:gd name="T7" fmla="*/ 122 h 323"/>
                <a:gd name="T8" fmla="*/ 295 w 650"/>
                <a:gd name="T9" fmla="*/ 0 h 323"/>
                <a:gd name="T10" fmla="*/ 99 w 650"/>
                <a:gd name="T11" fmla="*/ 184 h 323"/>
                <a:gd name="T12" fmla="*/ 0 w 650"/>
                <a:gd name="T13" fmla="*/ 285 h 323"/>
                <a:gd name="T14" fmla="*/ 7 w 650"/>
                <a:gd name="T15" fmla="*/ 323 h 323"/>
                <a:gd name="T16" fmla="*/ 628 w 650"/>
                <a:gd name="T17" fmla="*/ 323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0" h="323">
                  <a:moveTo>
                    <a:pt x="628" y="323"/>
                  </a:moveTo>
                  <a:cubicBezTo>
                    <a:pt x="642" y="302"/>
                    <a:pt x="650" y="277"/>
                    <a:pt x="650" y="251"/>
                  </a:cubicBezTo>
                  <a:cubicBezTo>
                    <a:pt x="650" y="176"/>
                    <a:pt x="589" y="117"/>
                    <a:pt x="515" y="117"/>
                  </a:cubicBezTo>
                  <a:cubicBezTo>
                    <a:pt x="502" y="117"/>
                    <a:pt x="489" y="119"/>
                    <a:pt x="477" y="122"/>
                  </a:cubicBezTo>
                  <a:cubicBezTo>
                    <a:pt x="448" y="50"/>
                    <a:pt x="377" y="0"/>
                    <a:pt x="295" y="0"/>
                  </a:cubicBezTo>
                  <a:cubicBezTo>
                    <a:pt x="191" y="0"/>
                    <a:pt x="105" y="81"/>
                    <a:pt x="99" y="184"/>
                  </a:cubicBezTo>
                  <a:cubicBezTo>
                    <a:pt x="44" y="185"/>
                    <a:pt x="0" y="230"/>
                    <a:pt x="0" y="285"/>
                  </a:cubicBezTo>
                  <a:cubicBezTo>
                    <a:pt x="0" y="298"/>
                    <a:pt x="1" y="311"/>
                    <a:pt x="7" y="323"/>
                  </a:cubicBezTo>
                  <a:lnTo>
                    <a:pt x="628" y="3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5" name="Rectangle 63"/>
            <p:cNvSpPr>
              <a:spLocks noChangeArrowheads="1"/>
            </p:cNvSpPr>
            <p:nvPr/>
          </p:nvSpPr>
          <p:spPr bwMode="gray">
            <a:xfrm>
              <a:off x="10840041" y="5481545"/>
              <a:ext cx="43074" cy="91532"/>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46" name="Freeform 64"/>
            <p:cNvSpPr>
              <a:spLocks/>
            </p:cNvSpPr>
            <p:nvPr/>
          </p:nvSpPr>
          <p:spPr bwMode="gray">
            <a:xfrm>
              <a:off x="6852992" y="5328094"/>
              <a:ext cx="729569" cy="231523"/>
            </a:xfrm>
            <a:custGeom>
              <a:avLst/>
              <a:gdLst>
                <a:gd name="T0" fmla="*/ 271 w 271"/>
                <a:gd name="T1" fmla="*/ 0 h 86"/>
                <a:gd name="T2" fmla="*/ 0 w 271"/>
                <a:gd name="T3" fmla="*/ 0 h 86"/>
                <a:gd name="T4" fmla="*/ 17 w 271"/>
                <a:gd name="T5" fmla="*/ 11 h 86"/>
                <a:gd name="T6" fmla="*/ 132 w 271"/>
                <a:gd name="T7" fmla="*/ 48 h 86"/>
                <a:gd name="T8" fmla="*/ 133 w 271"/>
                <a:gd name="T9" fmla="*/ 86 h 86"/>
                <a:gd name="T10" fmla="*/ 240 w 271"/>
                <a:gd name="T11" fmla="*/ 86 h 86"/>
                <a:gd name="T12" fmla="*/ 240 w 271"/>
                <a:gd name="T13" fmla="*/ 21 h 86"/>
                <a:gd name="T14" fmla="*/ 271 w 271"/>
                <a:gd name="T15" fmla="*/ 0 h 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1" h="86">
                  <a:moveTo>
                    <a:pt x="271" y="0"/>
                  </a:moveTo>
                  <a:lnTo>
                    <a:pt x="0" y="0"/>
                  </a:lnTo>
                  <a:lnTo>
                    <a:pt x="17" y="11"/>
                  </a:lnTo>
                  <a:lnTo>
                    <a:pt x="132" y="48"/>
                  </a:lnTo>
                  <a:lnTo>
                    <a:pt x="133" y="86"/>
                  </a:lnTo>
                  <a:lnTo>
                    <a:pt x="240" y="86"/>
                  </a:lnTo>
                  <a:lnTo>
                    <a:pt x="240" y="21"/>
                  </a:lnTo>
                  <a:lnTo>
                    <a:pt x="271" y="0"/>
                  </a:ln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7" name="Freeform 65"/>
            <p:cNvSpPr>
              <a:spLocks/>
            </p:cNvSpPr>
            <p:nvPr/>
          </p:nvSpPr>
          <p:spPr bwMode="gray">
            <a:xfrm>
              <a:off x="7192201" y="5621536"/>
              <a:ext cx="328440" cy="508814"/>
            </a:xfrm>
            <a:custGeom>
              <a:avLst/>
              <a:gdLst>
                <a:gd name="T0" fmla="*/ 209 w 209"/>
                <a:gd name="T1" fmla="*/ 327 h 327"/>
                <a:gd name="T2" fmla="*/ 209 w 209"/>
                <a:gd name="T3" fmla="*/ 0 h 327"/>
                <a:gd name="T4" fmla="*/ 0 w 209"/>
                <a:gd name="T5" fmla="*/ 0 h 327"/>
                <a:gd name="T6" fmla="*/ 0 w 209"/>
                <a:gd name="T7" fmla="*/ 242 h 327"/>
                <a:gd name="T8" fmla="*/ 209 w 209"/>
                <a:gd name="T9" fmla="*/ 327 h 327"/>
              </a:gdLst>
              <a:ahLst/>
              <a:cxnLst>
                <a:cxn ang="0">
                  <a:pos x="T0" y="T1"/>
                </a:cxn>
                <a:cxn ang="0">
                  <a:pos x="T2" y="T3"/>
                </a:cxn>
                <a:cxn ang="0">
                  <a:pos x="T4" y="T5"/>
                </a:cxn>
                <a:cxn ang="0">
                  <a:pos x="T6" y="T7"/>
                </a:cxn>
                <a:cxn ang="0">
                  <a:pos x="T8" y="T9"/>
                </a:cxn>
              </a:cxnLst>
              <a:rect l="0" t="0" r="r" b="b"/>
              <a:pathLst>
                <a:path w="209" h="327">
                  <a:moveTo>
                    <a:pt x="209" y="327"/>
                  </a:moveTo>
                  <a:cubicBezTo>
                    <a:pt x="209" y="0"/>
                    <a:pt x="209" y="0"/>
                    <a:pt x="209" y="0"/>
                  </a:cubicBezTo>
                  <a:cubicBezTo>
                    <a:pt x="0" y="0"/>
                    <a:pt x="0" y="0"/>
                    <a:pt x="0" y="0"/>
                  </a:cubicBezTo>
                  <a:cubicBezTo>
                    <a:pt x="0" y="242"/>
                    <a:pt x="0" y="242"/>
                    <a:pt x="0" y="242"/>
                  </a:cubicBezTo>
                  <a:cubicBezTo>
                    <a:pt x="81" y="245"/>
                    <a:pt x="153" y="277"/>
                    <a:pt x="209" y="327"/>
                  </a:cubicBezTo>
                  <a:close/>
                </a:path>
              </a:pathLst>
            </a:custGeom>
            <a:solidFill>
              <a:srgbClr val="001B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8" name="Rectangle 66"/>
            <p:cNvSpPr>
              <a:spLocks noChangeArrowheads="1"/>
            </p:cNvSpPr>
            <p:nvPr/>
          </p:nvSpPr>
          <p:spPr bwMode="gray">
            <a:xfrm>
              <a:off x="7202970" y="5559618"/>
              <a:ext cx="306903" cy="6192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9" name="Rectangle 67"/>
            <p:cNvSpPr>
              <a:spLocks noChangeArrowheads="1"/>
            </p:cNvSpPr>
            <p:nvPr/>
          </p:nvSpPr>
          <p:spPr bwMode="gray">
            <a:xfrm>
              <a:off x="7943307" y="5048112"/>
              <a:ext cx="43074" cy="91532"/>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50" name="Freeform 68"/>
            <p:cNvSpPr>
              <a:spLocks/>
            </p:cNvSpPr>
            <p:nvPr/>
          </p:nvSpPr>
          <p:spPr bwMode="gray">
            <a:xfrm>
              <a:off x="7940614" y="5088494"/>
              <a:ext cx="1289532" cy="454971"/>
            </a:xfrm>
            <a:custGeom>
              <a:avLst/>
              <a:gdLst>
                <a:gd name="T0" fmla="*/ 479 w 479"/>
                <a:gd name="T1" fmla="*/ 169 h 169"/>
                <a:gd name="T2" fmla="*/ 163 w 479"/>
                <a:gd name="T3" fmla="*/ 169 h 169"/>
                <a:gd name="T4" fmla="*/ 163 w 479"/>
                <a:gd name="T5" fmla="*/ 5 h 169"/>
                <a:gd name="T6" fmla="*/ 0 w 479"/>
                <a:gd name="T7" fmla="*/ 5 h 169"/>
                <a:gd name="T8" fmla="*/ 0 w 479"/>
                <a:gd name="T9" fmla="*/ 0 h 169"/>
                <a:gd name="T10" fmla="*/ 169 w 479"/>
                <a:gd name="T11" fmla="*/ 0 h 169"/>
                <a:gd name="T12" fmla="*/ 169 w 479"/>
                <a:gd name="T13" fmla="*/ 165 h 169"/>
                <a:gd name="T14" fmla="*/ 479 w 479"/>
                <a:gd name="T15" fmla="*/ 165 h 169"/>
                <a:gd name="T16" fmla="*/ 479 w 479"/>
                <a:gd name="T17" fmla="*/ 169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9" h="169">
                  <a:moveTo>
                    <a:pt x="479" y="169"/>
                  </a:moveTo>
                  <a:lnTo>
                    <a:pt x="163" y="169"/>
                  </a:lnTo>
                  <a:lnTo>
                    <a:pt x="163" y="5"/>
                  </a:lnTo>
                  <a:lnTo>
                    <a:pt x="0" y="5"/>
                  </a:lnTo>
                  <a:lnTo>
                    <a:pt x="0" y="0"/>
                  </a:lnTo>
                  <a:lnTo>
                    <a:pt x="169" y="0"/>
                  </a:lnTo>
                  <a:lnTo>
                    <a:pt x="169" y="165"/>
                  </a:lnTo>
                  <a:lnTo>
                    <a:pt x="479" y="165"/>
                  </a:lnTo>
                  <a:lnTo>
                    <a:pt x="479" y="169"/>
                  </a:ln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51" name="Freeform 69"/>
            <p:cNvSpPr>
              <a:spLocks/>
            </p:cNvSpPr>
            <p:nvPr/>
          </p:nvSpPr>
          <p:spPr bwMode="gray">
            <a:xfrm>
              <a:off x="10215467" y="6227266"/>
              <a:ext cx="134607" cy="188449"/>
            </a:xfrm>
            <a:custGeom>
              <a:avLst/>
              <a:gdLst>
                <a:gd name="T0" fmla="*/ 85 w 85"/>
                <a:gd name="T1" fmla="*/ 86 h 121"/>
                <a:gd name="T2" fmla="*/ 85 w 85"/>
                <a:gd name="T3" fmla="*/ 0 h 121"/>
                <a:gd name="T4" fmla="*/ 77 w 85"/>
                <a:gd name="T5" fmla="*/ 2 h 121"/>
                <a:gd name="T6" fmla="*/ 77 w 85"/>
                <a:gd name="T7" fmla="*/ 98 h 121"/>
                <a:gd name="T8" fmla="*/ 0 w 85"/>
                <a:gd name="T9" fmla="*/ 98 h 121"/>
                <a:gd name="T10" fmla="*/ 11 w 85"/>
                <a:gd name="T11" fmla="*/ 105 h 121"/>
                <a:gd name="T12" fmla="*/ 11 w 85"/>
                <a:gd name="T13" fmla="*/ 121 h 121"/>
                <a:gd name="T14" fmla="*/ 73 w 85"/>
                <a:gd name="T15" fmla="*/ 121 h 121"/>
                <a:gd name="T16" fmla="*/ 73 w 85"/>
                <a:gd name="T17" fmla="*/ 105 h 121"/>
                <a:gd name="T18" fmla="*/ 85 w 85"/>
                <a:gd name="T19" fmla="*/ 86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121">
                  <a:moveTo>
                    <a:pt x="85" y="86"/>
                  </a:moveTo>
                  <a:cubicBezTo>
                    <a:pt x="85" y="0"/>
                    <a:pt x="85" y="0"/>
                    <a:pt x="85" y="0"/>
                  </a:cubicBezTo>
                  <a:cubicBezTo>
                    <a:pt x="82" y="0"/>
                    <a:pt x="79" y="1"/>
                    <a:pt x="77" y="2"/>
                  </a:cubicBezTo>
                  <a:cubicBezTo>
                    <a:pt x="77" y="98"/>
                    <a:pt x="77" y="98"/>
                    <a:pt x="77" y="98"/>
                  </a:cubicBezTo>
                  <a:cubicBezTo>
                    <a:pt x="0" y="98"/>
                    <a:pt x="0" y="98"/>
                    <a:pt x="0" y="98"/>
                  </a:cubicBezTo>
                  <a:cubicBezTo>
                    <a:pt x="3" y="102"/>
                    <a:pt x="7" y="104"/>
                    <a:pt x="11" y="105"/>
                  </a:cubicBezTo>
                  <a:cubicBezTo>
                    <a:pt x="11" y="121"/>
                    <a:pt x="11" y="121"/>
                    <a:pt x="11" y="121"/>
                  </a:cubicBezTo>
                  <a:cubicBezTo>
                    <a:pt x="73" y="121"/>
                    <a:pt x="73" y="121"/>
                    <a:pt x="73" y="121"/>
                  </a:cubicBezTo>
                  <a:cubicBezTo>
                    <a:pt x="73" y="105"/>
                    <a:pt x="73" y="105"/>
                    <a:pt x="73" y="105"/>
                  </a:cubicBezTo>
                  <a:lnTo>
                    <a:pt x="85" y="86"/>
                  </a:ln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2" name="Freeform 70"/>
            <p:cNvSpPr>
              <a:spLocks/>
            </p:cNvSpPr>
            <p:nvPr/>
          </p:nvSpPr>
          <p:spPr bwMode="gray">
            <a:xfrm>
              <a:off x="10228926" y="6437253"/>
              <a:ext cx="110378" cy="250369"/>
            </a:xfrm>
            <a:custGeom>
              <a:avLst/>
              <a:gdLst>
                <a:gd name="T0" fmla="*/ 72 w 72"/>
                <a:gd name="T1" fmla="*/ 160 h 160"/>
                <a:gd name="T2" fmla="*/ 72 w 72"/>
                <a:gd name="T3" fmla="*/ 0 h 160"/>
                <a:gd name="T4" fmla="*/ 0 w 72"/>
                <a:gd name="T5" fmla="*/ 0 h 160"/>
                <a:gd name="T6" fmla="*/ 0 w 72"/>
                <a:gd name="T7" fmla="*/ 119 h 160"/>
                <a:gd name="T8" fmla="*/ 72 w 72"/>
                <a:gd name="T9" fmla="*/ 160 h 160"/>
              </a:gdLst>
              <a:ahLst/>
              <a:cxnLst>
                <a:cxn ang="0">
                  <a:pos x="T0" y="T1"/>
                </a:cxn>
                <a:cxn ang="0">
                  <a:pos x="T2" y="T3"/>
                </a:cxn>
                <a:cxn ang="0">
                  <a:pos x="T4" y="T5"/>
                </a:cxn>
                <a:cxn ang="0">
                  <a:pos x="T6" y="T7"/>
                </a:cxn>
                <a:cxn ang="0">
                  <a:pos x="T8" y="T9"/>
                </a:cxn>
              </a:cxnLst>
              <a:rect l="0" t="0" r="r" b="b"/>
              <a:pathLst>
                <a:path w="72" h="160">
                  <a:moveTo>
                    <a:pt x="72" y="160"/>
                  </a:moveTo>
                  <a:cubicBezTo>
                    <a:pt x="72" y="0"/>
                    <a:pt x="72" y="0"/>
                    <a:pt x="72" y="0"/>
                  </a:cubicBezTo>
                  <a:cubicBezTo>
                    <a:pt x="0" y="0"/>
                    <a:pt x="0" y="0"/>
                    <a:pt x="0" y="0"/>
                  </a:cubicBezTo>
                  <a:cubicBezTo>
                    <a:pt x="0" y="119"/>
                    <a:pt x="0" y="119"/>
                    <a:pt x="0" y="119"/>
                  </a:cubicBezTo>
                  <a:cubicBezTo>
                    <a:pt x="27" y="126"/>
                    <a:pt x="52" y="140"/>
                    <a:pt x="72" y="160"/>
                  </a:cubicBezTo>
                  <a:close/>
                </a:path>
              </a:pathLst>
            </a:custGeom>
            <a:solidFill>
              <a:srgbClr val="001B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3" name="Rectangle 71"/>
            <p:cNvSpPr>
              <a:spLocks noChangeArrowheads="1"/>
            </p:cNvSpPr>
            <p:nvPr/>
          </p:nvSpPr>
          <p:spPr bwMode="gray">
            <a:xfrm>
              <a:off x="10231619" y="6415716"/>
              <a:ext cx="104994" cy="215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4" name="Freeform 72"/>
            <p:cNvSpPr>
              <a:spLocks/>
            </p:cNvSpPr>
            <p:nvPr/>
          </p:nvSpPr>
          <p:spPr bwMode="gray">
            <a:xfrm>
              <a:off x="9916639" y="5287711"/>
              <a:ext cx="923402" cy="247676"/>
            </a:xfrm>
            <a:custGeom>
              <a:avLst/>
              <a:gdLst>
                <a:gd name="T0" fmla="*/ 343 w 343"/>
                <a:gd name="T1" fmla="*/ 92 h 92"/>
                <a:gd name="T2" fmla="*/ 196 w 343"/>
                <a:gd name="T3" fmla="*/ 92 h 92"/>
                <a:gd name="T4" fmla="*/ 196 w 343"/>
                <a:gd name="T5" fmla="*/ 5 h 92"/>
                <a:gd name="T6" fmla="*/ 0 w 343"/>
                <a:gd name="T7" fmla="*/ 5 h 92"/>
                <a:gd name="T8" fmla="*/ 0 w 343"/>
                <a:gd name="T9" fmla="*/ 0 h 92"/>
                <a:gd name="T10" fmla="*/ 201 w 343"/>
                <a:gd name="T11" fmla="*/ 0 h 92"/>
                <a:gd name="T12" fmla="*/ 201 w 343"/>
                <a:gd name="T13" fmla="*/ 87 h 92"/>
                <a:gd name="T14" fmla="*/ 343 w 343"/>
                <a:gd name="T15" fmla="*/ 87 h 92"/>
                <a:gd name="T16" fmla="*/ 343 w 343"/>
                <a:gd name="T17" fmla="*/ 9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3" h="92">
                  <a:moveTo>
                    <a:pt x="343" y="92"/>
                  </a:moveTo>
                  <a:lnTo>
                    <a:pt x="196" y="92"/>
                  </a:lnTo>
                  <a:lnTo>
                    <a:pt x="196" y="5"/>
                  </a:lnTo>
                  <a:lnTo>
                    <a:pt x="0" y="5"/>
                  </a:lnTo>
                  <a:lnTo>
                    <a:pt x="0" y="0"/>
                  </a:lnTo>
                  <a:lnTo>
                    <a:pt x="201" y="0"/>
                  </a:lnTo>
                  <a:lnTo>
                    <a:pt x="201" y="87"/>
                  </a:lnTo>
                  <a:lnTo>
                    <a:pt x="343" y="87"/>
                  </a:lnTo>
                  <a:lnTo>
                    <a:pt x="343" y="92"/>
                  </a:ln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55" name="Freeform 73"/>
            <p:cNvSpPr>
              <a:spLocks/>
            </p:cNvSpPr>
            <p:nvPr/>
          </p:nvSpPr>
          <p:spPr bwMode="gray">
            <a:xfrm>
              <a:off x="9623198" y="5565002"/>
              <a:ext cx="282675" cy="743029"/>
            </a:xfrm>
            <a:custGeom>
              <a:avLst/>
              <a:gdLst>
                <a:gd name="T0" fmla="*/ 93 w 105"/>
                <a:gd name="T1" fmla="*/ 276 h 276"/>
                <a:gd name="T2" fmla="*/ 0 w 105"/>
                <a:gd name="T3" fmla="*/ 276 h 276"/>
                <a:gd name="T4" fmla="*/ 0 w 105"/>
                <a:gd name="T5" fmla="*/ 0 h 276"/>
                <a:gd name="T6" fmla="*/ 105 w 105"/>
                <a:gd name="T7" fmla="*/ 0 h 276"/>
                <a:gd name="T8" fmla="*/ 105 w 105"/>
                <a:gd name="T9" fmla="*/ 6 h 276"/>
                <a:gd name="T10" fmla="*/ 6 w 105"/>
                <a:gd name="T11" fmla="*/ 6 h 276"/>
                <a:gd name="T12" fmla="*/ 6 w 105"/>
                <a:gd name="T13" fmla="*/ 271 h 276"/>
                <a:gd name="T14" fmla="*/ 93 w 105"/>
                <a:gd name="T15" fmla="*/ 271 h 276"/>
                <a:gd name="T16" fmla="*/ 93 w 105"/>
                <a:gd name="T17" fmla="*/ 276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 h="276">
                  <a:moveTo>
                    <a:pt x="93" y="276"/>
                  </a:moveTo>
                  <a:lnTo>
                    <a:pt x="0" y="276"/>
                  </a:lnTo>
                  <a:lnTo>
                    <a:pt x="0" y="0"/>
                  </a:lnTo>
                  <a:lnTo>
                    <a:pt x="105" y="0"/>
                  </a:lnTo>
                  <a:lnTo>
                    <a:pt x="105" y="6"/>
                  </a:lnTo>
                  <a:lnTo>
                    <a:pt x="6" y="6"/>
                  </a:lnTo>
                  <a:lnTo>
                    <a:pt x="6" y="271"/>
                  </a:lnTo>
                  <a:lnTo>
                    <a:pt x="93" y="271"/>
                  </a:lnTo>
                  <a:lnTo>
                    <a:pt x="93" y="276"/>
                  </a:ln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56" name="Rectangle 74"/>
            <p:cNvSpPr>
              <a:spLocks noChangeArrowheads="1"/>
            </p:cNvSpPr>
            <p:nvPr/>
          </p:nvSpPr>
          <p:spPr bwMode="gray">
            <a:xfrm>
              <a:off x="9846644" y="6273032"/>
              <a:ext cx="26921" cy="56536"/>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57" name="Freeform 75"/>
            <p:cNvSpPr>
              <a:spLocks/>
            </p:cNvSpPr>
            <p:nvPr/>
          </p:nvSpPr>
          <p:spPr bwMode="gray">
            <a:xfrm>
              <a:off x="10883115" y="4951196"/>
              <a:ext cx="1076853" cy="734953"/>
            </a:xfrm>
            <a:custGeom>
              <a:avLst/>
              <a:gdLst>
                <a:gd name="T0" fmla="*/ 400 w 400"/>
                <a:gd name="T1" fmla="*/ 273 h 273"/>
                <a:gd name="T2" fmla="*/ 400 w 400"/>
                <a:gd name="T3" fmla="*/ 0 h 273"/>
                <a:gd name="T4" fmla="*/ 201 w 400"/>
                <a:gd name="T5" fmla="*/ 0 h 273"/>
                <a:gd name="T6" fmla="*/ 0 w 400"/>
                <a:gd name="T7" fmla="*/ 0 h 273"/>
                <a:gd name="T8" fmla="*/ 0 w 400"/>
                <a:gd name="T9" fmla="*/ 273 h 273"/>
                <a:gd name="T10" fmla="*/ 201 w 400"/>
                <a:gd name="T11" fmla="*/ 273 h 273"/>
                <a:gd name="T12" fmla="*/ 400 w 400"/>
                <a:gd name="T13" fmla="*/ 273 h 273"/>
              </a:gdLst>
              <a:ahLst/>
              <a:cxnLst>
                <a:cxn ang="0">
                  <a:pos x="T0" y="T1"/>
                </a:cxn>
                <a:cxn ang="0">
                  <a:pos x="T2" y="T3"/>
                </a:cxn>
                <a:cxn ang="0">
                  <a:pos x="T4" y="T5"/>
                </a:cxn>
                <a:cxn ang="0">
                  <a:pos x="T6" y="T7"/>
                </a:cxn>
                <a:cxn ang="0">
                  <a:pos x="T8" y="T9"/>
                </a:cxn>
                <a:cxn ang="0">
                  <a:pos x="T10" y="T11"/>
                </a:cxn>
                <a:cxn ang="0">
                  <a:pos x="T12" y="T13"/>
                </a:cxn>
              </a:cxnLst>
              <a:rect l="0" t="0" r="r" b="b"/>
              <a:pathLst>
                <a:path w="400" h="273">
                  <a:moveTo>
                    <a:pt x="400" y="273"/>
                  </a:moveTo>
                  <a:lnTo>
                    <a:pt x="400" y="0"/>
                  </a:lnTo>
                  <a:lnTo>
                    <a:pt x="201" y="0"/>
                  </a:lnTo>
                  <a:lnTo>
                    <a:pt x="0" y="0"/>
                  </a:lnTo>
                  <a:lnTo>
                    <a:pt x="0" y="273"/>
                  </a:lnTo>
                  <a:lnTo>
                    <a:pt x="201" y="273"/>
                  </a:lnTo>
                  <a:lnTo>
                    <a:pt x="400" y="273"/>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8" name="Rectangle 76"/>
            <p:cNvSpPr>
              <a:spLocks noChangeArrowheads="1"/>
            </p:cNvSpPr>
            <p:nvPr/>
          </p:nvSpPr>
          <p:spPr bwMode="gray">
            <a:xfrm>
              <a:off x="10939649" y="4991577"/>
              <a:ext cx="966476" cy="573425"/>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59" name="Freeform 77"/>
            <p:cNvSpPr>
              <a:spLocks noEditPoints="1"/>
            </p:cNvSpPr>
            <p:nvPr/>
          </p:nvSpPr>
          <p:spPr bwMode="gray">
            <a:xfrm>
              <a:off x="11009645" y="5384628"/>
              <a:ext cx="826485" cy="99610"/>
            </a:xfrm>
            <a:custGeom>
              <a:avLst/>
              <a:gdLst>
                <a:gd name="T0" fmla="*/ 0 w 527"/>
                <a:gd name="T1" fmla="*/ 57 h 64"/>
                <a:gd name="T2" fmla="*/ 41 w 527"/>
                <a:gd name="T3" fmla="*/ 57 h 64"/>
                <a:gd name="T4" fmla="*/ 8 w 527"/>
                <a:gd name="T5" fmla="*/ 0 h 64"/>
                <a:gd name="T6" fmla="*/ 34 w 527"/>
                <a:gd name="T7" fmla="*/ 57 h 64"/>
                <a:gd name="T8" fmla="*/ 86 w 527"/>
                <a:gd name="T9" fmla="*/ 57 h 64"/>
                <a:gd name="T10" fmla="*/ 60 w 527"/>
                <a:gd name="T11" fmla="*/ 4 h 64"/>
                <a:gd name="T12" fmla="*/ 77 w 527"/>
                <a:gd name="T13" fmla="*/ 57 h 64"/>
                <a:gd name="T14" fmla="*/ 65 w 527"/>
                <a:gd name="T15" fmla="*/ 64 h 64"/>
                <a:gd name="T16" fmla="*/ 102 w 527"/>
                <a:gd name="T17" fmla="*/ 39 h 64"/>
                <a:gd name="T18" fmla="*/ 93 w 527"/>
                <a:gd name="T19" fmla="*/ 57 h 64"/>
                <a:gd name="T20" fmla="*/ 121 w 527"/>
                <a:gd name="T21" fmla="*/ 8 h 64"/>
                <a:gd name="T22" fmla="*/ 154 w 527"/>
                <a:gd name="T23" fmla="*/ 64 h 64"/>
                <a:gd name="T24" fmla="*/ 154 w 527"/>
                <a:gd name="T25" fmla="*/ 0 h 64"/>
                <a:gd name="T26" fmla="*/ 154 w 527"/>
                <a:gd name="T27" fmla="*/ 8 h 64"/>
                <a:gd name="T28" fmla="*/ 130 w 527"/>
                <a:gd name="T29" fmla="*/ 8 h 64"/>
                <a:gd name="T30" fmla="*/ 182 w 527"/>
                <a:gd name="T31" fmla="*/ 57 h 64"/>
                <a:gd name="T32" fmla="*/ 224 w 527"/>
                <a:gd name="T33" fmla="*/ 57 h 64"/>
                <a:gd name="T34" fmla="*/ 191 w 527"/>
                <a:gd name="T35" fmla="*/ 0 h 64"/>
                <a:gd name="T36" fmla="*/ 215 w 527"/>
                <a:gd name="T37" fmla="*/ 57 h 64"/>
                <a:gd name="T38" fmla="*/ 251 w 527"/>
                <a:gd name="T39" fmla="*/ 0 h 64"/>
                <a:gd name="T40" fmla="*/ 251 w 527"/>
                <a:gd name="T41" fmla="*/ 64 h 64"/>
                <a:gd name="T42" fmla="*/ 284 w 527"/>
                <a:gd name="T43" fmla="*/ 8 h 64"/>
                <a:gd name="T44" fmla="*/ 251 w 527"/>
                <a:gd name="T45" fmla="*/ 8 h 64"/>
                <a:gd name="T46" fmla="*/ 251 w 527"/>
                <a:gd name="T47" fmla="*/ 57 h 64"/>
                <a:gd name="T48" fmla="*/ 328 w 527"/>
                <a:gd name="T49" fmla="*/ 0 h 64"/>
                <a:gd name="T50" fmla="*/ 307 w 527"/>
                <a:gd name="T51" fmla="*/ 8 h 64"/>
                <a:gd name="T52" fmla="*/ 307 w 527"/>
                <a:gd name="T53" fmla="*/ 57 h 64"/>
                <a:gd name="T54" fmla="*/ 340 w 527"/>
                <a:gd name="T55" fmla="*/ 64 h 64"/>
                <a:gd name="T56" fmla="*/ 340 w 527"/>
                <a:gd name="T57" fmla="*/ 35 h 64"/>
                <a:gd name="T58" fmla="*/ 328 w 527"/>
                <a:gd name="T59" fmla="*/ 57 h 64"/>
                <a:gd name="T60" fmla="*/ 368 w 527"/>
                <a:gd name="T61" fmla="*/ 0 h 64"/>
                <a:gd name="T62" fmla="*/ 380 w 527"/>
                <a:gd name="T63" fmla="*/ 8 h 64"/>
                <a:gd name="T64" fmla="*/ 364 w 527"/>
                <a:gd name="T65" fmla="*/ 60 h 64"/>
                <a:gd name="T66" fmla="*/ 405 w 527"/>
                <a:gd name="T67" fmla="*/ 60 h 64"/>
                <a:gd name="T68" fmla="*/ 396 w 527"/>
                <a:gd name="T69" fmla="*/ 39 h 64"/>
                <a:gd name="T70" fmla="*/ 433 w 527"/>
                <a:gd name="T71" fmla="*/ 0 h 64"/>
                <a:gd name="T72" fmla="*/ 433 w 527"/>
                <a:gd name="T73" fmla="*/ 64 h 64"/>
                <a:gd name="T74" fmla="*/ 466 w 527"/>
                <a:gd name="T75" fmla="*/ 8 h 64"/>
                <a:gd name="T76" fmla="*/ 433 w 527"/>
                <a:gd name="T77" fmla="*/ 8 h 64"/>
                <a:gd name="T78" fmla="*/ 433 w 527"/>
                <a:gd name="T79" fmla="*/ 57 h 64"/>
                <a:gd name="T80" fmla="*/ 510 w 527"/>
                <a:gd name="T81" fmla="*/ 0 h 64"/>
                <a:gd name="T82" fmla="*/ 489 w 527"/>
                <a:gd name="T83" fmla="*/ 8 h 64"/>
                <a:gd name="T84" fmla="*/ 489 w 527"/>
                <a:gd name="T85" fmla="*/ 57 h 64"/>
                <a:gd name="T86" fmla="*/ 522 w 527"/>
                <a:gd name="T87" fmla="*/ 64 h 64"/>
                <a:gd name="T88" fmla="*/ 522 w 527"/>
                <a:gd name="T89" fmla="*/ 35 h 64"/>
                <a:gd name="T90" fmla="*/ 510 w 527"/>
                <a:gd name="T91" fmla="*/ 57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7" h="64">
                  <a:moveTo>
                    <a:pt x="8" y="0"/>
                  </a:moveTo>
                  <a:cubicBezTo>
                    <a:pt x="4" y="0"/>
                    <a:pt x="0" y="3"/>
                    <a:pt x="0" y="8"/>
                  </a:cubicBezTo>
                  <a:cubicBezTo>
                    <a:pt x="0" y="57"/>
                    <a:pt x="0" y="57"/>
                    <a:pt x="0" y="57"/>
                  </a:cubicBezTo>
                  <a:cubicBezTo>
                    <a:pt x="0" y="61"/>
                    <a:pt x="4" y="64"/>
                    <a:pt x="8" y="64"/>
                  </a:cubicBezTo>
                  <a:cubicBezTo>
                    <a:pt x="34" y="64"/>
                    <a:pt x="34" y="64"/>
                    <a:pt x="34" y="64"/>
                  </a:cubicBezTo>
                  <a:cubicBezTo>
                    <a:pt x="38" y="64"/>
                    <a:pt x="41" y="61"/>
                    <a:pt x="41" y="57"/>
                  </a:cubicBezTo>
                  <a:cubicBezTo>
                    <a:pt x="41" y="8"/>
                    <a:pt x="41" y="8"/>
                    <a:pt x="41" y="8"/>
                  </a:cubicBezTo>
                  <a:cubicBezTo>
                    <a:pt x="41" y="3"/>
                    <a:pt x="38" y="0"/>
                    <a:pt x="34" y="0"/>
                  </a:cubicBezTo>
                  <a:lnTo>
                    <a:pt x="8" y="0"/>
                  </a:lnTo>
                  <a:close/>
                  <a:moveTo>
                    <a:pt x="8" y="8"/>
                  </a:moveTo>
                  <a:cubicBezTo>
                    <a:pt x="34" y="8"/>
                    <a:pt x="34" y="8"/>
                    <a:pt x="34" y="8"/>
                  </a:cubicBezTo>
                  <a:cubicBezTo>
                    <a:pt x="34" y="57"/>
                    <a:pt x="34" y="57"/>
                    <a:pt x="34" y="57"/>
                  </a:cubicBezTo>
                  <a:cubicBezTo>
                    <a:pt x="8" y="57"/>
                    <a:pt x="8" y="57"/>
                    <a:pt x="8" y="57"/>
                  </a:cubicBezTo>
                  <a:lnTo>
                    <a:pt x="8" y="8"/>
                  </a:lnTo>
                  <a:close/>
                  <a:moveTo>
                    <a:pt x="86" y="57"/>
                  </a:moveTo>
                  <a:cubicBezTo>
                    <a:pt x="86" y="0"/>
                    <a:pt x="86" y="0"/>
                    <a:pt x="86" y="0"/>
                  </a:cubicBezTo>
                  <a:cubicBezTo>
                    <a:pt x="65" y="0"/>
                    <a:pt x="65" y="0"/>
                    <a:pt x="65" y="0"/>
                  </a:cubicBezTo>
                  <a:cubicBezTo>
                    <a:pt x="63" y="0"/>
                    <a:pt x="60" y="0"/>
                    <a:pt x="60" y="4"/>
                  </a:cubicBezTo>
                  <a:cubicBezTo>
                    <a:pt x="60" y="7"/>
                    <a:pt x="63" y="8"/>
                    <a:pt x="65" y="8"/>
                  </a:cubicBezTo>
                  <a:cubicBezTo>
                    <a:pt x="77" y="8"/>
                    <a:pt x="77" y="8"/>
                    <a:pt x="77" y="8"/>
                  </a:cubicBezTo>
                  <a:cubicBezTo>
                    <a:pt x="77" y="57"/>
                    <a:pt x="77" y="57"/>
                    <a:pt x="77" y="57"/>
                  </a:cubicBezTo>
                  <a:cubicBezTo>
                    <a:pt x="65" y="57"/>
                    <a:pt x="65" y="57"/>
                    <a:pt x="65" y="57"/>
                  </a:cubicBezTo>
                  <a:cubicBezTo>
                    <a:pt x="63" y="57"/>
                    <a:pt x="60" y="58"/>
                    <a:pt x="60" y="60"/>
                  </a:cubicBezTo>
                  <a:cubicBezTo>
                    <a:pt x="60" y="64"/>
                    <a:pt x="63" y="64"/>
                    <a:pt x="65" y="64"/>
                  </a:cubicBezTo>
                  <a:cubicBezTo>
                    <a:pt x="98" y="64"/>
                    <a:pt x="98" y="64"/>
                    <a:pt x="98" y="64"/>
                  </a:cubicBezTo>
                  <a:cubicBezTo>
                    <a:pt x="100" y="64"/>
                    <a:pt x="102" y="64"/>
                    <a:pt x="102" y="60"/>
                  </a:cubicBezTo>
                  <a:cubicBezTo>
                    <a:pt x="102" y="39"/>
                    <a:pt x="102" y="39"/>
                    <a:pt x="102" y="39"/>
                  </a:cubicBezTo>
                  <a:cubicBezTo>
                    <a:pt x="102" y="37"/>
                    <a:pt x="101" y="35"/>
                    <a:pt x="98" y="35"/>
                  </a:cubicBezTo>
                  <a:cubicBezTo>
                    <a:pt x="95" y="35"/>
                    <a:pt x="93" y="37"/>
                    <a:pt x="93" y="39"/>
                  </a:cubicBezTo>
                  <a:cubicBezTo>
                    <a:pt x="93" y="57"/>
                    <a:pt x="93" y="57"/>
                    <a:pt x="93" y="57"/>
                  </a:cubicBezTo>
                  <a:lnTo>
                    <a:pt x="86" y="57"/>
                  </a:lnTo>
                  <a:close/>
                  <a:moveTo>
                    <a:pt x="130" y="0"/>
                  </a:moveTo>
                  <a:cubicBezTo>
                    <a:pt x="125" y="0"/>
                    <a:pt x="121" y="3"/>
                    <a:pt x="121" y="8"/>
                  </a:cubicBezTo>
                  <a:cubicBezTo>
                    <a:pt x="121" y="57"/>
                    <a:pt x="121" y="57"/>
                    <a:pt x="121" y="57"/>
                  </a:cubicBezTo>
                  <a:cubicBezTo>
                    <a:pt x="121" y="61"/>
                    <a:pt x="125" y="64"/>
                    <a:pt x="130" y="64"/>
                  </a:cubicBezTo>
                  <a:cubicBezTo>
                    <a:pt x="154" y="64"/>
                    <a:pt x="154" y="64"/>
                    <a:pt x="154" y="64"/>
                  </a:cubicBezTo>
                  <a:cubicBezTo>
                    <a:pt x="159" y="64"/>
                    <a:pt x="163" y="61"/>
                    <a:pt x="163" y="57"/>
                  </a:cubicBezTo>
                  <a:cubicBezTo>
                    <a:pt x="163" y="8"/>
                    <a:pt x="163" y="8"/>
                    <a:pt x="163" y="8"/>
                  </a:cubicBezTo>
                  <a:cubicBezTo>
                    <a:pt x="163" y="3"/>
                    <a:pt x="159" y="0"/>
                    <a:pt x="154" y="0"/>
                  </a:cubicBezTo>
                  <a:lnTo>
                    <a:pt x="130" y="0"/>
                  </a:lnTo>
                  <a:close/>
                  <a:moveTo>
                    <a:pt x="130" y="8"/>
                  </a:moveTo>
                  <a:cubicBezTo>
                    <a:pt x="154" y="8"/>
                    <a:pt x="154" y="8"/>
                    <a:pt x="154" y="8"/>
                  </a:cubicBezTo>
                  <a:cubicBezTo>
                    <a:pt x="154" y="57"/>
                    <a:pt x="154" y="57"/>
                    <a:pt x="154" y="57"/>
                  </a:cubicBezTo>
                  <a:cubicBezTo>
                    <a:pt x="130" y="57"/>
                    <a:pt x="130" y="57"/>
                    <a:pt x="130" y="57"/>
                  </a:cubicBezTo>
                  <a:lnTo>
                    <a:pt x="130" y="8"/>
                  </a:lnTo>
                  <a:close/>
                  <a:moveTo>
                    <a:pt x="191" y="0"/>
                  </a:moveTo>
                  <a:cubicBezTo>
                    <a:pt x="185" y="0"/>
                    <a:pt x="182" y="3"/>
                    <a:pt x="182" y="8"/>
                  </a:cubicBezTo>
                  <a:cubicBezTo>
                    <a:pt x="182" y="57"/>
                    <a:pt x="182" y="57"/>
                    <a:pt x="182" y="57"/>
                  </a:cubicBezTo>
                  <a:cubicBezTo>
                    <a:pt x="182" y="61"/>
                    <a:pt x="185" y="64"/>
                    <a:pt x="191" y="64"/>
                  </a:cubicBezTo>
                  <a:cubicBezTo>
                    <a:pt x="215" y="64"/>
                    <a:pt x="215" y="64"/>
                    <a:pt x="215" y="64"/>
                  </a:cubicBezTo>
                  <a:cubicBezTo>
                    <a:pt x="220" y="64"/>
                    <a:pt x="224" y="61"/>
                    <a:pt x="224" y="57"/>
                  </a:cubicBezTo>
                  <a:cubicBezTo>
                    <a:pt x="224" y="8"/>
                    <a:pt x="224" y="8"/>
                    <a:pt x="224" y="8"/>
                  </a:cubicBezTo>
                  <a:cubicBezTo>
                    <a:pt x="224" y="3"/>
                    <a:pt x="219" y="0"/>
                    <a:pt x="215" y="0"/>
                  </a:cubicBezTo>
                  <a:lnTo>
                    <a:pt x="191" y="0"/>
                  </a:lnTo>
                  <a:close/>
                  <a:moveTo>
                    <a:pt x="191" y="8"/>
                  </a:moveTo>
                  <a:cubicBezTo>
                    <a:pt x="215" y="8"/>
                    <a:pt x="215" y="8"/>
                    <a:pt x="215" y="8"/>
                  </a:cubicBezTo>
                  <a:cubicBezTo>
                    <a:pt x="215" y="57"/>
                    <a:pt x="215" y="57"/>
                    <a:pt x="215" y="57"/>
                  </a:cubicBezTo>
                  <a:cubicBezTo>
                    <a:pt x="191" y="57"/>
                    <a:pt x="191" y="57"/>
                    <a:pt x="191" y="57"/>
                  </a:cubicBezTo>
                  <a:lnTo>
                    <a:pt x="191" y="8"/>
                  </a:lnTo>
                  <a:close/>
                  <a:moveTo>
                    <a:pt x="251" y="0"/>
                  </a:moveTo>
                  <a:cubicBezTo>
                    <a:pt x="246" y="0"/>
                    <a:pt x="243" y="3"/>
                    <a:pt x="243" y="8"/>
                  </a:cubicBezTo>
                  <a:cubicBezTo>
                    <a:pt x="243" y="57"/>
                    <a:pt x="243" y="57"/>
                    <a:pt x="243" y="57"/>
                  </a:cubicBezTo>
                  <a:cubicBezTo>
                    <a:pt x="243" y="61"/>
                    <a:pt x="246" y="64"/>
                    <a:pt x="251" y="64"/>
                  </a:cubicBezTo>
                  <a:cubicBezTo>
                    <a:pt x="276" y="64"/>
                    <a:pt x="276" y="64"/>
                    <a:pt x="276" y="64"/>
                  </a:cubicBezTo>
                  <a:cubicBezTo>
                    <a:pt x="280" y="64"/>
                    <a:pt x="284" y="61"/>
                    <a:pt x="284" y="57"/>
                  </a:cubicBezTo>
                  <a:cubicBezTo>
                    <a:pt x="284" y="8"/>
                    <a:pt x="284" y="8"/>
                    <a:pt x="284" y="8"/>
                  </a:cubicBezTo>
                  <a:cubicBezTo>
                    <a:pt x="284" y="3"/>
                    <a:pt x="280" y="0"/>
                    <a:pt x="276" y="0"/>
                  </a:cubicBezTo>
                  <a:lnTo>
                    <a:pt x="251" y="0"/>
                  </a:lnTo>
                  <a:close/>
                  <a:moveTo>
                    <a:pt x="251" y="8"/>
                  </a:moveTo>
                  <a:cubicBezTo>
                    <a:pt x="276" y="8"/>
                    <a:pt x="276" y="8"/>
                    <a:pt x="276" y="8"/>
                  </a:cubicBezTo>
                  <a:cubicBezTo>
                    <a:pt x="276" y="57"/>
                    <a:pt x="276" y="57"/>
                    <a:pt x="276" y="57"/>
                  </a:cubicBezTo>
                  <a:cubicBezTo>
                    <a:pt x="251" y="57"/>
                    <a:pt x="251" y="57"/>
                    <a:pt x="251" y="57"/>
                  </a:cubicBezTo>
                  <a:lnTo>
                    <a:pt x="251" y="8"/>
                  </a:lnTo>
                  <a:close/>
                  <a:moveTo>
                    <a:pt x="328" y="57"/>
                  </a:moveTo>
                  <a:cubicBezTo>
                    <a:pt x="328" y="0"/>
                    <a:pt x="328" y="0"/>
                    <a:pt x="328" y="0"/>
                  </a:cubicBezTo>
                  <a:cubicBezTo>
                    <a:pt x="307" y="0"/>
                    <a:pt x="307" y="0"/>
                    <a:pt x="307" y="0"/>
                  </a:cubicBezTo>
                  <a:cubicBezTo>
                    <a:pt x="305" y="0"/>
                    <a:pt x="303" y="0"/>
                    <a:pt x="303" y="4"/>
                  </a:cubicBezTo>
                  <a:cubicBezTo>
                    <a:pt x="303" y="7"/>
                    <a:pt x="305" y="8"/>
                    <a:pt x="307" y="8"/>
                  </a:cubicBezTo>
                  <a:cubicBezTo>
                    <a:pt x="320" y="8"/>
                    <a:pt x="320" y="8"/>
                    <a:pt x="320" y="8"/>
                  </a:cubicBezTo>
                  <a:cubicBezTo>
                    <a:pt x="320" y="57"/>
                    <a:pt x="320" y="57"/>
                    <a:pt x="320" y="57"/>
                  </a:cubicBezTo>
                  <a:cubicBezTo>
                    <a:pt x="307" y="57"/>
                    <a:pt x="307" y="57"/>
                    <a:pt x="307" y="57"/>
                  </a:cubicBezTo>
                  <a:cubicBezTo>
                    <a:pt x="305" y="57"/>
                    <a:pt x="303" y="58"/>
                    <a:pt x="303" y="60"/>
                  </a:cubicBezTo>
                  <a:cubicBezTo>
                    <a:pt x="303" y="64"/>
                    <a:pt x="305" y="64"/>
                    <a:pt x="307" y="64"/>
                  </a:cubicBezTo>
                  <a:cubicBezTo>
                    <a:pt x="340" y="64"/>
                    <a:pt x="340" y="64"/>
                    <a:pt x="340" y="64"/>
                  </a:cubicBezTo>
                  <a:cubicBezTo>
                    <a:pt x="343" y="64"/>
                    <a:pt x="344" y="64"/>
                    <a:pt x="344" y="60"/>
                  </a:cubicBezTo>
                  <a:cubicBezTo>
                    <a:pt x="344" y="39"/>
                    <a:pt x="344" y="39"/>
                    <a:pt x="344" y="39"/>
                  </a:cubicBezTo>
                  <a:cubicBezTo>
                    <a:pt x="344" y="37"/>
                    <a:pt x="344" y="35"/>
                    <a:pt x="340" y="35"/>
                  </a:cubicBezTo>
                  <a:cubicBezTo>
                    <a:pt x="337" y="35"/>
                    <a:pt x="337" y="37"/>
                    <a:pt x="337" y="39"/>
                  </a:cubicBezTo>
                  <a:cubicBezTo>
                    <a:pt x="337" y="57"/>
                    <a:pt x="337" y="57"/>
                    <a:pt x="337" y="57"/>
                  </a:cubicBezTo>
                  <a:lnTo>
                    <a:pt x="328" y="57"/>
                  </a:lnTo>
                  <a:close/>
                  <a:moveTo>
                    <a:pt x="389" y="57"/>
                  </a:moveTo>
                  <a:cubicBezTo>
                    <a:pt x="389" y="0"/>
                    <a:pt x="389" y="0"/>
                    <a:pt x="389" y="0"/>
                  </a:cubicBezTo>
                  <a:cubicBezTo>
                    <a:pt x="368" y="0"/>
                    <a:pt x="368" y="0"/>
                    <a:pt x="368" y="0"/>
                  </a:cubicBezTo>
                  <a:cubicBezTo>
                    <a:pt x="366" y="0"/>
                    <a:pt x="364" y="0"/>
                    <a:pt x="364" y="4"/>
                  </a:cubicBezTo>
                  <a:cubicBezTo>
                    <a:pt x="364" y="7"/>
                    <a:pt x="366" y="8"/>
                    <a:pt x="368" y="8"/>
                  </a:cubicBezTo>
                  <a:cubicBezTo>
                    <a:pt x="380" y="8"/>
                    <a:pt x="380" y="8"/>
                    <a:pt x="380" y="8"/>
                  </a:cubicBezTo>
                  <a:cubicBezTo>
                    <a:pt x="380" y="57"/>
                    <a:pt x="380" y="57"/>
                    <a:pt x="380" y="57"/>
                  </a:cubicBezTo>
                  <a:cubicBezTo>
                    <a:pt x="368" y="57"/>
                    <a:pt x="368" y="57"/>
                    <a:pt x="368" y="57"/>
                  </a:cubicBezTo>
                  <a:cubicBezTo>
                    <a:pt x="366" y="57"/>
                    <a:pt x="364" y="58"/>
                    <a:pt x="364" y="60"/>
                  </a:cubicBezTo>
                  <a:cubicBezTo>
                    <a:pt x="364" y="64"/>
                    <a:pt x="366" y="64"/>
                    <a:pt x="368" y="64"/>
                  </a:cubicBezTo>
                  <a:cubicBezTo>
                    <a:pt x="401" y="64"/>
                    <a:pt x="401" y="64"/>
                    <a:pt x="401" y="64"/>
                  </a:cubicBezTo>
                  <a:cubicBezTo>
                    <a:pt x="403" y="64"/>
                    <a:pt x="405" y="64"/>
                    <a:pt x="405" y="60"/>
                  </a:cubicBezTo>
                  <a:cubicBezTo>
                    <a:pt x="405" y="39"/>
                    <a:pt x="405" y="39"/>
                    <a:pt x="405" y="39"/>
                  </a:cubicBezTo>
                  <a:cubicBezTo>
                    <a:pt x="405" y="37"/>
                    <a:pt x="404" y="35"/>
                    <a:pt x="401" y="35"/>
                  </a:cubicBezTo>
                  <a:cubicBezTo>
                    <a:pt x="398" y="35"/>
                    <a:pt x="396" y="37"/>
                    <a:pt x="396" y="39"/>
                  </a:cubicBezTo>
                  <a:cubicBezTo>
                    <a:pt x="396" y="57"/>
                    <a:pt x="396" y="57"/>
                    <a:pt x="396" y="57"/>
                  </a:cubicBezTo>
                  <a:lnTo>
                    <a:pt x="389" y="57"/>
                  </a:lnTo>
                  <a:close/>
                  <a:moveTo>
                    <a:pt x="433" y="0"/>
                  </a:moveTo>
                  <a:cubicBezTo>
                    <a:pt x="428" y="0"/>
                    <a:pt x="424" y="3"/>
                    <a:pt x="424" y="8"/>
                  </a:cubicBezTo>
                  <a:cubicBezTo>
                    <a:pt x="424" y="57"/>
                    <a:pt x="424" y="57"/>
                    <a:pt x="424" y="57"/>
                  </a:cubicBezTo>
                  <a:cubicBezTo>
                    <a:pt x="424" y="61"/>
                    <a:pt x="428" y="64"/>
                    <a:pt x="433" y="64"/>
                  </a:cubicBezTo>
                  <a:cubicBezTo>
                    <a:pt x="457" y="64"/>
                    <a:pt x="457" y="64"/>
                    <a:pt x="457" y="64"/>
                  </a:cubicBezTo>
                  <a:cubicBezTo>
                    <a:pt x="462" y="64"/>
                    <a:pt x="466" y="61"/>
                    <a:pt x="466" y="57"/>
                  </a:cubicBezTo>
                  <a:cubicBezTo>
                    <a:pt x="466" y="8"/>
                    <a:pt x="466" y="8"/>
                    <a:pt x="466" y="8"/>
                  </a:cubicBezTo>
                  <a:cubicBezTo>
                    <a:pt x="466" y="3"/>
                    <a:pt x="462" y="0"/>
                    <a:pt x="457" y="0"/>
                  </a:cubicBezTo>
                  <a:lnTo>
                    <a:pt x="433" y="0"/>
                  </a:lnTo>
                  <a:close/>
                  <a:moveTo>
                    <a:pt x="433" y="8"/>
                  </a:moveTo>
                  <a:cubicBezTo>
                    <a:pt x="457" y="8"/>
                    <a:pt x="457" y="8"/>
                    <a:pt x="457" y="8"/>
                  </a:cubicBezTo>
                  <a:cubicBezTo>
                    <a:pt x="457" y="57"/>
                    <a:pt x="457" y="57"/>
                    <a:pt x="457" y="57"/>
                  </a:cubicBezTo>
                  <a:cubicBezTo>
                    <a:pt x="433" y="57"/>
                    <a:pt x="433" y="57"/>
                    <a:pt x="433" y="57"/>
                  </a:cubicBezTo>
                  <a:lnTo>
                    <a:pt x="433" y="8"/>
                  </a:lnTo>
                  <a:close/>
                  <a:moveTo>
                    <a:pt x="510" y="57"/>
                  </a:moveTo>
                  <a:cubicBezTo>
                    <a:pt x="510" y="0"/>
                    <a:pt x="510" y="0"/>
                    <a:pt x="510" y="0"/>
                  </a:cubicBezTo>
                  <a:cubicBezTo>
                    <a:pt x="489" y="0"/>
                    <a:pt x="489" y="0"/>
                    <a:pt x="489" y="0"/>
                  </a:cubicBezTo>
                  <a:cubicBezTo>
                    <a:pt x="487" y="0"/>
                    <a:pt x="485" y="0"/>
                    <a:pt x="485" y="4"/>
                  </a:cubicBezTo>
                  <a:cubicBezTo>
                    <a:pt x="485" y="7"/>
                    <a:pt x="487" y="8"/>
                    <a:pt x="489" y="8"/>
                  </a:cubicBezTo>
                  <a:cubicBezTo>
                    <a:pt x="502" y="8"/>
                    <a:pt x="502" y="8"/>
                    <a:pt x="502" y="8"/>
                  </a:cubicBezTo>
                  <a:cubicBezTo>
                    <a:pt x="502" y="57"/>
                    <a:pt x="502" y="57"/>
                    <a:pt x="502" y="57"/>
                  </a:cubicBezTo>
                  <a:cubicBezTo>
                    <a:pt x="489" y="57"/>
                    <a:pt x="489" y="57"/>
                    <a:pt x="489" y="57"/>
                  </a:cubicBezTo>
                  <a:cubicBezTo>
                    <a:pt x="487" y="57"/>
                    <a:pt x="485" y="58"/>
                    <a:pt x="485" y="60"/>
                  </a:cubicBezTo>
                  <a:cubicBezTo>
                    <a:pt x="485" y="64"/>
                    <a:pt x="487" y="64"/>
                    <a:pt x="489" y="64"/>
                  </a:cubicBezTo>
                  <a:cubicBezTo>
                    <a:pt x="522" y="64"/>
                    <a:pt x="522" y="64"/>
                    <a:pt x="522" y="64"/>
                  </a:cubicBezTo>
                  <a:cubicBezTo>
                    <a:pt x="524" y="64"/>
                    <a:pt x="527" y="64"/>
                    <a:pt x="527" y="60"/>
                  </a:cubicBezTo>
                  <a:cubicBezTo>
                    <a:pt x="527" y="39"/>
                    <a:pt x="527" y="39"/>
                    <a:pt x="527" y="39"/>
                  </a:cubicBezTo>
                  <a:cubicBezTo>
                    <a:pt x="527" y="37"/>
                    <a:pt x="525" y="35"/>
                    <a:pt x="522" y="35"/>
                  </a:cubicBezTo>
                  <a:cubicBezTo>
                    <a:pt x="519" y="35"/>
                    <a:pt x="518" y="37"/>
                    <a:pt x="518" y="39"/>
                  </a:cubicBezTo>
                  <a:cubicBezTo>
                    <a:pt x="518" y="57"/>
                    <a:pt x="518" y="57"/>
                    <a:pt x="518" y="57"/>
                  </a:cubicBezTo>
                  <a:lnTo>
                    <a:pt x="510"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0" name="Freeform 78"/>
            <p:cNvSpPr>
              <a:spLocks noEditPoints="1"/>
            </p:cNvSpPr>
            <p:nvPr/>
          </p:nvSpPr>
          <p:spPr bwMode="gray">
            <a:xfrm>
              <a:off x="11009645" y="5228485"/>
              <a:ext cx="826485" cy="99610"/>
            </a:xfrm>
            <a:custGeom>
              <a:avLst/>
              <a:gdLst>
                <a:gd name="T0" fmla="*/ 4 w 527"/>
                <a:gd name="T1" fmla="*/ 0 h 65"/>
                <a:gd name="T2" fmla="*/ 17 w 527"/>
                <a:gd name="T3" fmla="*/ 8 h 65"/>
                <a:gd name="T4" fmla="*/ 0 w 527"/>
                <a:gd name="T5" fmla="*/ 61 h 65"/>
                <a:gd name="T6" fmla="*/ 41 w 527"/>
                <a:gd name="T7" fmla="*/ 61 h 65"/>
                <a:gd name="T8" fmla="*/ 34 w 527"/>
                <a:gd name="T9" fmla="*/ 40 h 65"/>
                <a:gd name="T10" fmla="*/ 86 w 527"/>
                <a:gd name="T11" fmla="*/ 57 h 65"/>
                <a:gd name="T12" fmla="*/ 60 w 527"/>
                <a:gd name="T13" fmla="*/ 4 h 65"/>
                <a:gd name="T14" fmla="*/ 77 w 527"/>
                <a:gd name="T15" fmla="*/ 57 h 65"/>
                <a:gd name="T16" fmla="*/ 65 w 527"/>
                <a:gd name="T17" fmla="*/ 65 h 65"/>
                <a:gd name="T18" fmla="*/ 102 w 527"/>
                <a:gd name="T19" fmla="*/ 40 h 65"/>
                <a:gd name="T20" fmla="*/ 93 w 527"/>
                <a:gd name="T21" fmla="*/ 57 h 65"/>
                <a:gd name="T22" fmla="*/ 146 w 527"/>
                <a:gd name="T23" fmla="*/ 0 h 65"/>
                <a:gd name="T24" fmla="*/ 126 w 527"/>
                <a:gd name="T25" fmla="*/ 8 h 65"/>
                <a:gd name="T26" fmla="*/ 126 w 527"/>
                <a:gd name="T27" fmla="*/ 57 h 65"/>
                <a:gd name="T28" fmla="*/ 159 w 527"/>
                <a:gd name="T29" fmla="*/ 65 h 65"/>
                <a:gd name="T30" fmla="*/ 159 w 527"/>
                <a:gd name="T31" fmla="*/ 36 h 65"/>
                <a:gd name="T32" fmla="*/ 146 w 527"/>
                <a:gd name="T33" fmla="*/ 57 h 65"/>
                <a:gd name="T34" fmla="*/ 182 w 527"/>
                <a:gd name="T35" fmla="*/ 57 h 65"/>
                <a:gd name="T36" fmla="*/ 224 w 527"/>
                <a:gd name="T37" fmla="*/ 57 h 65"/>
                <a:gd name="T38" fmla="*/ 191 w 527"/>
                <a:gd name="T39" fmla="*/ 0 h 65"/>
                <a:gd name="T40" fmla="*/ 215 w 527"/>
                <a:gd name="T41" fmla="*/ 57 h 65"/>
                <a:gd name="T42" fmla="*/ 267 w 527"/>
                <a:gd name="T43" fmla="*/ 57 h 65"/>
                <a:gd name="T44" fmla="*/ 243 w 527"/>
                <a:gd name="T45" fmla="*/ 4 h 65"/>
                <a:gd name="T46" fmla="*/ 259 w 527"/>
                <a:gd name="T47" fmla="*/ 57 h 65"/>
                <a:gd name="T48" fmla="*/ 246 w 527"/>
                <a:gd name="T49" fmla="*/ 65 h 65"/>
                <a:gd name="T50" fmla="*/ 284 w 527"/>
                <a:gd name="T51" fmla="*/ 40 h 65"/>
                <a:gd name="T52" fmla="*/ 276 w 527"/>
                <a:gd name="T53" fmla="*/ 57 h 65"/>
                <a:gd name="T54" fmla="*/ 303 w 527"/>
                <a:gd name="T55" fmla="*/ 8 h 65"/>
                <a:gd name="T56" fmla="*/ 337 w 527"/>
                <a:gd name="T57" fmla="*/ 65 h 65"/>
                <a:gd name="T58" fmla="*/ 337 w 527"/>
                <a:gd name="T59" fmla="*/ 0 h 65"/>
                <a:gd name="T60" fmla="*/ 337 w 527"/>
                <a:gd name="T61" fmla="*/ 8 h 65"/>
                <a:gd name="T62" fmla="*/ 311 w 527"/>
                <a:gd name="T63" fmla="*/ 8 h 65"/>
                <a:gd name="T64" fmla="*/ 364 w 527"/>
                <a:gd name="T65" fmla="*/ 57 h 65"/>
                <a:gd name="T66" fmla="*/ 405 w 527"/>
                <a:gd name="T67" fmla="*/ 57 h 65"/>
                <a:gd name="T68" fmla="*/ 372 w 527"/>
                <a:gd name="T69" fmla="*/ 0 h 65"/>
                <a:gd name="T70" fmla="*/ 396 w 527"/>
                <a:gd name="T71" fmla="*/ 57 h 65"/>
                <a:gd name="T72" fmla="*/ 449 w 527"/>
                <a:gd name="T73" fmla="*/ 57 h 65"/>
                <a:gd name="T74" fmla="*/ 424 w 527"/>
                <a:gd name="T75" fmla="*/ 4 h 65"/>
                <a:gd name="T76" fmla="*/ 441 w 527"/>
                <a:gd name="T77" fmla="*/ 57 h 65"/>
                <a:gd name="T78" fmla="*/ 429 w 527"/>
                <a:gd name="T79" fmla="*/ 65 h 65"/>
                <a:gd name="T80" fmla="*/ 466 w 527"/>
                <a:gd name="T81" fmla="*/ 40 h 65"/>
                <a:gd name="T82" fmla="*/ 457 w 527"/>
                <a:gd name="T83" fmla="*/ 57 h 65"/>
                <a:gd name="T84" fmla="*/ 485 w 527"/>
                <a:gd name="T85" fmla="*/ 8 h 65"/>
                <a:gd name="T86" fmla="*/ 518 w 527"/>
                <a:gd name="T87" fmla="*/ 65 h 65"/>
                <a:gd name="T88" fmla="*/ 518 w 527"/>
                <a:gd name="T89" fmla="*/ 0 h 65"/>
                <a:gd name="T90" fmla="*/ 518 w 527"/>
                <a:gd name="T91" fmla="*/ 8 h 65"/>
                <a:gd name="T92" fmla="*/ 494 w 527"/>
                <a:gd name="T93" fmla="*/ 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7" h="65">
                  <a:moveTo>
                    <a:pt x="25" y="57"/>
                  </a:moveTo>
                  <a:cubicBezTo>
                    <a:pt x="25" y="0"/>
                    <a:pt x="25" y="0"/>
                    <a:pt x="25" y="0"/>
                  </a:cubicBezTo>
                  <a:cubicBezTo>
                    <a:pt x="4" y="0"/>
                    <a:pt x="4" y="0"/>
                    <a:pt x="4" y="0"/>
                  </a:cubicBezTo>
                  <a:cubicBezTo>
                    <a:pt x="2" y="0"/>
                    <a:pt x="0" y="1"/>
                    <a:pt x="0" y="4"/>
                  </a:cubicBezTo>
                  <a:cubicBezTo>
                    <a:pt x="0" y="7"/>
                    <a:pt x="2" y="8"/>
                    <a:pt x="4" y="8"/>
                  </a:cubicBezTo>
                  <a:cubicBezTo>
                    <a:pt x="17" y="8"/>
                    <a:pt x="17" y="8"/>
                    <a:pt x="17" y="8"/>
                  </a:cubicBezTo>
                  <a:cubicBezTo>
                    <a:pt x="17" y="57"/>
                    <a:pt x="17" y="57"/>
                    <a:pt x="17" y="57"/>
                  </a:cubicBezTo>
                  <a:cubicBezTo>
                    <a:pt x="4" y="57"/>
                    <a:pt x="4" y="57"/>
                    <a:pt x="4" y="57"/>
                  </a:cubicBezTo>
                  <a:cubicBezTo>
                    <a:pt x="2" y="57"/>
                    <a:pt x="0" y="58"/>
                    <a:pt x="0" y="61"/>
                  </a:cubicBezTo>
                  <a:cubicBezTo>
                    <a:pt x="0" y="64"/>
                    <a:pt x="2" y="65"/>
                    <a:pt x="4" y="65"/>
                  </a:cubicBezTo>
                  <a:cubicBezTo>
                    <a:pt x="38" y="65"/>
                    <a:pt x="38" y="65"/>
                    <a:pt x="38" y="65"/>
                  </a:cubicBezTo>
                  <a:cubicBezTo>
                    <a:pt x="40" y="65"/>
                    <a:pt x="41" y="64"/>
                    <a:pt x="41" y="61"/>
                  </a:cubicBezTo>
                  <a:cubicBezTo>
                    <a:pt x="41" y="40"/>
                    <a:pt x="41" y="40"/>
                    <a:pt x="41" y="40"/>
                  </a:cubicBezTo>
                  <a:cubicBezTo>
                    <a:pt x="41" y="38"/>
                    <a:pt x="41" y="36"/>
                    <a:pt x="38" y="36"/>
                  </a:cubicBezTo>
                  <a:cubicBezTo>
                    <a:pt x="34" y="36"/>
                    <a:pt x="34" y="38"/>
                    <a:pt x="34" y="40"/>
                  </a:cubicBezTo>
                  <a:cubicBezTo>
                    <a:pt x="34" y="57"/>
                    <a:pt x="34" y="57"/>
                    <a:pt x="34" y="57"/>
                  </a:cubicBezTo>
                  <a:lnTo>
                    <a:pt x="25" y="57"/>
                  </a:lnTo>
                  <a:close/>
                  <a:moveTo>
                    <a:pt x="86" y="57"/>
                  </a:moveTo>
                  <a:cubicBezTo>
                    <a:pt x="86" y="0"/>
                    <a:pt x="86" y="0"/>
                    <a:pt x="86" y="0"/>
                  </a:cubicBezTo>
                  <a:cubicBezTo>
                    <a:pt x="65" y="0"/>
                    <a:pt x="65" y="0"/>
                    <a:pt x="65" y="0"/>
                  </a:cubicBezTo>
                  <a:cubicBezTo>
                    <a:pt x="63" y="0"/>
                    <a:pt x="60" y="1"/>
                    <a:pt x="60" y="4"/>
                  </a:cubicBezTo>
                  <a:cubicBezTo>
                    <a:pt x="60" y="7"/>
                    <a:pt x="63" y="8"/>
                    <a:pt x="65" y="8"/>
                  </a:cubicBezTo>
                  <a:cubicBezTo>
                    <a:pt x="77" y="8"/>
                    <a:pt x="77" y="8"/>
                    <a:pt x="77" y="8"/>
                  </a:cubicBezTo>
                  <a:cubicBezTo>
                    <a:pt x="77" y="57"/>
                    <a:pt x="77" y="57"/>
                    <a:pt x="77" y="57"/>
                  </a:cubicBezTo>
                  <a:cubicBezTo>
                    <a:pt x="65" y="57"/>
                    <a:pt x="65" y="57"/>
                    <a:pt x="65" y="57"/>
                  </a:cubicBezTo>
                  <a:cubicBezTo>
                    <a:pt x="63" y="57"/>
                    <a:pt x="60" y="58"/>
                    <a:pt x="60" y="61"/>
                  </a:cubicBezTo>
                  <a:cubicBezTo>
                    <a:pt x="60" y="64"/>
                    <a:pt x="63" y="65"/>
                    <a:pt x="65" y="65"/>
                  </a:cubicBezTo>
                  <a:cubicBezTo>
                    <a:pt x="98" y="65"/>
                    <a:pt x="98" y="65"/>
                    <a:pt x="98" y="65"/>
                  </a:cubicBezTo>
                  <a:cubicBezTo>
                    <a:pt x="100" y="65"/>
                    <a:pt x="102" y="64"/>
                    <a:pt x="102" y="61"/>
                  </a:cubicBezTo>
                  <a:cubicBezTo>
                    <a:pt x="102" y="40"/>
                    <a:pt x="102" y="40"/>
                    <a:pt x="102" y="40"/>
                  </a:cubicBezTo>
                  <a:cubicBezTo>
                    <a:pt x="102" y="38"/>
                    <a:pt x="101" y="36"/>
                    <a:pt x="98" y="36"/>
                  </a:cubicBezTo>
                  <a:cubicBezTo>
                    <a:pt x="95" y="36"/>
                    <a:pt x="93" y="38"/>
                    <a:pt x="93" y="40"/>
                  </a:cubicBezTo>
                  <a:cubicBezTo>
                    <a:pt x="93" y="57"/>
                    <a:pt x="93" y="57"/>
                    <a:pt x="93" y="57"/>
                  </a:cubicBezTo>
                  <a:lnTo>
                    <a:pt x="86" y="57"/>
                  </a:lnTo>
                  <a:close/>
                  <a:moveTo>
                    <a:pt x="146" y="57"/>
                  </a:moveTo>
                  <a:cubicBezTo>
                    <a:pt x="146" y="0"/>
                    <a:pt x="146" y="0"/>
                    <a:pt x="146" y="0"/>
                  </a:cubicBezTo>
                  <a:cubicBezTo>
                    <a:pt x="126" y="0"/>
                    <a:pt x="126" y="0"/>
                    <a:pt x="126" y="0"/>
                  </a:cubicBezTo>
                  <a:cubicBezTo>
                    <a:pt x="123" y="0"/>
                    <a:pt x="121" y="1"/>
                    <a:pt x="121" y="4"/>
                  </a:cubicBezTo>
                  <a:cubicBezTo>
                    <a:pt x="121" y="7"/>
                    <a:pt x="123" y="8"/>
                    <a:pt x="126" y="8"/>
                  </a:cubicBezTo>
                  <a:cubicBezTo>
                    <a:pt x="138" y="8"/>
                    <a:pt x="138" y="8"/>
                    <a:pt x="138" y="8"/>
                  </a:cubicBezTo>
                  <a:cubicBezTo>
                    <a:pt x="138" y="57"/>
                    <a:pt x="138" y="57"/>
                    <a:pt x="138" y="57"/>
                  </a:cubicBezTo>
                  <a:cubicBezTo>
                    <a:pt x="126" y="57"/>
                    <a:pt x="126" y="57"/>
                    <a:pt x="126" y="57"/>
                  </a:cubicBezTo>
                  <a:cubicBezTo>
                    <a:pt x="123" y="57"/>
                    <a:pt x="121" y="58"/>
                    <a:pt x="121" y="61"/>
                  </a:cubicBezTo>
                  <a:cubicBezTo>
                    <a:pt x="121" y="64"/>
                    <a:pt x="123" y="65"/>
                    <a:pt x="126" y="65"/>
                  </a:cubicBezTo>
                  <a:cubicBezTo>
                    <a:pt x="159" y="65"/>
                    <a:pt x="159" y="65"/>
                    <a:pt x="159" y="65"/>
                  </a:cubicBezTo>
                  <a:cubicBezTo>
                    <a:pt x="161" y="65"/>
                    <a:pt x="163" y="64"/>
                    <a:pt x="163" y="61"/>
                  </a:cubicBezTo>
                  <a:cubicBezTo>
                    <a:pt x="163" y="40"/>
                    <a:pt x="163" y="40"/>
                    <a:pt x="163" y="40"/>
                  </a:cubicBezTo>
                  <a:cubicBezTo>
                    <a:pt x="163" y="38"/>
                    <a:pt x="162" y="36"/>
                    <a:pt x="159" y="36"/>
                  </a:cubicBezTo>
                  <a:cubicBezTo>
                    <a:pt x="156" y="36"/>
                    <a:pt x="154" y="38"/>
                    <a:pt x="154" y="40"/>
                  </a:cubicBezTo>
                  <a:cubicBezTo>
                    <a:pt x="154" y="57"/>
                    <a:pt x="154" y="57"/>
                    <a:pt x="154" y="57"/>
                  </a:cubicBezTo>
                  <a:lnTo>
                    <a:pt x="146" y="57"/>
                  </a:lnTo>
                  <a:close/>
                  <a:moveTo>
                    <a:pt x="191" y="0"/>
                  </a:moveTo>
                  <a:cubicBezTo>
                    <a:pt x="185" y="0"/>
                    <a:pt x="182" y="4"/>
                    <a:pt x="182" y="8"/>
                  </a:cubicBezTo>
                  <a:cubicBezTo>
                    <a:pt x="182" y="57"/>
                    <a:pt x="182" y="57"/>
                    <a:pt x="182" y="57"/>
                  </a:cubicBezTo>
                  <a:cubicBezTo>
                    <a:pt x="182" y="62"/>
                    <a:pt x="185" y="65"/>
                    <a:pt x="191" y="65"/>
                  </a:cubicBezTo>
                  <a:cubicBezTo>
                    <a:pt x="215" y="65"/>
                    <a:pt x="215" y="65"/>
                    <a:pt x="215" y="65"/>
                  </a:cubicBezTo>
                  <a:cubicBezTo>
                    <a:pt x="220" y="65"/>
                    <a:pt x="224" y="62"/>
                    <a:pt x="224" y="57"/>
                  </a:cubicBezTo>
                  <a:cubicBezTo>
                    <a:pt x="224" y="8"/>
                    <a:pt x="224" y="8"/>
                    <a:pt x="224" y="8"/>
                  </a:cubicBezTo>
                  <a:cubicBezTo>
                    <a:pt x="224" y="4"/>
                    <a:pt x="219" y="0"/>
                    <a:pt x="215" y="0"/>
                  </a:cubicBezTo>
                  <a:lnTo>
                    <a:pt x="191" y="0"/>
                  </a:lnTo>
                  <a:close/>
                  <a:moveTo>
                    <a:pt x="191" y="8"/>
                  </a:moveTo>
                  <a:cubicBezTo>
                    <a:pt x="215" y="8"/>
                    <a:pt x="215" y="8"/>
                    <a:pt x="215" y="8"/>
                  </a:cubicBezTo>
                  <a:cubicBezTo>
                    <a:pt x="215" y="57"/>
                    <a:pt x="215" y="57"/>
                    <a:pt x="215" y="57"/>
                  </a:cubicBezTo>
                  <a:cubicBezTo>
                    <a:pt x="191" y="57"/>
                    <a:pt x="191" y="57"/>
                    <a:pt x="191" y="57"/>
                  </a:cubicBezTo>
                  <a:lnTo>
                    <a:pt x="191" y="8"/>
                  </a:lnTo>
                  <a:close/>
                  <a:moveTo>
                    <a:pt x="267" y="57"/>
                  </a:moveTo>
                  <a:cubicBezTo>
                    <a:pt x="267" y="0"/>
                    <a:pt x="267" y="0"/>
                    <a:pt x="267" y="0"/>
                  </a:cubicBezTo>
                  <a:cubicBezTo>
                    <a:pt x="246" y="0"/>
                    <a:pt x="246" y="0"/>
                    <a:pt x="246" y="0"/>
                  </a:cubicBezTo>
                  <a:cubicBezTo>
                    <a:pt x="245" y="0"/>
                    <a:pt x="243" y="1"/>
                    <a:pt x="243" y="4"/>
                  </a:cubicBezTo>
                  <a:cubicBezTo>
                    <a:pt x="243" y="7"/>
                    <a:pt x="245" y="8"/>
                    <a:pt x="246" y="8"/>
                  </a:cubicBezTo>
                  <a:cubicBezTo>
                    <a:pt x="259" y="8"/>
                    <a:pt x="259" y="8"/>
                    <a:pt x="259" y="8"/>
                  </a:cubicBezTo>
                  <a:cubicBezTo>
                    <a:pt x="259" y="57"/>
                    <a:pt x="259" y="57"/>
                    <a:pt x="259" y="57"/>
                  </a:cubicBezTo>
                  <a:cubicBezTo>
                    <a:pt x="246" y="57"/>
                    <a:pt x="246" y="57"/>
                    <a:pt x="246" y="57"/>
                  </a:cubicBezTo>
                  <a:cubicBezTo>
                    <a:pt x="245" y="57"/>
                    <a:pt x="243" y="58"/>
                    <a:pt x="243" y="61"/>
                  </a:cubicBezTo>
                  <a:cubicBezTo>
                    <a:pt x="243" y="64"/>
                    <a:pt x="245" y="65"/>
                    <a:pt x="246" y="65"/>
                  </a:cubicBezTo>
                  <a:cubicBezTo>
                    <a:pt x="280" y="65"/>
                    <a:pt x="280" y="65"/>
                    <a:pt x="280" y="65"/>
                  </a:cubicBezTo>
                  <a:cubicBezTo>
                    <a:pt x="282" y="65"/>
                    <a:pt x="284" y="64"/>
                    <a:pt x="284" y="61"/>
                  </a:cubicBezTo>
                  <a:cubicBezTo>
                    <a:pt x="284" y="40"/>
                    <a:pt x="284" y="40"/>
                    <a:pt x="284" y="40"/>
                  </a:cubicBezTo>
                  <a:cubicBezTo>
                    <a:pt x="284" y="38"/>
                    <a:pt x="283" y="36"/>
                    <a:pt x="280" y="36"/>
                  </a:cubicBezTo>
                  <a:cubicBezTo>
                    <a:pt x="277" y="36"/>
                    <a:pt x="276" y="38"/>
                    <a:pt x="276" y="40"/>
                  </a:cubicBezTo>
                  <a:cubicBezTo>
                    <a:pt x="276" y="57"/>
                    <a:pt x="276" y="57"/>
                    <a:pt x="276" y="57"/>
                  </a:cubicBezTo>
                  <a:lnTo>
                    <a:pt x="267" y="57"/>
                  </a:lnTo>
                  <a:close/>
                  <a:moveTo>
                    <a:pt x="311" y="0"/>
                  </a:moveTo>
                  <a:cubicBezTo>
                    <a:pt x="307" y="0"/>
                    <a:pt x="303" y="4"/>
                    <a:pt x="303" y="8"/>
                  </a:cubicBezTo>
                  <a:cubicBezTo>
                    <a:pt x="303" y="57"/>
                    <a:pt x="303" y="57"/>
                    <a:pt x="303" y="57"/>
                  </a:cubicBezTo>
                  <a:cubicBezTo>
                    <a:pt x="303" y="62"/>
                    <a:pt x="307" y="65"/>
                    <a:pt x="311" y="65"/>
                  </a:cubicBezTo>
                  <a:cubicBezTo>
                    <a:pt x="337" y="65"/>
                    <a:pt x="337" y="65"/>
                    <a:pt x="337" y="65"/>
                  </a:cubicBezTo>
                  <a:cubicBezTo>
                    <a:pt x="341" y="65"/>
                    <a:pt x="344" y="62"/>
                    <a:pt x="344" y="57"/>
                  </a:cubicBezTo>
                  <a:cubicBezTo>
                    <a:pt x="344" y="8"/>
                    <a:pt x="344" y="8"/>
                    <a:pt x="344" y="8"/>
                  </a:cubicBezTo>
                  <a:cubicBezTo>
                    <a:pt x="344" y="4"/>
                    <a:pt x="341" y="0"/>
                    <a:pt x="337" y="0"/>
                  </a:cubicBezTo>
                  <a:lnTo>
                    <a:pt x="311" y="0"/>
                  </a:lnTo>
                  <a:close/>
                  <a:moveTo>
                    <a:pt x="311" y="8"/>
                  </a:moveTo>
                  <a:cubicBezTo>
                    <a:pt x="337" y="8"/>
                    <a:pt x="337" y="8"/>
                    <a:pt x="337" y="8"/>
                  </a:cubicBezTo>
                  <a:cubicBezTo>
                    <a:pt x="337" y="57"/>
                    <a:pt x="337" y="57"/>
                    <a:pt x="337" y="57"/>
                  </a:cubicBezTo>
                  <a:cubicBezTo>
                    <a:pt x="311" y="57"/>
                    <a:pt x="311" y="57"/>
                    <a:pt x="311" y="57"/>
                  </a:cubicBezTo>
                  <a:lnTo>
                    <a:pt x="311" y="8"/>
                  </a:lnTo>
                  <a:close/>
                  <a:moveTo>
                    <a:pt x="372" y="0"/>
                  </a:moveTo>
                  <a:cubicBezTo>
                    <a:pt x="368" y="0"/>
                    <a:pt x="364" y="4"/>
                    <a:pt x="364" y="8"/>
                  </a:cubicBezTo>
                  <a:cubicBezTo>
                    <a:pt x="364" y="57"/>
                    <a:pt x="364" y="57"/>
                    <a:pt x="364" y="57"/>
                  </a:cubicBezTo>
                  <a:cubicBezTo>
                    <a:pt x="364" y="62"/>
                    <a:pt x="367" y="65"/>
                    <a:pt x="372" y="65"/>
                  </a:cubicBezTo>
                  <a:cubicBezTo>
                    <a:pt x="396" y="65"/>
                    <a:pt x="396" y="65"/>
                    <a:pt x="396" y="65"/>
                  </a:cubicBezTo>
                  <a:cubicBezTo>
                    <a:pt x="402" y="65"/>
                    <a:pt x="405" y="62"/>
                    <a:pt x="405" y="57"/>
                  </a:cubicBezTo>
                  <a:cubicBezTo>
                    <a:pt x="405" y="8"/>
                    <a:pt x="405" y="8"/>
                    <a:pt x="405" y="8"/>
                  </a:cubicBezTo>
                  <a:cubicBezTo>
                    <a:pt x="405" y="4"/>
                    <a:pt x="402" y="0"/>
                    <a:pt x="396" y="0"/>
                  </a:cubicBezTo>
                  <a:lnTo>
                    <a:pt x="372" y="0"/>
                  </a:lnTo>
                  <a:close/>
                  <a:moveTo>
                    <a:pt x="372" y="8"/>
                  </a:moveTo>
                  <a:cubicBezTo>
                    <a:pt x="396" y="8"/>
                    <a:pt x="396" y="8"/>
                    <a:pt x="396" y="8"/>
                  </a:cubicBezTo>
                  <a:cubicBezTo>
                    <a:pt x="396" y="57"/>
                    <a:pt x="396" y="57"/>
                    <a:pt x="396" y="57"/>
                  </a:cubicBezTo>
                  <a:cubicBezTo>
                    <a:pt x="372" y="57"/>
                    <a:pt x="372" y="57"/>
                    <a:pt x="372" y="57"/>
                  </a:cubicBezTo>
                  <a:lnTo>
                    <a:pt x="372" y="8"/>
                  </a:lnTo>
                  <a:close/>
                  <a:moveTo>
                    <a:pt x="449" y="57"/>
                  </a:moveTo>
                  <a:cubicBezTo>
                    <a:pt x="449" y="0"/>
                    <a:pt x="449" y="0"/>
                    <a:pt x="449" y="0"/>
                  </a:cubicBezTo>
                  <a:cubicBezTo>
                    <a:pt x="429" y="0"/>
                    <a:pt x="429" y="0"/>
                    <a:pt x="429" y="0"/>
                  </a:cubicBezTo>
                  <a:cubicBezTo>
                    <a:pt x="426" y="0"/>
                    <a:pt x="424" y="1"/>
                    <a:pt x="424" y="4"/>
                  </a:cubicBezTo>
                  <a:cubicBezTo>
                    <a:pt x="424" y="7"/>
                    <a:pt x="426" y="8"/>
                    <a:pt x="429" y="8"/>
                  </a:cubicBezTo>
                  <a:cubicBezTo>
                    <a:pt x="441" y="8"/>
                    <a:pt x="441" y="8"/>
                    <a:pt x="441" y="8"/>
                  </a:cubicBezTo>
                  <a:cubicBezTo>
                    <a:pt x="441" y="57"/>
                    <a:pt x="441" y="57"/>
                    <a:pt x="441" y="57"/>
                  </a:cubicBezTo>
                  <a:cubicBezTo>
                    <a:pt x="429" y="57"/>
                    <a:pt x="429" y="57"/>
                    <a:pt x="429" y="57"/>
                  </a:cubicBezTo>
                  <a:cubicBezTo>
                    <a:pt x="426" y="57"/>
                    <a:pt x="424" y="58"/>
                    <a:pt x="424" y="61"/>
                  </a:cubicBezTo>
                  <a:cubicBezTo>
                    <a:pt x="424" y="64"/>
                    <a:pt x="426" y="65"/>
                    <a:pt x="429" y="65"/>
                  </a:cubicBezTo>
                  <a:cubicBezTo>
                    <a:pt x="462" y="65"/>
                    <a:pt x="462" y="65"/>
                    <a:pt x="462" y="65"/>
                  </a:cubicBezTo>
                  <a:cubicBezTo>
                    <a:pt x="464" y="65"/>
                    <a:pt x="466" y="64"/>
                    <a:pt x="466" y="61"/>
                  </a:cubicBezTo>
                  <a:cubicBezTo>
                    <a:pt x="466" y="40"/>
                    <a:pt x="466" y="40"/>
                    <a:pt x="466" y="40"/>
                  </a:cubicBezTo>
                  <a:cubicBezTo>
                    <a:pt x="466" y="38"/>
                    <a:pt x="465" y="36"/>
                    <a:pt x="462" y="36"/>
                  </a:cubicBezTo>
                  <a:cubicBezTo>
                    <a:pt x="458" y="36"/>
                    <a:pt x="457" y="38"/>
                    <a:pt x="457" y="40"/>
                  </a:cubicBezTo>
                  <a:cubicBezTo>
                    <a:pt x="457" y="57"/>
                    <a:pt x="457" y="57"/>
                    <a:pt x="457" y="57"/>
                  </a:cubicBezTo>
                  <a:lnTo>
                    <a:pt x="449" y="57"/>
                  </a:lnTo>
                  <a:close/>
                  <a:moveTo>
                    <a:pt x="494" y="0"/>
                  </a:moveTo>
                  <a:cubicBezTo>
                    <a:pt x="488" y="0"/>
                    <a:pt x="485" y="4"/>
                    <a:pt x="485" y="8"/>
                  </a:cubicBezTo>
                  <a:cubicBezTo>
                    <a:pt x="485" y="57"/>
                    <a:pt x="485" y="57"/>
                    <a:pt x="485" y="57"/>
                  </a:cubicBezTo>
                  <a:cubicBezTo>
                    <a:pt x="485" y="62"/>
                    <a:pt x="488" y="65"/>
                    <a:pt x="494" y="65"/>
                  </a:cubicBezTo>
                  <a:cubicBezTo>
                    <a:pt x="518" y="65"/>
                    <a:pt x="518" y="65"/>
                    <a:pt x="518" y="65"/>
                  </a:cubicBezTo>
                  <a:cubicBezTo>
                    <a:pt x="523" y="65"/>
                    <a:pt x="527" y="62"/>
                    <a:pt x="527" y="57"/>
                  </a:cubicBezTo>
                  <a:cubicBezTo>
                    <a:pt x="527" y="8"/>
                    <a:pt x="527" y="8"/>
                    <a:pt x="527" y="8"/>
                  </a:cubicBezTo>
                  <a:cubicBezTo>
                    <a:pt x="527" y="4"/>
                    <a:pt x="522" y="0"/>
                    <a:pt x="518" y="0"/>
                  </a:cubicBezTo>
                  <a:lnTo>
                    <a:pt x="494" y="0"/>
                  </a:lnTo>
                  <a:close/>
                  <a:moveTo>
                    <a:pt x="494" y="8"/>
                  </a:moveTo>
                  <a:cubicBezTo>
                    <a:pt x="518" y="8"/>
                    <a:pt x="518" y="8"/>
                    <a:pt x="518" y="8"/>
                  </a:cubicBezTo>
                  <a:cubicBezTo>
                    <a:pt x="518" y="57"/>
                    <a:pt x="518" y="57"/>
                    <a:pt x="518" y="57"/>
                  </a:cubicBezTo>
                  <a:cubicBezTo>
                    <a:pt x="494" y="57"/>
                    <a:pt x="494" y="57"/>
                    <a:pt x="494" y="57"/>
                  </a:cubicBezTo>
                  <a:lnTo>
                    <a:pt x="494"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1" name="Freeform 79"/>
            <p:cNvSpPr>
              <a:spLocks noEditPoints="1"/>
            </p:cNvSpPr>
            <p:nvPr/>
          </p:nvSpPr>
          <p:spPr bwMode="gray">
            <a:xfrm>
              <a:off x="11009645" y="5069650"/>
              <a:ext cx="826485" cy="102301"/>
            </a:xfrm>
            <a:custGeom>
              <a:avLst/>
              <a:gdLst>
                <a:gd name="T0" fmla="*/ 4 w 527"/>
                <a:gd name="T1" fmla="*/ 0 h 66"/>
                <a:gd name="T2" fmla="*/ 17 w 527"/>
                <a:gd name="T3" fmla="*/ 9 h 66"/>
                <a:gd name="T4" fmla="*/ 0 w 527"/>
                <a:gd name="T5" fmla="*/ 62 h 66"/>
                <a:gd name="T6" fmla="*/ 41 w 527"/>
                <a:gd name="T7" fmla="*/ 62 h 66"/>
                <a:gd name="T8" fmla="*/ 34 w 527"/>
                <a:gd name="T9" fmla="*/ 40 h 66"/>
                <a:gd name="T10" fmla="*/ 69 w 527"/>
                <a:gd name="T11" fmla="*/ 0 h 66"/>
                <a:gd name="T12" fmla="*/ 69 w 527"/>
                <a:gd name="T13" fmla="*/ 66 h 66"/>
                <a:gd name="T14" fmla="*/ 102 w 527"/>
                <a:gd name="T15" fmla="*/ 9 h 66"/>
                <a:gd name="T16" fmla="*/ 69 w 527"/>
                <a:gd name="T17" fmla="*/ 9 h 66"/>
                <a:gd name="T18" fmla="*/ 69 w 527"/>
                <a:gd name="T19" fmla="*/ 57 h 66"/>
                <a:gd name="T20" fmla="*/ 121 w 527"/>
                <a:gd name="T21" fmla="*/ 9 h 66"/>
                <a:gd name="T22" fmla="*/ 154 w 527"/>
                <a:gd name="T23" fmla="*/ 66 h 66"/>
                <a:gd name="T24" fmla="*/ 154 w 527"/>
                <a:gd name="T25" fmla="*/ 0 h 66"/>
                <a:gd name="T26" fmla="*/ 154 w 527"/>
                <a:gd name="T27" fmla="*/ 9 h 66"/>
                <a:gd name="T28" fmla="*/ 130 w 527"/>
                <a:gd name="T29" fmla="*/ 9 h 66"/>
                <a:gd name="T30" fmla="*/ 186 w 527"/>
                <a:gd name="T31" fmla="*/ 0 h 66"/>
                <a:gd name="T32" fmla="*/ 199 w 527"/>
                <a:gd name="T33" fmla="*/ 9 h 66"/>
                <a:gd name="T34" fmla="*/ 182 w 527"/>
                <a:gd name="T35" fmla="*/ 62 h 66"/>
                <a:gd name="T36" fmla="*/ 224 w 527"/>
                <a:gd name="T37" fmla="*/ 62 h 66"/>
                <a:gd name="T38" fmla="*/ 215 w 527"/>
                <a:gd name="T39" fmla="*/ 40 h 66"/>
                <a:gd name="T40" fmla="*/ 251 w 527"/>
                <a:gd name="T41" fmla="*/ 0 h 66"/>
                <a:gd name="T42" fmla="*/ 251 w 527"/>
                <a:gd name="T43" fmla="*/ 66 h 66"/>
                <a:gd name="T44" fmla="*/ 284 w 527"/>
                <a:gd name="T45" fmla="*/ 9 h 66"/>
                <a:gd name="T46" fmla="*/ 251 w 527"/>
                <a:gd name="T47" fmla="*/ 9 h 66"/>
                <a:gd name="T48" fmla="*/ 251 w 527"/>
                <a:gd name="T49" fmla="*/ 57 h 66"/>
                <a:gd name="T50" fmla="*/ 328 w 527"/>
                <a:gd name="T51" fmla="*/ 0 h 66"/>
                <a:gd name="T52" fmla="*/ 307 w 527"/>
                <a:gd name="T53" fmla="*/ 9 h 66"/>
                <a:gd name="T54" fmla="*/ 307 w 527"/>
                <a:gd name="T55" fmla="*/ 57 h 66"/>
                <a:gd name="T56" fmla="*/ 340 w 527"/>
                <a:gd name="T57" fmla="*/ 66 h 66"/>
                <a:gd name="T58" fmla="*/ 340 w 527"/>
                <a:gd name="T59" fmla="*/ 36 h 66"/>
                <a:gd name="T60" fmla="*/ 328 w 527"/>
                <a:gd name="T61" fmla="*/ 57 h 66"/>
                <a:gd name="T62" fmla="*/ 364 w 527"/>
                <a:gd name="T63" fmla="*/ 57 h 66"/>
                <a:gd name="T64" fmla="*/ 405 w 527"/>
                <a:gd name="T65" fmla="*/ 57 h 66"/>
                <a:gd name="T66" fmla="*/ 372 w 527"/>
                <a:gd name="T67" fmla="*/ 0 h 66"/>
                <a:gd name="T68" fmla="*/ 396 w 527"/>
                <a:gd name="T69" fmla="*/ 57 h 66"/>
                <a:gd name="T70" fmla="*/ 449 w 527"/>
                <a:gd name="T71" fmla="*/ 57 h 66"/>
                <a:gd name="T72" fmla="*/ 424 w 527"/>
                <a:gd name="T73" fmla="*/ 5 h 66"/>
                <a:gd name="T74" fmla="*/ 441 w 527"/>
                <a:gd name="T75" fmla="*/ 57 h 66"/>
                <a:gd name="T76" fmla="*/ 429 w 527"/>
                <a:gd name="T77" fmla="*/ 66 h 66"/>
                <a:gd name="T78" fmla="*/ 466 w 527"/>
                <a:gd name="T79" fmla="*/ 40 h 66"/>
                <a:gd name="T80" fmla="*/ 457 w 527"/>
                <a:gd name="T81" fmla="*/ 57 h 66"/>
                <a:gd name="T82" fmla="*/ 510 w 527"/>
                <a:gd name="T83" fmla="*/ 0 h 66"/>
                <a:gd name="T84" fmla="*/ 489 w 527"/>
                <a:gd name="T85" fmla="*/ 9 h 66"/>
                <a:gd name="T86" fmla="*/ 489 w 527"/>
                <a:gd name="T87" fmla="*/ 57 h 66"/>
                <a:gd name="T88" fmla="*/ 522 w 527"/>
                <a:gd name="T89" fmla="*/ 66 h 66"/>
                <a:gd name="T90" fmla="*/ 522 w 527"/>
                <a:gd name="T91" fmla="*/ 36 h 66"/>
                <a:gd name="T92" fmla="*/ 510 w 527"/>
                <a:gd name="T93"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7" h="66">
                  <a:moveTo>
                    <a:pt x="25" y="57"/>
                  </a:moveTo>
                  <a:cubicBezTo>
                    <a:pt x="25" y="0"/>
                    <a:pt x="25" y="0"/>
                    <a:pt x="25" y="0"/>
                  </a:cubicBezTo>
                  <a:cubicBezTo>
                    <a:pt x="4" y="0"/>
                    <a:pt x="4" y="0"/>
                    <a:pt x="4" y="0"/>
                  </a:cubicBezTo>
                  <a:cubicBezTo>
                    <a:pt x="2" y="0"/>
                    <a:pt x="0" y="2"/>
                    <a:pt x="0" y="5"/>
                  </a:cubicBezTo>
                  <a:cubicBezTo>
                    <a:pt x="0" y="8"/>
                    <a:pt x="2" y="9"/>
                    <a:pt x="4" y="9"/>
                  </a:cubicBezTo>
                  <a:cubicBezTo>
                    <a:pt x="17" y="9"/>
                    <a:pt x="17" y="9"/>
                    <a:pt x="17" y="9"/>
                  </a:cubicBezTo>
                  <a:cubicBezTo>
                    <a:pt x="17" y="57"/>
                    <a:pt x="17" y="57"/>
                    <a:pt x="17" y="57"/>
                  </a:cubicBezTo>
                  <a:cubicBezTo>
                    <a:pt x="4" y="57"/>
                    <a:pt x="4" y="57"/>
                    <a:pt x="4" y="57"/>
                  </a:cubicBezTo>
                  <a:cubicBezTo>
                    <a:pt x="2" y="57"/>
                    <a:pt x="0" y="58"/>
                    <a:pt x="0" y="62"/>
                  </a:cubicBezTo>
                  <a:cubicBezTo>
                    <a:pt x="0" y="64"/>
                    <a:pt x="2" y="66"/>
                    <a:pt x="4" y="66"/>
                  </a:cubicBezTo>
                  <a:cubicBezTo>
                    <a:pt x="38" y="66"/>
                    <a:pt x="38" y="66"/>
                    <a:pt x="38" y="66"/>
                  </a:cubicBezTo>
                  <a:cubicBezTo>
                    <a:pt x="40" y="66"/>
                    <a:pt x="41" y="64"/>
                    <a:pt x="41" y="62"/>
                  </a:cubicBezTo>
                  <a:cubicBezTo>
                    <a:pt x="41" y="40"/>
                    <a:pt x="41" y="40"/>
                    <a:pt x="41" y="40"/>
                  </a:cubicBezTo>
                  <a:cubicBezTo>
                    <a:pt x="41" y="38"/>
                    <a:pt x="41" y="36"/>
                    <a:pt x="38" y="36"/>
                  </a:cubicBezTo>
                  <a:cubicBezTo>
                    <a:pt x="34" y="36"/>
                    <a:pt x="34" y="38"/>
                    <a:pt x="34" y="40"/>
                  </a:cubicBezTo>
                  <a:cubicBezTo>
                    <a:pt x="34" y="57"/>
                    <a:pt x="34" y="57"/>
                    <a:pt x="34" y="57"/>
                  </a:cubicBezTo>
                  <a:lnTo>
                    <a:pt x="25" y="57"/>
                  </a:lnTo>
                  <a:close/>
                  <a:moveTo>
                    <a:pt x="69" y="0"/>
                  </a:moveTo>
                  <a:cubicBezTo>
                    <a:pt x="65" y="0"/>
                    <a:pt x="60" y="5"/>
                    <a:pt x="60" y="9"/>
                  </a:cubicBezTo>
                  <a:cubicBezTo>
                    <a:pt x="60" y="57"/>
                    <a:pt x="60" y="57"/>
                    <a:pt x="60" y="57"/>
                  </a:cubicBezTo>
                  <a:cubicBezTo>
                    <a:pt x="60" y="62"/>
                    <a:pt x="64" y="66"/>
                    <a:pt x="69" y="66"/>
                  </a:cubicBezTo>
                  <a:cubicBezTo>
                    <a:pt x="93" y="66"/>
                    <a:pt x="93" y="66"/>
                    <a:pt x="93" y="66"/>
                  </a:cubicBezTo>
                  <a:cubicBezTo>
                    <a:pt x="99" y="66"/>
                    <a:pt x="102" y="62"/>
                    <a:pt x="102" y="57"/>
                  </a:cubicBezTo>
                  <a:cubicBezTo>
                    <a:pt x="102" y="9"/>
                    <a:pt x="102" y="9"/>
                    <a:pt x="102" y="9"/>
                  </a:cubicBezTo>
                  <a:cubicBezTo>
                    <a:pt x="102" y="5"/>
                    <a:pt x="99" y="0"/>
                    <a:pt x="93" y="0"/>
                  </a:cubicBezTo>
                  <a:lnTo>
                    <a:pt x="69" y="0"/>
                  </a:lnTo>
                  <a:close/>
                  <a:moveTo>
                    <a:pt x="69" y="9"/>
                  </a:moveTo>
                  <a:cubicBezTo>
                    <a:pt x="93" y="9"/>
                    <a:pt x="93" y="9"/>
                    <a:pt x="93" y="9"/>
                  </a:cubicBezTo>
                  <a:cubicBezTo>
                    <a:pt x="93" y="57"/>
                    <a:pt x="93" y="57"/>
                    <a:pt x="93" y="57"/>
                  </a:cubicBezTo>
                  <a:cubicBezTo>
                    <a:pt x="69" y="57"/>
                    <a:pt x="69" y="57"/>
                    <a:pt x="69" y="57"/>
                  </a:cubicBezTo>
                  <a:lnTo>
                    <a:pt x="69" y="9"/>
                  </a:lnTo>
                  <a:close/>
                  <a:moveTo>
                    <a:pt x="130" y="0"/>
                  </a:moveTo>
                  <a:cubicBezTo>
                    <a:pt x="125" y="0"/>
                    <a:pt x="121" y="5"/>
                    <a:pt x="121" y="9"/>
                  </a:cubicBezTo>
                  <a:cubicBezTo>
                    <a:pt x="121" y="57"/>
                    <a:pt x="121" y="57"/>
                    <a:pt x="121" y="57"/>
                  </a:cubicBezTo>
                  <a:cubicBezTo>
                    <a:pt x="121" y="62"/>
                    <a:pt x="125" y="66"/>
                    <a:pt x="130" y="66"/>
                  </a:cubicBezTo>
                  <a:cubicBezTo>
                    <a:pt x="154" y="66"/>
                    <a:pt x="154" y="66"/>
                    <a:pt x="154" y="66"/>
                  </a:cubicBezTo>
                  <a:cubicBezTo>
                    <a:pt x="159" y="66"/>
                    <a:pt x="163" y="62"/>
                    <a:pt x="163" y="57"/>
                  </a:cubicBezTo>
                  <a:cubicBezTo>
                    <a:pt x="163" y="9"/>
                    <a:pt x="163" y="9"/>
                    <a:pt x="163" y="9"/>
                  </a:cubicBezTo>
                  <a:cubicBezTo>
                    <a:pt x="163" y="5"/>
                    <a:pt x="159" y="0"/>
                    <a:pt x="154" y="0"/>
                  </a:cubicBezTo>
                  <a:lnTo>
                    <a:pt x="130" y="0"/>
                  </a:lnTo>
                  <a:close/>
                  <a:moveTo>
                    <a:pt x="130" y="9"/>
                  </a:moveTo>
                  <a:cubicBezTo>
                    <a:pt x="154" y="9"/>
                    <a:pt x="154" y="9"/>
                    <a:pt x="154" y="9"/>
                  </a:cubicBezTo>
                  <a:cubicBezTo>
                    <a:pt x="154" y="57"/>
                    <a:pt x="154" y="57"/>
                    <a:pt x="154" y="57"/>
                  </a:cubicBezTo>
                  <a:cubicBezTo>
                    <a:pt x="130" y="57"/>
                    <a:pt x="130" y="57"/>
                    <a:pt x="130" y="57"/>
                  </a:cubicBezTo>
                  <a:lnTo>
                    <a:pt x="130" y="9"/>
                  </a:lnTo>
                  <a:close/>
                  <a:moveTo>
                    <a:pt x="207" y="57"/>
                  </a:moveTo>
                  <a:cubicBezTo>
                    <a:pt x="207" y="0"/>
                    <a:pt x="207" y="0"/>
                    <a:pt x="207" y="0"/>
                  </a:cubicBezTo>
                  <a:cubicBezTo>
                    <a:pt x="186" y="0"/>
                    <a:pt x="186" y="0"/>
                    <a:pt x="186" y="0"/>
                  </a:cubicBezTo>
                  <a:cubicBezTo>
                    <a:pt x="184" y="0"/>
                    <a:pt x="182" y="2"/>
                    <a:pt x="182" y="5"/>
                  </a:cubicBezTo>
                  <a:cubicBezTo>
                    <a:pt x="182" y="8"/>
                    <a:pt x="184" y="9"/>
                    <a:pt x="186" y="9"/>
                  </a:cubicBezTo>
                  <a:cubicBezTo>
                    <a:pt x="199" y="9"/>
                    <a:pt x="199" y="9"/>
                    <a:pt x="199" y="9"/>
                  </a:cubicBezTo>
                  <a:cubicBezTo>
                    <a:pt x="199" y="57"/>
                    <a:pt x="199" y="57"/>
                    <a:pt x="199" y="57"/>
                  </a:cubicBezTo>
                  <a:cubicBezTo>
                    <a:pt x="186" y="57"/>
                    <a:pt x="186" y="57"/>
                    <a:pt x="186" y="57"/>
                  </a:cubicBezTo>
                  <a:cubicBezTo>
                    <a:pt x="184" y="57"/>
                    <a:pt x="182" y="58"/>
                    <a:pt x="182" y="62"/>
                  </a:cubicBezTo>
                  <a:cubicBezTo>
                    <a:pt x="182" y="64"/>
                    <a:pt x="184" y="66"/>
                    <a:pt x="186" y="66"/>
                  </a:cubicBezTo>
                  <a:cubicBezTo>
                    <a:pt x="219" y="66"/>
                    <a:pt x="219" y="66"/>
                    <a:pt x="219" y="66"/>
                  </a:cubicBezTo>
                  <a:cubicBezTo>
                    <a:pt x="221" y="66"/>
                    <a:pt x="224" y="64"/>
                    <a:pt x="224" y="62"/>
                  </a:cubicBezTo>
                  <a:cubicBezTo>
                    <a:pt x="224" y="40"/>
                    <a:pt x="224" y="40"/>
                    <a:pt x="224" y="40"/>
                  </a:cubicBezTo>
                  <a:cubicBezTo>
                    <a:pt x="224" y="38"/>
                    <a:pt x="222" y="36"/>
                    <a:pt x="219" y="36"/>
                  </a:cubicBezTo>
                  <a:cubicBezTo>
                    <a:pt x="216" y="36"/>
                    <a:pt x="215" y="38"/>
                    <a:pt x="215" y="40"/>
                  </a:cubicBezTo>
                  <a:cubicBezTo>
                    <a:pt x="215" y="57"/>
                    <a:pt x="215" y="57"/>
                    <a:pt x="215" y="57"/>
                  </a:cubicBezTo>
                  <a:lnTo>
                    <a:pt x="207" y="57"/>
                  </a:lnTo>
                  <a:close/>
                  <a:moveTo>
                    <a:pt x="251" y="0"/>
                  </a:moveTo>
                  <a:cubicBezTo>
                    <a:pt x="246" y="0"/>
                    <a:pt x="243" y="5"/>
                    <a:pt x="243" y="9"/>
                  </a:cubicBezTo>
                  <a:cubicBezTo>
                    <a:pt x="243" y="57"/>
                    <a:pt x="243" y="57"/>
                    <a:pt x="243" y="57"/>
                  </a:cubicBezTo>
                  <a:cubicBezTo>
                    <a:pt x="243" y="62"/>
                    <a:pt x="246" y="66"/>
                    <a:pt x="251" y="66"/>
                  </a:cubicBezTo>
                  <a:cubicBezTo>
                    <a:pt x="276" y="66"/>
                    <a:pt x="276" y="66"/>
                    <a:pt x="276" y="66"/>
                  </a:cubicBezTo>
                  <a:cubicBezTo>
                    <a:pt x="280" y="66"/>
                    <a:pt x="284" y="62"/>
                    <a:pt x="284" y="57"/>
                  </a:cubicBezTo>
                  <a:cubicBezTo>
                    <a:pt x="284" y="9"/>
                    <a:pt x="284" y="9"/>
                    <a:pt x="284" y="9"/>
                  </a:cubicBezTo>
                  <a:cubicBezTo>
                    <a:pt x="284" y="5"/>
                    <a:pt x="280" y="0"/>
                    <a:pt x="276" y="0"/>
                  </a:cubicBezTo>
                  <a:lnTo>
                    <a:pt x="251" y="0"/>
                  </a:lnTo>
                  <a:close/>
                  <a:moveTo>
                    <a:pt x="251" y="9"/>
                  </a:moveTo>
                  <a:cubicBezTo>
                    <a:pt x="276" y="9"/>
                    <a:pt x="276" y="9"/>
                    <a:pt x="276" y="9"/>
                  </a:cubicBezTo>
                  <a:cubicBezTo>
                    <a:pt x="276" y="57"/>
                    <a:pt x="276" y="57"/>
                    <a:pt x="276" y="57"/>
                  </a:cubicBezTo>
                  <a:cubicBezTo>
                    <a:pt x="251" y="57"/>
                    <a:pt x="251" y="57"/>
                    <a:pt x="251" y="57"/>
                  </a:cubicBezTo>
                  <a:lnTo>
                    <a:pt x="251" y="9"/>
                  </a:lnTo>
                  <a:close/>
                  <a:moveTo>
                    <a:pt x="328" y="57"/>
                  </a:moveTo>
                  <a:cubicBezTo>
                    <a:pt x="328" y="0"/>
                    <a:pt x="328" y="0"/>
                    <a:pt x="328" y="0"/>
                  </a:cubicBezTo>
                  <a:cubicBezTo>
                    <a:pt x="307" y="0"/>
                    <a:pt x="307" y="0"/>
                    <a:pt x="307" y="0"/>
                  </a:cubicBezTo>
                  <a:cubicBezTo>
                    <a:pt x="305" y="0"/>
                    <a:pt x="303" y="2"/>
                    <a:pt x="303" y="5"/>
                  </a:cubicBezTo>
                  <a:cubicBezTo>
                    <a:pt x="303" y="8"/>
                    <a:pt x="305" y="9"/>
                    <a:pt x="307" y="9"/>
                  </a:cubicBezTo>
                  <a:cubicBezTo>
                    <a:pt x="320" y="9"/>
                    <a:pt x="320" y="9"/>
                    <a:pt x="320" y="9"/>
                  </a:cubicBezTo>
                  <a:cubicBezTo>
                    <a:pt x="320" y="57"/>
                    <a:pt x="320" y="57"/>
                    <a:pt x="320" y="57"/>
                  </a:cubicBezTo>
                  <a:cubicBezTo>
                    <a:pt x="307" y="57"/>
                    <a:pt x="307" y="57"/>
                    <a:pt x="307" y="57"/>
                  </a:cubicBezTo>
                  <a:cubicBezTo>
                    <a:pt x="305" y="57"/>
                    <a:pt x="303" y="58"/>
                    <a:pt x="303" y="62"/>
                  </a:cubicBezTo>
                  <a:cubicBezTo>
                    <a:pt x="303" y="64"/>
                    <a:pt x="305" y="66"/>
                    <a:pt x="307" y="66"/>
                  </a:cubicBezTo>
                  <a:cubicBezTo>
                    <a:pt x="340" y="66"/>
                    <a:pt x="340" y="66"/>
                    <a:pt x="340" y="66"/>
                  </a:cubicBezTo>
                  <a:cubicBezTo>
                    <a:pt x="343" y="66"/>
                    <a:pt x="344" y="64"/>
                    <a:pt x="344" y="62"/>
                  </a:cubicBezTo>
                  <a:cubicBezTo>
                    <a:pt x="344" y="40"/>
                    <a:pt x="344" y="40"/>
                    <a:pt x="344" y="40"/>
                  </a:cubicBezTo>
                  <a:cubicBezTo>
                    <a:pt x="344" y="38"/>
                    <a:pt x="344" y="36"/>
                    <a:pt x="340" y="36"/>
                  </a:cubicBezTo>
                  <a:cubicBezTo>
                    <a:pt x="337" y="36"/>
                    <a:pt x="337" y="38"/>
                    <a:pt x="337" y="40"/>
                  </a:cubicBezTo>
                  <a:cubicBezTo>
                    <a:pt x="337" y="57"/>
                    <a:pt x="337" y="57"/>
                    <a:pt x="337" y="57"/>
                  </a:cubicBezTo>
                  <a:lnTo>
                    <a:pt x="328" y="57"/>
                  </a:lnTo>
                  <a:close/>
                  <a:moveTo>
                    <a:pt x="372" y="0"/>
                  </a:moveTo>
                  <a:cubicBezTo>
                    <a:pt x="368" y="0"/>
                    <a:pt x="364" y="5"/>
                    <a:pt x="364" y="9"/>
                  </a:cubicBezTo>
                  <a:cubicBezTo>
                    <a:pt x="364" y="57"/>
                    <a:pt x="364" y="57"/>
                    <a:pt x="364" y="57"/>
                  </a:cubicBezTo>
                  <a:cubicBezTo>
                    <a:pt x="364" y="62"/>
                    <a:pt x="367" y="66"/>
                    <a:pt x="372" y="66"/>
                  </a:cubicBezTo>
                  <a:cubicBezTo>
                    <a:pt x="396" y="66"/>
                    <a:pt x="396" y="66"/>
                    <a:pt x="396" y="66"/>
                  </a:cubicBezTo>
                  <a:cubicBezTo>
                    <a:pt x="402" y="66"/>
                    <a:pt x="405" y="62"/>
                    <a:pt x="405" y="57"/>
                  </a:cubicBezTo>
                  <a:cubicBezTo>
                    <a:pt x="405" y="9"/>
                    <a:pt x="405" y="9"/>
                    <a:pt x="405" y="9"/>
                  </a:cubicBezTo>
                  <a:cubicBezTo>
                    <a:pt x="405" y="5"/>
                    <a:pt x="402" y="0"/>
                    <a:pt x="396" y="0"/>
                  </a:cubicBezTo>
                  <a:lnTo>
                    <a:pt x="372" y="0"/>
                  </a:lnTo>
                  <a:close/>
                  <a:moveTo>
                    <a:pt x="372" y="9"/>
                  </a:moveTo>
                  <a:cubicBezTo>
                    <a:pt x="396" y="9"/>
                    <a:pt x="396" y="9"/>
                    <a:pt x="396" y="9"/>
                  </a:cubicBezTo>
                  <a:cubicBezTo>
                    <a:pt x="396" y="57"/>
                    <a:pt x="396" y="57"/>
                    <a:pt x="396" y="57"/>
                  </a:cubicBezTo>
                  <a:cubicBezTo>
                    <a:pt x="372" y="57"/>
                    <a:pt x="372" y="57"/>
                    <a:pt x="372" y="57"/>
                  </a:cubicBezTo>
                  <a:lnTo>
                    <a:pt x="372" y="9"/>
                  </a:lnTo>
                  <a:close/>
                  <a:moveTo>
                    <a:pt x="449" y="57"/>
                  </a:moveTo>
                  <a:cubicBezTo>
                    <a:pt x="449" y="0"/>
                    <a:pt x="449" y="0"/>
                    <a:pt x="449" y="0"/>
                  </a:cubicBezTo>
                  <a:cubicBezTo>
                    <a:pt x="429" y="0"/>
                    <a:pt x="429" y="0"/>
                    <a:pt x="429" y="0"/>
                  </a:cubicBezTo>
                  <a:cubicBezTo>
                    <a:pt x="426" y="0"/>
                    <a:pt x="424" y="2"/>
                    <a:pt x="424" y="5"/>
                  </a:cubicBezTo>
                  <a:cubicBezTo>
                    <a:pt x="424" y="8"/>
                    <a:pt x="426" y="9"/>
                    <a:pt x="429" y="9"/>
                  </a:cubicBezTo>
                  <a:cubicBezTo>
                    <a:pt x="441" y="9"/>
                    <a:pt x="441" y="9"/>
                    <a:pt x="441" y="9"/>
                  </a:cubicBezTo>
                  <a:cubicBezTo>
                    <a:pt x="441" y="57"/>
                    <a:pt x="441" y="57"/>
                    <a:pt x="441" y="57"/>
                  </a:cubicBezTo>
                  <a:cubicBezTo>
                    <a:pt x="429" y="57"/>
                    <a:pt x="429" y="57"/>
                    <a:pt x="429" y="57"/>
                  </a:cubicBezTo>
                  <a:cubicBezTo>
                    <a:pt x="426" y="57"/>
                    <a:pt x="424" y="58"/>
                    <a:pt x="424" y="62"/>
                  </a:cubicBezTo>
                  <a:cubicBezTo>
                    <a:pt x="424" y="64"/>
                    <a:pt x="426" y="66"/>
                    <a:pt x="429" y="66"/>
                  </a:cubicBezTo>
                  <a:cubicBezTo>
                    <a:pt x="462" y="66"/>
                    <a:pt x="462" y="66"/>
                    <a:pt x="462" y="66"/>
                  </a:cubicBezTo>
                  <a:cubicBezTo>
                    <a:pt x="464" y="66"/>
                    <a:pt x="466" y="64"/>
                    <a:pt x="466" y="62"/>
                  </a:cubicBezTo>
                  <a:cubicBezTo>
                    <a:pt x="466" y="40"/>
                    <a:pt x="466" y="40"/>
                    <a:pt x="466" y="40"/>
                  </a:cubicBezTo>
                  <a:cubicBezTo>
                    <a:pt x="466" y="38"/>
                    <a:pt x="465" y="36"/>
                    <a:pt x="462" y="36"/>
                  </a:cubicBezTo>
                  <a:cubicBezTo>
                    <a:pt x="458" y="36"/>
                    <a:pt x="457" y="38"/>
                    <a:pt x="457" y="40"/>
                  </a:cubicBezTo>
                  <a:cubicBezTo>
                    <a:pt x="457" y="57"/>
                    <a:pt x="457" y="57"/>
                    <a:pt x="457" y="57"/>
                  </a:cubicBezTo>
                  <a:lnTo>
                    <a:pt x="449" y="57"/>
                  </a:lnTo>
                  <a:close/>
                  <a:moveTo>
                    <a:pt x="510" y="57"/>
                  </a:moveTo>
                  <a:cubicBezTo>
                    <a:pt x="510" y="0"/>
                    <a:pt x="510" y="0"/>
                    <a:pt x="510" y="0"/>
                  </a:cubicBezTo>
                  <a:cubicBezTo>
                    <a:pt x="489" y="0"/>
                    <a:pt x="489" y="0"/>
                    <a:pt x="489" y="0"/>
                  </a:cubicBezTo>
                  <a:cubicBezTo>
                    <a:pt x="487" y="0"/>
                    <a:pt x="485" y="2"/>
                    <a:pt x="485" y="5"/>
                  </a:cubicBezTo>
                  <a:cubicBezTo>
                    <a:pt x="485" y="8"/>
                    <a:pt x="487" y="9"/>
                    <a:pt x="489" y="9"/>
                  </a:cubicBezTo>
                  <a:cubicBezTo>
                    <a:pt x="502" y="9"/>
                    <a:pt x="502" y="9"/>
                    <a:pt x="502" y="9"/>
                  </a:cubicBezTo>
                  <a:cubicBezTo>
                    <a:pt x="502" y="57"/>
                    <a:pt x="502" y="57"/>
                    <a:pt x="502" y="57"/>
                  </a:cubicBezTo>
                  <a:cubicBezTo>
                    <a:pt x="489" y="57"/>
                    <a:pt x="489" y="57"/>
                    <a:pt x="489" y="57"/>
                  </a:cubicBezTo>
                  <a:cubicBezTo>
                    <a:pt x="487" y="57"/>
                    <a:pt x="485" y="58"/>
                    <a:pt x="485" y="62"/>
                  </a:cubicBezTo>
                  <a:cubicBezTo>
                    <a:pt x="485" y="64"/>
                    <a:pt x="487" y="66"/>
                    <a:pt x="489" y="66"/>
                  </a:cubicBezTo>
                  <a:cubicBezTo>
                    <a:pt x="522" y="66"/>
                    <a:pt x="522" y="66"/>
                    <a:pt x="522" y="66"/>
                  </a:cubicBezTo>
                  <a:cubicBezTo>
                    <a:pt x="524" y="66"/>
                    <a:pt x="527" y="64"/>
                    <a:pt x="527" y="62"/>
                  </a:cubicBezTo>
                  <a:cubicBezTo>
                    <a:pt x="527" y="40"/>
                    <a:pt x="527" y="40"/>
                    <a:pt x="527" y="40"/>
                  </a:cubicBezTo>
                  <a:cubicBezTo>
                    <a:pt x="527" y="38"/>
                    <a:pt x="525" y="36"/>
                    <a:pt x="522" y="36"/>
                  </a:cubicBezTo>
                  <a:cubicBezTo>
                    <a:pt x="519" y="36"/>
                    <a:pt x="518" y="38"/>
                    <a:pt x="518" y="40"/>
                  </a:cubicBezTo>
                  <a:cubicBezTo>
                    <a:pt x="518" y="57"/>
                    <a:pt x="518" y="57"/>
                    <a:pt x="518" y="57"/>
                  </a:cubicBezTo>
                  <a:lnTo>
                    <a:pt x="510"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2" name="Freeform 80"/>
            <p:cNvSpPr>
              <a:spLocks/>
            </p:cNvSpPr>
            <p:nvPr/>
          </p:nvSpPr>
          <p:spPr bwMode="gray">
            <a:xfrm>
              <a:off x="9873565" y="6065739"/>
              <a:ext cx="463047" cy="314980"/>
            </a:xfrm>
            <a:custGeom>
              <a:avLst/>
              <a:gdLst>
                <a:gd name="T0" fmla="*/ 172 w 172"/>
                <a:gd name="T1" fmla="*/ 117 h 117"/>
                <a:gd name="T2" fmla="*/ 172 w 172"/>
                <a:gd name="T3" fmla="*/ 0 h 117"/>
                <a:gd name="T4" fmla="*/ 86 w 172"/>
                <a:gd name="T5" fmla="*/ 0 h 117"/>
                <a:gd name="T6" fmla="*/ 0 w 172"/>
                <a:gd name="T7" fmla="*/ 0 h 117"/>
                <a:gd name="T8" fmla="*/ 0 w 172"/>
                <a:gd name="T9" fmla="*/ 117 h 117"/>
                <a:gd name="T10" fmla="*/ 86 w 172"/>
                <a:gd name="T11" fmla="*/ 117 h 117"/>
                <a:gd name="T12" fmla="*/ 172 w 172"/>
                <a:gd name="T13" fmla="*/ 117 h 117"/>
              </a:gdLst>
              <a:ahLst/>
              <a:cxnLst>
                <a:cxn ang="0">
                  <a:pos x="T0" y="T1"/>
                </a:cxn>
                <a:cxn ang="0">
                  <a:pos x="T2" y="T3"/>
                </a:cxn>
                <a:cxn ang="0">
                  <a:pos x="T4" y="T5"/>
                </a:cxn>
                <a:cxn ang="0">
                  <a:pos x="T6" y="T7"/>
                </a:cxn>
                <a:cxn ang="0">
                  <a:pos x="T8" y="T9"/>
                </a:cxn>
                <a:cxn ang="0">
                  <a:pos x="T10" y="T11"/>
                </a:cxn>
                <a:cxn ang="0">
                  <a:pos x="T12" y="T13"/>
                </a:cxn>
              </a:cxnLst>
              <a:rect l="0" t="0" r="r" b="b"/>
              <a:pathLst>
                <a:path w="172" h="117">
                  <a:moveTo>
                    <a:pt x="172" y="117"/>
                  </a:moveTo>
                  <a:lnTo>
                    <a:pt x="172" y="0"/>
                  </a:lnTo>
                  <a:lnTo>
                    <a:pt x="86" y="0"/>
                  </a:lnTo>
                  <a:lnTo>
                    <a:pt x="0" y="0"/>
                  </a:lnTo>
                  <a:lnTo>
                    <a:pt x="0" y="117"/>
                  </a:lnTo>
                  <a:lnTo>
                    <a:pt x="86" y="117"/>
                  </a:lnTo>
                  <a:lnTo>
                    <a:pt x="172" y="117"/>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3" name="Rectangle 81"/>
            <p:cNvSpPr>
              <a:spLocks noChangeArrowheads="1"/>
            </p:cNvSpPr>
            <p:nvPr/>
          </p:nvSpPr>
          <p:spPr bwMode="gray">
            <a:xfrm>
              <a:off x="9897795" y="6079198"/>
              <a:ext cx="414588" cy="250369"/>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64" name="Freeform 82"/>
            <p:cNvSpPr>
              <a:spLocks noEditPoints="1"/>
            </p:cNvSpPr>
            <p:nvPr/>
          </p:nvSpPr>
          <p:spPr bwMode="gray">
            <a:xfrm>
              <a:off x="9970482" y="6165347"/>
              <a:ext cx="271906" cy="78073"/>
            </a:xfrm>
            <a:custGeom>
              <a:avLst/>
              <a:gdLst>
                <a:gd name="T0" fmla="*/ 19 w 174"/>
                <a:gd name="T1" fmla="*/ 44 h 50"/>
                <a:gd name="T2" fmla="*/ 19 w 174"/>
                <a:gd name="T3" fmla="*/ 0 h 50"/>
                <a:gd name="T4" fmla="*/ 3 w 174"/>
                <a:gd name="T5" fmla="*/ 0 h 50"/>
                <a:gd name="T6" fmla="*/ 0 w 174"/>
                <a:gd name="T7" fmla="*/ 2 h 50"/>
                <a:gd name="T8" fmla="*/ 3 w 174"/>
                <a:gd name="T9" fmla="*/ 6 h 50"/>
                <a:gd name="T10" fmla="*/ 13 w 174"/>
                <a:gd name="T11" fmla="*/ 6 h 50"/>
                <a:gd name="T12" fmla="*/ 13 w 174"/>
                <a:gd name="T13" fmla="*/ 44 h 50"/>
                <a:gd name="T14" fmla="*/ 3 w 174"/>
                <a:gd name="T15" fmla="*/ 44 h 50"/>
                <a:gd name="T16" fmla="*/ 0 w 174"/>
                <a:gd name="T17" fmla="*/ 47 h 50"/>
                <a:gd name="T18" fmla="*/ 3 w 174"/>
                <a:gd name="T19" fmla="*/ 50 h 50"/>
                <a:gd name="T20" fmla="*/ 29 w 174"/>
                <a:gd name="T21" fmla="*/ 50 h 50"/>
                <a:gd name="T22" fmla="*/ 32 w 174"/>
                <a:gd name="T23" fmla="*/ 47 h 50"/>
                <a:gd name="T24" fmla="*/ 32 w 174"/>
                <a:gd name="T25" fmla="*/ 31 h 50"/>
                <a:gd name="T26" fmla="*/ 29 w 174"/>
                <a:gd name="T27" fmla="*/ 28 h 50"/>
                <a:gd name="T28" fmla="*/ 26 w 174"/>
                <a:gd name="T29" fmla="*/ 31 h 50"/>
                <a:gd name="T30" fmla="*/ 26 w 174"/>
                <a:gd name="T31" fmla="*/ 44 h 50"/>
                <a:gd name="T32" fmla="*/ 19 w 174"/>
                <a:gd name="T33" fmla="*/ 44 h 50"/>
                <a:gd name="T34" fmla="*/ 53 w 174"/>
                <a:gd name="T35" fmla="*/ 0 h 50"/>
                <a:gd name="T36" fmla="*/ 47 w 174"/>
                <a:gd name="T37" fmla="*/ 6 h 50"/>
                <a:gd name="T38" fmla="*/ 47 w 174"/>
                <a:gd name="T39" fmla="*/ 44 h 50"/>
                <a:gd name="T40" fmla="*/ 53 w 174"/>
                <a:gd name="T41" fmla="*/ 50 h 50"/>
                <a:gd name="T42" fmla="*/ 72 w 174"/>
                <a:gd name="T43" fmla="*/ 50 h 50"/>
                <a:gd name="T44" fmla="*/ 79 w 174"/>
                <a:gd name="T45" fmla="*/ 44 h 50"/>
                <a:gd name="T46" fmla="*/ 79 w 174"/>
                <a:gd name="T47" fmla="*/ 6 h 50"/>
                <a:gd name="T48" fmla="*/ 72 w 174"/>
                <a:gd name="T49" fmla="*/ 0 h 50"/>
                <a:gd name="T50" fmla="*/ 53 w 174"/>
                <a:gd name="T51" fmla="*/ 0 h 50"/>
                <a:gd name="T52" fmla="*/ 53 w 174"/>
                <a:gd name="T53" fmla="*/ 6 h 50"/>
                <a:gd name="T54" fmla="*/ 72 w 174"/>
                <a:gd name="T55" fmla="*/ 6 h 50"/>
                <a:gd name="T56" fmla="*/ 72 w 174"/>
                <a:gd name="T57" fmla="*/ 44 h 50"/>
                <a:gd name="T58" fmla="*/ 53 w 174"/>
                <a:gd name="T59" fmla="*/ 44 h 50"/>
                <a:gd name="T60" fmla="*/ 53 w 174"/>
                <a:gd name="T61" fmla="*/ 6 h 50"/>
                <a:gd name="T62" fmla="*/ 113 w 174"/>
                <a:gd name="T63" fmla="*/ 44 h 50"/>
                <a:gd name="T64" fmla="*/ 113 w 174"/>
                <a:gd name="T65" fmla="*/ 0 h 50"/>
                <a:gd name="T66" fmla="*/ 98 w 174"/>
                <a:gd name="T67" fmla="*/ 0 h 50"/>
                <a:gd name="T68" fmla="*/ 94 w 174"/>
                <a:gd name="T69" fmla="*/ 2 h 50"/>
                <a:gd name="T70" fmla="*/ 98 w 174"/>
                <a:gd name="T71" fmla="*/ 6 h 50"/>
                <a:gd name="T72" fmla="*/ 107 w 174"/>
                <a:gd name="T73" fmla="*/ 6 h 50"/>
                <a:gd name="T74" fmla="*/ 107 w 174"/>
                <a:gd name="T75" fmla="*/ 44 h 50"/>
                <a:gd name="T76" fmla="*/ 98 w 174"/>
                <a:gd name="T77" fmla="*/ 44 h 50"/>
                <a:gd name="T78" fmla="*/ 94 w 174"/>
                <a:gd name="T79" fmla="*/ 47 h 50"/>
                <a:gd name="T80" fmla="*/ 98 w 174"/>
                <a:gd name="T81" fmla="*/ 50 h 50"/>
                <a:gd name="T82" fmla="*/ 123 w 174"/>
                <a:gd name="T83" fmla="*/ 50 h 50"/>
                <a:gd name="T84" fmla="*/ 126 w 174"/>
                <a:gd name="T85" fmla="*/ 47 h 50"/>
                <a:gd name="T86" fmla="*/ 126 w 174"/>
                <a:gd name="T87" fmla="*/ 31 h 50"/>
                <a:gd name="T88" fmla="*/ 123 w 174"/>
                <a:gd name="T89" fmla="*/ 28 h 50"/>
                <a:gd name="T90" fmla="*/ 120 w 174"/>
                <a:gd name="T91" fmla="*/ 31 h 50"/>
                <a:gd name="T92" fmla="*/ 120 w 174"/>
                <a:gd name="T93" fmla="*/ 44 h 50"/>
                <a:gd name="T94" fmla="*/ 113 w 174"/>
                <a:gd name="T95" fmla="*/ 44 h 50"/>
                <a:gd name="T96" fmla="*/ 148 w 174"/>
                <a:gd name="T97" fmla="*/ 0 h 50"/>
                <a:gd name="T98" fmla="*/ 141 w 174"/>
                <a:gd name="T99" fmla="*/ 6 h 50"/>
                <a:gd name="T100" fmla="*/ 141 w 174"/>
                <a:gd name="T101" fmla="*/ 44 h 50"/>
                <a:gd name="T102" fmla="*/ 148 w 174"/>
                <a:gd name="T103" fmla="*/ 50 h 50"/>
                <a:gd name="T104" fmla="*/ 167 w 174"/>
                <a:gd name="T105" fmla="*/ 50 h 50"/>
                <a:gd name="T106" fmla="*/ 174 w 174"/>
                <a:gd name="T107" fmla="*/ 44 h 50"/>
                <a:gd name="T108" fmla="*/ 174 w 174"/>
                <a:gd name="T109" fmla="*/ 6 h 50"/>
                <a:gd name="T110" fmla="*/ 167 w 174"/>
                <a:gd name="T111" fmla="*/ 0 h 50"/>
                <a:gd name="T112" fmla="*/ 148 w 174"/>
                <a:gd name="T113" fmla="*/ 0 h 50"/>
                <a:gd name="T114" fmla="*/ 148 w 174"/>
                <a:gd name="T115" fmla="*/ 6 h 50"/>
                <a:gd name="T116" fmla="*/ 167 w 174"/>
                <a:gd name="T117" fmla="*/ 6 h 50"/>
                <a:gd name="T118" fmla="*/ 167 w 174"/>
                <a:gd name="T119" fmla="*/ 44 h 50"/>
                <a:gd name="T120" fmla="*/ 148 w 174"/>
                <a:gd name="T121" fmla="*/ 44 h 50"/>
                <a:gd name="T122" fmla="*/ 148 w 174"/>
                <a:gd name="T123" fmla="*/ 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4" h="50">
                  <a:moveTo>
                    <a:pt x="19" y="44"/>
                  </a:moveTo>
                  <a:cubicBezTo>
                    <a:pt x="19" y="0"/>
                    <a:pt x="19" y="0"/>
                    <a:pt x="19" y="0"/>
                  </a:cubicBezTo>
                  <a:cubicBezTo>
                    <a:pt x="3" y="0"/>
                    <a:pt x="3" y="0"/>
                    <a:pt x="3" y="0"/>
                  </a:cubicBezTo>
                  <a:cubicBezTo>
                    <a:pt x="1" y="0"/>
                    <a:pt x="0" y="1"/>
                    <a:pt x="0" y="2"/>
                  </a:cubicBezTo>
                  <a:cubicBezTo>
                    <a:pt x="0" y="5"/>
                    <a:pt x="1" y="6"/>
                    <a:pt x="3" y="6"/>
                  </a:cubicBezTo>
                  <a:cubicBezTo>
                    <a:pt x="13" y="6"/>
                    <a:pt x="13" y="6"/>
                    <a:pt x="13" y="6"/>
                  </a:cubicBezTo>
                  <a:cubicBezTo>
                    <a:pt x="13" y="44"/>
                    <a:pt x="13" y="44"/>
                    <a:pt x="13" y="44"/>
                  </a:cubicBezTo>
                  <a:cubicBezTo>
                    <a:pt x="3" y="44"/>
                    <a:pt x="3" y="44"/>
                    <a:pt x="3" y="44"/>
                  </a:cubicBezTo>
                  <a:cubicBezTo>
                    <a:pt x="1" y="44"/>
                    <a:pt x="0" y="45"/>
                    <a:pt x="0" y="47"/>
                  </a:cubicBezTo>
                  <a:cubicBezTo>
                    <a:pt x="0" y="49"/>
                    <a:pt x="1" y="50"/>
                    <a:pt x="3" y="50"/>
                  </a:cubicBezTo>
                  <a:cubicBezTo>
                    <a:pt x="29" y="50"/>
                    <a:pt x="29" y="50"/>
                    <a:pt x="29" y="50"/>
                  </a:cubicBezTo>
                  <a:cubicBezTo>
                    <a:pt x="31" y="50"/>
                    <a:pt x="32" y="49"/>
                    <a:pt x="32" y="47"/>
                  </a:cubicBezTo>
                  <a:cubicBezTo>
                    <a:pt x="32" y="31"/>
                    <a:pt x="32" y="31"/>
                    <a:pt x="32" y="31"/>
                  </a:cubicBezTo>
                  <a:cubicBezTo>
                    <a:pt x="32" y="28"/>
                    <a:pt x="31" y="28"/>
                    <a:pt x="29" y="28"/>
                  </a:cubicBezTo>
                  <a:cubicBezTo>
                    <a:pt x="26" y="28"/>
                    <a:pt x="26" y="28"/>
                    <a:pt x="26" y="31"/>
                  </a:cubicBezTo>
                  <a:cubicBezTo>
                    <a:pt x="26" y="44"/>
                    <a:pt x="26" y="44"/>
                    <a:pt x="26" y="44"/>
                  </a:cubicBezTo>
                  <a:lnTo>
                    <a:pt x="19" y="44"/>
                  </a:lnTo>
                  <a:close/>
                  <a:moveTo>
                    <a:pt x="53" y="0"/>
                  </a:moveTo>
                  <a:cubicBezTo>
                    <a:pt x="50" y="0"/>
                    <a:pt x="47" y="2"/>
                    <a:pt x="47" y="6"/>
                  </a:cubicBezTo>
                  <a:cubicBezTo>
                    <a:pt x="47" y="44"/>
                    <a:pt x="47" y="44"/>
                    <a:pt x="47" y="44"/>
                  </a:cubicBezTo>
                  <a:cubicBezTo>
                    <a:pt x="47" y="47"/>
                    <a:pt x="50" y="50"/>
                    <a:pt x="53" y="50"/>
                  </a:cubicBezTo>
                  <a:cubicBezTo>
                    <a:pt x="72" y="50"/>
                    <a:pt x="72" y="50"/>
                    <a:pt x="72" y="50"/>
                  </a:cubicBezTo>
                  <a:cubicBezTo>
                    <a:pt x="77" y="50"/>
                    <a:pt x="79" y="47"/>
                    <a:pt x="79" y="44"/>
                  </a:cubicBezTo>
                  <a:cubicBezTo>
                    <a:pt x="79" y="6"/>
                    <a:pt x="79" y="6"/>
                    <a:pt x="79" y="6"/>
                  </a:cubicBezTo>
                  <a:cubicBezTo>
                    <a:pt x="79" y="2"/>
                    <a:pt x="76" y="0"/>
                    <a:pt x="72" y="0"/>
                  </a:cubicBezTo>
                  <a:lnTo>
                    <a:pt x="53" y="0"/>
                  </a:lnTo>
                  <a:close/>
                  <a:moveTo>
                    <a:pt x="53" y="6"/>
                  </a:moveTo>
                  <a:cubicBezTo>
                    <a:pt x="72" y="6"/>
                    <a:pt x="72" y="6"/>
                    <a:pt x="72" y="6"/>
                  </a:cubicBezTo>
                  <a:cubicBezTo>
                    <a:pt x="72" y="44"/>
                    <a:pt x="72" y="44"/>
                    <a:pt x="72" y="44"/>
                  </a:cubicBezTo>
                  <a:cubicBezTo>
                    <a:pt x="53" y="44"/>
                    <a:pt x="53" y="44"/>
                    <a:pt x="53" y="44"/>
                  </a:cubicBezTo>
                  <a:lnTo>
                    <a:pt x="53" y="6"/>
                  </a:lnTo>
                  <a:close/>
                  <a:moveTo>
                    <a:pt x="113" y="44"/>
                  </a:moveTo>
                  <a:cubicBezTo>
                    <a:pt x="113" y="0"/>
                    <a:pt x="113" y="0"/>
                    <a:pt x="113" y="0"/>
                  </a:cubicBezTo>
                  <a:cubicBezTo>
                    <a:pt x="98" y="0"/>
                    <a:pt x="98" y="0"/>
                    <a:pt x="98" y="0"/>
                  </a:cubicBezTo>
                  <a:cubicBezTo>
                    <a:pt x="96" y="0"/>
                    <a:pt x="94" y="1"/>
                    <a:pt x="94" y="2"/>
                  </a:cubicBezTo>
                  <a:cubicBezTo>
                    <a:pt x="94" y="5"/>
                    <a:pt x="96" y="6"/>
                    <a:pt x="98" y="6"/>
                  </a:cubicBezTo>
                  <a:cubicBezTo>
                    <a:pt x="107" y="6"/>
                    <a:pt x="107" y="6"/>
                    <a:pt x="107" y="6"/>
                  </a:cubicBezTo>
                  <a:cubicBezTo>
                    <a:pt x="107" y="44"/>
                    <a:pt x="107" y="44"/>
                    <a:pt x="107" y="44"/>
                  </a:cubicBezTo>
                  <a:cubicBezTo>
                    <a:pt x="98" y="44"/>
                    <a:pt x="98" y="44"/>
                    <a:pt x="98" y="44"/>
                  </a:cubicBezTo>
                  <a:cubicBezTo>
                    <a:pt x="96" y="44"/>
                    <a:pt x="94" y="45"/>
                    <a:pt x="94" y="47"/>
                  </a:cubicBezTo>
                  <a:cubicBezTo>
                    <a:pt x="94" y="49"/>
                    <a:pt x="96" y="50"/>
                    <a:pt x="98" y="50"/>
                  </a:cubicBezTo>
                  <a:cubicBezTo>
                    <a:pt x="123" y="50"/>
                    <a:pt x="123" y="50"/>
                    <a:pt x="123" y="50"/>
                  </a:cubicBezTo>
                  <a:cubicBezTo>
                    <a:pt x="125" y="50"/>
                    <a:pt x="126" y="49"/>
                    <a:pt x="126" y="47"/>
                  </a:cubicBezTo>
                  <a:cubicBezTo>
                    <a:pt x="126" y="31"/>
                    <a:pt x="126" y="31"/>
                    <a:pt x="126" y="31"/>
                  </a:cubicBezTo>
                  <a:cubicBezTo>
                    <a:pt x="126" y="28"/>
                    <a:pt x="125" y="28"/>
                    <a:pt x="123" y="28"/>
                  </a:cubicBezTo>
                  <a:cubicBezTo>
                    <a:pt x="121" y="28"/>
                    <a:pt x="120" y="28"/>
                    <a:pt x="120" y="31"/>
                  </a:cubicBezTo>
                  <a:cubicBezTo>
                    <a:pt x="120" y="44"/>
                    <a:pt x="120" y="44"/>
                    <a:pt x="120" y="44"/>
                  </a:cubicBezTo>
                  <a:lnTo>
                    <a:pt x="113" y="44"/>
                  </a:lnTo>
                  <a:close/>
                  <a:moveTo>
                    <a:pt x="148" y="0"/>
                  </a:moveTo>
                  <a:cubicBezTo>
                    <a:pt x="144" y="0"/>
                    <a:pt x="141" y="2"/>
                    <a:pt x="141" y="6"/>
                  </a:cubicBezTo>
                  <a:cubicBezTo>
                    <a:pt x="141" y="44"/>
                    <a:pt x="141" y="44"/>
                    <a:pt x="141" y="44"/>
                  </a:cubicBezTo>
                  <a:cubicBezTo>
                    <a:pt x="141" y="47"/>
                    <a:pt x="144" y="50"/>
                    <a:pt x="148" y="50"/>
                  </a:cubicBezTo>
                  <a:cubicBezTo>
                    <a:pt x="167" y="50"/>
                    <a:pt x="167" y="50"/>
                    <a:pt x="167" y="50"/>
                  </a:cubicBezTo>
                  <a:cubicBezTo>
                    <a:pt x="171" y="50"/>
                    <a:pt x="174" y="47"/>
                    <a:pt x="174" y="44"/>
                  </a:cubicBezTo>
                  <a:cubicBezTo>
                    <a:pt x="174" y="6"/>
                    <a:pt x="174" y="6"/>
                    <a:pt x="174" y="6"/>
                  </a:cubicBezTo>
                  <a:cubicBezTo>
                    <a:pt x="174" y="2"/>
                    <a:pt x="171" y="0"/>
                    <a:pt x="167" y="0"/>
                  </a:cubicBezTo>
                  <a:lnTo>
                    <a:pt x="148" y="0"/>
                  </a:lnTo>
                  <a:close/>
                  <a:moveTo>
                    <a:pt x="148" y="6"/>
                  </a:moveTo>
                  <a:cubicBezTo>
                    <a:pt x="167" y="6"/>
                    <a:pt x="167" y="6"/>
                    <a:pt x="167" y="6"/>
                  </a:cubicBezTo>
                  <a:cubicBezTo>
                    <a:pt x="167" y="44"/>
                    <a:pt x="167" y="44"/>
                    <a:pt x="167" y="44"/>
                  </a:cubicBezTo>
                  <a:cubicBezTo>
                    <a:pt x="148" y="44"/>
                    <a:pt x="148" y="44"/>
                    <a:pt x="148" y="44"/>
                  </a:cubicBezTo>
                  <a:lnTo>
                    <a:pt x="148"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5" name="Freeform 83"/>
            <p:cNvSpPr>
              <a:spLocks/>
            </p:cNvSpPr>
            <p:nvPr/>
          </p:nvSpPr>
          <p:spPr bwMode="gray">
            <a:xfrm>
              <a:off x="6624162" y="5271559"/>
              <a:ext cx="1523747" cy="56536"/>
            </a:xfrm>
            <a:custGeom>
              <a:avLst/>
              <a:gdLst>
                <a:gd name="T0" fmla="*/ 0 w 973"/>
                <a:gd name="T1" fmla="*/ 0 h 35"/>
                <a:gd name="T2" fmla="*/ 75 w 973"/>
                <a:gd name="T3" fmla="*/ 35 h 35"/>
                <a:gd name="T4" fmla="*/ 897 w 973"/>
                <a:gd name="T5" fmla="*/ 35 h 35"/>
                <a:gd name="T6" fmla="*/ 973 w 973"/>
                <a:gd name="T7" fmla="*/ 0 h 35"/>
                <a:gd name="T8" fmla="*/ 0 w 973"/>
                <a:gd name="T9" fmla="*/ 0 h 35"/>
              </a:gdLst>
              <a:ahLst/>
              <a:cxnLst>
                <a:cxn ang="0">
                  <a:pos x="T0" y="T1"/>
                </a:cxn>
                <a:cxn ang="0">
                  <a:pos x="T2" y="T3"/>
                </a:cxn>
                <a:cxn ang="0">
                  <a:pos x="T4" y="T5"/>
                </a:cxn>
                <a:cxn ang="0">
                  <a:pos x="T6" y="T7"/>
                </a:cxn>
                <a:cxn ang="0">
                  <a:pos x="T8" y="T9"/>
                </a:cxn>
              </a:cxnLst>
              <a:rect l="0" t="0" r="r" b="b"/>
              <a:pathLst>
                <a:path w="973" h="35">
                  <a:moveTo>
                    <a:pt x="0" y="0"/>
                  </a:moveTo>
                  <a:cubicBezTo>
                    <a:pt x="0" y="3"/>
                    <a:pt x="2" y="35"/>
                    <a:pt x="75" y="35"/>
                  </a:cubicBezTo>
                  <a:cubicBezTo>
                    <a:pt x="897" y="35"/>
                    <a:pt x="897" y="35"/>
                    <a:pt x="897" y="35"/>
                  </a:cubicBezTo>
                  <a:cubicBezTo>
                    <a:pt x="897" y="35"/>
                    <a:pt x="973" y="35"/>
                    <a:pt x="973" y="0"/>
                  </a:cubicBezTo>
                  <a:lnTo>
                    <a:pt x="0"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6" name="Freeform 84"/>
            <p:cNvSpPr>
              <a:spLocks/>
            </p:cNvSpPr>
            <p:nvPr/>
          </p:nvSpPr>
          <p:spPr bwMode="gray">
            <a:xfrm>
              <a:off x="6831455" y="4434306"/>
              <a:ext cx="1111852" cy="802255"/>
            </a:xfrm>
            <a:custGeom>
              <a:avLst/>
              <a:gdLst>
                <a:gd name="T0" fmla="*/ 60 w 710"/>
                <a:gd name="T1" fmla="*/ 0 h 515"/>
                <a:gd name="T2" fmla="*/ 0 w 710"/>
                <a:gd name="T3" fmla="*/ 60 h 515"/>
                <a:gd name="T4" fmla="*/ 0 w 710"/>
                <a:gd name="T5" fmla="*/ 515 h 515"/>
                <a:gd name="T6" fmla="*/ 60 w 710"/>
                <a:gd name="T7" fmla="*/ 513 h 515"/>
                <a:gd name="T8" fmla="*/ 648 w 710"/>
                <a:gd name="T9" fmla="*/ 513 h 515"/>
                <a:gd name="T10" fmla="*/ 710 w 710"/>
                <a:gd name="T11" fmla="*/ 515 h 515"/>
                <a:gd name="T12" fmla="*/ 710 w 710"/>
                <a:gd name="T13" fmla="*/ 60 h 515"/>
                <a:gd name="T14" fmla="*/ 648 w 710"/>
                <a:gd name="T15" fmla="*/ 0 h 515"/>
                <a:gd name="T16" fmla="*/ 92 w 710"/>
                <a:gd name="T17" fmla="*/ 0 h 515"/>
                <a:gd name="T18" fmla="*/ 60 w 710"/>
                <a:gd name="T19" fmla="*/ 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0" h="515">
                  <a:moveTo>
                    <a:pt x="60" y="0"/>
                  </a:moveTo>
                  <a:cubicBezTo>
                    <a:pt x="60" y="0"/>
                    <a:pt x="0" y="0"/>
                    <a:pt x="0" y="60"/>
                  </a:cubicBezTo>
                  <a:cubicBezTo>
                    <a:pt x="0" y="515"/>
                    <a:pt x="0" y="515"/>
                    <a:pt x="0" y="515"/>
                  </a:cubicBezTo>
                  <a:cubicBezTo>
                    <a:pt x="60" y="513"/>
                    <a:pt x="60" y="513"/>
                    <a:pt x="60" y="513"/>
                  </a:cubicBezTo>
                  <a:cubicBezTo>
                    <a:pt x="648" y="513"/>
                    <a:pt x="648" y="513"/>
                    <a:pt x="648" y="513"/>
                  </a:cubicBezTo>
                  <a:cubicBezTo>
                    <a:pt x="710" y="515"/>
                    <a:pt x="710" y="515"/>
                    <a:pt x="710" y="515"/>
                  </a:cubicBezTo>
                  <a:cubicBezTo>
                    <a:pt x="710" y="60"/>
                    <a:pt x="710" y="60"/>
                    <a:pt x="710" y="60"/>
                  </a:cubicBezTo>
                  <a:cubicBezTo>
                    <a:pt x="710" y="60"/>
                    <a:pt x="710" y="0"/>
                    <a:pt x="648" y="0"/>
                  </a:cubicBezTo>
                  <a:cubicBezTo>
                    <a:pt x="92" y="0"/>
                    <a:pt x="92" y="0"/>
                    <a:pt x="92" y="0"/>
                  </a:cubicBezTo>
                  <a:lnTo>
                    <a:pt x="60"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7" name="Freeform 85"/>
            <p:cNvSpPr>
              <a:spLocks/>
            </p:cNvSpPr>
            <p:nvPr/>
          </p:nvSpPr>
          <p:spPr bwMode="gray">
            <a:xfrm>
              <a:off x="6879914" y="4469303"/>
              <a:ext cx="1012242" cy="726876"/>
            </a:xfrm>
            <a:custGeom>
              <a:avLst/>
              <a:gdLst>
                <a:gd name="T0" fmla="*/ 55 w 646"/>
                <a:gd name="T1" fmla="*/ 0 h 466"/>
                <a:gd name="T2" fmla="*/ 0 w 646"/>
                <a:gd name="T3" fmla="*/ 55 h 466"/>
                <a:gd name="T4" fmla="*/ 0 w 646"/>
                <a:gd name="T5" fmla="*/ 411 h 466"/>
                <a:gd name="T6" fmla="*/ 55 w 646"/>
                <a:gd name="T7" fmla="*/ 466 h 466"/>
                <a:gd name="T8" fmla="*/ 590 w 646"/>
                <a:gd name="T9" fmla="*/ 466 h 466"/>
                <a:gd name="T10" fmla="*/ 646 w 646"/>
                <a:gd name="T11" fmla="*/ 411 h 466"/>
                <a:gd name="T12" fmla="*/ 646 w 646"/>
                <a:gd name="T13" fmla="*/ 55 h 466"/>
                <a:gd name="T14" fmla="*/ 590 w 646"/>
                <a:gd name="T15" fmla="*/ 0 h 466"/>
                <a:gd name="T16" fmla="*/ 220 w 646"/>
                <a:gd name="T17" fmla="*/ 0 h 466"/>
                <a:gd name="T18" fmla="*/ 55 w 646"/>
                <a:gd name="T19" fmla="*/ 0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6" h="466">
                  <a:moveTo>
                    <a:pt x="55" y="0"/>
                  </a:moveTo>
                  <a:cubicBezTo>
                    <a:pt x="55" y="0"/>
                    <a:pt x="0" y="0"/>
                    <a:pt x="0" y="55"/>
                  </a:cubicBezTo>
                  <a:cubicBezTo>
                    <a:pt x="0" y="411"/>
                    <a:pt x="0" y="411"/>
                    <a:pt x="0" y="411"/>
                  </a:cubicBezTo>
                  <a:cubicBezTo>
                    <a:pt x="0" y="411"/>
                    <a:pt x="0" y="466"/>
                    <a:pt x="55" y="466"/>
                  </a:cubicBezTo>
                  <a:cubicBezTo>
                    <a:pt x="590" y="466"/>
                    <a:pt x="590" y="466"/>
                    <a:pt x="590" y="466"/>
                  </a:cubicBezTo>
                  <a:cubicBezTo>
                    <a:pt x="590" y="466"/>
                    <a:pt x="646" y="466"/>
                    <a:pt x="646" y="411"/>
                  </a:cubicBezTo>
                  <a:cubicBezTo>
                    <a:pt x="646" y="55"/>
                    <a:pt x="646" y="55"/>
                    <a:pt x="646" y="55"/>
                  </a:cubicBezTo>
                  <a:cubicBezTo>
                    <a:pt x="646" y="55"/>
                    <a:pt x="646" y="0"/>
                    <a:pt x="590" y="0"/>
                  </a:cubicBezTo>
                  <a:cubicBezTo>
                    <a:pt x="220" y="0"/>
                    <a:pt x="220" y="0"/>
                    <a:pt x="220" y="0"/>
                  </a:cubicBezTo>
                  <a:lnTo>
                    <a:pt x="55"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8" name="Freeform 86"/>
            <p:cNvSpPr>
              <a:spLocks/>
            </p:cNvSpPr>
            <p:nvPr/>
          </p:nvSpPr>
          <p:spPr bwMode="gray">
            <a:xfrm>
              <a:off x="6624162" y="5233869"/>
              <a:ext cx="1523747" cy="37690"/>
            </a:xfrm>
            <a:custGeom>
              <a:avLst/>
              <a:gdLst>
                <a:gd name="T0" fmla="*/ 76 w 566"/>
                <a:gd name="T1" fmla="*/ 0 h 14"/>
                <a:gd name="T2" fmla="*/ 0 w 566"/>
                <a:gd name="T3" fmla="*/ 14 h 14"/>
                <a:gd name="T4" fmla="*/ 566 w 566"/>
                <a:gd name="T5" fmla="*/ 14 h 14"/>
                <a:gd name="T6" fmla="*/ 490 w 566"/>
                <a:gd name="T7" fmla="*/ 0 h 14"/>
                <a:gd name="T8" fmla="*/ 76 w 566"/>
                <a:gd name="T9" fmla="*/ 0 h 14"/>
              </a:gdLst>
              <a:ahLst/>
              <a:cxnLst>
                <a:cxn ang="0">
                  <a:pos x="T0" y="T1"/>
                </a:cxn>
                <a:cxn ang="0">
                  <a:pos x="T2" y="T3"/>
                </a:cxn>
                <a:cxn ang="0">
                  <a:pos x="T4" y="T5"/>
                </a:cxn>
                <a:cxn ang="0">
                  <a:pos x="T6" y="T7"/>
                </a:cxn>
                <a:cxn ang="0">
                  <a:pos x="T8" y="T9"/>
                </a:cxn>
              </a:cxnLst>
              <a:rect l="0" t="0" r="r" b="b"/>
              <a:pathLst>
                <a:path w="566" h="14">
                  <a:moveTo>
                    <a:pt x="76" y="0"/>
                  </a:moveTo>
                  <a:lnTo>
                    <a:pt x="0" y="14"/>
                  </a:lnTo>
                  <a:lnTo>
                    <a:pt x="566" y="14"/>
                  </a:lnTo>
                  <a:lnTo>
                    <a:pt x="490" y="0"/>
                  </a:lnTo>
                  <a:lnTo>
                    <a:pt x="76"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9" name="Freeform 87"/>
            <p:cNvSpPr>
              <a:spLocks noEditPoints="1"/>
            </p:cNvSpPr>
            <p:nvPr/>
          </p:nvSpPr>
          <p:spPr bwMode="gray">
            <a:xfrm>
              <a:off x="6974139" y="4940427"/>
              <a:ext cx="823793" cy="99610"/>
            </a:xfrm>
            <a:custGeom>
              <a:avLst/>
              <a:gdLst>
                <a:gd name="T0" fmla="*/ 4 w 526"/>
                <a:gd name="T1" fmla="*/ 0 h 65"/>
                <a:gd name="T2" fmla="*/ 16 w 526"/>
                <a:gd name="T3" fmla="*/ 8 h 65"/>
                <a:gd name="T4" fmla="*/ 0 w 526"/>
                <a:gd name="T5" fmla="*/ 61 h 65"/>
                <a:gd name="T6" fmla="*/ 41 w 526"/>
                <a:gd name="T7" fmla="*/ 61 h 65"/>
                <a:gd name="T8" fmla="*/ 33 w 526"/>
                <a:gd name="T9" fmla="*/ 39 h 65"/>
                <a:gd name="T10" fmla="*/ 68 w 526"/>
                <a:gd name="T11" fmla="*/ 0 h 65"/>
                <a:gd name="T12" fmla="*/ 68 w 526"/>
                <a:gd name="T13" fmla="*/ 65 h 65"/>
                <a:gd name="T14" fmla="*/ 101 w 526"/>
                <a:gd name="T15" fmla="*/ 8 h 65"/>
                <a:gd name="T16" fmla="*/ 68 w 526"/>
                <a:gd name="T17" fmla="*/ 8 h 65"/>
                <a:gd name="T18" fmla="*/ 68 w 526"/>
                <a:gd name="T19" fmla="*/ 57 h 65"/>
                <a:gd name="T20" fmla="*/ 145 w 526"/>
                <a:gd name="T21" fmla="*/ 0 h 65"/>
                <a:gd name="T22" fmla="*/ 125 w 526"/>
                <a:gd name="T23" fmla="*/ 8 h 65"/>
                <a:gd name="T24" fmla="*/ 125 w 526"/>
                <a:gd name="T25" fmla="*/ 57 h 65"/>
                <a:gd name="T26" fmla="*/ 158 w 526"/>
                <a:gd name="T27" fmla="*/ 65 h 65"/>
                <a:gd name="T28" fmla="*/ 158 w 526"/>
                <a:gd name="T29" fmla="*/ 36 h 65"/>
                <a:gd name="T30" fmla="*/ 145 w 526"/>
                <a:gd name="T31" fmla="*/ 57 h 65"/>
                <a:gd name="T32" fmla="*/ 181 w 526"/>
                <a:gd name="T33" fmla="*/ 57 h 65"/>
                <a:gd name="T34" fmla="*/ 223 w 526"/>
                <a:gd name="T35" fmla="*/ 57 h 65"/>
                <a:gd name="T36" fmla="*/ 190 w 526"/>
                <a:gd name="T37" fmla="*/ 0 h 65"/>
                <a:gd name="T38" fmla="*/ 214 w 526"/>
                <a:gd name="T39" fmla="*/ 57 h 65"/>
                <a:gd name="T40" fmla="*/ 267 w 526"/>
                <a:gd name="T41" fmla="*/ 57 h 65"/>
                <a:gd name="T42" fmla="*/ 242 w 526"/>
                <a:gd name="T43" fmla="*/ 4 h 65"/>
                <a:gd name="T44" fmla="*/ 258 w 526"/>
                <a:gd name="T45" fmla="*/ 57 h 65"/>
                <a:gd name="T46" fmla="*/ 246 w 526"/>
                <a:gd name="T47" fmla="*/ 65 h 65"/>
                <a:gd name="T48" fmla="*/ 283 w 526"/>
                <a:gd name="T49" fmla="*/ 39 h 65"/>
                <a:gd name="T50" fmla="*/ 275 w 526"/>
                <a:gd name="T51" fmla="*/ 57 h 65"/>
                <a:gd name="T52" fmla="*/ 303 w 526"/>
                <a:gd name="T53" fmla="*/ 8 h 65"/>
                <a:gd name="T54" fmla="*/ 336 w 526"/>
                <a:gd name="T55" fmla="*/ 65 h 65"/>
                <a:gd name="T56" fmla="*/ 336 w 526"/>
                <a:gd name="T57" fmla="*/ 0 h 65"/>
                <a:gd name="T58" fmla="*/ 336 w 526"/>
                <a:gd name="T59" fmla="*/ 8 h 65"/>
                <a:gd name="T60" fmla="*/ 310 w 526"/>
                <a:gd name="T61" fmla="*/ 8 h 65"/>
                <a:gd name="T62" fmla="*/ 367 w 526"/>
                <a:gd name="T63" fmla="*/ 0 h 65"/>
                <a:gd name="T64" fmla="*/ 380 w 526"/>
                <a:gd name="T65" fmla="*/ 8 h 65"/>
                <a:gd name="T66" fmla="*/ 363 w 526"/>
                <a:gd name="T67" fmla="*/ 61 h 65"/>
                <a:gd name="T68" fmla="*/ 404 w 526"/>
                <a:gd name="T69" fmla="*/ 61 h 65"/>
                <a:gd name="T70" fmla="*/ 396 w 526"/>
                <a:gd name="T71" fmla="*/ 39 h 65"/>
                <a:gd name="T72" fmla="*/ 432 w 526"/>
                <a:gd name="T73" fmla="*/ 0 h 65"/>
                <a:gd name="T74" fmla="*/ 432 w 526"/>
                <a:gd name="T75" fmla="*/ 65 h 65"/>
                <a:gd name="T76" fmla="*/ 465 w 526"/>
                <a:gd name="T77" fmla="*/ 8 h 65"/>
                <a:gd name="T78" fmla="*/ 432 w 526"/>
                <a:gd name="T79" fmla="*/ 8 h 65"/>
                <a:gd name="T80" fmla="*/ 432 w 526"/>
                <a:gd name="T81" fmla="*/ 57 h 65"/>
                <a:gd name="T82" fmla="*/ 484 w 526"/>
                <a:gd name="T83" fmla="*/ 8 h 65"/>
                <a:gd name="T84" fmla="*/ 517 w 526"/>
                <a:gd name="T85" fmla="*/ 65 h 65"/>
                <a:gd name="T86" fmla="*/ 517 w 526"/>
                <a:gd name="T87" fmla="*/ 0 h 65"/>
                <a:gd name="T88" fmla="*/ 517 w 526"/>
                <a:gd name="T89" fmla="*/ 8 h 65"/>
                <a:gd name="T90" fmla="*/ 493 w 526"/>
                <a:gd name="T91" fmla="*/ 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6" h="65">
                  <a:moveTo>
                    <a:pt x="25" y="57"/>
                  </a:move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7"/>
                    <a:pt x="16" y="57"/>
                    <a:pt x="16" y="57"/>
                  </a:cubicBezTo>
                  <a:cubicBezTo>
                    <a:pt x="4" y="57"/>
                    <a:pt x="4" y="57"/>
                    <a:pt x="4" y="57"/>
                  </a:cubicBezTo>
                  <a:cubicBezTo>
                    <a:pt x="1" y="57"/>
                    <a:pt x="0" y="58"/>
                    <a:pt x="0" y="61"/>
                  </a:cubicBezTo>
                  <a:cubicBezTo>
                    <a:pt x="0" y="64"/>
                    <a:pt x="1" y="65"/>
                    <a:pt x="4" y="65"/>
                  </a:cubicBezTo>
                  <a:cubicBezTo>
                    <a:pt x="37" y="65"/>
                    <a:pt x="37" y="65"/>
                    <a:pt x="37" y="65"/>
                  </a:cubicBezTo>
                  <a:cubicBezTo>
                    <a:pt x="39" y="65"/>
                    <a:pt x="41" y="64"/>
                    <a:pt x="41" y="61"/>
                  </a:cubicBezTo>
                  <a:cubicBezTo>
                    <a:pt x="41" y="39"/>
                    <a:pt x="41" y="39"/>
                    <a:pt x="41" y="39"/>
                  </a:cubicBezTo>
                  <a:cubicBezTo>
                    <a:pt x="41" y="38"/>
                    <a:pt x="40" y="36"/>
                    <a:pt x="37" y="36"/>
                  </a:cubicBezTo>
                  <a:cubicBezTo>
                    <a:pt x="33" y="36"/>
                    <a:pt x="33" y="38"/>
                    <a:pt x="33" y="39"/>
                  </a:cubicBezTo>
                  <a:cubicBezTo>
                    <a:pt x="33" y="57"/>
                    <a:pt x="33" y="57"/>
                    <a:pt x="33" y="57"/>
                  </a:cubicBezTo>
                  <a:lnTo>
                    <a:pt x="25" y="57"/>
                  </a:lnTo>
                  <a:close/>
                  <a:moveTo>
                    <a:pt x="68" y="0"/>
                  </a:moveTo>
                  <a:cubicBezTo>
                    <a:pt x="64" y="0"/>
                    <a:pt x="60" y="4"/>
                    <a:pt x="60" y="8"/>
                  </a:cubicBezTo>
                  <a:cubicBezTo>
                    <a:pt x="60" y="57"/>
                    <a:pt x="60" y="57"/>
                    <a:pt x="60" y="57"/>
                  </a:cubicBezTo>
                  <a:cubicBezTo>
                    <a:pt x="60" y="61"/>
                    <a:pt x="64" y="65"/>
                    <a:pt x="68" y="65"/>
                  </a:cubicBezTo>
                  <a:cubicBezTo>
                    <a:pt x="93" y="65"/>
                    <a:pt x="93" y="65"/>
                    <a:pt x="93" y="65"/>
                  </a:cubicBezTo>
                  <a:cubicBezTo>
                    <a:pt x="98" y="65"/>
                    <a:pt x="101" y="61"/>
                    <a:pt x="101" y="57"/>
                  </a:cubicBezTo>
                  <a:cubicBezTo>
                    <a:pt x="101" y="8"/>
                    <a:pt x="101" y="8"/>
                    <a:pt x="101" y="8"/>
                  </a:cubicBezTo>
                  <a:cubicBezTo>
                    <a:pt x="101" y="4"/>
                    <a:pt x="98" y="0"/>
                    <a:pt x="93" y="0"/>
                  </a:cubicBezTo>
                  <a:lnTo>
                    <a:pt x="68" y="0"/>
                  </a:lnTo>
                  <a:close/>
                  <a:moveTo>
                    <a:pt x="68" y="8"/>
                  </a:moveTo>
                  <a:cubicBezTo>
                    <a:pt x="93" y="8"/>
                    <a:pt x="93" y="8"/>
                    <a:pt x="93" y="8"/>
                  </a:cubicBezTo>
                  <a:cubicBezTo>
                    <a:pt x="93" y="57"/>
                    <a:pt x="93" y="57"/>
                    <a:pt x="93" y="57"/>
                  </a:cubicBezTo>
                  <a:cubicBezTo>
                    <a:pt x="68" y="57"/>
                    <a:pt x="68" y="57"/>
                    <a:pt x="68" y="57"/>
                  </a:cubicBezTo>
                  <a:lnTo>
                    <a:pt x="68" y="8"/>
                  </a:lnTo>
                  <a:close/>
                  <a:moveTo>
                    <a:pt x="145" y="57"/>
                  </a:move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7"/>
                    <a:pt x="137" y="57"/>
                    <a:pt x="137" y="57"/>
                  </a:cubicBezTo>
                  <a:cubicBezTo>
                    <a:pt x="125" y="57"/>
                    <a:pt x="125" y="57"/>
                    <a:pt x="125" y="57"/>
                  </a:cubicBezTo>
                  <a:cubicBezTo>
                    <a:pt x="123" y="57"/>
                    <a:pt x="120" y="58"/>
                    <a:pt x="120" y="61"/>
                  </a:cubicBezTo>
                  <a:cubicBezTo>
                    <a:pt x="120" y="64"/>
                    <a:pt x="123" y="65"/>
                    <a:pt x="125" y="65"/>
                  </a:cubicBezTo>
                  <a:cubicBezTo>
                    <a:pt x="158" y="65"/>
                    <a:pt x="158" y="65"/>
                    <a:pt x="158" y="65"/>
                  </a:cubicBezTo>
                  <a:cubicBezTo>
                    <a:pt x="160" y="65"/>
                    <a:pt x="162" y="64"/>
                    <a:pt x="162" y="61"/>
                  </a:cubicBezTo>
                  <a:cubicBezTo>
                    <a:pt x="162" y="39"/>
                    <a:pt x="162" y="39"/>
                    <a:pt x="162" y="39"/>
                  </a:cubicBezTo>
                  <a:cubicBezTo>
                    <a:pt x="162" y="38"/>
                    <a:pt x="161" y="36"/>
                    <a:pt x="158" y="36"/>
                  </a:cubicBezTo>
                  <a:cubicBezTo>
                    <a:pt x="155" y="36"/>
                    <a:pt x="154" y="38"/>
                    <a:pt x="154" y="39"/>
                  </a:cubicBezTo>
                  <a:cubicBezTo>
                    <a:pt x="154" y="57"/>
                    <a:pt x="154" y="57"/>
                    <a:pt x="154" y="57"/>
                  </a:cubicBezTo>
                  <a:lnTo>
                    <a:pt x="145" y="57"/>
                  </a:lnTo>
                  <a:close/>
                  <a:moveTo>
                    <a:pt x="190" y="0"/>
                  </a:moveTo>
                  <a:cubicBezTo>
                    <a:pt x="184" y="0"/>
                    <a:pt x="181" y="4"/>
                    <a:pt x="181" y="8"/>
                  </a:cubicBezTo>
                  <a:cubicBezTo>
                    <a:pt x="181" y="57"/>
                    <a:pt x="181" y="57"/>
                    <a:pt x="181" y="57"/>
                  </a:cubicBezTo>
                  <a:cubicBezTo>
                    <a:pt x="181" y="61"/>
                    <a:pt x="184" y="65"/>
                    <a:pt x="190" y="65"/>
                  </a:cubicBezTo>
                  <a:cubicBezTo>
                    <a:pt x="214" y="65"/>
                    <a:pt x="214" y="65"/>
                    <a:pt x="214" y="65"/>
                  </a:cubicBezTo>
                  <a:cubicBezTo>
                    <a:pt x="219" y="65"/>
                    <a:pt x="223" y="61"/>
                    <a:pt x="223" y="57"/>
                  </a:cubicBezTo>
                  <a:cubicBezTo>
                    <a:pt x="223" y="8"/>
                    <a:pt x="223" y="8"/>
                    <a:pt x="223" y="8"/>
                  </a:cubicBezTo>
                  <a:cubicBezTo>
                    <a:pt x="223" y="4"/>
                    <a:pt x="219" y="0"/>
                    <a:pt x="214" y="0"/>
                  </a:cubicBezTo>
                  <a:lnTo>
                    <a:pt x="190" y="0"/>
                  </a:lnTo>
                  <a:close/>
                  <a:moveTo>
                    <a:pt x="190" y="8"/>
                  </a:moveTo>
                  <a:cubicBezTo>
                    <a:pt x="214" y="8"/>
                    <a:pt x="214" y="8"/>
                    <a:pt x="214" y="8"/>
                  </a:cubicBezTo>
                  <a:cubicBezTo>
                    <a:pt x="214" y="57"/>
                    <a:pt x="214" y="57"/>
                    <a:pt x="214" y="57"/>
                  </a:cubicBezTo>
                  <a:cubicBezTo>
                    <a:pt x="190" y="57"/>
                    <a:pt x="190" y="57"/>
                    <a:pt x="190" y="57"/>
                  </a:cubicBezTo>
                  <a:lnTo>
                    <a:pt x="190" y="8"/>
                  </a:lnTo>
                  <a:close/>
                  <a:moveTo>
                    <a:pt x="267" y="57"/>
                  </a:move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7"/>
                    <a:pt x="258" y="57"/>
                    <a:pt x="258" y="57"/>
                  </a:cubicBezTo>
                  <a:cubicBezTo>
                    <a:pt x="246" y="57"/>
                    <a:pt x="246" y="57"/>
                    <a:pt x="246" y="57"/>
                  </a:cubicBezTo>
                  <a:cubicBezTo>
                    <a:pt x="244" y="57"/>
                    <a:pt x="242" y="58"/>
                    <a:pt x="242" y="61"/>
                  </a:cubicBezTo>
                  <a:cubicBezTo>
                    <a:pt x="242" y="64"/>
                    <a:pt x="244" y="65"/>
                    <a:pt x="246" y="65"/>
                  </a:cubicBezTo>
                  <a:cubicBezTo>
                    <a:pt x="279" y="65"/>
                    <a:pt x="279" y="65"/>
                    <a:pt x="279" y="65"/>
                  </a:cubicBezTo>
                  <a:cubicBezTo>
                    <a:pt x="281" y="65"/>
                    <a:pt x="283" y="64"/>
                    <a:pt x="283" y="61"/>
                  </a:cubicBezTo>
                  <a:cubicBezTo>
                    <a:pt x="283" y="39"/>
                    <a:pt x="283" y="39"/>
                    <a:pt x="283" y="39"/>
                  </a:cubicBezTo>
                  <a:cubicBezTo>
                    <a:pt x="283" y="38"/>
                    <a:pt x="283" y="36"/>
                    <a:pt x="279" y="36"/>
                  </a:cubicBezTo>
                  <a:cubicBezTo>
                    <a:pt x="276" y="36"/>
                    <a:pt x="275" y="38"/>
                    <a:pt x="275" y="39"/>
                  </a:cubicBezTo>
                  <a:cubicBezTo>
                    <a:pt x="275" y="57"/>
                    <a:pt x="275" y="57"/>
                    <a:pt x="275" y="57"/>
                  </a:cubicBezTo>
                  <a:lnTo>
                    <a:pt x="267" y="57"/>
                  </a:lnTo>
                  <a:close/>
                  <a:moveTo>
                    <a:pt x="310" y="0"/>
                  </a:moveTo>
                  <a:cubicBezTo>
                    <a:pt x="306" y="0"/>
                    <a:pt x="303" y="4"/>
                    <a:pt x="303" y="8"/>
                  </a:cubicBezTo>
                  <a:cubicBezTo>
                    <a:pt x="303" y="57"/>
                    <a:pt x="303" y="57"/>
                    <a:pt x="303" y="57"/>
                  </a:cubicBezTo>
                  <a:cubicBezTo>
                    <a:pt x="303" y="61"/>
                    <a:pt x="306" y="65"/>
                    <a:pt x="310" y="65"/>
                  </a:cubicBezTo>
                  <a:cubicBezTo>
                    <a:pt x="336" y="65"/>
                    <a:pt x="336" y="65"/>
                    <a:pt x="336" y="65"/>
                  </a:cubicBezTo>
                  <a:cubicBezTo>
                    <a:pt x="340" y="65"/>
                    <a:pt x="344" y="61"/>
                    <a:pt x="344" y="57"/>
                  </a:cubicBezTo>
                  <a:cubicBezTo>
                    <a:pt x="344" y="8"/>
                    <a:pt x="344" y="8"/>
                    <a:pt x="344" y="8"/>
                  </a:cubicBezTo>
                  <a:cubicBezTo>
                    <a:pt x="344" y="4"/>
                    <a:pt x="340" y="0"/>
                    <a:pt x="336" y="0"/>
                  </a:cubicBezTo>
                  <a:lnTo>
                    <a:pt x="310" y="0"/>
                  </a:lnTo>
                  <a:close/>
                  <a:moveTo>
                    <a:pt x="310" y="8"/>
                  </a:moveTo>
                  <a:cubicBezTo>
                    <a:pt x="336" y="8"/>
                    <a:pt x="336" y="8"/>
                    <a:pt x="336" y="8"/>
                  </a:cubicBezTo>
                  <a:cubicBezTo>
                    <a:pt x="336" y="57"/>
                    <a:pt x="336" y="57"/>
                    <a:pt x="336" y="57"/>
                  </a:cubicBezTo>
                  <a:cubicBezTo>
                    <a:pt x="310" y="57"/>
                    <a:pt x="310" y="57"/>
                    <a:pt x="310" y="57"/>
                  </a:cubicBezTo>
                  <a:lnTo>
                    <a:pt x="310" y="8"/>
                  </a:lnTo>
                  <a:close/>
                  <a:moveTo>
                    <a:pt x="388" y="57"/>
                  </a:move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7"/>
                    <a:pt x="380" y="57"/>
                    <a:pt x="380" y="57"/>
                  </a:cubicBezTo>
                  <a:cubicBezTo>
                    <a:pt x="367" y="57"/>
                    <a:pt x="367" y="57"/>
                    <a:pt x="367" y="57"/>
                  </a:cubicBezTo>
                  <a:cubicBezTo>
                    <a:pt x="365" y="57"/>
                    <a:pt x="363" y="58"/>
                    <a:pt x="363" y="61"/>
                  </a:cubicBezTo>
                  <a:cubicBezTo>
                    <a:pt x="363" y="64"/>
                    <a:pt x="365" y="65"/>
                    <a:pt x="367" y="65"/>
                  </a:cubicBezTo>
                  <a:cubicBezTo>
                    <a:pt x="401" y="65"/>
                    <a:pt x="401" y="65"/>
                    <a:pt x="401" y="65"/>
                  </a:cubicBezTo>
                  <a:cubicBezTo>
                    <a:pt x="402" y="65"/>
                    <a:pt x="404" y="64"/>
                    <a:pt x="404" y="61"/>
                  </a:cubicBezTo>
                  <a:cubicBezTo>
                    <a:pt x="404" y="39"/>
                    <a:pt x="404" y="39"/>
                    <a:pt x="404" y="39"/>
                  </a:cubicBezTo>
                  <a:cubicBezTo>
                    <a:pt x="404" y="38"/>
                    <a:pt x="403" y="36"/>
                    <a:pt x="401" y="36"/>
                  </a:cubicBezTo>
                  <a:cubicBezTo>
                    <a:pt x="397" y="36"/>
                    <a:pt x="396" y="38"/>
                    <a:pt x="396" y="39"/>
                  </a:cubicBezTo>
                  <a:cubicBezTo>
                    <a:pt x="396" y="57"/>
                    <a:pt x="396" y="57"/>
                    <a:pt x="396" y="57"/>
                  </a:cubicBezTo>
                  <a:lnTo>
                    <a:pt x="388" y="57"/>
                  </a:lnTo>
                  <a:close/>
                  <a:moveTo>
                    <a:pt x="432" y="0"/>
                  </a:moveTo>
                  <a:cubicBezTo>
                    <a:pt x="428" y="0"/>
                    <a:pt x="423" y="4"/>
                    <a:pt x="423" y="8"/>
                  </a:cubicBezTo>
                  <a:cubicBezTo>
                    <a:pt x="423" y="57"/>
                    <a:pt x="423" y="57"/>
                    <a:pt x="423" y="57"/>
                  </a:cubicBezTo>
                  <a:cubicBezTo>
                    <a:pt x="423" y="61"/>
                    <a:pt x="427" y="65"/>
                    <a:pt x="432" y="65"/>
                  </a:cubicBezTo>
                  <a:cubicBezTo>
                    <a:pt x="457" y="65"/>
                    <a:pt x="457" y="65"/>
                    <a:pt x="457" y="65"/>
                  </a:cubicBezTo>
                  <a:cubicBezTo>
                    <a:pt x="461" y="65"/>
                    <a:pt x="465" y="61"/>
                    <a:pt x="465" y="57"/>
                  </a:cubicBezTo>
                  <a:cubicBezTo>
                    <a:pt x="465" y="8"/>
                    <a:pt x="465" y="8"/>
                    <a:pt x="465" y="8"/>
                  </a:cubicBezTo>
                  <a:cubicBezTo>
                    <a:pt x="465" y="4"/>
                    <a:pt x="461" y="0"/>
                    <a:pt x="457" y="0"/>
                  </a:cubicBezTo>
                  <a:lnTo>
                    <a:pt x="432" y="0"/>
                  </a:lnTo>
                  <a:close/>
                  <a:moveTo>
                    <a:pt x="432" y="8"/>
                  </a:moveTo>
                  <a:cubicBezTo>
                    <a:pt x="457" y="8"/>
                    <a:pt x="457" y="8"/>
                    <a:pt x="457" y="8"/>
                  </a:cubicBezTo>
                  <a:cubicBezTo>
                    <a:pt x="457" y="57"/>
                    <a:pt x="457" y="57"/>
                    <a:pt x="457" y="57"/>
                  </a:cubicBezTo>
                  <a:cubicBezTo>
                    <a:pt x="432" y="57"/>
                    <a:pt x="432" y="57"/>
                    <a:pt x="432" y="57"/>
                  </a:cubicBezTo>
                  <a:lnTo>
                    <a:pt x="432" y="8"/>
                  </a:lnTo>
                  <a:close/>
                  <a:moveTo>
                    <a:pt x="493" y="0"/>
                  </a:moveTo>
                  <a:cubicBezTo>
                    <a:pt x="488" y="0"/>
                    <a:pt x="484" y="4"/>
                    <a:pt x="484" y="8"/>
                  </a:cubicBezTo>
                  <a:cubicBezTo>
                    <a:pt x="484" y="57"/>
                    <a:pt x="484" y="57"/>
                    <a:pt x="484" y="57"/>
                  </a:cubicBezTo>
                  <a:cubicBezTo>
                    <a:pt x="484" y="61"/>
                    <a:pt x="488" y="65"/>
                    <a:pt x="493" y="65"/>
                  </a:cubicBezTo>
                  <a:cubicBezTo>
                    <a:pt x="517" y="65"/>
                    <a:pt x="517" y="65"/>
                    <a:pt x="517" y="65"/>
                  </a:cubicBezTo>
                  <a:cubicBezTo>
                    <a:pt x="522" y="65"/>
                    <a:pt x="526" y="61"/>
                    <a:pt x="526" y="57"/>
                  </a:cubicBezTo>
                  <a:cubicBezTo>
                    <a:pt x="526" y="8"/>
                    <a:pt x="526" y="8"/>
                    <a:pt x="526" y="8"/>
                  </a:cubicBezTo>
                  <a:cubicBezTo>
                    <a:pt x="526" y="4"/>
                    <a:pt x="522" y="0"/>
                    <a:pt x="517" y="0"/>
                  </a:cubicBezTo>
                  <a:lnTo>
                    <a:pt x="493" y="0"/>
                  </a:lnTo>
                  <a:close/>
                  <a:moveTo>
                    <a:pt x="493" y="8"/>
                  </a:moveTo>
                  <a:cubicBezTo>
                    <a:pt x="517" y="8"/>
                    <a:pt x="517" y="8"/>
                    <a:pt x="517" y="8"/>
                  </a:cubicBezTo>
                  <a:cubicBezTo>
                    <a:pt x="517" y="57"/>
                    <a:pt x="517" y="57"/>
                    <a:pt x="517" y="57"/>
                  </a:cubicBezTo>
                  <a:cubicBezTo>
                    <a:pt x="493" y="57"/>
                    <a:pt x="493" y="57"/>
                    <a:pt x="493" y="57"/>
                  </a:cubicBezTo>
                  <a:lnTo>
                    <a:pt x="493"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0" name="Freeform 88"/>
            <p:cNvSpPr>
              <a:spLocks noEditPoints="1"/>
            </p:cNvSpPr>
            <p:nvPr/>
          </p:nvSpPr>
          <p:spPr bwMode="gray">
            <a:xfrm>
              <a:off x="6974139" y="4781591"/>
              <a:ext cx="823793" cy="102301"/>
            </a:xfrm>
            <a:custGeom>
              <a:avLst/>
              <a:gdLst>
                <a:gd name="T0" fmla="*/ 0 w 526"/>
                <a:gd name="T1" fmla="*/ 57 h 65"/>
                <a:gd name="T2" fmla="*/ 41 w 526"/>
                <a:gd name="T3" fmla="*/ 57 h 65"/>
                <a:gd name="T4" fmla="*/ 7 w 526"/>
                <a:gd name="T5" fmla="*/ 0 h 65"/>
                <a:gd name="T6" fmla="*/ 33 w 526"/>
                <a:gd name="T7" fmla="*/ 57 h 65"/>
                <a:gd name="T8" fmla="*/ 68 w 526"/>
                <a:gd name="T9" fmla="*/ 0 h 65"/>
                <a:gd name="T10" fmla="*/ 68 w 526"/>
                <a:gd name="T11" fmla="*/ 65 h 65"/>
                <a:gd name="T12" fmla="*/ 101 w 526"/>
                <a:gd name="T13" fmla="*/ 9 h 65"/>
                <a:gd name="T14" fmla="*/ 68 w 526"/>
                <a:gd name="T15" fmla="*/ 9 h 65"/>
                <a:gd name="T16" fmla="*/ 68 w 526"/>
                <a:gd name="T17" fmla="*/ 57 h 65"/>
                <a:gd name="T18" fmla="*/ 145 w 526"/>
                <a:gd name="T19" fmla="*/ 0 h 65"/>
                <a:gd name="T20" fmla="*/ 125 w 526"/>
                <a:gd name="T21" fmla="*/ 9 h 65"/>
                <a:gd name="T22" fmla="*/ 125 w 526"/>
                <a:gd name="T23" fmla="*/ 57 h 65"/>
                <a:gd name="T24" fmla="*/ 158 w 526"/>
                <a:gd name="T25" fmla="*/ 65 h 65"/>
                <a:gd name="T26" fmla="*/ 158 w 526"/>
                <a:gd name="T27" fmla="*/ 36 h 65"/>
                <a:gd name="T28" fmla="*/ 145 w 526"/>
                <a:gd name="T29" fmla="*/ 57 h 65"/>
                <a:gd name="T30" fmla="*/ 181 w 526"/>
                <a:gd name="T31" fmla="*/ 57 h 65"/>
                <a:gd name="T32" fmla="*/ 223 w 526"/>
                <a:gd name="T33" fmla="*/ 57 h 65"/>
                <a:gd name="T34" fmla="*/ 190 w 526"/>
                <a:gd name="T35" fmla="*/ 0 h 65"/>
                <a:gd name="T36" fmla="*/ 214 w 526"/>
                <a:gd name="T37" fmla="*/ 57 h 65"/>
                <a:gd name="T38" fmla="*/ 267 w 526"/>
                <a:gd name="T39" fmla="*/ 57 h 65"/>
                <a:gd name="T40" fmla="*/ 242 w 526"/>
                <a:gd name="T41" fmla="*/ 5 h 65"/>
                <a:gd name="T42" fmla="*/ 258 w 526"/>
                <a:gd name="T43" fmla="*/ 57 h 65"/>
                <a:gd name="T44" fmla="*/ 246 w 526"/>
                <a:gd name="T45" fmla="*/ 65 h 65"/>
                <a:gd name="T46" fmla="*/ 283 w 526"/>
                <a:gd name="T47" fmla="*/ 40 h 65"/>
                <a:gd name="T48" fmla="*/ 275 w 526"/>
                <a:gd name="T49" fmla="*/ 57 h 65"/>
                <a:gd name="T50" fmla="*/ 303 w 526"/>
                <a:gd name="T51" fmla="*/ 9 h 65"/>
                <a:gd name="T52" fmla="*/ 336 w 526"/>
                <a:gd name="T53" fmla="*/ 65 h 65"/>
                <a:gd name="T54" fmla="*/ 336 w 526"/>
                <a:gd name="T55" fmla="*/ 0 h 65"/>
                <a:gd name="T56" fmla="*/ 336 w 526"/>
                <a:gd name="T57" fmla="*/ 9 h 65"/>
                <a:gd name="T58" fmla="*/ 310 w 526"/>
                <a:gd name="T59" fmla="*/ 9 h 65"/>
                <a:gd name="T60" fmla="*/ 367 w 526"/>
                <a:gd name="T61" fmla="*/ 0 h 65"/>
                <a:gd name="T62" fmla="*/ 380 w 526"/>
                <a:gd name="T63" fmla="*/ 9 h 65"/>
                <a:gd name="T64" fmla="*/ 363 w 526"/>
                <a:gd name="T65" fmla="*/ 61 h 65"/>
                <a:gd name="T66" fmla="*/ 404 w 526"/>
                <a:gd name="T67" fmla="*/ 61 h 65"/>
                <a:gd name="T68" fmla="*/ 396 w 526"/>
                <a:gd name="T69" fmla="*/ 40 h 65"/>
                <a:gd name="T70" fmla="*/ 432 w 526"/>
                <a:gd name="T71" fmla="*/ 0 h 65"/>
                <a:gd name="T72" fmla="*/ 432 w 526"/>
                <a:gd name="T73" fmla="*/ 65 h 65"/>
                <a:gd name="T74" fmla="*/ 465 w 526"/>
                <a:gd name="T75" fmla="*/ 9 h 65"/>
                <a:gd name="T76" fmla="*/ 432 w 526"/>
                <a:gd name="T77" fmla="*/ 9 h 65"/>
                <a:gd name="T78" fmla="*/ 432 w 526"/>
                <a:gd name="T79" fmla="*/ 57 h 65"/>
                <a:gd name="T80" fmla="*/ 509 w 526"/>
                <a:gd name="T81" fmla="*/ 0 h 65"/>
                <a:gd name="T82" fmla="*/ 488 w 526"/>
                <a:gd name="T83" fmla="*/ 9 h 65"/>
                <a:gd name="T84" fmla="*/ 488 w 526"/>
                <a:gd name="T85" fmla="*/ 57 h 65"/>
                <a:gd name="T86" fmla="*/ 521 w 526"/>
                <a:gd name="T87" fmla="*/ 65 h 65"/>
                <a:gd name="T88" fmla="*/ 521 w 526"/>
                <a:gd name="T89" fmla="*/ 36 h 65"/>
                <a:gd name="T90" fmla="*/ 509 w 526"/>
                <a:gd name="T91" fmla="*/ 57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6" h="65">
                  <a:moveTo>
                    <a:pt x="7" y="0"/>
                  </a:moveTo>
                  <a:cubicBezTo>
                    <a:pt x="3" y="0"/>
                    <a:pt x="0" y="4"/>
                    <a:pt x="0" y="9"/>
                  </a:cubicBezTo>
                  <a:cubicBezTo>
                    <a:pt x="0" y="57"/>
                    <a:pt x="0" y="57"/>
                    <a:pt x="0" y="57"/>
                  </a:cubicBezTo>
                  <a:cubicBezTo>
                    <a:pt x="0" y="62"/>
                    <a:pt x="3" y="65"/>
                    <a:pt x="7" y="65"/>
                  </a:cubicBezTo>
                  <a:cubicBezTo>
                    <a:pt x="33" y="65"/>
                    <a:pt x="33" y="65"/>
                    <a:pt x="33" y="65"/>
                  </a:cubicBezTo>
                  <a:cubicBezTo>
                    <a:pt x="37" y="65"/>
                    <a:pt x="41" y="62"/>
                    <a:pt x="41" y="57"/>
                  </a:cubicBezTo>
                  <a:cubicBezTo>
                    <a:pt x="41" y="9"/>
                    <a:pt x="41" y="9"/>
                    <a:pt x="41" y="9"/>
                  </a:cubicBezTo>
                  <a:cubicBezTo>
                    <a:pt x="41" y="4"/>
                    <a:pt x="37" y="0"/>
                    <a:pt x="33" y="0"/>
                  </a:cubicBezTo>
                  <a:lnTo>
                    <a:pt x="7" y="0"/>
                  </a:lnTo>
                  <a:close/>
                  <a:moveTo>
                    <a:pt x="7" y="9"/>
                  </a:moveTo>
                  <a:cubicBezTo>
                    <a:pt x="33" y="9"/>
                    <a:pt x="33" y="9"/>
                    <a:pt x="33" y="9"/>
                  </a:cubicBezTo>
                  <a:cubicBezTo>
                    <a:pt x="33" y="57"/>
                    <a:pt x="33" y="57"/>
                    <a:pt x="33" y="57"/>
                  </a:cubicBezTo>
                  <a:cubicBezTo>
                    <a:pt x="7" y="57"/>
                    <a:pt x="7" y="57"/>
                    <a:pt x="7" y="57"/>
                  </a:cubicBezTo>
                  <a:lnTo>
                    <a:pt x="7" y="9"/>
                  </a:lnTo>
                  <a:close/>
                  <a:moveTo>
                    <a:pt x="68" y="0"/>
                  </a:moveTo>
                  <a:cubicBezTo>
                    <a:pt x="64" y="0"/>
                    <a:pt x="60" y="4"/>
                    <a:pt x="60" y="9"/>
                  </a:cubicBezTo>
                  <a:cubicBezTo>
                    <a:pt x="60" y="57"/>
                    <a:pt x="60" y="57"/>
                    <a:pt x="60" y="57"/>
                  </a:cubicBezTo>
                  <a:cubicBezTo>
                    <a:pt x="60" y="62"/>
                    <a:pt x="64" y="65"/>
                    <a:pt x="68" y="65"/>
                  </a:cubicBezTo>
                  <a:cubicBezTo>
                    <a:pt x="93" y="65"/>
                    <a:pt x="93" y="65"/>
                    <a:pt x="93" y="65"/>
                  </a:cubicBezTo>
                  <a:cubicBezTo>
                    <a:pt x="98" y="65"/>
                    <a:pt x="101" y="62"/>
                    <a:pt x="101" y="57"/>
                  </a:cubicBezTo>
                  <a:cubicBezTo>
                    <a:pt x="101" y="9"/>
                    <a:pt x="101" y="9"/>
                    <a:pt x="101" y="9"/>
                  </a:cubicBezTo>
                  <a:cubicBezTo>
                    <a:pt x="101" y="4"/>
                    <a:pt x="98" y="0"/>
                    <a:pt x="93" y="0"/>
                  </a:cubicBezTo>
                  <a:lnTo>
                    <a:pt x="68" y="0"/>
                  </a:lnTo>
                  <a:close/>
                  <a:moveTo>
                    <a:pt x="68" y="9"/>
                  </a:moveTo>
                  <a:cubicBezTo>
                    <a:pt x="93" y="9"/>
                    <a:pt x="93" y="9"/>
                    <a:pt x="93" y="9"/>
                  </a:cubicBezTo>
                  <a:cubicBezTo>
                    <a:pt x="93" y="57"/>
                    <a:pt x="93" y="57"/>
                    <a:pt x="93" y="57"/>
                  </a:cubicBezTo>
                  <a:cubicBezTo>
                    <a:pt x="68" y="57"/>
                    <a:pt x="68" y="57"/>
                    <a:pt x="68" y="57"/>
                  </a:cubicBezTo>
                  <a:lnTo>
                    <a:pt x="68" y="9"/>
                  </a:lnTo>
                  <a:close/>
                  <a:moveTo>
                    <a:pt x="145" y="57"/>
                  </a:moveTo>
                  <a:cubicBezTo>
                    <a:pt x="145" y="0"/>
                    <a:pt x="145" y="0"/>
                    <a:pt x="145" y="0"/>
                  </a:cubicBezTo>
                  <a:cubicBezTo>
                    <a:pt x="125" y="0"/>
                    <a:pt x="125" y="0"/>
                    <a:pt x="125" y="0"/>
                  </a:cubicBezTo>
                  <a:cubicBezTo>
                    <a:pt x="123" y="0"/>
                    <a:pt x="120" y="1"/>
                    <a:pt x="120" y="5"/>
                  </a:cubicBezTo>
                  <a:cubicBezTo>
                    <a:pt x="120" y="7"/>
                    <a:pt x="123" y="9"/>
                    <a:pt x="125" y="9"/>
                  </a:cubicBezTo>
                  <a:cubicBezTo>
                    <a:pt x="137" y="9"/>
                    <a:pt x="137" y="9"/>
                    <a:pt x="137" y="9"/>
                  </a:cubicBezTo>
                  <a:cubicBezTo>
                    <a:pt x="137" y="57"/>
                    <a:pt x="137" y="57"/>
                    <a:pt x="137" y="57"/>
                  </a:cubicBezTo>
                  <a:cubicBezTo>
                    <a:pt x="125" y="57"/>
                    <a:pt x="125" y="57"/>
                    <a:pt x="125" y="57"/>
                  </a:cubicBezTo>
                  <a:cubicBezTo>
                    <a:pt x="123" y="57"/>
                    <a:pt x="120" y="58"/>
                    <a:pt x="120" y="61"/>
                  </a:cubicBezTo>
                  <a:cubicBezTo>
                    <a:pt x="120" y="64"/>
                    <a:pt x="123" y="65"/>
                    <a:pt x="125" y="65"/>
                  </a:cubicBezTo>
                  <a:cubicBezTo>
                    <a:pt x="158" y="65"/>
                    <a:pt x="158" y="65"/>
                    <a:pt x="158" y="65"/>
                  </a:cubicBezTo>
                  <a:cubicBezTo>
                    <a:pt x="160" y="65"/>
                    <a:pt x="162" y="64"/>
                    <a:pt x="162" y="61"/>
                  </a:cubicBezTo>
                  <a:cubicBezTo>
                    <a:pt x="162" y="40"/>
                    <a:pt x="162" y="40"/>
                    <a:pt x="162" y="40"/>
                  </a:cubicBezTo>
                  <a:cubicBezTo>
                    <a:pt x="162" y="38"/>
                    <a:pt x="161" y="36"/>
                    <a:pt x="158" y="36"/>
                  </a:cubicBezTo>
                  <a:cubicBezTo>
                    <a:pt x="155" y="36"/>
                    <a:pt x="154" y="38"/>
                    <a:pt x="154" y="40"/>
                  </a:cubicBezTo>
                  <a:cubicBezTo>
                    <a:pt x="154" y="57"/>
                    <a:pt x="154" y="57"/>
                    <a:pt x="154" y="57"/>
                  </a:cubicBezTo>
                  <a:lnTo>
                    <a:pt x="145" y="57"/>
                  </a:lnTo>
                  <a:close/>
                  <a:moveTo>
                    <a:pt x="190" y="0"/>
                  </a:moveTo>
                  <a:cubicBezTo>
                    <a:pt x="184" y="0"/>
                    <a:pt x="181" y="4"/>
                    <a:pt x="181" y="9"/>
                  </a:cubicBezTo>
                  <a:cubicBezTo>
                    <a:pt x="181" y="57"/>
                    <a:pt x="181" y="57"/>
                    <a:pt x="181" y="57"/>
                  </a:cubicBezTo>
                  <a:cubicBezTo>
                    <a:pt x="181" y="62"/>
                    <a:pt x="184" y="65"/>
                    <a:pt x="190" y="65"/>
                  </a:cubicBezTo>
                  <a:cubicBezTo>
                    <a:pt x="214" y="65"/>
                    <a:pt x="214" y="65"/>
                    <a:pt x="214" y="65"/>
                  </a:cubicBezTo>
                  <a:cubicBezTo>
                    <a:pt x="219" y="65"/>
                    <a:pt x="223" y="62"/>
                    <a:pt x="223" y="57"/>
                  </a:cubicBezTo>
                  <a:cubicBezTo>
                    <a:pt x="223" y="9"/>
                    <a:pt x="223" y="9"/>
                    <a:pt x="223" y="9"/>
                  </a:cubicBezTo>
                  <a:cubicBezTo>
                    <a:pt x="223" y="4"/>
                    <a:pt x="219" y="0"/>
                    <a:pt x="214" y="0"/>
                  </a:cubicBezTo>
                  <a:lnTo>
                    <a:pt x="190" y="0"/>
                  </a:lnTo>
                  <a:close/>
                  <a:moveTo>
                    <a:pt x="190" y="9"/>
                  </a:moveTo>
                  <a:cubicBezTo>
                    <a:pt x="214" y="9"/>
                    <a:pt x="214" y="9"/>
                    <a:pt x="214" y="9"/>
                  </a:cubicBezTo>
                  <a:cubicBezTo>
                    <a:pt x="214" y="57"/>
                    <a:pt x="214" y="57"/>
                    <a:pt x="214" y="57"/>
                  </a:cubicBezTo>
                  <a:cubicBezTo>
                    <a:pt x="190" y="57"/>
                    <a:pt x="190" y="57"/>
                    <a:pt x="190" y="57"/>
                  </a:cubicBezTo>
                  <a:lnTo>
                    <a:pt x="190" y="9"/>
                  </a:lnTo>
                  <a:close/>
                  <a:moveTo>
                    <a:pt x="267" y="57"/>
                  </a:moveTo>
                  <a:cubicBezTo>
                    <a:pt x="267" y="0"/>
                    <a:pt x="267" y="0"/>
                    <a:pt x="267" y="0"/>
                  </a:cubicBezTo>
                  <a:cubicBezTo>
                    <a:pt x="246" y="0"/>
                    <a:pt x="246" y="0"/>
                    <a:pt x="246" y="0"/>
                  </a:cubicBezTo>
                  <a:cubicBezTo>
                    <a:pt x="244" y="0"/>
                    <a:pt x="242" y="1"/>
                    <a:pt x="242" y="5"/>
                  </a:cubicBezTo>
                  <a:cubicBezTo>
                    <a:pt x="242" y="7"/>
                    <a:pt x="244" y="9"/>
                    <a:pt x="246" y="9"/>
                  </a:cubicBezTo>
                  <a:cubicBezTo>
                    <a:pt x="258" y="9"/>
                    <a:pt x="258" y="9"/>
                    <a:pt x="258" y="9"/>
                  </a:cubicBezTo>
                  <a:cubicBezTo>
                    <a:pt x="258" y="57"/>
                    <a:pt x="258" y="57"/>
                    <a:pt x="258" y="57"/>
                  </a:cubicBezTo>
                  <a:cubicBezTo>
                    <a:pt x="246" y="57"/>
                    <a:pt x="246" y="57"/>
                    <a:pt x="246" y="57"/>
                  </a:cubicBezTo>
                  <a:cubicBezTo>
                    <a:pt x="244" y="57"/>
                    <a:pt x="242" y="58"/>
                    <a:pt x="242" y="61"/>
                  </a:cubicBezTo>
                  <a:cubicBezTo>
                    <a:pt x="242" y="64"/>
                    <a:pt x="244" y="65"/>
                    <a:pt x="246" y="65"/>
                  </a:cubicBezTo>
                  <a:cubicBezTo>
                    <a:pt x="279" y="65"/>
                    <a:pt x="279" y="65"/>
                    <a:pt x="279" y="65"/>
                  </a:cubicBezTo>
                  <a:cubicBezTo>
                    <a:pt x="281" y="65"/>
                    <a:pt x="283" y="64"/>
                    <a:pt x="283" y="61"/>
                  </a:cubicBezTo>
                  <a:cubicBezTo>
                    <a:pt x="283" y="40"/>
                    <a:pt x="283" y="40"/>
                    <a:pt x="283" y="40"/>
                  </a:cubicBezTo>
                  <a:cubicBezTo>
                    <a:pt x="283" y="38"/>
                    <a:pt x="283" y="36"/>
                    <a:pt x="279" y="36"/>
                  </a:cubicBezTo>
                  <a:cubicBezTo>
                    <a:pt x="276" y="36"/>
                    <a:pt x="275" y="38"/>
                    <a:pt x="275" y="40"/>
                  </a:cubicBezTo>
                  <a:cubicBezTo>
                    <a:pt x="275" y="57"/>
                    <a:pt x="275" y="57"/>
                    <a:pt x="275" y="57"/>
                  </a:cubicBezTo>
                  <a:lnTo>
                    <a:pt x="267" y="57"/>
                  </a:lnTo>
                  <a:close/>
                  <a:moveTo>
                    <a:pt x="310" y="0"/>
                  </a:moveTo>
                  <a:cubicBezTo>
                    <a:pt x="306" y="0"/>
                    <a:pt x="303" y="4"/>
                    <a:pt x="303" y="9"/>
                  </a:cubicBezTo>
                  <a:cubicBezTo>
                    <a:pt x="303" y="57"/>
                    <a:pt x="303" y="57"/>
                    <a:pt x="303" y="57"/>
                  </a:cubicBezTo>
                  <a:cubicBezTo>
                    <a:pt x="303" y="62"/>
                    <a:pt x="306" y="65"/>
                    <a:pt x="310" y="65"/>
                  </a:cubicBezTo>
                  <a:cubicBezTo>
                    <a:pt x="336" y="65"/>
                    <a:pt x="336" y="65"/>
                    <a:pt x="336" y="65"/>
                  </a:cubicBezTo>
                  <a:cubicBezTo>
                    <a:pt x="340" y="65"/>
                    <a:pt x="344" y="62"/>
                    <a:pt x="344" y="57"/>
                  </a:cubicBezTo>
                  <a:cubicBezTo>
                    <a:pt x="344" y="9"/>
                    <a:pt x="344" y="9"/>
                    <a:pt x="344" y="9"/>
                  </a:cubicBezTo>
                  <a:cubicBezTo>
                    <a:pt x="344" y="4"/>
                    <a:pt x="340" y="0"/>
                    <a:pt x="336" y="0"/>
                  </a:cubicBezTo>
                  <a:lnTo>
                    <a:pt x="310" y="0"/>
                  </a:lnTo>
                  <a:close/>
                  <a:moveTo>
                    <a:pt x="310" y="9"/>
                  </a:moveTo>
                  <a:cubicBezTo>
                    <a:pt x="336" y="9"/>
                    <a:pt x="336" y="9"/>
                    <a:pt x="336" y="9"/>
                  </a:cubicBezTo>
                  <a:cubicBezTo>
                    <a:pt x="336" y="57"/>
                    <a:pt x="336" y="57"/>
                    <a:pt x="336" y="57"/>
                  </a:cubicBezTo>
                  <a:cubicBezTo>
                    <a:pt x="310" y="57"/>
                    <a:pt x="310" y="57"/>
                    <a:pt x="310" y="57"/>
                  </a:cubicBezTo>
                  <a:lnTo>
                    <a:pt x="310" y="9"/>
                  </a:lnTo>
                  <a:close/>
                  <a:moveTo>
                    <a:pt x="388" y="57"/>
                  </a:moveTo>
                  <a:cubicBezTo>
                    <a:pt x="388" y="0"/>
                    <a:pt x="388" y="0"/>
                    <a:pt x="388" y="0"/>
                  </a:cubicBezTo>
                  <a:cubicBezTo>
                    <a:pt x="367" y="0"/>
                    <a:pt x="367" y="0"/>
                    <a:pt x="367" y="0"/>
                  </a:cubicBezTo>
                  <a:cubicBezTo>
                    <a:pt x="365" y="0"/>
                    <a:pt x="363" y="1"/>
                    <a:pt x="363" y="5"/>
                  </a:cubicBezTo>
                  <a:cubicBezTo>
                    <a:pt x="363" y="7"/>
                    <a:pt x="365" y="9"/>
                    <a:pt x="367" y="9"/>
                  </a:cubicBezTo>
                  <a:cubicBezTo>
                    <a:pt x="380" y="9"/>
                    <a:pt x="380" y="9"/>
                    <a:pt x="380" y="9"/>
                  </a:cubicBezTo>
                  <a:cubicBezTo>
                    <a:pt x="380" y="57"/>
                    <a:pt x="380" y="57"/>
                    <a:pt x="380" y="57"/>
                  </a:cubicBezTo>
                  <a:cubicBezTo>
                    <a:pt x="367" y="57"/>
                    <a:pt x="367" y="57"/>
                    <a:pt x="367" y="57"/>
                  </a:cubicBezTo>
                  <a:cubicBezTo>
                    <a:pt x="365" y="57"/>
                    <a:pt x="363" y="58"/>
                    <a:pt x="363" y="61"/>
                  </a:cubicBezTo>
                  <a:cubicBezTo>
                    <a:pt x="363" y="64"/>
                    <a:pt x="365" y="65"/>
                    <a:pt x="367" y="65"/>
                  </a:cubicBezTo>
                  <a:cubicBezTo>
                    <a:pt x="401" y="65"/>
                    <a:pt x="401" y="65"/>
                    <a:pt x="401" y="65"/>
                  </a:cubicBezTo>
                  <a:cubicBezTo>
                    <a:pt x="402" y="65"/>
                    <a:pt x="404" y="64"/>
                    <a:pt x="404" y="61"/>
                  </a:cubicBezTo>
                  <a:cubicBezTo>
                    <a:pt x="404" y="40"/>
                    <a:pt x="404" y="40"/>
                    <a:pt x="404" y="40"/>
                  </a:cubicBezTo>
                  <a:cubicBezTo>
                    <a:pt x="404" y="38"/>
                    <a:pt x="403" y="36"/>
                    <a:pt x="401" y="36"/>
                  </a:cubicBezTo>
                  <a:cubicBezTo>
                    <a:pt x="397" y="36"/>
                    <a:pt x="396" y="38"/>
                    <a:pt x="396" y="40"/>
                  </a:cubicBezTo>
                  <a:cubicBezTo>
                    <a:pt x="396" y="57"/>
                    <a:pt x="396" y="57"/>
                    <a:pt x="396" y="57"/>
                  </a:cubicBezTo>
                  <a:lnTo>
                    <a:pt x="388" y="57"/>
                  </a:lnTo>
                  <a:close/>
                  <a:moveTo>
                    <a:pt x="432" y="0"/>
                  </a:moveTo>
                  <a:cubicBezTo>
                    <a:pt x="428" y="0"/>
                    <a:pt x="423" y="4"/>
                    <a:pt x="423" y="9"/>
                  </a:cubicBezTo>
                  <a:cubicBezTo>
                    <a:pt x="423" y="57"/>
                    <a:pt x="423" y="57"/>
                    <a:pt x="423" y="57"/>
                  </a:cubicBezTo>
                  <a:cubicBezTo>
                    <a:pt x="423" y="62"/>
                    <a:pt x="427" y="65"/>
                    <a:pt x="432" y="65"/>
                  </a:cubicBezTo>
                  <a:cubicBezTo>
                    <a:pt x="457" y="65"/>
                    <a:pt x="457" y="65"/>
                    <a:pt x="457" y="65"/>
                  </a:cubicBezTo>
                  <a:cubicBezTo>
                    <a:pt x="461" y="65"/>
                    <a:pt x="465" y="62"/>
                    <a:pt x="465" y="57"/>
                  </a:cubicBezTo>
                  <a:cubicBezTo>
                    <a:pt x="465" y="9"/>
                    <a:pt x="465" y="9"/>
                    <a:pt x="465" y="9"/>
                  </a:cubicBezTo>
                  <a:cubicBezTo>
                    <a:pt x="465" y="4"/>
                    <a:pt x="461" y="0"/>
                    <a:pt x="457" y="0"/>
                  </a:cubicBezTo>
                  <a:lnTo>
                    <a:pt x="432" y="0"/>
                  </a:lnTo>
                  <a:close/>
                  <a:moveTo>
                    <a:pt x="432" y="9"/>
                  </a:moveTo>
                  <a:cubicBezTo>
                    <a:pt x="457" y="9"/>
                    <a:pt x="457" y="9"/>
                    <a:pt x="457" y="9"/>
                  </a:cubicBezTo>
                  <a:cubicBezTo>
                    <a:pt x="457" y="57"/>
                    <a:pt x="457" y="57"/>
                    <a:pt x="457" y="57"/>
                  </a:cubicBezTo>
                  <a:cubicBezTo>
                    <a:pt x="432" y="57"/>
                    <a:pt x="432" y="57"/>
                    <a:pt x="432" y="57"/>
                  </a:cubicBezTo>
                  <a:lnTo>
                    <a:pt x="432" y="9"/>
                  </a:lnTo>
                  <a:close/>
                  <a:moveTo>
                    <a:pt x="509" y="57"/>
                  </a:moveTo>
                  <a:cubicBezTo>
                    <a:pt x="509" y="0"/>
                    <a:pt x="509" y="0"/>
                    <a:pt x="509" y="0"/>
                  </a:cubicBezTo>
                  <a:cubicBezTo>
                    <a:pt x="488" y="0"/>
                    <a:pt x="488" y="0"/>
                    <a:pt x="488" y="0"/>
                  </a:cubicBezTo>
                  <a:cubicBezTo>
                    <a:pt x="486" y="0"/>
                    <a:pt x="484" y="1"/>
                    <a:pt x="484" y="5"/>
                  </a:cubicBezTo>
                  <a:cubicBezTo>
                    <a:pt x="484" y="7"/>
                    <a:pt x="486" y="9"/>
                    <a:pt x="488" y="9"/>
                  </a:cubicBezTo>
                  <a:cubicBezTo>
                    <a:pt x="500" y="9"/>
                    <a:pt x="500" y="9"/>
                    <a:pt x="500" y="9"/>
                  </a:cubicBezTo>
                  <a:cubicBezTo>
                    <a:pt x="500" y="57"/>
                    <a:pt x="500" y="57"/>
                    <a:pt x="500" y="57"/>
                  </a:cubicBezTo>
                  <a:cubicBezTo>
                    <a:pt x="488" y="57"/>
                    <a:pt x="488" y="57"/>
                    <a:pt x="488" y="57"/>
                  </a:cubicBezTo>
                  <a:cubicBezTo>
                    <a:pt x="486" y="57"/>
                    <a:pt x="484" y="58"/>
                    <a:pt x="484" y="61"/>
                  </a:cubicBezTo>
                  <a:cubicBezTo>
                    <a:pt x="484" y="64"/>
                    <a:pt x="486" y="65"/>
                    <a:pt x="488" y="65"/>
                  </a:cubicBezTo>
                  <a:cubicBezTo>
                    <a:pt x="521" y="65"/>
                    <a:pt x="521" y="65"/>
                    <a:pt x="521" y="65"/>
                  </a:cubicBezTo>
                  <a:cubicBezTo>
                    <a:pt x="524" y="65"/>
                    <a:pt x="526" y="64"/>
                    <a:pt x="526" y="61"/>
                  </a:cubicBezTo>
                  <a:cubicBezTo>
                    <a:pt x="526" y="40"/>
                    <a:pt x="526" y="40"/>
                    <a:pt x="526" y="40"/>
                  </a:cubicBezTo>
                  <a:cubicBezTo>
                    <a:pt x="526" y="38"/>
                    <a:pt x="525" y="36"/>
                    <a:pt x="521" y="36"/>
                  </a:cubicBezTo>
                  <a:cubicBezTo>
                    <a:pt x="519" y="36"/>
                    <a:pt x="517" y="38"/>
                    <a:pt x="517" y="40"/>
                  </a:cubicBezTo>
                  <a:cubicBezTo>
                    <a:pt x="517" y="57"/>
                    <a:pt x="517" y="57"/>
                    <a:pt x="517" y="57"/>
                  </a:cubicBezTo>
                  <a:lnTo>
                    <a:pt x="509"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1" name="Freeform 89"/>
            <p:cNvSpPr>
              <a:spLocks noEditPoints="1"/>
            </p:cNvSpPr>
            <p:nvPr/>
          </p:nvSpPr>
          <p:spPr bwMode="gray">
            <a:xfrm>
              <a:off x="6974139" y="4625447"/>
              <a:ext cx="823793" cy="102301"/>
            </a:xfrm>
            <a:custGeom>
              <a:avLst/>
              <a:gdLst>
                <a:gd name="T0" fmla="*/ 4 w 526"/>
                <a:gd name="T1" fmla="*/ 0 h 65"/>
                <a:gd name="T2" fmla="*/ 16 w 526"/>
                <a:gd name="T3" fmla="*/ 8 h 65"/>
                <a:gd name="T4" fmla="*/ 0 w 526"/>
                <a:gd name="T5" fmla="*/ 61 h 65"/>
                <a:gd name="T6" fmla="*/ 41 w 526"/>
                <a:gd name="T7" fmla="*/ 61 h 65"/>
                <a:gd name="T8" fmla="*/ 33 w 526"/>
                <a:gd name="T9" fmla="*/ 40 h 65"/>
                <a:gd name="T10" fmla="*/ 68 w 526"/>
                <a:gd name="T11" fmla="*/ 0 h 65"/>
                <a:gd name="T12" fmla="*/ 68 w 526"/>
                <a:gd name="T13" fmla="*/ 65 h 65"/>
                <a:gd name="T14" fmla="*/ 101 w 526"/>
                <a:gd name="T15" fmla="*/ 8 h 65"/>
                <a:gd name="T16" fmla="*/ 68 w 526"/>
                <a:gd name="T17" fmla="*/ 8 h 65"/>
                <a:gd name="T18" fmla="*/ 68 w 526"/>
                <a:gd name="T19" fmla="*/ 56 h 65"/>
                <a:gd name="T20" fmla="*/ 145 w 526"/>
                <a:gd name="T21" fmla="*/ 0 h 65"/>
                <a:gd name="T22" fmla="*/ 125 w 526"/>
                <a:gd name="T23" fmla="*/ 8 h 65"/>
                <a:gd name="T24" fmla="*/ 125 w 526"/>
                <a:gd name="T25" fmla="*/ 56 h 65"/>
                <a:gd name="T26" fmla="*/ 158 w 526"/>
                <a:gd name="T27" fmla="*/ 65 h 65"/>
                <a:gd name="T28" fmla="*/ 158 w 526"/>
                <a:gd name="T29" fmla="*/ 36 h 65"/>
                <a:gd name="T30" fmla="*/ 145 w 526"/>
                <a:gd name="T31" fmla="*/ 56 h 65"/>
                <a:gd name="T32" fmla="*/ 181 w 526"/>
                <a:gd name="T33" fmla="*/ 56 h 65"/>
                <a:gd name="T34" fmla="*/ 223 w 526"/>
                <a:gd name="T35" fmla="*/ 56 h 65"/>
                <a:gd name="T36" fmla="*/ 190 w 526"/>
                <a:gd name="T37" fmla="*/ 0 h 65"/>
                <a:gd name="T38" fmla="*/ 214 w 526"/>
                <a:gd name="T39" fmla="*/ 56 h 65"/>
                <a:gd name="T40" fmla="*/ 267 w 526"/>
                <a:gd name="T41" fmla="*/ 56 h 65"/>
                <a:gd name="T42" fmla="*/ 242 w 526"/>
                <a:gd name="T43" fmla="*/ 4 h 65"/>
                <a:gd name="T44" fmla="*/ 258 w 526"/>
                <a:gd name="T45" fmla="*/ 56 h 65"/>
                <a:gd name="T46" fmla="*/ 246 w 526"/>
                <a:gd name="T47" fmla="*/ 65 h 65"/>
                <a:gd name="T48" fmla="*/ 283 w 526"/>
                <a:gd name="T49" fmla="*/ 40 h 65"/>
                <a:gd name="T50" fmla="*/ 275 w 526"/>
                <a:gd name="T51" fmla="*/ 56 h 65"/>
                <a:gd name="T52" fmla="*/ 303 w 526"/>
                <a:gd name="T53" fmla="*/ 8 h 65"/>
                <a:gd name="T54" fmla="*/ 336 w 526"/>
                <a:gd name="T55" fmla="*/ 65 h 65"/>
                <a:gd name="T56" fmla="*/ 336 w 526"/>
                <a:gd name="T57" fmla="*/ 0 h 65"/>
                <a:gd name="T58" fmla="*/ 336 w 526"/>
                <a:gd name="T59" fmla="*/ 8 h 65"/>
                <a:gd name="T60" fmla="*/ 310 w 526"/>
                <a:gd name="T61" fmla="*/ 8 h 65"/>
                <a:gd name="T62" fmla="*/ 367 w 526"/>
                <a:gd name="T63" fmla="*/ 0 h 65"/>
                <a:gd name="T64" fmla="*/ 380 w 526"/>
                <a:gd name="T65" fmla="*/ 8 h 65"/>
                <a:gd name="T66" fmla="*/ 363 w 526"/>
                <a:gd name="T67" fmla="*/ 61 h 65"/>
                <a:gd name="T68" fmla="*/ 404 w 526"/>
                <a:gd name="T69" fmla="*/ 61 h 65"/>
                <a:gd name="T70" fmla="*/ 396 w 526"/>
                <a:gd name="T71" fmla="*/ 40 h 65"/>
                <a:gd name="T72" fmla="*/ 432 w 526"/>
                <a:gd name="T73" fmla="*/ 0 h 65"/>
                <a:gd name="T74" fmla="*/ 432 w 526"/>
                <a:gd name="T75" fmla="*/ 65 h 65"/>
                <a:gd name="T76" fmla="*/ 465 w 526"/>
                <a:gd name="T77" fmla="*/ 8 h 65"/>
                <a:gd name="T78" fmla="*/ 432 w 526"/>
                <a:gd name="T79" fmla="*/ 8 h 65"/>
                <a:gd name="T80" fmla="*/ 432 w 526"/>
                <a:gd name="T81" fmla="*/ 56 h 65"/>
                <a:gd name="T82" fmla="*/ 509 w 526"/>
                <a:gd name="T83" fmla="*/ 0 h 65"/>
                <a:gd name="T84" fmla="*/ 488 w 526"/>
                <a:gd name="T85" fmla="*/ 8 h 65"/>
                <a:gd name="T86" fmla="*/ 488 w 526"/>
                <a:gd name="T87" fmla="*/ 56 h 65"/>
                <a:gd name="T88" fmla="*/ 521 w 526"/>
                <a:gd name="T89" fmla="*/ 65 h 65"/>
                <a:gd name="T90" fmla="*/ 521 w 526"/>
                <a:gd name="T91" fmla="*/ 36 h 65"/>
                <a:gd name="T92" fmla="*/ 509 w 526"/>
                <a:gd name="T93" fmla="*/ 5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6" h="65">
                  <a:moveTo>
                    <a:pt x="25" y="56"/>
                  </a:move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6"/>
                    <a:pt x="16" y="56"/>
                    <a:pt x="16" y="56"/>
                  </a:cubicBezTo>
                  <a:cubicBezTo>
                    <a:pt x="4" y="56"/>
                    <a:pt x="4" y="56"/>
                    <a:pt x="4" y="56"/>
                  </a:cubicBezTo>
                  <a:cubicBezTo>
                    <a:pt x="1" y="56"/>
                    <a:pt x="0" y="58"/>
                    <a:pt x="0" y="61"/>
                  </a:cubicBezTo>
                  <a:cubicBezTo>
                    <a:pt x="0" y="64"/>
                    <a:pt x="1" y="65"/>
                    <a:pt x="4" y="65"/>
                  </a:cubicBezTo>
                  <a:cubicBezTo>
                    <a:pt x="37" y="65"/>
                    <a:pt x="37" y="65"/>
                    <a:pt x="37" y="65"/>
                  </a:cubicBezTo>
                  <a:cubicBezTo>
                    <a:pt x="39" y="65"/>
                    <a:pt x="41" y="64"/>
                    <a:pt x="41" y="61"/>
                  </a:cubicBezTo>
                  <a:cubicBezTo>
                    <a:pt x="41" y="40"/>
                    <a:pt x="41" y="40"/>
                    <a:pt x="41" y="40"/>
                  </a:cubicBezTo>
                  <a:cubicBezTo>
                    <a:pt x="41" y="37"/>
                    <a:pt x="40" y="36"/>
                    <a:pt x="37" y="36"/>
                  </a:cubicBezTo>
                  <a:cubicBezTo>
                    <a:pt x="33" y="36"/>
                    <a:pt x="33" y="37"/>
                    <a:pt x="33" y="40"/>
                  </a:cubicBezTo>
                  <a:cubicBezTo>
                    <a:pt x="33" y="56"/>
                    <a:pt x="33" y="56"/>
                    <a:pt x="33" y="56"/>
                  </a:cubicBezTo>
                  <a:lnTo>
                    <a:pt x="25" y="56"/>
                  </a:lnTo>
                  <a:close/>
                  <a:moveTo>
                    <a:pt x="68" y="0"/>
                  </a:moveTo>
                  <a:cubicBezTo>
                    <a:pt x="64" y="0"/>
                    <a:pt x="60" y="4"/>
                    <a:pt x="60" y="8"/>
                  </a:cubicBezTo>
                  <a:cubicBezTo>
                    <a:pt x="60" y="56"/>
                    <a:pt x="60" y="56"/>
                    <a:pt x="60" y="56"/>
                  </a:cubicBezTo>
                  <a:cubicBezTo>
                    <a:pt x="60" y="61"/>
                    <a:pt x="64" y="65"/>
                    <a:pt x="68" y="65"/>
                  </a:cubicBezTo>
                  <a:cubicBezTo>
                    <a:pt x="93" y="65"/>
                    <a:pt x="93" y="65"/>
                    <a:pt x="93" y="65"/>
                  </a:cubicBezTo>
                  <a:cubicBezTo>
                    <a:pt x="98" y="65"/>
                    <a:pt x="101" y="61"/>
                    <a:pt x="101" y="56"/>
                  </a:cubicBezTo>
                  <a:cubicBezTo>
                    <a:pt x="101" y="8"/>
                    <a:pt x="101" y="8"/>
                    <a:pt x="101" y="8"/>
                  </a:cubicBezTo>
                  <a:cubicBezTo>
                    <a:pt x="101" y="4"/>
                    <a:pt x="98" y="0"/>
                    <a:pt x="93" y="0"/>
                  </a:cubicBezTo>
                  <a:lnTo>
                    <a:pt x="68" y="0"/>
                  </a:lnTo>
                  <a:close/>
                  <a:moveTo>
                    <a:pt x="68" y="8"/>
                  </a:moveTo>
                  <a:cubicBezTo>
                    <a:pt x="93" y="8"/>
                    <a:pt x="93" y="8"/>
                    <a:pt x="93" y="8"/>
                  </a:cubicBezTo>
                  <a:cubicBezTo>
                    <a:pt x="93" y="56"/>
                    <a:pt x="93" y="56"/>
                    <a:pt x="93" y="56"/>
                  </a:cubicBezTo>
                  <a:cubicBezTo>
                    <a:pt x="68" y="56"/>
                    <a:pt x="68" y="56"/>
                    <a:pt x="68" y="56"/>
                  </a:cubicBezTo>
                  <a:lnTo>
                    <a:pt x="68" y="8"/>
                  </a:lnTo>
                  <a:close/>
                  <a:moveTo>
                    <a:pt x="145" y="56"/>
                  </a:move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6"/>
                    <a:pt x="137" y="56"/>
                    <a:pt x="137" y="56"/>
                  </a:cubicBezTo>
                  <a:cubicBezTo>
                    <a:pt x="125" y="56"/>
                    <a:pt x="125" y="56"/>
                    <a:pt x="125" y="56"/>
                  </a:cubicBezTo>
                  <a:cubicBezTo>
                    <a:pt x="123" y="56"/>
                    <a:pt x="120" y="58"/>
                    <a:pt x="120" y="61"/>
                  </a:cubicBezTo>
                  <a:cubicBezTo>
                    <a:pt x="120" y="64"/>
                    <a:pt x="123" y="65"/>
                    <a:pt x="125" y="65"/>
                  </a:cubicBezTo>
                  <a:cubicBezTo>
                    <a:pt x="158" y="65"/>
                    <a:pt x="158" y="65"/>
                    <a:pt x="158" y="65"/>
                  </a:cubicBezTo>
                  <a:cubicBezTo>
                    <a:pt x="160" y="65"/>
                    <a:pt x="162" y="64"/>
                    <a:pt x="162" y="61"/>
                  </a:cubicBezTo>
                  <a:cubicBezTo>
                    <a:pt x="162" y="40"/>
                    <a:pt x="162" y="40"/>
                    <a:pt x="162" y="40"/>
                  </a:cubicBezTo>
                  <a:cubicBezTo>
                    <a:pt x="162" y="37"/>
                    <a:pt x="161" y="36"/>
                    <a:pt x="158" y="36"/>
                  </a:cubicBezTo>
                  <a:cubicBezTo>
                    <a:pt x="155" y="36"/>
                    <a:pt x="154" y="37"/>
                    <a:pt x="154" y="40"/>
                  </a:cubicBezTo>
                  <a:cubicBezTo>
                    <a:pt x="154" y="56"/>
                    <a:pt x="154" y="56"/>
                    <a:pt x="154" y="56"/>
                  </a:cubicBezTo>
                  <a:lnTo>
                    <a:pt x="145" y="56"/>
                  </a:lnTo>
                  <a:close/>
                  <a:moveTo>
                    <a:pt x="190" y="0"/>
                  </a:moveTo>
                  <a:cubicBezTo>
                    <a:pt x="184" y="0"/>
                    <a:pt x="181" y="4"/>
                    <a:pt x="181" y="8"/>
                  </a:cubicBezTo>
                  <a:cubicBezTo>
                    <a:pt x="181" y="56"/>
                    <a:pt x="181" y="56"/>
                    <a:pt x="181" y="56"/>
                  </a:cubicBezTo>
                  <a:cubicBezTo>
                    <a:pt x="181" y="61"/>
                    <a:pt x="184" y="65"/>
                    <a:pt x="190" y="65"/>
                  </a:cubicBezTo>
                  <a:cubicBezTo>
                    <a:pt x="214" y="65"/>
                    <a:pt x="214" y="65"/>
                    <a:pt x="214" y="65"/>
                  </a:cubicBezTo>
                  <a:cubicBezTo>
                    <a:pt x="219" y="65"/>
                    <a:pt x="223" y="61"/>
                    <a:pt x="223" y="56"/>
                  </a:cubicBezTo>
                  <a:cubicBezTo>
                    <a:pt x="223" y="8"/>
                    <a:pt x="223" y="8"/>
                    <a:pt x="223" y="8"/>
                  </a:cubicBezTo>
                  <a:cubicBezTo>
                    <a:pt x="223" y="4"/>
                    <a:pt x="219" y="0"/>
                    <a:pt x="214" y="0"/>
                  </a:cubicBezTo>
                  <a:lnTo>
                    <a:pt x="190" y="0"/>
                  </a:lnTo>
                  <a:close/>
                  <a:moveTo>
                    <a:pt x="190" y="8"/>
                  </a:moveTo>
                  <a:cubicBezTo>
                    <a:pt x="214" y="8"/>
                    <a:pt x="214" y="8"/>
                    <a:pt x="214" y="8"/>
                  </a:cubicBezTo>
                  <a:cubicBezTo>
                    <a:pt x="214" y="56"/>
                    <a:pt x="214" y="56"/>
                    <a:pt x="214" y="56"/>
                  </a:cubicBezTo>
                  <a:cubicBezTo>
                    <a:pt x="190" y="56"/>
                    <a:pt x="190" y="56"/>
                    <a:pt x="190" y="56"/>
                  </a:cubicBezTo>
                  <a:lnTo>
                    <a:pt x="190" y="8"/>
                  </a:lnTo>
                  <a:close/>
                  <a:moveTo>
                    <a:pt x="267" y="56"/>
                  </a:move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6"/>
                    <a:pt x="258" y="56"/>
                    <a:pt x="258" y="56"/>
                  </a:cubicBezTo>
                  <a:cubicBezTo>
                    <a:pt x="246" y="56"/>
                    <a:pt x="246" y="56"/>
                    <a:pt x="246" y="56"/>
                  </a:cubicBezTo>
                  <a:cubicBezTo>
                    <a:pt x="244" y="56"/>
                    <a:pt x="242" y="58"/>
                    <a:pt x="242" y="61"/>
                  </a:cubicBezTo>
                  <a:cubicBezTo>
                    <a:pt x="242" y="64"/>
                    <a:pt x="244" y="65"/>
                    <a:pt x="246" y="65"/>
                  </a:cubicBezTo>
                  <a:cubicBezTo>
                    <a:pt x="279" y="65"/>
                    <a:pt x="279" y="65"/>
                    <a:pt x="279" y="65"/>
                  </a:cubicBezTo>
                  <a:cubicBezTo>
                    <a:pt x="281" y="65"/>
                    <a:pt x="283" y="64"/>
                    <a:pt x="283" y="61"/>
                  </a:cubicBezTo>
                  <a:cubicBezTo>
                    <a:pt x="283" y="40"/>
                    <a:pt x="283" y="40"/>
                    <a:pt x="283" y="40"/>
                  </a:cubicBezTo>
                  <a:cubicBezTo>
                    <a:pt x="283" y="37"/>
                    <a:pt x="283" y="36"/>
                    <a:pt x="279" y="36"/>
                  </a:cubicBezTo>
                  <a:cubicBezTo>
                    <a:pt x="276" y="36"/>
                    <a:pt x="275" y="37"/>
                    <a:pt x="275" y="40"/>
                  </a:cubicBezTo>
                  <a:cubicBezTo>
                    <a:pt x="275" y="56"/>
                    <a:pt x="275" y="56"/>
                    <a:pt x="275" y="56"/>
                  </a:cubicBezTo>
                  <a:lnTo>
                    <a:pt x="267" y="56"/>
                  </a:lnTo>
                  <a:close/>
                  <a:moveTo>
                    <a:pt x="310" y="0"/>
                  </a:moveTo>
                  <a:cubicBezTo>
                    <a:pt x="306" y="0"/>
                    <a:pt x="303" y="4"/>
                    <a:pt x="303" y="8"/>
                  </a:cubicBezTo>
                  <a:cubicBezTo>
                    <a:pt x="303" y="56"/>
                    <a:pt x="303" y="56"/>
                    <a:pt x="303" y="56"/>
                  </a:cubicBezTo>
                  <a:cubicBezTo>
                    <a:pt x="303" y="61"/>
                    <a:pt x="306" y="65"/>
                    <a:pt x="310" y="65"/>
                  </a:cubicBezTo>
                  <a:cubicBezTo>
                    <a:pt x="336" y="65"/>
                    <a:pt x="336" y="65"/>
                    <a:pt x="336" y="65"/>
                  </a:cubicBezTo>
                  <a:cubicBezTo>
                    <a:pt x="340" y="65"/>
                    <a:pt x="344" y="61"/>
                    <a:pt x="344" y="56"/>
                  </a:cubicBezTo>
                  <a:cubicBezTo>
                    <a:pt x="344" y="8"/>
                    <a:pt x="344" y="8"/>
                    <a:pt x="344" y="8"/>
                  </a:cubicBezTo>
                  <a:cubicBezTo>
                    <a:pt x="344" y="4"/>
                    <a:pt x="340" y="0"/>
                    <a:pt x="336" y="0"/>
                  </a:cubicBezTo>
                  <a:lnTo>
                    <a:pt x="310" y="0"/>
                  </a:lnTo>
                  <a:close/>
                  <a:moveTo>
                    <a:pt x="310" y="8"/>
                  </a:moveTo>
                  <a:cubicBezTo>
                    <a:pt x="336" y="8"/>
                    <a:pt x="336" y="8"/>
                    <a:pt x="336" y="8"/>
                  </a:cubicBezTo>
                  <a:cubicBezTo>
                    <a:pt x="336" y="56"/>
                    <a:pt x="336" y="56"/>
                    <a:pt x="336" y="56"/>
                  </a:cubicBezTo>
                  <a:cubicBezTo>
                    <a:pt x="310" y="56"/>
                    <a:pt x="310" y="56"/>
                    <a:pt x="310" y="56"/>
                  </a:cubicBezTo>
                  <a:lnTo>
                    <a:pt x="310" y="8"/>
                  </a:lnTo>
                  <a:close/>
                  <a:moveTo>
                    <a:pt x="388" y="56"/>
                  </a:move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6"/>
                    <a:pt x="380" y="56"/>
                    <a:pt x="380" y="56"/>
                  </a:cubicBezTo>
                  <a:cubicBezTo>
                    <a:pt x="367" y="56"/>
                    <a:pt x="367" y="56"/>
                    <a:pt x="367" y="56"/>
                  </a:cubicBezTo>
                  <a:cubicBezTo>
                    <a:pt x="365" y="56"/>
                    <a:pt x="363" y="58"/>
                    <a:pt x="363" y="61"/>
                  </a:cubicBezTo>
                  <a:cubicBezTo>
                    <a:pt x="363" y="64"/>
                    <a:pt x="365" y="65"/>
                    <a:pt x="367" y="65"/>
                  </a:cubicBezTo>
                  <a:cubicBezTo>
                    <a:pt x="401" y="65"/>
                    <a:pt x="401" y="65"/>
                    <a:pt x="401" y="65"/>
                  </a:cubicBezTo>
                  <a:cubicBezTo>
                    <a:pt x="402" y="65"/>
                    <a:pt x="404" y="64"/>
                    <a:pt x="404" y="61"/>
                  </a:cubicBezTo>
                  <a:cubicBezTo>
                    <a:pt x="404" y="40"/>
                    <a:pt x="404" y="40"/>
                    <a:pt x="404" y="40"/>
                  </a:cubicBezTo>
                  <a:cubicBezTo>
                    <a:pt x="404" y="37"/>
                    <a:pt x="403" y="36"/>
                    <a:pt x="401" y="36"/>
                  </a:cubicBezTo>
                  <a:cubicBezTo>
                    <a:pt x="397" y="36"/>
                    <a:pt x="396" y="37"/>
                    <a:pt x="396" y="40"/>
                  </a:cubicBezTo>
                  <a:cubicBezTo>
                    <a:pt x="396" y="56"/>
                    <a:pt x="396" y="56"/>
                    <a:pt x="396" y="56"/>
                  </a:cubicBezTo>
                  <a:lnTo>
                    <a:pt x="388" y="56"/>
                  </a:lnTo>
                  <a:close/>
                  <a:moveTo>
                    <a:pt x="432" y="0"/>
                  </a:moveTo>
                  <a:cubicBezTo>
                    <a:pt x="428" y="0"/>
                    <a:pt x="423" y="4"/>
                    <a:pt x="423" y="8"/>
                  </a:cubicBezTo>
                  <a:cubicBezTo>
                    <a:pt x="423" y="56"/>
                    <a:pt x="423" y="56"/>
                    <a:pt x="423" y="56"/>
                  </a:cubicBezTo>
                  <a:cubicBezTo>
                    <a:pt x="423" y="61"/>
                    <a:pt x="427" y="65"/>
                    <a:pt x="432" y="65"/>
                  </a:cubicBezTo>
                  <a:cubicBezTo>
                    <a:pt x="457" y="65"/>
                    <a:pt x="457" y="65"/>
                    <a:pt x="457" y="65"/>
                  </a:cubicBezTo>
                  <a:cubicBezTo>
                    <a:pt x="461" y="65"/>
                    <a:pt x="465" y="61"/>
                    <a:pt x="465" y="56"/>
                  </a:cubicBezTo>
                  <a:cubicBezTo>
                    <a:pt x="465" y="8"/>
                    <a:pt x="465" y="8"/>
                    <a:pt x="465" y="8"/>
                  </a:cubicBezTo>
                  <a:cubicBezTo>
                    <a:pt x="465" y="4"/>
                    <a:pt x="461" y="0"/>
                    <a:pt x="457" y="0"/>
                  </a:cubicBezTo>
                  <a:lnTo>
                    <a:pt x="432" y="0"/>
                  </a:lnTo>
                  <a:close/>
                  <a:moveTo>
                    <a:pt x="432" y="8"/>
                  </a:moveTo>
                  <a:cubicBezTo>
                    <a:pt x="457" y="8"/>
                    <a:pt x="457" y="8"/>
                    <a:pt x="457" y="8"/>
                  </a:cubicBezTo>
                  <a:cubicBezTo>
                    <a:pt x="457" y="56"/>
                    <a:pt x="457" y="56"/>
                    <a:pt x="457" y="56"/>
                  </a:cubicBezTo>
                  <a:cubicBezTo>
                    <a:pt x="432" y="56"/>
                    <a:pt x="432" y="56"/>
                    <a:pt x="432" y="56"/>
                  </a:cubicBezTo>
                  <a:lnTo>
                    <a:pt x="432" y="8"/>
                  </a:lnTo>
                  <a:close/>
                  <a:moveTo>
                    <a:pt x="509" y="56"/>
                  </a:moveTo>
                  <a:cubicBezTo>
                    <a:pt x="509" y="0"/>
                    <a:pt x="509" y="0"/>
                    <a:pt x="509" y="0"/>
                  </a:cubicBezTo>
                  <a:cubicBezTo>
                    <a:pt x="488" y="0"/>
                    <a:pt x="488" y="0"/>
                    <a:pt x="488" y="0"/>
                  </a:cubicBezTo>
                  <a:cubicBezTo>
                    <a:pt x="486" y="0"/>
                    <a:pt x="484" y="1"/>
                    <a:pt x="484" y="4"/>
                  </a:cubicBezTo>
                  <a:cubicBezTo>
                    <a:pt x="484" y="7"/>
                    <a:pt x="486" y="8"/>
                    <a:pt x="488" y="8"/>
                  </a:cubicBezTo>
                  <a:cubicBezTo>
                    <a:pt x="500" y="8"/>
                    <a:pt x="500" y="8"/>
                    <a:pt x="500" y="8"/>
                  </a:cubicBezTo>
                  <a:cubicBezTo>
                    <a:pt x="500" y="56"/>
                    <a:pt x="500" y="56"/>
                    <a:pt x="500" y="56"/>
                  </a:cubicBezTo>
                  <a:cubicBezTo>
                    <a:pt x="488" y="56"/>
                    <a:pt x="488" y="56"/>
                    <a:pt x="488" y="56"/>
                  </a:cubicBezTo>
                  <a:cubicBezTo>
                    <a:pt x="486" y="56"/>
                    <a:pt x="484" y="58"/>
                    <a:pt x="484" y="61"/>
                  </a:cubicBezTo>
                  <a:cubicBezTo>
                    <a:pt x="484" y="64"/>
                    <a:pt x="486" y="65"/>
                    <a:pt x="488" y="65"/>
                  </a:cubicBezTo>
                  <a:cubicBezTo>
                    <a:pt x="521" y="65"/>
                    <a:pt x="521" y="65"/>
                    <a:pt x="521" y="65"/>
                  </a:cubicBezTo>
                  <a:cubicBezTo>
                    <a:pt x="524" y="65"/>
                    <a:pt x="526" y="64"/>
                    <a:pt x="526" y="61"/>
                  </a:cubicBezTo>
                  <a:cubicBezTo>
                    <a:pt x="526" y="40"/>
                    <a:pt x="526" y="40"/>
                    <a:pt x="526" y="40"/>
                  </a:cubicBezTo>
                  <a:cubicBezTo>
                    <a:pt x="526" y="37"/>
                    <a:pt x="525" y="36"/>
                    <a:pt x="521" y="36"/>
                  </a:cubicBezTo>
                  <a:cubicBezTo>
                    <a:pt x="519" y="36"/>
                    <a:pt x="517" y="37"/>
                    <a:pt x="517" y="40"/>
                  </a:cubicBezTo>
                  <a:cubicBezTo>
                    <a:pt x="517" y="56"/>
                    <a:pt x="517" y="56"/>
                    <a:pt x="517" y="56"/>
                  </a:cubicBezTo>
                  <a:lnTo>
                    <a:pt x="509" y="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2" name="Freeform 90"/>
            <p:cNvSpPr>
              <a:spLocks noEditPoints="1"/>
            </p:cNvSpPr>
            <p:nvPr/>
          </p:nvSpPr>
          <p:spPr bwMode="gray">
            <a:xfrm>
              <a:off x="6974139" y="4625447"/>
              <a:ext cx="823793" cy="414588"/>
            </a:xfrm>
            <a:custGeom>
              <a:avLst/>
              <a:gdLst>
                <a:gd name="T0" fmla="*/ 493 w 526"/>
                <a:gd name="T1" fmla="*/ 266 h 266"/>
                <a:gd name="T2" fmla="*/ 517 w 526"/>
                <a:gd name="T3" fmla="*/ 258 h 266"/>
                <a:gd name="T4" fmla="*/ 509 w 526"/>
                <a:gd name="T5" fmla="*/ 100 h 266"/>
                <a:gd name="T6" fmla="*/ 484 w 526"/>
                <a:gd name="T7" fmla="*/ 161 h 266"/>
                <a:gd name="T8" fmla="*/ 517 w 526"/>
                <a:gd name="T9" fmla="*/ 40 h 266"/>
                <a:gd name="T10" fmla="*/ 500 w 526"/>
                <a:gd name="T11" fmla="*/ 8 h 266"/>
                <a:gd name="T12" fmla="*/ 465 w 526"/>
                <a:gd name="T13" fmla="*/ 258 h 266"/>
                <a:gd name="T14" fmla="*/ 457 w 526"/>
                <a:gd name="T15" fmla="*/ 266 h 266"/>
                <a:gd name="T16" fmla="*/ 465 w 526"/>
                <a:gd name="T17" fmla="*/ 157 h 266"/>
                <a:gd name="T18" fmla="*/ 457 w 526"/>
                <a:gd name="T19" fmla="*/ 165 h 266"/>
                <a:gd name="T20" fmla="*/ 465 w 526"/>
                <a:gd name="T21" fmla="*/ 56 h 266"/>
                <a:gd name="T22" fmla="*/ 457 w 526"/>
                <a:gd name="T23" fmla="*/ 65 h 266"/>
                <a:gd name="T24" fmla="*/ 404 w 526"/>
                <a:gd name="T25" fmla="*/ 262 h 266"/>
                <a:gd name="T26" fmla="*/ 367 w 526"/>
                <a:gd name="T27" fmla="*/ 201 h 266"/>
                <a:gd name="T28" fmla="*/ 367 w 526"/>
                <a:gd name="T29" fmla="*/ 266 h 266"/>
                <a:gd name="T30" fmla="*/ 396 w 526"/>
                <a:gd name="T31" fmla="*/ 157 h 266"/>
                <a:gd name="T32" fmla="*/ 380 w 526"/>
                <a:gd name="T33" fmla="*/ 157 h 266"/>
                <a:gd name="T34" fmla="*/ 404 w 526"/>
                <a:gd name="T35" fmla="*/ 40 h 266"/>
                <a:gd name="T36" fmla="*/ 363 w 526"/>
                <a:gd name="T37" fmla="*/ 4 h 266"/>
                <a:gd name="T38" fmla="*/ 401 w 526"/>
                <a:gd name="T39" fmla="*/ 65 h 266"/>
                <a:gd name="T40" fmla="*/ 303 w 526"/>
                <a:gd name="T41" fmla="*/ 258 h 266"/>
                <a:gd name="T42" fmla="*/ 336 w 526"/>
                <a:gd name="T43" fmla="*/ 209 h 266"/>
                <a:gd name="T44" fmla="*/ 303 w 526"/>
                <a:gd name="T45" fmla="*/ 157 h 266"/>
                <a:gd name="T46" fmla="*/ 336 w 526"/>
                <a:gd name="T47" fmla="*/ 109 h 266"/>
                <a:gd name="T48" fmla="*/ 303 w 526"/>
                <a:gd name="T49" fmla="*/ 56 h 266"/>
                <a:gd name="T50" fmla="*/ 336 w 526"/>
                <a:gd name="T51" fmla="*/ 8 h 266"/>
                <a:gd name="T52" fmla="*/ 267 w 526"/>
                <a:gd name="T53" fmla="*/ 258 h 266"/>
                <a:gd name="T54" fmla="*/ 246 w 526"/>
                <a:gd name="T55" fmla="*/ 258 h 266"/>
                <a:gd name="T56" fmla="*/ 279 w 526"/>
                <a:gd name="T57" fmla="*/ 136 h 266"/>
                <a:gd name="T58" fmla="*/ 246 w 526"/>
                <a:gd name="T59" fmla="*/ 109 h 266"/>
                <a:gd name="T60" fmla="*/ 283 w 526"/>
                <a:gd name="T61" fmla="*/ 161 h 266"/>
                <a:gd name="T62" fmla="*/ 267 w 526"/>
                <a:gd name="T63" fmla="*/ 0 h 266"/>
                <a:gd name="T64" fmla="*/ 242 w 526"/>
                <a:gd name="T65" fmla="*/ 61 h 266"/>
                <a:gd name="T66" fmla="*/ 190 w 526"/>
                <a:gd name="T67" fmla="*/ 201 h 266"/>
                <a:gd name="T68" fmla="*/ 190 w 526"/>
                <a:gd name="T69" fmla="*/ 258 h 266"/>
                <a:gd name="T70" fmla="*/ 190 w 526"/>
                <a:gd name="T71" fmla="*/ 100 h 266"/>
                <a:gd name="T72" fmla="*/ 190 w 526"/>
                <a:gd name="T73" fmla="*/ 157 h 266"/>
                <a:gd name="T74" fmla="*/ 190 w 526"/>
                <a:gd name="T75" fmla="*/ 0 h 266"/>
                <a:gd name="T76" fmla="*/ 190 w 526"/>
                <a:gd name="T77" fmla="*/ 56 h 266"/>
                <a:gd name="T78" fmla="*/ 154 w 526"/>
                <a:gd name="T79" fmla="*/ 240 h 266"/>
                <a:gd name="T80" fmla="*/ 137 w 526"/>
                <a:gd name="T81" fmla="*/ 209 h 266"/>
                <a:gd name="T82" fmla="*/ 162 w 526"/>
                <a:gd name="T83" fmla="*/ 161 h 266"/>
                <a:gd name="T84" fmla="*/ 125 w 526"/>
                <a:gd name="T85" fmla="*/ 100 h 266"/>
                <a:gd name="T86" fmla="*/ 125 w 526"/>
                <a:gd name="T87" fmla="*/ 165 h 266"/>
                <a:gd name="T88" fmla="*/ 154 w 526"/>
                <a:gd name="T89" fmla="*/ 56 h 266"/>
                <a:gd name="T90" fmla="*/ 137 w 526"/>
                <a:gd name="T91" fmla="*/ 56 h 266"/>
                <a:gd name="T92" fmla="*/ 101 w 526"/>
                <a:gd name="T93" fmla="*/ 209 h 266"/>
                <a:gd name="T94" fmla="*/ 101 w 526"/>
                <a:gd name="T95" fmla="*/ 258 h 266"/>
                <a:gd name="T96" fmla="*/ 101 w 526"/>
                <a:gd name="T97" fmla="*/ 109 h 266"/>
                <a:gd name="T98" fmla="*/ 101 w 526"/>
                <a:gd name="T99" fmla="*/ 157 h 266"/>
                <a:gd name="T100" fmla="*/ 101 w 526"/>
                <a:gd name="T101" fmla="*/ 8 h 266"/>
                <a:gd name="T102" fmla="*/ 101 w 526"/>
                <a:gd name="T103" fmla="*/ 56 h 266"/>
                <a:gd name="T104" fmla="*/ 41 w 526"/>
                <a:gd name="T105" fmla="*/ 240 h 266"/>
                <a:gd name="T106" fmla="*/ 0 w 526"/>
                <a:gd name="T107" fmla="*/ 205 h 266"/>
                <a:gd name="T108" fmla="*/ 37 w 526"/>
                <a:gd name="T109" fmla="*/ 266 h 266"/>
                <a:gd name="T110" fmla="*/ 0 w 526"/>
                <a:gd name="T111" fmla="*/ 157 h 266"/>
                <a:gd name="T112" fmla="*/ 33 w 526"/>
                <a:gd name="T113" fmla="*/ 109 h 266"/>
                <a:gd name="T114" fmla="*/ 25 w 526"/>
                <a:gd name="T115" fmla="*/ 56 h 266"/>
                <a:gd name="T116" fmla="*/ 4 w 526"/>
                <a:gd name="T117" fmla="*/ 56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26" h="266">
                  <a:moveTo>
                    <a:pt x="526" y="258"/>
                  </a:moveTo>
                  <a:cubicBezTo>
                    <a:pt x="526" y="209"/>
                    <a:pt x="526" y="209"/>
                    <a:pt x="526" y="209"/>
                  </a:cubicBezTo>
                  <a:cubicBezTo>
                    <a:pt x="526" y="205"/>
                    <a:pt x="522" y="201"/>
                    <a:pt x="517" y="201"/>
                  </a:cubicBezTo>
                  <a:cubicBezTo>
                    <a:pt x="493" y="201"/>
                    <a:pt x="493" y="201"/>
                    <a:pt x="493" y="201"/>
                  </a:cubicBezTo>
                  <a:cubicBezTo>
                    <a:pt x="488" y="201"/>
                    <a:pt x="484" y="205"/>
                    <a:pt x="484" y="209"/>
                  </a:cubicBezTo>
                  <a:cubicBezTo>
                    <a:pt x="484" y="258"/>
                    <a:pt x="484" y="258"/>
                    <a:pt x="484" y="258"/>
                  </a:cubicBezTo>
                  <a:cubicBezTo>
                    <a:pt x="484" y="262"/>
                    <a:pt x="488" y="266"/>
                    <a:pt x="493" y="266"/>
                  </a:cubicBezTo>
                  <a:cubicBezTo>
                    <a:pt x="517" y="266"/>
                    <a:pt x="517" y="266"/>
                    <a:pt x="517" y="266"/>
                  </a:cubicBezTo>
                  <a:cubicBezTo>
                    <a:pt x="522" y="266"/>
                    <a:pt x="526" y="262"/>
                    <a:pt x="526" y="258"/>
                  </a:cubicBezTo>
                  <a:close/>
                  <a:moveTo>
                    <a:pt x="517" y="258"/>
                  </a:moveTo>
                  <a:cubicBezTo>
                    <a:pt x="493" y="258"/>
                    <a:pt x="493" y="258"/>
                    <a:pt x="493" y="258"/>
                  </a:cubicBezTo>
                  <a:cubicBezTo>
                    <a:pt x="493" y="209"/>
                    <a:pt x="493" y="209"/>
                    <a:pt x="493" y="209"/>
                  </a:cubicBezTo>
                  <a:cubicBezTo>
                    <a:pt x="517" y="209"/>
                    <a:pt x="517" y="209"/>
                    <a:pt x="517" y="209"/>
                  </a:cubicBezTo>
                  <a:lnTo>
                    <a:pt x="517" y="258"/>
                  </a:lnTo>
                  <a:close/>
                  <a:moveTo>
                    <a:pt x="526" y="161"/>
                  </a:moveTo>
                  <a:cubicBezTo>
                    <a:pt x="526" y="140"/>
                    <a:pt x="526" y="140"/>
                    <a:pt x="526" y="140"/>
                  </a:cubicBezTo>
                  <a:cubicBezTo>
                    <a:pt x="526" y="138"/>
                    <a:pt x="525" y="136"/>
                    <a:pt x="521" y="136"/>
                  </a:cubicBezTo>
                  <a:cubicBezTo>
                    <a:pt x="519" y="136"/>
                    <a:pt x="517" y="138"/>
                    <a:pt x="517" y="140"/>
                  </a:cubicBezTo>
                  <a:cubicBezTo>
                    <a:pt x="517" y="157"/>
                    <a:pt x="517" y="157"/>
                    <a:pt x="517" y="157"/>
                  </a:cubicBezTo>
                  <a:cubicBezTo>
                    <a:pt x="509" y="157"/>
                    <a:pt x="509" y="157"/>
                    <a:pt x="509" y="157"/>
                  </a:cubicBezTo>
                  <a:cubicBezTo>
                    <a:pt x="509" y="100"/>
                    <a:pt x="509" y="100"/>
                    <a:pt x="509" y="100"/>
                  </a:cubicBezTo>
                  <a:cubicBezTo>
                    <a:pt x="488" y="100"/>
                    <a:pt x="488" y="100"/>
                    <a:pt x="488" y="100"/>
                  </a:cubicBezTo>
                  <a:cubicBezTo>
                    <a:pt x="486" y="100"/>
                    <a:pt x="484" y="101"/>
                    <a:pt x="484" y="105"/>
                  </a:cubicBezTo>
                  <a:cubicBezTo>
                    <a:pt x="484" y="107"/>
                    <a:pt x="486" y="109"/>
                    <a:pt x="488" y="109"/>
                  </a:cubicBezTo>
                  <a:cubicBezTo>
                    <a:pt x="500" y="109"/>
                    <a:pt x="500" y="109"/>
                    <a:pt x="500" y="109"/>
                  </a:cubicBezTo>
                  <a:cubicBezTo>
                    <a:pt x="500" y="157"/>
                    <a:pt x="500" y="157"/>
                    <a:pt x="500" y="157"/>
                  </a:cubicBezTo>
                  <a:cubicBezTo>
                    <a:pt x="488" y="157"/>
                    <a:pt x="488" y="157"/>
                    <a:pt x="488" y="157"/>
                  </a:cubicBezTo>
                  <a:cubicBezTo>
                    <a:pt x="486" y="157"/>
                    <a:pt x="484" y="158"/>
                    <a:pt x="484" y="161"/>
                  </a:cubicBezTo>
                  <a:cubicBezTo>
                    <a:pt x="484" y="164"/>
                    <a:pt x="486" y="165"/>
                    <a:pt x="488" y="165"/>
                  </a:cubicBezTo>
                  <a:cubicBezTo>
                    <a:pt x="521" y="165"/>
                    <a:pt x="521" y="165"/>
                    <a:pt x="521" y="165"/>
                  </a:cubicBezTo>
                  <a:cubicBezTo>
                    <a:pt x="524" y="165"/>
                    <a:pt x="526" y="164"/>
                    <a:pt x="526" y="161"/>
                  </a:cubicBezTo>
                  <a:close/>
                  <a:moveTo>
                    <a:pt x="526" y="61"/>
                  </a:moveTo>
                  <a:cubicBezTo>
                    <a:pt x="526" y="40"/>
                    <a:pt x="526" y="40"/>
                    <a:pt x="526" y="40"/>
                  </a:cubicBezTo>
                  <a:cubicBezTo>
                    <a:pt x="526" y="37"/>
                    <a:pt x="525" y="36"/>
                    <a:pt x="521" y="36"/>
                  </a:cubicBezTo>
                  <a:cubicBezTo>
                    <a:pt x="519" y="36"/>
                    <a:pt x="517" y="37"/>
                    <a:pt x="517" y="40"/>
                  </a:cubicBezTo>
                  <a:cubicBezTo>
                    <a:pt x="517" y="56"/>
                    <a:pt x="517" y="56"/>
                    <a:pt x="517" y="56"/>
                  </a:cubicBezTo>
                  <a:cubicBezTo>
                    <a:pt x="509" y="56"/>
                    <a:pt x="509" y="56"/>
                    <a:pt x="509" y="56"/>
                  </a:cubicBezTo>
                  <a:cubicBezTo>
                    <a:pt x="509" y="0"/>
                    <a:pt x="509" y="0"/>
                    <a:pt x="509" y="0"/>
                  </a:cubicBezTo>
                  <a:cubicBezTo>
                    <a:pt x="488" y="0"/>
                    <a:pt x="488" y="0"/>
                    <a:pt x="488" y="0"/>
                  </a:cubicBezTo>
                  <a:cubicBezTo>
                    <a:pt x="486" y="0"/>
                    <a:pt x="484" y="1"/>
                    <a:pt x="484" y="4"/>
                  </a:cubicBezTo>
                  <a:cubicBezTo>
                    <a:pt x="484" y="7"/>
                    <a:pt x="486" y="8"/>
                    <a:pt x="488" y="8"/>
                  </a:cubicBezTo>
                  <a:cubicBezTo>
                    <a:pt x="500" y="8"/>
                    <a:pt x="500" y="8"/>
                    <a:pt x="500" y="8"/>
                  </a:cubicBezTo>
                  <a:cubicBezTo>
                    <a:pt x="500" y="56"/>
                    <a:pt x="500" y="56"/>
                    <a:pt x="500" y="56"/>
                  </a:cubicBezTo>
                  <a:cubicBezTo>
                    <a:pt x="488" y="56"/>
                    <a:pt x="488" y="56"/>
                    <a:pt x="488" y="56"/>
                  </a:cubicBezTo>
                  <a:cubicBezTo>
                    <a:pt x="486" y="56"/>
                    <a:pt x="484" y="58"/>
                    <a:pt x="484" y="61"/>
                  </a:cubicBezTo>
                  <a:cubicBezTo>
                    <a:pt x="484" y="64"/>
                    <a:pt x="486" y="65"/>
                    <a:pt x="488" y="65"/>
                  </a:cubicBezTo>
                  <a:cubicBezTo>
                    <a:pt x="521" y="65"/>
                    <a:pt x="521" y="65"/>
                    <a:pt x="521" y="65"/>
                  </a:cubicBezTo>
                  <a:cubicBezTo>
                    <a:pt x="524" y="65"/>
                    <a:pt x="526" y="64"/>
                    <a:pt x="526" y="61"/>
                  </a:cubicBezTo>
                  <a:close/>
                  <a:moveTo>
                    <a:pt x="465" y="258"/>
                  </a:moveTo>
                  <a:cubicBezTo>
                    <a:pt x="465" y="209"/>
                    <a:pt x="465" y="209"/>
                    <a:pt x="465" y="209"/>
                  </a:cubicBezTo>
                  <a:cubicBezTo>
                    <a:pt x="465" y="205"/>
                    <a:pt x="461" y="201"/>
                    <a:pt x="457" y="201"/>
                  </a:cubicBezTo>
                  <a:cubicBezTo>
                    <a:pt x="432" y="201"/>
                    <a:pt x="432" y="201"/>
                    <a:pt x="432" y="201"/>
                  </a:cubicBezTo>
                  <a:cubicBezTo>
                    <a:pt x="428" y="201"/>
                    <a:pt x="423" y="205"/>
                    <a:pt x="423" y="209"/>
                  </a:cubicBezTo>
                  <a:cubicBezTo>
                    <a:pt x="423" y="258"/>
                    <a:pt x="423" y="258"/>
                    <a:pt x="423" y="258"/>
                  </a:cubicBezTo>
                  <a:cubicBezTo>
                    <a:pt x="423" y="262"/>
                    <a:pt x="427" y="266"/>
                    <a:pt x="432" y="266"/>
                  </a:cubicBezTo>
                  <a:cubicBezTo>
                    <a:pt x="457" y="266"/>
                    <a:pt x="457" y="266"/>
                    <a:pt x="457" y="266"/>
                  </a:cubicBezTo>
                  <a:cubicBezTo>
                    <a:pt x="461" y="266"/>
                    <a:pt x="465" y="262"/>
                    <a:pt x="465" y="258"/>
                  </a:cubicBezTo>
                  <a:close/>
                  <a:moveTo>
                    <a:pt x="457" y="258"/>
                  </a:moveTo>
                  <a:cubicBezTo>
                    <a:pt x="432" y="258"/>
                    <a:pt x="432" y="258"/>
                    <a:pt x="432" y="258"/>
                  </a:cubicBezTo>
                  <a:cubicBezTo>
                    <a:pt x="432" y="209"/>
                    <a:pt x="432" y="209"/>
                    <a:pt x="432" y="209"/>
                  </a:cubicBezTo>
                  <a:cubicBezTo>
                    <a:pt x="457" y="209"/>
                    <a:pt x="457" y="209"/>
                    <a:pt x="457" y="209"/>
                  </a:cubicBezTo>
                  <a:lnTo>
                    <a:pt x="457" y="258"/>
                  </a:lnTo>
                  <a:close/>
                  <a:moveTo>
                    <a:pt x="465" y="157"/>
                  </a:moveTo>
                  <a:cubicBezTo>
                    <a:pt x="465" y="109"/>
                    <a:pt x="465" y="109"/>
                    <a:pt x="465" y="109"/>
                  </a:cubicBezTo>
                  <a:cubicBezTo>
                    <a:pt x="465" y="104"/>
                    <a:pt x="461" y="100"/>
                    <a:pt x="457" y="100"/>
                  </a:cubicBezTo>
                  <a:cubicBezTo>
                    <a:pt x="432" y="100"/>
                    <a:pt x="432" y="100"/>
                    <a:pt x="432" y="100"/>
                  </a:cubicBezTo>
                  <a:cubicBezTo>
                    <a:pt x="428" y="100"/>
                    <a:pt x="423" y="104"/>
                    <a:pt x="423" y="109"/>
                  </a:cubicBezTo>
                  <a:cubicBezTo>
                    <a:pt x="423" y="157"/>
                    <a:pt x="423" y="157"/>
                    <a:pt x="423" y="157"/>
                  </a:cubicBezTo>
                  <a:cubicBezTo>
                    <a:pt x="423" y="162"/>
                    <a:pt x="427" y="165"/>
                    <a:pt x="432" y="165"/>
                  </a:cubicBezTo>
                  <a:cubicBezTo>
                    <a:pt x="457" y="165"/>
                    <a:pt x="457" y="165"/>
                    <a:pt x="457" y="165"/>
                  </a:cubicBezTo>
                  <a:cubicBezTo>
                    <a:pt x="461" y="165"/>
                    <a:pt x="465" y="162"/>
                    <a:pt x="465" y="157"/>
                  </a:cubicBezTo>
                  <a:close/>
                  <a:moveTo>
                    <a:pt x="457" y="157"/>
                  </a:moveTo>
                  <a:cubicBezTo>
                    <a:pt x="432" y="157"/>
                    <a:pt x="432" y="157"/>
                    <a:pt x="432" y="157"/>
                  </a:cubicBezTo>
                  <a:cubicBezTo>
                    <a:pt x="432" y="109"/>
                    <a:pt x="432" y="109"/>
                    <a:pt x="432" y="109"/>
                  </a:cubicBezTo>
                  <a:cubicBezTo>
                    <a:pt x="457" y="109"/>
                    <a:pt x="457" y="109"/>
                    <a:pt x="457" y="109"/>
                  </a:cubicBezTo>
                  <a:lnTo>
                    <a:pt x="457" y="157"/>
                  </a:lnTo>
                  <a:close/>
                  <a:moveTo>
                    <a:pt x="465" y="56"/>
                  </a:moveTo>
                  <a:cubicBezTo>
                    <a:pt x="465" y="8"/>
                    <a:pt x="465" y="8"/>
                    <a:pt x="465" y="8"/>
                  </a:cubicBezTo>
                  <a:cubicBezTo>
                    <a:pt x="465" y="4"/>
                    <a:pt x="461" y="0"/>
                    <a:pt x="457" y="0"/>
                  </a:cubicBezTo>
                  <a:cubicBezTo>
                    <a:pt x="432" y="0"/>
                    <a:pt x="432" y="0"/>
                    <a:pt x="432" y="0"/>
                  </a:cubicBezTo>
                  <a:cubicBezTo>
                    <a:pt x="428" y="0"/>
                    <a:pt x="423" y="4"/>
                    <a:pt x="423" y="8"/>
                  </a:cubicBezTo>
                  <a:cubicBezTo>
                    <a:pt x="423" y="56"/>
                    <a:pt x="423" y="56"/>
                    <a:pt x="423" y="56"/>
                  </a:cubicBezTo>
                  <a:cubicBezTo>
                    <a:pt x="423" y="61"/>
                    <a:pt x="427" y="65"/>
                    <a:pt x="432" y="65"/>
                  </a:cubicBezTo>
                  <a:cubicBezTo>
                    <a:pt x="457" y="65"/>
                    <a:pt x="457" y="65"/>
                    <a:pt x="457" y="65"/>
                  </a:cubicBezTo>
                  <a:cubicBezTo>
                    <a:pt x="461" y="65"/>
                    <a:pt x="465" y="61"/>
                    <a:pt x="465" y="56"/>
                  </a:cubicBezTo>
                  <a:close/>
                  <a:moveTo>
                    <a:pt x="457" y="56"/>
                  </a:moveTo>
                  <a:cubicBezTo>
                    <a:pt x="432" y="56"/>
                    <a:pt x="432" y="56"/>
                    <a:pt x="432" y="56"/>
                  </a:cubicBezTo>
                  <a:cubicBezTo>
                    <a:pt x="432" y="8"/>
                    <a:pt x="432" y="8"/>
                    <a:pt x="432" y="8"/>
                  </a:cubicBezTo>
                  <a:cubicBezTo>
                    <a:pt x="457" y="8"/>
                    <a:pt x="457" y="8"/>
                    <a:pt x="457" y="8"/>
                  </a:cubicBezTo>
                  <a:lnTo>
                    <a:pt x="457" y="56"/>
                  </a:lnTo>
                  <a:close/>
                  <a:moveTo>
                    <a:pt x="404" y="262"/>
                  </a:moveTo>
                  <a:cubicBezTo>
                    <a:pt x="404" y="240"/>
                    <a:pt x="404" y="240"/>
                    <a:pt x="404" y="240"/>
                  </a:cubicBezTo>
                  <a:cubicBezTo>
                    <a:pt x="404" y="239"/>
                    <a:pt x="403" y="237"/>
                    <a:pt x="401" y="237"/>
                  </a:cubicBezTo>
                  <a:cubicBezTo>
                    <a:pt x="397" y="237"/>
                    <a:pt x="396" y="239"/>
                    <a:pt x="396" y="240"/>
                  </a:cubicBezTo>
                  <a:cubicBezTo>
                    <a:pt x="396" y="258"/>
                    <a:pt x="396" y="258"/>
                    <a:pt x="396" y="258"/>
                  </a:cubicBezTo>
                  <a:cubicBezTo>
                    <a:pt x="388" y="258"/>
                    <a:pt x="388" y="258"/>
                    <a:pt x="388" y="258"/>
                  </a:cubicBezTo>
                  <a:cubicBezTo>
                    <a:pt x="388" y="201"/>
                    <a:pt x="388" y="201"/>
                    <a:pt x="388" y="201"/>
                  </a:cubicBezTo>
                  <a:cubicBezTo>
                    <a:pt x="367" y="201"/>
                    <a:pt x="367" y="201"/>
                    <a:pt x="367" y="201"/>
                  </a:cubicBezTo>
                  <a:cubicBezTo>
                    <a:pt x="365" y="201"/>
                    <a:pt x="363" y="202"/>
                    <a:pt x="363" y="205"/>
                  </a:cubicBezTo>
                  <a:cubicBezTo>
                    <a:pt x="363" y="208"/>
                    <a:pt x="365" y="209"/>
                    <a:pt x="367" y="209"/>
                  </a:cubicBezTo>
                  <a:cubicBezTo>
                    <a:pt x="380" y="209"/>
                    <a:pt x="380" y="209"/>
                    <a:pt x="380" y="209"/>
                  </a:cubicBezTo>
                  <a:cubicBezTo>
                    <a:pt x="380" y="258"/>
                    <a:pt x="380" y="258"/>
                    <a:pt x="380" y="258"/>
                  </a:cubicBezTo>
                  <a:cubicBezTo>
                    <a:pt x="367" y="258"/>
                    <a:pt x="367" y="258"/>
                    <a:pt x="367" y="258"/>
                  </a:cubicBezTo>
                  <a:cubicBezTo>
                    <a:pt x="365" y="258"/>
                    <a:pt x="363" y="259"/>
                    <a:pt x="363" y="262"/>
                  </a:cubicBezTo>
                  <a:cubicBezTo>
                    <a:pt x="363" y="265"/>
                    <a:pt x="365" y="266"/>
                    <a:pt x="367" y="266"/>
                  </a:cubicBezTo>
                  <a:cubicBezTo>
                    <a:pt x="401" y="266"/>
                    <a:pt x="401" y="266"/>
                    <a:pt x="401" y="266"/>
                  </a:cubicBezTo>
                  <a:cubicBezTo>
                    <a:pt x="402" y="266"/>
                    <a:pt x="404" y="265"/>
                    <a:pt x="404" y="262"/>
                  </a:cubicBezTo>
                  <a:close/>
                  <a:moveTo>
                    <a:pt x="404" y="161"/>
                  </a:moveTo>
                  <a:cubicBezTo>
                    <a:pt x="404" y="140"/>
                    <a:pt x="404" y="140"/>
                    <a:pt x="404" y="140"/>
                  </a:cubicBezTo>
                  <a:cubicBezTo>
                    <a:pt x="404" y="138"/>
                    <a:pt x="403" y="136"/>
                    <a:pt x="401" y="136"/>
                  </a:cubicBezTo>
                  <a:cubicBezTo>
                    <a:pt x="397" y="136"/>
                    <a:pt x="396" y="138"/>
                    <a:pt x="396" y="140"/>
                  </a:cubicBezTo>
                  <a:cubicBezTo>
                    <a:pt x="396" y="157"/>
                    <a:pt x="396" y="157"/>
                    <a:pt x="396" y="157"/>
                  </a:cubicBezTo>
                  <a:cubicBezTo>
                    <a:pt x="388" y="157"/>
                    <a:pt x="388" y="157"/>
                    <a:pt x="388" y="157"/>
                  </a:cubicBezTo>
                  <a:cubicBezTo>
                    <a:pt x="388" y="100"/>
                    <a:pt x="388" y="100"/>
                    <a:pt x="388" y="100"/>
                  </a:cubicBezTo>
                  <a:cubicBezTo>
                    <a:pt x="367" y="100"/>
                    <a:pt x="367" y="100"/>
                    <a:pt x="367" y="100"/>
                  </a:cubicBezTo>
                  <a:cubicBezTo>
                    <a:pt x="365" y="100"/>
                    <a:pt x="363" y="101"/>
                    <a:pt x="363" y="105"/>
                  </a:cubicBezTo>
                  <a:cubicBezTo>
                    <a:pt x="363" y="107"/>
                    <a:pt x="365" y="109"/>
                    <a:pt x="367" y="109"/>
                  </a:cubicBezTo>
                  <a:cubicBezTo>
                    <a:pt x="380" y="109"/>
                    <a:pt x="380" y="109"/>
                    <a:pt x="380" y="109"/>
                  </a:cubicBezTo>
                  <a:cubicBezTo>
                    <a:pt x="380" y="157"/>
                    <a:pt x="380" y="157"/>
                    <a:pt x="380" y="157"/>
                  </a:cubicBezTo>
                  <a:cubicBezTo>
                    <a:pt x="367" y="157"/>
                    <a:pt x="367" y="157"/>
                    <a:pt x="367" y="157"/>
                  </a:cubicBezTo>
                  <a:cubicBezTo>
                    <a:pt x="365" y="157"/>
                    <a:pt x="363" y="158"/>
                    <a:pt x="363" y="161"/>
                  </a:cubicBezTo>
                  <a:cubicBezTo>
                    <a:pt x="363" y="164"/>
                    <a:pt x="365" y="165"/>
                    <a:pt x="367" y="165"/>
                  </a:cubicBezTo>
                  <a:cubicBezTo>
                    <a:pt x="401" y="165"/>
                    <a:pt x="401" y="165"/>
                    <a:pt x="401" y="165"/>
                  </a:cubicBezTo>
                  <a:cubicBezTo>
                    <a:pt x="402" y="165"/>
                    <a:pt x="404" y="164"/>
                    <a:pt x="404" y="161"/>
                  </a:cubicBezTo>
                  <a:close/>
                  <a:moveTo>
                    <a:pt x="404" y="61"/>
                  </a:moveTo>
                  <a:cubicBezTo>
                    <a:pt x="404" y="40"/>
                    <a:pt x="404" y="40"/>
                    <a:pt x="404" y="40"/>
                  </a:cubicBezTo>
                  <a:cubicBezTo>
                    <a:pt x="404" y="37"/>
                    <a:pt x="403" y="36"/>
                    <a:pt x="401" y="36"/>
                  </a:cubicBezTo>
                  <a:cubicBezTo>
                    <a:pt x="397" y="36"/>
                    <a:pt x="396" y="37"/>
                    <a:pt x="396" y="40"/>
                  </a:cubicBezTo>
                  <a:cubicBezTo>
                    <a:pt x="396" y="56"/>
                    <a:pt x="396" y="56"/>
                    <a:pt x="396" y="56"/>
                  </a:cubicBezTo>
                  <a:cubicBezTo>
                    <a:pt x="388" y="56"/>
                    <a:pt x="388" y="56"/>
                    <a:pt x="388" y="56"/>
                  </a:cubicBez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6"/>
                    <a:pt x="380" y="56"/>
                    <a:pt x="380" y="56"/>
                  </a:cubicBezTo>
                  <a:cubicBezTo>
                    <a:pt x="367" y="56"/>
                    <a:pt x="367" y="56"/>
                    <a:pt x="367" y="56"/>
                  </a:cubicBezTo>
                  <a:cubicBezTo>
                    <a:pt x="365" y="56"/>
                    <a:pt x="363" y="58"/>
                    <a:pt x="363" y="61"/>
                  </a:cubicBezTo>
                  <a:cubicBezTo>
                    <a:pt x="363" y="64"/>
                    <a:pt x="365" y="65"/>
                    <a:pt x="367" y="65"/>
                  </a:cubicBezTo>
                  <a:cubicBezTo>
                    <a:pt x="401" y="65"/>
                    <a:pt x="401" y="65"/>
                    <a:pt x="401" y="65"/>
                  </a:cubicBezTo>
                  <a:cubicBezTo>
                    <a:pt x="402" y="65"/>
                    <a:pt x="404" y="64"/>
                    <a:pt x="404" y="61"/>
                  </a:cubicBezTo>
                  <a:close/>
                  <a:moveTo>
                    <a:pt x="344" y="258"/>
                  </a:moveTo>
                  <a:cubicBezTo>
                    <a:pt x="344" y="209"/>
                    <a:pt x="344" y="209"/>
                    <a:pt x="344" y="209"/>
                  </a:cubicBezTo>
                  <a:cubicBezTo>
                    <a:pt x="344" y="205"/>
                    <a:pt x="340" y="201"/>
                    <a:pt x="336" y="201"/>
                  </a:cubicBezTo>
                  <a:cubicBezTo>
                    <a:pt x="310" y="201"/>
                    <a:pt x="310" y="201"/>
                    <a:pt x="310" y="201"/>
                  </a:cubicBezTo>
                  <a:cubicBezTo>
                    <a:pt x="306" y="201"/>
                    <a:pt x="303" y="205"/>
                    <a:pt x="303" y="209"/>
                  </a:cubicBezTo>
                  <a:cubicBezTo>
                    <a:pt x="303" y="258"/>
                    <a:pt x="303" y="258"/>
                    <a:pt x="303" y="258"/>
                  </a:cubicBezTo>
                  <a:cubicBezTo>
                    <a:pt x="303" y="262"/>
                    <a:pt x="306" y="266"/>
                    <a:pt x="310" y="266"/>
                  </a:cubicBezTo>
                  <a:cubicBezTo>
                    <a:pt x="336" y="266"/>
                    <a:pt x="336" y="266"/>
                    <a:pt x="336" y="266"/>
                  </a:cubicBezTo>
                  <a:cubicBezTo>
                    <a:pt x="340" y="266"/>
                    <a:pt x="344" y="262"/>
                    <a:pt x="344" y="258"/>
                  </a:cubicBezTo>
                  <a:close/>
                  <a:moveTo>
                    <a:pt x="336" y="258"/>
                  </a:moveTo>
                  <a:cubicBezTo>
                    <a:pt x="310" y="258"/>
                    <a:pt x="310" y="258"/>
                    <a:pt x="310" y="258"/>
                  </a:cubicBezTo>
                  <a:cubicBezTo>
                    <a:pt x="310" y="209"/>
                    <a:pt x="310" y="209"/>
                    <a:pt x="310" y="209"/>
                  </a:cubicBezTo>
                  <a:cubicBezTo>
                    <a:pt x="336" y="209"/>
                    <a:pt x="336" y="209"/>
                    <a:pt x="336" y="209"/>
                  </a:cubicBezTo>
                  <a:lnTo>
                    <a:pt x="336" y="258"/>
                  </a:lnTo>
                  <a:close/>
                  <a:moveTo>
                    <a:pt x="344" y="157"/>
                  </a:moveTo>
                  <a:cubicBezTo>
                    <a:pt x="344" y="109"/>
                    <a:pt x="344" y="109"/>
                    <a:pt x="344" y="109"/>
                  </a:cubicBezTo>
                  <a:cubicBezTo>
                    <a:pt x="344" y="104"/>
                    <a:pt x="340" y="100"/>
                    <a:pt x="336" y="100"/>
                  </a:cubicBezTo>
                  <a:cubicBezTo>
                    <a:pt x="310" y="100"/>
                    <a:pt x="310" y="100"/>
                    <a:pt x="310" y="100"/>
                  </a:cubicBezTo>
                  <a:cubicBezTo>
                    <a:pt x="306" y="100"/>
                    <a:pt x="303" y="104"/>
                    <a:pt x="303" y="109"/>
                  </a:cubicBezTo>
                  <a:cubicBezTo>
                    <a:pt x="303" y="157"/>
                    <a:pt x="303" y="157"/>
                    <a:pt x="303" y="157"/>
                  </a:cubicBezTo>
                  <a:cubicBezTo>
                    <a:pt x="303" y="162"/>
                    <a:pt x="306" y="165"/>
                    <a:pt x="310" y="165"/>
                  </a:cubicBezTo>
                  <a:cubicBezTo>
                    <a:pt x="336" y="165"/>
                    <a:pt x="336" y="165"/>
                    <a:pt x="336" y="165"/>
                  </a:cubicBezTo>
                  <a:cubicBezTo>
                    <a:pt x="340" y="165"/>
                    <a:pt x="344" y="162"/>
                    <a:pt x="344" y="157"/>
                  </a:cubicBezTo>
                  <a:close/>
                  <a:moveTo>
                    <a:pt x="336" y="157"/>
                  </a:moveTo>
                  <a:cubicBezTo>
                    <a:pt x="310" y="157"/>
                    <a:pt x="310" y="157"/>
                    <a:pt x="310" y="157"/>
                  </a:cubicBezTo>
                  <a:cubicBezTo>
                    <a:pt x="310" y="109"/>
                    <a:pt x="310" y="109"/>
                    <a:pt x="310" y="109"/>
                  </a:cubicBezTo>
                  <a:cubicBezTo>
                    <a:pt x="336" y="109"/>
                    <a:pt x="336" y="109"/>
                    <a:pt x="336" y="109"/>
                  </a:cubicBezTo>
                  <a:lnTo>
                    <a:pt x="336" y="157"/>
                  </a:lnTo>
                  <a:close/>
                  <a:moveTo>
                    <a:pt x="344" y="56"/>
                  </a:moveTo>
                  <a:cubicBezTo>
                    <a:pt x="344" y="8"/>
                    <a:pt x="344" y="8"/>
                    <a:pt x="344" y="8"/>
                  </a:cubicBezTo>
                  <a:cubicBezTo>
                    <a:pt x="344" y="4"/>
                    <a:pt x="340" y="0"/>
                    <a:pt x="336" y="0"/>
                  </a:cubicBezTo>
                  <a:cubicBezTo>
                    <a:pt x="310" y="0"/>
                    <a:pt x="310" y="0"/>
                    <a:pt x="310" y="0"/>
                  </a:cubicBezTo>
                  <a:cubicBezTo>
                    <a:pt x="306" y="0"/>
                    <a:pt x="303" y="4"/>
                    <a:pt x="303" y="8"/>
                  </a:cubicBezTo>
                  <a:cubicBezTo>
                    <a:pt x="303" y="56"/>
                    <a:pt x="303" y="56"/>
                    <a:pt x="303" y="56"/>
                  </a:cubicBezTo>
                  <a:cubicBezTo>
                    <a:pt x="303" y="61"/>
                    <a:pt x="306" y="65"/>
                    <a:pt x="310" y="65"/>
                  </a:cubicBezTo>
                  <a:cubicBezTo>
                    <a:pt x="336" y="65"/>
                    <a:pt x="336" y="65"/>
                    <a:pt x="336" y="65"/>
                  </a:cubicBezTo>
                  <a:cubicBezTo>
                    <a:pt x="340" y="65"/>
                    <a:pt x="344" y="61"/>
                    <a:pt x="344" y="56"/>
                  </a:cubicBezTo>
                  <a:close/>
                  <a:moveTo>
                    <a:pt x="336" y="56"/>
                  </a:moveTo>
                  <a:cubicBezTo>
                    <a:pt x="310" y="56"/>
                    <a:pt x="310" y="56"/>
                    <a:pt x="310" y="56"/>
                  </a:cubicBezTo>
                  <a:cubicBezTo>
                    <a:pt x="310" y="8"/>
                    <a:pt x="310" y="8"/>
                    <a:pt x="310" y="8"/>
                  </a:cubicBezTo>
                  <a:cubicBezTo>
                    <a:pt x="336" y="8"/>
                    <a:pt x="336" y="8"/>
                    <a:pt x="336" y="8"/>
                  </a:cubicBezTo>
                  <a:lnTo>
                    <a:pt x="336" y="56"/>
                  </a:lnTo>
                  <a:close/>
                  <a:moveTo>
                    <a:pt x="283" y="262"/>
                  </a:moveTo>
                  <a:cubicBezTo>
                    <a:pt x="283" y="240"/>
                    <a:pt x="283" y="240"/>
                    <a:pt x="283" y="240"/>
                  </a:cubicBezTo>
                  <a:cubicBezTo>
                    <a:pt x="283" y="239"/>
                    <a:pt x="283" y="237"/>
                    <a:pt x="279" y="237"/>
                  </a:cubicBezTo>
                  <a:cubicBezTo>
                    <a:pt x="276" y="237"/>
                    <a:pt x="275" y="239"/>
                    <a:pt x="275" y="240"/>
                  </a:cubicBezTo>
                  <a:cubicBezTo>
                    <a:pt x="275" y="258"/>
                    <a:pt x="275" y="258"/>
                    <a:pt x="275" y="258"/>
                  </a:cubicBezTo>
                  <a:cubicBezTo>
                    <a:pt x="267" y="258"/>
                    <a:pt x="267" y="258"/>
                    <a:pt x="267" y="258"/>
                  </a:cubicBezTo>
                  <a:cubicBezTo>
                    <a:pt x="267" y="201"/>
                    <a:pt x="267" y="201"/>
                    <a:pt x="267" y="201"/>
                  </a:cubicBezTo>
                  <a:cubicBezTo>
                    <a:pt x="246" y="201"/>
                    <a:pt x="246" y="201"/>
                    <a:pt x="246" y="201"/>
                  </a:cubicBezTo>
                  <a:cubicBezTo>
                    <a:pt x="244" y="201"/>
                    <a:pt x="242" y="202"/>
                    <a:pt x="242" y="205"/>
                  </a:cubicBezTo>
                  <a:cubicBezTo>
                    <a:pt x="242" y="208"/>
                    <a:pt x="244" y="209"/>
                    <a:pt x="246" y="209"/>
                  </a:cubicBezTo>
                  <a:cubicBezTo>
                    <a:pt x="258" y="209"/>
                    <a:pt x="258" y="209"/>
                    <a:pt x="258" y="209"/>
                  </a:cubicBezTo>
                  <a:cubicBezTo>
                    <a:pt x="258" y="258"/>
                    <a:pt x="258" y="258"/>
                    <a:pt x="258" y="258"/>
                  </a:cubicBezTo>
                  <a:cubicBezTo>
                    <a:pt x="246" y="258"/>
                    <a:pt x="246" y="258"/>
                    <a:pt x="246" y="258"/>
                  </a:cubicBezTo>
                  <a:cubicBezTo>
                    <a:pt x="244" y="258"/>
                    <a:pt x="242" y="259"/>
                    <a:pt x="242" y="262"/>
                  </a:cubicBezTo>
                  <a:cubicBezTo>
                    <a:pt x="242" y="265"/>
                    <a:pt x="244" y="266"/>
                    <a:pt x="246" y="266"/>
                  </a:cubicBezTo>
                  <a:cubicBezTo>
                    <a:pt x="279" y="266"/>
                    <a:pt x="279" y="266"/>
                    <a:pt x="279" y="266"/>
                  </a:cubicBezTo>
                  <a:cubicBezTo>
                    <a:pt x="281" y="266"/>
                    <a:pt x="283" y="265"/>
                    <a:pt x="283" y="262"/>
                  </a:cubicBezTo>
                  <a:close/>
                  <a:moveTo>
                    <a:pt x="283" y="161"/>
                  </a:moveTo>
                  <a:cubicBezTo>
                    <a:pt x="283" y="140"/>
                    <a:pt x="283" y="140"/>
                    <a:pt x="283" y="140"/>
                  </a:cubicBezTo>
                  <a:cubicBezTo>
                    <a:pt x="283" y="138"/>
                    <a:pt x="283" y="136"/>
                    <a:pt x="279" y="136"/>
                  </a:cubicBezTo>
                  <a:cubicBezTo>
                    <a:pt x="276" y="136"/>
                    <a:pt x="275" y="138"/>
                    <a:pt x="275" y="140"/>
                  </a:cubicBezTo>
                  <a:cubicBezTo>
                    <a:pt x="275" y="157"/>
                    <a:pt x="275" y="157"/>
                    <a:pt x="275" y="157"/>
                  </a:cubicBezTo>
                  <a:cubicBezTo>
                    <a:pt x="267" y="157"/>
                    <a:pt x="267" y="157"/>
                    <a:pt x="267" y="157"/>
                  </a:cubicBezTo>
                  <a:cubicBezTo>
                    <a:pt x="267" y="100"/>
                    <a:pt x="267" y="100"/>
                    <a:pt x="267" y="100"/>
                  </a:cubicBezTo>
                  <a:cubicBezTo>
                    <a:pt x="246" y="100"/>
                    <a:pt x="246" y="100"/>
                    <a:pt x="246" y="100"/>
                  </a:cubicBezTo>
                  <a:cubicBezTo>
                    <a:pt x="244" y="100"/>
                    <a:pt x="242" y="101"/>
                    <a:pt x="242" y="105"/>
                  </a:cubicBezTo>
                  <a:cubicBezTo>
                    <a:pt x="242" y="107"/>
                    <a:pt x="244" y="109"/>
                    <a:pt x="246" y="109"/>
                  </a:cubicBezTo>
                  <a:cubicBezTo>
                    <a:pt x="258" y="109"/>
                    <a:pt x="258" y="109"/>
                    <a:pt x="258" y="109"/>
                  </a:cubicBezTo>
                  <a:cubicBezTo>
                    <a:pt x="258" y="157"/>
                    <a:pt x="258" y="157"/>
                    <a:pt x="258" y="157"/>
                  </a:cubicBezTo>
                  <a:cubicBezTo>
                    <a:pt x="246" y="157"/>
                    <a:pt x="246" y="157"/>
                    <a:pt x="246" y="157"/>
                  </a:cubicBezTo>
                  <a:cubicBezTo>
                    <a:pt x="244" y="157"/>
                    <a:pt x="242" y="158"/>
                    <a:pt x="242" y="161"/>
                  </a:cubicBezTo>
                  <a:cubicBezTo>
                    <a:pt x="242" y="164"/>
                    <a:pt x="244" y="165"/>
                    <a:pt x="246" y="165"/>
                  </a:cubicBezTo>
                  <a:cubicBezTo>
                    <a:pt x="279" y="165"/>
                    <a:pt x="279" y="165"/>
                    <a:pt x="279" y="165"/>
                  </a:cubicBezTo>
                  <a:cubicBezTo>
                    <a:pt x="281" y="165"/>
                    <a:pt x="283" y="164"/>
                    <a:pt x="283" y="161"/>
                  </a:cubicBezTo>
                  <a:close/>
                  <a:moveTo>
                    <a:pt x="283" y="61"/>
                  </a:moveTo>
                  <a:cubicBezTo>
                    <a:pt x="283" y="40"/>
                    <a:pt x="283" y="40"/>
                    <a:pt x="283" y="40"/>
                  </a:cubicBezTo>
                  <a:cubicBezTo>
                    <a:pt x="283" y="37"/>
                    <a:pt x="283" y="36"/>
                    <a:pt x="279" y="36"/>
                  </a:cubicBezTo>
                  <a:cubicBezTo>
                    <a:pt x="276" y="36"/>
                    <a:pt x="275" y="37"/>
                    <a:pt x="275" y="40"/>
                  </a:cubicBezTo>
                  <a:cubicBezTo>
                    <a:pt x="275" y="56"/>
                    <a:pt x="275" y="56"/>
                    <a:pt x="275" y="56"/>
                  </a:cubicBezTo>
                  <a:cubicBezTo>
                    <a:pt x="267" y="56"/>
                    <a:pt x="267" y="56"/>
                    <a:pt x="267" y="56"/>
                  </a:cubicBez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6"/>
                    <a:pt x="258" y="56"/>
                    <a:pt x="258" y="56"/>
                  </a:cubicBezTo>
                  <a:cubicBezTo>
                    <a:pt x="246" y="56"/>
                    <a:pt x="246" y="56"/>
                    <a:pt x="246" y="56"/>
                  </a:cubicBezTo>
                  <a:cubicBezTo>
                    <a:pt x="244" y="56"/>
                    <a:pt x="242" y="58"/>
                    <a:pt x="242" y="61"/>
                  </a:cubicBezTo>
                  <a:cubicBezTo>
                    <a:pt x="242" y="64"/>
                    <a:pt x="244" y="65"/>
                    <a:pt x="246" y="65"/>
                  </a:cubicBezTo>
                  <a:cubicBezTo>
                    <a:pt x="279" y="65"/>
                    <a:pt x="279" y="65"/>
                    <a:pt x="279" y="65"/>
                  </a:cubicBezTo>
                  <a:cubicBezTo>
                    <a:pt x="281" y="65"/>
                    <a:pt x="283" y="64"/>
                    <a:pt x="283" y="61"/>
                  </a:cubicBezTo>
                  <a:close/>
                  <a:moveTo>
                    <a:pt x="223" y="258"/>
                  </a:moveTo>
                  <a:cubicBezTo>
                    <a:pt x="223" y="209"/>
                    <a:pt x="223" y="209"/>
                    <a:pt x="223" y="209"/>
                  </a:cubicBezTo>
                  <a:cubicBezTo>
                    <a:pt x="223" y="205"/>
                    <a:pt x="219" y="201"/>
                    <a:pt x="214" y="201"/>
                  </a:cubicBezTo>
                  <a:cubicBezTo>
                    <a:pt x="190" y="201"/>
                    <a:pt x="190" y="201"/>
                    <a:pt x="190" y="201"/>
                  </a:cubicBezTo>
                  <a:cubicBezTo>
                    <a:pt x="184" y="201"/>
                    <a:pt x="181" y="205"/>
                    <a:pt x="181" y="209"/>
                  </a:cubicBezTo>
                  <a:cubicBezTo>
                    <a:pt x="181" y="258"/>
                    <a:pt x="181" y="258"/>
                    <a:pt x="181" y="258"/>
                  </a:cubicBezTo>
                  <a:cubicBezTo>
                    <a:pt x="181" y="262"/>
                    <a:pt x="184" y="266"/>
                    <a:pt x="190" y="266"/>
                  </a:cubicBezTo>
                  <a:cubicBezTo>
                    <a:pt x="214" y="266"/>
                    <a:pt x="214" y="266"/>
                    <a:pt x="214" y="266"/>
                  </a:cubicBezTo>
                  <a:cubicBezTo>
                    <a:pt x="219" y="266"/>
                    <a:pt x="223" y="262"/>
                    <a:pt x="223" y="258"/>
                  </a:cubicBezTo>
                  <a:close/>
                  <a:moveTo>
                    <a:pt x="214" y="258"/>
                  </a:moveTo>
                  <a:cubicBezTo>
                    <a:pt x="190" y="258"/>
                    <a:pt x="190" y="258"/>
                    <a:pt x="190" y="258"/>
                  </a:cubicBezTo>
                  <a:cubicBezTo>
                    <a:pt x="190" y="209"/>
                    <a:pt x="190" y="209"/>
                    <a:pt x="190" y="209"/>
                  </a:cubicBezTo>
                  <a:cubicBezTo>
                    <a:pt x="214" y="209"/>
                    <a:pt x="214" y="209"/>
                    <a:pt x="214" y="209"/>
                  </a:cubicBezTo>
                  <a:lnTo>
                    <a:pt x="214" y="258"/>
                  </a:lnTo>
                  <a:close/>
                  <a:moveTo>
                    <a:pt x="223" y="157"/>
                  </a:moveTo>
                  <a:cubicBezTo>
                    <a:pt x="223" y="109"/>
                    <a:pt x="223" y="109"/>
                    <a:pt x="223" y="109"/>
                  </a:cubicBezTo>
                  <a:cubicBezTo>
                    <a:pt x="223" y="104"/>
                    <a:pt x="219" y="100"/>
                    <a:pt x="214" y="100"/>
                  </a:cubicBezTo>
                  <a:cubicBezTo>
                    <a:pt x="190" y="100"/>
                    <a:pt x="190" y="100"/>
                    <a:pt x="190" y="100"/>
                  </a:cubicBezTo>
                  <a:cubicBezTo>
                    <a:pt x="184" y="100"/>
                    <a:pt x="181" y="104"/>
                    <a:pt x="181" y="109"/>
                  </a:cubicBezTo>
                  <a:cubicBezTo>
                    <a:pt x="181" y="157"/>
                    <a:pt x="181" y="157"/>
                    <a:pt x="181" y="157"/>
                  </a:cubicBezTo>
                  <a:cubicBezTo>
                    <a:pt x="181" y="162"/>
                    <a:pt x="184" y="165"/>
                    <a:pt x="190" y="165"/>
                  </a:cubicBezTo>
                  <a:cubicBezTo>
                    <a:pt x="214" y="165"/>
                    <a:pt x="214" y="165"/>
                    <a:pt x="214" y="165"/>
                  </a:cubicBezTo>
                  <a:cubicBezTo>
                    <a:pt x="219" y="165"/>
                    <a:pt x="223" y="162"/>
                    <a:pt x="223" y="157"/>
                  </a:cubicBezTo>
                  <a:close/>
                  <a:moveTo>
                    <a:pt x="214" y="157"/>
                  </a:moveTo>
                  <a:cubicBezTo>
                    <a:pt x="190" y="157"/>
                    <a:pt x="190" y="157"/>
                    <a:pt x="190" y="157"/>
                  </a:cubicBezTo>
                  <a:cubicBezTo>
                    <a:pt x="190" y="109"/>
                    <a:pt x="190" y="109"/>
                    <a:pt x="190" y="109"/>
                  </a:cubicBezTo>
                  <a:cubicBezTo>
                    <a:pt x="214" y="109"/>
                    <a:pt x="214" y="109"/>
                    <a:pt x="214" y="109"/>
                  </a:cubicBezTo>
                  <a:lnTo>
                    <a:pt x="214" y="157"/>
                  </a:lnTo>
                  <a:close/>
                  <a:moveTo>
                    <a:pt x="223" y="56"/>
                  </a:moveTo>
                  <a:cubicBezTo>
                    <a:pt x="223" y="8"/>
                    <a:pt x="223" y="8"/>
                    <a:pt x="223" y="8"/>
                  </a:cubicBezTo>
                  <a:cubicBezTo>
                    <a:pt x="223" y="4"/>
                    <a:pt x="219" y="0"/>
                    <a:pt x="214" y="0"/>
                  </a:cubicBezTo>
                  <a:cubicBezTo>
                    <a:pt x="190" y="0"/>
                    <a:pt x="190" y="0"/>
                    <a:pt x="190" y="0"/>
                  </a:cubicBezTo>
                  <a:cubicBezTo>
                    <a:pt x="184" y="0"/>
                    <a:pt x="181" y="4"/>
                    <a:pt x="181" y="8"/>
                  </a:cubicBezTo>
                  <a:cubicBezTo>
                    <a:pt x="181" y="56"/>
                    <a:pt x="181" y="56"/>
                    <a:pt x="181" y="56"/>
                  </a:cubicBezTo>
                  <a:cubicBezTo>
                    <a:pt x="181" y="61"/>
                    <a:pt x="184" y="65"/>
                    <a:pt x="190" y="65"/>
                  </a:cubicBezTo>
                  <a:cubicBezTo>
                    <a:pt x="214" y="65"/>
                    <a:pt x="214" y="65"/>
                    <a:pt x="214" y="65"/>
                  </a:cubicBezTo>
                  <a:cubicBezTo>
                    <a:pt x="219" y="65"/>
                    <a:pt x="223" y="61"/>
                    <a:pt x="223" y="56"/>
                  </a:cubicBezTo>
                  <a:close/>
                  <a:moveTo>
                    <a:pt x="214" y="56"/>
                  </a:moveTo>
                  <a:cubicBezTo>
                    <a:pt x="190" y="56"/>
                    <a:pt x="190" y="56"/>
                    <a:pt x="190" y="56"/>
                  </a:cubicBezTo>
                  <a:cubicBezTo>
                    <a:pt x="190" y="8"/>
                    <a:pt x="190" y="8"/>
                    <a:pt x="190" y="8"/>
                  </a:cubicBezTo>
                  <a:cubicBezTo>
                    <a:pt x="214" y="8"/>
                    <a:pt x="214" y="8"/>
                    <a:pt x="214" y="8"/>
                  </a:cubicBezTo>
                  <a:lnTo>
                    <a:pt x="214" y="56"/>
                  </a:lnTo>
                  <a:close/>
                  <a:moveTo>
                    <a:pt x="162" y="262"/>
                  </a:moveTo>
                  <a:cubicBezTo>
                    <a:pt x="162" y="240"/>
                    <a:pt x="162" y="240"/>
                    <a:pt x="162" y="240"/>
                  </a:cubicBezTo>
                  <a:cubicBezTo>
                    <a:pt x="162" y="239"/>
                    <a:pt x="161" y="237"/>
                    <a:pt x="158" y="237"/>
                  </a:cubicBezTo>
                  <a:cubicBezTo>
                    <a:pt x="155" y="237"/>
                    <a:pt x="154" y="239"/>
                    <a:pt x="154" y="240"/>
                  </a:cubicBezTo>
                  <a:cubicBezTo>
                    <a:pt x="154" y="258"/>
                    <a:pt x="154" y="258"/>
                    <a:pt x="154" y="258"/>
                  </a:cubicBezTo>
                  <a:cubicBezTo>
                    <a:pt x="145" y="258"/>
                    <a:pt x="145" y="258"/>
                    <a:pt x="145" y="258"/>
                  </a:cubicBezTo>
                  <a:cubicBezTo>
                    <a:pt x="145" y="201"/>
                    <a:pt x="145" y="201"/>
                    <a:pt x="145" y="201"/>
                  </a:cubicBezTo>
                  <a:cubicBezTo>
                    <a:pt x="125" y="201"/>
                    <a:pt x="125" y="201"/>
                    <a:pt x="125" y="201"/>
                  </a:cubicBezTo>
                  <a:cubicBezTo>
                    <a:pt x="123" y="201"/>
                    <a:pt x="120" y="202"/>
                    <a:pt x="120" y="205"/>
                  </a:cubicBezTo>
                  <a:cubicBezTo>
                    <a:pt x="120" y="208"/>
                    <a:pt x="123" y="209"/>
                    <a:pt x="125" y="209"/>
                  </a:cubicBezTo>
                  <a:cubicBezTo>
                    <a:pt x="137" y="209"/>
                    <a:pt x="137" y="209"/>
                    <a:pt x="137" y="209"/>
                  </a:cubicBezTo>
                  <a:cubicBezTo>
                    <a:pt x="137" y="258"/>
                    <a:pt x="137" y="258"/>
                    <a:pt x="137" y="258"/>
                  </a:cubicBezTo>
                  <a:cubicBezTo>
                    <a:pt x="125" y="258"/>
                    <a:pt x="125" y="258"/>
                    <a:pt x="125" y="258"/>
                  </a:cubicBezTo>
                  <a:cubicBezTo>
                    <a:pt x="123" y="258"/>
                    <a:pt x="120" y="259"/>
                    <a:pt x="120" y="262"/>
                  </a:cubicBezTo>
                  <a:cubicBezTo>
                    <a:pt x="120" y="265"/>
                    <a:pt x="123" y="266"/>
                    <a:pt x="125" y="266"/>
                  </a:cubicBezTo>
                  <a:cubicBezTo>
                    <a:pt x="158" y="266"/>
                    <a:pt x="158" y="266"/>
                    <a:pt x="158" y="266"/>
                  </a:cubicBezTo>
                  <a:cubicBezTo>
                    <a:pt x="160" y="266"/>
                    <a:pt x="162" y="265"/>
                    <a:pt x="162" y="262"/>
                  </a:cubicBezTo>
                  <a:close/>
                  <a:moveTo>
                    <a:pt x="162" y="161"/>
                  </a:moveTo>
                  <a:cubicBezTo>
                    <a:pt x="162" y="140"/>
                    <a:pt x="162" y="140"/>
                    <a:pt x="162" y="140"/>
                  </a:cubicBezTo>
                  <a:cubicBezTo>
                    <a:pt x="162" y="138"/>
                    <a:pt x="161" y="136"/>
                    <a:pt x="158" y="136"/>
                  </a:cubicBezTo>
                  <a:cubicBezTo>
                    <a:pt x="155" y="136"/>
                    <a:pt x="154" y="138"/>
                    <a:pt x="154" y="140"/>
                  </a:cubicBezTo>
                  <a:cubicBezTo>
                    <a:pt x="154" y="157"/>
                    <a:pt x="154" y="157"/>
                    <a:pt x="154" y="157"/>
                  </a:cubicBezTo>
                  <a:cubicBezTo>
                    <a:pt x="145" y="157"/>
                    <a:pt x="145" y="157"/>
                    <a:pt x="145" y="157"/>
                  </a:cubicBezTo>
                  <a:cubicBezTo>
                    <a:pt x="145" y="100"/>
                    <a:pt x="145" y="100"/>
                    <a:pt x="145" y="100"/>
                  </a:cubicBezTo>
                  <a:cubicBezTo>
                    <a:pt x="125" y="100"/>
                    <a:pt x="125" y="100"/>
                    <a:pt x="125" y="100"/>
                  </a:cubicBezTo>
                  <a:cubicBezTo>
                    <a:pt x="123" y="100"/>
                    <a:pt x="120" y="101"/>
                    <a:pt x="120" y="105"/>
                  </a:cubicBezTo>
                  <a:cubicBezTo>
                    <a:pt x="120" y="107"/>
                    <a:pt x="123" y="109"/>
                    <a:pt x="125" y="109"/>
                  </a:cubicBezTo>
                  <a:cubicBezTo>
                    <a:pt x="137" y="109"/>
                    <a:pt x="137" y="109"/>
                    <a:pt x="137" y="109"/>
                  </a:cubicBezTo>
                  <a:cubicBezTo>
                    <a:pt x="137" y="157"/>
                    <a:pt x="137" y="157"/>
                    <a:pt x="137" y="157"/>
                  </a:cubicBezTo>
                  <a:cubicBezTo>
                    <a:pt x="125" y="157"/>
                    <a:pt x="125" y="157"/>
                    <a:pt x="125" y="157"/>
                  </a:cubicBezTo>
                  <a:cubicBezTo>
                    <a:pt x="123" y="157"/>
                    <a:pt x="120" y="158"/>
                    <a:pt x="120" y="161"/>
                  </a:cubicBezTo>
                  <a:cubicBezTo>
                    <a:pt x="120" y="164"/>
                    <a:pt x="123" y="165"/>
                    <a:pt x="125" y="165"/>
                  </a:cubicBezTo>
                  <a:cubicBezTo>
                    <a:pt x="158" y="165"/>
                    <a:pt x="158" y="165"/>
                    <a:pt x="158" y="165"/>
                  </a:cubicBezTo>
                  <a:cubicBezTo>
                    <a:pt x="160" y="165"/>
                    <a:pt x="162" y="164"/>
                    <a:pt x="162" y="161"/>
                  </a:cubicBezTo>
                  <a:close/>
                  <a:moveTo>
                    <a:pt x="162" y="61"/>
                  </a:moveTo>
                  <a:cubicBezTo>
                    <a:pt x="162" y="40"/>
                    <a:pt x="162" y="40"/>
                    <a:pt x="162" y="40"/>
                  </a:cubicBezTo>
                  <a:cubicBezTo>
                    <a:pt x="162" y="37"/>
                    <a:pt x="161" y="36"/>
                    <a:pt x="158" y="36"/>
                  </a:cubicBezTo>
                  <a:cubicBezTo>
                    <a:pt x="155" y="36"/>
                    <a:pt x="154" y="37"/>
                    <a:pt x="154" y="40"/>
                  </a:cubicBezTo>
                  <a:cubicBezTo>
                    <a:pt x="154" y="56"/>
                    <a:pt x="154" y="56"/>
                    <a:pt x="154" y="56"/>
                  </a:cubicBezTo>
                  <a:cubicBezTo>
                    <a:pt x="145" y="56"/>
                    <a:pt x="145" y="56"/>
                    <a:pt x="145" y="56"/>
                  </a:cubicBez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6"/>
                    <a:pt x="137" y="56"/>
                    <a:pt x="137" y="56"/>
                  </a:cubicBezTo>
                  <a:cubicBezTo>
                    <a:pt x="125" y="56"/>
                    <a:pt x="125" y="56"/>
                    <a:pt x="125" y="56"/>
                  </a:cubicBezTo>
                  <a:cubicBezTo>
                    <a:pt x="123" y="56"/>
                    <a:pt x="120" y="58"/>
                    <a:pt x="120" y="61"/>
                  </a:cubicBezTo>
                  <a:cubicBezTo>
                    <a:pt x="120" y="64"/>
                    <a:pt x="123" y="65"/>
                    <a:pt x="125" y="65"/>
                  </a:cubicBezTo>
                  <a:cubicBezTo>
                    <a:pt x="158" y="65"/>
                    <a:pt x="158" y="65"/>
                    <a:pt x="158" y="65"/>
                  </a:cubicBezTo>
                  <a:cubicBezTo>
                    <a:pt x="160" y="65"/>
                    <a:pt x="162" y="64"/>
                    <a:pt x="162" y="61"/>
                  </a:cubicBezTo>
                  <a:close/>
                  <a:moveTo>
                    <a:pt x="101" y="258"/>
                  </a:moveTo>
                  <a:cubicBezTo>
                    <a:pt x="101" y="209"/>
                    <a:pt x="101" y="209"/>
                    <a:pt x="101" y="209"/>
                  </a:cubicBezTo>
                  <a:cubicBezTo>
                    <a:pt x="101" y="205"/>
                    <a:pt x="98" y="201"/>
                    <a:pt x="93" y="201"/>
                  </a:cubicBezTo>
                  <a:cubicBezTo>
                    <a:pt x="68" y="201"/>
                    <a:pt x="68" y="201"/>
                    <a:pt x="68" y="201"/>
                  </a:cubicBezTo>
                  <a:cubicBezTo>
                    <a:pt x="64" y="201"/>
                    <a:pt x="60" y="205"/>
                    <a:pt x="60" y="209"/>
                  </a:cubicBezTo>
                  <a:cubicBezTo>
                    <a:pt x="60" y="258"/>
                    <a:pt x="60" y="258"/>
                    <a:pt x="60" y="258"/>
                  </a:cubicBezTo>
                  <a:cubicBezTo>
                    <a:pt x="60" y="262"/>
                    <a:pt x="64" y="266"/>
                    <a:pt x="68" y="266"/>
                  </a:cubicBezTo>
                  <a:cubicBezTo>
                    <a:pt x="93" y="266"/>
                    <a:pt x="93" y="266"/>
                    <a:pt x="93" y="266"/>
                  </a:cubicBezTo>
                  <a:cubicBezTo>
                    <a:pt x="98" y="266"/>
                    <a:pt x="101" y="262"/>
                    <a:pt x="101" y="258"/>
                  </a:cubicBezTo>
                  <a:close/>
                  <a:moveTo>
                    <a:pt x="93" y="258"/>
                  </a:moveTo>
                  <a:cubicBezTo>
                    <a:pt x="68" y="258"/>
                    <a:pt x="68" y="258"/>
                    <a:pt x="68" y="258"/>
                  </a:cubicBezTo>
                  <a:cubicBezTo>
                    <a:pt x="68" y="209"/>
                    <a:pt x="68" y="209"/>
                    <a:pt x="68" y="209"/>
                  </a:cubicBezTo>
                  <a:cubicBezTo>
                    <a:pt x="93" y="209"/>
                    <a:pt x="93" y="209"/>
                    <a:pt x="93" y="209"/>
                  </a:cubicBezTo>
                  <a:lnTo>
                    <a:pt x="93" y="258"/>
                  </a:lnTo>
                  <a:close/>
                  <a:moveTo>
                    <a:pt x="101" y="157"/>
                  </a:moveTo>
                  <a:cubicBezTo>
                    <a:pt x="101" y="109"/>
                    <a:pt x="101" y="109"/>
                    <a:pt x="101" y="109"/>
                  </a:cubicBezTo>
                  <a:cubicBezTo>
                    <a:pt x="101" y="104"/>
                    <a:pt x="98" y="100"/>
                    <a:pt x="93" y="100"/>
                  </a:cubicBezTo>
                  <a:cubicBezTo>
                    <a:pt x="68" y="100"/>
                    <a:pt x="68" y="100"/>
                    <a:pt x="68" y="100"/>
                  </a:cubicBezTo>
                  <a:cubicBezTo>
                    <a:pt x="64" y="100"/>
                    <a:pt x="60" y="104"/>
                    <a:pt x="60" y="109"/>
                  </a:cubicBezTo>
                  <a:cubicBezTo>
                    <a:pt x="60" y="157"/>
                    <a:pt x="60" y="157"/>
                    <a:pt x="60" y="157"/>
                  </a:cubicBezTo>
                  <a:cubicBezTo>
                    <a:pt x="60" y="162"/>
                    <a:pt x="64" y="165"/>
                    <a:pt x="68" y="165"/>
                  </a:cubicBezTo>
                  <a:cubicBezTo>
                    <a:pt x="93" y="165"/>
                    <a:pt x="93" y="165"/>
                    <a:pt x="93" y="165"/>
                  </a:cubicBezTo>
                  <a:cubicBezTo>
                    <a:pt x="98" y="165"/>
                    <a:pt x="101" y="162"/>
                    <a:pt x="101" y="157"/>
                  </a:cubicBezTo>
                  <a:close/>
                  <a:moveTo>
                    <a:pt x="93" y="157"/>
                  </a:moveTo>
                  <a:cubicBezTo>
                    <a:pt x="68" y="157"/>
                    <a:pt x="68" y="157"/>
                    <a:pt x="68" y="157"/>
                  </a:cubicBezTo>
                  <a:cubicBezTo>
                    <a:pt x="68" y="109"/>
                    <a:pt x="68" y="109"/>
                    <a:pt x="68" y="109"/>
                  </a:cubicBezTo>
                  <a:cubicBezTo>
                    <a:pt x="93" y="109"/>
                    <a:pt x="93" y="109"/>
                    <a:pt x="93" y="109"/>
                  </a:cubicBezTo>
                  <a:lnTo>
                    <a:pt x="93" y="157"/>
                  </a:lnTo>
                  <a:close/>
                  <a:moveTo>
                    <a:pt x="101" y="56"/>
                  </a:moveTo>
                  <a:cubicBezTo>
                    <a:pt x="101" y="8"/>
                    <a:pt x="101" y="8"/>
                    <a:pt x="101" y="8"/>
                  </a:cubicBezTo>
                  <a:cubicBezTo>
                    <a:pt x="101" y="4"/>
                    <a:pt x="98" y="0"/>
                    <a:pt x="93" y="0"/>
                  </a:cubicBezTo>
                  <a:cubicBezTo>
                    <a:pt x="68" y="0"/>
                    <a:pt x="68" y="0"/>
                    <a:pt x="68" y="0"/>
                  </a:cubicBezTo>
                  <a:cubicBezTo>
                    <a:pt x="64" y="0"/>
                    <a:pt x="60" y="4"/>
                    <a:pt x="60" y="8"/>
                  </a:cubicBezTo>
                  <a:cubicBezTo>
                    <a:pt x="60" y="56"/>
                    <a:pt x="60" y="56"/>
                    <a:pt x="60" y="56"/>
                  </a:cubicBezTo>
                  <a:cubicBezTo>
                    <a:pt x="60" y="61"/>
                    <a:pt x="64" y="65"/>
                    <a:pt x="68" y="65"/>
                  </a:cubicBezTo>
                  <a:cubicBezTo>
                    <a:pt x="93" y="65"/>
                    <a:pt x="93" y="65"/>
                    <a:pt x="93" y="65"/>
                  </a:cubicBezTo>
                  <a:cubicBezTo>
                    <a:pt x="98" y="65"/>
                    <a:pt x="101" y="61"/>
                    <a:pt x="101" y="56"/>
                  </a:cubicBezTo>
                  <a:close/>
                  <a:moveTo>
                    <a:pt x="93" y="56"/>
                  </a:moveTo>
                  <a:cubicBezTo>
                    <a:pt x="68" y="56"/>
                    <a:pt x="68" y="56"/>
                    <a:pt x="68" y="56"/>
                  </a:cubicBezTo>
                  <a:cubicBezTo>
                    <a:pt x="68" y="8"/>
                    <a:pt x="68" y="8"/>
                    <a:pt x="68" y="8"/>
                  </a:cubicBezTo>
                  <a:cubicBezTo>
                    <a:pt x="93" y="8"/>
                    <a:pt x="93" y="8"/>
                    <a:pt x="93" y="8"/>
                  </a:cubicBezTo>
                  <a:lnTo>
                    <a:pt x="93" y="56"/>
                  </a:lnTo>
                  <a:close/>
                  <a:moveTo>
                    <a:pt x="41" y="262"/>
                  </a:moveTo>
                  <a:cubicBezTo>
                    <a:pt x="41" y="240"/>
                    <a:pt x="41" y="240"/>
                    <a:pt x="41" y="240"/>
                  </a:cubicBezTo>
                  <a:cubicBezTo>
                    <a:pt x="41" y="239"/>
                    <a:pt x="40" y="237"/>
                    <a:pt x="37" y="237"/>
                  </a:cubicBezTo>
                  <a:cubicBezTo>
                    <a:pt x="33" y="237"/>
                    <a:pt x="33" y="239"/>
                    <a:pt x="33" y="240"/>
                  </a:cubicBezTo>
                  <a:cubicBezTo>
                    <a:pt x="33" y="258"/>
                    <a:pt x="33" y="258"/>
                    <a:pt x="33" y="258"/>
                  </a:cubicBezTo>
                  <a:cubicBezTo>
                    <a:pt x="25" y="258"/>
                    <a:pt x="25" y="258"/>
                    <a:pt x="25" y="258"/>
                  </a:cubicBezTo>
                  <a:cubicBezTo>
                    <a:pt x="25" y="201"/>
                    <a:pt x="25" y="201"/>
                    <a:pt x="25" y="201"/>
                  </a:cubicBezTo>
                  <a:cubicBezTo>
                    <a:pt x="4" y="201"/>
                    <a:pt x="4" y="201"/>
                    <a:pt x="4" y="201"/>
                  </a:cubicBezTo>
                  <a:cubicBezTo>
                    <a:pt x="1" y="201"/>
                    <a:pt x="0" y="202"/>
                    <a:pt x="0" y="205"/>
                  </a:cubicBezTo>
                  <a:cubicBezTo>
                    <a:pt x="0" y="208"/>
                    <a:pt x="1" y="209"/>
                    <a:pt x="4" y="209"/>
                  </a:cubicBezTo>
                  <a:cubicBezTo>
                    <a:pt x="16" y="209"/>
                    <a:pt x="16" y="209"/>
                    <a:pt x="16" y="209"/>
                  </a:cubicBezTo>
                  <a:cubicBezTo>
                    <a:pt x="16" y="258"/>
                    <a:pt x="16" y="258"/>
                    <a:pt x="16" y="258"/>
                  </a:cubicBezTo>
                  <a:cubicBezTo>
                    <a:pt x="4" y="258"/>
                    <a:pt x="4" y="258"/>
                    <a:pt x="4" y="258"/>
                  </a:cubicBezTo>
                  <a:cubicBezTo>
                    <a:pt x="1" y="258"/>
                    <a:pt x="0" y="259"/>
                    <a:pt x="0" y="262"/>
                  </a:cubicBezTo>
                  <a:cubicBezTo>
                    <a:pt x="0" y="265"/>
                    <a:pt x="1" y="266"/>
                    <a:pt x="4" y="266"/>
                  </a:cubicBezTo>
                  <a:cubicBezTo>
                    <a:pt x="37" y="266"/>
                    <a:pt x="37" y="266"/>
                    <a:pt x="37" y="266"/>
                  </a:cubicBezTo>
                  <a:cubicBezTo>
                    <a:pt x="39" y="266"/>
                    <a:pt x="41" y="265"/>
                    <a:pt x="41" y="262"/>
                  </a:cubicBezTo>
                  <a:close/>
                  <a:moveTo>
                    <a:pt x="41" y="157"/>
                  </a:moveTo>
                  <a:cubicBezTo>
                    <a:pt x="41" y="109"/>
                    <a:pt x="41" y="109"/>
                    <a:pt x="41" y="109"/>
                  </a:cubicBezTo>
                  <a:cubicBezTo>
                    <a:pt x="41" y="104"/>
                    <a:pt x="37" y="100"/>
                    <a:pt x="33" y="100"/>
                  </a:cubicBezTo>
                  <a:cubicBezTo>
                    <a:pt x="7" y="100"/>
                    <a:pt x="7" y="100"/>
                    <a:pt x="7" y="100"/>
                  </a:cubicBezTo>
                  <a:cubicBezTo>
                    <a:pt x="3" y="100"/>
                    <a:pt x="0" y="104"/>
                    <a:pt x="0" y="109"/>
                  </a:cubicBezTo>
                  <a:cubicBezTo>
                    <a:pt x="0" y="157"/>
                    <a:pt x="0" y="157"/>
                    <a:pt x="0" y="157"/>
                  </a:cubicBezTo>
                  <a:cubicBezTo>
                    <a:pt x="0" y="162"/>
                    <a:pt x="3" y="165"/>
                    <a:pt x="7" y="165"/>
                  </a:cubicBezTo>
                  <a:cubicBezTo>
                    <a:pt x="33" y="165"/>
                    <a:pt x="33" y="165"/>
                    <a:pt x="33" y="165"/>
                  </a:cubicBezTo>
                  <a:cubicBezTo>
                    <a:pt x="37" y="165"/>
                    <a:pt x="41" y="162"/>
                    <a:pt x="41" y="157"/>
                  </a:cubicBezTo>
                  <a:close/>
                  <a:moveTo>
                    <a:pt x="33" y="157"/>
                  </a:moveTo>
                  <a:cubicBezTo>
                    <a:pt x="7" y="157"/>
                    <a:pt x="7" y="157"/>
                    <a:pt x="7" y="157"/>
                  </a:cubicBezTo>
                  <a:cubicBezTo>
                    <a:pt x="7" y="109"/>
                    <a:pt x="7" y="109"/>
                    <a:pt x="7" y="109"/>
                  </a:cubicBezTo>
                  <a:cubicBezTo>
                    <a:pt x="33" y="109"/>
                    <a:pt x="33" y="109"/>
                    <a:pt x="33" y="109"/>
                  </a:cubicBezTo>
                  <a:lnTo>
                    <a:pt x="33" y="157"/>
                  </a:lnTo>
                  <a:close/>
                  <a:moveTo>
                    <a:pt x="41" y="61"/>
                  </a:moveTo>
                  <a:cubicBezTo>
                    <a:pt x="41" y="40"/>
                    <a:pt x="41" y="40"/>
                    <a:pt x="41" y="40"/>
                  </a:cubicBezTo>
                  <a:cubicBezTo>
                    <a:pt x="41" y="37"/>
                    <a:pt x="40" y="36"/>
                    <a:pt x="37" y="36"/>
                  </a:cubicBezTo>
                  <a:cubicBezTo>
                    <a:pt x="33" y="36"/>
                    <a:pt x="33" y="37"/>
                    <a:pt x="33" y="40"/>
                  </a:cubicBezTo>
                  <a:cubicBezTo>
                    <a:pt x="33" y="56"/>
                    <a:pt x="33" y="56"/>
                    <a:pt x="33" y="56"/>
                  </a:cubicBezTo>
                  <a:cubicBezTo>
                    <a:pt x="25" y="56"/>
                    <a:pt x="25" y="56"/>
                    <a:pt x="25" y="56"/>
                  </a:cubicBez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6"/>
                    <a:pt x="16" y="56"/>
                    <a:pt x="16" y="56"/>
                  </a:cubicBezTo>
                  <a:cubicBezTo>
                    <a:pt x="4" y="56"/>
                    <a:pt x="4" y="56"/>
                    <a:pt x="4" y="56"/>
                  </a:cubicBezTo>
                  <a:cubicBezTo>
                    <a:pt x="1" y="56"/>
                    <a:pt x="0" y="58"/>
                    <a:pt x="0" y="61"/>
                  </a:cubicBezTo>
                  <a:cubicBezTo>
                    <a:pt x="0" y="64"/>
                    <a:pt x="1" y="65"/>
                    <a:pt x="4" y="65"/>
                  </a:cubicBezTo>
                  <a:cubicBezTo>
                    <a:pt x="37" y="65"/>
                    <a:pt x="37" y="65"/>
                    <a:pt x="37" y="65"/>
                  </a:cubicBezTo>
                  <a:cubicBezTo>
                    <a:pt x="39" y="65"/>
                    <a:pt x="41" y="64"/>
                    <a:pt x="41" y="6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pic>
        <p:nvPicPr>
          <p:cNvPr id="3" name="Picture 2"/>
          <p:cNvPicPr>
            <a:picLocks noChangeAspect="1"/>
          </p:cNvPicPr>
          <p:nvPr userDrawn="1"/>
        </p:nvPicPr>
        <p:blipFill>
          <a:blip r:embed="rId2"/>
          <a:stretch>
            <a:fillRect/>
          </a:stretch>
        </p:blipFill>
        <p:spPr bwMode="black">
          <a:xfrm>
            <a:off x="448212" y="470067"/>
            <a:ext cx="1454257" cy="304828"/>
          </a:xfrm>
          <a:prstGeom prst="rect">
            <a:avLst/>
          </a:prstGeom>
        </p:spPr>
      </p:pic>
    </p:spTree>
    <p:extLst>
      <p:ext uri="{BB962C8B-B14F-4D97-AF65-F5344CB8AC3E}">
        <p14:creationId xmlns:p14="http://schemas.microsoft.com/office/powerpoint/2010/main" val="16360666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5"/>
            <a:ext cx="4840694" cy="1799462"/>
          </a:xfrm>
          <a:noFill/>
        </p:spPr>
        <p:txBody>
          <a:bodyPr lIns="146304" tIns="91440" rIns="146304" bIns="91440" anchor="t" anchorCtr="0"/>
          <a:lstStyle>
            <a:lvl1pPr>
              <a:defRPr sz="4705" spc="-98" baseline="0">
                <a:gradFill>
                  <a:gsLst>
                    <a:gs pos="74359">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2" y="3877277"/>
            <a:ext cx="4840694"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367"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sp>
        <p:nvSpPr>
          <p:cNvPr id="8" name="Rectangle 7"/>
          <p:cNvSpPr/>
          <p:nvPr userDrawn="1"/>
        </p:nvSpPr>
        <p:spPr bwMode="gray">
          <a:xfrm>
            <a:off x="5334973" y="0"/>
            <a:ext cx="6857027"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90" name="Group 189"/>
          <p:cNvGrpSpPr>
            <a:grpSpLocks noChangeAspect="1"/>
          </p:cNvGrpSpPr>
          <p:nvPr userDrawn="1"/>
        </p:nvGrpSpPr>
        <p:grpSpPr bwMode="gray">
          <a:xfrm>
            <a:off x="5675128" y="4141867"/>
            <a:ext cx="6516872" cy="2716134"/>
            <a:chOff x="5788926" y="4224320"/>
            <a:chExt cx="6647549" cy="2770205"/>
          </a:xfrm>
        </p:grpSpPr>
        <p:sp>
          <p:nvSpPr>
            <p:cNvPr id="191" name="Freeform: Shape 190"/>
            <p:cNvSpPr/>
            <p:nvPr userDrawn="1"/>
          </p:nvSpPr>
          <p:spPr bwMode="gray">
            <a:xfrm>
              <a:off x="5788926" y="5758835"/>
              <a:ext cx="2577047" cy="1235690"/>
            </a:xfrm>
            <a:custGeom>
              <a:avLst/>
              <a:gdLst>
                <a:gd name="connsiteX0" fmla="*/ 1214715 w 2577047"/>
                <a:gd name="connsiteY0" fmla="*/ 0 h 1235690"/>
                <a:gd name="connsiteX1" fmla="*/ 1914672 w 2577047"/>
                <a:gd name="connsiteY1" fmla="*/ 468064 h 1235690"/>
                <a:gd name="connsiteX2" fmla="*/ 2060300 w 2577047"/>
                <a:gd name="connsiteY2" fmla="*/ 446221 h 1235690"/>
                <a:gd name="connsiteX3" fmla="*/ 2577047 w 2577047"/>
                <a:gd name="connsiteY3" fmla="*/ 957972 h 1235690"/>
                <a:gd name="connsiteX4" fmla="*/ 2495620 w 2577047"/>
                <a:gd name="connsiteY4" fmla="*/ 1235690 h 1235690"/>
                <a:gd name="connsiteX5" fmla="*/ 1889591 w 2577047"/>
                <a:gd name="connsiteY5" fmla="*/ 1235690 h 1235690"/>
                <a:gd name="connsiteX6" fmla="*/ 1799319 w 2577047"/>
                <a:gd name="connsiteY6" fmla="*/ 1235690 h 1235690"/>
                <a:gd name="connsiteX7" fmla="*/ 31390 w 2577047"/>
                <a:gd name="connsiteY7" fmla="*/ 1235690 h 1235690"/>
                <a:gd name="connsiteX8" fmla="*/ 9264 w 2577047"/>
                <a:gd name="connsiteY8" fmla="*/ 1164413 h 1235690"/>
                <a:gd name="connsiteX9" fmla="*/ 0 w 2577047"/>
                <a:gd name="connsiteY9" fmla="*/ 1072517 h 1235690"/>
                <a:gd name="connsiteX10" fmla="*/ 455981 w 2577047"/>
                <a:gd name="connsiteY10" fmla="*/ 616536 h 1235690"/>
                <a:gd name="connsiteX11" fmla="*/ 459500 w 2577047"/>
                <a:gd name="connsiteY11" fmla="*/ 616891 h 1235690"/>
                <a:gd name="connsiteX12" fmla="*/ 459640 w 2577047"/>
                <a:gd name="connsiteY12" fmla="*/ 615506 h 1235690"/>
                <a:gd name="connsiteX13" fmla="*/ 720719 w 2577047"/>
                <a:gd name="connsiteY13" fmla="*/ 182302 h 1235690"/>
                <a:gd name="connsiteX14" fmla="*/ 739060 w 2577047"/>
                <a:gd name="connsiteY14" fmla="*/ 169592 h 1235690"/>
                <a:gd name="connsiteX15" fmla="*/ 747661 w 2577047"/>
                <a:gd name="connsiteY15" fmla="*/ 161263 h 1235690"/>
                <a:gd name="connsiteX16" fmla="*/ 1214715 w 2577047"/>
                <a:gd name="connsiteY16" fmla="*/ 0 h 1235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77047" h="1235690">
                  <a:moveTo>
                    <a:pt x="1214715" y="0"/>
                  </a:moveTo>
                  <a:cubicBezTo>
                    <a:pt x="1532592" y="0"/>
                    <a:pt x="1803493" y="191906"/>
                    <a:pt x="1914672" y="468064"/>
                  </a:cubicBezTo>
                  <a:cubicBezTo>
                    <a:pt x="1961649" y="454022"/>
                    <a:pt x="2010192" y="446221"/>
                    <a:pt x="2060300" y="446221"/>
                  </a:cubicBezTo>
                  <a:cubicBezTo>
                    <a:pt x="2346860" y="446221"/>
                    <a:pt x="2577047" y="675573"/>
                    <a:pt x="2577047" y="957972"/>
                  </a:cubicBezTo>
                  <a:cubicBezTo>
                    <a:pt x="2577047" y="1060946"/>
                    <a:pt x="2547295" y="1156119"/>
                    <a:pt x="2495620" y="1235690"/>
                  </a:cubicBezTo>
                  <a:cubicBezTo>
                    <a:pt x="2495620" y="1235690"/>
                    <a:pt x="2495620" y="1235690"/>
                    <a:pt x="1889591" y="1235690"/>
                  </a:cubicBezTo>
                  <a:lnTo>
                    <a:pt x="1799319" y="1235690"/>
                  </a:lnTo>
                  <a:lnTo>
                    <a:pt x="31390" y="1235690"/>
                  </a:lnTo>
                  <a:lnTo>
                    <a:pt x="9264" y="1164413"/>
                  </a:lnTo>
                  <a:cubicBezTo>
                    <a:pt x="3190" y="1134730"/>
                    <a:pt x="0" y="1103996"/>
                    <a:pt x="0" y="1072517"/>
                  </a:cubicBezTo>
                  <a:cubicBezTo>
                    <a:pt x="0" y="820686"/>
                    <a:pt x="204150" y="616536"/>
                    <a:pt x="455981" y="616536"/>
                  </a:cubicBezTo>
                  <a:lnTo>
                    <a:pt x="459500" y="616891"/>
                  </a:lnTo>
                  <a:lnTo>
                    <a:pt x="459640" y="615506"/>
                  </a:lnTo>
                  <a:cubicBezTo>
                    <a:pt x="495067" y="442379"/>
                    <a:pt x="589371" y="290700"/>
                    <a:pt x="720719" y="182302"/>
                  </a:cubicBezTo>
                  <a:lnTo>
                    <a:pt x="739060" y="169592"/>
                  </a:lnTo>
                  <a:lnTo>
                    <a:pt x="747661" y="161263"/>
                  </a:lnTo>
                  <a:cubicBezTo>
                    <a:pt x="876480" y="60556"/>
                    <a:pt x="1038551" y="0"/>
                    <a:pt x="1214715" y="0"/>
                  </a:cubicBezTo>
                  <a:close/>
                </a:path>
              </a:pathLst>
            </a:cu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93" name="Rectangle 7"/>
            <p:cNvSpPr>
              <a:spLocks noChangeArrowheads="1"/>
            </p:cNvSpPr>
            <p:nvPr/>
          </p:nvSpPr>
          <p:spPr bwMode="gray">
            <a:xfrm>
              <a:off x="9601660" y="4515070"/>
              <a:ext cx="573425" cy="1445676"/>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94" name="Rectangle 8"/>
            <p:cNvSpPr>
              <a:spLocks noChangeArrowheads="1"/>
            </p:cNvSpPr>
            <p:nvPr/>
          </p:nvSpPr>
          <p:spPr bwMode="gray">
            <a:xfrm>
              <a:off x="8640568" y="4224320"/>
              <a:ext cx="576116" cy="1445676"/>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95" name="Rectangle 9"/>
            <p:cNvSpPr>
              <a:spLocks noChangeArrowheads="1"/>
            </p:cNvSpPr>
            <p:nvPr/>
          </p:nvSpPr>
          <p:spPr bwMode="gray">
            <a:xfrm>
              <a:off x="9771264" y="4698135"/>
              <a:ext cx="573425" cy="1445676"/>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96" name="Rectangle 10"/>
            <p:cNvSpPr>
              <a:spLocks noChangeArrowheads="1"/>
            </p:cNvSpPr>
            <p:nvPr/>
          </p:nvSpPr>
          <p:spPr bwMode="gray">
            <a:xfrm>
              <a:off x="9351291" y="4843510"/>
              <a:ext cx="320365" cy="1397218"/>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97" name="Rectangle 11"/>
            <p:cNvSpPr>
              <a:spLocks noChangeArrowheads="1"/>
            </p:cNvSpPr>
            <p:nvPr/>
          </p:nvSpPr>
          <p:spPr bwMode="gray">
            <a:xfrm>
              <a:off x="8505962" y="4708904"/>
              <a:ext cx="309596" cy="1292224"/>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98" name="Rectangle 12"/>
            <p:cNvSpPr>
              <a:spLocks noChangeArrowheads="1"/>
            </p:cNvSpPr>
            <p:nvPr/>
          </p:nvSpPr>
          <p:spPr bwMode="gray">
            <a:xfrm>
              <a:off x="8780559" y="4576988"/>
              <a:ext cx="570732" cy="1518363"/>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99" name="Freeform 13"/>
            <p:cNvSpPr>
              <a:spLocks/>
            </p:cNvSpPr>
            <p:nvPr/>
          </p:nvSpPr>
          <p:spPr bwMode="gray">
            <a:xfrm>
              <a:off x="8842479" y="4665830"/>
              <a:ext cx="446894" cy="78073"/>
            </a:xfrm>
            <a:custGeom>
              <a:avLst/>
              <a:gdLst>
                <a:gd name="T0" fmla="*/ 24 w 286"/>
                <a:gd name="T1" fmla="*/ 0 h 50"/>
                <a:gd name="T2" fmla="*/ 0 w 286"/>
                <a:gd name="T3" fmla="*/ 22 h 50"/>
                <a:gd name="T4" fmla="*/ 0 w 286"/>
                <a:gd name="T5" fmla="*/ 28 h 50"/>
                <a:gd name="T6" fmla="*/ 24 w 286"/>
                <a:gd name="T7" fmla="*/ 50 h 50"/>
                <a:gd name="T8" fmla="*/ 262 w 286"/>
                <a:gd name="T9" fmla="*/ 50 h 50"/>
                <a:gd name="T10" fmla="*/ 286 w 286"/>
                <a:gd name="T11" fmla="*/ 28 h 50"/>
                <a:gd name="T12" fmla="*/ 286 w 286"/>
                <a:gd name="T13" fmla="*/ 22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2"/>
                  </a:cubicBezTo>
                  <a:cubicBezTo>
                    <a:pt x="0" y="28"/>
                    <a:pt x="0" y="28"/>
                    <a:pt x="0" y="28"/>
                  </a:cubicBezTo>
                  <a:cubicBezTo>
                    <a:pt x="0" y="28"/>
                    <a:pt x="0" y="50"/>
                    <a:pt x="24" y="50"/>
                  </a:cubicBezTo>
                  <a:cubicBezTo>
                    <a:pt x="262" y="50"/>
                    <a:pt x="262" y="50"/>
                    <a:pt x="262" y="50"/>
                  </a:cubicBezTo>
                  <a:cubicBezTo>
                    <a:pt x="262" y="50"/>
                    <a:pt x="286" y="50"/>
                    <a:pt x="286" y="28"/>
                  </a:cubicBezTo>
                  <a:cubicBezTo>
                    <a:pt x="286" y="22"/>
                    <a:pt x="286" y="22"/>
                    <a:pt x="286" y="22"/>
                  </a:cubicBezTo>
                  <a:cubicBezTo>
                    <a:pt x="286" y="22"/>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0" name="Freeform 14"/>
            <p:cNvSpPr>
              <a:spLocks/>
            </p:cNvSpPr>
            <p:nvPr/>
          </p:nvSpPr>
          <p:spPr bwMode="gray">
            <a:xfrm>
              <a:off x="8842479" y="4805821"/>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1" name="Freeform 15"/>
            <p:cNvSpPr>
              <a:spLocks/>
            </p:cNvSpPr>
            <p:nvPr/>
          </p:nvSpPr>
          <p:spPr bwMode="gray">
            <a:xfrm>
              <a:off x="8842479" y="4943118"/>
              <a:ext cx="446894" cy="78073"/>
            </a:xfrm>
            <a:custGeom>
              <a:avLst/>
              <a:gdLst>
                <a:gd name="T0" fmla="*/ 24 w 286"/>
                <a:gd name="T1" fmla="*/ 0 h 50"/>
                <a:gd name="T2" fmla="*/ 0 w 286"/>
                <a:gd name="T3" fmla="*/ 24 h 50"/>
                <a:gd name="T4" fmla="*/ 0 w 286"/>
                <a:gd name="T5" fmla="*/ 28 h 50"/>
                <a:gd name="T6" fmla="*/ 24 w 286"/>
                <a:gd name="T7" fmla="*/ 50 h 50"/>
                <a:gd name="T8" fmla="*/ 262 w 286"/>
                <a:gd name="T9" fmla="*/ 50 h 50"/>
                <a:gd name="T10" fmla="*/ 286 w 286"/>
                <a:gd name="T11" fmla="*/ 28 h 50"/>
                <a:gd name="T12" fmla="*/ 286 w 286"/>
                <a:gd name="T13" fmla="*/ 24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4"/>
                  </a:cubicBezTo>
                  <a:cubicBezTo>
                    <a:pt x="0" y="28"/>
                    <a:pt x="0" y="28"/>
                    <a:pt x="0" y="28"/>
                  </a:cubicBezTo>
                  <a:cubicBezTo>
                    <a:pt x="0" y="28"/>
                    <a:pt x="0" y="50"/>
                    <a:pt x="24" y="50"/>
                  </a:cubicBezTo>
                  <a:cubicBezTo>
                    <a:pt x="262" y="50"/>
                    <a:pt x="262" y="50"/>
                    <a:pt x="262" y="50"/>
                  </a:cubicBezTo>
                  <a:cubicBezTo>
                    <a:pt x="262" y="50"/>
                    <a:pt x="286" y="50"/>
                    <a:pt x="286" y="28"/>
                  </a:cubicBezTo>
                  <a:cubicBezTo>
                    <a:pt x="286" y="24"/>
                    <a:pt x="286" y="24"/>
                    <a:pt x="286" y="24"/>
                  </a:cubicBezTo>
                  <a:cubicBezTo>
                    <a:pt x="286" y="24"/>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2" name="Freeform 16"/>
            <p:cNvSpPr>
              <a:spLocks/>
            </p:cNvSpPr>
            <p:nvPr/>
          </p:nvSpPr>
          <p:spPr bwMode="gray">
            <a:xfrm>
              <a:off x="8842479" y="5080418"/>
              <a:ext cx="446894" cy="78073"/>
            </a:xfrm>
            <a:custGeom>
              <a:avLst/>
              <a:gdLst>
                <a:gd name="T0" fmla="*/ 24 w 286"/>
                <a:gd name="T1" fmla="*/ 0 h 50"/>
                <a:gd name="T2" fmla="*/ 0 w 286"/>
                <a:gd name="T3" fmla="*/ 23 h 50"/>
                <a:gd name="T4" fmla="*/ 0 w 286"/>
                <a:gd name="T5" fmla="*/ 28 h 50"/>
                <a:gd name="T6" fmla="*/ 24 w 286"/>
                <a:gd name="T7" fmla="*/ 50 h 50"/>
                <a:gd name="T8" fmla="*/ 262 w 286"/>
                <a:gd name="T9" fmla="*/ 50 h 50"/>
                <a:gd name="T10" fmla="*/ 286 w 286"/>
                <a:gd name="T11" fmla="*/ 28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8"/>
                    <a:pt x="0" y="28"/>
                    <a:pt x="0" y="28"/>
                  </a:cubicBezTo>
                  <a:cubicBezTo>
                    <a:pt x="0" y="28"/>
                    <a:pt x="0" y="50"/>
                    <a:pt x="24" y="50"/>
                  </a:cubicBezTo>
                  <a:cubicBezTo>
                    <a:pt x="262" y="50"/>
                    <a:pt x="262" y="50"/>
                    <a:pt x="262" y="50"/>
                  </a:cubicBezTo>
                  <a:cubicBezTo>
                    <a:pt x="262" y="50"/>
                    <a:pt x="286" y="50"/>
                    <a:pt x="286" y="28"/>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3" name="Freeform 17"/>
            <p:cNvSpPr>
              <a:spLocks/>
            </p:cNvSpPr>
            <p:nvPr/>
          </p:nvSpPr>
          <p:spPr bwMode="gray">
            <a:xfrm>
              <a:off x="8842479" y="5220409"/>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4" name="Freeform 18"/>
            <p:cNvSpPr>
              <a:spLocks/>
            </p:cNvSpPr>
            <p:nvPr/>
          </p:nvSpPr>
          <p:spPr bwMode="gray">
            <a:xfrm>
              <a:off x="8842479" y="5357707"/>
              <a:ext cx="446894" cy="78073"/>
            </a:xfrm>
            <a:custGeom>
              <a:avLst/>
              <a:gdLst>
                <a:gd name="T0" fmla="*/ 24 w 286"/>
                <a:gd name="T1" fmla="*/ 0 h 51"/>
                <a:gd name="T2" fmla="*/ 0 w 286"/>
                <a:gd name="T3" fmla="*/ 24 h 51"/>
                <a:gd name="T4" fmla="*/ 0 w 286"/>
                <a:gd name="T5" fmla="*/ 28 h 51"/>
                <a:gd name="T6" fmla="*/ 24 w 286"/>
                <a:gd name="T7" fmla="*/ 51 h 51"/>
                <a:gd name="T8" fmla="*/ 262 w 286"/>
                <a:gd name="T9" fmla="*/ 51 h 51"/>
                <a:gd name="T10" fmla="*/ 286 w 286"/>
                <a:gd name="T11" fmla="*/ 28 h 51"/>
                <a:gd name="T12" fmla="*/ 286 w 286"/>
                <a:gd name="T13" fmla="*/ 24 h 51"/>
                <a:gd name="T14" fmla="*/ 262 w 286"/>
                <a:gd name="T15" fmla="*/ 0 h 51"/>
                <a:gd name="T16" fmla="*/ 152 w 286"/>
                <a:gd name="T17" fmla="*/ 0 h 51"/>
                <a:gd name="T18" fmla="*/ 24 w 286"/>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1">
                  <a:moveTo>
                    <a:pt x="24" y="0"/>
                  </a:moveTo>
                  <a:cubicBezTo>
                    <a:pt x="24" y="0"/>
                    <a:pt x="0" y="0"/>
                    <a:pt x="0" y="24"/>
                  </a:cubicBezTo>
                  <a:cubicBezTo>
                    <a:pt x="0" y="28"/>
                    <a:pt x="0" y="28"/>
                    <a:pt x="0" y="28"/>
                  </a:cubicBezTo>
                  <a:cubicBezTo>
                    <a:pt x="0" y="28"/>
                    <a:pt x="0" y="51"/>
                    <a:pt x="24" y="51"/>
                  </a:cubicBezTo>
                  <a:cubicBezTo>
                    <a:pt x="262" y="51"/>
                    <a:pt x="262" y="51"/>
                    <a:pt x="262" y="51"/>
                  </a:cubicBezTo>
                  <a:cubicBezTo>
                    <a:pt x="262" y="51"/>
                    <a:pt x="286" y="51"/>
                    <a:pt x="286" y="28"/>
                  </a:cubicBezTo>
                  <a:cubicBezTo>
                    <a:pt x="286" y="24"/>
                    <a:pt x="286" y="24"/>
                    <a:pt x="286" y="24"/>
                  </a:cubicBezTo>
                  <a:cubicBezTo>
                    <a:pt x="286" y="24"/>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5" name="Freeform 19"/>
            <p:cNvSpPr>
              <a:spLocks/>
            </p:cNvSpPr>
            <p:nvPr/>
          </p:nvSpPr>
          <p:spPr bwMode="gray">
            <a:xfrm>
              <a:off x="8842479" y="5495006"/>
              <a:ext cx="446894" cy="78073"/>
            </a:xfrm>
            <a:custGeom>
              <a:avLst/>
              <a:gdLst>
                <a:gd name="T0" fmla="*/ 24 w 286"/>
                <a:gd name="T1" fmla="*/ 0 h 50"/>
                <a:gd name="T2" fmla="*/ 0 w 286"/>
                <a:gd name="T3" fmla="*/ 23 h 50"/>
                <a:gd name="T4" fmla="*/ 0 w 286"/>
                <a:gd name="T5" fmla="*/ 28 h 50"/>
                <a:gd name="T6" fmla="*/ 24 w 286"/>
                <a:gd name="T7" fmla="*/ 50 h 50"/>
                <a:gd name="T8" fmla="*/ 262 w 286"/>
                <a:gd name="T9" fmla="*/ 50 h 50"/>
                <a:gd name="T10" fmla="*/ 286 w 286"/>
                <a:gd name="T11" fmla="*/ 28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8"/>
                    <a:pt x="0" y="28"/>
                    <a:pt x="0" y="28"/>
                  </a:cubicBezTo>
                  <a:cubicBezTo>
                    <a:pt x="0" y="28"/>
                    <a:pt x="0" y="50"/>
                    <a:pt x="24" y="50"/>
                  </a:cubicBezTo>
                  <a:cubicBezTo>
                    <a:pt x="262" y="50"/>
                    <a:pt x="262" y="50"/>
                    <a:pt x="262" y="50"/>
                  </a:cubicBezTo>
                  <a:cubicBezTo>
                    <a:pt x="262" y="50"/>
                    <a:pt x="286" y="50"/>
                    <a:pt x="286" y="28"/>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6" name="Freeform 20"/>
            <p:cNvSpPr>
              <a:spLocks/>
            </p:cNvSpPr>
            <p:nvPr/>
          </p:nvSpPr>
          <p:spPr bwMode="gray">
            <a:xfrm>
              <a:off x="8842479" y="5634997"/>
              <a:ext cx="446894" cy="78073"/>
            </a:xfrm>
            <a:custGeom>
              <a:avLst/>
              <a:gdLst>
                <a:gd name="T0" fmla="*/ 24 w 286"/>
                <a:gd name="T1" fmla="*/ 0 h 51"/>
                <a:gd name="T2" fmla="*/ 0 w 286"/>
                <a:gd name="T3" fmla="*/ 23 h 51"/>
                <a:gd name="T4" fmla="*/ 0 w 286"/>
                <a:gd name="T5" fmla="*/ 27 h 51"/>
                <a:gd name="T6" fmla="*/ 24 w 286"/>
                <a:gd name="T7" fmla="*/ 51 h 51"/>
                <a:gd name="T8" fmla="*/ 262 w 286"/>
                <a:gd name="T9" fmla="*/ 51 h 51"/>
                <a:gd name="T10" fmla="*/ 286 w 286"/>
                <a:gd name="T11" fmla="*/ 27 h 51"/>
                <a:gd name="T12" fmla="*/ 286 w 286"/>
                <a:gd name="T13" fmla="*/ 23 h 51"/>
                <a:gd name="T14" fmla="*/ 262 w 286"/>
                <a:gd name="T15" fmla="*/ 0 h 51"/>
                <a:gd name="T16" fmla="*/ 152 w 286"/>
                <a:gd name="T17" fmla="*/ 0 h 51"/>
                <a:gd name="T18" fmla="*/ 24 w 286"/>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1">
                  <a:moveTo>
                    <a:pt x="24" y="0"/>
                  </a:moveTo>
                  <a:cubicBezTo>
                    <a:pt x="24" y="0"/>
                    <a:pt x="0" y="0"/>
                    <a:pt x="0" y="23"/>
                  </a:cubicBezTo>
                  <a:cubicBezTo>
                    <a:pt x="0" y="27"/>
                    <a:pt x="0" y="27"/>
                    <a:pt x="0" y="27"/>
                  </a:cubicBezTo>
                  <a:cubicBezTo>
                    <a:pt x="0" y="27"/>
                    <a:pt x="0" y="51"/>
                    <a:pt x="24" y="51"/>
                  </a:cubicBezTo>
                  <a:cubicBezTo>
                    <a:pt x="262" y="51"/>
                    <a:pt x="262" y="51"/>
                    <a:pt x="262" y="51"/>
                  </a:cubicBezTo>
                  <a:cubicBezTo>
                    <a:pt x="262" y="51"/>
                    <a:pt x="286" y="51"/>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7" name="Oval 21"/>
            <p:cNvSpPr>
              <a:spLocks noChangeArrowheads="1"/>
            </p:cNvSpPr>
            <p:nvPr/>
          </p:nvSpPr>
          <p:spPr bwMode="gray">
            <a:xfrm>
              <a:off x="9203225" y="4681982"/>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08" name="Oval 22"/>
            <p:cNvSpPr>
              <a:spLocks noChangeArrowheads="1"/>
            </p:cNvSpPr>
            <p:nvPr/>
          </p:nvSpPr>
          <p:spPr bwMode="gray">
            <a:xfrm>
              <a:off x="9203225" y="4821973"/>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09" name="Oval 23"/>
            <p:cNvSpPr>
              <a:spLocks noChangeArrowheads="1"/>
            </p:cNvSpPr>
            <p:nvPr/>
          </p:nvSpPr>
          <p:spPr bwMode="gray">
            <a:xfrm>
              <a:off x="9203225" y="4959271"/>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10" name="Oval 24"/>
            <p:cNvSpPr>
              <a:spLocks noChangeArrowheads="1"/>
            </p:cNvSpPr>
            <p:nvPr/>
          </p:nvSpPr>
          <p:spPr bwMode="gray">
            <a:xfrm>
              <a:off x="9203225" y="5099262"/>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11" name="Freeform 25"/>
            <p:cNvSpPr>
              <a:spLocks/>
            </p:cNvSpPr>
            <p:nvPr/>
          </p:nvSpPr>
          <p:spPr bwMode="gray">
            <a:xfrm>
              <a:off x="9203225" y="5236562"/>
              <a:ext cx="45767" cy="43074"/>
            </a:xfrm>
            <a:custGeom>
              <a:avLst/>
              <a:gdLst>
                <a:gd name="T0" fmla="*/ 14 w 28"/>
                <a:gd name="T1" fmla="*/ 28 h 28"/>
                <a:gd name="T2" fmla="*/ 28 w 28"/>
                <a:gd name="T3" fmla="*/ 13 h 28"/>
                <a:gd name="T4" fmla="*/ 14 w 28"/>
                <a:gd name="T5" fmla="*/ 0 h 28"/>
                <a:gd name="T6" fmla="*/ 0 w 28"/>
                <a:gd name="T7" fmla="*/ 13 h 28"/>
                <a:gd name="T8" fmla="*/ 14 w 28"/>
                <a:gd name="T9" fmla="*/ 28 h 28"/>
              </a:gdLst>
              <a:ahLst/>
              <a:cxnLst>
                <a:cxn ang="0">
                  <a:pos x="T0" y="T1"/>
                </a:cxn>
                <a:cxn ang="0">
                  <a:pos x="T2" y="T3"/>
                </a:cxn>
                <a:cxn ang="0">
                  <a:pos x="T4" y="T5"/>
                </a:cxn>
                <a:cxn ang="0">
                  <a:pos x="T6" y="T7"/>
                </a:cxn>
                <a:cxn ang="0">
                  <a:pos x="T8" y="T9"/>
                </a:cxn>
              </a:cxnLst>
              <a:rect l="0" t="0" r="r" b="b"/>
              <a:pathLst>
                <a:path w="28" h="28">
                  <a:moveTo>
                    <a:pt x="14" y="28"/>
                  </a:moveTo>
                  <a:cubicBezTo>
                    <a:pt x="22" y="28"/>
                    <a:pt x="28" y="21"/>
                    <a:pt x="28" y="13"/>
                  </a:cubicBezTo>
                  <a:cubicBezTo>
                    <a:pt x="28" y="7"/>
                    <a:pt x="22" y="0"/>
                    <a:pt x="14" y="0"/>
                  </a:cubicBezTo>
                  <a:cubicBezTo>
                    <a:pt x="7" y="0"/>
                    <a:pt x="0" y="7"/>
                    <a:pt x="0" y="13"/>
                  </a:cubicBezTo>
                  <a:cubicBezTo>
                    <a:pt x="0" y="21"/>
                    <a:pt x="7" y="28"/>
                    <a:pt x="14" y="28"/>
                  </a:cubicBez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12" name="Oval 26"/>
            <p:cNvSpPr>
              <a:spLocks noChangeArrowheads="1"/>
            </p:cNvSpPr>
            <p:nvPr/>
          </p:nvSpPr>
          <p:spPr bwMode="gray">
            <a:xfrm>
              <a:off x="9203225" y="5376553"/>
              <a:ext cx="45767" cy="40383"/>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13" name="Oval 27"/>
            <p:cNvSpPr>
              <a:spLocks noChangeArrowheads="1"/>
            </p:cNvSpPr>
            <p:nvPr/>
          </p:nvSpPr>
          <p:spPr bwMode="gray">
            <a:xfrm>
              <a:off x="9203225" y="5513851"/>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14" name="Oval 28"/>
            <p:cNvSpPr>
              <a:spLocks noChangeArrowheads="1"/>
            </p:cNvSpPr>
            <p:nvPr/>
          </p:nvSpPr>
          <p:spPr bwMode="gray">
            <a:xfrm>
              <a:off x="9203225" y="5653841"/>
              <a:ext cx="45767" cy="40383"/>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15" name="Freeform 29"/>
            <p:cNvSpPr>
              <a:spLocks/>
            </p:cNvSpPr>
            <p:nvPr/>
          </p:nvSpPr>
          <p:spPr bwMode="gray">
            <a:xfrm>
              <a:off x="8842479" y="5772295"/>
              <a:ext cx="446894" cy="78073"/>
            </a:xfrm>
            <a:custGeom>
              <a:avLst/>
              <a:gdLst>
                <a:gd name="T0" fmla="*/ 24 w 286"/>
                <a:gd name="T1" fmla="*/ 0 h 50"/>
                <a:gd name="T2" fmla="*/ 0 w 286"/>
                <a:gd name="T3" fmla="*/ 22 h 50"/>
                <a:gd name="T4" fmla="*/ 0 w 286"/>
                <a:gd name="T5" fmla="*/ 27 h 50"/>
                <a:gd name="T6" fmla="*/ 24 w 286"/>
                <a:gd name="T7" fmla="*/ 50 h 50"/>
                <a:gd name="T8" fmla="*/ 262 w 286"/>
                <a:gd name="T9" fmla="*/ 50 h 50"/>
                <a:gd name="T10" fmla="*/ 286 w 286"/>
                <a:gd name="T11" fmla="*/ 27 h 50"/>
                <a:gd name="T12" fmla="*/ 286 w 286"/>
                <a:gd name="T13" fmla="*/ 22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2"/>
                  </a:cubicBezTo>
                  <a:cubicBezTo>
                    <a:pt x="0" y="27"/>
                    <a:pt x="0" y="27"/>
                    <a:pt x="0" y="27"/>
                  </a:cubicBezTo>
                  <a:cubicBezTo>
                    <a:pt x="0" y="27"/>
                    <a:pt x="0" y="50"/>
                    <a:pt x="24" y="50"/>
                  </a:cubicBezTo>
                  <a:cubicBezTo>
                    <a:pt x="262" y="50"/>
                    <a:pt x="262" y="50"/>
                    <a:pt x="262" y="50"/>
                  </a:cubicBezTo>
                  <a:cubicBezTo>
                    <a:pt x="262" y="50"/>
                    <a:pt x="286" y="50"/>
                    <a:pt x="286" y="27"/>
                  </a:cubicBezTo>
                  <a:cubicBezTo>
                    <a:pt x="286" y="22"/>
                    <a:pt x="286" y="22"/>
                    <a:pt x="286" y="22"/>
                  </a:cubicBezTo>
                  <a:cubicBezTo>
                    <a:pt x="286" y="22"/>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16" name="Oval 30"/>
            <p:cNvSpPr>
              <a:spLocks noChangeArrowheads="1"/>
            </p:cNvSpPr>
            <p:nvPr/>
          </p:nvSpPr>
          <p:spPr bwMode="gray">
            <a:xfrm>
              <a:off x="9203225" y="5791141"/>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17" name="Rectangle 31"/>
            <p:cNvSpPr>
              <a:spLocks noChangeArrowheads="1"/>
            </p:cNvSpPr>
            <p:nvPr/>
          </p:nvSpPr>
          <p:spPr bwMode="gray">
            <a:xfrm>
              <a:off x="9467054" y="4883892"/>
              <a:ext cx="570732" cy="1337991"/>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18" name="Freeform 32"/>
            <p:cNvSpPr>
              <a:spLocks/>
            </p:cNvSpPr>
            <p:nvPr/>
          </p:nvSpPr>
          <p:spPr bwMode="gray">
            <a:xfrm>
              <a:off x="9526281" y="4975424"/>
              <a:ext cx="449587" cy="78073"/>
            </a:xfrm>
            <a:custGeom>
              <a:avLst/>
              <a:gdLst>
                <a:gd name="T0" fmla="*/ 25 w 287"/>
                <a:gd name="T1" fmla="*/ 0 h 50"/>
                <a:gd name="T2" fmla="*/ 0 w 287"/>
                <a:gd name="T3" fmla="*/ 22 h 50"/>
                <a:gd name="T4" fmla="*/ 0 w 287"/>
                <a:gd name="T5" fmla="*/ 27 h 50"/>
                <a:gd name="T6" fmla="*/ 25 w 287"/>
                <a:gd name="T7" fmla="*/ 50 h 50"/>
                <a:gd name="T8" fmla="*/ 262 w 287"/>
                <a:gd name="T9" fmla="*/ 50 h 50"/>
                <a:gd name="T10" fmla="*/ 287 w 287"/>
                <a:gd name="T11" fmla="*/ 27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7"/>
                    <a:pt x="0" y="27"/>
                    <a:pt x="0" y="27"/>
                  </a:cubicBezTo>
                  <a:cubicBezTo>
                    <a:pt x="0" y="27"/>
                    <a:pt x="0" y="50"/>
                    <a:pt x="25" y="50"/>
                  </a:cubicBezTo>
                  <a:cubicBezTo>
                    <a:pt x="262" y="50"/>
                    <a:pt x="262" y="50"/>
                    <a:pt x="262" y="50"/>
                  </a:cubicBezTo>
                  <a:cubicBezTo>
                    <a:pt x="262" y="50"/>
                    <a:pt x="287" y="50"/>
                    <a:pt x="287" y="27"/>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19" name="Freeform 33"/>
            <p:cNvSpPr>
              <a:spLocks/>
            </p:cNvSpPr>
            <p:nvPr/>
          </p:nvSpPr>
          <p:spPr bwMode="gray">
            <a:xfrm>
              <a:off x="9526281" y="5112724"/>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20" name="Freeform 34"/>
            <p:cNvSpPr>
              <a:spLocks/>
            </p:cNvSpPr>
            <p:nvPr/>
          </p:nvSpPr>
          <p:spPr bwMode="gray">
            <a:xfrm>
              <a:off x="9526281" y="5252715"/>
              <a:ext cx="449587" cy="78073"/>
            </a:xfrm>
            <a:custGeom>
              <a:avLst/>
              <a:gdLst>
                <a:gd name="T0" fmla="*/ 25 w 287"/>
                <a:gd name="T1" fmla="*/ 0 h 50"/>
                <a:gd name="T2" fmla="*/ 0 w 287"/>
                <a:gd name="T3" fmla="*/ 22 h 50"/>
                <a:gd name="T4" fmla="*/ 0 w 287"/>
                <a:gd name="T5" fmla="*/ 28 h 50"/>
                <a:gd name="T6" fmla="*/ 25 w 287"/>
                <a:gd name="T7" fmla="*/ 50 h 50"/>
                <a:gd name="T8" fmla="*/ 262 w 287"/>
                <a:gd name="T9" fmla="*/ 50 h 50"/>
                <a:gd name="T10" fmla="*/ 287 w 287"/>
                <a:gd name="T11" fmla="*/ 28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8"/>
                    <a:pt x="0" y="28"/>
                    <a:pt x="0" y="28"/>
                  </a:cubicBezTo>
                  <a:cubicBezTo>
                    <a:pt x="0" y="28"/>
                    <a:pt x="0" y="50"/>
                    <a:pt x="25" y="50"/>
                  </a:cubicBezTo>
                  <a:cubicBezTo>
                    <a:pt x="262" y="50"/>
                    <a:pt x="262" y="50"/>
                    <a:pt x="262" y="50"/>
                  </a:cubicBezTo>
                  <a:cubicBezTo>
                    <a:pt x="262" y="50"/>
                    <a:pt x="287" y="50"/>
                    <a:pt x="287" y="28"/>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21" name="Freeform 35"/>
            <p:cNvSpPr>
              <a:spLocks/>
            </p:cNvSpPr>
            <p:nvPr/>
          </p:nvSpPr>
          <p:spPr bwMode="gray">
            <a:xfrm>
              <a:off x="9526281" y="5390012"/>
              <a:ext cx="449587" cy="78073"/>
            </a:xfrm>
            <a:custGeom>
              <a:avLst/>
              <a:gdLst>
                <a:gd name="T0" fmla="*/ 25 w 287"/>
                <a:gd name="T1" fmla="*/ 0 h 50"/>
                <a:gd name="T2" fmla="*/ 0 w 287"/>
                <a:gd name="T3" fmla="*/ 22 h 50"/>
                <a:gd name="T4" fmla="*/ 0 w 287"/>
                <a:gd name="T5" fmla="*/ 27 h 50"/>
                <a:gd name="T6" fmla="*/ 25 w 287"/>
                <a:gd name="T7" fmla="*/ 50 h 50"/>
                <a:gd name="T8" fmla="*/ 262 w 287"/>
                <a:gd name="T9" fmla="*/ 50 h 50"/>
                <a:gd name="T10" fmla="*/ 287 w 287"/>
                <a:gd name="T11" fmla="*/ 27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7"/>
                    <a:pt x="0" y="27"/>
                    <a:pt x="0" y="27"/>
                  </a:cubicBezTo>
                  <a:cubicBezTo>
                    <a:pt x="0" y="27"/>
                    <a:pt x="0" y="50"/>
                    <a:pt x="25" y="50"/>
                  </a:cubicBezTo>
                  <a:cubicBezTo>
                    <a:pt x="262" y="50"/>
                    <a:pt x="262" y="50"/>
                    <a:pt x="262" y="50"/>
                  </a:cubicBezTo>
                  <a:cubicBezTo>
                    <a:pt x="262" y="50"/>
                    <a:pt x="287" y="50"/>
                    <a:pt x="287" y="27"/>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22" name="Freeform 36"/>
            <p:cNvSpPr>
              <a:spLocks/>
            </p:cNvSpPr>
            <p:nvPr/>
          </p:nvSpPr>
          <p:spPr bwMode="gray">
            <a:xfrm>
              <a:off x="9526281" y="5527312"/>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23" name="Freeform 37"/>
            <p:cNvSpPr>
              <a:spLocks/>
            </p:cNvSpPr>
            <p:nvPr/>
          </p:nvSpPr>
          <p:spPr bwMode="gray">
            <a:xfrm>
              <a:off x="9526281" y="5667303"/>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24" name="Freeform 38"/>
            <p:cNvSpPr>
              <a:spLocks/>
            </p:cNvSpPr>
            <p:nvPr/>
          </p:nvSpPr>
          <p:spPr bwMode="gray">
            <a:xfrm>
              <a:off x="9526281" y="5807294"/>
              <a:ext cx="449587" cy="75380"/>
            </a:xfrm>
            <a:custGeom>
              <a:avLst/>
              <a:gdLst>
                <a:gd name="T0" fmla="*/ 25 w 287"/>
                <a:gd name="T1" fmla="*/ 0 h 49"/>
                <a:gd name="T2" fmla="*/ 0 w 287"/>
                <a:gd name="T3" fmla="*/ 23 h 49"/>
                <a:gd name="T4" fmla="*/ 0 w 287"/>
                <a:gd name="T5" fmla="*/ 27 h 49"/>
                <a:gd name="T6" fmla="*/ 25 w 287"/>
                <a:gd name="T7" fmla="*/ 49 h 49"/>
                <a:gd name="T8" fmla="*/ 262 w 287"/>
                <a:gd name="T9" fmla="*/ 49 h 49"/>
                <a:gd name="T10" fmla="*/ 287 w 287"/>
                <a:gd name="T11" fmla="*/ 27 h 49"/>
                <a:gd name="T12" fmla="*/ 287 w 287"/>
                <a:gd name="T13" fmla="*/ 23 h 49"/>
                <a:gd name="T14" fmla="*/ 262 w 287"/>
                <a:gd name="T15" fmla="*/ 0 h 49"/>
                <a:gd name="T16" fmla="*/ 153 w 287"/>
                <a:gd name="T17" fmla="*/ 0 h 49"/>
                <a:gd name="T18" fmla="*/ 25 w 287"/>
                <a:gd name="T19"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49">
                  <a:moveTo>
                    <a:pt x="25" y="0"/>
                  </a:moveTo>
                  <a:cubicBezTo>
                    <a:pt x="25" y="0"/>
                    <a:pt x="0" y="0"/>
                    <a:pt x="0" y="23"/>
                  </a:cubicBezTo>
                  <a:cubicBezTo>
                    <a:pt x="0" y="27"/>
                    <a:pt x="0" y="27"/>
                    <a:pt x="0" y="27"/>
                  </a:cubicBezTo>
                  <a:cubicBezTo>
                    <a:pt x="0" y="27"/>
                    <a:pt x="0" y="49"/>
                    <a:pt x="25" y="49"/>
                  </a:cubicBezTo>
                  <a:cubicBezTo>
                    <a:pt x="262" y="49"/>
                    <a:pt x="262" y="49"/>
                    <a:pt x="262" y="49"/>
                  </a:cubicBezTo>
                  <a:cubicBezTo>
                    <a:pt x="262" y="49"/>
                    <a:pt x="287" y="49"/>
                    <a:pt x="287" y="27"/>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25" name="Freeform 39"/>
            <p:cNvSpPr>
              <a:spLocks/>
            </p:cNvSpPr>
            <p:nvPr/>
          </p:nvSpPr>
          <p:spPr bwMode="gray">
            <a:xfrm>
              <a:off x="9526281" y="5941900"/>
              <a:ext cx="449587" cy="78073"/>
            </a:xfrm>
            <a:custGeom>
              <a:avLst/>
              <a:gdLst>
                <a:gd name="T0" fmla="*/ 25 w 287"/>
                <a:gd name="T1" fmla="*/ 0 h 50"/>
                <a:gd name="T2" fmla="*/ 0 w 287"/>
                <a:gd name="T3" fmla="*/ 24 h 50"/>
                <a:gd name="T4" fmla="*/ 0 w 287"/>
                <a:gd name="T5" fmla="*/ 28 h 50"/>
                <a:gd name="T6" fmla="*/ 25 w 287"/>
                <a:gd name="T7" fmla="*/ 50 h 50"/>
                <a:gd name="T8" fmla="*/ 262 w 287"/>
                <a:gd name="T9" fmla="*/ 50 h 50"/>
                <a:gd name="T10" fmla="*/ 287 w 287"/>
                <a:gd name="T11" fmla="*/ 28 h 50"/>
                <a:gd name="T12" fmla="*/ 287 w 287"/>
                <a:gd name="T13" fmla="*/ 24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4"/>
                  </a:cubicBezTo>
                  <a:cubicBezTo>
                    <a:pt x="0" y="28"/>
                    <a:pt x="0" y="28"/>
                    <a:pt x="0" y="28"/>
                  </a:cubicBezTo>
                  <a:cubicBezTo>
                    <a:pt x="0" y="28"/>
                    <a:pt x="0" y="50"/>
                    <a:pt x="25" y="50"/>
                  </a:cubicBezTo>
                  <a:cubicBezTo>
                    <a:pt x="262" y="50"/>
                    <a:pt x="262" y="50"/>
                    <a:pt x="262" y="50"/>
                  </a:cubicBezTo>
                  <a:cubicBezTo>
                    <a:pt x="262" y="50"/>
                    <a:pt x="287" y="50"/>
                    <a:pt x="287" y="28"/>
                  </a:cubicBezTo>
                  <a:cubicBezTo>
                    <a:pt x="287" y="24"/>
                    <a:pt x="287" y="24"/>
                    <a:pt x="287" y="24"/>
                  </a:cubicBezTo>
                  <a:cubicBezTo>
                    <a:pt x="287" y="24"/>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26" name="Oval 40"/>
            <p:cNvSpPr>
              <a:spLocks noChangeArrowheads="1"/>
            </p:cNvSpPr>
            <p:nvPr/>
          </p:nvSpPr>
          <p:spPr bwMode="gray">
            <a:xfrm>
              <a:off x="9889718" y="4991577"/>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27" name="Oval 41"/>
            <p:cNvSpPr>
              <a:spLocks noChangeArrowheads="1"/>
            </p:cNvSpPr>
            <p:nvPr/>
          </p:nvSpPr>
          <p:spPr bwMode="gray">
            <a:xfrm>
              <a:off x="9889718" y="5131568"/>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28" name="Oval 42"/>
            <p:cNvSpPr>
              <a:spLocks noChangeArrowheads="1"/>
            </p:cNvSpPr>
            <p:nvPr/>
          </p:nvSpPr>
          <p:spPr bwMode="gray">
            <a:xfrm>
              <a:off x="9889718" y="5268867"/>
              <a:ext cx="45767" cy="45767"/>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29" name="Oval 43"/>
            <p:cNvSpPr>
              <a:spLocks noChangeArrowheads="1"/>
            </p:cNvSpPr>
            <p:nvPr/>
          </p:nvSpPr>
          <p:spPr bwMode="gray">
            <a:xfrm>
              <a:off x="9889718" y="5406165"/>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30" name="Oval 44"/>
            <p:cNvSpPr>
              <a:spLocks noChangeArrowheads="1"/>
            </p:cNvSpPr>
            <p:nvPr/>
          </p:nvSpPr>
          <p:spPr bwMode="gray">
            <a:xfrm>
              <a:off x="9889718" y="5546156"/>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31" name="Oval 45"/>
            <p:cNvSpPr>
              <a:spLocks noChangeArrowheads="1"/>
            </p:cNvSpPr>
            <p:nvPr/>
          </p:nvSpPr>
          <p:spPr bwMode="gray">
            <a:xfrm>
              <a:off x="9889718" y="5683456"/>
              <a:ext cx="45767" cy="45767"/>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32" name="Oval 46"/>
            <p:cNvSpPr>
              <a:spLocks noChangeArrowheads="1"/>
            </p:cNvSpPr>
            <p:nvPr/>
          </p:nvSpPr>
          <p:spPr bwMode="gray">
            <a:xfrm>
              <a:off x="9889718" y="5823447"/>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33" name="Oval 47"/>
            <p:cNvSpPr>
              <a:spLocks noChangeArrowheads="1"/>
            </p:cNvSpPr>
            <p:nvPr/>
          </p:nvSpPr>
          <p:spPr bwMode="gray">
            <a:xfrm>
              <a:off x="9889718" y="5960744"/>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34" name="Freeform 48"/>
            <p:cNvSpPr>
              <a:spLocks/>
            </p:cNvSpPr>
            <p:nvPr/>
          </p:nvSpPr>
          <p:spPr bwMode="gray">
            <a:xfrm>
              <a:off x="9526281" y="6081891"/>
              <a:ext cx="449587" cy="78073"/>
            </a:xfrm>
            <a:custGeom>
              <a:avLst/>
              <a:gdLst>
                <a:gd name="T0" fmla="*/ 25 w 287"/>
                <a:gd name="T1" fmla="*/ 0 h 50"/>
                <a:gd name="T2" fmla="*/ 0 w 287"/>
                <a:gd name="T3" fmla="*/ 23 h 50"/>
                <a:gd name="T4" fmla="*/ 0 w 287"/>
                <a:gd name="T5" fmla="*/ 27 h 50"/>
                <a:gd name="T6" fmla="*/ 25 w 287"/>
                <a:gd name="T7" fmla="*/ 50 h 50"/>
                <a:gd name="T8" fmla="*/ 262 w 287"/>
                <a:gd name="T9" fmla="*/ 50 h 50"/>
                <a:gd name="T10" fmla="*/ 287 w 287"/>
                <a:gd name="T11" fmla="*/ 27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7"/>
                    <a:pt x="0" y="27"/>
                    <a:pt x="0" y="27"/>
                  </a:cubicBezTo>
                  <a:cubicBezTo>
                    <a:pt x="0" y="27"/>
                    <a:pt x="0" y="50"/>
                    <a:pt x="25" y="50"/>
                  </a:cubicBezTo>
                  <a:cubicBezTo>
                    <a:pt x="262" y="50"/>
                    <a:pt x="262" y="50"/>
                    <a:pt x="262" y="50"/>
                  </a:cubicBezTo>
                  <a:cubicBezTo>
                    <a:pt x="262" y="50"/>
                    <a:pt x="287" y="50"/>
                    <a:pt x="287" y="27"/>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5" name="Oval 49"/>
            <p:cNvSpPr>
              <a:spLocks noChangeArrowheads="1"/>
            </p:cNvSpPr>
            <p:nvPr/>
          </p:nvSpPr>
          <p:spPr bwMode="gray">
            <a:xfrm>
              <a:off x="9889718" y="6100735"/>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36" name="Freeform 50"/>
            <p:cNvSpPr>
              <a:spLocks/>
            </p:cNvSpPr>
            <p:nvPr/>
          </p:nvSpPr>
          <p:spPr bwMode="gray">
            <a:xfrm>
              <a:off x="8842479" y="5909595"/>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7" name="Oval 51"/>
            <p:cNvSpPr>
              <a:spLocks noChangeArrowheads="1"/>
            </p:cNvSpPr>
            <p:nvPr/>
          </p:nvSpPr>
          <p:spPr bwMode="gray">
            <a:xfrm>
              <a:off x="9203225" y="5928439"/>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38" name="Rectangle 52"/>
            <p:cNvSpPr>
              <a:spLocks noChangeArrowheads="1"/>
            </p:cNvSpPr>
            <p:nvPr/>
          </p:nvSpPr>
          <p:spPr bwMode="gray">
            <a:xfrm>
              <a:off x="8643261" y="4245857"/>
              <a:ext cx="573425" cy="255753"/>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9" name="Freeform 53"/>
            <p:cNvSpPr>
              <a:spLocks/>
            </p:cNvSpPr>
            <p:nvPr/>
          </p:nvSpPr>
          <p:spPr bwMode="gray">
            <a:xfrm>
              <a:off x="10780814" y="5917670"/>
              <a:ext cx="1235690" cy="611115"/>
            </a:xfrm>
            <a:custGeom>
              <a:avLst/>
              <a:gdLst>
                <a:gd name="T0" fmla="*/ 763 w 788"/>
                <a:gd name="T1" fmla="*/ 392 h 392"/>
                <a:gd name="T2" fmla="*/ 788 w 788"/>
                <a:gd name="T3" fmla="*/ 304 h 392"/>
                <a:gd name="T4" fmla="*/ 625 w 788"/>
                <a:gd name="T5" fmla="*/ 142 h 392"/>
                <a:gd name="T6" fmla="*/ 580 w 788"/>
                <a:gd name="T7" fmla="*/ 149 h 392"/>
                <a:gd name="T8" fmla="*/ 358 w 788"/>
                <a:gd name="T9" fmla="*/ 0 h 392"/>
                <a:gd name="T10" fmla="*/ 120 w 788"/>
                <a:gd name="T11" fmla="*/ 224 h 392"/>
                <a:gd name="T12" fmla="*/ 0 w 788"/>
                <a:gd name="T13" fmla="*/ 347 h 392"/>
                <a:gd name="T14" fmla="*/ 8 w 788"/>
                <a:gd name="T15" fmla="*/ 392 h 392"/>
                <a:gd name="T16" fmla="*/ 763 w 788"/>
                <a:gd name="T17" fmla="*/ 392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8" h="392">
                  <a:moveTo>
                    <a:pt x="763" y="392"/>
                  </a:moveTo>
                  <a:cubicBezTo>
                    <a:pt x="779" y="366"/>
                    <a:pt x="788" y="337"/>
                    <a:pt x="788" y="304"/>
                  </a:cubicBezTo>
                  <a:cubicBezTo>
                    <a:pt x="788" y="214"/>
                    <a:pt x="715" y="142"/>
                    <a:pt x="625" y="142"/>
                  </a:cubicBezTo>
                  <a:cubicBezTo>
                    <a:pt x="609" y="142"/>
                    <a:pt x="594" y="144"/>
                    <a:pt x="580" y="149"/>
                  </a:cubicBezTo>
                  <a:cubicBezTo>
                    <a:pt x="544" y="61"/>
                    <a:pt x="458" y="0"/>
                    <a:pt x="358" y="0"/>
                  </a:cubicBezTo>
                  <a:cubicBezTo>
                    <a:pt x="231" y="0"/>
                    <a:pt x="127" y="99"/>
                    <a:pt x="120" y="224"/>
                  </a:cubicBezTo>
                  <a:cubicBezTo>
                    <a:pt x="53" y="226"/>
                    <a:pt x="0" y="280"/>
                    <a:pt x="0" y="347"/>
                  </a:cubicBezTo>
                  <a:cubicBezTo>
                    <a:pt x="0" y="363"/>
                    <a:pt x="2" y="378"/>
                    <a:pt x="8" y="392"/>
                  </a:cubicBezTo>
                  <a:lnTo>
                    <a:pt x="763" y="392"/>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0" name="Freeform 55"/>
            <p:cNvSpPr>
              <a:spLocks/>
            </p:cNvSpPr>
            <p:nvPr/>
          </p:nvSpPr>
          <p:spPr bwMode="gray">
            <a:xfrm>
              <a:off x="11198094" y="5990359"/>
              <a:ext cx="1238381" cy="646112"/>
            </a:xfrm>
            <a:custGeom>
              <a:avLst/>
              <a:gdLst>
                <a:gd name="T0" fmla="*/ 790 w 790"/>
                <a:gd name="T1" fmla="*/ 206 h 414"/>
                <a:gd name="T2" fmla="*/ 661 w 790"/>
                <a:gd name="T3" fmla="*/ 149 h 414"/>
                <a:gd name="T4" fmla="*/ 613 w 790"/>
                <a:gd name="T5" fmla="*/ 156 h 414"/>
                <a:gd name="T6" fmla="*/ 379 w 790"/>
                <a:gd name="T7" fmla="*/ 0 h 414"/>
                <a:gd name="T8" fmla="*/ 127 w 790"/>
                <a:gd name="T9" fmla="*/ 236 h 414"/>
                <a:gd name="T10" fmla="*/ 0 w 790"/>
                <a:gd name="T11" fmla="*/ 366 h 414"/>
                <a:gd name="T12" fmla="*/ 9 w 790"/>
                <a:gd name="T13" fmla="*/ 414 h 414"/>
                <a:gd name="T14" fmla="*/ 790 w 790"/>
                <a:gd name="T15" fmla="*/ 414 h 414"/>
                <a:gd name="T16" fmla="*/ 790 w 790"/>
                <a:gd name="T17" fmla="*/ 206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0" h="414">
                  <a:moveTo>
                    <a:pt x="790" y="206"/>
                  </a:moveTo>
                  <a:cubicBezTo>
                    <a:pt x="758" y="172"/>
                    <a:pt x="713" y="149"/>
                    <a:pt x="661" y="149"/>
                  </a:cubicBezTo>
                  <a:cubicBezTo>
                    <a:pt x="644" y="149"/>
                    <a:pt x="628" y="152"/>
                    <a:pt x="613" y="156"/>
                  </a:cubicBezTo>
                  <a:cubicBezTo>
                    <a:pt x="576" y="64"/>
                    <a:pt x="484" y="0"/>
                    <a:pt x="379" y="0"/>
                  </a:cubicBezTo>
                  <a:cubicBezTo>
                    <a:pt x="245" y="0"/>
                    <a:pt x="135" y="104"/>
                    <a:pt x="127" y="236"/>
                  </a:cubicBezTo>
                  <a:cubicBezTo>
                    <a:pt x="56" y="238"/>
                    <a:pt x="0" y="295"/>
                    <a:pt x="0" y="366"/>
                  </a:cubicBezTo>
                  <a:cubicBezTo>
                    <a:pt x="0" y="383"/>
                    <a:pt x="3" y="399"/>
                    <a:pt x="9" y="414"/>
                  </a:cubicBezTo>
                  <a:cubicBezTo>
                    <a:pt x="790" y="414"/>
                    <a:pt x="790" y="414"/>
                    <a:pt x="790" y="414"/>
                  </a:cubicBezTo>
                  <a:lnTo>
                    <a:pt x="790" y="20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0" name="Freeform 59"/>
            <p:cNvSpPr>
              <a:spLocks/>
            </p:cNvSpPr>
            <p:nvPr/>
          </p:nvSpPr>
          <p:spPr bwMode="gray">
            <a:xfrm>
              <a:off x="11682678" y="5328094"/>
              <a:ext cx="309596" cy="441510"/>
            </a:xfrm>
            <a:custGeom>
              <a:avLst/>
              <a:gdLst>
                <a:gd name="T0" fmla="*/ 198 w 198"/>
                <a:gd name="T1" fmla="*/ 202 h 283"/>
                <a:gd name="T2" fmla="*/ 198 w 198"/>
                <a:gd name="T3" fmla="*/ 0 h 283"/>
                <a:gd name="T4" fmla="*/ 177 w 198"/>
                <a:gd name="T5" fmla="*/ 6 h 283"/>
                <a:gd name="T6" fmla="*/ 177 w 198"/>
                <a:gd name="T7" fmla="*/ 230 h 283"/>
                <a:gd name="T8" fmla="*/ 0 w 198"/>
                <a:gd name="T9" fmla="*/ 230 h 283"/>
                <a:gd name="T10" fmla="*/ 26 w 198"/>
                <a:gd name="T11" fmla="*/ 246 h 283"/>
                <a:gd name="T12" fmla="*/ 26 w 198"/>
                <a:gd name="T13" fmla="*/ 283 h 283"/>
                <a:gd name="T14" fmla="*/ 171 w 198"/>
                <a:gd name="T15" fmla="*/ 283 h 283"/>
                <a:gd name="T16" fmla="*/ 171 w 198"/>
                <a:gd name="T17" fmla="*/ 246 h 283"/>
                <a:gd name="T18" fmla="*/ 198 w 198"/>
                <a:gd name="T19" fmla="*/ 202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83">
                  <a:moveTo>
                    <a:pt x="198" y="202"/>
                  </a:moveTo>
                  <a:cubicBezTo>
                    <a:pt x="198" y="0"/>
                    <a:pt x="198" y="0"/>
                    <a:pt x="198" y="0"/>
                  </a:cubicBezTo>
                  <a:cubicBezTo>
                    <a:pt x="190" y="0"/>
                    <a:pt x="183" y="3"/>
                    <a:pt x="177" y="6"/>
                  </a:cubicBezTo>
                  <a:cubicBezTo>
                    <a:pt x="177" y="230"/>
                    <a:pt x="177" y="230"/>
                    <a:pt x="177" y="230"/>
                  </a:cubicBezTo>
                  <a:cubicBezTo>
                    <a:pt x="0" y="230"/>
                    <a:pt x="0" y="230"/>
                    <a:pt x="0" y="230"/>
                  </a:cubicBezTo>
                  <a:cubicBezTo>
                    <a:pt x="6" y="239"/>
                    <a:pt x="15" y="244"/>
                    <a:pt x="26" y="246"/>
                  </a:cubicBezTo>
                  <a:cubicBezTo>
                    <a:pt x="26" y="283"/>
                    <a:pt x="26" y="283"/>
                    <a:pt x="26" y="283"/>
                  </a:cubicBezTo>
                  <a:cubicBezTo>
                    <a:pt x="171" y="283"/>
                    <a:pt x="171" y="283"/>
                    <a:pt x="171" y="283"/>
                  </a:cubicBezTo>
                  <a:cubicBezTo>
                    <a:pt x="171" y="246"/>
                    <a:pt x="171" y="246"/>
                    <a:pt x="171" y="246"/>
                  </a:cubicBezTo>
                  <a:lnTo>
                    <a:pt x="198" y="202"/>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1" name="Freeform 60"/>
            <p:cNvSpPr>
              <a:spLocks/>
            </p:cNvSpPr>
            <p:nvPr/>
          </p:nvSpPr>
          <p:spPr bwMode="gray">
            <a:xfrm>
              <a:off x="11704215" y="5815369"/>
              <a:ext cx="263829" cy="419973"/>
            </a:xfrm>
            <a:custGeom>
              <a:avLst/>
              <a:gdLst>
                <a:gd name="T0" fmla="*/ 167 w 167"/>
                <a:gd name="T1" fmla="*/ 270 h 270"/>
                <a:gd name="T2" fmla="*/ 167 w 167"/>
                <a:gd name="T3" fmla="*/ 0 h 270"/>
                <a:gd name="T4" fmla="*/ 0 w 167"/>
                <a:gd name="T5" fmla="*/ 0 h 270"/>
                <a:gd name="T6" fmla="*/ 0 w 167"/>
                <a:gd name="T7" fmla="*/ 203 h 270"/>
                <a:gd name="T8" fmla="*/ 18 w 167"/>
                <a:gd name="T9" fmla="*/ 202 h 270"/>
                <a:gd name="T10" fmla="*/ 167 w 167"/>
                <a:gd name="T11" fmla="*/ 270 h 270"/>
              </a:gdLst>
              <a:ahLst/>
              <a:cxnLst>
                <a:cxn ang="0">
                  <a:pos x="T0" y="T1"/>
                </a:cxn>
                <a:cxn ang="0">
                  <a:pos x="T2" y="T3"/>
                </a:cxn>
                <a:cxn ang="0">
                  <a:pos x="T4" y="T5"/>
                </a:cxn>
                <a:cxn ang="0">
                  <a:pos x="T6" y="T7"/>
                </a:cxn>
                <a:cxn ang="0">
                  <a:pos x="T8" y="T9"/>
                </a:cxn>
                <a:cxn ang="0">
                  <a:pos x="T10" y="T11"/>
                </a:cxn>
              </a:cxnLst>
              <a:rect l="0" t="0" r="r" b="b"/>
              <a:pathLst>
                <a:path w="167" h="270">
                  <a:moveTo>
                    <a:pt x="167" y="270"/>
                  </a:moveTo>
                  <a:cubicBezTo>
                    <a:pt x="167" y="0"/>
                    <a:pt x="167" y="0"/>
                    <a:pt x="167" y="0"/>
                  </a:cubicBezTo>
                  <a:cubicBezTo>
                    <a:pt x="0" y="0"/>
                    <a:pt x="0" y="0"/>
                    <a:pt x="0" y="0"/>
                  </a:cubicBezTo>
                  <a:cubicBezTo>
                    <a:pt x="0" y="203"/>
                    <a:pt x="0" y="203"/>
                    <a:pt x="0" y="203"/>
                  </a:cubicBezTo>
                  <a:cubicBezTo>
                    <a:pt x="6" y="203"/>
                    <a:pt x="12" y="202"/>
                    <a:pt x="18" y="202"/>
                  </a:cubicBezTo>
                  <a:cubicBezTo>
                    <a:pt x="77" y="202"/>
                    <a:pt x="131" y="229"/>
                    <a:pt x="167" y="270"/>
                  </a:cubicBezTo>
                  <a:close/>
                </a:path>
              </a:pathLst>
            </a:custGeom>
            <a:solidFill>
              <a:srgbClr val="001B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2" name="Rectangle 61"/>
            <p:cNvSpPr>
              <a:spLocks noChangeArrowheads="1"/>
            </p:cNvSpPr>
            <p:nvPr/>
          </p:nvSpPr>
          <p:spPr bwMode="gray">
            <a:xfrm>
              <a:off x="11712292" y="5769604"/>
              <a:ext cx="247676" cy="4576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3" name="Freeform 62"/>
            <p:cNvSpPr>
              <a:spLocks/>
            </p:cNvSpPr>
            <p:nvPr/>
          </p:nvSpPr>
          <p:spPr bwMode="gray">
            <a:xfrm>
              <a:off x="9698577" y="6491095"/>
              <a:ext cx="1017626" cy="503430"/>
            </a:xfrm>
            <a:custGeom>
              <a:avLst/>
              <a:gdLst>
                <a:gd name="T0" fmla="*/ 628 w 650"/>
                <a:gd name="T1" fmla="*/ 323 h 323"/>
                <a:gd name="T2" fmla="*/ 650 w 650"/>
                <a:gd name="T3" fmla="*/ 251 h 323"/>
                <a:gd name="T4" fmla="*/ 515 w 650"/>
                <a:gd name="T5" fmla="*/ 117 h 323"/>
                <a:gd name="T6" fmla="*/ 477 w 650"/>
                <a:gd name="T7" fmla="*/ 122 h 323"/>
                <a:gd name="T8" fmla="*/ 295 w 650"/>
                <a:gd name="T9" fmla="*/ 0 h 323"/>
                <a:gd name="T10" fmla="*/ 99 w 650"/>
                <a:gd name="T11" fmla="*/ 184 h 323"/>
                <a:gd name="T12" fmla="*/ 0 w 650"/>
                <a:gd name="T13" fmla="*/ 285 h 323"/>
                <a:gd name="T14" fmla="*/ 7 w 650"/>
                <a:gd name="T15" fmla="*/ 323 h 323"/>
                <a:gd name="T16" fmla="*/ 628 w 650"/>
                <a:gd name="T17" fmla="*/ 323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0" h="323">
                  <a:moveTo>
                    <a:pt x="628" y="323"/>
                  </a:moveTo>
                  <a:cubicBezTo>
                    <a:pt x="642" y="302"/>
                    <a:pt x="650" y="277"/>
                    <a:pt x="650" y="251"/>
                  </a:cubicBezTo>
                  <a:cubicBezTo>
                    <a:pt x="650" y="176"/>
                    <a:pt x="589" y="117"/>
                    <a:pt x="515" y="117"/>
                  </a:cubicBezTo>
                  <a:cubicBezTo>
                    <a:pt x="502" y="117"/>
                    <a:pt x="489" y="119"/>
                    <a:pt x="477" y="122"/>
                  </a:cubicBezTo>
                  <a:cubicBezTo>
                    <a:pt x="448" y="50"/>
                    <a:pt x="377" y="0"/>
                    <a:pt x="295" y="0"/>
                  </a:cubicBezTo>
                  <a:cubicBezTo>
                    <a:pt x="191" y="0"/>
                    <a:pt x="105" y="81"/>
                    <a:pt x="99" y="184"/>
                  </a:cubicBezTo>
                  <a:cubicBezTo>
                    <a:pt x="44" y="185"/>
                    <a:pt x="0" y="230"/>
                    <a:pt x="0" y="285"/>
                  </a:cubicBezTo>
                  <a:cubicBezTo>
                    <a:pt x="0" y="298"/>
                    <a:pt x="1" y="311"/>
                    <a:pt x="7" y="323"/>
                  </a:cubicBezTo>
                  <a:lnTo>
                    <a:pt x="628" y="3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4" name="Rectangle 63"/>
            <p:cNvSpPr>
              <a:spLocks noChangeArrowheads="1"/>
            </p:cNvSpPr>
            <p:nvPr/>
          </p:nvSpPr>
          <p:spPr bwMode="gray">
            <a:xfrm>
              <a:off x="10840041" y="5481545"/>
              <a:ext cx="43074" cy="91532"/>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345" name="Freeform 64"/>
            <p:cNvSpPr>
              <a:spLocks/>
            </p:cNvSpPr>
            <p:nvPr/>
          </p:nvSpPr>
          <p:spPr bwMode="gray">
            <a:xfrm>
              <a:off x="6852992" y="5328094"/>
              <a:ext cx="729569" cy="231523"/>
            </a:xfrm>
            <a:custGeom>
              <a:avLst/>
              <a:gdLst>
                <a:gd name="T0" fmla="*/ 271 w 271"/>
                <a:gd name="T1" fmla="*/ 0 h 86"/>
                <a:gd name="T2" fmla="*/ 0 w 271"/>
                <a:gd name="T3" fmla="*/ 0 h 86"/>
                <a:gd name="T4" fmla="*/ 17 w 271"/>
                <a:gd name="T5" fmla="*/ 11 h 86"/>
                <a:gd name="T6" fmla="*/ 132 w 271"/>
                <a:gd name="T7" fmla="*/ 48 h 86"/>
                <a:gd name="T8" fmla="*/ 133 w 271"/>
                <a:gd name="T9" fmla="*/ 86 h 86"/>
                <a:gd name="T10" fmla="*/ 240 w 271"/>
                <a:gd name="T11" fmla="*/ 86 h 86"/>
                <a:gd name="T12" fmla="*/ 240 w 271"/>
                <a:gd name="T13" fmla="*/ 21 h 86"/>
                <a:gd name="T14" fmla="*/ 271 w 271"/>
                <a:gd name="T15" fmla="*/ 0 h 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1" h="86">
                  <a:moveTo>
                    <a:pt x="271" y="0"/>
                  </a:moveTo>
                  <a:lnTo>
                    <a:pt x="0" y="0"/>
                  </a:lnTo>
                  <a:lnTo>
                    <a:pt x="17" y="11"/>
                  </a:lnTo>
                  <a:lnTo>
                    <a:pt x="132" y="48"/>
                  </a:lnTo>
                  <a:lnTo>
                    <a:pt x="133" y="86"/>
                  </a:lnTo>
                  <a:lnTo>
                    <a:pt x="240" y="86"/>
                  </a:lnTo>
                  <a:lnTo>
                    <a:pt x="240" y="21"/>
                  </a:lnTo>
                  <a:lnTo>
                    <a:pt x="271" y="0"/>
                  </a:ln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6" name="Freeform 65"/>
            <p:cNvSpPr>
              <a:spLocks/>
            </p:cNvSpPr>
            <p:nvPr/>
          </p:nvSpPr>
          <p:spPr bwMode="gray">
            <a:xfrm>
              <a:off x="7192201" y="5621536"/>
              <a:ext cx="328440" cy="508814"/>
            </a:xfrm>
            <a:custGeom>
              <a:avLst/>
              <a:gdLst>
                <a:gd name="T0" fmla="*/ 209 w 209"/>
                <a:gd name="T1" fmla="*/ 327 h 327"/>
                <a:gd name="T2" fmla="*/ 209 w 209"/>
                <a:gd name="T3" fmla="*/ 0 h 327"/>
                <a:gd name="T4" fmla="*/ 0 w 209"/>
                <a:gd name="T5" fmla="*/ 0 h 327"/>
                <a:gd name="T6" fmla="*/ 0 w 209"/>
                <a:gd name="T7" fmla="*/ 242 h 327"/>
                <a:gd name="T8" fmla="*/ 209 w 209"/>
                <a:gd name="T9" fmla="*/ 327 h 327"/>
              </a:gdLst>
              <a:ahLst/>
              <a:cxnLst>
                <a:cxn ang="0">
                  <a:pos x="T0" y="T1"/>
                </a:cxn>
                <a:cxn ang="0">
                  <a:pos x="T2" y="T3"/>
                </a:cxn>
                <a:cxn ang="0">
                  <a:pos x="T4" y="T5"/>
                </a:cxn>
                <a:cxn ang="0">
                  <a:pos x="T6" y="T7"/>
                </a:cxn>
                <a:cxn ang="0">
                  <a:pos x="T8" y="T9"/>
                </a:cxn>
              </a:cxnLst>
              <a:rect l="0" t="0" r="r" b="b"/>
              <a:pathLst>
                <a:path w="209" h="327">
                  <a:moveTo>
                    <a:pt x="209" y="327"/>
                  </a:moveTo>
                  <a:cubicBezTo>
                    <a:pt x="209" y="0"/>
                    <a:pt x="209" y="0"/>
                    <a:pt x="209" y="0"/>
                  </a:cubicBezTo>
                  <a:cubicBezTo>
                    <a:pt x="0" y="0"/>
                    <a:pt x="0" y="0"/>
                    <a:pt x="0" y="0"/>
                  </a:cubicBezTo>
                  <a:cubicBezTo>
                    <a:pt x="0" y="242"/>
                    <a:pt x="0" y="242"/>
                    <a:pt x="0" y="242"/>
                  </a:cubicBezTo>
                  <a:cubicBezTo>
                    <a:pt x="81" y="245"/>
                    <a:pt x="153" y="277"/>
                    <a:pt x="209" y="327"/>
                  </a:cubicBezTo>
                  <a:close/>
                </a:path>
              </a:pathLst>
            </a:custGeom>
            <a:solidFill>
              <a:srgbClr val="001B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7" name="Rectangle 66"/>
            <p:cNvSpPr>
              <a:spLocks noChangeArrowheads="1"/>
            </p:cNvSpPr>
            <p:nvPr/>
          </p:nvSpPr>
          <p:spPr bwMode="gray">
            <a:xfrm>
              <a:off x="7202970" y="5559618"/>
              <a:ext cx="306903" cy="6192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8" name="Rectangle 67"/>
            <p:cNvSpPr>
              <a:spLocks noChangeArrowheads="1"/>
            </p:cNvSpPr>
            <p:nvPr/>
          </p:nvSpPr>
          <p:spPr bwMode="gray">
            <a:xfrm>
              <a:off x="7943307" y="5048112"/>
              <a:ext cx="43074" cy="91532"/>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349" name="Freeform 68"/>
            <p:cNvSpPr>
              <a:spLocks/>
            </p:cNvSpPr>
            <p:nvPr/>
          </p:nvSpPr>
          <p:spPr bwMode="gray">
            <a:xfrm>
              <a:off x="7940614" y="5088494"/>
              <a:ext cx="1289532" cy="454971"/>
            </a:xfrm>
            <a:custGeom>
              <a:avLst/>
              <a:gdLst>
                <a:gd name="T0" fmla="*/ 479 w 479"/>
                <a:gd name="T1" fmla="*/ 169 h 169"/>
                <a:gd name="T2" fmla="*/ 163 w 479"/>
                <a:gd name="T3" fmla="*/ 169 h 169"/>
                <a:gd name="T4" fmla="*/ 163 w 479"/>
                <a:gd name="T5" fmla="*/ 5 h 169"/>
                <a:gd name="T6" fmla="*/ 0 w 479"/>
                <a:gd name="T7" fmla="*/ 5 h 169"/>
                <a:gd name="T8" fmla="*/ 0 w 479"/>
                <a:gd name="T9" fmla="*/ 0 h 169"/>
                <a:gd name="T10" fmla="*/ 169 w 479"/>
                <a:gd name="T11" fmla="*/ 0 h 169"/>
                <a:gd name="T12" fmla="*/ 169 w 479"/>
                <a:gd name="T13" fmla="*/ 165 h 169"/>
                <a:gd name="T14" fmla="*/ 479 w 479"/>
                <a:gd name="T15" fmla="*/ 165 h 169"/>
                <a:gd name="T16" fmla="*/ 479 w 479"/>
                <a:gd name="T17" fmla="*/ 169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9" h="169">
                  <a:moveTo>
                    <a:pt x="479" y="169"/>
                  </a:moveTo>
                  <a:lnTo>
                    <a:pt x="163" y="169"/>
                  </a:lnTo>
                  <a:lnTo>
                    <a:pt x="163" y="5"/>
                  </a:lnTo>
                  <a:lnTo>
                    <a:pt x="0" y="5"/>
                  </a:lnTo>
                  <a:lnTo>
                    <a:pt x="0" y="0"/>
                  </a:lnTo>
                  <a:lnTo>
                    <a:pt x="169" y="0"/>
                  </a:lnTo>
                  <a:lnTo>
                    <a:pt x="169" y="165"/>
                  </a:lnTo>
                  <a:lnTo>
                    <a:pt x="479" y="165"/>
                  </a:lnTo>
                  <a:lnTo>
                    <a:pt x="479" y="169"/>
                  </a:ln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350" name="Freeform 69"/>
            <p:cNvSpPr>
              <a:spLocks/>
            </p:cNvSpPr>
            <p:nvPr/>
          </p:nvSpPr>
          <p:spPr bwMode="gray">
            <a:xfrm>
              <a:off x="10215467" y="6227266"/>
              <a:ext cx="134607" cy="188449"/>
            </a:xfrm>
            <a:custGeom>
              <a:avLst/>
              <a:gdLst>
                <a:gd name="T0" fmla="*/ 85 w 85"/>
                <a:gd name="T1" fmla="*/ 86 h 121"/>
                <a:gd name="T2" fmla="*/ 85 w 85"/>
                <a:gd name="T3" fmla="*/ 0 h 121"/>
                <a:gd name="T4" fmla="*/ 77 w 85"/>
                <a:gd name="T5" fmla="*/ 2 h 121"/>
                <a:gd name="T6" fmla="*/ 77 w 85"/>
                <a:gd name="T7" fmla="*/ 98 h 121"/>
                <a:gd name="T8" fmla="*/ 0 w 85"/>
                <a:gd name="T9" fmla="*/ 98 h 121"/>
                <a:gd name="T10" fmla="*/ 11 w 85"/>
                <a:gd name="T11" fmla="*/ 105 h 121"/>
                <a:gd name="T12" fmla="*/ 11 w 85"/>
                <a:gd name="T13" fmla="*/ 121 h 121"/>
                <a:gd name="T14" fmla="*/ 73 w 85"/>
                <a:gd name="T15" fmla="*/ 121 h 121"/>
                <a:gd name="T16" fmla="*/ 73 w 85"/>
                <a:gd name="T17" fmla="*/ 105 h 121"/>
                <a:gd name="T18" fmla="*/ 85 w 85"/>
                <a:gd name="T19" fmla="*/ 86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121">
                  <a:moveTo>
                    <a:pt x="85" y="86"/>
                  </a:moveTo>
                  <a:cubicBezTo>
                    <a:pt x="85" y="0"/>
                    <a:pt x="85" y="0"/>
                    <a:pt x="85" y="0"/>
                  </a:cubicBezTo>
                  <a:cubicBezTo>
                    <a:pt x="82" y="0"/>
                    <a:pt x="79" y="1"/>
                    <a:pt x="77" y="2"/>
                  </a:cubicBezTo>
                  <a:cubicBezTo>
                    <a:pt x="77" y="98"/>
                    <a:pt x="77" y="98"/>
                    <a:pt x="77" y="98"/>
                  </a:cubicBezTo>
                  <a:cubicBezTo>
                    <a:pt x="0" y="98"/>
                    <a:pt x="0" y="98"/>
                    <a:pt x="0" y="98"/>
                  </a:cubicBezTo>
                  <a:cubicBezTo>
                    <a:pt x="3" y="102"/>
                    <a:pt x="7" y="104"/>
                    <a:pt x="11" y="105"/>
                  </a:cubicBezTo>
                  <a:cubicBezTo>
                    <a:pt x="11" y="121"/>
                    <a:pt x="11" y="121"/>
                    <a:pt x="11" y="121"/>
                  </a:cubicBezTo>
                  <a:cubicBezTo>
                    <a:pt x="73" y="121"/>
                    <a:pt x="73" y="121"/>
                    <a:pt x="73" y="121"/>
                  </a:cubicBezTo>
                  <a:cubicBezTo>
                    <a:pt x="73" y="105"/>
                    <a:pt x="73" y="105"/>
                    <a:pt x="73" y="105"/>
                  </a:cubicBezTo>
                  <a:lnTo>
                    <a:pt x="85" y="86"/>
                  </a:ln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1" name="Freeform 70"/>
            <p:cNvSpPr>
              <a:spLocks/>
            </p:cNvSpPr>
            <p:nvPr/>
          </p:nvSpPr>
          <p:spPr bwMode="gray">
            <a:xfrm>
              <a:off x="10228926" y="6437253"/>
              <a:ext cx="110378" cy="250369"/>
            </a:xfrm>
            <a:custGeom>
              <a:avLst/>
              <a:gdLst>
                <a:gd name="T0" fmla="*/ 72 w 72"/>
                <a:gd name="T1" fmla="*/ 160 h 160"/>
                <a:gd name="T2" fmla="*/ 72 w 72"/>
                <a:gd name="T3" fmla="*/ 0 h 160"/>
                <a:gd name="T4" fmla="*/ 0 w 72"/>
                <a:gd name="T5" fmla="*/ 0 h 160"/>
                <a:gd name="T6" fmla="*/ 0 w 72"/>
                <a:gd name="T7" fmla="*/ 119 h 160"/>
                <a:gd name="T8" fmla="*/ 72 w 72"/>
                <a:gd name="T9" fmla="*/ 160 h 160"/>
              </a:gdLst>
              <a:ahLst/>
              <a:cxnLst>
                <a:cxn ang="0">
                  <a:pos x="T0" y="T1"/>
                </a:cxn>
                <a:cxn ang="0">
                  <a:pos x="T2" y="T3"/>
                </a:cxn>
                <a:cxn ang="0">
                  <a:pos x="T4" y="T5"/>
                </a:cxn>
                <a:cxn ang="0">
                  <a:pos x="T6" y="T7"/>
                </a:cxn>
                <a:cxn ang="0">
                  <a:pos x="T8" y="T9"/>
                </a:cxn>
              </a:cxnLst>
              <a:rect l="0" t="0" r="r" b="b"/>
              <a:pathLst>
                <a:path w="72" h="160">
                  <a:moveTo>
                    <a:pt x="72" y="160"/>
                  </a:moveTo>
                  <a:cubicBezTo>
                    <a:pt x="72" y="0"/>
                    <a:pt x="72" y="0"/>
                    <a:pt x="72" y="0"/>
                  </a:cubicBezTo>
                  <a:cubicBezTo>
                    <a:pt x="0" y="0"/>
                    <a:pt x="0" y="0"/>
                    <a:pt x="0" y="0"/>
                  </a:cubicBezTo>
                  <a:cubicBezTo>
                    <a:pt x="0" y="119"/>
                    <a:pt x="0" y="119"/>
                    <a:pt x="0" y="119"/>
                  </a:cubicBezTo>
                  <a:cubicBezTo>
                    <a:pt x="27" y="126"/>
                    <a:pt x="52" y="140"/>
                    <a:pt x="72" y="160"/>
                  </a:cubicBezTo>
                  <a:close/>
                </a:path>
              </a:pathLst>
            </a:custGeom>
            <a:solidFill>
              <a:srgbClr val="001B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2" name="Rectangle 71"/>
            <p:cNvSpPr>
              <a:spLocks noChangeArrowheads="1"/>
            </p:cNvSpPr>
            <p:nvPr/>
          </p:nvSpPr>
          <p:spPr bwMode="gray">
            <a:xfrm>
              <a:off x="10231619" y="6415716"/>
              <a:ext cx="104994" cy="215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3" name="Freeform 72"/>
            <p:cNvSpPr>
              <a:spLocks/>
            </p:cNvSpPr>
            <p:nvPr/>
          </p:nvSpPr>
          <p:spPr bwMode="gray">
            <a:xfrm>
              <a:off x="9916639" y="5287711"/>
              <a:ext cx="923402" cy="247676"/>
            </a:xfrm>
            <a:custGeom>
              <a:avLst/>
              <a:gdLst>
                <a:gd name="T0" fmla="*/ 343 w 343"/>
                <a:gd name="T1" fmla="*/ 92 h 92"/>
                <a:gd name="T2" fmla="*/ 196 w 343"/>
                <a:gd name="T3" fmla="*/ 92 h 92"/>
                <a:gd name="T4" fmla="*/ 196 w 343"/>
                <a:gd name="T5" fmla="*/ 5 h 92"/>
                <a:gd name="T6" fmla="*/ 0 w 343"/>
                <a:gd name="T7" fmla="*/ 5 h 92"/>
                <a:gd name="T8" fmla="*/ 0 w 343"/>
                <a:gd name="T9" fmla="*/ 0 h 92"/>
                <a:gd name="T10" fmla="*/ 201 w 343"/>
                <a:gd name="T11" fmla="*/ 0 h 92"/>
                <a:gd name="T12" fmla="*/ 201 w 343"/>
                <a:gd name="T13" fmla="*/ 87 h 92"/>
                <a:gd name="T14" fmla="*/ 343 w 343"/>
                <a:gd name="T15" fmla="*/ 87 h 92"/>
                <a:gd name="T16" fmla="*/ 343 w 343"/>
                <a:gd name="T17" fmla="*/ 9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3" h="92">
                  <a:moveTo>
                    <a:pt x="343" y="92"/>
                  </a:moveTo>
                  <a:lnTo>
                    <a:pt x="196" y="92"/>
                  </a:lnTo>
                  <a:lnTo>
                    <a:pt x="196" y="5"/>
                  </a:lnTo>
                  <a:lnTo>
                    <a:pt x="0" y="5"/>
                  </a:lnTo>
                  <a:lnTo>
                    <a:pt x="0" y="0"/>
                  </a:lnTo>
                  <a:lnTo>
                    <a:pt x="201" y="0"/>
                  </a:lnTo>
                  <a:lnTo>
                    <a:pt x="201" y="87"/>
                  </a:lnTo>
                  <a:lnTo>
                    <a:pt x="343" y="87"/>
                  </a:lnTo>
                  <a:lnTo>
                    <a:pt x="343" y="92"/>
                  </a:ln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354" name="Freeform 73"/>
            <p:cNvSpPr>
              <a:spLocks/>
            </p:cNvSpPr>
            <p:nvPr/>
          </p:nvSpPr>
          <p:spPr bwMode="gray">
            <a:xfrm>
              <a:off x="9623198" y="5565002"/>
              <a:ext cx="282675" cy="743029"/>
            </a:xfrm>
            <a:custGeom>
              <a:avLst/>
              <a:gdLst>
                <a:gd name="T0" fmla="*/ 93 w 105"/>
                <a:gd name="T1" fmla="*/ 276 h 276"/>
                <a:gd name="T2" fmla="*/ 0 w 105"/>
                <a:gd name="T3" fmla="*/ 276 h 276"/>
                <a:gd name="T4" fmla="*/ 0 w 105"/>
                <a:gd name="T5" fmla="*/ 0 h 276"/>
                <a:gd name="T6" fmla="*/ 105 w 105"/>
                <a:gd name="T7" fmla="*/ 0 h 276"/>
                <a:gd name="T8" fmla="*/ 105 w 105"/>
                <a:gd name="T9" fmla="*/ 6 h 276"/>
                <a:gd name="T10" fmla="*/ 6 w 105"/>
                <a:gd name="T11" fmla="*/ 6 h 276"/>
                <a:gd name="T12" fmla="*/ 6 w 105"/>
                <a:gd name="T13" fmla="*/ 271 h 276"/>
                <a:gd name="T14" fmla="*/ 93 w 105"/>
                <a:gd name="T15" fmla="*/ 271 h 276"/>
                <a:gd name="T16" fmla="*/ 93 w 105"/>
                <a:gd name="T17" fmla="*/ 276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 h="276">
                  <a:moveTo>
                    <a:pt x="93" y="276"/>
                  </a:moveTo>
                  <a:lnTo>
                    <a:pt x="0" y="276"/>
                  </a:lnTo>
                  <a:lnTo>
                    <a:pt x="0" y="0"/>
                  </a:lnTo>
                  <a:lnTo>
                    <a:pt x="105" y="0"/>
                  </a:lnTo>
                  <a:lnTo>
                    <a:pt x="105" y="6"/>
                  </a:lnTo>
                  <a:lnTo>
                    <a:pt x="6" y="6"/>
                  </a:lnTo>
                  <a:lnTo>
                    <a:pt x="6" y="271"/>
                  </a:lnTo>
                  <a:lnTo>
                    <a:pt x="93" y="271"/>
                  </a:lnTo>
                  <a:lnTo>
                    <a:pt x="93" y="276"/>
                  </a:ln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355" name="Rectangle 74"/>
            <p:cNvSpPr>
              <a:spLocks noChangeArrowheads="1"/>
            </p:cNvSpPr>
            <p:nvPr/>
          </p:nvSpPr>
          <p:spPr bwMode="gray">
            <a:xfrm>
              <a:off x="9846644" y="6273032"/>
              <a:ext cx="26921" cy="56536"/>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356" name="Freeform 75"/>
            <p:cNvSpPr>
              <a:spLocks/>
            </p:cNvSpPr>
            <p:nvPr/>
          </p:nvSpPr>
          <p:spPr bwMode="gray">
            <a:xfrm>
              <a:off x="10883115" y="4951196"/>
              <a:ext cx="1076853" cy="734953"/>
            </a:xfrm>
            <a:custGeom>
              <a:avLst/>
              <a:gdLst>
                <a:gd name="T0" fmla="*/ 400 w 400"/>
                <a:gd name="T1" fmla="*/ 273 h 273"/>
                <a:gd name="T2" fmla="*/ 400 w 400"/>
                <a:gd name="T3" fmla="*/ 0 h 273"/>
                <a:gd name="T4" fmla="*/ 201 w 400"/>
                <a:gd name="T5" fmla="*/ 0 h 273"/>
                <a:gd name="T6" fmla="*/ 0 w 400"/>
                <a:gd name="T7" fmla="*/ 0 h 273"/>
                <a:gd name="T8" fmla="*/ 0 w 400"/>
                <a:gd name="T9" fmla="*/ 273 h 273"/>
                <a:gd name="T10" fmla="*/ 201 w 400"/>
                <a:gd name="T11" fmla="*/ 273 h 273"/>
                <a:gd name="T12" fmla="*/ 400 w 400"/>
                <a:gd name="T13" fmla="*/ 273 h 273"/>
              </a:gdLst>
              <a:ahLst/>
              <a:cxnLst>
                <a:cxn ang="0">
                  <a:pos x="T0" y="T1"/>
                </a:cxn>
                <a:cxn ang="0">
                  <a:pos x="T2" y="T3"/>
                </a:cxn>
                <a:cxn ang="0">
                  <a:pos x="T4" y="T5"/>
                </a:cxn>
                <a:cxn ang="0">
                  <a:pos x="T6" y="T7"/>
                </a:cxn>
                <a:cxn ang="0">
                  <a:pos x="T8" y="T9"/>
                </a:cxn>
                <a:cxn ang="0">
                  <a:pos x="T10" y="T11"/>
                </a:cxn>
                <a:cxn ang="0">
                  <a:pos x="T12" y="T13"/>
                </a:cxn>
              </a:cxnLst>
              <a:rect l="0" t="0" r="r" b="b"/>
              <a:pathLst>
                <a:path w="400" h="273">
                  <a:moveTo>
                    <a:pt x="400" y="273"/>
                  </a:moveTo>
                  <a:lnTo>
                    <a:pt x="400" y="0"/>
                  </a:lnTo>
                  <a:lnTo>
                    <a:pt x="201" y="0"/>
                  </a:lnTo>
                  <a:lnTo>
                    <a:pt x="0" y="0"/>
                  </a:lnTo>
                  <a:lnTo>
                    <a:pt x="0" y="273"/>
                  </a:lnTo>
                  <a:lnTo>
                    <a:pt x="201" y="273"/>
                  </a:lnTo>
                  <a:lnTo>
                    <a:pt x="400" y="273"/>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7" name="Rectangle 76"/>
            <p:cNvSpPr>
              <a:spLocks noChangeArrowheads="1"/>
            </p:cNvSpPr>
            <p:nvPr/>
          </p:nvSpPr>
          <p:spPr bwMode="gray">
            <a:xfrm>
              <a:off x="10939649" y="4991577"/>
              <a:ext cx="966476" cy="573425"/>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358" name="Freeform 77"/>
            <p:cNvSpPr>
              <a:spLocks noEditPoints="1"/>
            </p:cNvSpPr>
            <p:nvPr/>
          </p:nvSpPr>
          <p:spPr bwMode="gray">
            <a:xfrm>
              <a:off x="11009645" y="5384628"/>
              <a:ext cx="826485" cy="99610"/>
            </a:xfrm>
            <a:custGeom>
              <a:avLst/>
              <a:gdLst>
                <a:gd name="T0" fmla="*/ 0 w 527"/>
                <a:gd name="T1" fmla="*/ 57 h 64"/>
                <a:gd name="T2" fmla="*/ 41 w 527"/>
                <a:gd name="T3" fmla="*/ 57 h 64"/>
                <a:gd name="T4" fmla="*/ 8 w 527"/>
                <a:gd name="T5" fmla="*/ 0 h 64"/>
                <a:gd name="T6" fmla="*/ 34 w 527"/>
                <a:gd name="T7" fmla="*/ 57 h 64"/>
                <a:gd name="T8" fmla="*/ 86 w 527"/>
                <a:gd name="T9" fmla="*/ 57 h 64"/>
                <a:gd name="T10" fmla="*/ 60 w 527"/>
                <a:gd name="T11" fmla="*/ 4 h 64"/>
                <a:gd name="T12" fmla="*/ 77 w 527"/>
                <a:gd name="T13" fmla="*/ 57 h 64"/>
                <a:gd name="T14" fmla="*/ 65 w 527"/>
                <a:gd name="T15" fmla="*/ 64 h 64"/>
                <a:gd name="T16" fmla="*/ 102 w 527"/>
                <a:gd name="T17" fmla="*/ 39 h 64"/>
                <a:gd name="T18" fmla="*/ 93 w 527"/>
                <a:gd name="T19" fmla="*/ 57 h 64"/>
                <a:gd name="T20" fmla="*/ 121 w 527"/>
                <a:gd name="T21" fmla="*/ 8 h 64"/>
                <a:gd name="T22" fmla="*/ 154 w 527"/>
                <a:gd name="T23" fmla="*/ 64 h 64"/>
                <a:gd name="T24" fmla="*/ 154 w 527"/>
                <a:gd name="T25" fmla="*/ 0 h 64"/>
                <a:gd name="T26" fmla="*/ 154 w 527"/>
                <a:gd name="T27" fmla="*/ 8 h 64"/>
                <a:gd name="T28" fmla="*/ 130 w 527"/>
                <a:gd name="T29" fmla="*/ 8 h 64"/>
                <a:gd name="T30" fmla="*/ 182 w 527"/>
                <a:gd name="T31" fmla="*/ 57 h 64"/>
                <a:gd name="T32" fmla="*/ 224 w 527"/>
                <a:gd name="T33" fmla="*/ 57 h 64"/>
                <a:gd name="T34" fmla="*/ 191 w 527"/>
                <a:gd name="T35" fmla="*/ 0 h 64"/>
                <a:gd name="T36" fmla="*/ 215 w 527"/>
                <a:gd name="T37" fmla="*/ 57 h 64"/>
                <a:gd name="T38" fmla="*/ 251 w 527"/>
                <a:gd name="T39" fmla="*/ 0 h 64"/>
                <a:gd name="T40" fmla="*/ 251 w 527"/>
                <a:gd name="T41" fmla="*/ 64 h 64"/>
                <a:gd name="T42" fmla="*/ 284 w 527"/>
                <a:gd name="T43" fmla="*/ 8 h 64"/>
                <a:gd name="T44" fmla="*/ 251 w 527"/>
                <a:gd name="T45" fmla="*/ 8 h 64"/>
                <a:gd name="T46" fmla="*/ 251 w 527"/>
                <a:gd name="T47" fmla="*/ 57 h 64"/>
                <a:gd name="T48" fmla="*/ 328 w 527"/>
                <a:gd name="T49" fmla="*/ 0 h 64"/>
                <a:gd name="T50" fmla="*/ 307 w 527"/>
                <a:gd name="T51" fmla="*/ 8 h 64"/>
                <a:gd name="T52" fmla="*/ 307 w 527"/>
                <a:gd name="T53" fmla="*/ 57 h 64"/>
                <a:gd name="T54" fmla="*/ 340 w 527"/>
                <a:gd name="T55" fmla="*/ 64 h 64"/>
                <a:gd name="T56" fmla="*/ 340 w 527"/>
                <a:gd name="T57" fmla="*/ 35 h 64"/>
                <a:gd name="T58" fmla="*/ 328 w 527"/>
                <a:gd name="T59" fmla="*/ 57 h 64"/>
                <a:gd name="T60" fmla="*/ 368 w 527"/>
                <a:gd name="T61" fmla="*/ 0 h 64"/>
                <a:gd name="T62" fmla="*/ 380 w 527"/>
                <a:gd name="T63" fmla="*/ 8 h 64"/>
                <a:gd name="T64" fmla="*/ 364 w 527"/>
                <a:gd name="T65" fmla="*/ 60 h 64"/>
                <a:gd name="T66" fmla="*/ 405 w 527"/>
                <a:gd name="T67" fmla="*/ 60 h 64"/>
                <a:gd name="T68" fmla="*/ 396 w 527"/>
                <a:gd name="T69" fmla="*/ 39 h 64"/>
                <a:gd name="T70" fmla="*/ 433 w 527"/>
                <a:gd name="T71" fmla="*/ 0 h 64"/>
                <a:gd name="T72" fmla="*/ 433 w 527"/>
                <a:gd name="T73" fmla="*/ 64 h 64"/>
                <a:gd name="T74" fmla="*/ 466 w 527"/>
                <a:gd name="T75" fmla="*/ 8 h 64"/>
                <a:gd name="T76" fmla="*/ 433 w 527"/>
                <a:gd name="T77" fmla="*/ 8 h 64"/>
                <a:gd name="T78" fmla="*/ 433 w 527"/>
                <a:gd name="T79" fmla="*/ 57 h 64"/>
                <a:gd name="T80" fmla="*/ 510 w 527"/>
                <a:gd name="T81" fmla="*/ 0 h 64"/>
                <a:gd name="T82" fmla="*/ 489 w 527"/>
                <a:gd name="T83" fmla="*/ 8 h 64"/>
                <a:gd name="T84" fmla="*/ 489 w 527"/>
                <a:gd name="T85" fmla="*/ 57 h 64"/>
                <a:gd name="T86" fmla="*/ 522 w 527"/>
                <a:gd name="T87" fmla="*/ 64 h 64"/>
                <a:gd name="T88" fmla="*/ 522 w 527"/>
                <a:gd name="T89" fmla="*/ 35 h 64"/>
                <a:gd name="T90" fmla="*/ 510 w 527"/>
                <a:gd name="T91" fmla="*/ 57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7" h="64">
                  <a:moveTo>
                    <a:pt x="8" y="0"/>
                  </a:moveTo>
                  <a:cubicBezTo>
                    <a:pt x="4" y="0"/>
                    <a:pt x="0" y="3"/>
                    <a:pt x="0" y="8"/>
                  </a:cubicBezTo>
                  <a:cubicBezTo>
                    <a:pt x="0" y="57"/>
                    <a:pt x="0" y="57"/>
                    <a:pt x="0" y="57"/>
                  </a:cubicBezTo>
                  <a:cubicBezTo>
                    <a:pt x="0" y="61"/>
                    <a:pt x="4" y="64"/>
                    <a:pt x="8" y="64"/>
                  </a:cubicBezTo>
                  <a:cubicBezTo>
                    <a:pt x="34" y="64"/>
                    <a:pt x="34" y="64"/>
                    <a:pt x="34" y="64"/>
                  </a:cubicBezTo>
                  <a:cubicBezTo>
                    <a:pt x="38" y="64"/>
                    <a:pt x="41" y="61"/>
                    <a:pt x="41" y="57"/>
                  </a:cubicBezTo>
                  <a:cubicBezTo>
                    <a:pt x="41" y="8"/>
                    <a:pt x="41" y="8"/>
                    <a:pt x="41" y="8"/>
                  </a:cubicBezTo>
                  <a:cubicBezTo>
                    <a:pt x="41" y="3"/>
                    <a:pt x="38" y="0"/>
                    <a:pt x="34" y="0"/>
                  </a:cubicBezTo>
                  <a:lnTo>
                    <a:pt x="8" y="0"/>
                  </a:lnTo>
                  <a:close/>
                  <a:moveTo>
                    <a:pt x="8" y="8"/>
                  </a:moveTo>
                  <a:cubicBezTo>
                    <a:pt x="34" y="8"/>
                    <a:pt x="34" y="8"/>
                    <a:pt x="34" y="8"/>
                  </a:cubicBezTo>
                  <a:cubicBezTo>
                    <a:pt x="34" y="57"/>
                    <a:pt x="34" y="57"/>
                    <a:pt x="34" y="57"/>
                  </a:cubicBezTo>
                  <a:cubicBezTo>
                    <a:pt x="8" y="57"/>
                    <a:pt x="8" y="57"/>
                    <a:pt x="8" y="57"/>
                  </a:cubicBezTo>
                  <a:lnTo>
                    <a:pt x="8" y="8"/>
                  </a:lnTo>
                  <a:close/>
                  <a:moveTo>
                    <a:pt x="86" y="57"/>
                  </a:moveTo>
                  <a:cubicBezTo>
                    <a:pt x="86" y="0"/>
                    <a:pt x="86" y="0"/>
                    <a:pt x="86" y="0"/>
                  </a:cubicBezTo>
                  <a:cubicBezTo>
                    <a:pt x="65" y="0"/>
                    <a:pt x="65" y="0"/>
                    <a:pt x="65" y="0"/>
                  </a:cubicBezTo>
                  <a:cubicBezTo>
                    <a:pt x="63" y="0"/>
                    <a:pt x="60" y="0"/>
                    <a:pt x="60" y="4"/>
                  </a:cubicBezTo>
                  <a:cubicBezTo>
                    <a:pt x="60" y="7"/>
                    <a:pt x="63" y="8"/>
                    <a:pt x="65" y="8"/>
                  </a:cubicBezTo>
                  <a:cubicBezTo>
                    <a:pt x="77" y="8"/>
                    <a:pt x="77" y="8"/>
                    <a:pt x="77" y="8"/>
                  </a:cubicBezTo>
                  <a:cubicBezTo>
                    <a:pt x="77" y="57"/>
                    <a:pt x="77" y="57"/>
                    <a:pt x="77" y="57"/>
                  </a:cubicBezTo>
                  <a:cubicBezTo>
                    <a:pt x="65" y="57"/>
                    <a:pt x="65" y="57"/>
                    <a:pt x="65" y="57"/>
                  </a:cubicBezTo>
                  <a:cubicBezTo>
                    <a:pt x="63" y="57"/>
                    <a:pt x="60" y="58"/>
                    <a:pt x="60" y="60"/>
                  </a:cubicBezTo>
                  <a:cubicBezTo>
                    <a:pt x="60" y="64"/>
                    <a:pt x="63" y="64"/>
                    <a:pt x="65" y="64"/>
                  </a:cubicBezTo>
                  <a:cubicBezTo>
                    <a:pt x="98" y="64"/>
                    <a:pt x="98" y="64"/>
                    <a:pt x="98" y="64"/>
                  </a:cubicBezTo>
                  <a:cubicBezTo>
                    <a:pt x="100" y="64"/>
                    <a:pt x="102" y="64"/>
                    <a:pt x="102" y="60"/>
                  </a:cubicBezTo>
                  <a:cubicBezTo>
                    <a:pt x="102" y="39"/>
                    <a:pt x="102" y="39"/>
                    <a:pt x="102" y="39"/>
                  </a:cubicBezTo>
                  <a:cubicBezTo>
                    <a:pt x="102" y="37"/>
                    <a:pt x="101" y="35"/>
                    <a:pt x="98" y="35"/>
                  </a:cubicBezTo>
                  <a:cubicBezTo>
                    <a:pt x="95" y="35"/>
                    <a:pt x="93" y="37"/>
                    <a:pt x="93" y="39"/>
                  </a:cubicBezTo>
                  <a:cubicBezTo>
                    <a:pt x="93" y="57"/>
                    <a:pt x="93" y="57"/>
                    <a:pt x="93" y="57"/>
                  </a:cubicBezTo>
                  <a:lnTo>
                    <a:pt x="86" y="57"/>
                  </a:lnTo>
                  <a:close/>
                  <a:moveTo>
                    <a:pt x="130" y="0"/>
                  </a:moveTo>
                  <a:cubicBezTo>
                    <a:pt x="125" y="0"/>
                    <a:pt x="121" y="3"/>
                    <a:pt x="121" y="8"/>
                  </a:cubicBezTo>
                  <a:cubicBezTo>
                    <a:pt x="121" y="57"/>
                    <a:pt x="121" y="57"/>
                    <a:pt x="121" y="57"/>
                  </a:cubicBezTo>
                  <a:cubicBezTo>
                    <a:pt x="121" y="61"/>
                    <a:pt x="125" y="64"/>
                    <a:pt x="130" y="64"/>
                  </a:cubicBezTo>
                  <a:cubicBezTo>
                    <a:pt x="154" y="64"/>
                    <a:pt x="154" y="64"/>
                    <a:pt x="154" y="64"/>
                  </a:cubicBezTo>
                  <a:cubicBezTo>
                    <a:pt x="159" y="64"/>
                    <a:pt x="163" y="61"/>
                    <a:pt x="163" y="57"/>
                  </a:cubicBezTo>
                  <a:cubicBezTo>
                    <a:pt x="163" y="8"/>
                    <a:pt x="163" y="8"/>
                    <a:pt x="163" y="8"/>
                  </a:cubicBezTo>
                  <a:cubicBezTo>
                    <a:pt x="163" y="3"/>
                    <a:pt x="159" y="0"/>
                    <a:pt x="154" y="0"/>
                  </a:cubicBezTo>
                  <a:lnTo>
                    <a:pt x="130" y="0"/>
                  </a:lnTo>
                  <a:close/>
                  <a:moveTo>
                    <a:pt x="130" y="8"/>
                  </a:moveTo>
                  <a:cubicBezTo>
                    <a:pt x="154" y="8"/>
                    <a:pt x="154" y="8"/>
                    <a:pt x="154" y="8"/>
                  </a:cubicBezTo>
                  <a:cubicBezTo>
                    <a:pt x="154" y="57"/>
                    <a:pt x="154" y="57"/>
                    <a:pt x="154" y="57"/>
                  </a:cubicBezTo>
                  <a:cubicBezTo>
                    <a:pt x="130" y="57"/>
                    <a:pt x="130" y="57"/>
                    <a:pt x="130" y="57"/>
                  </a:cubicBezTo>
                  <a:lnTo>
                    <a:pt x="130" y="8"/>
                  </a:lnTo>
                  <a:close/>
                  <a:moveTo>
                    <a:pt x="191" y="0"/>
                  </a:moveTo>
                  <a:cubicBezTo>
                    <a:pt x="185" y="0"/>
                    <a:pt x="182" y="3"/>
                    <a:pt x="182" y="8"/>
                  </a:cubicBezTo>
                  <a:cubicBezTo>
                    <a:pt x="182" y="57"/>
                    <a:pt x="182" y="57"/>
                    <a:pt x="182" y="57"/>
                  </a:cubicBezTo>
                  <a:cubicBezTo>
                    <a:pt x="182" y="61"/>
                    <a:pt x="185" y="64"/>
                    <a:pt x="191" y="64"/>
                  </a:cubicBezTo>
                  <a:cubicBezTo>
                    <a:pt x="215" y="64"/>
                    <a:pt x="215" y="64"/>
                    <a:pt x="215" y="64"/>
                  </a:cubicBezTo>
                  <a:cubicBezTo>
                    <a:pt x="220" y="64"/>
                    <a:pt x="224" y="61"/>
                    <a:pt x="224" y="57"/>
                  </a:cubicBezTo>
                  <a:cubicBezTo>
                    <a:pt x="224" y="8"/>
                    <a:pt x="224" y="8"/>
                    <a:pt x="224" y="8"/>
                  </a:cubicBezTo>
                  <a:cubicBezTo>
                    <a:pt x="224" y="3"/>
                    <a:pt x="219" y="0"/>
                    <a:pt x="215" y="0"/>
                  </a:cubicBezTo>
                  <a:lnTo>
                    <a:pt x="191" y="0"/>
                  </a:lnTo>
                  <a:close/>
                  <a:moveTo>
                    <a:pt x="191" y="8"/>
                  </a:moveTo>
                  <a:cubicBezTo>
                    <a:pt x="215" y="8"/>
                    <a:pt x="215" y="8"/>
                    <a:pt x="215" y="8"/>
                  </a:cubicBezTo>
                  <a:cubicBezTo>
                    <a:pt x="215" y="57"/>
                    <a:pt x="215" y="57"/>
                    <a:pt x="215" y="57"/>
                  </a:cubicBezTo>
                  <a:cubicBezTo>
                    <a:pt x="191" y="57"/>
                    <a:pt x="191" y="57"/>
                    <a:pt x="191" y="57"/>
                  </a:cubicBezTo>
                  <a:lnTo>
                    <a:pt x="191" y="8"/>
                  </a:lnTo>
                  <a:close/>
                  <a:moveTo>
                    <a:pt x="251" y="0"/>
                  </a:moveTo>
                  <a:cubicBezTo>
                    <a:pt x="246" y="0"/>
                    <a:pt x="243" y="3"/>
                    <a:pt x="243" y="8"/>
                  </a:cubicBezTo>
                  <a:cubicBezTo>
                    <a:pt x="243" y="57"/>
                    <a:pt x="243" y="57"/>
                    <a:pt x="243" y="57"/>
                  </a:cubicBezTo>
                  <a:cubicBezTo>
                    <a:pt x="243" y="61"/>
                    <a:pt x="246" y="64"/>
                    <a:pt x="251" y="64"/>
                  </a:cubicBezTo>
                  <a:cubicBezTo>
                    <a:pt x="276" y="64"/>
                    <a:pt x="276" y="64"/>
                    <a:pt x="276" y="64"/>
                  </a:cubicBezTo>
                  <a:cubicBezTo>
                    <a:pt x="280" y="64"/>
                    <a:pt x="284" y="61"/>
                    <a:pt x="284" y="57"/>
                  </a:cubicBezTo>
                  <a:cubicBezTo>
                    <a:pt x="284" y="8"/>
                    <a:pt x="284" y="8"/>
                    <a:pt x="284" y="8"/>
                  </a:cubicBezTo>
                  <a:cubicBezTo>
                    <a:pt x="284" y="3"/>
                    <a:pt x="280" y="0"/>
                    <a:pt x="276" y="0"/>
                  </a:cubicBezTo>
                  <a:lnTo>
                    <a:pt x="251" y="0"/>
                  </a:lnTo>
                  <a:close/>
                  <a:moveTo>
                    <a:pt x="251" y="8"/>
                  </a:moveTo>
                  <a:cubicBezTo>
                    <a:pt x="276" y="8"/>
                    <a:pt x="276" y="8"/>
                    <a:pt x="276" y="8"/>
                  </a:cubicBezTo>
                  <a:cubicBezTo>
                    <a:pt x="276" y="57"/>
                    <a:pt x="276" y="57"/>
                    <a:pt x="276" y="57"/>
                  </a:cubicBezTo>
                  <a:cubicBezTo>
                    <a:pt x="251" y="57"/>
                    <a:pt x="251" y="57"/>
                    <a:pt x="251" y="57"/>
                  </a:cubicBezTo>
                  <a:lnTo>
                    <a:pt x="251" y="8"/>
                  </a:lnTo>
                  <a:close/>
                  <a:moveTo>
                    <a:pt x="328" y="57"/>
                  </a:moveTo>
                  <a:cubicBezTo>
                    <a:pt x="328" y="0"/>
                    <a:pt x="328" y="0"/>
                    <a:pt x="328" y="0"/>
                  </a:cubicBezTo>
                  <a:cubicBezTo>
                    <a:pt x="307" y="0"/>
                    <a:pt x="307" y="0"/>
                    <a:pt x="307" y="0"/>
                  </a:cubicBezTo>
                  <a:cubicBezTo>
                    <a:pt x="305" y="0"/>
                    <a:pt x="303" y="0"/>
                    <a:pt x="303" y="4"/>
                  </a:cubicBezTo>
                  <a:cubicBezTo>
                    <a:pt x="303" y="7"/>
                    <a:pt x="305" y="8"/>
                    <a:pt x="307" y="8"/>
                  </a:cubicBezTo>
                  <a:cubicBezTo>
                    <a:pt x="320" y="8"/>
                    <a:pt x="320" y="8"/>
                    <a:pt x="320" y="8"/>
                  </a:cubicBezTo>
                  <a:cubicBezTo>
                    <a:pt x="320" y="57"/>
                    <a:pt x="320" y="57"/>
                    <a:pt x="320" y="57"/>
                  </a:cubicBezTo>
                  <a:cubicBezTo>
                    <a:pt x="307" y="57"/>
                    <a:pt x="307" y="57"/>
                    <a:pt x="307" y="57"/>
                  </a:cubicBezTo>
                  <a:cubicBezTo>
                    <a:pt x="305" y="57"/>
                    <a:pt x="303" y="58"/>
                    <a:pt x="303" y="60"/>
                  </a:cubicBezTo>
                  <a:cubicBezTo>
                    <a:pt x="303" y="64"/>
                    <a:pt x="305" y="64"/>
                    <a:pt x="307" y="64"/>
                  </a:cubicBezTo>
                  <a:cubicBezTo>
                    <a:pt x="340" y="64"/>
                    <a:pt x="340" y="64"/>
                    <a:pt x="340" y="64"/>
                  </a:cubicBezTo>
                  <a:cubicBezTo>
                    <a:pt x="343" y="64"/>
                    <a:pt x="344" y="64"/>
                    <a:pt x="344" y="60"/>
                  </a:cubicBezTo>
                  <a:cubicBezTo>
                    <a:pt x="344" y="39"/>
                    <a:pt x="344" y="39"/>
                    <a:pt x="344" y="39"/>
                  </a:cubicBezTo>
                  <a:cubicBezTo>
                    <a:pt x="344" y="37"/>
                    <a:pt x="344" y="35"/>
                    <a:pt x="340" y="35"/>
                  </a:cubicBezTo>
                  <a:cubicBezTo>
                    <a:pt x="337" y="35"/>
                    <a:pt x="337" y="37"/>
                    <a:pt x="337" y="39"/>
                  </a:cubicBezTo>
                  <a:cubicBezTo>
                    <a:pt x="337" y="57"/>
                    <a:pt x="337" y="57"/>
                    <a:pt x="337" y="57"/>
                  </a:cubicBezTo>
                  <a:lnTo>
                    <a:pt x="328" y="57"/>
                  </a:lnTo>
                  <a:close/>
                  <a:moveTo>
                    <a:pt x="389" y="57"/>
                  </a:moveTo>
                  <a:cubicBezTo>
                    <a:pt x="389" y="0"/>
                    <a:pt x="389" y="0"/>
                    <a:pt x="389" y="0"/>
                  </a:cubicBezTo>
                  <a:cubicBezTo>
                    <a:pt x="368" y="0"/>
                    <a:pt x="368" y="0"/>
                    <a:pt x="368" y="0"/>
                  </a:cubicBezTo>
                  <a:cubicBezTo>
                    <a:pt x="366" y="0"/>
                    <a:pt x="364" y="0"/>
                    <a:pt x="364" y="4"/>
                  </a:cubicBezTo>
                  <a:cubicBezTo>
                    <a:pt x="364" y="7"/>
                    <a:pt x="366" y="8"/>
                    <a:pt x="368" y="8"/>
                  </a:cubicBezTo>
                  <a:cubicBezTo>
                    <a:pt x="380" y="8"/>
                    <a:pt x="380" y="8"/>
                    <a:pt x="380" y="8"/>
                  </a:cubicBezTo>
                  <a:cubicBezTo>
                    <a:pt x="380" y="57"/>
                    <a:pt x="380" y="57"/>
                    <a:pt x="380" y="57"/>
                  </a:cubicBezTo>
                  <a:cubicBezTo>
                    <a:pt x="368" y="57"/>
                    <a:pt x="368" y="57"/>
                    <a:pt x="368" y="57"/>
                  </a:cubicBezTo>
                  <a:cubicBezTo>
                    <a:pt x="366" y="57"/>
                    <a:pt x="364" y="58"/>
                    <a:pt x="364" y="60"/>
                  </a:cubicBezTo>
                  <a:cubicBezTo>
                    <a:pt x="364" y="64"/>
                    <a:pt x="366" y="64"/>
                    <a:pt x="368" y="64"/>
                  </a:cubicBezTo>
                  <a:cubicBezTo>
                    <a:pt x="401" y="64"/>
                    <a:pt x="401" y="64"/>
                    <a:pt x="401" y="64"/>
                  </a:cubicBezTo>
                  <a:cubicBezTo>
                    <a:pt x="403" y="64"/>
                    <a:pt x="405" y="64"/>
                    <a:pt x="405" y="60"/>
                  </a:cubicBezTo>
                  <a:cubicBezTo>
                    <a:pt x="405" y="39"/>
                    <a:pt x="405" y="39"/>
                    <a:pt x="405" y="39"/>
                  </a:cubicBezTo>
                  <a:cubicBezTo>
                    <a:pt x="405" y="37"/>
                    <a:pt x="404" y="35"/>
                    <a:pt x="401" y="35"/>
                  </a:cubicBezTo>
                  <a:cubicBezTo>
                    <a:pt x="398" y="35"/>
                    <a:pt x="396" y="37"/>
                    <a:pt x="396" y="39"/>
                  </a:cubicBezTo>
                  <a:cubicBezTo>
                    <a:pt x="396" y="57"/>
                    <a:pt x="396" y="57"/>
                    <a:pt x="396" y="57"/>
                  </a:cubicBezTo>
                  <a:lnTo>
                    <a:pt x="389" y="57"/>
                  </a:lnTo>
                  <a:close/>
                  <a:moveTo>
                    <a:pt x="433" y="0"/>
                  </a:moveTo>
                  <a:cubicBezTo>
                    <a:pt x="428" y="0"/>
                    <a:pt x="424" y="3"/>
                    <a:pt x="424" y="8"/>
                  </a:cubicBezTo>
                  <a:cubicBezTo>
                    <a:pt x="424" y="57"/>
                    <a:pt x="424" y="57"/>
                    <a:pt x="424" y="57"/>
                  </a:cubicBezTo>
                  <a:cubicBezTo>
                    <a:pt x="424" y="61"/>
                    <a:pt x="428" y="64"/>
                    <a:pt x="433" y="64"/>
                  </a:cubicBezTo>
                  <a:cubicBezTo>
                    <a:pt x="457" y="64"/>
                    <a:pt x="457" y="64"/>
                    <a:pt x="457" y="64"/>
                  </a:cubicBezTo>
                  <a:cubicBezTo>
                    <a:pt x="462" y="64"/>
                    <a:pt x="466" y="61"/>
                    <a:pt x="466" y="57"/>
                  </a:cubicBezTo>
                  <a:cubicBezTo>
                    <a:pt x="466" y="8"/>
                    <a:pt x="466" y="8"/>
                    <a:pt x="466" y="8"/>
                  </a:cubicBezTo>
                  <a:cubicBezTo>
                    <a:pt x="466" y="3"/>
                    <a:pt x="462" y="0"/>
                    <a:pt x="457" y="0"/>
                  </a:cubicBezTo>
                  <a:lnTo>
                    <a:pt x="433" y="0"/>
                  </a:lnTo>
                  <a:close/>
                  <a:moveTo>
                    <a:pt x="433" y="8"/>
                  </a:moveTo>
                  <a:cubicBezTo>
                    <a:pt x="457" y="8"/>
                    <a:pt x="457" y="8"/>
                    <a:pt x="457" y="8"/>
                  </a:cubicBezTo>
                  <a:cubicBezTo>
                    <a:pt x="457" y="57"/>
                    <a:pt x="457" y="57"/>
                    <a:pt x="457" y="57"/>
                  </a:cubicBezTo>
                  <a:cubicBezTo>
                    <a:pt x="433" y="57"/>
                    <a:pt x="433" y="57"/>
                    <a:pt x="433" y="57"/>
                  </a:cubicBezTo>
                  <a:lnTo>
                    <a:pt x="433" y="8"/>
                  </a:lnTo>
                  <a:close/>
                  <a:moveTo>
                    <a:pt x="510" y="57"/>
                  </a:moveTo>
                  <a:cubicBezTo>
                    <a:pt x="510" y="0"/>
                    <a:pt x="510" y="0"/>
                    <a:pt x="510" y="0"/>
                  </a:cubicBezTo>
                  <a:cubicBezTo>
                    <a:pt x="489" y="0"/>
                    <a:pt x="489" y="0"/>
                    <a:pt x="489" y="0"/>
                  </a:cubicBezTo>
                  <a:cubicBezTo>
                    <a:pt x="487" y="0"/>
                    <a:pt x="485" y="0"/>
                    <a:pt x="485" y="4"/>
                  </a:cubicBezTo>
                  <a:cubicBezTo>
                    <a:pt x="485" y="7"/>
                    <a:pt x="487" y="8"/>
                    <a:pt x="489" y="8"/>
                  </a:cubicBezTo>
                  <a:cubicBezTo>
                    <a:pt x="502" y="8"/>
                    <a:pt x="502" y="8"/>
                    <a:pt x="502" y="8"/>
                  </a:cubicBezTo>
                  <a:cubicBezTo>
                    <a:pt x="502" y="57"/>
                    <a:pt x="502" y="57"/>
                    <a:pt x="502" y="57"/>
                  </a:cubicBezTo>
                  <a:cubicBezTo>
                    <a:pt x="489" y="57"/>
                    <a:pt x="489" y="57"/>
                    <a:pt x="489" y="57"/>
                  </a:cubicBezTo>
                  <a:cubicBezTo>
                    <a:pt x="487" y="57"/>
                    <a:pt x="485" y="58"/>
                    <a:pt x="485" y="60"/>
                  </a:cubicBezTo>
                  <a:cubicBezTo>
                    <a:pt x="485" y="64"/>
                    <a:pt x="487" y="64"/>
                    <a:pt x="489" y="64"/>
                  </a:cubicBezTo>
                  <a:cubicBezTo>
                    <a:pt x="522" y="64"/>
                    <a:pt x="522" y="64"/>
                    <a:pt x="522" y="64"/>
                  </a:cubicBezTo>
                  <a:cubicBezTo>
                    <a:pt x="524" y="64"/>
                    <a:pt x="527" y="64"/>
                    <a:pt x="527" y="60"/>
                  </a:cubicBezTo>
                  <a:cubicBezTo>
                    <a:pt x="527" y="39"/>
                    <a:pt x="527" y="39"/>
                    <a:pt x="527" y="39"/>
                  </a:cubicBezTo>
                  <a:cubicBezTo>
                    <a:pt x="527" y="37"/>
                    <a:pt x="525" y="35"/>
                    <a:pt x="522" y="35"/>
                  </a:cubicBezTo>
                  <a:cubicBezTo>
                    <a:pt x="519" y="35"/>
                    <a:pt x="518" y="37"/>
                    <a:pt x="518" y="39"/>
                  </a:cubicBezTo>
                  <a:cubicBezTo>
                    <a:pt x="518" y="57"/>
                    <a:pt x="518" y="57"/>
                    <a:pt x="518" y="57"/>
                  </a:cubicBezTo>
                  <a:lnTo>
                    <a:pt x="510"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9" name="Freeform 78"/>
            <p:cNvSpPr>
              <a:spLocks noEditPoints="1"/>
            </p:cNvSpPr>
            <p:nvPr/>
          </p:nvSpPr>
          <p:spPr bwMode="gray">
            <a:xfrm>
              <a:off x="11009645" y="5228485"/>
              <a:ext cx="826485" cy="99610"/>
            </a:xfrm>
            <a:custGeom>
              <a:avLst/>
              <a:gdLst>
                <a:gd name="T0" fmla="*/ 4 w 527"/>
                <a:gd name="T1" fmla="*/ 0 h 65"/>
                <a:gd name="T2" fmla="*/ 17 w 527"/>
                <a:gd name="T3" fmla="*/ 8 h 65"/>
                <a:gd name="T4" fmla="*/ 0 w 527"/>
                <a:gd name="T5" fmla="*/ 61 h 65"/>
                <a:gd name="T6" fmla="*/ 41 w 527"/>
                <a:gd name="T7" fmla="*/ 61 h 65"/>
                <a:gd name="T8" fmla="*/ 34 w 527"/>
                <a:gd name="T9" fmla="*/ 40 h 65"/>
                <a:gd name="T10" fmla="*/ 86 w 527"/>
                <a:gd name="T11" fmla="*/ 57 h 65"/>
                <a:gd name="T12" fmla="*/ 60 w 527"/>
                <a:gd name="T13" fmla="*/ 4 h 65"/>
                <a:gd name="T14" fmla="*/ 77 w 527"/>
                <a:gd name="T15" fmla="*/ 57 h 65"/>
                <a:gd name="T16" fmla="*/ 65 w 527"/>
                <a:gd name="T17" fmla="*/ 65 h 65"/>
                <a:gd name="T18" fmla="*/ 102 w 527"/>
                <a:gd name="T19" fmla="*/ 40 h 65"/>
                <a:gd name="T20" fmla="*/ 93 w 527"/>
                <a:gd name="T21" fmla="*/ 57 h 65"/>
                <a:gd name="T22" fmla="*/ 146 w 527"/>
                <a:gd name="T23" fmla="*/ 0 h 65"/>
                <a:gd name="T24" fmla="*/ 126 w 527"/>
                <a:gd name="T25" fmla="*/ 8 h 65"/>
                <a:gd name="T26" fmla="*/ 126 w 527"/>
                <a:gd name="T27" fmla="*/ 57 h 65"/>
                <a:gd name="T28" fmla="*/ 159 w 527"/>
                <a:gd name="T29" fmla="*/ 65 h 65"/>
                <a:gd name="T30" fmla="*/ 159 w 527"/>
                <a:gd name="T31" fmla="*/ 36 h 65"/>
                <a:gd name="T32" fmla="*/ 146 w 527"/>
                <a:gd name="T33" fmla="*/ 57 h 65"/>
                <a:gd name="T34" fmla="*/ 182 w 527"/>
                <a:gd name="T35" fmla="*/ 57 h 65"/>
                <a:gd name="T36" fmla="*/ 224 w 527"/>
                <a:gd name="T37" fmla="*/ 57 h 65"/>
                <a:gd name="T38" fmla="*/ 191 w 527"/>
                <a:gd name="T39" fmla="*/ 0 h 65"/>
                <a:gd name="T40" fmla="*/ 215 w 527"/>
                <a:gd name="T41" fmla="*/ 57 h 65"/>
                <a:gd name="T42" fmla="*/ 267 w 527"/>
                <a:gd name="T43" fmla="*/ 57 h 65"/>
                <a:gd name="T44" fmla="*/ 243 w 527"/>
                <a:gd name="T45" fmla="*/ 4 h 65"/>
                <a:gd name="T46" fmla="*/ 259 w 527"/>
                <a:gd name="T47" fmla="*/ 57 h 65"/>
                <a:gd name="T48" fmla="*/ 246 w 527"/>
                <a:gd name="T49" fmla="*/ 65 h 65"/>
                <a:gd name="T50" fmla="*/ 284 w 527"/>
                <a:gd name="T51" fmla="*/ 40 h 65"/>
                <a:gd name="T52" fmla="*/ 276 w 527"/>
                <a:gd name="T53" fmla="*/ 57 h 65"/>
                <a:gd name="T54" fmla="*/ 303 w 527"/>
                <a:gd name="T55" fmla="*/ 8 h 65"/>
                <a:gd name="T56" fmla="*/ 337 w 527"/>
                <a:gd name="T57" fmla="*/ 65 h 65"/>
                <a:gd name="T58" fmla="*/ 337 w 527"/>
                <a:gd name="T59" fmla="*/ 0 h 65"/>
                <a:gd name="T60" fmla="*/ 337 w 527"/>
                <a:gd name="T61" fmla="*/ 8 h 65"/>
                <a:gd name="T62" fmla="*/ 311 w 527"/>
                <a:gd name="T63" fmla="*/ 8 h 65"/>
                <a:gd name="T64" fmla="*/ 364 w 527"/>
                <a:gd name="T65" fmla="*/ 57 h 65"/>
                <a:gd name="T66" fmla="*/ 405 w 527"/>
                <a:gd name="T67" fmla="*/ 57 h 65"/>
                <a:gd name="T68" fmla="*/ 372 w 527"/>
                <a:gd name="T69" fmla="*/ 0 h 65"/>
                <a:gd name="T70" fmla="*/ 396 w 527"/>
                <a:gd name="T71" fmla="*/ 57 h 65"/>
                <a:gd name="T72" fmla="*/ 449 w 527"/>
                <a:gd name="T73" fmla="*/ 57 h 65"/>
                <a:gd name="T74" fmla="*/ 424 w 527"/>
                <a:gd name="T75" fmla="*/ 4 h 65"/>
                <a:gd name="T76" fmla="*/ 441 w 527"/>
                <a:gd name="T77" fmla="*/ 57 h 65"/>
                <a:gd name="T78" fmla="*/ 429 w 527"/>
                <a:gd name="T79" fmla="*/ 65 h 65"/>
                <a:gd name="T80" fmla="*/ 466 w 527"/>
                <a:gd name="T81" fmla="*/ 40 h 65"/>
                <a:gd name="T82" fmla="*/ 457 w 527"/>
                <a:gd name="T83" fmla="*/ 57 h 65"/>
                <a:gd name="T84" fmla="*/ 485 w 527"/>
                <a:gd name="T85" fmla="*/ 8 h 65"/>
                <a:gd name="T86" fmla="*/ 518 w 527"/>
                <a:gd name="T87" fmla="*/ 65 h 65"/>
                <a:gd name="T88" fmla="*/ 518 w 527"/>
                <a:gd name="T89" fmla="*/ 0 h 65"/>
                <a:gd name="T90" fmla="*/ 518 w 527"/>
                <a:gd name="T91" fmla="*/ 8 h 65"/>
                <a:gd name="T92" fmla="*/ 494 w 527"/>
                <a:gd name="T93" fmla="*/ 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7" h="65">
                  <a:moveTo>
                    <a:pt x="25" y="57"/>
                  </a:moveTo>
                  <a:cubicBezTo>
                    <a:pt x="25" y="0"/>
                    <a:pt x="25" y="0"/>
                    <a:pt x="25" y="0"/>
                  </a:cubicBezTo>
                  <a:cubicBezTo>
                    <a:pt x="4" y="0"/>
                    <a:pt x="4" y="0"/>
                    <a:pt x="4" y="0"/>
                  </a:cubicBezTo>
                  <a:cubicBezTo>
                    <a:pt x="2" y="0"/>
                    <a:pt x="0" y="1"/>
                    <a:pt x="0" y="4"/>
                  </a:cubicBezTo>
                  <a:cubicBezTo>
                    <a:pt x="0" y="7"/>
                    <a:pt x="2" y="8"/>
                    <a:pt x="4" y="8"/>
                  </a:cubicBezTo>
                  <a:cubicBezTo>
                    <a:pt x="17" y="8"/>
                    <a:pt x="17" y="8"/>
                    <a:pt x="17" y="8"/>
                  </a:cubicBezTo>
                  <a:cubicBezTo>
                    <a:pt x="17" y="57"/>
                    <a:pt x="17" y="57"/>
                    <a:pt x="17" y="57"/>
                  </a:cubicBezTo>
                  <a:cubicBezTo>
                    <a:pt x="4" y="57"/>
                    <a:pt x="4" y="57"/>
                    <a:pt x="4" y="57"/>
                  </a:cubicBezTo>
                  <a:cubicBezTo>
                    <a:pt x="2" y="57"/>
                    <a:pt x="0" y="58"/>
                    <a:pt x="0" y="61"/>
                  </a:cubicBezTo>
                  <a:cubicBezTo>
                    <a:pt x="0" y="64"/>
                    <a:pt x="2" y="65"/>
                    <a:pt x="4" y="65"/>
                  </a:cubicBezTo>
                  <a:cubicBezTo>
                    <a:pt x="38" y="65"/>
                    <a:pt x="38" y="65"/>
                    <a:pt x="38" y="65"/>
                  </a:cubicBezTo>
                  <a:cubicBezTo>
                    <a:pt x="40" y="65"/>
                    <a:pt x="41" y="64"/>
                    <a:pt x="41" y="61"/>
                  </a:cubicBezTo>
                  <a:cubicBezTo>
                    <a:pt x="41" y="40"/>
                    <a:pt x="41" y="40"/>
                    <a:pt x="41" y="40"/>
                  </a:cubicBezTo>
                  <a:cubicBezTo>
                    <a:pt x="41" y="38"/>
                    <a:pt x="41" y="36"/>
                    <a:pt x="38" y="36"/>
                  </a:cubicBezTo>
                  <a:cubicBezTo>
                    <a:pt x="34" y="36"/>
                    <a:pt x="34" y="38"/>
                    <a:pt x="34" y="40"/>
                  </a:cubicBezTo>
                  <a:cubicBezTo>
                    <a:pt x="34" y="57"/>
                    <a:pt x="34" y="57"/>
                    <a:pt x="34" y="57"/>
                  </a:cubicBezTo>
                  <a:lnTo>
                    <a:pt x="25" y="57"/>
                  </a:lnTo>
                  <a:close/>
                  <a:moveTo>
                    <a:pt x="86" y="57"/>
                  </a:moveTo>
                  <a:cubicBezTo>
                    <a:pt x="86" y="0"/>
                    <a:pt x="86" y="0"/>
                    <a:pt x="86" y="0"/>
                  </a:cubicBezTo>
                  <a:cubicBezTo>
                    <a:pt x="65" y="0"/>
                    <a:pt x="65" y="0"/>
                    <a:pt x="65" y="0"/>
                  </a:cubicBezTo>
                  <a:cubicBezTo>
                    <a:pt x="63" y="0"/>
                    <a:pt x="60" y="1"/>
                    <a:pt x="60" y="4"/>
                  </a:cubicBezTo>
                  <a:cubicBezTo>
                    <a:pt x="60" y="7"/>
                    <a:pt x="63" y="8"/>
                    <a:pt x="65" y="8"/>
                  </a:cubicBezTo>
                  <a:cubicBezTo>
                    <a:pt x="77" y="8"/>
                    <a:pt x="77" y="8"/>
                    <a:pt x="77" y="8"/>
                  </a:cubicBezTo>
                  <a:cubicBezTo>
                    <a:pt x="77" y="57"/>
                    <a:pt x="77" y="57"/>
                    <a:pt x="77" y="57"/>
                  </a:cubicBezTo>
                  <a:cubicBezTo>
                    <a:pt x="65" y="57"/>
                    <a:pt x="65" y="57"/>
                    <a:pt x="65" y="57"/>
                  </a:cubicBezTo>
                  <a:cubicBezTo>
                    <a:pt x="63" y="57"/>
                    <a:pt x="60" y="58"/>
                    <a:pt x="60" y="61"/>
                  </a:cubicBezTo>
                  <a:cubicBezTo>
                    <a:pt x="60" y="64"/>
                    <a:pt x="63" y="65"/>
                    <a:pt x="65" y="65"/>
                  </a:cubicBezTo>
                  <a:cubicBezTo>
                    <a:pt x="98" y="65"/>
                    <a:pt x="98" y="65"/>
                    <a:pt x="98" y="65"/>
                  </a:cubicBezTo>
                  <a:cubicBezTo>
                    <a:pt x="100" y="65"/>
                    <a:pt x="102" y="64"/>
                    <a:pt x="102" y="61"/>
                  </a:cubicBezTo>
                  <a:cubicBezTo>
                    <a:pt x="102" y="40"/>
                    <a:pt x="102" y="40"/>
                    <a:pt x="102" y="40"/>
                  </a:cubicBezTo>
                  <a:cubicBezTo>
                    <a:pt x="102" y="38"/>
                    <a:pt x="101" y="36"/>
                    <a:pt x="98" y="36"/>
                  </a:cubicBezTo>
                  <a:cubicBezTo>
                    <a:pt x="95" y="36"/>
                    <a:pt x="93" y="38"/>
                    <a:pt x="93" y="40"/>
                  </a:cubicBezTo>
                  <a:cubicBezTo>
                    <a:pt x="93" y="57"/>
                    <a:pt x="93" y="57"/>
                    <a:pt x="93" y="57"/>
                  </a:cubicBezTo>
                  <a:lnTo>
                    <a:pt x="86" y="57"/>
                  </a:lnTo>
                  <a:close/>
                  <a:moveTo>
                    <a:pt x="146" y="57"/>
                  </a:moveTo>
                  <a:cubicBezTo>
                    <a:pt x="146" y="0"/>
                    <a:pt x="146" y="0"/>
                    <a:pt x="146" y="0"/>
                  </a:cubicBezTo>
                  <a:cubicBezTo>
                    <a:pt x="126" y="0"/>
                    <a:pt x="126" y="0"/>
                    <a:pt x="126" y="0"/>
                  </a:cubicBezTo>
                  <a:cubicBezTo>
                    <a:pt x="123" y="0"/>
                    <a:pt x="121" y="1"/>
                    <a:pt x="121" y="4"/>
                  </a:cubicBezTo>
                  <a:cubicBezTo>
                    <a:pt x="121" y="7"/>
                    <a:pt x="123" y="8"/>
                    <a:pt x="126" y="8"/>
                  </a:cubicBezTo>
                  <a:cubicBezTo>
                    <a:pt x="138" y="8"/>
                    <a:pt x="138" y="8"/>
                    <a:pt x="138" y="8"/>
                  </a:cubicBezTo>
                  <a:cubicBezTo>
                    <a:pt x="138" y="57"/>
                    <a:pt x="138" y="57"/>
                    <a:pt x="138" y="57"/>
                  </a:cubicBezTo>
                  <a:cubicBezTo>
                    <a:pt x="126" y="57"/>
                    <a:pt x="126" y="57"/>
                    <a:pt x="126" y="57"/>
                  </a:cubicBezTo>
                  <a:cubicBezTo>
                    <a:pt x="123" y="57"/>
                    <a:pt x="121" y="58"/>
                    <a:pt x="121" y="61"/>
                  </a:cubicBezTo>
                  <a:cubicBezTo>
                    <a:pt x="121" y="64"/>
                    <a:pt x="123" y="65"/>
                    <a:pt x="126" y="65"/>
                  </a:cubicBezTo>
                  <a:cubicBezTo>
                    <a:pt x="159" y="65"/>
                    <a:pt x="159" y="65"/>
                    <a:pt x="159" y="65"/>
                  </a:cubicBezTo>
                  <a:cubicBezTo>
                    <a:pt x="161" y="65"/>
                    <a:pt x="163" y="64"/>
                    <a:pt x="163" y="61"/>
                  </a:cubicBezTo>
                  <a:cubicBezTo>
                    <a:pt x="163" y="40"/>
                    <a:pt x="163" y="40"/>
                    <a:pt x="163" y="40"/>
                  </a:cubicBezTo>
                  <a:cubicBezTo>
                    <a:pt x="163" y="38"/>
                    <a:pt x="162" y="36"/>
                    <a:pt x="159" y="36"/>
                  </a:cubicBezTo>
                  <a:cubicBezTo>
                    <a:pt x="156" y="36"/>
                    <a:pt x="154" y="38"/>
                    <a:pt x="154" y="40"/>
                  </a:cubicBezTo>
                  <a:cubicBezTo>
                    <a:pt x="154" y="57"/>
                    <a:pt x="154" y="57"/>
                    <a:pt x="154" y="57"/>
                  </a:cubicBezTo>
                  <a:lnTo>
                    <a:pt x="146" y="57"/>
                  </a:lnTo>
                  <a:close/>
                  <a:moveTo>
                    <a:pt x="191" y="0"/>
                  </a:moveTo>
                  <a:cubicBezTo>
                    <a:pt x="185" y="0"/>
                    <a:pt x="182" y="4"/>
                    <a:pt x="182" y="8"/>
                  </a:cubicBezTo>
                  <a:cubicBezTo>
                    <a:pt x="182" y="57"/>
                    <a:pt x="182" y="57"/>
                    <a:pt x="182" y="57"/>
                  </a:cubicBezTo>
                  <a:cubicBezTo>
                    <a:pt x="182" y="62"/>
                    <a:pt x="185" y="65"/>
                    <a:pt x="191" y="65"/>
                  </a:cubicBezTo>
                  <a:cubicBezTo>
                    <a:pt x="215" y="65"/>
                    <a:pt x="215" y="65"/>
                    <a:pt x="215" y="65"/>
                  </a:cubicBezTo>
                  <a:cubicBezTo>
                    <a:pt x="220" y="65"/>
                    <a:pt x="224" y="62"/>
                    <a:pt x="224" y="57"/>
                  </a:cubicBezTo>
                  <a:cubicBezTo>
                    <a:pt x="224" y="8"/>
                    <a:pt x="224" y="8"/>
                    <a:pt x="224" y="8"/>
                  </a:cubicBezTo>
                  <a:cubicBezTo>
                    <a:pt x="224" y="4"/>
                    <a:pt x="219" y="0"/>
                    <a:pt x="215" y="0"/>
                  </a:cubicBezTo>
                  <a:lnTo>
                    <a:pt x="191" y="0"/>
                  </a:lnTo>
                  <a:close/>
                  <a:moveTo>
                    <a:pt x="191" y="8"/>
                  </a:moveTo>
                  <a:cubicBezTo>
                    <a:pt x="215" y="8"/>
                    <a:pt x="215" y="8"/>
                    <a:pt x="215" y="8"/>
                  </a:cubicBezTo>
                  <a:cubicBezTo>
                    <a:pt x="215" y="57"/>
                    <a:pt x="215" y="57"/>
                    <a:pt x="215" y="57"/>
                  </a:cubicBezTo>
                  <a:cubicBezTo>
                    <a:pt x="191" y="57"/>
                    <a:pt x="191" y="57"/>
                    <a:pt x="191" y="57"/>
                  </a:cubicBezTo>
                  <a:lnTo>
                    <a:pt x="191" y="8"/>
                  </a:lnTo>
                  <a:close/>
                  <a:moveTo>
                    <a:pt x="267" y="57"/>
                  </a:moveTo>
                  <a:cubicBezTo>
                    <a:pt x="267" y="0"/>
                    <a:pt x="267" y="0"/>
                    <a:pt x="267" y="0"/>
                  </a:cubicBezTo>
                  <a:cubicBezTo>
                    <a:pt x="246" y="0"/>
                    <a:pt x="246" y="0"/>
                    <a:pt x="246" y="0"/>
                  </a:cubicBezTo>
                  <a:cubicBezTo>
                    <a:pt x="245" y="0"/>
                    <a:pt x="243" y="1"/>
                    <a:pt x="243" y="4"/>
                  </a:cubicBezTo>
                  <a:cubicBezTo>
                    <a:pt x="243" y="7"/>
                    <a:pt x="245" y="8"/>
                    <a:pt x="246" y="8"/>
                  </a:cubicBezTo>
                  <a:cubicBezTo>
                    <a:pt x="259" y="8"/>
                    <a:pt x="259" y="8"/>
                    <a:pt x="259" y="8"/>
                  </a:cubicBezTo>
                  <a:cubicBezTo>
                    <a:pt x="259" y="57"/>
                    <a:pt x="259" y="57"/>
                    <a:pt x="259" y="57"/>
                  </a:cubicBezTo>
                  <a:cubicBezTo>
                    <a:pt x="246" y="57"/>
                    <a:pt x="246" y="57"/>
                    <a:pt x="246" y="57"/>
                  </a:cubicBezTo>
                  <a:cubicBezTo>
                    <a:pt x="245" y="57"/>
                    <a:pt x="243" y="58"/>
                    <a:pt x="243" y="61"/>
                  </a:cubicBezTo>
                  <a:cubicBezTo>
                    <a:pt x="243" y="64"/>
                    <a:pt x="245" y="65"/>
                    <a:pt x="246" y="65"/>
                  </a:cubicBezTo>
                  <a:cubicBezTo>
                    <a:pt x="280" y="65"/>
                    <a:pt x="280" y="65"/>
                    <a:pt x="280" y="65"/>
                  </a:cubicBezTo>
                  <a:cubicBezTo>
                    <a:pt x="282" y="65"/>
                    <a:pt x="284" y="64"/>
                    <a:pt x="284" y="61"/>
                  </a:cubicBezTo>
                  <a:cubicBezTo>
                    <a:pt x="284" y="40"/>
                    <a:pt x="284" y="40"/>
                    <a:pt x="284" y="40"/>
                  </a:cubicBezTo>
                  <a:cubicBezTo>
                    <a:pt x="284" y="38"/>
                    <a:pt x="283" y="36"/>
                    <a:pt x="280" y="36"/>
                  </a:cubicBezTo>
                  <a:cubicBezTo>
                    <a:pt x="277" y="36"/>
                    <a:pt x="276" y="38"/>
                    <a:pt x="276" y="40"/>
                  </a:cubicBezTo>
                  <a:cubicBezTo>
                    <a:pt x="276" y="57"/>
                    <a:pt x="276" y="57"/>
                    <a:pt x="276" y="57"/>
                  </a:cubicBezTo>
                  <a:lnTo>
                    <a:pt x="267" y="57"/>
                  </a:lnTo>
                  <a:close/>
                  <a:moveTo>
                    <a:pt x="311" y="0"/>
                  </a:moveTo>
                  <a:cubicBezTo>
                    <a:pt x="307" y="0"/>
                    <a:pt x="303" y="4"/>
                    <a:pt x="303" y="8"/>
                  </a:cubicBezTo>
                  <a:cubicBezTo>
                    <a:pt x="303" y="57"/>
                    <a:pt x="303" y="57"/>
                    <a:pt x="303" y="57"/>
                  </a:cubicBezTo>
                  <a:cubicBezTo>
                    <a:pt x="303" y="62"/>
                    <a:pt x="307" y="65"/>
                    <a:pt x="311" y="65"/>
                  </a:cubicBezTo>
                  <a:cubicBezTo>
                    <a:pt x="337" y="65"/>
                    <a:pt x="337" y="65"/>
                    <a:pt x="337" y="65"/>
                  </a:cubicBezTo>
                  <a:cubicBezTo>
                    <a:pt x="341" y="65"/>
                    <a:pt x="344" y="62"/>
                    <a:pt x="344" y="57"/>
                  </a:cubicBezTo>
                  <a:cubicBezTo>
                    <a:pt x="344" y="8"/>
                    <a:pt x="344" y="8"/>
                    <a:pt x="344" y="8"/>
                  </a:cubicBezTo>
                  <a:cubicBezTo>
                    <a:pt x="344" y="4"/>
                    <a:pt x="341" y="0"/>
                    <a:pt x="337" y="0"/>
                  </a:cubicBezTo>
                  <a:lnTo>
                    <a:pt x="311" y="0"/>
                  </a:lnTo>
                  <a:close/>
                  <a:moveTo>
                    <a:pt x="311" y="8"/>
                  </a:moveTo>
                  <a:cubicBezTo>
                    <a:pt x="337" y="8"/>
                    <a:pt x="337" y="8"/>
                    <a:pt x="337" y="8"/>
                  </a:cubicBezTo>
                  <a:cubicBezTo>
                    <a:pt x="337" y="57"/>
                    <a:pt x="337" y="57"/>
                    <a:pt x="337" y="57"/>
                  </a:cubicBezTo>
                  <a:cubicBezTo>
                    <a:pt x="311" y="57"/>
                    <a:pt x="311" y="57"/>
                    <a:pt x="311" y="57"/>
                  </a:cubicBezTo>
                  <a:lnTo>
                    <a:pt x="311" y="8"/>
                  </a:lnTo>
                  <a:close/>
                  <a:moveTo>
                    <a:pt x="372" y="0"/>
                  </a:moveTo>
                  <a:cubicBezTo>
                    <a:pt x="368" y="0"/>
                    <a:pt x="364" y="4"/>
                    <a:pt x="364" y="8"/>
                  </a:cubicBezTo>
                  <a:cubicBezTo>
                    <a:pt x="364" y="57"/>
                    <a:pt x="364" y="57"/>
                    <a:pt x="364" y="57"/>
                  </a:cubicBezTo>
                  <a:cubicBezTo>
                    <a:pt x="364" y="62"/>
                    <a:pt x="367" y="65"/>
                    <a:pt x="372" y="65"/>
                  </a:cubicBezTo>
                  <a:cubicBezTo>
                    <a:pt x="396" y="65"/>
                    <a:pt x="396" y="65"/>
                    <a:pt x="396" y="65"/>
                  </a:cubicBezTo>
                  <a:cubicBezTo>
                    <a:pt x="402" y="65"/>
                    <a:pt x="405" y="62"/>
                    <a:pt x="405" y="57"/>
                  </a:cubicBezTo>
                  <a:cubicBezTo>
                    <a:pt x="405" y="8"/>
                    <a:pt x="405" y="8"/>
                    <a:pt x="405" y="8"/>
                  </a:cubicBezTo>
                  <a:cubicBezTo>
                    <a:pt x="405" y="4"/>
                    <a:pt x="402" y="0"/>
                    <a:pt x="396" y="0"/>
                  </a:cubicBezTo>
                  <a:lnTo>
                    <a:pt x="372" y="0"/>
                  </a:lnTo>
                  <a:close/>
                  <a:moveTo>
                    <a:pt x="372" y="8"/>
                  </a:moveTo>
                  <a:cubicBezTo>
                    <a:pt x="396" y="8"/>
                    <a:pt x="396" y="8"/>
                    <a:pt x="396" y="8"/>
                  </a:cubicBezTo>
                  <a:cubicBezTo>
                    <a:pt x="396" y="57"/>
                    <a:pt x="396" y="57"/>
                    <a:pt x="396" y="57"/>
                  </a:cubicBezTo>
                  <a:cubicBezTo>
                    <a:pt x="372" y="57"/>
                    <a:pt x="372" y="57"/>
                    <a:pt x="372" y="57"/>
                  </a:cubicBezTo>
                  <a:lnTo>
                    <a:pt x="372" y="8"/>
                  </a:lnTo>
                  <a:close/>
                  <a:moveTo>
                    <a:pt x="449" y="57"/>
                  </a:moveTo>
                  <a:cubicBezTo>
                    <a:pt x="449" y="0"/>
                    <a:pt x="449" y="0"/>
                    <a:pt x="449" y="0"/>
                  </a:cubicBezTo>
                  <a:cubicBezTo>
                    <a:pt x="429" y="0"/>
                    <a:pt x="429" y="0"/>
                    <a:pt x="429" y="0"/>
                  </a:cubicBezTo>
                  <a:cubicBezTo>
                    <a:pt x="426" y="0"/>
                    <a:pt x="424" y="1"/>
                    <a:pt x="424" y="4"/>
                  </a:cubicBezTo>
                  <a:cubicBezTo>
                    <a:pt x="424" y="7"/>
                    <a:pt x="426" y="8"/>
                    <a:pt x="429" y="8"/>
                  </a:cubicBezTo>
                  <a:cubicBezTo>
                    <a:pt x="441" y="8"/>
                    <a:pt x="441" y="8"/>
                    <a:pt x="441" y="8"/>
                  </a:cubicBezTo>
                  <a:cubicBezTo>
                    <a:pt x="441" y="57"/>
                    <a:pt x="441" y="57"/>
                    <a:pt x="441" y="57"/>
                  </a:cubicBezTo>
                  <a:cubicBezTo>
                    <a:pt x="429" y="57"/>
                    <a:pt x="429" y="57"/>
                    <a:pt x="429" y="57"/>
                  </a:cubicBezTo>
                  <a:cubicBezTo>
                    <a:pt x="426" y="57"/>
                    <a:pt x="424" y="58"/>
                    <a:pt x="424" y="61"/>
                  </a:cubicBezTo>
                  <a:cubicBezTo>
                    <a:pt x="424" y="64"/>
                    <a:pt x="426" y="65"/>
                    <a:pt x="429" y="65"/>
                  </a:cubicBezTo>
                  <a:cubicBezTo>
                    <a:pt x="462" y="65"/>
                    <a:pt x="462" y="65"/>
                    <a:pt x="462" y="65"/>
                  </a:cubicBezTo>
                  <a:cubicBezTo>
                    <a:pt x="464" y="65"/>
                    <a:pt x="466" y="64"/>
                    <a:pt x="466" y="61"/>
                  </a:cubicBezTo>
                  <a:cubicBezTo>
                    <a:pt x="466" y="40"/>
                    <a:pt x="466" y="40"/>
                    <a:pt x="466" y="40"/>
                  </a:cubicBezTo>
                  <a:cubicBezTo>
                    <a:pt x="466" y="38"/>
                    <a:pt x="465" y="36"/>
                    <a:pt x="462" y="36"/>
                  </a:cubicBezTo>
                  <a:cubicBezTo>
                    <a:pt x="458" y="36"/>
                    <a:pt x="457" y="38"/>
                    <a:pt x="457" y="40"/>
                  </a:cubicBezTo>
                  <a:cubicBezTo>
                    <a:pt x="457" y="57"/>
                    <a:pt x="457" y="57"/>
                    <a:pt x="457" y="57"/>
                  </a:cubicBezTo>
                  <a:lnTo>
                    <a:pt x="449" y="57"/>
                  </a:lnTo>
                  <a:close/>
                  <a:moveTo>
                    <a:pt x="494" y="0"/>
                  </a:moveTo>
                  <a:cubicBezTo>
                    <a:pt x="488" y="0"/>
                    <a:pt x="485" y="4"/>
                    <a:pt x="485" y="8"/>
                  </a:cubicBezTo>
                  <a:cubicBezTo>
                    <a:pt x="485" y="57"/>
                    <a:pt x="485" y="57"/>
                    <a:pt x="485" y="57"/>
                  </a:cubicBezTo>
                  <a:cubicBezTo>
                    <a:pt x="485" y="62"/>
                    <a:pt x="488" y="65"/>
                    <a:pt x="494" y="65"/>
                  </a:cubicBezTo>
                  <a:cubicBezTo>
                    <a:pt x="518" y="65"/>
                    <a:pt x="518" y="65"/>
                    <a:pt x="518" y="65"/>
                  </a:cubicBezTo>
                  <a:cubicBezTo>
                    <a:pt x="523" y="65"/>
                    <a:pt x="527" y="62"/>
                    <a:pt x="527" y="57"/>
                  </a:cubicBezTo>
                  <a:cubicBezTo>
                    <a:pt x="527" y="8"/>
                    <a:pt x="527" y="8"/>
                    <a:pt x="527" y="8"/>
                  </a:cubicBezTo>
                  <a:cubicBezTo>
                    <a:pt x="527" y="4"/>
                    <a:pt x="522" y="0"/>
                    <a:pt x="518" y="0"/>
                  </a:cubicBezTo>
                  <a:lnTo>
                    <a:pt x="494" y="0"/>
                  </a:lnTo>
                  <a:close/>
                  <a:moveTo>
                    <a:pt x="494" y="8"/>
                  </a:moveTo>
                  <a:cubicBezTo>
                    <a:pt x="518" y="8"/>
                    <a:pt x="518" y="8"/>
                    <a:pt x="518" y="8"/>
                  </a:cubicBezTo>
                  <a:cubicBezTo>
                    <a:pt x="518" y="57"/>
                    <a:pt x="518" y="57"/>
                    <a:pt x="518" y="57"/>
                  </a:cubicBezTo>
                  <a:cubicBezTo>
                    <a:pt x="494" y="57"/>
                    <a:pt x="494" y="57"/>
                    <a:pt x="494" y="57"/>
                  </a:cubicBezTo>
                  <a:lnTo>
                    <a:pt x="494"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0" name="Freeform 79"/>
            <p:cNvSpPr>
              <a:spLocks noEditPoints="1"/>
            </p:cNvSpPr>
            <p:nvPr/>
          </p:nvSpPr>
          <p:spPr bwMode="gray">
            <a:xfrm>
              <a:off x="11009645" y="5069650"/>
              <a:ext cx="826485" cy="102301"/>
            </a:xfrm>
            <a:custGeom>
              <a:avLst/>
              <a:gdLst>
                <a:gd name="T0" fmla="*/ 4 w 527"/>
                <a:gd name="T1" fmla="*/ 0 h 66"/>
                <a:gd name="T2" fmla="*/ 17 w 527"/>
                <a:gd name="T3" fmla="*/ 9 h 66"/>
                <a:gd name="T4" fmla="*/ 0 w 527"/>
                <a:gd name="T5" fmla="*/ 62 h 66"/>
                <a:gd name="T6" fmla="*/ 41 w 527"/>
                <a:gd name="T7" fmla="*/ 62 h 66"/>
                <a:gd name="T8" fmla="*/ 34 w 527"/>
                <a:gd name="T9" fmla="*/ 40 h 66"/>
                <a:gd name="T10" fmla="*/ 69 w 527"/>
                <a:gd name="T11" fmla="*/ 0 h 66"/>
                <a:gd name="T12" fmla="*/ 69 w 527"/>
                <a:gd name="T13" fmla="*/ 66 h 66"/>
                <a:gd name="T14" fmla="*/ 102 w 527"/>
                <a:gd name="T15" fmla="*/ 9 h 66"/>
                <a:gd name="T16" fmla="*/ 69 w 527"/>
                <a:gd name="T17" fmla="*/ 9 h 66"/>
                <a:gd name="T18" fmla="*/ 69 w 527"/>
                <a:gd name="T19" fmla="*/ 57 h 66"/>
                <a:gd name="T20" fmla="*/ 121 w 527"/>
                <a:gd name="T21" fmla="*/ 9 h 66"/>
                <a:gd name="T22" fmla="*/ 154 w 527"/>
                <a:gd name="T23" fmla="*/ 66 h 66"/>
                <a:gd name="T24" fmla="*/ 154 w 527"/>
                <a:gd name="T25" fmla="*/ 0 h 66"/>
                <a:gd name="T26" fmla="*/ 154 w 527"/>
                <a:gd name="T27" fmla="*/ 9 h 66"/>
                <a:gd name="T28" fmla="*/ 130 w 527"/>
                <a:gd name="T29" fmla="*/ 9 h 66"/>
                <a:gd name="T30" fmla="*/ 186 w 527"/>
                <a:gd name="T31" fmla="*/ 0 h 66"/>
                <a:gd name="T32" fmla="*/ 199 w 527"/>
                <a:gd name="T33" fmla="*/ 9 h 66"/>
                <a:gd name="T34" fmla="*/ 182 w 527"/>
                <a:gd name="T35" fmla="*/ 62 h 66"/>
                <a:gd name="T36" fmla="*/ 224 w 527"/>
                <a:gd name="T37" fmla="*/ 62 h 66"/>
                <a:gd name="T38" fmla="*/ 215 w 527"/>
                <a:gd name="T39" fmla="*/ 40 h 66"/>
                <a:gd name="T40" fmla="*/ 251 w 527"/>
                <a:gd name="T41" fmla="*/ 0 h 66"/>
                <a:gd name="T42" fmla="*/ 251 w 527"/>
                <a:gd name="T43" fmla="*/ 66 h 66"/>
                <a:gd name="T44" fmla="*/ 284 w 527"/>
                <a:gd name="T45" fmla="*/ 9 h 66"/>
                <a:gd name="T46" fmla="*/ 251 w 527"/>
                <a:gd name="T47" fmla="*/ 9 h 66"/>
                <a:gd name="T48" fmla="*/ 251 w 527"/>
                <a:gd name="T49" fmla="*/ 57 h 66"/>
                <a:gd name="T50" fmla="*/ 328 w 527"/>
                <a:gd name="T51" fmla="*/ 0 h 66"/>
                <a:gd name="T52" fmla="*/ 307 w 527"/>
                <a:gd name="T53" fmla="*/ 9 h 66"/>
                <a:gd name="T54" fmla="*/ 307 w 527"/>
                <a:gd name="T55" fmla="*/ 57 h 66"/>
                <a:gd name="T56" fmla="*/ 340 w 527"/>
                <a:gd name="T57" fmla="*/ 66 h 66"/>
                <a:gd name="T58" fmla="*/ 340 w 527"/>
                <a:gd name="T59" fmla="*/ 36 h 66"/>
                <a:gd name="T60" fmla="*/ 328 w 527"/>
                <a:gd name="T61" fmla="*/ 57 h 66"/>
                <a:gd name="T62" fmla="*/ 364 w 527"/>
                <a:gd name="T63" fmla="*/ 57 h 66"/>
                <a:gd name="T64" fmla="*/ 405 w 527"/>
                <a:gd name="T65" fmla="*/ 57 h 66"/>
                <a:gd name="T66" fmla="*/ 372 w 527"/>
                <a:gd name="T67" fmla="*/ 0 h 66"/>
                <a:gd name="T68" fmla="*/ 396 w 527"/>
                <a:gd name="T69" fmla="*/ 57 h 66"/>
                <a:gd name="T70" fmla="*/ 449 w 527"/>
                <a:gd name="T71" fmla="*/ 57 h 66"/>
                <a:gd name="T72" fmla="*/ 424 w 527"/>
                <a:gd name="T73" fmla="*/ 5 h 66"/>
                <a:gd name="T74" fmla="*/ 441 w 527"/>
                <a:gd name="T75" fmla="*/ 57 h 66"/>
                <a:gd name="T76" fmla="*/ 429 w 527"/>
                <a:gd name="T77" fmla="*/ 66 h 66"/>
                <a:gd name="T78" fmla="*/ 466 w 527"/>
                <a:gd name="T79" fmla="*/ 40 h 66"/>
                <a:gd name="T80" fmla="*/ 457 w 527"/>
                <a:gd name="T81" fmla="*/ 57 h 66"/>
                <a:gd name="T82" fmla="*/ 510 w 527"/>
                <a:gd name="T83" fmla="*/ 0 h 66"/>
                <a:gd name="T84" fmla="*/ 489 w 527"/>
                <a:gd name="T85" fmla="*/ 9 h 66"/>
                <a:gd name="T86" fmla="*/ 489 w 527"/>
                <a:gd name="T87" fmla="*/ 57 h 66"/>
                <a:gd name="T88" fmla="*/ 522 w 527"/>
                <a:gd name="T89" fmla="*/ 66 h 66"/>
                <a:gd name="T90" fmla="*/ 522 w 527"/>
                <a:gd name="T91" fmla="*/ 36 h 66"/>
                <a:gd name="T92" fmla="*/ 510 w 527"/>
                <a:gd name="T93"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7" h="66">
                  <a:moveTo>
                    <a:pt x="25" y="57"/>
                  </a:moveTo>
                  <a:cubicBezTo>
                    <a:pt x="25" y="0"/>
                    <a:pt x="25" y="0"/>
                    <a:pt x="25" y="0"/>
                  </a:cubicBezTo>
                  <a:cubicBezTo>
                    <a:pt x="4" y="0"/>
                    <a:pt x="4" y="0"/>
                    <a:pt x="4" y="0"/>
                  </a:cubicBezTo>
                  <a:cubicBezTo>
                    <a:pt x="2" y="0"/>
                    <a:pt x="0" y="2"/>
                    <a:pt x="0" y="5"/>
                  </a:cubicBezTo>
                  <a:cubicBezTo>
                    <a:pt x="0" y="8"/>
                    <a:pt x="2" y="9"/>
                    <a:pt x="4" y="9"/>
                  </a:cubicBezTo>
                  <a:cubicBezTo>
                    <a:pt x="17" y="9"/>
                    <a:pt x="17" y="9"/>
                    <a:pt x="17" y="9"/>
                  </a:cubicBezTo>
                  <a:cubicBezTo>
                    <a:pt x="17" y="57"/>
                    <a:pt x="17" y="57"/>
                    <a:pt x="17" y="57"/>
                  </a:cubicBezTo>
                  <a:cubicBezTo>
                    <a:pt x="4" y="57"/>
                    <a:pt x="4" y="57"/>
                    <a:pt x="4" y="57"/>
                  </a:cubicBezTo>
                  <a:cubicBezTo>
                    <a:pt x="2" y="57"/>
                    <a:pt x="0" y="58"/>
                    <a:pt x="0" y="62"/>
                  </a:cubicBezTo>
                  <a:cubicBezTo>
                    <a:pt x="0" y="64"/>
                    <a:pt x="2" y="66"/>
                    <a:pt x="4" y="66"/>
                  </a:cubicBezTo>
                  <a:cubicBezTo>
                    <a:pt x="38" y="66"/>
                    <a:pt x="38" y="66"/>
                    <a:pt x="38" y="66"/>
                  </a:cubicBezTo>
                  <a:cubicBezTo>
                    <a:pt x="40" y="66"/>
                    <a:pt x="41" y="64"/>
                    <a:pt x="41" y="62"/>
                  </a:cubicBezTo>
                  <a:cubicBezTo>
                    <a:pt x="41" y="40"/>
                    <a:pt x="41" y="40"/>
                    <a:pt x="41" y="40"/>
                  </a:cubicBezTo>
                  <a:cubicBezTo>
                    <a:pt x="41" y="38"/>
                    <a:pt x="41" y="36"/>
                    <a:pt x="38" y="36"/>
                  </a:cubicBezTo>
                  <a:cubicBezTo>
                    <a:pt x="34" y="36"/>
                    <a:pt x="34" y="38"/>
                    <a:pt x="34" y="40"/>
                  </a:cubicBezTo>
                  <a:cubicBezTo>
                    <a:pt x="34" y="57"/>
                    <a:pt x="34" y="57"/>
                    <a:pt x="34" y="57"/>
                  </a:cubicBezTo>
                  <a:lnTo>
                    <a:pt x="25" y="57"/>
                  </a:lnTo>
                  <a:close/>
                  <a:moveTo>
                    <a:pt x="69" y="0"/>
                  </a:moveTo>
                  <a:cubicBezTo>
                    <a:pt x="65" y="0"/>
                    <a:pt x="60" y="5"/>
                    <a:pt x="60" y="9"/>
                  </a:cubicBezTo>
                  <a:cubicBezTo>
                    <a:pt x="60" y="57"/>
                    <a:pt x="60" y="57"/>
                    <a:pt x="60" y="57"/>
                  </a:cubicBezTo>
                  <a:cubicBezTo>
                    <a:pt x="60" y="62"/>
                    <a:pt x="64" y="66"/>
                    <a:pt x="69" y="66"/>
                  </a:cubicBezTo>
                  <a:cubicBezTo>
                    <a:pt x="93" y="66"/>
                    <a:pt x="93" y="66"/>
                    <a:pt x="93" y="66"/>
                  </a:cubicBezTo>
                  <a:cubicBezTo>
                    <a:pt x="99" y="66"/>
                    <a:pt x="102" y="62"/>
                    <a:pt x="102" y="57"/>
                  </a:cubicBezTo>
                  <a:cubicBezTo>
                    <a:pt x="102" y="9"/>
                    <a:pt x="102" y="9"/>
                    <a:pt x="102" y="9"/>
                  </a:cubicBezTo>
                  <a:cubicBezTo>
                    <a:pt x="102" y="5"/>
                    <a:pt x="99" y="0"/>
                    <a:pt x="93" y="0"/>
                  </a:cubicBezTo>
                  <a:lnTo>
                    <a:pt x="69" y="0"/>
                  </a:lnTo>
                  <a:close/>
                  <a:moveTo>
                    <a:pt x="69" y="9"/>
                  </a:moveTo>
                  <a:cubicBezTo>
                    <a:pt x="93" y="9"/>
                    <a:pt x="93" y="9"/>
                    <a:pt x="93" y="9"/>
                  </a:cubicBezTo>
                  <a:cubicBezTo>
                    <a:pt x="93" y="57"/>
                    <a:pt x="93" y="57"/>
                    <a:pt x="93" y="57"/>
                  </a:cubicBezTo>
                  <a:cubicBezTo>
                    <a:pt x="69" y="57"/>
                    <a:pt x="69" y="57"/>
                    <a:pt x="69" y="57"/>
                  </a:cubicBezTo>
                  <a:lnTo>
                    <a:pt x="69" y="9"/>
                  </a:lnTo>
                  <a:close/>
                  <a:moveTo>
                    <a:pt x="130" y="0"/>
                  </a:moveTo>
                  <a:cubicBezTo>
                    <a:pt x="125" y="0"/>
                    <a:pt x="121" y="5"/>
                    <a:pt x="121" y="9"/>
                  </a:cubicBezTo>
                  <a:cubicBezTo>
                    <a:pt x="121" y="57"/>
                    <a:pt x="121" y="57"/>
                    <a:pt x="121" y="57"/>
                  </a:cubicBezTo>
                  <a:cubicBezTo>
                    <a:pt x="121" y="62"/>
                    <a:pt x="125" y="66"/>
                    <a:pt x="130" y="66"/>
                  </a:cubicBezTo>
                  <a:cubicBezTo>
                    <a:pt x="154" y="66"/>
                    <a:pt x="154" y="66"/>
                    <a:pt x="154" y="66"/>
                  </a:cubicBezTo>
                  <a:cubicBezTo>
                    <a:pt x="159" y="66"/>
                    <a:pt x="163" y="62"/>
                    <a:pt x="163" y="57"/>
                  </a:cubicBezTo>
                  <a:cubicBezTo>
                    <a:pt x="163" y="9"/>
                    <a:pt x="163" y="9"/>
                    <a:pt x="163" y="9"/>
                  </a:cubicBezTo>
                  <a:cubicBezTo>
                    <a:pt x="163" y="5"/>
                    <a:pt x="159" y="0"/>
                    <a:pt x="154" y="0"/>
                  </a:cubicBezTo>
                  <a:lnTo>
                    <a:pt x="130" y="0"/>
                  </a:lnTo>
                  <a:close/>
                  <a:moveTo>
                    <a:pt x="130" y="9"/>
                  </a:moveTo>
                  <a:cubicBezTo>
                    <a:pt x="154" y="9"/>
                    <a:pt x="154" y="9"/>
                    <a:pt x="154" y="9"/>
                  </a:cubicBezTo>
                  <a:cubicBezTo>
                    <a:pt x="154" y="57"/>
                    <a:pt x="154" y="57"/>
                    <a:pt x="154" y="57"/>
                  </a:cubicBezTo>
                  <a:cubicBezTo>
                    <a:pt x="130" y="57"/>
                    <a:pt x="130" y="57"/>
                    <a:pt x="130" y="57"/>
                  </a:cubicBezTo>
                  <a:lnTo>
                    <a:pt x="130" y="9"/>
                  </a:lnTo>
                  <a:close/>
                  <a:moveTo>
                    <a:pt x="207" y="57"/>
                  </a:moveTo>
                  <a:cubicBezTo>
                    <a:pt x="207" y="0"/>
                    <a:pt x="207" y="0"/>
                    <a:pt x="207" y="0"/>
                  </a:cubicBezTo>
                  <a:cubicBezTo>
                    <a:pt x="186" y="0"/>
                    <a:pt x="186" y="0"/>
                    <a:pt x="186" y="0"/>
                  </a:cubicBezTo>
                  <a:cubicBezTo>
                    <a:pt x="184" y="0"/>
                    <a:pt x="182" y="2"/>
                    <a:pt x="182" y="5"/>
                  </a:cubicBezTo>
                  <a:cubicBezTo>
                    <a:pt x="182" y="8"/>
                    <a:pt x="184" y="9"/>
                    <a:pt x="186" y="9"/>
                  </a:cubicBezTo>
                  <a:cubicBezTo>
                    <a:pt x="199" y="9"/>
                    <a:pt x="199" y="9"/>
                    <a:pt x="199" y="9"/>
                  </a:cubicBezTo>
                  <a:cubicBezTo>
                    <a:pt x="199" y="57"/>
                    <a:pt x="199" y="57"/>
                    <a:pt x="199" y="57"/>
                  </a:cubicBezTo>
                  <a:cubicBezTo>
                    <a:pt x="186" y="57"/>
                    <a:pt x="186" y="57"/>
                    <a:pt x="186" y="57"/>
                  </a:cubicBezTo>
                  <a:cubicBezTo>
                    <a:pt x="184" y="57"/>
                    <a:pt x="182" y="58"/>
                    <a:pt x="182" y="62"/>
                  </a:cubicBezTo>
                  <a:cubicBezTo>
                    <a:pt x="182" y="64"/>
                    <a:pt x="184" y="66"/>
                    <a:pt x="186" y="66"/>
                  </a:cubicBezTo>
                  <a:cubicBezTo>
                    <a:pt x="219" y="66"/>
                    <a:pt x="219" y="66"/>
                    <a:pt x="219" y="66"/>
                  </a:cubicBezTo>
                  <a:cubicBezTo>
                    <a:pt x="221" y="66"/>
                    <a:pt x="224" y="64"/>
                    <a:pt x="224" y="62"/>
                  </a:cubicBezTo>
                  <a:cubicBezTo>
                    <a:pt x="224" y="40"/>
                    <a:pt x="224" y="40"/>
                    <a:pt x="224" y="40"/>
                  </a:cubicBezTo>
                  <a:cubicBezTo>
                    <a:pt x="224" y="38"/>
                    <a:pt x="222" y="36"/>
                    <a:pt x="219" y="36"/>
                  </a:cubicBezTo>
                  <a:cubicBezTo>
                    <a:pt x="216" y="36"/>
                    <a:pt x="215" y="38"/>
                    <a:pt x="215" y="40"/>
                  </a:cubicBezTo>
                  <a:cubicBezTo>
                    <a:pt x="215" y="57"/>
                    <a:pt x="215" y="57"/>
                    <a:pt x="215" y="57"/>
                  </a:cubicBezTo>
                  <a:lnTo>
                    <a:pt x="207" y="57"/>
                  </a:lnTo>
                  <a:close/>
                  <a:moveTo>
                    <a:pt x="251" y="0"/>
                  </a:moveTo>
                  <a:cubicBezTo>
                    <a:pt x="246" y="0"/>
                    <a:pt x="243" y="5"/>
                    <a:pt x="243" y="9"/>
                  </a:cubicBezTo>
                  <a:cubicBezTo>
                    <a:pt x="243" y="57"/>
                    <a:pt x="243" y="57"/>
                    <a:pt x="243" y="57"/>
                  </a:cubicBezTo>
                  <a:cubicBezTo>
                    <a:pt x="243" y="62"/>
                    <a:pt x="246" y="66"/>
                    <a:pt x="251" y="66"/>
                  </a:cubicBezTo>
                  <a:cubicBezTo>
                    <a:pt x="276" y="66"/>
                    <a:pt x="276" y="66"/>
                    <a:pt x="276" y="66"/>
                  </a:cubicBezTo>
                  <a:cubicBezTo>
                    <a:pt x="280" y="66"/>
                    <a:pt x="284" y="62"/>
                    <a:pt x="284" y="57"/>
                  </a:cubicBezTo>
                  <a:cubicBezTo>
                    <a:pt x="284" y="9"/>
                    <a:pt x="284" y="9"/>
                    <a:pt x="284" y="9"/>
                  </a:cubicBezTo>
                  <a:cubicBezTo>
                    <a:pt x="284" y="5"/>
                    <a:pt x="280" y="0"/>
                    <a:pt x="276" y="0"/>
                  </a:cubicBezTo>
                  <a:lnTo>
                    <a:pt x="251" y="0"/>
                  </a:lnTo>
                  <a:close/>
                  <a:moveTo>
                    <a:pt x="251" y="9"/>
                  </a:moveTo>
                  <a:cubicBezTo>
                    <a:pt x="276" y="9"/>
                    <a:pt x="276" y="9"/>
                    <a:pt x="276" y="9"/>
                  </a:cubicBezTo>
                  <a:cubicBezTo>
                    <a:pt x="276" y="57"/>
                    <a:pt x="276" y="57"/>
                    <a:pt x="276" y="57"/>
                  </a:cubicBezTo>
                  <a:cubicBezTo>
                    <a:pt x="251" y="57"/>
                    <a:pt x="251" y="57"/>
                    <a:pt x="251" y="57"/>
                  </a:cubicBezTo>
                  <a:lnTo>
                    <a:pt x="251" y="9"/>
                  </a:lnTo>
                  <a:close/>
                  <a:moveTo>
                    <a:pt x="328" y="57"/>
                  </a:moveTo>
                  <a:cubicBezTo>
                    <a:pt x="328" y="0"/>
                    <a:pt x="328" y="0"/>
                    <a:pt x="328" y="0"/>
                  </a:cubicBezTo>
                  <a:cubicBezTo>
                    <a:pt x="307" y="0"/>
                    <a:pt x="307" y="0"/>
                    <a:pt x="307" y="0"/>
                  </a:cubicBezTo>
                  <a:cubicBezTo>
                    <a:pt x="305" y="0"/>
                    <a:pt x="303" y="2"/>
                    <a:pt x="303" y="5"/>
                  </a:cubicBezTo>
                  <a:cubicBezTo>
                    <a:pt x="303" y="8"/>
                    <a:pt x="305" y="9"/>
                    <a:pt x="307" y="9"/>
                  </a:cubicBezTo>
                  <a:cubicBezTo>
                    <a:pt x="320" y="9"/>
                    <a:pt x="320" y="9"/>
                    <a:pt x="320" y="9"/>
                  </a:cubicBezTo>
                  <a:cubicBezTo>
                    <a:pt x="320" y="57"/>
                    <a:pt x="320" y="57"/>
                    <a:pt x="320" y="57"/>
                  </a:cubicBezTo>
                  <a:cubicBezTo>
                    <a:pt x="307" y="57"/>
                    <a:pt x="307" y="57"/>
                    <a:pt x="307" y="57"/>
                  </a:cubicBezTo>
                  <a:cubicBezTo>
                    <a:pt x="305" y="57"/>
                    <a:pt x="303" y="58"/>
                    <a:pt x="303" y="62"/>
                  </a:cubicBezTo>
                  <a:cubicBezTo>
                    <a:pt x="303" y="64"/>
                    <a:pt x="305" y="66"/>
                    <a:pt x="307" y="66"/>
                  </a:cubicBezTo>
                  <a:cubicBezTo>
                    <a:pt x="340" y="66"/>
                    <a:pt x="340" y="66"/>
                    <a:pt x="340" y="66"/>
                  </a:cubicBezTo>
                  <a:cubicBezTo>
                    <a:pt x="343" y="66"/>
                    <a:pt x="344" y="64"/>
                    <a:pt x="344" y="62"/>
                  </a:cubicBezTo>
                  <a:cubicBezTo>
                    <a:pt x="344" y="40"/>
                    <a:pt x="344" y="40"/>
                    <a:pt x="344" y="40"/>
                  </a:cubicBezTo>
                  <a:cubicBezTo>
                    <a:pt x="344" y="38"/>
                    <a:pt x="344" y="36"/>
                    <a:pt x="340" y="36"/>
                  </a:cubicBezTo>
                  <a:cubicBezTo>
                    <a:pt x="337" y="36"/>
                    <a:pt x="337" y="38"/>
                    <a:pt x="337" y="40"/>
                  </a:cubicBezTo>
                  <a:cubicBezTo>
                    <a:pt x="337" y="57"/>
                    <a:pt x="337" y="57"/>
                    <a:pt x="337" y="57"/>
                  </a:cubicBezTo>
                  <a:lnTo>
                    <a:pt x="328" y="57"/>
                  </a:lnTo>
                  <a:close/>
                  <a:moveTo>
                    <a:pt x="372" y="0"/>
                  </a:moveTo>
                  <a:cubicBezTo>
                    <a:pt x="368" y="0"/>
                    <a:pt x="364" y="5"/>
                    <a:pt x="364" y="9"/>
                  </a:cubicBezTo>
                  <a:cubicBezTo>
                    <a:pt x="364" y="57"/>
                    <a:pt x="364" y="57"/>
                    <a:pt x="364" y="57"/>
                  </a:cubicBezTo>
                  <a:cubicBezTo>
                    <a:pt x="364" y="62"/>
                    <a:pt x="367" y="66"/>
                    <a:pt x="372" y="66"/>
                  </a:cubicBezTo>
                  <a:cubicBezTo>
                    <a:pt x="396" y="66"/>
                    <a:pt x="396" y="66"/>
                    <a:pt x="396" y="66"/>
                  </a:cubicBezTo>
                  <a:cubicBezTo>
                    <a:pt x="402" y="66"/>
                    <a:pt x="405" y="62"/>
                    <a:pt x="405" y="57"/>
                  </a:cubicBezTo>
                  <a:cubicBezTo>
                    <a:pt x="405" y="9"/>
                    <a:pt x="405" y="9"/>
                    <a:pt x="405" y="9"/>
                  </a:cubicBezTo>
                  <a:cubicBezTo>
                    <a:pt x="405" y="5"/>
                    <a:pt x="402" y="0"/>
                    <a:pt x="396" y="0"/>
                  </a:cubicBezTo>
                  <a:lnTo>
                    <a:pt x="372" y="0"/>
                  </a:lnTo>
                  <a:close/>
                  <a:moveTo>
                    <a:pt x="372" y="9"/>
                  </a:moveTo>
                  <a:cubicBezTo>
                    <a:pt x="396" y="9"/>
                    <a:pt x="396" y="9"/>
                    <a:pt x="396" y="9"/>
                  </a:cubicBezTo>
                  <a:cubicBezTo>
                    <a:pt x="396" y="57"/>
                    <a:pt x="396" y="57"/>
                    <a:pt x="396" y="57"/>
                  </a:cubicBezTo>
                  <a:cubicBezTo>
                    <a:pt x="372" y="57"/>
                    <a:pt x="372" y="57"/>
                    <a:pt x="372" y="57"/>
                  </a:cubicBezTo>
                  <a:lnTo>
                    <a:pt x="372" y="9"/>
                  </a:lnTo>
                  <a:close/>
                  <a:moveTo>
                    <a:pt x="449" y="57"/>
                  </a:moveTo>
                  <a:cubicBezTo>
                    <a:pt x="449" y="0"/>
                    <a:pt x="449" y="0"/>
                    <a:pt x="449" y="0"/>
                  </a:cubicBezTo>
                  <a:cubicBezTo>
                    <a:pt x="429" y="0"/>
                    <a:pt x="429" y="0"/>
                    <a:pt x="429" y="0"/>
                  </a:cubicBezTo>
                  <a:cubicBezTo>
                    <a:pt x="426" y="0"/>
                    <a:pt x="424" y="2"/>
                    <a:pt x="424" y="5"/>
                  </a:cubicBezTo>
                  <a:cubicBezTo>
                    <a:pt x="424" y="8"/>
                    <a:pt x="426" y="9"/>
                    <a:pt x="429" y="9"/>
                  </a:cubicBezTo>
                  <a:cubicBezTo>
                    <a:pt x="441" y="9"/>
                    <a:pt x="441" y="9"/>
                    <a:pt x="441" y="9"/>
                  </a:cubicBezTo>
                  <a:cubicBezTo>
                    <a:pt x="441" y="57"/>
                    <a:pt x="441" y="57"/>
                    <a:pt x="441" y="57"/>
                  </a:cubicBezTo>
                  <a:cubicBezTo>
                    <a:pt x="429" y="57"/>
                    <a:pt x="429" y="57"/>
                    <a:pt x="429" y="57"/>
                  </a:cubicBezTo>
                  <a:cubicBezTo>
                    <a:pt x="426" y="57"/>
                    <a:pt x="424" y="58"/>
                    <a:pt x="424" y="62"/>
                  </a:cubicBezTo>
                  <a:cubicBezTo>
                    <a:pt x="424" y="64"/>
                    <a:pt x="426" y="66"/>
                    <a:pt x="429" y="66"/>
                  </a:cubicBezTo>
                  <a:cubicBezTo>
                    <a:pt x="462" y="66"/>
                    <a:pt x="462" y="66"/>
                    <a:pt x="462" y="66"/>
                  </a:cubicBezTo>
                  <a:cubicBezTo>
                    <a:pt x="464" y="66"/>
                    <a:pt x="466" y="64"/>
                    <a:pt x="466" y="62"/>
                  </a:cubicBezTo>
                  <a:cubicBezTo>
                    <a:pt x="466" y="40"/>
                    <a:pt x="466" y="40"/>
                    <a:pt x="466" y="40"/>
                  </a:cubicBezTo>
                  <a:cubicBezTo>
                    <a:pt x="466" y="38"/>
                    <a:pt x="465" y="36"/>
                    <a:pt x="462" y="36"/>
                  </a:cubicBezTo>
                  <a:cubicBezTo>
                    <a:pt x="458" y="36"/>
                    <a:pt x="457" y="38"/>
                    <a:pt x="457" y="40"/>
                  </a:cubicBezTo>
                  <a:cubicBezTo>
                    <a:pt x="457" y="57"/>
                    <a:pt x="457" y="57"/>
                    <a:pt x="457" y="57"/>
                  </a:cubicBezTo>
                  <a:lnTo>
                    <a:pt x="449" y="57"/>
                  </a:lnTo>
                  <a:close/>
                  <a:moveTo>
                    <a:pt x="510" y="57"/>
                  </a:moveTo>
                  <a:cubicBezTo>
                    <a:pt x="510" y="0"/>
                    <a:pt x="510" y="0"/>
                    <a:pt x="510" y="0"/>
                  </a:cubicBezTo>
                  <a:cubicBezTo>
                    <a:pt x="489" y="0"/>
                    <a:pt x="489" y="0"/>
                    <a:pt x="489" y="0"/>
                  </a:cubicBezTo>
                  <a:cubicBezTo>
                    <a:pt x="487" y="0"/>
                    <a:pt x="485" y="2"/>
                    <a:pt x="485" y="5"/>
                  </a:cubicBezTo>
                  <a:cubicBezTo>
                    <a:pt x="485" y="8"/>
                    <a:pt x="487" y="9"/>
                    <a:pt x="489" y="9"/>
                  </a:cubicBezTo>
                  <a:cubicBezTo>
                    <a:pt x="502" y="9"/>
                    <a:pt x="502" y="9"/>
                    <a:pt x="502" y="9"/>
                  </a:cubicBezTo>
                  <a:cubicBezTo>
                    <a:pt x="502" y="57"/>
                    <a:pt x="502" y="57"/>
                    <a:pt x="502" y="57"/>
                  </a:cubicBezTo>
                  <a:cubicBezTo>
                    <a:pt x="489" y="57"/>
                    <a:pt x="489" y="57"/>
                    <a:pt x="489" y="57"/>
                  </a:cubicBezTo>
                  <a:cubicBezTo>
                    <a:pt x="487" y="57"/>
                    <a:pt x="485" y="58"/>
                    <a:pt x="485" y="62"/>
                  </a:cubicBezTo>
                  <a:cubicBezTo>
                    <a:pt x="485" y="64"/>
                    <a:pt x="487" y="66"/>
                    <a:pt x="489" y="66"/>
                  </a:cubicBezTo>
                  <a:cubicBezTo>
                    <a:pt x="522" y="66"/>
                    <a:pt x="522" y="66"/>
                    <a:pt x="522" y="66"/>
                  </a:cubicBezTo>
                  <a:cubicBezTo>
                    <a:pt x="524" y="66"/>
                    <a:pt x="527" y="64"/>
                    <a:pt x="527" y="62"/>
                  </a:cubicBezTo>
                  <a:cubicBezTo>
                    <a:pt x="527" y="40"/>
                    <a:pt x="527" y="40"/>
                    <a:pt x="527" y="40"/>
                  </a:cubicBezTo>
                  <a:cubicBezTo>
                    <a:pt x="527" y="38"/>
                    <a:pt x="525" y="36"/>
                    <a:pt x="522" y="36"/>
                  </a:cubicBezTo>
                  <a:cubicBezTo>
                    <a:pt x="519" y="36"/>
                    <a:pt x="518" y="38"/>
                    <a:pt x="518" y="40"/>
                  </a:cubicBezTo>
                  <a:cubicBezTo>
                    <a:pt x="518" y="57"/>
                    <a:pt x="518" y="57"/>
                    <a:pt x="518" y="57"/>
                  </a:cubicBezTo>
                  <a:lnTo>
                    <a:pt x="510"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1" name="Freeform 80"/>
            <p:cNvSpPr>
              <a:spLocks/>
            </p:cNvSpPr>
            <p:nvPr/>
          </p:nvSpPr>
          <p:spPr bwMode="gray">
            <a:xfrm>
              <a:off x="9873565" y="6065739"/>
              <a:ext cx="463047" cy="314980"/>
            </a:xfrm>
            <a:custGeom>
              <a:avLst/>
              <a:gdLst>
                <a:gd name="T0" fmla="*/ 172 w 172"/>
                <a:gd name="T1" fmla="*/ 117 h 117"/>
                <a:gd name="T2" fmla="*/ 172 w 172"/>
                <a:gd name="T3" fmla="*/ 0 h 117"/>
                <a:gd name="T4" fmla="*/ 86 w 172"/>
                <a:gd name="T5" fmla="*/ 0 h 117"/>
                <a:gd name="T6" fmla="*/ 0 w 172"/>
                <a:gd name="T7" fmla="*/ 0 h 117"/>
                <a:gd name="T8" fmla="*/ 0 w 172"/>
                <a:gd name="T9" fmla="*/ 117 h 117"/>
                <a:gd name="T10" fmla="*/ 86 w 172"/>
                <a:gd name="T11" fmla="*/ 117 h 117"/>
                <a:gd name="T12" fmla="*/ 172 w 172"/>
                <a:gd name="T13" fmla="*/ 117 h 117"/>
              </a:gdLst>
              <a:ahLst/>
              <a:cxnLst>
                <a:cxn ang="0">
                  <a:pos x="T0" y="T1"/>
                </a:cxn>
                <a:cxn ang="0">
                  <a:pos x="T2" y="T3"/>
                </a:cxn>
                <a:cxn ang="0">
                  <a:pos x="T4" y="T5"/>
                </a:cxn>
                <a:cxn ang="0">
                  <a:pos x="T6" y="T7"/>
                </a:cxn>
                <a:cxn ang="0">
                  <a:pos x="T8" y="T9"/>
                </a:cxn>
                <a:cxn ang="0">
                  <a:pos x="T10" y="T11"/>
                </a:cxn>
                <a:cxn ang="0">
                  <a:pos x="T12" y="T13"/>
                </a:cxn>
              </a:cxnLst>
              <a:rect l="0" t="0" r="r" b="b"/>
              <a:pathLst>
                <a:path w="172" h="117">
                  <a:moveTo>
                    <a:pt x="172" y="117"/>
                  </a:moveTo>
                  <a:lnTo>
                    <a:pt x="172" y="0"/>
                  </a:lnTo>
                  <a:lnTo>
                    <a:pt x="86" y="0"/>
                  </a:lnTo>
                  <a:lnTo>
                    <a:pt x="0" y="0"/>
                  </a:lnTo>
                  <a:lnTo>
                    <a:pt x="0" y="117"/>
                  </a:lnTo>
                  <a:lnTo>
                    <a:pt x="86" y="117"/>
                  </a:lnTo>
                  <a:lnTo>
                    <a:pt x="172" y="117"/>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2" name="Rectangle 81"/>
            <p:cNvSpPr>
              <a:spLocks noChangeArrowheads="1"/>
            </p:cNvSpPr>
            <p:nvPr/>
          </p:nvSpPr>
          <p:spPr bwMode="gray">
            <a:xfrm>
              <a:off x="9897795" y="6079198"/>
              <a:ext cx="414588" cy="250369"/>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363" name="Freeform 82"/>
            <p:cNvSpPr>
              <a:spLocks noEditPoints="1"/>
            </p:cNvSpPr>
            <p:nvPr/>
          </p:nvSpPr>
          <p:spPr bwMode="gray">
            <a:xfrm>
              <a:off x="9970482" y="6165347"/>
              <a:ext cx="271906" cy="78073"/>
            </a:xfrm>
            <a:custGeom>
              <a:avLst/>
              <a:gdLst>
                <a:gd name="T0" fmla="*/ 19 w 174"/>
                <a:gd name="T1" fmla="*/ 44 h 50"/>
                <a:gd name="T2" fmla="*/ 19 w 174"/>
                <a:gd name="T3" fmla="*/ 0 h 50"/>
                <a:gd name="T4" fmla="*/ 3 w 174"/>
                <a:gd name="T5" fmla="*/ 0 h 50"/>
                <a:gd name="T6" fmla="*/ 0 w 174"/>
                <a:gd name="T7" fmla="*/ 2 h 50"/>
                <a:gd name="T8" fmla="*/ 3 w 174"/>
                <a:gd name="T9" fmla="*/ 6 h 50"/>
                <a:gd name="T10" fmla="*/ 13 w 174"/>
                <a:gd name="T11" fmla="*/ 6 h 50"/>
                <a:gd name="T12" fmla="*/ 13 w 174"/>
                <a:gd name="T13" fmla="*/ 44 h 50"/>
                <a:gd name="T14" fmla="*/ 3 w 174"/>
                <a:gd name="T15" fmla="*/ 44 h 50"/>
                <a:gd name="T16" fmla="*/ 0 w 174"/>
                <a:gd name="T17" fmla="*/ 47 h 50"/>
                <a:gd name="T18" fmla="*/ 3 w 174"/>
                <a:gd name="T19" fmla="*/ 50 h 50"/>
                <a:gd name="T20" fmla="*/ 29 w 174"/>
                <a:gd name="T21" fmla="*/ 50 h 50"/>
                <a:gd name="T22" fmla="*/ 32 w 174"/>
                <a:gd name="T23" fmla="*/ 47 h 50"/>
                <a:gd name="T24" fmla="*/ 32 w 174"/>
                <a:gd name="T25" fmla="*/ 31 h 50"/>
                <a:gd name="T26" fmla="*/ 29 w 174"/>
                <a:gd name="T27" fmla="*/ 28 h 50"/>
                <a:gd name="T28" fmla="*/ 26 w 174"/>
                <a:gd name="T29" fmla="*/ 31 h 50"/>
                <a:gd name="T30" fmla="*/ 26 w 174"/>
                <a:gd name="T31" fmla="*/ 44 h 50"/>
                <a:gd name="T32" fmla="*/ 19 w 174"/>
                <a:gd name="T33" fmla="*/ 44 h 50"/>
                <a:gd name="T34" fmla="*/ 53 w 174"/>
                <a:gd name="T35" fmla="*/ 0 h 50"/>
                <a:gd name="T36" fmla="*/ 47 w 174"/>
                <a:gd name="T37" fmla="*/ 6 h 50"/>
                <a:gd name="T38" fmla="*/ 47 w 174"/>
                <a:gd name="T39" fmla="*/ 44 h 50"/>
                <a:gd name="T40" fmla="*/ 53 w 174"/>
                <a:gd name="T41" fmla="*/ 50 h 50"/>
                <a:gd name="T42" fmla="*/ 72 w 174"/>
                <a:gd name="T43" fmla="*/ 50 h 50"/>
                <a:gd name="T44" fmla="*/ 79 w 174"/>
                <a:gd name="T45" fmla="*/ 44 h 50"/>
                <a:gd name="T46" fmla="*/ 79 w 174"/>
                <a:gd name="T47" fmla="*/ 6 h 50"/>
                <a:gd name="T48" fmla="*/ 72 w 174"/>
                <a:gd name="T49" fmla="*/ 0 h 50"/>
                <a:gd name="T50" fmla="*/ 53 w 174"/>
                <a:gd name="T51" fmla="*/ 0 h 50"/>
                <a:gd name="T52" fmla="*/ 53 w 174"/>
                <a:gd name="T53" fmla="*/ 6 h 50"/>
                <a:gd name="T54" fmla="*/ 72 w 174"/>
                <a:gd name="T55" fmla="*/ 6 h 50"/>
                <a:gd name="T56" fmla="*/ 72 w 174"/>
                <a:gd name="T57" fmla="*/ 44 h 50"/>
                <a:gd name="T58" fmla="*/ 53 w 174"/>
                <a:gd name="T59" fmla="*/ 44 h 50"/>
                <a:gd name="T60" fmla="*/ 53 w 174"/>
                <a:gd name="T61" fmla="*/ 6 h 50"/>
                <a:gd name="T62" fmla="*/ 113 w 174"/>
                <a:gd name="T63" fmla="*/ 44 h 50"/>
                <a:gd name="T64" fmla="*/ 113 w 174"/>
                <a:gd name="T65" fmla="*/ 0 h 50"/>
                <a:gd name="T66" fmla="*/ 98 w 174"/>
                <a:gd name="T67" fmla="*/ 0 h 50"/>
                <a:gd name="T68" fmla="*/ 94 w 174"/>
                <a:gd name="T69" fmla="*/ 2 h 50"/>
                <a:gd name="T70" fmla="*/ 98 w 174"/>
                <a:gd name="T71" fmla="*/ 6 h 50"/>
                <a:gd name="T72" fmla="*/ 107 w 174"/>
                <a:gd name="T73" fmla="*/ 6 h 50"/>
                <a:gd name="T74" fmla="*/ 107 w 174"/>
                <a:gd name="T75" fmla="*/ 44 h 50"/>
                <a:gd name="T76" fmla="*/ 98 w 174"/>
                <a:gd name="T77" fmla="*/ 44 h 50"/>
                <a:gd name="T78" fmla="*/ 94 w 174"/>
                <a:gd name="T79" fmla="*/ 47 h 50"/>
                <a:gd name="T80" fmla="*/ 98 w 174"/>
                <a:gd name="T81" fmla="*/ 50 h 50"/>
                <a:gd name="T82" fmla="*/ 123 w 174"/>
                <a:gd name="T83" fmla="*/ 50 h 50"/>
                <a:gd name="T84" fmla="*/ 126 w 174"/>
                <a:gd name="T85" fmla="*/ 47 h 50"/>
                <a:gd name="T86" fmla="*/ 126 w 174"/>
                <a:gd name="T87" fmla="*/ 31 h 50"/>
                <a:gd name="T88" fmla="*/ 123 w 174"/>
                <a:gd name="T89" fmla="*/ 28 h 50"/>
                <a:gd name="T90" fmla="*/ 120 w 174"/>
                <a:gd name="T91" fmla="*/ 31 h 50"/>
                <a:gd name="T92" fmla="*/ 120 w 174"/>
                <a:gd name="T93" fmla="*/ 44 h 50"/>
                <a:gd name="T94" fmla="*/ 113 w 174"/>
                <a:gd name="T95" fmla="*/ 44 h 50"/>
                <a:gd name="T96" fmla="*/ 148 w 174"/>
                <a:gd name="T97" fmla="*/ 0 h 50"/>
                <a:gd name="T98" fmla="*/ 141 w 174"/>
                <a:gd name="T99" fmla="*/ 6 h 50"/>
                <a:gd name="T100" fmla="*/ 141 w 174"/>
                <a:gd name="T101" fmla="*/ 44 h 50"/>
                <a:gd name="T102" fmla="*/ 148 w 174"/>
                <a:gd name="T103" fmla="*/ 50 h 50"/>
                <a:gd name="T104" fmla="*/ 167 w 174"/>
                <a:gd name="T105" fmla="*/ 50 h 50"/>
                <a:gd name="T106" fmla="*/ 174 w 174"/>
                <a:gd name="T107" fmla="*/ 44 h 50"/>
                <a:gd name="T108" fmla="*/ 174 w 174"/>
                <a:gd name="T109" fmla="*/ 6 h 50"/>
                <a:gd name="T110" fmla="*/ 167 w 174"/>
                <a:gd name="T111" fmla="*/ 0 h 50"/>
                <a:gd name="T112" fmla="*/ 148 w 174"/>
                <a:gd name="T113" fmla="*/ 0 h 50"/>
                <a:gd name="T114" fmla="*/ 148 w 174"/>
                <a:gd name="T115" fmla="*/ 6 h 50"/>
                <a:gd name="T116" fmla="*/ 167 w 174"/>
                <a:gd name="T117" fmla="*/ 6 h 50"/>
                <a:gd name="T118" fmla="*/ 167 w 174"/>
                <a:gd name="T119" fmla="*/ 44 h 50"/>
                <a:gd name="T120" fmla="*/ 148 w 174"/>
                <a:gd name="T121" fmla="*/ 44 h 50"/>
                <a:gd name="T122" fmla="*/ 148 w 174"/>
                <a:gd name="T123" fmla="*/ 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4" h="50">
                  <a:moveTo>
                    <a:pt x="19" y="44"/>
                  </a:moveTo>
                  <a:cubicBezTo>
                    <a:pt x="19" y="0"/>
                    <a:pt x="19" y="0"/>
                    <a:pt x="19" y="0"/>
                  </a:cubicBezTo>
                  <a:cubicBezTo>
                    <a:pt x="3" y="0"/>
                    <a:pt x="3" y="0"/>
                    <a:pt x="3" y="0"/>
                  </a:cubicBezTo>
                  <a:cubicBezTo>
                    <a:pt x="1" y="0"/>
                    <a:pt x="0" y="1"/>
                    <a:pt x="0" y="2"/>
                  </a:cubicBezTo>
                  <a:cubicBezTo>
                    <a:pt x="0" y="5"/>
                    <a:pt x="1" y="6"/>
                    <a:pt x="3" y="6"/>
                  </a:cubicBezTo>
                  <a:cubicBezTo>
                    <a:pt x="13" y="6"/>
                    <a:pt x="13" y="6"/>
                    <a:pt x="13" y="6"/>
                  </a:cubicBezTo>
                  <a:cubicBezTo>
                    <a:pt x="13" y="44"/>
                    <a:pt x="13" y="44"/>
                    <a:pt x="13" y="44"/>
                  </a:cubicBezTo>
                  <a:cubicBezTo>
                    <a:pt x="3" y="44"/>
                    <a:pt x="3" y="44"/>
                    <a:pt x="3" y="44"/>
                  </a:cubicBezTo>
                  <a:cubicBezTo>
                    <a:pt x="1" y="44"/>
                    <a:pt x="0" y="45"/>
                    <a:pt x="0" y="47"/>
                  </a:cubicBezTo>
                  <a:cubicBezTo>
                    <a:pt x="0" y="49"/>
                    <a:pt x="1" y="50"/>
                    <a:pt x="3" y="50"/>
                  </a:cubicBezTo>
                  <a:cubicBezTo>
                    <a:pt x="29" y="50"/>
                    <a:pt x="29" y="50"/>
                    <a:pt x="29" y="50"/>
                  </a:cubicBezTo>
                  <a:cubicBezTo>
                    <a:pt x="31" y="50"/>
                    <a:pt x="32" y="49"/>
                    <a:pt x="32" y="47"/>
                  </a:cubicBezTo>
                  <a:cubicBezTo>
                    <a:pt x="32" y="31"/>
                    <a:pt x="32" y="31"/>
                    <a:pt x="32" y="31"/>
                  </a:cubicBezTo>
                  <a:cubicBezTo>
                    <a:pt x="32" y="28"/>
                    <a:pt x="31" y="28"/>
                    <a:pt x="29" y="28"/>
                  </a:cubicBezTo>
                  <a:cubicBezTo>
                    <a:pt x="26" y="28"/>
                    <a:pt x="26" y="28"/>
                    <a:pt x="26" y="31"/>
                  </a:cubicBezTo>
                  <a:cubicBezTo>
                    <a:pt x="26" y="44"/>
                    <a:pt x="26" y="44"/>
                    <a:pt x="26" y="44"/>
                  </a:cubicBezTo>
                  <a:lnTo>
                    <a:pt x="19" y="44"/>
                  </a:lnTo>
                  <a:close/>
                  <a:moveTo>
                    <a:pt x="53" y="0"/>
                  </a:moveTo>
                  <a:cubicBezTo>
                    <a:pt x="50" y="0"/>
                    <a:pt x="47" y="2"/>
                    <a:pt x="47" y="6"/>
                  </a:cubicBezTo>
                  <a:cubicBezTo>
                    <a:pt x="47" y="44"/>
                    <a:pt x="47" y="44"/>
                    <a:pt x="47" y="44"/>
                  </a:cubicBezTo>
                  <a:cubicBezTo>
                    <a:pt x="47" y="47"/>
                    <a:pt x="50" y="50"/>
                    <a:pt x="53" y="50"/>
                  </a:cubicBezTo>
                  <a:cubicBezTo>
                    <a:pt x="72" y="50"/>
                    <a:pt x="72" y="50"/>
                    <a:pt x="72" y="50"/>
                  </a:cubicBezTo>
                  <a:cubicBezTo>
                    <a:pt x="77" y="50"/>
                    <a:pt x="79" y="47"/>
                    <a:pt x="79" y="44"/>
                  </a:cubicBezTo>
                  <a:cubicBezTo>
                    <a:pt x="79" y="6"/>
                    <a:pt x="79" y="6"/>
                    <a:pt x="79" y="6"/>
                  </a:cubicBezTo>
                  <a:cubicBezTo>
                    <a:pt x="79" y="2"/>
                    <a:pt x="76" y="0"/>
                    <a:pt x="72" y="0"/>
                  </a:cubicBezTo>
                  <a:lnTo>
                    <a:pt x="53" y="0"/>
                  </a:lnTo>
                  <a:close/>
                  <a:moveTo>
                    <a:pt x="53" y="6"/>
                  </a:moveTo>
                  <a:cubicBezTo>
                    <a:pt x="72" y="6"/>
                    <a:pt x="72" y="6"/>
                    <a:pt x="72" y="6"/>
                  </a:cubicBezTo>
                  <a:cubicBezTo>
                    <a:pt x="72" y="44"/>
                    <a:pt x="72" y="44"/>
                    <a:pt x="72" y="44"/>
                  </a:cubicBezTo>
                  <a:cubicBezTo>
                    <a:pt x="53" y="44"/>
                    <a:pt x="53" y="44"/>
                    <a:pt x="53" y="44"/>
                  </a:cubicBezTo>
                  <a:lnTo>
                    <a:pt x="53" y="6"/>
                  </a:lnTo>
                  <a:close/>
                  <a:moveTo>
                    <a:pt x="113" y="44"/>
                  </a:moveTo>
                  <a:cubicBezTo>
                    <a:pt x="113" y="0"/>
                    <a:pt x="113" y="0"/>
                    <a:pt x="113" y="0"/>
                  </a:cubicBezTo>
                  <a:cubicBezTo>
                    <a:pt x="98" y="0"/>
                    <a:pt x="98" y="0"/>
                    <a:pt x="98" y="0"/>
                  </a:cubicBezTo>
                  <a:cubicBezTo>
                    <a:pt x="96" y="0"/>
                    <a:pt x="94" y="1"/>
                    <a:pt x="94" y="2"/>
                  </a:cubicBezTo>
                  <a:cubicBezTo>
                    <a:pt x="94" y="5"/>
                    <a:pt x="96" y="6"/>
                    <a:pt x="98" y="6"/>
                  </a:cubicBezTo>
                  <a:cubicBezTo>
                    <a:pt x="107" y="6"/>
                    <a:pt x="107" y="6"/>
                    <a:pt x="107" y="6"/>
                  </a:cubicBezTo>
                  <a:cubicBezTo>
                    <a:pt x="107" y="44"/>
                    <a:pt x="107" y="44"/>
                    <a:pt x="107" y="44"/>
                  </a:cubicBezTo>
                  <a:cubicBezTo>
                    <a:pt x="98" y="44"/>
                    <a:pt x="98" y="44"/>
                    <a:pt x="98" y="44"/>
                  </a:cubicBezTo>
                  <a:cubicBezTo>
                    <a:pt x="96" y="44"/>
                    <a:pt x="94" y="45"/>
                    <a:pt x="94" y="47"/>
                  </a:cubicBezTo>
                  <a:cubicBezTo>
                    <a:pt x="94" y="49"/>
                    <a:pt x="96" y="50"/>
                    <a:pt x="98" y="50"/>
                  </a:cubicBezTo>
                  <a:cubicBezTo>
                    <a:pt x="123" y="50"/>
                    <a:pt x="123" y="50"/>
                    <a:pt x="123" y="50"/>
                  </a:cubicBezTo>
                  <a:cubicBezTo>
                    <a:pt x="125" y="50"/>
                    <a:pt x="126" y="49"/>
                    <a:pt x="126" y="47"/>
                  </a:cubicBezTo>
                  <a:cubicBezTo>
                    <a:pt x="126" y="31"/>
                    <a:pt x="126" y="31"/>
                    <a:pt x="126" y="31"/>
                  </a:cubicBezTo>
                  <a:cubicBezTo>
                    <a:pt x="126" y="28"/>
                    <a:pt x="125" y="28"/>
                    <a:pt x="123" y="28"/>
                  </a:cubicBezTo>
                  <a:cubicBezTo>
                    <a:pt x="121" y="28"/>
                    <a:pt x="120" y="28"/>
                    <a:pt x="120" y="31"/>
                  </a:cubicBezTo>
                  <a:cubicBezTo>
                    <a:pt x="120" y="44"/>
                    <a:pt x="120" y="44"/>
                    <a:pt x="120" y="44"/>
                  </a:cubicBezTo>
                  <a:lnTo>
                    <a:pt x="113" y="44"/>
                  </a:lnTo>
                  <a:close/>
                  <a:moveTo>
                    <a:pt x="148" y="0"/>
                  </a:moveTo>
                  <a:cubicBezTo>
                    <a:pt x="144" y="0"/>
                    <a:pt x="141" y="2"/>
                    <a:pt x="141" y="6"/>
                  </a:cubicBezTo>
                  <a:cubicBezTo>
                    <a:pt x="141" y="44"/>
                    <a:pt x="141" y="44"/>
                    <a:pt x="141" y="44"/>
                  </a:cubicBezTo>
                  <a:cubicBezTo>
                    <a:pt x="141" y="47"/>
                    <a:pt x="144" y="50"/>
                    <a:pt x="148" y="50"/>
                  </a:cubicBezTo>
                  <a:cubicBezTo>
                    <a:pt x="167" y="50"/>
                    <a:pt x="167" y="50"/>
                    <a:pt x="167" y="50"/>
                  </a:cubicBezTo>
                  <a:cubicBezTo>
                    <a:pt x="171" y="50"/>
                    <a:pt x="174" y="47"/>
                    <a:pt x="174" y="44"/>
                  </a:cubicBezTo>
                  <a:cubicBezTo>
                    <a:pt x="174" y="6"/>
                    <a:pt x="174" y="6"/>
                    <a:pt x="174" y="6"/>
                  </a:cubicBezTo>
                  <a:cubicBezTo>
                    <a:pt x="174" y="2"/>
                    <a:pt x="171" y="0"/>
                    <a:pt x="167" y="0"/>
                  </a:cubicBezTo>
                  <a:lnTo>
                    <a:pt x="148" y="0"/>
                  </a:lnTo>
                  <a:close/>
                  <a:moveTo>
                    <a:pt x="148" y="6"/>
                  </a:moveTo>
                  <a:cubicBezTo>
                    <a:pt x="167" y="6"/>
                    <a:pt x="167" y="6"/>
                    <a:pt x="167" y="6"/>
                  </a:cubicBezTo>
                  <a:cubicBezTo>
                    <a:pt x="167" y="44"/>
                    <a:pt x="167" y="44"/>
                    <a:pt x="167" y="44"/>
                  </a:cubicBezTo>
                  <a:cubicBezTo>
                    <a:pt x="148" y="44"/>
                    <a:pt x="148" y="44"/>
                    <a:pt x="148" y="44"/>
                  </a:cubicBezTo>
                  <a:lnTo>
                    <a:pt x="148"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4" name="Freeform 83"/>
            <p:cNvSpPr>
              <a:spLocks/>
            </p:cNvSpPr>
            <p:nvPr/>
          </p:nvSpPr>
          <p:spPr bwMode="gray">
            <a:xfrm>
              <a:off x="6624162" y="5271559"/>
              <a:ext cx="1523747" cy="56536"/>
            </a:xfrm>
            <a:custGeom>
              <a:avLst/>
              <a:gdLst>
                <a:gd name="T0" fmla="*/ 0 w 973"/>
                <a:gd name="T1" fmla="*/ 0 h 35"/>
                <a:gd name="T2" fmla="*/ 75 w 973"/>
                <a:gd name="T3" fmla="*/ 35 h 35"/>
                <a:gd name="T4" fmla="*/ 897 w 973"/>
                <a:gd name="T5" fmla="*/ 35 h 35"/>
                <a:gd name="T6" fmla="*/ 973 w 973"/>
                <a:gd name="T7" fmla="*/ 0 h 35"/>
                <a:gd name="T8" fmla="*/ 0 w 973"/>
                <a:gd name="T9" fmla="*/ 0 h 35"/>
              </a:gdLst>
              <a:ahLst/>
              <a:cxnLst>
                <a:cxn ang="0">
                  <a:pos x="T0" y="T1"/>
                </a:cxn>
                <a:cxn ang="0">
                  <a:pos x="T2" y="T3"/>
                </a:cxn>
                <a:cxn ang="0">
                  <a:pos x="T4" y="T5"/>
                </a:cxn>
                <a:cxn ang="0">
                  <a:pos x="T6" y="T7"/>
                </a:cxn>
                <a:cxn ang="0">
                  <a:pos x="T8" y="T9"/>
                </a:cxn>
              </a:cxnLst>
              <a:rect l="0" t="0" r="r" b="b"/>
              <a:pathLst>
                <a:path w="973" h="35">
                  <a:moveTo>
                    <a:pt x="0" y="0"/>
                  </a:moveTo>
                  <a:cubicBezTo>
                    <a:pt x="0" y="3"/>
                    <a:pt x="2" y="35"/>
                    <a:pt x="75" y="35"/>
                  </a:cubicBezTo>
                  <a:cubicBezTo>
                    <a:pt x="897" y="35"/>
                    <a:pt x="897" y="35"/>
                    <a:pt x="897" y="35"/>
                  </a:cubicBezTo>
                  <a:cubicBezTo>
                    <a:pt x="897" y="35"/>
                    <a:pt x="973" y="35"/>
                    <a:pt x="973" y="0"/>
                  </a:cubicBezTo>
                  <a:lnTo>
                    <a:pt x="0"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5" name="Freeform 84"/>
            <p:cNvSpPr>
              <a:spLocks/>
            </p:cNvSpPr>
            <p:nvPr/>
          </p:nvSpPr>
          <p:spPr bwMode="gray">
            <a:xfrm>
              <a:off x="6831455" y="4434306"/>
              <a:ext cx="1111852" cy="802255"/>
            </a:xfrm>
            <a:custGeom>
              <a:avLst/>
              <a:gdLst>
                <a:gd name="T0" fmla="*/ 60 w 710"/>
                <a:gd name="T1" fmla="*/ 0 h 515"/>
                <a:gd name="T2" fmla="*/ 0 w 710"/>
                <a:gd name="T3" fmla="*/ 60 h 515"/>
                <a:gd name="T4" fmla="*/ 0 w 710"/>
                <a:gd name="T5" fmla="*/ 515 h 515"/>
                <a:gd name="T6" fmla="*/ 60 w 710"/>
                <a:gd name="T7" fmla="*/ 513 h 515"/>
                <a:gd name="T8" fmla="*/ 648 w 710"/>
                <a:gd name="T9" fmla="*/ 513 h 515"/>
                <a:gd name="T10" fmla="*/ 710 w 710"/>
                <a:gd name="T11" fmla="*/ 515 h 515"/>
                <a:gd name="T12" fmla="*/ 710 w 710"/>
                <a:gd name="T13" fmla="*/ 60 h 515"/>
                <a:gd name="T14" fmla="*/ 648 w 710"/>
                <a:gd name="T15" fmla="*/ 0 h 515"/>
                <a:gd name="T16" fmla="*/ 92 w 710"/>
                <a:gd name="T17" fmla="*/ 0 h 515"/>
                <a:gd name="T18" fmla="*/ 60 w 710"/>
                <a:gd name="T19" fmla="*/ 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0" h="515">
                  <a:moveTo>
                    <a:pt x="60" y="0"/>
                  </a:moveTo>
                  <a:cubicBezTo>
                    <a:pt x="60" y="0"/>
                    <a:pt x="0" y="0"/>
                    <a:pt x="0" y="60"/>
                  </a:cubicBezTo>
                  <a:cubicBezTo>
                    <a:pt x="0" y="515"/>
                    <a:pt x="0" y="515"/>
                    <a:pt x="0" y="515"/>
                  </a:cubicBezTo>
                  <a:cubicBezTo>
                    <a:pt x="60" y="513"/>
                    <a:pt x="60" y="513"/>
                    <a:pt x="60" y="513"/>
                  </a:cubicBezTo>
                  <a:cubicBezTo>
                    <a:pt x="648" y="513"/>
                    <a:pt x="648" y="513"/>
                    <a:pt x="648" y="513"/>
                  </a:cubicBezTo>
                  <a:cubicBezTo>
                    <a:pt x="710" y="515"/>
                    <a:pt x="710" y="515"/>
                    <a:pt x="710" y="515"/>
                  </a:cubicBezTo>
                  <a:cubicBezTo>
                    <a:pt x="710" y="60"/>
                    <a:pt x="710" y="60"/>
                    <a:pt x="710" y="60"/>
                  </a:cubicBezTo>
                  <a:cubicBezTo>
                    <a:pt x="710" y="60"/>
                    <a:pt x="710" y="0"/>
                    <a:pt x="648" y="0"/>
                  </a:cubicBezTo>
                  <a:cubicBezTo>
                    <a:pt x="92" y="0"/>
                    <a:pt x="92" y="0"/>
                    <a:pt x="92" y="0"/>
                  </a:cubicBezTo>
                  <a:lnTo>
                    <a:pt x="60"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6" name="Freeform 85"/>
            <p:cNvSpPr>
              <a:spLocks/>
            </p:cNvSpPr>
            <p:nvPr/>
          </p:nvSpPr>
          <p:spPr bwMode="gray">
            <a:xfrm>
              <a:off x="6879914" y="4469303"/>
              <a:ext cx="1012242" cy="726876"/>
            </a:xfrm>
            <a:custGeom>
              <a:avLst/>
              <a:gdLst>
                <a:gd name="T0" fmla="*/ 55 w 646"/>
                <a:gd name="T1" fmla="*/ 0 h 466"/>
                <a:gd name="T2" fmla="*/ 0 w 646"/>
                <a:gd name="T3" fmla="*/ 55 h 466"/>
                <a:gd name="T4" fmla="*/ 0 w 646"/>
                <a:gd name="T5" fmla="*/ 411 h 466"/>
                <a:gd name="T6" fmla="*/ 55 w 646"/>
                <a:gd name="T7" fmla="*/ 466 h 466"/>
                <a:gd name="T8" fmla="*/ 590 w 646"/>
                <a:gd name="T9" fmla="*/ 466 h 466"/>
                <a:gd name="T10" fmla="*/ 646 w 646"/>
                <a:gd name="T11" fmla="*/ 411 h 466"/>
                <a:gd name="T12" fmla="*/ 646 w 646"/>
                <a:gd name="T13" fmla="*/ 55 h 466"/>
                <a:gd name="T14" fmla="*/ 590 w 646"/>
                <a:gd name="T15" fmla="*/ 0 h 466"/>
                <a:gd name="T16" fmla="*/ 220 w 646"/>
                <a:gd name="T17" fmla="*/ 0 h 466"/>
                <a:gd name="T18" fmla="*/ 55 w 646"/>
                <a:gd name="T19" fmla="*/ 0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6" h="466">
                  <a:moveTo>
                    <a:pt x="55" y="0"/>
                  </a:moveTo>
                  <a:cubicBezTo>
                    <a:pt x="55" y="0"/>
                    <a:pt x="0" y="0"/>
                    <a:pt x="0" y="55"/>
                  </a:cubicBezTo>
                  <a:cubicBezTo>
                    <a:pt x="0" y="411"/>
                    <a:pt x="0" y="411"/>
                    <a:pt x="0" y="411"/>
                  </a:cubicBezTo>
                  <a:cubicBezTo>
                    <a:pt x="0" y="411"/>
                    <a:pt x="0" y="466"/>
                    <a:pt x="55" y="466"/>
                  </a:cubicBezTo>
                  <a:cubicBezTo>
                    <a:pt x="590" y="466"/>
                    <a:pt x="590" y="466"/>
                    <a:pt x="590" y="466"/>
                  </a:cubicBezTo>
                  <a:cubicBezTo>
                    <a:pt x="590" y="466"/>
                    <a:pt x="646" y="466"/>
                    <a:pt x="646" y="411"/>
                  </a:cubicBezTo>
                  <a:cubicBezTo>
                    <a:pt x="646" y="55"/>
                    <a:pt x="646" y="55"/>
                    <a:pt x="646" y="55"/>
                  </a:cubicBezTo>
                  <a:cubicBezTo>
                    <a:pt x="646" y="55"/>
                    <a:pt x="646" y="0"/>
                    <a:pt x="590" y="0"/>
                  </a:cubicBezTo>
                  <a:cubicBezTo>
                    <a:pt x="220" y="0"/>
                    <a:pt x="220" y="0"/>
                    <a:pt x="220" y="0"/>
                  </a:cubicBezTo>
                  <a:lnTo>
                    <a:pt x="55"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7" name="Freeform 86"/>
            <p:cNvSpPr>
              <a:spLocks/>
            </p:cNvSpPr>
            <p:nvPr/>
          </p:nvSpPr>
          <p:spPr bwMode="gray">
            <a:xfrm>
              <a:off x="6624162" y="5233869"/>
              <a:ext cx="1523747" cy="37690"/>
            </a:xfrm>
            <a:custGeom>
              <a:avLst/>
              <a:gdLst>
                <a:gd name="T0" fmla="*/ 76 w 566"/>
                <a:gd name="T1" fmla="*/ 0 h 14"/>
                <a:gd name="T2" fmla="*/ 0 w 566"/>
                <a:gd name="T3" fmla="*/ 14 h 14"/>
                <a:gd name="T4" fmla="*/ 566 w 566"/>
                <a:gd name="T5" fmla="*/ 14 h 14"/>
                <a:gd name="T6" fmla="*/ 490 w 566"/>
                <a:gd name="T7" fmla="*/ 0 h 14"/>
                <a:gd name="T8" fmla="*/ 76 w 566"/>
                <a:gd name="T9" fmla="*/ 0 h 14"/>
              </a:gdLst>
              <a:ahLst/>
              <a:cxnLst>
                <a:cxn ang="0">
                  <a:pos x="T0" y="T1"/>
                </a:cxn>
                <a:cxn ang="0">
                  <a:pos x="T2" y="T3"/>
                </a:cxn>
                <a:cxn ang="0">
                  <a:pos x="T4" y="T5"/>
                </a:cxn>
                <a:cxn ang="0">
                  <a:pos x="T6" y="T7"/>
                </a:cxn>
                <a:cxn ang="0">
                  <a:pos x="T8" y="T9"/>
                </a:cxn>
              </a:cxnLst>
              <a:rect l="0" t="0" r="r" b="b"/>
              <a:pathLst>
                <a:path w="566" h="14">
                  <a:moveTo>
                    <a:pt x="76" y="0"/>
                  </a:moveTo>
                  <a:lnTo>
                    <a:pt x="0" y="14"/>
                  </a:lnTo>
                  <a:lnTo>
                    <a:pt x="566" y="14"/>
                  </a:lnTo>
                  <a:lnTo>
                    <a:pt x="490" y="0"/>
                  </a:lnTo>
                  <a:lnTo>
                    <a:pt x="76"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8" name="Freeform 87"/>
            <p:cNvSpPr>
              <a:spLocks noEditPoints="1"/>
            </p:cNvSpPr>
            <p:nvPr/>
          </p:nvSpPr>
          <p:spPr bwMode="gray">
            <a:xfrm>
              <a:off x="6974139" y="4940427"/>
              <a:ext cx="823793" cy="99610"/>
            </a:xfrm>
            <a:custGeom>
              <a:avLst/>
              <a:gdLst>
                <a:gd name="T0" fmla="*/ 4 w 526"/>
                <a:gd name="T1" fmla="*/ 0 h 65"/>
                <a:gd name="T2" fmla="*/ 16 w 526"/>
                <a:gd name="T3" fmla="*/ 8 h 65"/>
                <a:gd name="T4" fmla="*/ 0 w 526"/>
                <a:gd name="T5" fmla="*/ 61 h 65"/>
                <a:gd name="T6" fmla="*/ 41 w 526"/>
                <a:gd name="T7" fmla="*/ 61 h 65"/>
                <a:gd name="T8" fmla="*/ 33 w 526"/>
                <a:gd name="T9" fmla="*/ 39 h 65"/>
                <a:gd name="T10" fmla="*/ 68 w 526"/>
                <a:gd name="T11" fmla="*/ 0 h 65"/>
                <a:gd name="T12" fmla="*/ 68 w 526"/>
                <a:gd name="T13" fmla="*/ 65 h 65"/>
                <a:gd name="T14" fmla="*/ 101 w 526"/>
                <a:gd name="T15" fmla="*/ 8 h 65"/>
                <a:gd name="T16" fmla="*/ 68 w 526"/>
                <a:gd name="T17" fmla="*/ 8 h 65"/>
                <a:gd name="T18" fmla="*/ 68 w 526"/>
                <a:gd name="T19" fmla="*/ 57 h 65"/>
                <a:gd name="T20" fmla="*/ 145 w 526"/>
                <a:gd name="T21" fmla="*/ 0 h 65"/>
                <a:gd name="T22" fmla="*/ 125 w 526"/>
                <a:gd name="T23" fmla="*/ 8 h 65"/>
                <a:gd name="T24" fmla="*/ 125 w 526"/>
                <a:gd name="T25" fmla="*/ 57 h 65"/>
                <a:gd name="T26" fmla="*/ 158 w 526"/>
                <a:gd name="T27" fmla="*/ 65 h 65"/>
                <a:gd name="T28" fmla="*/ 158 w 526"/>
                <a:gd name="T29" fmla="*/ 36 h 65"/>
                <a:gd name="T30" fmla="*/ 145 w 526"/>
                <a:gd name="T31" fmla="*/ 57 h 65"/>
                <a:gd name="T32" fmla="*/ 181 w 526"/>
                <a:gd name="T33" fmla="*/ 57 h 65"/>
                <a:gd name="T34" fmla="*/ 223 w 526"/>
                <a:gd name="T35" fmla="*/ 57 h 65"/>
                <a:gd name="T36" fmla="*/ 190 w 526"/>
                <a:gd name="T37" fmla="*/ 0 h 65"/>
                <a:gd name="T38" fmla="*/ 214 w 526"/>
                <a:gd name="T39" fmla="*/ 57 h 65"/>
                <a:gd name="T40" fmla="*/ 267 w 526"/>
                <a:gd name="T41" fmla="*/ 57 h 65"/>
                <a:gd name="T42" fmla="*/ 242 w 526"/>
                <a:gd name="T43" fmla="*/ 4 h 65"/>
                <a:gd name="T44" fmla="*/ 258 w 526"/>
                <a:gd name="T45" fmla="*/ 57 h 65"/>
                <a:gd name="T46" fmla="*/ 246 w 526"/>
                <a:gd name="T47" fmla="*/ 65 h 65"/>
                <a:gd name="T48" fmla="*/ 283 w 526"/>
                <a:gd name="T49" fmla="*/ 39 h 65"/>
                <a:gd name="T50" fmla="*/ 275 w 526"/>
                <a:gd name="T51" fmla="*/ 57 h 65"/>
                <a:gd name="T52" fmla="*/ 303 w 526"/>
                <a:gd name="T53" fmla="*/ 8 h 65"/>
                <a:gd name="T54" fmla="*/ 336 w 526"/>
                <a:gd name="T55" fmla="*/ 65 h 65"/>
                <a:gd name="T56" fmla="*/ 336 w 526"/>
                <a:gd name="T57" fmla="*/ 0 h 65"/>
                <a:gd name="T58" fmla="*/ 336 w 526"/>
                <a:gd name="T59" fmla="*/ 8 h 65"/>
                <a:gd name="T60" fmla="*/ 310 w 526"/>
                <a:gd name="T61" fmla="*/ 8 h 65"/>
                <a:gd name="T62" fmla="*/ 367 w 526"/>
                <a:gd name="T63" fmla="*/ 0 h 65"/>
                <a:gd name="T64" fmla="*/ 380 w 526"/>
                <a:gd name="T65" fmla="*/ 8 h 65"/>
                <a:gd name="T66" fmla="*/ 363 w 526"/>
                <a:gd name="T67" fmla="*/ 61 h 65"/>
                <a:gd name="T68" fmla="*/ 404 w 526"/>
                <a:gd name="T69" fmla="*/ 61 h 65"/>
                <a:gd name="T70" fmla="*/ 396 w 526"/>
                <a:gd name="T71" fmla="*/ 39 h 65"/>
                <a:gd name="T72" fmla="*/ 432 w 526"/>
                <a:gd name="T73" fmla="*/ 0 h 65"/>
                <a:gd name="T74" fmla="*/ 432 w 526"/>
                <a:gd name="T75" fmla="*/ 65 h 65"/>
                <a:gd name="T76" fmla="*/ 465 w 526"/>
                <a:gd name="T77" fmla="*/ 8 h 65"/>
                <a:gd name="T78" fmla="*/ 432 w 526"/>
                <a:gd name="T79" fmla="*/ 8 h 65"/>
                <a:gd name="T80" fmla="*/ 432 w 526"/>
                <a:gd name="T81" fmla="*/ 57 h 65"/>
                <a:gd name="T82" fmla="*/ 484 w 526"/>
                <a:gd name="T83" fmla="*/ 8 h 65"/>
                <a:gd name="T84" fmla="*/ 517 w 526"/>
                <a:gd name="T85" fmla="*/ 65 h 65"/>
                <a:gd name="T86" fmla="*/ 517 w 526"/>
                <a:gd name="T87" fmla="*/ 0 h 65"/>
                <a:gd name="T88" fmla="*/ 517 w 526"/>
                <a:gd name="T89" fmla="*/ 8 h 65"/>
                <a:gd name="T90" fmla="*/ 493 w 526"/>
                <a:gd name="T91" fmla="*/ 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6" h="65">
                  <a:moveTo>
                    <a:pt x="25" y="57"/>
                  </a:move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7"/>
                    <a:pt x="16" y="57"/>
                    <a:pt x="16" y="57"/>
                  </a:cubicBezTo>
                  <a:cubicBezTo>
                    <a:pt x="4" y="57"/>
                    <a:pt x="4" y="57"/>
                    <a:pt x="4" y="57"/>
                  </a:cubicBezTo>
                  <a:cubicBezTo>
                    <a:pt x="1" y="57"/>
                    <a:pt x="0" y="58"/>
                    <a:pt x="0" y="61"/>
                  </a:cubicBezTo>
                  <a:cubicBezTo>
                    <a:pt x="0" y="64"/>
                    <a:pt x="1" y="65"/>
                    <a:pt x="4" y="65"/>
                  </a:cubicBezTo>
                  <a:cubicBezTo>
                    <a:pt x="37" y="65"/>
                    <a:pt x="37" y="65"/>
                    <a:pt x="37" y="65"/>
                  </a:cubicBezTo>
                  <a:cubicBezTo>
                    <a:pt x="39" y="65"/>
                    <a:pt x="41" y="64"/>
                    <a:pt x="41" y="61"/>
                  </a:cubicBezTo>
                  <a:cubicBezTo>
                    <a:pt x="41" y="39"/>
                    <a:pt x="41" y="39"/>
                    <a:pt x="41" y="39"/>
                  </a:cubicBezTo>
                  <a:cubicBezTo>
                    <a:pt x="41" y="38"/>
                    <a:pt x="40" y="36"/>
                    <a:pt x="37" y="36"/>
                  </a:cubicBezTo>
                  <a:cubicBezTo>
                    <a:pt x="33" y="36"/>
                    <a:pt x="33" y="38"/>
                    <a:pt x="33" y="39"/>
                  </a:cubicBezTo>
                  <a:cubicBezTo>
                    <a:pt x="33" y="57"/>
                    <a:pt x="33" y="57"/>
                    <a:pt x="33" y="57"/>
                  </a:cubicBezTo>
                  <a:lnTo>
                    <a:pt x="25" y="57"/>
                  </a:lnTo>
                  <a:close/>
                  <a:moveTo>
                    <a:pt x="68" y="0"/>
                  </a:moveTo>
                  <a:cubicBezTo>
                    <a:pt x="64" y="0"/>
                    <a:pt x="60" y="4"/>
                    <a:pt x="60" y="8"/>
                  </a:cubicBezTo>
                  <a:cubicBezTo>
                    <a:pt x="60" y="57"/>
                    <a:pt x="60" y="57"/>
                    <a:pt x="60" y="57"/>
                  </a:cubicBezTo>
                  <a:cubicBezTo>
                    <a:pt x="60" y="61"/>
                    <a:pt x="64" y="65"/>
                    <a:pt x="68" y="65"/>
                  </a:cubicBezTo>
                  <a:cubicBezTo>
                    <a:pt x="93" y="65"/>
                    <a:pt x="93" y="65"/>
                    <a:pt x="93" y="65"/>
                  </a:cubicBezTo>
                  <a:cubicBezTo>
                    <a:pt x="98" y="65"/>
                    <a:pt x="101" y="61"/>
                    <a:pt x="101" y="57"/>
                  </a:cubicBezTo>
                  <a:cubicBezTo>
                    <a:pt x="101" y="8"/>
                    <a:pt x="101" y="8"/>
                    <a:pt x="101" y="8"/>
                  </a:cubicBezTo>
                  <a:cubicBezTo>
                    <a:pt x="101" y="4"/>
                    <a:pt x="98" y="0"/>
                    <a:pt x="93" y="0"/>
                  </a:cubicBezTo>
                  <a:lnTo>
                    <a:pt x="68" y="0"/>
                  </a:lnTo>
                  <a:close/>
                  <a:moveTo>
                    <a:pt x="68" y="8"/>
                  </a:moveTo>
                  <a:cubicBezTo>
                    <a:pt x="93" y="8"/>
                    <a:pt x="93" y="8"/>
                    <a:pt x="93" y="8"/>
                  </a:cubicBezTo>
                  <a:cubicBezTo>
                    <a:pt x="93" y="57"/>
                    <a:pt x="93" y="57"/>
                    <a:pt x="93" y="57"/>
                  </a:cubicBezTo>
                  <a:cubicBezTo>
                    <a:pt x="68" y="57"/>
                    <a:pt x="68" y="57"/>
                    <a:pt x="68" y="57"/>
                  </a:cubicBezTo>
                  <a:lnTo>
                    <a:pt x="68" y="8"/>
                  </a:lnTo>
                  <a:close/>
                  <a:moveTo>
                    <a:pt x="145" y="57"/>
                  </a:move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7"/>
                    <a:pt x="137" y="57"/>
                    <a:pt x="137" y="57"/>
                  </a:cubicBezTo>
                  <a:cubicBezTo>
                    <a:pt x="125" y="57"/>
                    <a:pt x="125" y="57"/>
                    <a:pt x="125" y="57"/>
                  </a:cubicBezTo>
                  <a:cubicBezTo>
                    <a:pt x="123" y="57"/>
                    <a:pt x="120" y="58"/>
                    <a:pt x="120" y="61"/>
                  </a:cubicBezTo>
                  <a:cubicBezTo>
                    <a:pt x="120" y="64"/>
                    <a:pt x="123" y="65"/>
                    <a:pt x="125" y="65"/>
                  </a:cubicBezTo>
                  <a:cubicBezTo>
                    <a:pt x="158" y="65"/>
                    <a:pt x="158" y="65"/>
                    <a:pt x="158" y="65"/>
                  </a:cubicBezTo>
                  <a:cubicBezTo>
                    <a:pt x="160" y="65"/>
                    <a:pt x="162" y="64"/>
                    <a:pt x="162" y="61"/>
                  </a:cubicBezTo>
                  <a:cubicBezTo>
                    <a:pt x="162" y="39"/>
                    <a:pt x="162" y="39"/>
                    <a:pt x="162" y="39"/>
                  </a:cubicBezTo>
                  <a:cubicBezTo>
                    <a:pt x="162" y="38"/>
                    <a:pt x="161" y="36"/>
                    <a:pt x="158" y="36"/>
                  </a:cubicBezTo>
                  <a:cubicBezTo>
                    <a:pt x="155" y="36"/>
                    <a:pt x="154" y="38"/>
                    <a:pt x="154" y="39"/>
                  </a:cubicBezTo>
                  <a:cubicBezTo>
                    <a:pt x="154" y="57"/>
                    <a:pt x="154" y="57"/>
                    <a:pt x="154" y="57"/>
                  </a:cubicBezTo>
                  <a:lnTo>
                    <a:pt x="145" y="57"/>
                  </a:lnTo>
                  <a:close/>
                  <a:moveTo>
                    <a:pt x="190" y="0"/>
                  </a:moveTo>
                  <a:cubicBezTo>
                    <a:pt x="184" y="0"/>
                    <a:pt x="181" y="4"/>
                    <a:pt x="181" y="8"/>
                  </a:cubicBezTo>
                  <a:cubicBezTo>
                    <a:pt x="181" y="57"/>
                    <a:pt x="181" y="57"/>
                    <a:pt x="181" y="57"/>
                  </a:cubicBezTo>
                  <a:cubicBezTo>
                    <a:pt x="181" y="61"/>
                    <a:pt x="184" y="65"/>
                    <a:pt x="190" y="65"/>
                  </a:cubicBezTo>
                  <a:cubicBezTo>
                    <a:pt x="214" y="65"/>
                    <a:pt x="214" y="65"/>
                    <a:pt x="214" y="65"/>
                  </a:cubicBezTo>
                  <a:cubicBezTo>
                    <a:pt x="219" y="65"/>
                    <a:pt x="223" y="61"/>
                    <a:pt x="223" y="57"/>
                  </a:cubicBezTo>
                  <a:cubicBezTo>
                    <a:pt x="223" y="8"/>
                    <a:pt x="223" y="8"/>
                    <a:pt x="223" y="8"/>
                  </a:cubicBezTo>
                  <a:cubicBezTo>
                    <a:pt x="223" y="4"/>
                    <a:pt x="219" y="0"/>
                    <a:pt x="214" y="0"/>
                  </a:cubicBezTo>
                  <a:lnTo>
                    <a:pt x="190" y="0"/>
                  </a:lnTo>
                  <a:close/>
                  <a:moveTo>
                    <a:pt x="190" y="8"/>
                  </a:moveTo>
                  <a:cubicBezTo>
                    <a:pt x="214" y="8"/>
                    <a:pt x="214" y="8"/>
                    <a:pt x="214" y="8"/>
                  </a:cubicBezTo>
                  <a:cubicBezTo>
                    <a:pt x="214" y="57"/>
                    <a:pt x="214" y="57"/>
                    <a:pt x="214" y="57"/>
                  </a:cubicBezTo>
                  <a:cubicBezTo>
                    <a:pt x="190" y="57"/>
                    <a:pt x="190" y="57"/>
                    <a:pt x="190" y="57"/>
                  </a:cubicBezTo>
                  <a:lnTo>
                    <a:pt x="190" y="8"/>
                  </a:lnTo>
                  <a:close/>
                  <a:moveTo>
                    <a:pt x="267" y="57"/>
                  </a:move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7"/>
                    <a:pt x="258" y="57"/>
                    <a:pt x="258" y="57"/>
                  </a:cubicBezTo>
                  <a:cubicBezTo>
                    <a:pt x="246" y="57"/>
                    <a:pt x="246" y="57"/>
                    <a:pt x="246" y="57"/>
                  </a:cubicBezTo>
                  <a:cubicBezTo>
                    <a:pt x="244" y="57"/>
                    <a:pt x="242" y="58"/>
                    <a:pt x="242" y="61"/>
                  </a:cubicBezTo>
                  <a:cubicBezTo>
                    <a:pt x="242" y="64"/>
                    <a:pt x="244" y="65"/>
                    <a:pt x="246" y="65"/>
                  </a:cubicBezTo>
                  <a:cubicBezTo>
                    <a:pt x="279" y="65"/>
                    <a:pt x="279" y="65"/>
                    <a:pt x="279" y="65"/>
                  </a:cubicBezTo>
                  <a:cubicBezTo>
                    <a:pt x="281" y="65"/>
                    <a:pt x="283" y="64"/>
                    <a:pt x="283" y="61"/>
                  </a:cubicBezTo>
                  <a:cubicBezTo>
                    <a:pt x="283" y="39"/>
                    <a:pt x="283" y="39"/>
                    <a:pt x="283" y="39"/>
                  </a:cubicBezTo>
                  <a:cubicBezTo>
                    <a:pt x="283" y="38"/>
                    <a:pt x="283" y="36"/>
                    <a:pt x="279" y="36"/>
                  </a:cubicBezTo>
                  <a:cubicBezTo>
                    <a:pt x="276" y="36"/>
                    <a:pt x="275" y="38"/>
                    <a:pt x="275" y="39"/>
                  </a:cubicBezTo>
                  <a:cubicBezTo>
                    <a:pt x="275" y="57"/>
                    <a:pt x="275" y="57"/>
                    <a:pt x="275" y="57"/>
                  </a:cubicBezTo>
                  <a:lnTo>
                    <a:pt x="267" y="57"/>
                  </a:lnTo>
                  <a:close/>
                  <a:moveTo>
                    <a:pt x="310" y="0"/>
                  </a:moveTo>
                  <a:cubicBezTo>
                    <a:pt x="306" y="0"/>
                    <a:pt x="303" y="4"/>
                    <a:pt x="303" y="8"/>
                  </a:cubicBezTo>
                  <a:cubicBezTo>
                    <a:pt x="303" y="57"/>
                    <a:pt x="303" y="57"/>
                    <a:pt x="303" y="57"/>
                  </a:cubicBezTo>
                  <a:cubicBezTo>
                    <a:pt x="303" y="61"/>
                    <a:pt x="306" y="65"/>
                    <a:pt x="310" y="65"/>
                  </a:cubicBezTo>
                  <a:cubicBezTo>
                    <a:pt x="336" y="65"/>
                    <a:pt x="336" y="65"/>
                    <a:pt x="336" y="65"/>
                  </a:cubicBezTo>
                  <a:cubicBezTo>
                    <a:pt x="340" y="65"/>
                    <a:pt x="344" y="61"/>
                    <a:pt x="344" y="57"/>
                  </a:cubicBezTo>
                  <a:cubicBezTo>
                    <a:pt x="344" y="8"/>
                    <a:pt x="344" y="8"/>
                    <a:pt x="344" y="8"/>
                  </a:cubicBezTo>
                  <a:cubicBezTo>
                    <a:pt x="344" y="4"/>
                    <a:pt x="340" y="0"/>
                    <a:pt x="336" y="0"/>
                  </a:cubicBezTo>
                  <a:lnTo>
                    <a:pt x="310" y="0"/>
                  </a:lnTo>
                  <a:close/>
                  <a:moveTo>
                    <a:pt x="310" y="8"/>
                  </a:moveTo>
                  <a:cubicBezTo>
                    <a:pt x="336" y="8"/>
                    <a:pt x="336" y="8"/>
                    <a:pt x="336" y="8"/>
                  </a:cubicBezTo>
                  <a:cubicBezTo>
                    <a:pt x="336" y="57"/>
                    <a:pt x="336" y="57"/>
                    <a:pt x="336" y="57"/>
                  </a:cubicBezTo>
                  <a:cubicBezTo>
                    <a:pt x="310" y="57"/>
                    <a:pt x="310" y="57"/>
                    <a:pt x="310" y="57"/>
                  </a:cubicBezTo>
                  <a:lnTo>
                    <a:pt x="310" y="8"/>
                  </a:lnTo>
                  <a:close/>
                  <a:moveTo>
                    <a:pt x="388" y="57"/>
                  </a:move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7"/>
                    <a:pt x="380" y="57"/>
                    <a:pt x="380" y="57"/>
                  </a:cubicBezTo>
                  <a:cubicBezTo>
                    <a:pt x="367" y="57"/>
                    <a:pt x="367" y="57"/>
                    <a:pt x="367" y="57"/>
                  </a:cubicBezTo>
                  <a:cubicBezTo>
                    <a:pt x="365" y="57"/>
                    <a:pt x="363" y="58"/>
                    <a:pt x="363" y="61"/>
                  </a:cubicBezTo>
                  <a:cubicBezTo>
                    <a:pt x="363" y="64"/>
                    <a:pt x="365" y="65"/>
                    <a:pt x="367" y="65"/>
                  </a:cubicBezTo>
                  <a:cubicBezTo>
                    <a:pt x="401" y="65"/>
                    <a:pt x="401" y="65"/>
                    <a:pt x="401" y="65"/>
                  </a:cubicBezTo>
                  <a:cubicBezTo>
                    <a:pt x="402" y="65"/>
                    <a:pt x="404" y="64"/>
                    <a:pt x="404" y="61"/>
                  </a:cubicBezTo>
                  <a:cubicBezTo>
                    <a:pt x="404" y="39"/>
                    <a:pt x="404" y="39"/>
                    <a:pt x="404" y="39"/>
                  </a:cubicBezTo>
                  <a:cubicBezTo>
                    <a:pt x="404" y="38"/>
                    <a:pt x="403" y="36"/>
                    <a:pt x="401" y="36"/>
                  </a:cubicBezTo>
                  <a:cubicBezTo>
                    <a:pt x="397" y="36"/>
                    <a:pt x="396" y="38"/>
                    <a:pt x="396" y="39"/>
                  </a:cubicBezTo>
                  <a:cubicBezTo>
                    <a:pt x="396" y="57"/>
                    <a:pt x="396" y="57"/>
                    <a:pt x="396" y="57"/>
                  </a:cubicBezTo>
                  <a:lnTo>
                    <a:pt x="388" y="57"/>
                  </a:lnTo>
                  <a:close/>
                  <a:moveTo>
                    <a:pt x="432" y="0"/>
                  </a:moveTo>
                  <a:cubicBezTo>
                    <a:pt x="428" y="0"/>
                    <a:pt x="423" y="4"/>
                    <a:pt x="423" y="8"/>
                  </a:cubicBezTo>
                  <a:cubicBezTo>
                    <a:pt x="423" y="57"/>
                    <a:pt x="423" y="57"/>
                    <a:pt x="423" y="57"/>
                  </a:cubicBezTo>
                  <a:cubicBezTo>
                    <a:pt x="423" y="61"/>
                    <a:pt x="427" y="65"/>
                    <a:pt x="432" y="65"/>
                  </a:cubicBezTo>
                  <a:cubicBezTo>
                    <a:pt x="457" y="65"/>
                    <a:pt x="457" y="65"/>
                    <a:pt x="457" y="65"/>
                  </a:cubicBezTo>
                  <a:cubicBezTo>
                    <a:pt x="461" y="65"/>
                    <a:pt x="465" y="61"/>
                    <a:pt x="465" y="57"/>
                  </a:cubicBezTo>
                  <a:cubicBezTo>
                    <a:pt x="465" y="8"/>
                    <a:pt x="465" y="8"/>
                    <a:pt x="465" y="8"/>
                  </a:cubicBezTo>
                  <a:cubicBezTo>
                    <a:pt x="465" y="4"/>
                    <a:pt x="461" y="0"/>
                    <a:pt x="457" y="0"/>
                  </a:cubicBezTo>
                  <a:lnTo>
                    <a:pt x="432" y="0"/>
                  </a:lnTo>
                  <a:close/>
                  <a:moveTo>
                    <a:pt x="432" y="8"/>
                  </a:moveTo>
                  <a:cubicBezTo>
                    <a:pt x="457" y="8"/>
                    <a:pt x="457" y="8"/>
                    <a:pt x="457" y="8"/>
                  </a:cubicBezTo>
                  <a:cubicBezTo>
                    <a:pt x="457" y="57"/>
                    <a:pt x="457" y="57"/>
                    <a:pt x="457" y="57"/>
                  </a:cubicBezTo>
                  <a:cubicBezTo>
                    <a:pt x="432" y="57"/>
                    <a:pt x="432" y="57"/>
                    <a:pt x="432" y="57"/>
                  </a:cubicBezTo>
                  <a:lnTo>
                    <a:pt x="432" y="8"/>
                  </a:lnTo>
                  <a:close/>
                  <a:moveTo>
                    <a:pt x="493" y="0"/>
                  </a:moveTo>
                  <a:cubicBezTo>
                    <a:pt x="488" y="0"/>
                    <a:pt x="484" y="4"/>
                    <a:pt x="484" y="8"/>
                  </a:cubicBezTo>
                  <a:cubicBezTo>
                    <a:pt x="484" y="57"/>
                    <a:pt x="484" y="57"/>
                    <a:pt x="484" y="57"/>
                  </a:cubicBezTo>
                  <a:cubicBezTo>
                    <a:pt x="484" y="61"/>
                    <a:pt x="488" y="65"/>
                    <a:pt x="493" y="65"/>
                  </a:cubicBezTo>
                  <a:cubicBezTo>
                    <a:pt x="517" y="65"/>
                    <a:pt x="517" y="65"/>
                    <a:pt x="517" y="65"/>
                  </a:cubicBezTo>
                  <a:cubicBezTo>
                    <a:pt x="522" y="65"/>
                    <a:pt x="526" y="61"/>
                    <a:pt x="526" y="57"/>
                  </a:cubicBezTo>
                  <a:cubicBezTo>
                    <a:pt x="526" y="8"/>
                    <a:pt x="526" y="8"/>
                    <a:pt x="526" y="8"/>
                  </a:cubicBezTo>
                  <a:cubicBezTo>
                    <a:pt x="526" y="4"/>
                    <a:pt x="522" y="0"/>
                    <a:pt x="517" y="0"/>
                  </a:cubicBezTo>
                  <a:lnTo>
                    <a:pt x="493" y="0"/>
                  </a:lnTo>
                  <a:close/>
                  <a:moveTo>
                    <a:pt x="493" y="8"/>
                  </a:moveTo>
                  <a:cubicBezTo>
                    <a:pt x="517" y="8"/>
                    <a:pt x="517" y="8"/>
                    <a:pt x="517" y="8"/>
                  </a:cubicBezTo>
                  <a:cubicBezTo>
                    <a:pt x="517" y="57"/>
                    <a:pt x="517" y="57"/>
                    <a:pt x="517" y="57"/>
                  </a:cubicBezTo>
                  <a:cubicBezTo>
                    <a:pt x="493" y="57"/>
                    <a:pt x="493" y="57"/>
                    <a:pt x="493" y="57"/>
                  </a:cubicBezTo>
                  <a:lnTo>
                    <a:pt x="493"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9" name="Freeform 88"/>
            <p:cNvSpPr>
              <a:spLocks noEditPoints="1"/>
            </p:cNvSpPr>
            <p:nvPr/>
          </p:nvSpPr>
          <p:spPr bwMode="gray">
            <a:xfrm>
              <a:off x="6974139" y="4781591"/>
              <a:ext cx="823793" cy="102301"/>
            </a:xfrm>
            <a:custGeom>
              <a:avLst/>
              <a:gdLst>
                <a:gd name="T0" fmla="*/ 0 w 526"/>
                <a:gd name="T1" fmla="*/ 57 h 65"/>
                <a:gd name="T2" fmla="*/ 41 w 526"/>
                <a:gd name="T3" fmla="*/ 57 h 65"/>
                <a:gd name="T4" fmla="*/ 7 w 526"/>
                <a:gd name="T5" fmla="*/ 0 h 65"/>
                <a:gd name="T6" fmla="*/ 33 w 526"/>
                <a:gd name="T7" fmla="*/ 57 h 65"/>
                <a:gd name="T8" fmla="*/ 68 w 526"/>
                <a:gd name="T9" fmla="*/ 0 h 65"/>
                <a:gd name="T10" fmla="*/ 68 w 526"/>
                <a:gd name="T11" fmla="*/ 65 h 65"/>
                <a:gd name="T12" fmla="*/ 101 w 526"/>
                <a:gd name="T13" fmla="*/ 9 h 65"/>
                <a:gd name="T14" fmla="*/ 68 w 526"/>
                <a:gd name="T15" fmla="*/ 9 h 65"/>
                <a:gd name="T16" fmla="*/ 68 w 526"/>
                <a:gd name="T17" fmla="*/ 57 h 65"/>
                <a:gd name="T18" fmla="*/ 145 w 526"/>
                <a:gd name="T19" fmla="*/ 0 h 65"/>
                <a:gd name="T20" fmla="*/ 125 w 526"/>
                <a:gd name="T21" fmla="*/ 9 h 65"/>
                <a:gd name="T22" fmla="*/ 125 w 526"/>
                <a:gd name="T23" fmla="*/ 57 h 65"/>
                <a:gd name="T24" fmla="*/ 158 w 526"/>
                <a:gd name="T25" fmla="*/ 65 h 65"/>
                <a:gd name="T26" fmla="*/ 158 w 526"/>
                <a:gd name="T27" fmla="*/ 36 h 65"/>
                <a:gd name="T28" fmla="*/ 145 w 526"/>
                <a:gd name="T29" fmla="*/ 57 h 65"/>
                <a:gd name="T30" fmla="*/ 181 w 526"/>
                <a:gd name="T31" fmla="*/ 57 h 65"/>
                <a:gd name="T32" fmla="*/ 223 w 526"/>
                <a:gd name="T33" fmla="*/ 57 h 65"/>
                <a:gd name="T34" fmla="*/ 190 w 526"/>
                <a:gd name="T35" fmla="*/ 0 h 65"/>
                <a:gd name="T36" fmla="*/ 214 w 526"/>
                <a:gd name="T37" fmla="*/ 57 h 65"/>
                <a:gd name="T38" fmla="*/ 267 w 526"/>
                <a:gd name="T39" fmla="*/ 57 h 65"/>
                <a:gd name="T40" fmla="*/ 242 w 526"/>
                <a:gd name="T41" fmla="*/ 5 h 65"/>
                <a:gd name="T42" fmla="*/ 258 w 526"/>
                <a:gd name="T43" fmla="*/ 57 h 65"/>
                <a:gd name="T44" fmla="*/ 246 w 526"/>
                <a:gd name="T45" fmla="*/ 65 h 65"/>
                <a:gd name="T46" fmla="*/ 283 w 526"/>
                <a:gd name="T47" fmla="*/ 40 h 65"/>
                <a:gd name="T48" fmla="*/ 275 w 526"/>
                <a:gd name="T49" fmla="*/ 57 h 65"/>
                <a:gd name="T50" fmla="*/ 303 w 526"/>
                <a:gd name="T51" fmla="*/ 9 h 65"/>
                <a:gd name="T52" fmla="*/ 336 w 526"/>
                <a:gd name="T53" fmla="*/ 65 h 65"/>
                <a:gd name="T54" fmla="*/ 336 w 526"/>
                <a:gd name="T55" fmla="*/ 0 h 65"/>
                <a:gd name="T56" fmla="*/ 336 w 526"/>
                <a:gd name="T57" fmla="*/ 9 h 65"/>
                <a:gd name="T58" fmla="*/ 310 w 526"/>
                <a:gd name="T59" fmla="*/ 9 h 65"/>
                <a:gd name="T60" fmla="*/ 367 w 526"/>
                <a:gd name="T61" fmla="*/ 0 h 65"/>
                <a:gd name="T62" fmla="*/ 380 w 526"/>
                <a:gd name="T63" fmla="*/ 9 h 65"/>
                <a:gd name="T64" fmla="*/ 363 w 526"/>
                <a:gd name="T65" fmla="*/ 61 h 65"/>
                <a:gd name="T66" fmla="*/ 404 w 526"/>
                <a:gd name="T67" fmla="*/ 61 h 65"/>
                <a:gd name="T68" fmla="*/ 396 w 526"/>
                <a:gd name="T69" fmla="*/ 40 h 65"/>
                <a:gd name="T70" fmla="*/ 432 w 526"/>
                <a:gd name="T71" fmla="*/ 0 h 65"/>
                <a:gd name="T72" fmla="*/ 432 w 526"/>
                <a:gd name="T73" fmla="*/ 65 h 65"/>
                <a:gd name="T74" fmla="*/ 465 w 526"/>
                <a:gd name="T75" fmla="*/ 9 h 65"/>
                <a:gd name="T76" fmla="*/ 432 w 526"/>
                <a:gd name="T77" fmla="*/ 9 h 65"/>
                <a:gd name="T78" fmla="*/ 432 w 526"/>
                <a:gd name="T79" fmla="*/ 57 h 65"/>
                <a:gd name="T80" fmla="*/ 509 w 526"/>
                <a:gd name="T81" fmla="*/ 0 h 65"/>
                <a:gd name="T82" fmla="*/ 488 w 526"/>
                <a:gd name="T83" fmla="*/ 9 h 65"/>
                <a:gd name="T84" fmla="*/ 488 w 526"/>
                <a:gd name="T85" fmla="*/ 57 h 65"/>
                <a:gd name="T86" fmla="*/ 521 w 526"/>
                <a:gd name="T87" fmla="*/ 65 h 65"/>
                <a:gd name="T88" fmla="*/ 521 w 526"/>
                <a:gd name="T89" fmla="*/ 36 h 65"/>
                <a:gd name="T90" fmla="*/ 509 w 526"/>
                <a:gd name="T91" fmla="*/ 57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6" h="65">
                  <a:moveTo>
                    <a:pt x="7" y="0"/>
                  </a:moveTo>
                  <a:cubicBezTo>
                    <a:pt x="3" y="0"/>
                    <a:pt x="0" y="4"/>
                    <a:pt x="0" y="9"/>
                  </a:cubicBezTo>
                  <a:cubicBezTo>
                    <a:pt x="0" y="57"/>
                    <a:pt x="0" y="57"/>
                    <a:pt x="0" y="57"/>
                  </a:cubicBezTo>
                  <a:cubicBezTo>
                    <a:pt x="0" y="62"/>
                    <a:pt x="3" y="65"/>
                    <a:pt x="7" y="65"/>
                  </a:cubicBezTo>
                  <a:cubicBezTo>
                    <a:pt x="33" y="65"/>
                    <a:pt x="33" y="65"/>
                    <a:pt x="33" y="65"/>
                  </a:cubicBezTo>
                  <a:cubicBezTo>
                    <a:pt x="37" y="65"/>
                    <a:pt x="41" y="62"/>
                    <a:pt x="41" y="57"/>
                  </a:cubicBezTo>
                  <a:cubicBezTo>
                    <a:pt x="41" y="9"/>
                    <a:pt x="41" y="9"/>
                    <a:pt x="41" y="9"/>
                  </a:cubicBezTo>
                  <a:cubicBezTo>
                    <a:pt x="41" y="4"/>
                    <a:pt x="37" y="0"/>
                    <a:pt x="33" y="0"/>
                  </a:cubicBezTo>
                  <a:lnTo>
                    <a:pt x="7" y="0"/>
                  </a:lnTo>
                  <a:close/>
                  <a:moveTo>
                    <a:pt x="7" y="9"/>
                  </a:moveTo>
                  <a:cubicBezTo>
                    <a:pt x="33" y="9"/>
                    <a:pt x="33" y="9"/>
                    <a:pt x="33" y="9"/>
                  </a:cubicBezTo>
                  <a:cubicBezTo>
                    <a:pt x="33" y="57"/>
                    <a:pt x="33" y="57"/>
                    <a:pt x="33" y="57"/>
                  </a:cubicBezTo>
                  <a:cubicBezTo>
                    <a:pt x="7" y="57"/>
                    <a:pt x="7" y="57"/>
                    <a:pt x="7" y="57"/>
                  </a:cubicBezTo>
                  <a:lnTo>
                    <a:pt x="7" y="9"/>
                  </a:lnTo>
                  <a:close/>
                  <a:moveTo>
                    <a:pt x="68" y="0"/>
                  </a:moveTo>
                  <a:cubicBezTo>
                    <a:pt x="64" y="0"/>
                    <a:pt x="60" y="4"/>
                    <a:pt x="60" y="9"/>
                  </a:cubicBezTo>
                  <a:cubicBezTo>
                    <a:pt x="60" y="57"/>
                    <a:pt x="60" y="57"/>
                    <a:pt x="60" y="57"/>
                  </a:cubicBezTo>
                  <a:cubicBezTo>
                    <a:pt x="60" y="62"/>
                    <a:pt x="64" y="65"/>
                    <a:pt x="68" y="65"/>
                  </a:cubicBezTo>
                  <a:cubicBezTo>
                    <a:pt x="93" y="65"/>
                    <a:pt x="93" y="65"/>
                    <a:pt x="93" y="65"/>
                  </a:cubicBezTo>
                  <a:cubicBezTo>
                    <a:pt x="98" y="65"/>
                    <a:pt x="101" y="62"/>
                    <a:pt x="101" y="57"/>
                  </a:cubicBezTo>
                  <a:cubicBezTo>
                    <a:pt x="101" y="9"/>
                    <a:pt x="101" y="9"/>
                    <a:pt x="101" y="9"/>
                  </a:cubicBezTo>
                  <a:cubicBezTo>
                    <a:pt x="101" y="4"/>
                    <a:pt x="98" y="0"/>
                    <a:pt x="93" y="0"/>
                  </a:cubicBezTo>
                  <a:lnTo>
                    <a:pt x="68" y="0"/>
                  </a:lnTo>
                  <a:close/>
                  <a:moveTo>
                    <a:pt x="68" y="9"/>
                  </a:moveTo>
                  <a:cubicBezTo>
                    <a:pt x="93" y="9"/>
                    <a:pt x="93" y="9"/>
                    <a:pt x="93" y="9"/>
                  </a:cubicBezTo>
                  <a:cubicBezTo>
                    <a:pt x="93" y="57"/>
                    <a:pt x="93" y="57"/>
                    <a:pt x="93" y="57"/>
                  </a:cubicBezTo>
                  <a:cubicBezTo>
                    <a:pt x="68" y="57"/>
                    <a:pt x="68" y="57"/>
                    <a:pt x="68" y="57"/>
                  </a:cubicBezTo>
                  <a:lnTo>
                    <a:pt x="68" y="9"/>
                  </a:lnTo>
                  <a:close/>
                  <a:moveTo>
                    <a:pt x="145" y="57"/>
                  </a:moveTo>
                  <a:cubicBezTo>
                    <a:pt x="145" y="0"/>
                    <a:pt x="145" y="0"/>
                    <a:pt x="145" y="0"/>
                  </a:cubicBezTo>
                  <a:cubicBezTo>
                    <a:pt x="125" y="0"/>
                    <a:pt x="125" y="0"/>
                    <a:pt x="125" y="0"/>
                  </a:cubicBezTo>
                  <a:cubicBezTo>
                    <a:pt x="123" y="0"/>
                    <a:pt x="120" y="1"/>
                    <a:pt x="120" y="5"/>
                  </a:cubicBezTo>
                  <a:cubicBezTo>
                    <a:pt x="120" y="7"/>
                    <a:pt x="123" y="9"/>
                    <a:pt x="125" y="9"/>
                  </a:cubicBezTo>
                  <a:cubicBezTo>
                    <a:pt x="137" y="9"/>
                    <a:pt x="137" y="9"/>
                    <a:pt x="137" y="9"/>
                  </a:cubicBezTo>
                  <a:cubicBezTo>
                    <a:pt x="137" y="57"/>
                    <a:pt x="137" y="57"/>
                    <a:pt x="137" y="57"/>
                  </a:cubicBezTo>
                  <a:cubicBezTo>
                    <a:pt x="125" y="57"/>
                    <a:pt x="125" y="57"/>
                    <a:pt x="125" y="57"/>
                  </a:cubicBezTo>
                  <a:cubicBezTo>
                    <a:pt x="123" y="57"/>
                    <a:pt x="120" y="58"/>
                    <a:pt x="120" y="61"/>
                  </a:cubicBezTo>
                  <a:cubicBezTo>
                    <a:pt x="120" y="64"/>
                    <a:pt x="123" y="65"/>
                    <a:pt x="125" y="65"/>
                  </a:cubicBezTo>
                  <a:cubicBezTo>
                    <a:pt x="158" y="65"/>
                    <a:pt x="158" y="65"/>
                    <a:pt x="158" y="65"/>
                  </a:cubicBezTo>
                  <a:cubicBezTo>
                    <a:pt x="160" y="65"/>
                    <a:pt x="162" y="64"/>
                    <a:pt x="162" y="61"/>
                  </a:cubicBezTo>
                  <a:cubicBezTo>
                    <a:pt x="162" y="40"/>
                    <a:pt x="162" y="40"/>
                    <a:pt x="162" y="40"/>
                  </a:cubicBezTo>
                  <a:cubicBezTo>
                    <a:pt x="162" y="38"/>
                    <a:pt x="161" y="36"/>
                    <a:pt x="158" y="36"/>
                  </a:cubicBezTo>
                  <a:cubicBezTo>
                    <a:pt x="155" y="36"/>
                    <a:pt x="154" y="38"/>
                    <a:pt x="154" y="40"/>
                  </a:cubicBezTo>
                  <a:cubicBezTo>
                    <a:pt x="154" y="57"/>
                    <a:pt x="154" y="57"/>
                    <a:pt x="154" y="57"/>
                  </a:cubicBezTo>
                  <a:lnTo>
                    <a:pt x="145" y="57"/>
                  </a:lnTo>
                  <a:close/>
                  <a:moveTo>
                    <a:pt x="190" y="0"/>
                  </a:moveTo>
                  <a:cubicBezTo>
                    <a:pt x="184" y="0"/>
                    <a:pt x="181" y="4"/>
                    <a:pt x="181" y="9"/>
                  </a:cubicBezTo>
                  <a:cubicBezTo>
                    <a:pt x="181" y="57"/>
                    <a:pt x="181" y="57"/>
                    <a:pt x="181" y="57"/>
                  </a:cubicBezTo>
                  <a:cubicBezTo>
                    <a:pt x="181" y="62"/>
                    <a:pt x="184" y="65"/>
                    <a:pt x="190" y="65"/>
                  </a:cubicBezTo>
                  <a:cubicBezTo>
                    <a:pt x="214" y="65"/>
                    <a:pt x="214" y="65"/>
                    <a:pt x="214" y="65"/>
                  </a:cubicBezTo>
                  <a:cubicBezTo>
                    <a:pt x="219" y="65"/>
                    <a:pt x="223" y="62"/>
                    <a:pt x="223" y="57"/>
                  </a:cubicBezTo>
                  <a:cubicBezTo>
                    <a:pt x="223" y="9"/>
                    <a:pt x="223" y="9"/>
                    <a:pt x="223" y="9"/>
                  </a:cubicBezTo>
                  <a:cubicBezTo>
                    <a:pt x="223" y="4"/>
                    <a:pt x="219" y="0"/>
                    <a:pt x="214" y="0"/>
                  </a:cubicBezTo>
                  <a:lnTo>
                    <a:pt x="190" y="0"/>
                  </a:lnTo>
                  <a:close/>
                  <a:moveTo>
                    <a:pt x="190" y="9"/>
                  </a:moveTo>
                  <a:cubicBezTo>
                    <a:pt x="214" y="9"/>
                    <a:pt x="214" y="9"/>
                    <a:pt x="214" y="9"/>
                  </a:cubicBezTo>
                  <a:cubicBezTo>
                    <a:pt x="214" y="57"/>
                    <a:pt x="214" y="57"/>
                    <a:pt x="214" y="57"/>
                  </a:cubicBezTo>
                  <a:cubicBezTo>
                    <a:pt x="190" y="57"/>
                    <a:pt x="190" y="57"/>
                    <a:pt x="190" y="57"/>
                  </a:cubicBezTo>
                  <a:lnTo>
                    <a:pt x="190" y="9"/>
                  </a:lnTo>
                  <a:close/>
                  <a:moveTo>
                    <a:pt x="267" y="57"/>
                  </a:moveTo>
                  <a:cubicBezTo>
                    <a:pt x="267" y="0"/>
                    <a:pt x="267" y="0"/>
                    <a:pt x="267" y="0"/>
                  </a:cubicBezTo>
                  <a:cubicBezTo>
                    <a:pt x="246" y="0"/>
                    <a:pt x="246" y="0"/>
                    <a:pt x="246" y="0"/>
                  </a:cubicBezTo>
                  <a:cubicBezTo>
                    <a:pt x="244" y="0"/>
                    <a:pt x="242" y="1"/>
                    <a:pt x="242" y="5"/>
                  </a:cubicBezTo>
                  <a:cubicBezTo>
                    <a:pt x="242" y="7"/>
                    <a:pt x="244" y="9"/>
                    <a:pt x="246" y="9"/>
                  </a:cubicBezTo>
                  <a:cubicBezTo>
                    <a:pt x="258" y="9"/>
                    <a:pt x="258" y="9"/>
                    <a:pt x="258" y="9"/>
                  </a:cubicBezTo>
                  <a:cubicBezTo>
                    <a:pt x="258" y="57"/>
                    <a:pt x="258" y="57"/>
                    <a:pt x="258" y="57"/>
                  </a:cubicBezTo>
                  <a:cubicBezTo>
                    <a:pt x="246" y="57"/>
                    <a:pt x="246" y="57"/>
                    <a:pt x="246" y="57"/>
                  </a:cubicBezTo>
                  <a:cubicBezTo>
                    <a:pt x="244" y="57"/>
                    <a:pt x="242" y="58"/>
                    <a:pt x="242" y="61"/>
                  </a:cubicBezTo>
                  <a:cubicBezTo>
                    <a:pt x="242" y="64"/>
                    <a:pt x="244" y="65"/>
                    <a:pt x="246" y="65"/>
                  </a:cubicBezTo>
                  <a:cubicBezTo>
                    <a:pt x="279" y="65"/>
                    <a:pt x="279" y="65"/>
                    <a:pt x="279" y="65"/>
                  </a:cubicBezTo>
                  <a:cubicBezTo>
                    <a:pt x="281" y="65"/>
                    <a:pt x="283" y="64"/>
                    <a:pt x="283" y="61"/>
                  </a:cubicBezTo>
                  <a:cubicBezTo>
                    <a:pt x="283" y="40"/>
                    <a:pt x="283" y="40"/>
                    <a:pt x="283" y="40"/>
                  </a:cubicBezTo>
                  <a:cubicBezTo>
                    <a:pt x="283" y="38"/>
                    <a:pt x="283" y="36"/>
                    <a:pt x="279" y="36"/>
                  </a:cubicBezTo>
                  <a:cubicBezTo>
                    <a:pt x="276" y="36"/>
                    <a:pt x="275" y="38"/>
                    <a:pt x="275" y="40"/>
                  </a:cubicBezTo>
                  <a:cubicBezTo>
                    <a:pt x="275" y="57"/>
                    <a:pt x="275" y="57"/>
                    <a:pt x="275" y="57"/>
                  </a:cubicBezTo>
                  <a:lnTo>
                    <a:pt x="267" y="57"/>
                  </a:lnTo>
                  <a:close/>
                  <a:moveTo>
                    <a:pt x="310" y="0"/>
                  </a:moveTo>
                  <a:cubicBezTo>
                    <a:pt x="306" y="0"/>
                    <a:pt x="303" y="4"/>
                    <a:pt x="303" y="9"/>
                  </a:cubicBezTo>
                  <a:cubicBezTo>
                    <a:pt x="303" y="57"/>
                    <a:pt x="303" y="57"/>
                    <a:pt x="303" y="57"/>
                  </a:cubicBezTo>
                  <a:cubicBezTo>
                    <a:pt x="303" y="62"/>
                    <a:pt x="306" y="65"/>
                    <a:pt x="310" y="65"/>
                  </a:cubicBezTo>
                  <a:cubicBezTo>
                    <a:pt x="336" y="65"/>
                    <a:pt x="336" y="65"/>
                    <a:pt x="336" y="65"/>
                  </a:cubicBezTo>
                  <a:cubicBezTo>
                    <a:pt x="340" y="65"/>
                    <a:pt x="344" y="62"/>
                    <a:pt x="344" y="57"/>
                  </a:cubicBezTo>
                  <a:cubicBezTo>
                    <a:pt x="344" y="9"/>
                    <a:pt x="344" y="9"/>
                    <a:pt x="344" y="9"/>
                  </a:cubicBezTo>
                  <a:cubicBezTo>
                    <a:pt x="344" y="4"/>
                    <a:pt x="340" y="0"/>
                    <a:pt x="336" y="0"/>
                  </a:cubicBezTo>
                  <a:lnTo>
                    <a:pt x="310" y="0"/>
                  </a:lnTo>
                  <a:close/>
                  <a:moveTo>
                    <a:pt x="310" y="9"/>
                  </a:moveTo>
                  <a:cubicBezTo>
                    <a:pt x="336" y="9"/>
                    <a:pt x="336" y="9"/>
                    <a:pt x="336" y="9"/>
                  </a:cubicBezTo>
                  <a:cubicBezTo>
                    <a:pt x="336" y="57"/>
                    <a:pt x="336" y="57"/>
                    <a:pt x="336" y="57"/>
                  </a:cubicBezTo>
                  <a:cubicBezTo>
                    <a:pt x="310" y="57"/>
                    <a:pt x="310" y="57"/>
                    <a:pt x="310" y="57"/>
                  </a:cubicBezTo>
                  <a:lnTo>
                    <a:pt x="310" y="9"/>
                  </a:lnTo>
                  <a:close/>
                  <a:moveTo>
                    <a:pt x="388" y="57"/>
                  </a:moveTo>
                  <a:cubicBezTo>
                    <a:pt x="388" y="0"/>
                    <a:pt x="388" y="0"/>
                    <a:pt x="388" y="0"/>
                  </a:cubicBezTo>
                  <a:cubicBezTo>
                    <a:pt x="367" y="0"/>
                    <a:pt x="367" y="0"/>
                    <a:pt x="367" y="0"/>
                  </a:cubicBezTo>
                  <a:cubicBezTo>
                    <a:pt x="365" y="0"/>
                    <a:pt x="363" y="1"/>
                    <a:pt x="363" y="5"/>
                  </a:cubicBezTo>
                  <a:cubicBezTo>
                    <a:pt x="363" y="7"/>
                    <a:pt x="365" y="9"/>
                    <a:pt x="367" y="9"/>
                  </a:cubicBezTo>
                  <a:cubicBezTo>
                    <a:pt x="380" y="9"/>
                    <a:pt x="380" y="9"/>
                    <a:pt x="380" y="9"/>
                  </a:cubicBezTo>
                  <a:cubicBezTo>
                    <a:pt x="380" y="57"/>
                    <a:pt x="380" y="57"/>
                    <a:pt x="380" y="57"/>
                  </a:cubicBezTo>
                  <a:cubicBezTo>
                    <a:pt x="367" y="57"/>
                    <a:pt x="367" y="57"/>
                    <a:pt x="367" y="57"/>
                  </a:cubicBezTo>
                  <a:cubicBezTo>
                    <a:pt x="365" y="57"/>
                    <a:pt x="363" y="58"/>
                    <a:pt x="363" y="61"/>
                  </a:cubicBezTo>
                  <a:cubicBezTo>
                    <a:pt x="363" y="64"/>
                    <a:pt x="365" y="65"/>
                    <a:pt x="367" y="65"/>
                  </a:cubicBezTo>
                  <a:cubicBezTo>
                    <a:pt x="401" y="65"/>
                    <a:pt x="401" y="65"/>
                    <a:pt x="401" y="65"/>
                  </a:cubicBezTo>
                  <a:cubicBezTo>
                    <a:pt x="402" y="65"/>
                    <a:pt x="404" y="64"/>
                    <a:pt x="404" y="61"/>
                  </a:cubicBezTo>
                  <a:cubicBezTo>
                    <a:pt x="404" y="40"/>
                    <a:pt x="404" y="40"/>
                    <a:pt x="404" y="40"/>
                  </a:cubicBezTo>
                  <a:cubicBezTo>
                    <a:pt x="404" y="38"/>
                    <a:pt x="403" y="36"/>
                    <a:pt x="401" y="36"/>
                  </a:cubicBezTo>
                  <a:cubicBezTo>
                    <a:pt x="397" y="36"/>
                    <a:pt x="396" y="38"/>
                    <a:pt x="396" y="40"/>
                  </a:cubicBezTo>
                  <a:cubicBezTo>
                    <a:pt x="396" y="57"/>
                    <a:pt x="396" y="57"/>
                    <a:pt x="396" y="57"/>
                  </a:cubicBezTo>
                  <a:lnTo>
                    <a:pt x="388" y="57"/>
                  </a:lnTo>
                  <a:close/>
                  <a:moveTo>
                    <a:pt x="432" y="0"/>
                  </a:moveTo>
                  <a:cubicBezTo>
                    <a:pt x="428" y="0"/>
                    <a:pt x="423" y="4"/>
                    <a:pt x="423" y="9"/>
                  </a:cubicBezTo>
                  <a:cubicBezTo>
                    <a:pt x="423" y="57"/>
                    <a:pt x="423" y="57"/>
                    <a:pt x="423" y="57"/>
                  </a:cubicBezTo>
                  <a:cubicBezTo>
                    <a:pt x="423" y="62"/>
                    <a:pt x="427" y="65"/>
                    <a:pt x="432" y="65"/>
                  </a:cubicBezTo>
                  <a:cubicBezTo>
                    <a:pt x="457" y="65"/>
                    <a:pt x="457" y="65"/>
                    <a:pt x="457" y="65"/>
                  </a:cubicBezTo>
                  <a:cubicBezTo>
                    <a:pt x="461" y="65"/>
                    <a:pt x="465" y="62"/>
                    <a:pt x="465" y="57"/>
                  </a:cubicBezTo>
                  <a:cubicBezTo>
                    <a:pt x="465" y="9"/>
                    <a:pt x="465" y="9"/>
                    <a:pt x="465" y="9"/>
                  </a:cubicBezTo>
                  <a:cubicBezTo>
                    <a:pt x="465" y="4"/>
                    <a:pt x="461" y="0"/>
                    <a:pt x="457" y="0"/>
                  </a:cubicBezTo>
                  <a:lnTo>
                    <a:pt x="432" y="0"/>
                  </a:lnTo>
                  <a:close/>
                  <a:moveTo>
                    <a:pt x="432" y="9"/>
                  </a:moveTo>
                  <a:cubicBezTo>
                    <a:pt x="457" y="9"/>
                    <a:pt x="457" y="9"/>
                    <a:pt x="457" y="9"/>
                  </a:cubicBezTo>
                  <a:cubicBezTo>
                    <a:pt x="457" y="57"/>
                    <a:pt x="457" y="57"/>
                    <a:pt x="457" y="57"/>
                  </a:cubicBezTo>
                  <a:cubicBezTo>
                    <a:pt x="432" y="57"/>
                    <a:pt x="432" y="57"/>
                    <a:pt x="432" y="57"/>
                  </a:cubicBezTo>
                  <a:lnTo>
                    <a:pt x="432" y="9"/>
                  </a:lnTo>
                  <a:close/>
                  <a:moveTo>
                    <a:pt x="509" y="57"/>
                  </a:moveTo>
                  <a:cubicBezTo>
                    <a:pt x="509" y="0"/>
                    <a:pt x="509" y="0"/>
                    <a:pt x="509" y="0"/>
                  </a:cubicBezTo>
                  <a:cubicBezTo>
                    <a:pt x="488" y="0"/>
                    <a:pt x="488" y="0"/>
                    <a:pt x="488" y="0"/>
                  </a:cubicBezTo>
                  <a:cubicBezTo>
                    <a:pt x="486" y="0"/>
                    <a:pt x="484" y="1"/>
                    <a:pt x="484" y="5"/>
                  </a:cubicBezTo>
                  <a:cubicBezTo>
                    <a:pt x="484" y="7"/>
                    <a:pt x="486" y="9"/>
                    <a:pt x="488" y="9"/>
                  </a:cubicBezTo>
                  <a:cubicBezTo>
                    <a:pt x="500" y="9"/>
                    <a:pt x="500" y="9"/>
                    <a:pt x="500" y="9"/>
                  </a:cubicBezTo>
                  <a:cubicBezTo>
                    <a:pt x="500" y="57"/>
                    <a:pt x="500" y="57"/>
                    <a:pt x="500" y="57"/>
                  </a:cubicBezTo>
                  <a:cubicBezTo>
                    <a:pt x="488" y="57"/>
                    <a:pt x="488" y="57"/>
                    <a:pt x="488" y="57"/>
                  </a:cubicBezTo>
                  <a:cubicBezTo>
                    <a:pt x="486" y="57"/>
                    <a:pt x="484" y="58"/>
                    <a:pt x="484" y="61"/>
                  </a:cubicBezTo>
                  <a:cubicBezTo>
                    <a:pt x="484" y="64"/>
                    <a:pt x="486" y="65"/>
                    <a:pt x="488" y="65"/>
                  </a:cubicBezTo>
                  <a:cubicBezTo>
                    <a:pt x="521" y="65"/>
                    <a:pt x="521" y="65"/>
                    <a:pt x="521" y="65"/>
                  </a:cubicBezTo>
                  <a:cubicBezTo>
                    <a:pt x="524" y="65"/>
                    <a:pt x="526" y="64"/>
                    <a:pt x="526" y="61"/>
                  </a:cubicBezTo>
                  <a:cubicBezTo>
                    <a:pt x="526" y="40"/>
                    <a:pt x="526" y="40"/>
                    <a:pt x="526" y="40"/>
                  </a:cubicBezTo>
                  <a:cubicBezTo>
                    <a:pt x="526" y="38"/>
                    <a:pt x="525" y="36"/>
                    <a:pt x="521" y="36"/>
                  </a:cubicBezTo>
                  <a:cubicBezTo>
                    <a:pt x="519" y="36"/>
                    <a:pt x="517" y="38"/>
                    <a:pt x="517" y="40"/>
                  </a:cubicBezTo>
                  <a:cubicBezTo>
                    <a:pt x="517" y="57"/>
                    <a:pt x="517" y="57"/>
                    <a:pt x="517" y="57"/>
                  </a:cubicBezTo>
                  <a:lnTo>
                    <a:pt x="509"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0" name="Freeform 89"/>
            <p:cNvSpPr>
              <a:spLocks noEditPoints="1"/>
            </p:cNvSpPr>
            <p:nvPr/>
          </p:nvSpPr>
          <p:spPr bwMode="gray">
            <a:xfrm>
              <a:off x="6974139" y="4625447"/>
              <a:ext cx="823793" cy="102301"/>
            </a:xfrm>
            <a:custGeom>
              <a:avLst/>
              <a:gdLst>
                <a:gd name="T0" fmla="*/ 4 w 526"/>
                <a:gd name="T1" fmla="*/ 0 h 65"/>
                <a:gd name="T2" fmla="*/ 16 w 526"/>
                <a:gd name="T3" fmla="*/ 8 h 65"/>
                <a:gd name="T4" fmla="*/ 0 w 526"/>
                <a:gd name="T5" fmla="*/ 61 h 65"/>
                <a:gd name="T6" fmla="*/ 41 w 526"/>
                <a:gd name="T7" fmla="*/ 61 h 65"/>
                <a:gd name="T8" fmla="*/ 33 w 526"/>
                <a:gd name="T9" fmla="*/ 40 h 65"/>
                <a:gd name="T10" fmla="*/ 68 w 526"/>
                <a:gd name="T11" fmla="*/ 0 h 65"/>
                <a:gd name="T12" fmla="*/ 68 w 526"/>
                <a:gd name="T13" fmla="*/ 65 h 65"/>
                <a:gd name="T14" fmla="*/ 101 w 526"/>
                <a:gd name="T15" fmla="*/ 8 h 65"/>
                <a:gd name="T16" fmla="*/ 68 w 526"/>
                <a:gd name="T17" fmla="*/ 8 h 65"/>
                <a:gd name="T18" fmla="*/ 68 w 526"/>
                <a:gd name="T19" fmla="*/ 56 h 65"/>
                <a:gd name="T20" fmla="*/ 145 w 526"/>
                <a:gd name="T21" fmla="*/ 0 h 65"/>
                <a:gd name="T22" fmla="*/ 125 w 526"/>
                <a:gd name="T23" fmla="*/ 8 h 65"/>
                <a:gd name="T24" fmla="*/ 125 w 526"/>
                <a:gd name="T25" fmla="*/ 56 h 65"/>
                <a:gd name="T26" fmla="*/ 158 w 526"/>
                <a:gd name="T27" fmla="*/ 65 h 65"/>
                <a:gd name="T28" fmla="*/ 158 w 526"/>
                <a:gd name="T29" fmla="*/ 36 h 65"/>
                <a:gd name="T30" fmla="*/ 145 w 526"/>
                <a:gd name="T31" fmla="*/ 56 h 65"/>
                <a:gd name="T32" fmla="*/ 181 w 526"/>
                <a:gd name="T33" fmla="*/ 56 h 65"/>
                <a:gd name="T34" fmla="*/ 223 w 526"/>
                <a:gd name="T35" fmla="*/ 56 h 65"/>
                <a:gd name="T36" fmla="*/ 190 w 526"/>
                <a:gd name="T37" fmla="*/ 0 h 65"/>
                <a:gd name="T38" fmla="*/ 214 w 526"/>
                <a:gd name="T39" fmla="*/ 56 h 65"/>
                <a:gd name="T40" fmla="*/ 267 w 526"/>
                <a:gd name="T41" fmla="*/ 56 h 65"/>
                <a:gd name="T42" fmla="*/ 242 w 526"/>
                <a:gd name="T43" fmla="*/ 4 h 65"/>
                <a:gd name="T44" fmla="*/ 258 w 526"/>
                <a:gd name="T45" fmla="*/ 56 h 65"/>
                <a:gd name="T46" fmla="*/ 246 w 526"/>
                <a:gd name="T47" fmla="*/ 65 h 65"/>
                <a:gd name="T48" fmla="*/ 283 w 526"/>
                <a:gd name="T49" fmla="*/ 40 h 65"/>
                <a:gd name="T50" fmla="*/ 275 w 526"/>
                <a:gd name="T51" fmla="*/ 56 h 65"/>
                <a:gd name="T52" fmla="*/ 303 w 526"/>
                <a:gd name="T53" fmla="*/ 8 h 65"/>
                <a:gd name="T54" fmla="*/ 336 w 526"/>
                <a:gd name="T55" fmla="*/ 65 h 65"/>
                <a:gd name="T56" fmla="*/ 336 w 526"/>
                <a:gd name="T57" fmla="*/ 0 h 65"/>
                <a:gd name="T58" fmla="*/ 336 w 526"/>
                <a:gd name="T59" fmla="*/ 8 h 65"/>
                <a:gd name="T60" fmla="*/ 310 w 526"/>
                <a:gd name="T61" fmla="*/ 8 h 65"/>
                <a:gd name="T62" fmla="*/ 367 w 526"/>
                <a:gd name="T63" fmla="*/ 0 h 65"/>
                <a:gd name="T64" fmla="*/ 380 w 526"/>
                <a:gd name="T65" fmla="*/ 8 h 65"/>
                <a:gd name="T66" fmla="*/ 363 w 526"/>
                <a:gd name="T67" fmla="*/ 61 h 65"/>
                <a:gd name="T68" fmla="*/ 404 w 526"/>
                <a:gd name="T69" fmla="*/ 61 h 65"/>
                <a:gd name="T70" fmla="*/ 396 w 526"/>
                <a:gd name="T71" fmla="*/ 40 h 65"/>
                <a:gd name="T72" fmla="*/ 432 w 526"/>
                <a:gd name="T73" fmla="*/ 0 h 65"/>
                <a:gd name="T74" fmla="*/ 432 w 526"/>
                <a:gd name="T75" fmla="*/ 65 h 65"/>
                <a:gd name="T76" fmla="*/ 465 w 526"/>
                <a:gd name="T77" fmla="*/ 8 h 65"/>
                <a:gd name="T78" fmla="*/ 432 w 526"/>
                <a:gd name="T79" fmla="*/ 8 h 65"/>
                <a:gd name="T80" fmla="*/ 432 w 526"/>
                <a:gd name="T81" fmla="*/ 56 h 65"/>
                <a:gd name="T82" fmla="*/ 509 w 526"/>
                <a:gd name="T83" fmla="*/ 0 h 65"/>
                <a:gd name="T84" fmla="*/ 488 w 526"/>
                <a:gd name="T85" fmla="*/ 8 h 65"/>
                <a:gd name="T86" fmla="*/ 488 w 526"/>
                <a:gd name="T87" fmla="*/ 56 h 65"/>
                <a:gd name="T88" fmla="*/ 521 w 526"/>
                <a:gd name="T89" fmla="*/ 65 h 65"/>
                <a:gd name="T90" fmla="*/ 521 w 526"/>
                <a:gd name="T91" fmla="*/ 36 h 65"/>
                <a:gd name="T92" fmla="*/ 509 w 526"/>
                <a:gd name="T93" fmla="*/ 5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6" h="65">
                  <a:moveTo>
                    <a:pt x="25" y="56"/>
                  </a:move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6"/>
                    <a:pt x="16" y="56"/>
                    <a:pt x="16" y="56"/>
                  </a:cubicBezTo>
                  <a:cubicBezTo>
                    <a:pt x="4" y="56"/>
                    <a:pt x="4" y="56"/>
                    <a:pt x="4" y="56"/>
                  </a:cubicBezTo>
                  <a:cubicBezTo>
                    <a:pt x="1" y="56"/>
                    <a:pt x="0" y="58"/>
                    <a:pt x="0" y="61"/>
                  </a:cubicBezTo>
                  <a:cubicBezTo>
                    <a:pt x="0" y="64"/>
                    <a:pt x="1" y="65"/>
                    <a:pt x="4" y="65"/>
                  </a:cubicBezTo>
                  <a:cubicBezTo>
                    <a:pt x="37" y="65"/>
                    <a:pt x="37" y="65"/>
                    <a:pt x="37" y="65"/>
                  </a:cubicBezTo>
                  <a:cubicBezTo>
                    <a:pt x="39" y="65"/>
                    <a:pt x="41" y="64"/>
                    <a:pt x="41" y="61"/>
                  </a:cubicBezTo>
                  <a:cubicBezTo>
                    <a:pt x="41" y="40"/>
                    <a:pt x="41" y="40"/>
                    <a:pt x="41" y="40"/>
                  </a:cubicBezTo>
                  <a:cubicBezTo>
                    <a:pt x="41" y="37"/>
                    <a:pt x="40" y="36"/>
                    <a:pt x="37" y="36"/>
                  </a:cubicBezTo>
                  <a:cubicBezTo>
                    <a:pt x="33" y="36"/>
                    <a:pt x="33" y="37"/>
                    <a:pt x="33" y="40"/>
                  </a:cubicBezTo>
                  <a:cubicBezTo>
                    <a:pt x="33" y="56"/>
                    <a:pt x="33" y="56"/>
                    <a:pt x="33" y="56"/>
                  </a:cubicBezTo>
                  <a:lnTo>
                    <a:pt x="25" y="56"/>
                  </a:lnTo>
                  <a:close/>
                  <a:moveTo>
                    <a:pt x="68" y="0"/>
                  </a:moveTo>
                  <a:cubicBezTo>
                    <a:pt x="64" y="0"/>
                    <a:pt x="60" y="4"/>
                    <a:pt x="60" y="8"/>
                  </a:cubicBezTo>
                  <a:cubicBezTo>
                    <a:pt x="60" y="56"/>
                    <a:pt x="60" y="56"/>
                    <a:pt x="60" y="56"/>
                  </a:cubicBezTo>
                  <a:cubicBezTo>
                    <a:pt x="60" y="61"/>
                    <a:pt x="64" y="65"/>
                    <a:pt x="68" y="65"/>
                  </a:cubicBezTo>
                  <a:cubicBezTo>
                    <a:pt x="93" y="65"/>
                    <a:pt x="93" y="65"/>
                    <a:pt x="93" y="65"/>
                  </a:cubicBezTo>
                  <a:cubicBezTo>
                    <a:pt x="98" y="65"/>
                    <a:pt x="101" y="61"/>
                    <a:pt x="101" y="56"/>
                  </a:cubicBezTo>
                  <a:cubicBezTo>
                    <a:pt x="101" y="8"/>
                    <a:pt x="101" y="8"/>
                    <a:pt x="101" y="8"/>
                  </a:cubicBezTo>
                  <a:cubicBezTo>
                    <a:pt x="101" y="4"/>
                    <a:pt x="98" y="0"/>
                    <a:pt x="93" y="0"/>
                  </a:cubicBezTo>
                  <a:lnTo>
                    <a:pt x="68" y="0"/>
                  </a:lnTo>
                  <a:close/>
                  <a:moveTo>
                    <a:pt x="68" y="8"/>
                  </a:moveTo>
                  <a:cubicBezTo>
                    <a:pt x="93" y="8"/>
                    <a:pt x="93" y="8"/>
                    <a:pt x="93" y="8"/>
                  </a:cubicBezTo>
                  <a:cubicBezTo>
                    <a:pt x="93" y="56"/>
                    <a:pt x="93" y="56"/>
                    <a:pt x="93" y="56"/>
                  </a:cubicBezTo>
                  <a:cubicBezTo>
                    <a:pt x="68" y="56"/>
                    <a:pt x="68" y="56"/>
                    <a:pt x="68" y="56"/>
                  </a:cubicBezTo>
                  <a:lnTo>
                    <a:pt x="68" y="8"/>
                  </a:lnTo>
                  <a:close/>
                  <a:moveTo>
                    <a:pt x="145" y="56"/>
                  </a:move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6"/>
                    <a:pt x="137" y="56"/>
                    <a:pt x="137" y="56"/>
                  </a:cubicBezTo>
                  <a:cubicBezTo>
                    <a:pt x="125" y="56"/>
                    <a:pt x="125" y="56"/>
                    <a:pt x="125" y="56"/>
                  </a:cubicBezTo>
                  <a:cubicBezTo>
                    <a:pt x="123" y="56"/>
                    <a:pt x="120" y="58"/>
                    <a:pt x="120" y="61"/>
                  </a:cubicBezTo>
                  <a:cubicBezTo>
                    <a:pt x="120" y="64"/>
                    <a:pt x="123" y="65"/>
                    <a:pt x="125" y="65"/>
                  </a:cubicBezTo>
                  <a:cubicBezTo>
                    <a:pt x="158" y="65"/>
                    <a:pt x="158" y="65"/>
                    <a:pt x="158" y="65"/>
                  </a:cubicBezTo>
                  <a:cubicBezTo>
                    <a:pt x="160" y="65"/>
                    <a:pt x="162" y="64"/>
                    <a:pt x="162" y="61"/>
                  </a:cubicBezTo>
                  <a:cubicBezTo>
                    <a:pt x="162" y="40"/>
                    <a:pt x="162" y="40"/>
                    <a:pt x="162" y="40"/>
                  </a:cubicBezTo>
                  <a:cubicBezTo>
                    <a:pt x="162" y="37"/>
                    <a:pt x="161" y="36"/>
                    <a:pt x="158" y="36"/>
                  </a:cubicBezTo>
                  <a:cubicBezTo>
                    <a:pt x="155" y="36"/>
                    <a:pt x="154" y="37"/>
                    <a:pt x="154" y="40"/>
                  </a:cubicBezTo>
                  <a:cubicBezTo>
                    <a:pt x="154" y="56"/>
                    <a:pt x="154" y="56"/>
                    <a:pt x="154" y="56"/>
                  </a:cubicBezTo>
                  <a:lnTo>
                    <a:pt x="145" y="56"/>
                  </a:lnTo>
                  <a:close/>
                  <a:moveTo>
                    <a:pt x="190" y="0"/>
                  </a:moveTo>
                  <a:cubicBezTo>
                    <a:pt x="184" y="0"/>
                    <a:pt x="181" y="4"/>
                    <a:pt x="181" y="8"/>
                  </a:cubicBezTo>
                  <a:cubicBezTo>
                    <a:pt x="181" y="56"/>
                    <a:pt x="181" y="56"/>
                    <a:pt x="181" y="56"/>
                  </a:cubicBezTo>
                  <a:cubicBezTo>
                    <a:pt x="181" y="61"/>
                    <a:pt x="184" y="65"/>
                    <a:pt x="190" y="65"/>
                  </a:cubicBezTo>
                  <a:cubicBezTo>
                    <a:pt x="214" y="65"/>
                    <a:pt x="214" y="65"/>
                    <a:pt x="214" y="65"/>
                  </a:cubicBezTo>
                  <a:cubicBezTo>
                    <a:pt x="219" y="65"/>
                    <a:pt x="223" y="61"/>
                    <a:pt x="223" y="56"/>
                  </a:cubicBezTo>
                  <a:cubicBezTo>
                    <a:pt x="223" y="8"/>
                    <a:pt x="223" y="8"/>
                    <a:pt x="223" y="8"/>
                  </a:cubicBezTo>
                  <a:cubicBezTo>
                    <a:pt x="223" y="4"/>
                    <a:pt x="219" y="0"/>
                    <a:pt x="214" y="0"/>
                  </a:cubicBezTo>
                  <a:lnTo>
                    <a:pt x="190" y="0"/>
                  </a:lnTo>
                  <a:close/>
                  <a:moveTo>
                    <a:pt x="190" y="8"/>
                  </a:moveTo>
                  <a:cubicBezTo>
                    <a:pt x="214" y="8"/>
                    <a:pt x="214" y="8"/>
                    <a:pt x="214" y="8"/>
                  </a:cubicBezTo>
                  <a:cubicBezTo>
                    <a:pt x="214" y="56"/>
                    <a:pt x="214" y="56"/>
                    <a:pt x="214" y="56"/>
                  </a:cubicBezTo>
                  <a:cubicBezTo>
                    <a:pt x="190" y="56"/>
                    <a:pt x="190" y="56"/>
                    <a:pt x="190" y="56"/>
                  </a:cubicBezTo>
                  <a:lnTo>
                    <a:pt x="190" y="8"/>
                  </a:lnTo>
                  <a:close/>
                  <a:moveTo>
                    <a:pt x="267" y="56"/>
                  </a:move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6"/>
                    <a:pt x="258" y="56"/>
                    <a:pt x="258" y="56"/>
                  </a:cubicBezTo>
                  <a:cubicBezTo>
                    <a:pt x="246" y="56"/>
                    <a:pt x="246" y="56"/>
                    <a:pt x="246" y="56"/>
                  </a:cubicBezTo>
                  <a:cubicBezTo>
                    <a:pt x="244" y="56"/>
                    <a:pt x="242" y="58"/>
                    <a:pt x="242" y="61"/>
                  </a:cubicBezTo>
                  <a:cubicBezTo>
                    <a:pt x="242" y="64"/>
                    <a:pt x="244" y="65"/>
                    <a:pt x="246" y="65"/>
                  </a:cubicBezTo>
                  <a:cubicBezTo>
                    <a:pt x="279" y="65"/>
                    <a:pt x="279" y="65"/>
                    <a:pt x="279" y="65"/>
                  </a:cubicBezTo>
                  <a:cubicBezTo>
                    <a:pt x="281" y="65"/>
                    <a:pt x="283" y="64"/>
                    <a:pt x="283" y="61"/>
                  </a:cubicBezTo>
                  <a:cubicBezTo>
                    <a:pt x="283" y="40"/>
                    <a:pt x="283" y="40"/>
                    <a:pt x="283" y="40"/>
                  </a:cubicBezTo>
                  <a:cubicBezTo>
                    <a:pt x="283" y="37"/>
                    <a:pt x="283" y="36"/>
                    <a:pt x="279" y="36"/>
                  </a:cubicBezTo>
                  <a:cubicBezTo>
                    <a:pt x="276" y="36"/>
                    <a:pt x="275" y="37"/>
                    <a:pt x="275" y="40"/>
                  </a:cubicBezTo>
                  <a:cubicBezTo>
                    <a:pt x="275" y="56"/>
                    <a:pt x="275" y="56"/>
                    <a:pt x="275" y="56"/>
                  </a:cubicBezTo>
                  <a:lnTo>
                    <a:pt x="267" y="56"/>
                  </a:lnTo>
                  <a:close/>
                  <a:moveTo>
                    <a:pt x="310" y="0"/>
                  </a:moveTo>
                  <a:cubicBezTo>
                    <a:pt x="306" y="0"/>
                    <a:pt x="303" y="4"/>
                    <a:pt x="303" y="8"/>
                  </a:cubicBezTo>
                  <a:cubicBezTo>
                    <a:pt x="303" y="56"/>
                    <a:pt x="303" y="56"/>
                    <a:pt x="303" y="56"/>
                  </a:cubicBezTo>
                  <a:cubicBezTo>
                    <a:pt x="303" y="61"/>
                    <a:pt x="306" y="65"/>
                    <a:pt x="310" y="65"/>
                  </a:cubicBezTo>
                  <a:cubicBezTo>
                    <a:pt x="336" y="65"/>
                    <a:pt x="336" y="65"/>
                    <a:pt x="336" y="65"/>
                  </a:cubicBezTo>
                  <a:cubicBezTo>
                    <a:pt x="340" y="65"/>
                    <a:pt x="344" y="61"/>
                    <a:pt x="344" y="56"/>
                  </a:cubicBezTo>
                  <a:cubicBezTo>
                    <a:pt x="344" y="8"/>
                    <a:pt x="344" y="8"/>
                    <a:pt x="344" y="8"/>
                  </a:cubicBezTo>
                  <a:cubicBezTo>
                    <a:pt x="344" y="4"/>
                    <a:pt x="340" y="0"/>
                    <a:pt x="336" y="0"/>
                  </a:cubicBezTo>
                  <a:lnTo>
                    <a:pt x="310" y="0"/>
                  </a:lnTo>
                  <a:close/>
                  <a:moveTo>
                    <a:pt x="310" y="8"/>
                  </a:moveTo>
                  <a:cubicBezTo>
                    <a:pt x="336" y="8"/>
                    <a:pt x="336" y="8"/>
                    <a:pt x="336" y="8"/>
                  </a:cubicBezTo>
                  <a:cubicBezTo>
                    <a:pt x="336" y="56"/>
                    <a:pt x="336" y="56"/>
                    <a:pt x="336" y="56"/>
                  </a:cubicBezTo>
                  <a:cubicBezTo>
                    <a:pt x="310" y="56"/>
                    <a:pt x="310" y="56"/>
                    <a:pt x="310" y="56"/>
                  </a:cubicBezTo>
                  <a:lnTo>
                    <a:pt x="310" y="8"/>
                  </a:lnTo>
                  <a:close/>
                  <a:moveTo>
                    <a:pt x="388" y="56"/>
                  </a:move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6"/>
                    <a:pt x="380" y="56"/>
                    <a:pt x="380" y="56"/>
                  </a:cubicBezTo>
                  <a:cubicBezTo>
                    <a:pt x="367" y="56"/>
                    <a:pt x="367" y="56"/>
                    <a:pt x="367" y="56"/>
                  </a:cubicBezTo>
                  <a:cubicBezTo>
                    <a:pt x="365" y="56"/>
                    <a:pt x="363" y="58"/>
                    <a:pt x="363" y="61"/>
                  </a:cubicBezTo>
                  <a:cubicBezTo>
                    <a:pt x="363" y="64"/>
                    <a:pt x="365" y="65"/>
                    <a:pt x="367" y="65"/>
                  </a:cubicBezTo>
                  <a:cubicBezTo>
                    <a:pt x="401" y="65"/>
                    <a:pt x="401" y="65"/>
                    <a:pt x="401" y="65"/>
                  </a:cubicBezTo>
                  <a:cubicBezTo>
                    <a:pt x="402" y="65"/>
                    <a:pt x="404" y="64"/>
                    <a:pt x="404" y="61"/>
                  </a:cubicBezTo>
                  <a:cubicBezTo>
                    <a:pt x="404" y="40"/>
                    <a:pt x="404" y="40"/>
                    <a:pt x="404" y="40"/>
                  </a:cubicBezTo>
                  <a:cubicBezTo>
                    <a:pt x="404" y="37"/>
                    <a:pt x="403" y="36"/>
                    <a:pt x="401" y="36"/>
                  </a:cubicBezTo>
                  <a:cubicBezTo>
                    <a:pt x="397" y="36"/>
                    <a:pt x="396" y="37"/>
                    <a:pt x="396" y="40"/>
                  </a:cubicBezTo>
                  <a:cubicBezTo>
                    <a:pt x="396" y="56"/>
                    <a:pt x="396" y="56"/>
                    <a:pt x="396" y="56"/>
                  </a:cubicBezTo>
                  <a:lnTo>
                    <a:pt x="388" y="56"/>
                  </a:lnTo>
                  <a:close/>
                  <a:moveTo>
                    <a:pt x="432" y="0"/>
                  </a:moveTo>
                  <a:cubicBezTo>
                    <a:pt x="428" y="0"/>
                    <a:pt x="423" y="4"/>
                    <a:pt x="423" y="8"/>
                  </a:cubicBezTo>
                  <a:cubicBezTo>
                    <a:pt x="423" y="56"/>
                    <a:pt x="423" y="56"/>
                    <a:pt x="423" y="56"/>
                  </a:cubicBezTo>
                  <a:cubicBezTo>
                    <a:pt x="423" y="61"/>
                    <a:pt x="427" y="65"/>
                    <a:pt x="432" y="65"/>
                  </a:cubicBezTo>
                  <a:cubicBezTo>
                    <a:pt x="457" y="65"/>
                    <a:pt x="457" y="65"/>
                    <a:pt x="457" y="65"/>
                  </a:cubicBezTo>
                  <a:cubicBezTo>
                    <a:pt x="461" y="65"/>
                    <a:pt x="465" y="61"/>
                    <a:pt x="465" y="56"/>
                  </a:cubicBezTo>
                  <a:cubicBezTo>
                    <a:pt x="465" y="8"/>
                    <a:pt x="465" y="8"/>
                    <a:pt x="465" y="8"/>
                  </a:cubicBezTo>
                  <a:cubicBezTo>
                    <a:pt x="465" y="4"/>
                    <a:pt x="461" y="0"/>
                    <a:pt x="457" y="0"/>
                  </a:cubicBezTo>
                  <a:lnTo>
                    <a:pt x="432" y="0"/>
                  </a:lnTo>
                  <a:close/>
                  <a:moveTo>
                    <a:pt x="432" y="8"/>
                  </a:moveTo>
                  <a:cubicBezTo>
                    <a:pt x="457" y="8"/>
                    <a:pt x="457" y="8"/>
                    <a:pt x="457" y="8"/>
                  </a:cubicBezTo>
                  <a:cubicBezTo>
                    <a:pt x="457" y="56"/>
                    <a:pt x="457" y="56"/>
                    <a:pt x="457" y="56"/>
                  </a:cubicBezTo>
                  <a:cubicBezTo>
                    <a:pt x="432" y="56"/>
                    <a:pt x="432" y="56"/>
                    <a:pt x="432" y="56"/>
                  </a:cubicBezTo>
                  <a:lnTo>
                    <a:pt x="432" y="8"/>
                  </a:lnTo>
                  <a:close/>
                  <a:moveTo>
                    <a:pt x="509" y="56"/>
                  </a:moveTo>
                  <a:cubicBezTo>
                    <a:pt x="509" y="0"/>
                    <a:pt x="509" y="0"/>
                    <a:pt x="509" y="0"/>
                  </a:cubicBezTo>
                  <a:cubicBezTo>
                    <a:pt x="488" y="0"/>
                    <a:pt x="488" y="0"/>
                    <a:pt x="488" y="0"/>
                  </a:cubicBezTo>
                  <a:cubicBezTo>
                    <a:pt x="486" y="0"/>
                    <a:pt x="484" y="1"/>
                    <a:pt x="484" y="4"/>
                  </a:cubicBezTo>
                  <a:cubicBezTo>
                    <a:pt x="484" y="7"/>
                    <a:pt x="486" y="8"/>
                    <a:pt x="488" y="8"/>
                  </a:cubicBezTo>
                  <a:cubicBezTo>
                    <a:pt x="500" y="8"/>
                    <a:pt x="500" y="8"/>
                    <a:pt x="500" y="8"/>
                  </a:cubicBezTo>
                  <a:cubicBezTo>
                    <a:pt x="500" y="56"/>
                    <a:pt x="500" y="56"/>
                    <a:pt x="500" y="56"/>
                  </a:cubicBezTo>
                  <a:cubicBezTo>
                    <a:pt x="488" y="56"/>
                    <a:pt x="488" y="56"/>
                    <a:pt x="488" y="56"/>
                  </a:cubicBezTo>
                  <a:cubicBezTo>
                    <a:pt x="486" y="56"/>
                    <a:pt x="484" y="58"/>
                    <a:pt x="484" y="61"/>
                  </a:cubicBezTo>
                  <a:cubicBezTo>
                    <a:pt x="484" y="64"/>
                    <a:pt x="486" y="65"/>
                    <a:pt x="488" y="65"/>
                  </a:cubicBezTo>
                  <a:cubicBezTo>
                    <a:pt x="521" y="65"/>
                    <a:pt x="521" y="65"/>
                    <a:pt x="521" y="65"/>
                  </a:cubicBezTo>
                  <a:cubicBezTo>
                    <a:pt x="524" y="65"/>
                    <a:pt x="526" y="64"/>
                    <a:pt x="526" y="61"/>
                  </a:cubicBezTo>
                  <a:cubicBezTo>
                    <a:pt x="526" y="40"/>
                    <a:pt x="526" y="40"/>
                    <a:pt x="526" y="40"/>
                  </a:cubicBezTo>
                  <a:cubicBezTo>
                    <a:pt x="526" y="37"/>
                    <a:pt x="525" y="36"/>
                    <a:pt x="521" y="36"/>
                  </a:cubicBezTo>
                  <a:cubicBezTo>
                    <a:pt x="519" y="36"/>
                    <a:pt x="517" y="37"/>
                    <a:pt x="517" y="40"/>
                  </a:cubicBezTo>
                  <a:cubicBezTo>
                    <a:pt x="517" y="56"/>
                    <a:pt x="517" y="56"/>
                    <a:pt x="517" y="56"/>
                  </a:cubicBezTo>
                  <a:lnTo>
                    <a:pt x="509" y="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1" name="Freeform 90"/>
            <p:cNvSpPr>
              <a:spLocks noEditPoints="1"/>
            </p:cNvSpPr>
            <p:nvPr/>
          </p:nvSpPr>
          <p:spPr bwMode="gray">
            <a:xfrm>
              <a:off x="6974139" y="4625447"/>
              <a:ext cx="823793" cy="414588"/>
            </a:xfrm>
            <a:custGeom>
              <a:avLst/>
              <a:gdLst>
                <a:gd name="T0" fmla="*/ 493 w 526"/>
                <a:gd name="T1" fmla="*/ 266 h 266"/>
                <a:gd name="T2" fmla="*/ 517 w 526"/>
                <a:gd name="T3" fmla="*/ 258 h 266"/>
                <a:gd name="T4" fmla="*/ 509 w 526"/>
                <a:gd name="T5" fmla="*/ 100 h 266"/>
                <a:gd name="T6" fmla="*/ 484 w 526"/>
                <a:gd name="T7" fmla="*/ 161 h 266"/>
                <a:gd name="T8" fmla="*/ 517 w 526"/>
                <a:gd name="T9" fmla="*/ 40 h 266"/>
                <a:gd name="T10" fmla="*/ 500 w 526"/>
                <a:gd name="T11" fmla="*/ 8 h 266"/>
                <a:gd name="T12" fmla="*/ 465 w 526"/>
                <a:gd name="T13" fmla="*/ 258 h 266"/>
                <a:gd name="T14" fmla="*/ 457 w 526"/>
                <a:gd name="T15" fmla="*/ 266 h 266"/>
                <a:gd name="T16" fmla="*/ 465 w 526"/>
                <a:gd name="T17" fmla="*/ 157 h 266"/>
                <a:gd name="T18" fmla="*/ 457 w 526"/>
                <a:gd name="T19" fmla="*/ 165 h 266"/>
                <a:gd name="T20" fmla="*/ 465 w 526"/>
                <a:gd name="T21" fmla="*/ 56 h 266"/>
                <a:gd name="T22" fmla="*/ 457 w 526"/>
                <a:gd name="T23" fmla="*/ 65 h 266"/>
                <a:gd name="T24" fmla="*/ 404 w 526"/>
                <a:gd name="T25" fmla="*/ 262 h 266"/>
                <a:gd name="T26" fmla="*/ 367 w 526"/>
                <a:gd name="T27" fmla="*/ 201 h 266"/>
                <a:gd name="T28" fmla="*/ 367 w 526"/>
                <a:gd name="T29" fmla="*/ 266 h 266"/>
                <a:gd name="T30" fmla="*/ 396 w 526"/>
                <a:gd name="T31" fmla="*/ 157 h 266"/>
                <a:gd name="T32" fmla="*/ 380 w 526"/>
                <a:gd name="T33" fmla="*/ 157 h 266"/>
                <a:gd name="T34" fmla="*/ 404 w 526"/>
                <a:gd name="T35" fmla="*/ 40 h 266"/>
                <a:gd name="T36" fmla="*/ 363 w 526"/>
                <a:gd name="T37" fmla="*/ 4 h 266"/>
                <a:gd name="T38" fmla="*/ 401 w 526"/>
                <a:gd name="T39" fmla="*/ 65 h 266"/>
                <a:gd name="T40" fmla="*/ 303 w 526"/>
                <a:gd name="T41" fmla="*/ 258 h 266"/>
                <a:gd name="T42" fmla="*/ 336 w 526"/>
                <a:gd name="T43" fmla="*/ 209 h 266"/>
                <a:gd name="T44" fmla="*/ 303 w 526"/>
                <a:gd name="T45" fmla="*/ 157 h 266"/>
                <a:gd name="T46" fmla="*/ 336 w 526"/>
                <a:gd name="T47" fmla="*/ 109 h 266"/>
                <a:gd name="T48" fmla="*/ 303 w 526"/>
                <a:gd name="T49" fmla="*/ 56 h 266"/>
                <a:gd name="T50" fmla="*/ 336 w 526"/>
                <a:gd name="T51" fmla="*/ 8 h 266"/>
                <a:gd name="T52" fmla="*/ 267 w 526"/>
                <a:gd name="T53" fmla="*/ 258 h 266"/>
                <a:gd name="T54" fmla="*/ 246 w 526"/>
                <a:gd name="T55" fmla="*/ 258 h 266"/>
                <a:gd name="T56" fmla="*/ 279 w 526"/>
                <a:gd name="T57" fmla="*/ 136 h 266"/>
                <a:gd name="T58" fmla="*/ 246 w 526"/>
                <a:gd name="T59" fmla="*/ 109 h 266"/>
                <a:gd name="T60" fmla="*/ 283 w 526"/>
                <a:gd name="T61" fmla="*/ 161 h 266"/>
                <a:gd name="T62" fmla="*/ 267 w 526"/>
                <a:gd name="T63" fmla="*/ 0 h 266"/>
                <a:gd name="T64" fmla="*/ 242 w 526"/>
                <a:gd name="T65" fmla="*/ 61 h 266"/>
                <a:gd name="T66" fmla="*/ 190 w 526"/>
                <a:gd name="T67" fmla="*/ 201 h 266"/>
                <a:gd name="T68" fmla="*/ 190 w 526"/>
                <a:gd name="T69" fmla="*/ 258 h 266"/>
                <a:gd name="T70" fmla="*/ 190 w 526"/>
                <a:gd name="T71" fmla="*/ 100 h 266"/>
                <a:gd name="T72" fmla="*/ 190 w 526"/>
                <a:gd name="T73" fmla="*/ 157 h 266"/>
                <a:gd name="T74" fmla="*/ 190 w 526"/>
                <a:gd name="T75" fmla="*/ 0 h 266"/>
                <a:gd name="T76" fmla="*/ 190 w 526"/>
                <a:gd name="T77" fmla="*/ 56 h 266"/>
                <a:gd name="T78" fmla="*/ 154 w 526"/>
                <a:gd name="T79" fmla="*/ 240 h 266"/>
                <a:gd name="T80" fmla="*/ 137 w 526"/>
                <a:gd name="T81" fmla="*/ 209 h 266"/>
                <a:gd name="T82" fmla="*/ 162 w 526"/>
                <a:gd name="T83" fmla="*/ 161 h 266"/>
                <a:gd name="T84" fmla="*/ 125 w 526"/>
                <a:gd name="T85" fmla="*/ 100 h 266"/>
                <a:gd name="T86" fmla="*/ 125 w 526"/>
                <a:gd name="T87" fmla="*/ 165 h 266"/>
                <a:gd name="T88" fmla="*/ 154 w 526"/>
                <a:gd name="T89" fmla="*/ 56 h 266"/>
                <a:gd name="T90" fmla="*/ 137 w 526"/>
                <a:gd name="T91" fmla="*/ 56 h 266"/>
                <a:gd name="T92" fmla="*/ 101 w 526"/>
                <a:gd name="T93" fmla="*/ 209 h 266"/>
                <a:gd name="T94" fmla="*/ 101 w 526"/>
                <a:gd name="T95" fmla="*/ 258 h 266"/>
                <a:gd name="T96" fmla="*/ 101 w 526"/>
                <a:gd name="T97" fmla="*/ 109 h 266"/>
                <a:gd name="T98" fmla="*/ 101 w 526"/>
                <a:gd name="T99" fmla="*/ 157 h 266"/>
                <a:gd name="T100" fmla="*/ 101 w 526"/>
                <a:gd name="T101" fmla="*/ 8 h 266"/>
                <a:gd name="T102" fmla="*/ 101 w 526"/>
                <a:gd name="T103" fmla="*/ 56 h 266"/>
                <a:gd name="T104" fmla="*/ 41 w 526"/>
                <a:gd name="T105" fmla="*/ 240 h 266"/>
                <a:gd name="T106" fmla="*/ 0 w 526"/>
                <a:gd name="T107" fmla="*/ 205 h 266"/>
                <a:gd name="T108" fmla="*/ 37 w 526"/>
                <a:gd name="T109" fmla="*/ 266 h 266"/>
                <a:gd name="T110" fmla="*/ 0 w 526"/>
                <a:gd name="T111" fmla="*/ 157 h 266"/>
                <a:gd name="T112" fmla="*/ 33 w 526"/>
                <a:gd name="T113" fmla="*/ 109 h 266"/>
                <a:gd name="T114" fmla="*/ 25 w 526"/>
                <a:gd name="T115" fmla="*/ 56 h 266"/>
                <a:gd name="T116" fmla="*/ 4 w 526"/>
                <a:gd name="T117" fmla="*/ 56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26" h="266">
                  <a:moveTo>
                    <a:pt x="526" y="258"/>
                  </a:moveTo>
                  <a:cubicBezTo>
                    <a:pt x="526" y="209"/>
                    <a:pt x="526" y="209"/>
                    <a:pt x="526" y="209"/>
                  </a:cubicBezTo>
                  <a:cubicBezTo>
                    <a:pt x="526" y="205"/>
                    <a:pt x="522" y="201"/>
                    <a:pt x="517" y="201"/>
                  </a:cubicBezTo>
                  <a:cubicBezTo>
                    <a:pt x="493" y="201"/>
                    <a:pt x="493" y="201"/>
                    <a:pt x="493" y="201"/>
                  </a:cubicBezTo>
                  <a:cubicBezTo>
                    <a:pt x="488" y="201"/>
                    <a:pt x="484" y="205"/>
                    <a:pt x="484" y="209"/>
                  </a:cubicBezTo>
                  <a:cubicBezTo>
                    <a:pt x="484" y="258"/>
                    <a:pt x="484" y="258"/>
                    <a:pt x="484" y="258"/>
                  </a:cubicBezTo>
                  <a:cubicBezTo>
                    <a:pt x="484" y="262"/>
                    <a:pt x="488" y="266"/>
                    <a:pt x="493" y="266"/>
                  </a:cubicBezTo>
                  <a:cubicBezTo>
                    <a:pt x="517" y="266"/>
                    <a:pt x="517" y="266"/>
                    <a:pt x="517" y="266"/>
                  </a:cubicBezTo>
                  <a:cubicBezTo>
                    <a:pt x="522" y="266"/>
                    <a:pt x="526" y="262"/>
                    <a:pt x="526" y="258"/>
                  </a:cubicBezTo>
                  <a:close/>
                  <a:moveTo>
                    <a:pt x="517" y="258"/>
                  </a:moveTo>
                  <a:cubicBezTo>
                    <a:pt x="493" y="258"/>
                    <a:pt x="493" y="258"/>
                    <a:pt x="493" y="258"/>
                  </a:cubicBezTo>
                  <a:cubicBezTo>
                    <a:pt x="493" y="209"/>
                    <a:pt x="493" y="209"/>
                    <a:pt x="493" y="209"/>
                  </a:cubicBezTo>
                  <a:cubicBezTo>
                    <a:pt x="517" y="209"/>
                    <a:pt x="517" y="209"/>
                    <a:pt x="517" y="209"/>
                  </a:cubicBezTo>
                  <a:lnTo>
                    <a:pt x="517" y="258"/>
                  </a:lnTo>
                  <a:close/>
                  <a:moveTo>
                    <a:pt x="526" y="161"/>
                  </a:moveTo>
                  <a:cubicBezTo>
                    <a:pt x="526" y="140"/>
                    <a:pt x="526" y="140"/>
                    <a:pt x="526" y="140"/>
                  </a:cubicBezTo>
                  <a:cubicBezTo>
                    <a:pt x="526" y="138"/>
                    <a:pt x="525" y="136"/>
                    <a:pt x="521" y="136"/>
                  </a:cubicBezTo>
                  <a:cubicBezTo>
                    <a:pt x="519" y="136"/>
                    <a:pt x="517" y="138"/>
                    <a:pt x="517" y="140"/>
                  </a:cubicBezTo>
                  <a:cubicBezTo>
                    <a:pt x="517" y="157"/>
                    <a:pt x="517" y="157"/>
                    <a:pt x="517" y="157"/>
                  </a:cubicBezTo>
                  <a:cubicBezTo>
                    <a:pt x="509" y="157"/>
                    <a:pt x="509" y="157"/>
                    <a:pt x="509" y="157"/>
                  </a:cubicBezTo>
                  <a:cubicBezTo>
                    <a:pt x="509" y="100"/>
                    <a:pt x="509" y="100"/>
                    <a:pt x="509" y="100"/>
                  </a:cubicBezTo>
                  <a:cubicBezTo>
                    <a:pt x="488" y="100"/>
                    <a:pt x="488" y="100"/>
                    <a:pt x="488" y="100"/>
                  </a:cubicBezTo>
                  <a:cubicBezTo>
                    <a:pt x="486" y="100"/>
                    <a:pt x="484" y="101"/>
                    <a:pt x="484" y="105"/>
                  </a:cubicBezTo>
                  <a:cubicBezTo>
                    <a:pt x="484" y="107"/>
                    <a:pt x="486" y="109"/>
                    <a:pt x="488" y="109"/>
                  </a:cubicBezTo>
                  <a:cubicBezTo>
                    <a:pt x="500" y="109"/>
                    <a:pt x="500" y="109"/>
                    <a:pt x="500" y="109"/>
                  </a:cubicBezTo>
                  <a:cubicBezTo>
                    <a:pt x="500" y="157"/>
                    <a:pt x="500" y="157"/>
                    <a:pt x="500" y="157"/>
                  </a:cubicBezTo>
                  <a:cubicBezTo>
                    <a:pt x="488" y="157"/>
                    <a:pt x="488" y="157"/>
                    <a:pt x="488" y="157"/>
                  </a:cubicBezTo>
                  <a:cubicBezTo>
                    <a:pt x="486" y="157"/>
                    <a:pt x="484" y="158"/>
                    <a:pt x="484" y="161"/>
                  </a:cubicBezTo>
                  <a:cubicBezTo>
                    <a:pt x="484" y="164"/>
                    <a:pt x="486" y="165"/>
                    <a:pt x="488" y="165"/>
                  </a:cubicBezTo>
                  <a:cubicBezTo>
                    <a:pt x="521" y="165"/>
                    <a:pt x="521" y="165"/>
                    <a:pt x="521" y="165"/>
                  </a:cubicBezTo>
                  <a:cubicBezTo>
                    <a:pt x="524" y="165"/>
                    <a:pt x="526" y="164"/>
                    <a:pt x="526" y="161"/>
                  </a:cubicBezTo>
                  <a:close/>
                  <a:moveTo>
                    <a:pt x="526" y="61"/>
                  </a:moveTo>
                  <a:cubicBezTo>
                    <a:pt x="526" y="40"/>
                    <a:pt x="526" y="40"/>
                    <a:pt x="526" y="40"/>
                  </a:cubicBezTo>
                  <a:cubicBezTo>
                    <a:pt x="526" y="37"/>
                    <a:pt x="525" y="36"/>
                    <a:pt x="521" y="36"/>
                  </a:cubicBezTo>
                  <a:cubicBezTo>
                    <a:pt x="519" y="36"/>
                    <a:pt x="517" y="37"/>
                    <a:pt x="517" y="40"/>
                  </a:cubicBezTo>
                  <a:cubicBezTo>
                    <a:pt x="517" y="56"/>
                    <a:pt x="517" y="56"/>
                    <a:pt x="517" y="56"/>
                  </a:cubicBezTo>
                  <a:cubicBezTo>
                    <a:pt x="509" y="56"/>
                    <a:pt x="509" y="56"/>
                    <a:pt x="509" y="56"/>
                  </a:cubicBezTo>
                  <a:cubicBezTo>
                    <a:pt x="509" y="0"/>
                    <a:pt x="509" y="0"/>
                    <a:pt x="509" y="0"/>
                  </a:cubicBezTo>
                  <a:cubicBezTo>
                    <a:pt x="488" y="0"/>
                    <a:pt x="488" y="0"/>
                    <a:pt x="488" y="0"/>
                  </a:cubicBezTo>
                  <a:cubicBezTo>
                    <a:pt x="486" y="0"/>
                    <a:pt x="484" y="1"/>
                    <a:pt x="484" y="4"/>
                  </a:cubicBezTo>
                  <a:cubicBezTo>
                    <a:pt x="484" y="7"/>
                    <a:pt x="486" y="8"/>
                    <a:pt x="488" y="8"/>
                  </a:cubicBezTo>
                  <a:cubicBezTo>
                    <a:pt x="500" y="8"/>
                    <a:pt x="500" y="8"/>
                    <a:pt x="500" y="8"/>
                  </a:cubicBezTo>
                  <a:cubicBezTo>
                    <a:pt x="500" y="56"/>
                    <a:pt x="500" y="56"/>
                    <a:pt x="500" y="56"/>
                  </a:cubicBezTo>
                  <a:cubicBezTo>
                    <a:pt x="488" y="56"/>
                    <a:pt x="488" y="56"/>
                    <a:pt x="488" y="56"/>
                  </a:cubicBezTo>
                  <a:cubicBezTo>
                    <a:pt x="486" y="56"/>
                    <a:pt x="484" y="58"/>
                    <a:pt x="484" y="61"/>
                  </a:cubicBezTo>
                  <a:cubicBezTo>
                    <a:pt x="484" y="64"/>
                    <a:pt x="486" y="65"/>
                    <a:pt x="488" y="65"/>
                  </a:cubicBezTo>
                  <a:cubicBezTo>
                    <a:pt x="521" y="65"/>
                    <a:pt x="521" y="65"/>
                    <a:pt x="521" y="65"/>
                  </a:cubicBezTo>
                  <a:cubicBezTo>
                    <a:pt x="524" y="65"/>
                    <a:pt x="526" y="64"/>
                    <a:pt x="526" y="61"/>
                  </a:cubicBezTo>
                  <a:close/>
                  <a:moveTo>
                    <a:pt x="465" y="258"/>
                  </a:moveTo>
                  <a:cubicBezTo>
                    <a:pt x="465" y="209"/>
                    <a:pt x="465" y="209"/>
                    <a:pt x="465" y="209"/>
                  </a:cubicBezTo>
                  <a:cubicBezTo>
                    <a:pt x="465" y="205"/>
                    <a:pt x="461" y="201"/>
                    <a:pt x="457" y="201"/>
                  </a:cubicBezTo>
                  <a:cubicBezTo>
                    <a:pt x="432" y="201"/>
                    <a:pt x="432" y="201"/>
                    <a:pt x="432" y="201"/>
                  </a:cubicBezTo>
                  <a:cubicBezTo>
                    <a:pt x="428" y="201"/>
                    <a:pt x="423" y="205"/>
                    <a:pt x="423" y="209"/>
                  </a:cubicBezTo>
                  <a:cubicBezTo>
                    <a:pt x="423" y="258"/>
                    <a:pt x="423" y="258"/>
                    <a:pt x="423" y="258"/>
                  </a:cubicBezTo>
                  <a:cubicBezTo>
                    <a:pt x="423" y="262"/>
                    <a:pt x="427" y="266"/>
                    <a:pt x="432" y="266"/>
                  </a:cubicBezTo>
                  <a:cubicBezTo>
                    <a:pt x="457" y="266"/>
                    <a:pt x="457" y="266"/>
                    <a:pt x="457" y="266"/>
                  </a:cubicBezTo>
                  <a:cubicBezTo>
                    <a:pt x="461" y="266"/>
                    <a:pt x="465" y="262"/>
                    <a:pt x="465" y="258"/>
                  </a:cubicBezTo>
                  <a:close/>
                  <a:moveTo>
                    <a:pt x="457" y="258"/>
                  </a:moveTo>
                  <a:cubicBezTo>
                    <a:pt x="432" y="258"/>
                    <a:pt x="432" y="258"/>
                    <a:pt x="432" y="258"/>
                  </a:cubicBezTo>
                  <a:cubicBezTo>
                    <a:pt x="432" y="209"/>
                    <a:pt x="432" y="209"/>
                    <a:pt x="432" y="209"/>
                  </a:cubicBezTo>
                  <a:cubicBezTo>
                    <a:pt x="457" y="209"/>
                    <a:pt x="457" y="209"/>
                    <a:pt x="457" y="209"/>
                  </a:cubicBezTo>
                  <a:lnTo>
                    <a:pt x="457" y="258"/>
                  </a:lnTo>
                  <a:close/>
                  <a:moveTo>
                    <a:pt x="465" y="157"/>
                  </a:moveTo>
                  <a:cubicBezTo>
                    <a:pt x="465" y="109"/>
                    <a:pt x="465" y="109"/>
                    <a:pt x="465" y="109"/>
                  </a:cubicBezTo>
                  <a:cubicBezTo>
                    <a:pt x="465" y="104"/>
                    <a:pt x="461" y="100"/>
                    <a:pt x="457" y="100"/>
                  </a:cubicBezTo>
                  <a:cubicBezTo>
                    <a:pt x="432" y="100"/>
                    <a:pt x="432" y="100"/>
                    <a:pt x="432" y="100"/>
                  </a:cubicBezTo>
                  <a:cubicBezTo>
                    <a:pt x="428" y="100"/>
                    <a:pt x="423" y="104"/>
                    <a:pt x="423" y="109"/>
                  </a:cubicBezTo>
                  <a:cubicBezTo>
                    <a:pt x="423" y="157"/>
                    <a:pt x="423" y="157"/>
                    <a:pt x="423" y="157"/>
                  </a:cubicBezTo>
                  <a:cubicBezTo>
                    <a:pt x="423" y="162"/>
                    <a:pt x="427" y="165"/>
                    <a:pt x="432" y="165"/>
                  </a:cubicBezTo>
                  <a:cubicBezTo>
                    <a:pt x="457" y="165"/>
                    <a:pt x="457" y="165"/>
                    <a:pt x="457" y="165"/>
                  </a:cubicBezTo>
                  <a:cubicBezTo>
                    <a:pt x="461" y="165"/>
                    <a:pt x="465" y="162"/>
                    <a:pt x="465" y="157"/>
                  </a:cubicBezTo>
                  <a:close/>
                  <a:moveTo>
                    <a:pt x="457" y="157"/>
                  </a:moveTo>
                  <a:cubicBezTo>
                    <a:pt x="432" y="157"/>
                    <a:pt x="432" y="157"/>
                    <a:pt x="432" y="157"/>
                  </a:cubicBezTo>
                  <a:cubicBezTo>
                    <a:pt x="432" y="109"/>
                    <a:pt x="432" y="109"/>
                    <a:pt x="432" y="109"/>
                  </a:cubicBezTo>
                  <a:cubicBezTo>
                    <a:pt x="457" y="109"/>
                    <a:pt x="457" y="109"/>
                    <a:pt x="457" y="109"/>
                  </a:cubicBezTo>
                  <a:lnTo>
                    <a:pt x="457" y="157"/>
                  </a:lnTo>
                  <a:close/>
                  <a:moveTo>
                    <a:pt x="465" y="56"/>
                  </a:moveTo>
                  <a:cubicBezTo>
                    <a:pt x="465" y="8"/>
                    <a:pt x="465" y="8"/>
                    <a:pt x="465" y="8"/>
                  </a:cubicBezTo>
                  <a:cubicBezTo>
                    <a:pt x="465" y="4"/>
                    <a:pt x="461" y="0"/>
                    <a:pt x="457" y="0"/>
                  </a:cubicBezTo>
                  <a:cubicBezTo>
                    <a:pt x="432" y="0"/>
                    <a:pt x="432" y="0"/>
                    <a:pt x="432" y="0"/>
                  </a:cubicBezTo>
                  <a:cubicBezTo>
                    <a:pt x="428" y="0"/>
                    <a:pt x="423" y="4"/>
                    <a:pt x="423" y="8"/>
                  </a:cubicBezTo>
                  <a:cubicBezTo>
                    <a:pt x="423" y="56"/>
                    <a:pt x="423" y="56"/>
                    <a:pt x="423" y="56"/>
                  </a:cubicBezTo>
                  <a:cubicBezTo>
                    <a:pt x="423" y="61"/>
                    <a:pt x="427" y="65"/>
                    <a:pt x="432" y="65"/>
                  </a:cubicBezTo>
                  <a:cubicBezTo>
                    <a:pt x="457" y="65"/>
                    <a:pt x="457" y="65"/>
                    <a:pt x="457" y="65"/>
                  </a:cubicBezTo>
                  <a:cubicBezTo>
                    <a:pt x="461" y="65"/>
                    <a:pt x="465" y="61"/>
                    <a:pt x="465" y="56"/>
                  </a:cubicBezTo>
                  <a:close/>
                  <a:moveTo>
                    <a:pt x="457" y="56"/>
                  </a:moveTo>
                  <a:cubicBezTo>
                    <a:pt x="432" y="56"/>
                    <a:pt x="432" y="56"/>
                    <a:pt x="432" y="56"/>
                  </a:cubicBezTo>
                  <a:cubicBezTo>
                    <a:pt x="432" y="8"/>
                    <a:pt x="432" y="8"/>
                    <a:pt x="432" y="8"/>
                  </a:cubicBezTo>
                  <a:cubicBezTo>
                    <a:pt x="457" y="8"/>
                    <a:pt x="457" y="8"/>
                    <a:pt x="457" y="8"/>
                  </a:cubicBezTo>
                  <a:lnTo>
                    <a:pt x="457" y="56"/>
                  </a:lnTo>
                  <a:close/>
                  <a:moveTo>
                    <a:pt x="404" y="262"/>
                  </a:moveTo>
                  <a:cubicBezTo>
                    <a:pt x="404" y="240"/>
                    <a:pt x="404" y="240"/>
                    <a:pt x="404" y="240"/>
                  </a:cubicBezTo>
                  <a:cubicBezTo>
                    <a:pt x="404" y="239"/>
                    <a:pt x="403" y="237"/>
                    <a:pt x="401" y="237"/>
                  </a:cubicBezTo>
                  <a:cubicBezTo>
                    <a:pt x="397" y="237"/>
                    <a:pt x="396" y="239"/>
                    <a:pt x="396" y="240"/>
                  </a:cubicBezTo>
                  <a:cubicBezTo>
                    <a:pt x="396" y="258"/>
                    <a:pt x="396" y="258"/>
                    <a:pt x="396" y="258"/>
                  </a:cubicBezTo>
                  <a:cubicBezTo>
                    <a:pt x="388" y="258"/>
                    <a:pt x="388" y="258"/>
                    <a:pt x="388" y="258"/>
                  </a:cubicBezTo>
                  <a:cubicBezTo>
                    <a:pt x="388" y="201"/>
                    <a:pt x="388" y="201"/>
                    <a:pt x="388" y="201"/>
                  </a:cubicBezTo>
                  <a:cubicBezTo>
                    <a:pt x="367" y="201"/>
                    <a:pt x="367" y="201"/>
                    <a:pt x="367" y="201"/>
                  </a:cubicBezTo>
                  <a:cubicBezTo>
                    <a:pt x="365" y="201"/>
                    <a:pt x="363" y="202"/>
                    <a:pt x="363" y="205"/>
                  </a:cubicBezTo>
                  <a:cubicBezTo>
                    <a:pt x="363" y="208"/>
                    <a:pt x="365" y="209"/>
                    <a:pt x="367" y="209"/>
                  </a:cubicBezTo>
                  <a:cubicBezTo>
                    <a:pt x="380" y="209"/>
                    <a:pt x="380" y="209"/>
                    <a:pt x="380" y="209"/>
                  </a:cubicBezTo>
                  <a:cubicBezTo>
                    <a:pt x="380" y="258"/>
                    <a:pt x="380" y="258"/>
                    <a:pt x="380" y="258"/>
                  </a:cubicBezTo>
                  <a:cubicBezTo>
                    <a:pt x="367" y="258"/>
                    <a:pt x="367" y="258"/>
                    <a:pt x="367" y="258"/>
                  </a:cubicBezTo>
                  <a:cubicBezTo>
                    <a:pt x="365" y="258"/>
                    <a:pt x="363" y="259"/>
                    <a:pt x="363" y="262"/>
                  </a:cubicBezTo>
                  <a:cubicBezTo>
                    <a:pt x="363" y="265"/>
                    <a:pt x="365" y="266"/>
                    <a:pt x="367" y="266"/>
                  </a:cubicBezTo>
                  <a:cubicBezTo>
                    <a:pt x="401" y="266"/>
                    <a:pt x="401" y="266"/>
                    <a:pt x="401" y="266"/>
                  </a:cubicBezTo>
                  <a:cubicBezTo>
                    <a:pt x="402" y="266"/>
                    <a:pt x="404" y="265"/>
                    <a:pt x="404" y="262"/>
                  </a:cubicBezTo>
                  <a:close/>
                  <a:moveTo>
                    <a:pt x="404" y="161"/>
                  </a:moveTo>
                  <a:cubicBezTo>
                    <a:pt x="404" y="140"/>
                    <a:pt x="404" y="140"/>
                    <a:pt x="404" y="140"/>
                  </a:cubicBezTo>
                  <a:cubicBezTo>
                    <a:pt x="404" y="138"/>
                    <a:pt x="403" y="136"/>
                    <a:pt x="401" y="136"/>
                  </a:cubicBezTo>
                  <a:cubicBezTo>
                    <a:pt x="397" y="136"/>
                    <a:pt x="396" y="138"/>
                    <a:pt x="396" y="140"/>
                  </a:cubicBezTo>
                  <a:cubicBezTo>
                    <a:pt x="396" y="157"/>
                    <a:pt x="396" y="157"/>
                    <a:pt x="396" y="157"/>
                  </a:cubicBezTo>
                  <a:cubicBezTo>
                    <a:pt x="388" y="157"/>
                    <a:pt x="388" y="157"/>
                    <a:pt x="388" y="157"/>
                  </a:cubicBezTo>
                  <a:cubicBezTo>
                    <a:pt x="388" y="100"/>
                    <a:pt x="388" y="100"/>
                    <a:pt x="388" y="100"/>
                  </a:cubicBezTo>
                  <a:cubicBezTo>
                    <a:pt x="367" y="100"/>
                    <a:pt x="367" y="100"/>
                    <a:pt x="367" y="100"/>
                  </a:cubicBezTo>
                  <a:cubicBezTo>
                    <a:pt x="365" y="100"/>
                    <a:pt x="363" y="101"/>
                    <a:pt x="363" y="105"/>
                  </a:cubicBezTo>
                  <a:cubicBezTo>
                    <a:pt x="363" y="107"/>
                    <a:pt x="365" y="109"/>
                    <a:pt x="367" y="109"/>
                  </a:cubicBezTo>
                  <a:cubicBezTo>
                    <a:pt x="380" y="109"/>
                    <a:pt x="380" y="109"/>
                    <a:pt x="380" y="109"/>
                  </a:cubicBezTo>
                  <a:cubicBezTo>
                    <a:pt x="380" y="157"/>
                    <a:pt x="380" y="157"/>
                    <a:pt x="380" y="157"/>
                  </a:cubicBezTo>
                  <a:cubicBezTo>
                    <a:pt x="367" y="157"/>
                    <a:pt x="367" y="157"/>
                    <a:pt x="367" y="157"/>
                  </a:cubicBezTo>
                  <a:cubicBezTo>
                    <a:pt x="365" y="157"/>
                    <a:pt x="363" y="158"/>
                    <a:pt x="363" y="161"/>
                  </a:cubicBezTo>
                  <a:cubicBezTo>
                    <a:pt x="363" y="164"/>
                    <a:pt x="365" y="165"/>
                    <a:pt x="367" y="165"/>
                  </a:cubicBezTo>
                  <a:cubicBezTo>
                    <a:pt x="401" y="165"/>
                    <a:pt x="401" y="165"/>
                    <a:pt x="401" y="165"/>
                  </a:cubicBezTo>
                  <a:cubicBezTo>
                    <a:pt x="402" y="165"/>
                    <a:pt x="404" y="164"/>
                    <a:pt x="404" y="161"/>
                  </a:cubicBezTo>
                  <a:close/>
                  <a:moveTo>
                    <a:pt x="404" y="61"/>
                  </a:moveTo>
                  <a:cubicBezTo>
                    <a:pt x="404" y="40"/>
                    <a:pt x="404" y="40"/>
                    <a:pt x="404" y="40"/>
                  </a:cubicBezTo>
                  <a:cubicBezTo>
                    <a:pt x="404" y="37"/>
                    <a:pt x="403" y="36"/>
                    <a:pt x="401" y="36"/>
                  </a:cubicBezTo>
                  <a:cubicBezTo>
                    <a:pt x="397" y="36"/>
                    <a:pt x="396" y="37"/>
                    <a:pt x="396" y="40"/>
                  </a:cubicBezTo>
                  <a:cubicBezTo>
                    <a:pt x="396" y="56"/>
                    <a:pt x="396" y="56"/>
                    <a:pt x="396" y="56"/>
                  </a:cubicBezTo>
                  <a:cubicBezTo>
                    <a:pt x="388" y="56"/>
                    <a:pt x="388" y="56"/>
                    <a:pt x="388" y="56"/>
                  </a:cubicBez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6"/>
                    <a:pt x="380" y="56"/>
                    <a:pt x="380" y="56"/>
                  </a:cubicBezTo>
                  <a:cubicBezTo>
                    <a:pt x="367" y="56"/>
                    <a:pt x="367" y="56"/>
                    <a:pt x="367" y="56"/>
                  </a:cubicBezTo>
                  <a:cubicBezTo>
                    <a:pt x="365" y="56"/>
                    <a:pt x="363" y="58"/>
                    <a:pt x="363" y="61"/>
                  </a:cubicBezTo>
                  <a:cubicBezTo>
                    <a:pt x="363" y="64"/>
                    <a:pt x="365" y="65"/>
                    <a:pt x="367" y="65"/>
                  </a:cubicBezTo>
                  <a:cubicBezTo>
                    <a:pt x="401" y="65"/>
                    <a:pt x="401" y="65"/>
                    <a:pt x="401" y="65"/>
                  </a:cubicBezTo>
                  <a:cubicBezTo>
                    <a:pt x="402" y="65"/>
                    <a:pt x="404" y="64"/>
                    <a:pt x="404" y="61"/>
                  </a:cubicBezTo>
                  <a:close/>
                  <a:moveTo>
                    <a:pt x="344" y="258"/>
                  </a:moveTo>
                  <a:cubicBezTo>
                    <a:pt x="344" y="209"/>
                    <a:pt x="344" y="209"/>
                    <a:pt x="344" y="209"/>
                  </a:cubicBezTo>
                  <a:cubicBezTo>
                    <a:pt x="344" y="205"/>
                    <a:pt x="340" y="201"/>
                    <a:pt x="336" y="201"/>
                  </a:cubicBezTo>
                  <a:cubicBezTo>
                    <a:pt x="310" y="201"/>
                    <a:pt x="310" y="201"/>
                    <a:pt x="310" y="201"/>
                  </a:cubicBezTo>
                  <a:cubicBezTo>
                    <a:pt x="306" y="201"/>
                    <a:pt x="303" y="205"/>
                    <a:pt x="303" y="209"/>
                  </a:cubicBezTo>
                  <a:cubicBezTo>
                    <a:pt x="303" y="258"/>
                    <a:pt x="303" y="258"/>
                    <a:pt x="303" y="258"/>
                  </a:cubicBezTo>
                  <a:cubicBezTo>
                    <a:pt x="303" y="262"/>
                    <a:pt x="306" y="266"/>
                    <a:pt x="310" y="266"/>
                  </a:cubicBezTo>
                  <a:cubicBezTo>
                    <a:pt x="336" y="266"/>
                    <a:pt x="336" y="266"/>
                    <a:pt x="336" y="266"/>
                  </a:cubicBezTo>
                  <a:cubicBezTo>
                    <a:pt x="340" y="266"/>
                    <a:pt x="344" y="262"/>
                    <a:pt x="344" y="258"/>
                  </a:cubicBezTo>
                  <a:close/>
                  <a:moveTo>
                    <a:pt x="336" y="258"/>
                  </a:moveTo>
                  <a:cubicBezTo>
                    <a:pt x="310" y="258"/>
                    <a:pt x="310" y="258"/>
                    <a:pt x="310" y="258"/>
                  </a:cubicBezTo>
                  <a:cubicBezTo>
                    <a:pt x="310" y="209"/>
                    <a:pt x="310" y="209"/>
                    <a:pt x="310" y="209"/>
                  </a:cubicBezTo>
                  <a:cubicBezTo>
                    <a:pt x="336" y="209"/>
                    <a:pt x="336" y="209"/>
                    <a:pt x="336" y="209"/>
                  </a:cubicBezTo>
                  <a:lnTo>
                    <a:pt x="336" y="258"/>
                  </a:lnTo>
                  <a:close/>
                  <a:moveTo>
                    <a:pt x="344" y="157"/>
                  </a:moveTo>
                  <a:cubicBezTo>
                    <a:pt x="344" y="109"/>
                    <a:pt x="344" y="109"/>
                    <a:pt x="344" y="109"/>
                  </a:cubicBezTo>
                  <a:cubicBezTo>
                    <a:pt x="344" y="104"/>
                    <a:pt x="340" y="100"/>
                    <a:pt x="336" y="100"/>
                  </a:cubicBezTo>
                  <a:cubicBezTo>
                    <a:pt x="310" y="100"/>
                    <a:pt x="310" y="100"/>
                    <a:pt x="310" y="100"/>
                  </a:cubicBezTo>
                  <a:cubicBezTo>
                    <a:pt x="306" y="100"/>
                    <a:pt x="303" y="104"/>
                    <a:pt x="303" y="109"/>
                  </a:cubicBezTo>
                  <a:cubicBezTo>
                    <a:pt x="303" y="157"/>
                    <a:pt x="303" y="157"/>
                    <a:pt x="303" y="157"/>
                  </a:cubicBezTo>
                  <a:cubicBezTo>
                    <a:pt x="303" y="162"/>
                    <a:pt x="306" y="165"/>
                    <a:pt x="310" y="165"/>
                  </a:cubicBezTo>
                  <a:cubicBezTo>
                    <a:pt x="336" y="165"/>
                    <a:pt x="336" y="165"/>
                    <a:pt x="336" y="165"/>
                  </a:cubicBezTo>
                  <a:cubicBezTo>
                    <a:pt x="340" y="165"/>
                    <a:pt x="344" y="162"/>
                    <a:pt x="344" y="157"/>
                  </a:cubicBezTo>
                  <a:close/>
                  <a:moveTo>
                    <a:pt x="336" y="157"/>
                  </a:moveTo>
                  <a:cubicBezTo>
                    <a:pt x="310" y="157"/>
                    <a:pt x="310" y="157"/>
                    <a:pt x="310" y="157"/>
                  </a:cubicBezTo>
                  <a:cubicBezTo>
                    <a:pt x="310" y="109"/>
                    <a:pt x="310" y="109"/>
                    <a:pt x="310" y="109"/>
                  </a:cubicBezTo>
                  <a:cubicBezTo>
                    <a:pt x="336" y="109"/>
                    <a:pt x="336" y="109"/>
                    <a:pt x="336" y="109"/>
                  </a:cubicBezTo>
                  <a:lnTo>
                    <a:pt x="336" y="157"/>
                  </a:lnTo>
                  <a:close/>
                  <a:moveTo>
                    <a:pt x="344" y="56"/>
                  </a:moveTo>
                  <a:cubicBezTo>
                    <a:pt x="344" y="8"/>
                    <a:pt x="344" y="8"/>
                    <a:pt x="344" y="8"/>
                  </a:cubicBezTo>
                  <a:cubicBezTo>
                    <a:pt x="344" y="4"/>
                    <a:pt x="340" y="0"/>
                    <a:pt x="336" y="0"/>
                  </a:cubicBezTo>
                  <a:cubicBezTo>
                    <a:pt x="310" y="0"/>
                    <a:pt x="310" y="0"/>
                    <a:pt x="310" y="0"/>
                  </a:cubicBezTo>
                  <a:cubicBezTo>
                    <a:pt x="306" y="0"/>
                    <a:pt x="303" y="4"/>
                    <a:pt x="303" y="8"/>
                  </a:cubicBezTo>
                  <a:cubicBezTo>
                    <a:pt x="303" y="56"/>
                    <a:pt x="303" y="56"/>
                    <a:pt x="303" y="56"/>
                  </a:cubicBezTo>
                  <a:cubicBezTo>
                    <a:pt x="303" y="61"/>
                    <a:pt x="306" y="65"/>
                    <a:pt x="310" y="65"/>
                  </a:cubicBezTo>
                  <a:cubicBezTo>
                    <a:pt x="336" y="65"/>
                    <a:pt x="336" y="65"/>
                    <a:pt x="336" y="65"/>
                  </a:cubicBezTo>
                  <a:cubicBezTo>
                    <a:pt x="340" y="65"/>
                    <a:pt x="344" y="61"/>
                    <a:pt x="344" y="56"/>
                  </a:cubicBezTo>
                  <a:close/>
                  <a:moveTo>
                    <a:pt x="336" y="56"/>
                  </a:moveTo>
                  <a:cubicBezTo>
                    <a:pt x="310" y="56"/>
                    <a:pt x="310" y="56"/>
                    <a:pt x="310" y="56"/>
                  </a:cubicBezTo>
                  <a:cubicBezTo>
                    <a:pt x="310" y="8"/>
                    <a:pt x="310" y="8"/>
                    <a:pt x="310" y="8"/>
                  </a:cubicBezTo>
                  <a:cubicBezTo>
                    <a:pt x="336" y="8"/>
                    <a:pt x="336" y="8"/>
                    <a:pt x="336" y="8"/>
                  </a:cubicBezTo>
                  <a:lnTo>
                    <a:pt x="336" y="56"/>
                  </a:lnTo>
                  <a:close/>
                  <a:moveTo>
                    <a:pt x="283" y="262"/>
                  </a:moveTo>
                  <a:cubicBezTo>
                    <a:pt x="283" y="240"/>
                    <a:pt x="283" y="240"/>
                    <a:pt x="283" y="240"/>
                  </a:cubicBezTo>
                  <a:cubicBezTo>
                    <a:pt x="283" y="239"/>
                    <a:pt x="283" y="237"/>
                    <a:pt x="279" y="237"/>
                  </a:cubicBezTo>
                  <a:cubicBezTo>
                    <a:pt x="276" y="237"/>
                    <a:pt x="275" y="239"/>
                    <a:pt x="275" y="240"/>
                  </a:cubicBezTo>
                  <a:cubicBezTo>
                    <a:pt x="275" y="258"/>
                    <a:pt x="275" y="258"/>
                    <a:pt x="275" y="258"/>
                  </a:cubicBezTo>
                  <a:cubicBezTo>
                    <a:pt x="267" y="258"/>
                    <a:pt x="267" y="258"/>
                    <a:pt x="267" y="258"/>
                  </a:cubicBezTo>
                  <a:cubicBezTo>
                    <a:pt x="267" y="201"/>
                    <a:pt x="267" y="201"/>
                    <a:pt x="267" y="201"/>
                  </a:cubicBezTo>
                  <a:cubicBezTo>
                    <a:pt x="246" y="201"/>
                    <a:pt x="246" y="201"/>
                    <a:pt x="246" y="201"/>
                  </a:cubicBezTo>
                  <a:cubicBezTo>
                    <a:pt x="244" y="201"/>
                    <a:pt x="242" y="202"/>
                    <a:pt x="242" y="205"/>
                  </a:cubicBezTo>
                  <a:cubicBezTo>
                    <a:pt x="242" y="208"/>
                    <a:pt x="244" y="209"/>
                    <a:pt x="246" y="209"/>
                  </a:cubicBezTo>
                  <a:cubicBezTo>
                    <a:pt x="258" y="209"/>
                    <a:pt x="258" y="209"/>
                    <a:pt x="258" y="209"/>
                  </a:cubicBezTo>
                  <a:cubicBezTo>
                    <a:pt x="258" y="258"/>
                    <a:pt x="258" y="258"/>
                    <a:pt x="258" y="258"/>
                  </a:cubicBezTo>
                  <a:cubicBezTo>
                    <a:pt x="246" y="258"/>
                    <a:pt x="246" y="258"/>
                    <a:pt x="246" y="258"/>
                  </a:cubicBezTo>
                  <a:cubicBezTo>
                    <a:pt x="244" y="258"/>
                    <a:pt x="242" y="259"/>
                    <a:pt x="242" y="262"/>
                  </a:cubicBezTo>
                  <a:cubicBezTo>
                    <a:pt x="242" y="265"/>
                    <a:pt x="244" y="266"/>
                    <a:pt x="246" y="266"/>
                  </a:cubicBezTo>
                  <a:cubicBezTo>
                    <a:pt x="279" y="266"/>
                    <a:pt x="279" y="266"/>
                    <a:pt x="279" y="266"/>
                  </a:cubicBezTo>
                  <a:cubicBezTo>
                    <a:pt x="281" y="266"/>
                    <a:pt x="283" y="265"/>
                    <a:pt x="283" y="262"/>
                  </a:cubicBezTo>
                  <a:close/>
                  <a:moveTo>
                    <a:pt x="283" y="161"/>
                  </a:moveTo>
                  <a:cubicBezTo>
                    <a:pt x="283" y="140"/>
                    <a:pt x="283" y="140"/>
                    <a:pt x="283" y="140"/>
                  </a:cubicBezTo>
                  <a:cubicBezTo>
                    <a:pt x="283" y="138"/>
                    <a:pt x="283" y="136"/>
                    <a:pt x="279" y="136"/>
                  </a:cubicBezTo>
                  <a:cubicBezTo>
                    <a:pt x="276" y="136"/>
                    <a:pt x="275" y="138"/>
                    <a:pt x="275" y="140"/>
                  </a:cubicBezTo>
                  <a:cubicBezTo>
                    <a:pt x="275" y="157"/>
                    <a:pt x="275" y="157"/>
                    <a:pt x="275" y="157"/>
                  </a:cubicBezTo>
                  <a:cubicBezTo>
                    <a:pt x="267" y="157"/>
                    <a:pt x="267" y="157"/>
                    <a:pt x="267" y="157"/>
                  </a:cubicBezTo>
                  <a:cubicBezTo>
                    <a:pt x="267" y="100"/>
                    <a:pt x="267" y="100"/>
                    <a:pt x="267" y="100"/>
                  </a:cubicBezTo>
                  <a:cubicBezTo>
                    <a:pt x="246" y="100"/>
                    <a:pt x="246" y="100"/>
                    <a:pt x="246" y="100"/>
                  </a:cubicBezTo>
                  <a:cubicBezTo>
                    <a:pt x="244" y="100"/>
                    <a:pt x="242" y="101"/>
                    <a:pt x="242" y="105"/>
                  </a:cubicBezTo>
                  <a:cubicBezTo>
                    <a:pt x="242" y="107"/>
                    <a:pt x="244" y="109"/>
                    <a:pt x="246" y="109"/>
                  </a:cubicBezTo>
                  <a:cubicBezTo>
                    <a:pt x="258" y="109"/>
                    <a:pt x="258" y="109"/>
                    <a:pt x="258" y="109"/>
                  </a:cubicBezTo>
                  <a:cubicBezTo>
                    <a:pt x="258" y="157"/>
                    <a:pt x="258" y="157"/>
                    <a:pt x="258" y="157"/>
                  </a:cubicBezTo>
                  <a:cubicBezTo>
                    <a:pt x="246" y="157"/>
                    <a:pt x="246" y="157"/>
                    <a:pt x="246" y="157"/>
                  </a:cubicBezTo>
                  <a:cubicBezTo>
                    <a:pt x="244" y="157"/>
                    <a:pt x="242" y="158"/>
                    <a:pt x="242" y="161"/>
                  </a:cubicBezTo>
                  <a:cubicBezTo>
                    <a:pt x="242" y="164"/>
                    <a:pt x="244" y="165"/>
                    <a:pt x="246" y="165"/>
                  </a:cubicBezTo>
                  <a:cubicBezTo>
                    <a:pt x="279" y="165"/>
                    <a:pt x="279" y="165"/>
                    <a:pt x="279" y="165"/>
                  </a:cubicBezTo>
                  <a:cubicBezTo>
                    <a:pt x="281" y="165"/>
                    <a:pt x="283" y="164"/>
                    <a:pt x="283" y="161"/>
                  </a:cubicBezTo>
                  <a:close/>
                  <a:moveTo>
                    <a:pt x="283" y="61"/>
                  </a:moveTo>
                  <a:cubicBezTo>
                    <a:pt x="283" y="40"/>
                    <a:pt x="283" y="40"/>
                    <a:pt x="283" y="40"/>
                  </a:cubicBezTo>
                  <a:cubicBezTo>
                    <a:pt x="283" y="37"/>
                    <a:pt x="283" y="36"/>
                    <a:pt x="279" y="36"/>
                  </a:cubicBezTo>
                  <a:cubicBezTo>
                    <a:pt x="276" y="36"/>
                    <a:pt x="275" y="37"/>
                    <a:pt x="275" y="40"/>
                  </a:cubicBezTo>
                  <a:cubicBezTo>
                    <a:pt x="275" y="56"/>
                    <a:pt x="275" y="56"/>
                    <a:pt x="275" y="56"/>
                  </a:cubicBezTo>
                  <a:cubicBezTo>
                    <a:pt x="267" y="56"/>
                    <a:pt x="267" y="56"/>
                    <a:pt x="267" y="56"/>
                  </a:cubicBez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6"/>
                    <a:pt x="258" y="56"/>
                    <a:pt x="258" y="56"/>
                  </a:cubicBezTo>
                  <a:cubicBezTo>
                    <a:pt x="246" y="56"/>
                    <a:pt x="246" y="56"/>
                    <a:pt x="246" y="56"/>
                  </a:cubicBezTo>
                  <a:cubicBezTo>
                    <a:pt x="244" y="56"/>
                    <a:pt x="242" y="58"/>
                    <a:pt x="242" y="61"/>
                  </a:cubicBezTo>
                  <a:cubicBezTo>
                    <a:pt x="242" y="64"/>
                    <a:pt x="244" y="65"/>
                    <a:pt x="246" y="65"/>
                  </a:cubicBezTo>
                  <a:cubicBezTo>
                    <a:pt x="279" y="65"/>
                    <a:pt x="279" y="65"/>
                    <a:pt x="279" y="65"/>
                  </a:cubicBezTo>
                  <a:cubicBezTo>
                    <a:pt x="281" y="65"/>
                    <a:pt x="283" y="64"/>
                    <a:pt x="283" y="61"/>
                  </a:cubicBezTo>
                  <a:close/>
                  <a:moveTo>
                    <a:pt x="223" y="258"/>
                  </a:moveTo>
                  <a:cubicBezTo>
                    <a:pt x="223" y="209"/>
                    <a:pt x="223" y="209"/>
                    <a:pt x="223" y="209"/>
                  </a:cubicBezTo>
                  <a:cubicBezTo>
                    <a:pt x="223" y="205"/>
                    <a:pt x="219" y="201"/>
                    <a:pt x="214" y="201"/>
                  </a:cubicBezTo>
                  <a:cubicBezTo>
                    <a:pt x="190" y="201"/>
                    <a:pt x="190" y="201"/>
                    <a:pt x="190" y="201"/>
                  </a:cubicBezTo>
                  <a:cubicBezTo>
                    <a:pt x="184" y="201"/>
                    <a:pt x="181" y="205"/>
                    <a:pt x="181" y="209"/>
                  </a:cubicBezTo>
                  <a:cubicBezTo>
                    <a:pt x="181" y="258"/>
                    <a:pt x="181" y="258"/>
                    <a:pt x="181" y="258"/>
                  </a:cubicBezTo>
                  <a:cubicBezTo>
                    <a:pt x="181" y="262"/>
                    <a:pt x="184" y="266"/>
                    <a:pt x="190" y="266"/>
                  </a:cubicBezTo>
                  <a:cubicBezTo>
                    <a:pt x="214" y="266"/>
                    <a:pt x="214" y="266"/>
                    <a:pt x="214" y="266"/>
                  </a:cubicBezTo>
                  <a:cubicBezTo>
                    <a:pt x="219" y="266"/>
                    <a:pt x="223" y="262"/>
                    <a:pt x="223" y="258"/>
                  </a:cubicBezTo>
                  <a:close/>
                  <a:moveTo>
                    <a:pt x="214" y="258"/>
                  </a:moveTo>
                  <a:cubicBezTo>
                    <a:pt x="190" y="258"/>
                    <a:pt x="190" y="258"/>
                    <a:pt x="190" y="258"/>
                  </a:cubicBezTo>
                  <a:cubicBezTo>
                    <a:pt x="190" y="209"/>
                    <a:pt x="190" y="209"/>
                    <a:pt x="190" y="209"/>
                  </a:cubicBezTo>
                  <a:cubicBezTo>
                    <a:pt x="214" y="209"/>
                    <a:pt x="214" y="209"/>
                    <a:pt x="214" y="209"/>
                  </a:cubicBezTo>
                  <a:lnTo>
                    <a:pt x="214" y="258"/>
                  </a:lnTo>
                  <a:close/>
                  <a:moveTo>
                    <a:pt x="223" y="157"/>
                  </a:moveTo>
                  <a:cubicBezTo>
                    <a:pt x="223" y="109"/>
                    <a:pt x="223" y="109"/>
                    <a:pt x="223" y="109"/>
                  </a:cubicBezTo>
                  <a:cubicBezTo>
                    <a:pt x="223" y="104"/>
                    <a:pt x="219" y="100"/>
                    <a:pt x="214" y="100"/>
                  </a:cubicBezTo>
                  <a:cubicBezTo>
                    <a:pt x="190" y="100"/>
                    <a:pt x="190" y="100"/>
                    <a:pt x="190" y="100"/>
                  </a:cubicBezTo>
                  <a:cubicBezTo>
                    <a:pt x="184" y="100"/>
                    <a:pt x="181" y="104"/>
                    <a:pt x="181" y="109"/>
                  </a:cubicBezTo>
                  <a:cubicBezTo>
                    <a:pt x="181" y="157"/>
                    <a:pt x="181" y="157"/>
                    <a:pt x="181" y="157"/>
                  </a:cubicBezTo>
                  <a:cubicBezTo>
                    <a:pt x="181" y="162"/>
                    <a:pt x="184" y="165"/>
                    <a:pt x="190" y="165"/>
                  </a:cubicBezTo>
                  <a:cubicBezTo>
                    <a:pt x="214" y="165"/>
                    <a:pt x="214" y="165"/>
                    <a:pt x="214" y="165"/>
                  </a:cubicBezTo>
                  <a:cubicBezTo>
                    <a:pt x="219" y="165"/>
                    <a:pt x="223" y="162"/>
                    <a:pt x="223" y="157"/>
                  </a:cubicBezTo>
                  <a:close/>
                  <a:moveTo>
                    <a:pt x="214" y="157"/>
                  </a:moveTo>
                  <a:cubicBezTo>
                    <a:pt x="190" y="157"/>
                    <a:pt x="190" y="157"/>
                    <a:pt x="190" y="157"/>
                  </a:cubicBezTo>
                  <a:cubicBezTo>
                    <a:pt x="190" y="109"/>
                    <a:pt x="190" y="109"/>
                    <a:pt x="190" y="109"/>
                  </a:cubicBezTo>
                  <a:cubicBezTo>
                    <a:pt x="214" y="109"/>
                    <a:pt x="214" y="109"/>
                    <a:pt x="214" y="109"/>
                  </a:cubicBezTo>
                  <a:lnTo>
                    <a:pt x="214" y="157"/>
                  </a:lnTo>
                  <a:close/>
                  <a:moveTo>
                    <a:pt x="223" y="56"/>
                  </a:moveTo>
                  <a:cubicBezTo>
                    <a:pt x="223" y="8"/>
                    <a:pt x="223" y="8"/>
                    <a:pt x="223" y="8"/>
                  </a:cubicBezTo>
                  <a:cubicBezTo>
                    <a:pt x="223" y="4"/>
                    <a:pt x="219" y="0"/>
                    <a:pt x="214" y="0"/>
                  </a:cubicBezTo>
                  <a:cubicBezTo>
                    <a:pt x="190" y="0"/>
                    <a:pt x="190" y="0"/>
                    <a:pt x="190" y="0"/>
                  </a:cubicBezTo>
                  <a:cubicBezTo>
                    <a:pt x="184" y="0"/>
                    <a:pt x="181" y="4"/>
                    <a:pt x="181" y="8"/>
                  </a:cubicBezTo>
                  <a:cubicBezTo>
                    <a:pt x="181" y="56"/>
                    <a:pt x="181" y="56"/>
                    <a:pt x="181" y="56"/>
                  </a:cubicBezTo>
                  <a:cubicBezTo>
                    <a:pt x="181" y="61"/>
                    <a:pt x="184" y="65"/>
                    <a:pt x="190" y="65"/>
                  </a:cubicBezTo>
                  <a:cubicBezTo>
                    <a:pt x="214" y="65"/>
                    <a:pt x="214" y="65"/>
                    <a:pt x="214" y="65"/>
                  </a:cubicBezTo>
                  <a:cubicBezTo>
                    <a:pt x="219" y="65"/>
                    <a:pt x="223" y="61"/>
                    <a:pt x="223" y="56"/>
                  </a:cubicBezTo>
                  <a:close/>
                  <a:moveTo>
                    <a:pt x="214" y="56"/>
                  </a:moveTo>
                  <a:cubicBezTo>
                    <a:pt x="190" y="56"/>
                    <a:pt x="190" y="56"/>
                    <a:pt x="190" y="56"/>
                  </a:cubicBezTo>
                  <a:cubicBezTo>
                    <a:pt x="190" y="8"/>
                    <a:pt x="190" y="8"/>
                    <a:pt x="190" y="8"/>
                  </a:cubicBezTo>
                  <a:cubicBezTo>
                    <a:pt x="214" y="8"/>
                    <a:pt x="214" y="8"/>
                    <a:pt x="214" y="8"/>
                  </a:cubicBezTo>
                  <a:lnTo>
                    <a:pt x="214" y="56"/>
                  </a:lnTo>
                  <a:close/>
                  <a:moveTo>
                    <a:pt x="162" y="262"/>
                  </a:moveTo>
                  <a:cubicBezTo>
                    <a:pt x="162" y="240"/>
                    <a:pt x="162" y="240"/>
                    <a:pt x="162" y="240"/>
                  </a:cubicBezTo>
                  <a:cubicBezTo>
                    <a:pt x="162" y="239"/>
                    <a:pt x="161" y="237"/>
                    <a:pt x="158" y="237"/>
                  </a:cubicBezTo>
                  <a:cubicBezTo>
                    <a:pt x="155" y="237"/>
                    <a:pt x="154" y="239"/>
                    <a:pt x="154" y="240"/>
                  </a:cubicBezTo>
                  <a:cubicBezTo>
                    <a:pt x="154" y="258"/>
                    <a:pt x="154" y="258"/>
                    <a:pt x="154" y="258"/>
                  </a:cubicBezTo>
                  <a:cubicBezTo>
                    <a:pt x="145" y="258"/>
                    <a:pt x="145" y="258"/>
                    <a:pt x="145" y="258"/>
                  </a:cubicBezTo>
                  <a:cubicBezTo>
                    <a:pt x="145" y="201"/>
                    <a:pt x="145" y="201"/>
                    <a:pt x="145" y="201"/>
                  </a:cubicBezTo>
                  <a:cubicBezTo>
                    <a:pt x="125" y="201"/>
                    <a:pt x="125" y="201"/>
                    <a:pt x="125" y="201"/>
                  </a:cubicBezTo>
                  <a:cubicBezTo>
                    <a:pt x="123" y="201"/>
                    <a:pt x="120" y="202"/>
                    <a:pt x="120" y="205"/>
                  </a:cubicBezTo>
                  <a:cubicBezTo>
                    <a:pt x="120" y="208"/>
                    <a:pt x="123" y="209"/>
                    <a:pt x="125" y="209"/>
                  </a:cubicBezTo>
                  <a:cubicBezTo>
                    <a:pt x="137" y="209"/>
                    <a:pt x="137" y="209"/>
                    <a:pt x="137" y="209"/>
                  </a:cubicBezTo>
                  <a:cubicBezTo>
                    <a:pt x="137" y="258"/>
                    <a:pt x="137" y="258"/>
                    <a:pt x="137" y="258"/>
                  </a:cubicBezTo>
                  <a:cubicBezTo>
                    <a:pt x="125" y="258"/>
                    <a:pt x="125" y="258"/>
                    <a:pt x="125" y="258"/>
                  </a:cubicBezTo>
                  <a:cubicBezTo>
                    <a:pt x="123" y="258"/>
                    <a:pt x="120" y="259"/>
                    <a:pt x="120" y="262"/>
                  </a:cubicBezTo>
                  <a:cubicBezTo>
                    <a:pt x="120" y="265"/>
                    <a:pt x="123" y="266"/>
                    <a:pt x="125" y="266"/>
                  </a:cubicBezTo>
                  <a:cubicBezTo>
                    <a:pt x="158" y="266"/>
                    <a:pt x="158" y="266"/>
                    <a:pt x="158" y="266"/>
                  </a:cubicBezTo>
                  <a:cubicBezTo>
                    <a:pt x="160" y="266"/>
                    <a:pt x="162" y="265"/>
                    <a:pt x="162" y="262"/>
                  </a:cubicBezTo>
                  <a:close/>
                  <a:moveTo>
                    <a:pt x="162" y="161"/>
                  </a:moveTo>
                  <a:cubicBezTo>
                    <a:pt x="162" y="140"/>
                    <a:pt x="162" y="140"/>
                    <a:pt x="162" y="140"/>
                  </a:cubicBezTo>
                  <a:cubicBezTo>
                    <a:pt x="162" y="138"/>
                    <a:pt x="161" y="136"/>
                    <a:pt x="158" y="136"/>
                  </a:cubicBezTo>
                  <a:cubicBezTo>
                    <a:pt x="155" y="136"/>
                    <a:pt x="154" y="138"/>
                    <a:pt x="154" y="140"/>
                  </a:cubicBezTo>
                  <a:cubicBezTo>
                    <a:pt x="154" y="157"/>
                    <a:pt x="154" y="157"/>
                    <a:pt x="154" y="157"/>
                  </a:cubicBezTo>
                  <a:cubicBezTo>
                    <a:pt x="145" y="157"/>
                    <a:pt x="145" y="157"/>
                    <a:pt x="145" y="157"/>
                  </a:cubicBezTo>
                  <a:cubicBezTo>
                    <a:pt x="145" y="100"/>
                    <a:pt x="145" y="100"/>
                    <a:pt x="145" y="100"/>
                  </a:cubicBezTo>
                  <a:cubicBezTo>
                    <a:pt x="125" y="100"/>
                    <a:pt x="125" y="100"/>
                    <a:pt x="125" y="100"/>
                  </a:cubicBezTo>
                  <a:cubicBezTo>
                    <a:pt x="123" y="100"/>
                    <a:pt x="120" y="101"/>
                    <a:pt x="120" y="105"/>
                  </a:cubicBezTo>
                  <a:cubicBezTo>
                    <a:pt x="120" y="107"/>
                    <a:pt x="123" y="109"/>
                    <a:pt x="125" y="109"/>
                  </a:cubicBezTo>
                  <a:cubicBezTo>
                    <a:pt x="137" y="109"/>
                    <a:pt x="137" y="109"/>
                    <a:pt x="137" y="109"/>
                  </a:cubicBezTo>
                  <a:cubicBezTo>
                    <a:pt x="137" y="157"/>
                    <a:pt x="137" y="157"/>
                    <a:pt x="137" y="157"/>
                  </a:cubicBezTo>
                  <a:cubicBezTo>
                    <a:pt x="125" y="157"/>
                    <a:pt x="125" y="157"/>
                    <a:pt x="125" y="157"/>
                  </a:cubicBezTo>
                  <a:cubicBezTo>
                    <a:pt x="123" y="157"/>
                    <a:pt x="120" y="158"/>
                    <a:pt x="120" y="161"/>
                  </a:cubicBezTo>
                  <a:cubicBezTo>
                    <a:pt x="120" y="164"/>
                    <a:pt x="123" y="165"/>
                    <a:pt x="125" y="165"/>
                  </a:cubicBezTo>
                  <a:cubicBezTo>
                    <a:pt x="158" y="165"/>
                    <a:pt x="158" y="165"/>
                    <a:pt x="158" y="165"/>
                  </a:cubicBezTo>
                  <a:cubicBezTo>
                    <a:pt x="160" y="165"/>
                    <a:pt x="162" y="164"/>
                    <a:pt x="162" y="161"/>
                  </a:cubicBezTo>
                  <a:close/>
                  <a:moveTo>
                    <a:pt x="162" y="61"/>
                  </a:moveTo>
                  <a:cubicBezTo>
                    <a:pt x="162" y="40"/>
                    <a:pt x="162" y="40"/>
                    <a:pt x="162" y="40"/>
                  </a:cubicBezTo>
                  <a:cubicBezTo>
                    <a:pt x="162" y="37"/>
                    <a:pt x="161" y="36"/>
                    <a:pt x="158" y="36"/>
                  </a:cubicBezTo>
                  <a:cubicBezTo>
                    <a:pt x="155" y="36"/>
                    <a:pt x="154" y="37"/>
                    <a:pt x="154" y="40"/>
                  </a:cubicBezTo>
                  <a:cubicBezTo>
                    <a:pt x="154" y="56"/>
                    <a:pt x="154" y="56"/>
                    <a:pt x="154" y="56"/>
                  </a:cubicBezTo>
                  <a:cubicBezTo>
                    <a:pt x="145" y="56"/>
                    <a:pt x="145" y="56"/>
                    <a:pt x="145" y="56"/>
                  </a:cubicBez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6"/>
                    <a:pt x="137" y="56"/>
                    <a:pt x="137" y="56"/>
                  </a:cubicBezTo>
                  <a:cubicBezTo>
                    <a:pt x="125" y="56"/>
                    <a:pt x="125" y="56"/>
                    <a:pt x="125" y="56"/>
                  </a:cubicBezTo>
                  <a:cubicBezTo>
                    <a:pt x="123" y="56"/>
                    <a:pt x="120" y="58"/>
                    <a:pt x="120" y="61"/>
                  </a:cubicBezTo>
                  <a:cubicBezTo>
                    <a:pt x="120" y="64"/>
                    <a:pt x="123" y="65"/>
                    <a:pt x="125" y="65"/>
                  </a:cubicBezTo>
                  <a:cubicBezTo>
                    <a:pt x="158" y="65"/>
                    <a:pt x="158" y="65"/>
                    <a:pt x="158" y="65"/>
                  </a:cubicBezTo>
                  <a:cubicBezTo>
                    <a:pt x="160" y="65"/>
                    <a:pt x="162" y="64"/>
                    <a:pt x="162" y="61"/>
                  </a:cubicBezTo>
                  <a:close/>
                  <a:moveTo>
                    <a:pt x="101" y="258"/>
                  </a:moveTo>
                  <a:cubicBezTo>
                    <a:pt x="101" y="209"/>
                    <a:pt x="101" y="209"/>
                    <a:pt x="101" y="209"/>
                  </a:cubicBezTo>
                  <a:cubicBezTo>
                    <a:pt x="101" y="205"/>
                    <a:pt x="98" y="201"/>
                    <a:pt x="93" y="201"/>
                  </a:cubicBezTo>
                  <a:cubicBezTo>
                    <a:pt x="68" y="201"/>
                    <a:pt x="68" y="201"/>
                    <a:pt x="68" y="201"/>
                  </a:cubicBezTo>
                  <a:cubicBezTo>
                    <a:pt x="64" y="201"/>
                    <a:pt x="60" y="205"/>
                    <a:pt x="60" y="209"/>
                  </a:cubicBezTo>
                  <a:cubicBezTo>
                    <a:pt x="60" y="258"/>
                    <a:pt x="60" y="258"/>
                    <a:pt x="60" y="258"/>
                  </a:cubicBezTo>
                  <a:cubicBezTo>
                    <a:pt x="60" y="262"/>
                    <a:pt x="64" y="266"/>
                    <a:pt x="68" y="266"/>
                  </a:cubicBezTo>
                  <a:cubicBezTo>
                    <a:pt x="93" y="266"/>
                    <a:pt x="93" y="266"/>
                    <a:pt x="93" y="266"/>
                  </a:cubicBezTo>
                  <a:cubicBezTo>
                    <a:pt x="98" y="266"/>
                    <a:pt x="101" y="262"/>
                    <a:pt x="101" y="258"/>
                  </a:cubicBezTo>
                  <a:close/>
                  <a:moveTo>
                    <a:pt x="93" y="258"/>
                  </a:moveTo>
                  <a:cubicBezTo>
                    <a:pt x="68" y="258"/>
                    <a:pt x="68" y="258"/>
                    <a:pt x="68" y="258"/>
                  </a:cubicBezTo>
                  <a:cubicBezTo>
                    <a:pt x="68" y="209"/>
                    <a:pt x="68" y="209"/>
                    <a:pt x="68" y="209"/>
                  </a:cubicBezTo>
                  <a:cubicBezTo>
                    <a:pt x="93" y="209"/>
                    <a:pt x="93" y="209"/>
                    <a:pt x="93" y="209"/>
                  </a:cubicBezTo>
                  <a:lnTo>
                    <a:pt x="93" y="258"/>
                  </a:lnTo>
                  <a:close/>
                  <a:moveTo>
                    <a:pt x="101" y="157"/>
                  </a:moveTo>
                  <a:cubicBezTo>
                    <a:pt x="101" y="109"/>
                    <a:pt x="101" y="109"/>
                    <a:pt x="101" y="109"/>
                  </a:cubicBezTo>
                  <a:cubicBezTo>
                    <a:pt x="101" y="104"/>
                    <a:pt x="98" y="100"/>
                    <a:pt x="93" y="100"/>
                  </a:cubicBezTo>
                  <a:cubicBezTo>
                    <a:pt x="68" y="100"/>
                    <a:pt x="68" y="100"/>
                    <a:pt x="68" y="100"/>
                  </a:cubicBezTo>
                  <a:cubicBezTo>
                    <a:pt x="64" y="100"/>
                    <a:pt x="60" y="104"/>
                    <a:pt x="60" y="109"/>
                  </a:cubicBezTo>
                  <a:cubicBezTo>
                    <a:pt x="60" y="157"/>
                    <a:pt x="60" y="157"/>
                    <a:pt x="60" y="157"/>
                  </a:cubicBezTo>
                  <a:cubicBezTo>
                    <a:pt x="60" y="162"/>
                    <a:pt x="64" y="165"/>
                    <a:pt x="68" y="165"/>
                  </a:cubicBezTo>
                  <a:cubicBezTo>
                    <a:pt x="93" y="165"/>
                    <a:pt x="93" y="165"/>
                    <a:pt x="93" y="165"/>
                  </a:cubicBezTo>
                  <a:cubicBezTo>
                    <a:pt x="98" y="165"/>
                    <a:pt x="101" y="162"/>
                    <a:pt x="101" y="157"/>
                  </a:cubicBezTo>
                  <a:close/>
                  <a:moveTo>
                    <a:pt x="93" y="157"/>
                  </a:moveTo>
                  <a:cubicBezTo>
                    <a:pt x="68" y="157"/>
                    <a:pt x="68" y="157"/>
                    <a:pt x="68" y="157"/>
                  </a:cubicBezTo>
                  <a:cubicBezTo>
                    <a:pt x="68" y="109"/>
                    <a:pt x="68" y="109"/>
                    <a:pt x="68" y="109"/>
                  </a:cubicBezTo>
                  <a:cubicBezTo>
                    <a:pt x="93" y="109"/>
                    <a:pt x="93" y="109"/>
                    <a:pt x="93" y="109"/>
                  </a:cubicBezTo>
                  <a:lnTo>
                    <a:pt x="93" y="157"/>
                  </a:lnTo>
                  <a:close/>
                  <a:moveTo>
                    <a:pt x="101" y="56"/>
                  </a:moveTo>
                  <a:cubicBezTo>
                    <a:pt x="101" y="8"/>
                    <a:pt x="101" y="8"/>
                    <a:pt x="101" y="8"/>
                  </a:cubicBezTo>
                  <a:cubicBezTo>
                    <a:pt x="101" y="4"/>
                    <a:pt x="98" y="0"/>
                    <a:pt x="93" y="0"/>
                  </a:cubicBezTo>
                  <a:cubicBezTo>
                    <a:pt x="68" y="0"/>
                    <a:pt x="68" y="0"/>
                    <a:pt x="68" y="0"/>
                  </a:cubicBezTo>
                  <a:cubicBezTo>
                    <a:pt x="64" y="0"/>
                    <a:pt x="60" y="4"/>
                    <a:pt x="60" y="8"/>
                  </a:cubicBezTo>
                  <a:cubicBezTo>
                    <a:pt x="60" y="56"/>
                    <a:pt x="60" y="56"/>
                    <a:pt x="60" y="56"/>
                  </a:cubicBezTo>
                  <a:cubicBezTo>
                    <a:pt x="60" y="61"/>
                    <a:pt x="64" y="65"/>
                    <a:pt x="68" y="65"/>
                  </a:cubicBezTo>
                  <a:cubicBezTo>
                    <a:pt x="93" y="65"/>
                    <a:pt x="93" y="65"/>
                    <a:pt x="93" y="65"/>
                  </a:cubicBezTo>
                  <a:cubicBezTo>
                    <a:pt x="98" y="65"/>
                    <a:pt x="101" y="61"/>
                    <a:pt x="101" y="56"/>
                  </a:cubicBezTo>
                  <a:close/>
                  <a:moveTo>
                    <a:pt x="93" y="56"/>
                  </a:moveTo>
                  <a:cubicBezTo>
                    <a:pt x="68" y="56"/>
                    <a:pt x="68" y="56"/>
                    <a:pt x="68" y="56"/>
                  </a:cubicBezTo>
                  <a:cubicBezTo>
                    <a:pt x="68" y="8"/>
                    <a:pt x="68" y="8"/>
                    <a:pt x="68" y="8"/>
                  </a:cubicBezTo>
                  <a:cubicBezTo>
                    <a:pt x="93" y="8"/>
                    <a:pt x="93" y="8"/>
                    <a:pt x="93" y="8"/>
                  </a:cubicBezTo>
                  <a:lnTo>
                    <a:pt x="93" y="56"/>
                  </a:lnTo>
                  <a:close/>
                  <a:moveTo>
                    <a:pt x="41" y="262"/>
                  </a:moveTo>
                  <a:cubicBezTo>
                    <a:pt x="41" y="240"/>
                    <a:pt x="41" y="240"/>
                    <a:pt x="41" y="240"/>
                  </a:cubicBezTo>
                  <a:cubicBezTo>
                    <a:pt x="41" y="239"/>
                    <a:pt x="40" y="237"/>
                    <a:pt x="37" y="237"/>
                  </a:cubicBezTo>
                  <a:cubicBezTo>
                    <a:pt x="33" y="237"/>
                    <a:pt x="33" y="239"/>
                    <a:pt x="33" y="240"/>
                  </a:cubicBezTo>
                  <a:cubicBezTo>
                    <a:pt x="33" y="258"/>
                    <a:pt x="33" y="258"/>
                    <a:pt x="33" y="258"/>
                  </a:cubicBezTo>
                  <a:cubicBezTo>
                    <a:pt x="25" y="258"/>
                    <a:pt x="25" y="258"/>
                    <a:pt x="25" y="258"/>
                  </a:cubicBezTo>
                  <a:cubicBezTo>
                    <a:pt x="25" y="201"/>
                    <a:pt x="25" y="201"/>
                    <a:pt x="25" y="201"/>
                  </a:cubicBezTo>
                  <a:cubicBezTo>
                    <a:pt x="4" y="201"/>
                    <a:pt x="4" y="201"/>
                    <a:pt x="4" y="201"/>
                  </a:cubicBezTo>
                  <a:cubicBezTo>
                    <a:pt x="1" y="201"/>
                    <a:pt x="0" y="202"/>
                    <a:pt x="0" y="205"/>
                  </a:cubicBezTo>
                  <a:cubicBezTo>
                    <a:pt x="0" y="208"/>
                    <a:pt x="1" y="209"/>
                    <a:pt x="4" y="209"/>
                  </a:cubicBezTo>
                  <a:cubicBezTo>
                    <a:pt x="16" y="209"/>
                    <a:pt x="16" y="209"/>
                    <a:pt x="16" y="209"/>
                  </a:cubicBezTo>
                  <a:cubicBezTo>
                    <a:pt x="16" y="258"/>
                    <a:pt x="16" y="258"/>
                    <a:pt x="16" y="258"/>
                  </a:cubicBezTo>
                  <a:cubicBezTo>
                    <a:pt x="4" y="258"/>
                    <a:pt x="4" y="258"/>
                    <a:pt x="4" y="258"/>
                  </a:cubicBezTo>
                  <a:cubicBezTo>
                    <a:pt x="1" y="258"/>
                    <a:pt x="0" y="259"/>
                    <a:pt x="0" y="262"/>
                  </a:cubicBezTo>
                  <a:cubicBezTo>
                    <a:pt x="0" y="265"/>
                    <a:pt x="1" y="266"/>
                    <a:pt x="4" y="266"/>
                  </a:cubicBezTo>
                  <a:cubicBezTo>
                    <a:pt x="37" y="266"/>
                    <a:pt x="37" y="266"/>
                    <a:pt x="37" y="266"/>
                  </a:cubicBezTo>
                  <a:cubicBezTo>
                    <a:pt x="39" y="266"/>
                    <a:pt x="41" y="265"/>
                    <a:pt x="41" y="262"/>
                  </a:cubicBezTo>
                  <a:close/>
                  <a:moveTo>
                    <a:pt x="41" y="157"/>
                  </a:moveTo>
                  <a:cubicBezTo>
                    <a:pt x="41" y="109"/>
                    <a:pt x="41" y="109"/>
                    <a:pt x="41" y="109"/>
                  </a:cubicBezTo>
                  <a:cubicBezTo>
                    <a:pt x="41" y="104"/>
                    <a:pt x="37" y="100"/>
                    <a:pt x="33" y="100"/>
                  </a:cubicBezTo>
                  <a:cubicBezTo>
                    <a:pt x="7" y="100"/>
                    <a:pt x="7" y="100"/>
                    <a:pt x="7" y="100"/>
                  </a:cubicBezTo>
                  <a:cubicBezTo>
                    <a:pt x="3" y="100"/>
                    <a:pt x="0" y="104"/>
                    <a:pt x="0" y="109"/>
                  </a:cubicBezTo>
                  <a:cubicBezTo>
                    <a:pt x="0" y="157"/>
                    <a:pt x="0" y="157"/>
                    <a:pt x="0" y="157"/>
                  </a:cubicBezTo>
                  <a:cubicBezTo>
                    <a:pt x="0" y="162"/>
                    <a:pt x="3" y="165"/>
                    <a:pt x="7" y="165"/>
                  </a:cubicBezTo>
                  <a:cubicBezTo>
                    <a:pt x="33" y="165"/>
                    <a:pt x="33" y="165"/>
                    <a:pt x="33" y="165"/>
                  </a:cubicBezTo>
                  <a:cubicBezTo>
                    <a:pt x="37" y="165"/>
                    <a:pt x="41" y="162"/>
                    <a:pt x="41" y="157"/>
                  </a:cubicBezTo>
                  <a:close/>
                  <a:moveTo>
                    <a:pt x="33" y="157"/>
                  </a:moveTo>
                  <a:cubicBezTo>
                    <a:pt x="7" y="157"/>
                    <a:pt x="7" y="157"/>
                    <a:pt x="7" y="157"/>
                  </a:cubicBezTo>
                  <a:cubicBezTo>
                    <a:pt x="7" y="109"/>
                    <a:pt x="7" y="109"/>
                    <a:pt x="7" y="109"/>
                  </a:cubicBezTo>
                  <a:cubicBezTo>
                    <a:pt x="33" y="109"/>
                    <a:pt x="33" y="109"/>
                    <a:pt x="33" y="109"/>
                  </a:cubicBezTo>
                  <a:lnTo>
                    <a:pt x="33" y="157"/>
                  </a:lnTo>
                  <a:close/>
                  <a:moveTo>
                    <a:pt x="41" y="61"/>
                  </a:moveTo>
                  <a:cubicBezTo>
                    <a:pt x="41" y="40"/>
                    <a:pt x="41" y="40"/>
                    <a:pt x="41" y="40"/>
                  </a:cubicBezTo>
                  <a:cubicBezTo>
                    <a:pt x="41" y="37"/>
                    <a:pt x="40" y="36"/>
                    <a:pt x="37" y="36"/>
                  </a:cubicBezTo>
                  <a:cubicBezTo>
                    <a:pt x="33" y="36"/>
                    <a:pt x="33" y="37"/>
                    <a:pt x="33" y="40"/>
                  </a:cubicBezTo>
                  <a:cubicBezTo>
                    <a:pt x="33" y="56"/>
                    <a:pt x="33" y="56"/>
                    <a:pt x="33" y="56"/>
                  </a:cubicBezTo>
                  <a:cubicBezTo>
                    <a:pt x="25" y="56"/>
                    <a:pt x="25" y="56"/>
                    <a:pt x="25" y="56"/>
                  </a:cubicBez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6"/>
                    <a:pt x="16" y="56"/>
                    <a:pt x="16" y="56"/>
                  </a:cubicBezTo>
                  <a:cubicBezTo>
                    <a:pt x="4" y="56"/>
                    <a:pt x="4" y="56"/>
                    <a:pt x="4" y="56"/>
                  </a:cubicBezTo>
                  <a:cubicBezTo>
                    <a:pt x="1" y="56"/>
                    <a:pt x="0" y="58"/>
                    <a:pt x="0" y="61"/>
                  </a:cubicBezTo>
                  <a:cubicBezTo>
                    <a:pt x="0" y="64"/>
                    <a:pt x="1" y="65"/>
                    <a:pt x="4" y="65"/>
                  </a:cubicBezTo>
                  <a:cubicBezTo>
                    <a:pt x="37" y="65"/>
                    <a:pt x="37" y="65"/>
                    <a:pt x="37" y="65"/>
                  </a:cubicBezTo>
                  <a:cubicBezTo>
                    <a:pt x="39" y="65"/>
                    <a:pt x="41" y="64"/>
                    <a:pt x="41" y="6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pic>
        <p:nvPicPr>
          <p:cNvPr id="90" name="MS logo gray - EMF"/>
          <p:cNvPicPr>
            <a:picLocks noChangeAspect="1"/>
          </p:cNvPicPr>
          <p:nvPr userDrawn="1"/>
        </p:nvPicPr>
        <p:blipFill>
          <a:blip r:embed="rId2"/>
          <a:stretch>
            <a:fillRect/>
          </a:stretch>
        </p:blipFill>
        <p:spPr bwMode="black">
          <a:xfrm>
            <a:off x="454013" y="470067"/>
            <a:ext cx="1423303" cy="304828"/>
          </a:xfrm>
          <a:prstGeom prst="rect">
            <a:avLst/>
          </a:prstGeom>
        </p:spPr>
      </p:pic>
    </p:spTree>
    <p:extLst>
      <p:ext uri="{BB962C8B-B14F-4D97-AF65-F5344CB8AC3E}">
        <p14:creationId xmlns:p14="http://schemas.microsoft.com/office/powerpoint/2010/main" val="30023593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12036206"/>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82334587"/>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endParaRPr lang="en-US" dirty="0"/>
          </a:p>
        </p:txBody>
      </p:sp>
    </p:spTree>
    <p:extLst>
      <p:ext uri="{BB962C8B-B14F-4D97-AF65-F5344CB8AC3E}">
        <p14:creationId xmlns:p14="http://schemas.microsoft.com/office/powerpoint/2010/main" val="3615622780"/>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912175C-3CF6-487A-9684-5B9CA6422935}" type="datetimeFigureOut">
              <a:rPr lang="en-US" smtClean="0"/>
              <a:t>1/9/2018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C8EB9E8-CA3A-4349-8165-A1A8FED2E9F7}" type="slidenum">
              <a:rPr lang="en-US" smtClean="0"/>
              <a:t>‹#›</a:t>
            </a:fld>
            <a:endParaRPr lang="en-US"/>
          </a:p>
        </p:txBody>
      </p:sp>
    </p:spTree>
    <p:extLst>
      <p:ext uri="{BB962C8B-B14F-4D97-AF65-F5344CB8AC3E}">
        <p14:creationId xmlns:p14="http://schemas.microsoft.com/office/powerpoint/2010/main" val="163915501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ext uri="{BB962C8B-B14F-4D97-AF65-F5344CB8AC3E}">
        <p14:creationId xmlns:p14="http://schemas.microsoft.com/office/powerpoint/2010/main" val="463258063"/>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250344973"/>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998581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0699867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70787016"/>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56110220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038852506"/>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9378069"/>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75670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94964953"/>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912175C-3CF6-487A-9684-5B9CA6422935}" type="datetimeFigureOut">
              <a:rPr lang="en-US" smtClean="0"/>
              <a:t>1/9/2018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C8EB9E8-CA3A-4349-8165-A1A8FED2E9F7}" type="slidenum">
              <a:rPr lang="en-US" smtClean="0"/>
              <a:t>‹#›</a:t>
            </a:fld>
            <a:endParaRPr lang="en-US"/>
          </a:p>
        </p:txBody>
      </p:sp>
    </p:spTree>
    <p:extLst>
      <p:ext uri="{BB962C8B-B14F-4D97-AF65-F5344CB8AC3E}">
        <p14:creationId xmlns:p14="http://schemas.microsoft.com/office/powerpoint/2010/main" val="1280931235"/>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48212" y="470067"/>
            <a:ext cx="1454257" cy="304828"/>
          </a:xfrm>
          <a:prstGeom prst="rect">
            <a:avLst/>
          </a:prstGeom>
        </p:spPr>
      </p:pic>
    </p:spTree>
    <p:extLst>
      <p:ext uri="{BB962C8B-B14F-4D97-AF65-F5344CB8AC3E}">
        <p14:creationId xmlns:p14="http://schemas.microsoft.com/office/powerpoint/2010/main" val="32408997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7167732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AC4755-59B2-4C73-981E-858E426E42D2}"/>
              </a:ext>
            </a:extLst>
          </p:cNvPr>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p>
        </p:txBody>
      </p:sp>
      <p:sp>
        <p:nvSpPr>
          <p:cNvPr id="3" name="Subtitle 2">
            <a:extLst>
              <a:ext uri="{FF2B5EF4-FFF2-40B4-BE49-F238E27FC236}">
                <a16:creationId xmlns:a16="http://schemas.microsoft.com/office/drawing/2014/main" id="{635741E7-052C-40A6-A55F-859D5A8B86EF}"/>
              </a:ext>
            </a:extLst>
          </p:cNvPr>
          <p:cNvSpPr>
            <a:spLocks noGrp="1"/>
          </p:cNvSpPr>
          <p:nvPr>
            <p:ph type="subTitle" idx="1"/>
          </p:nvPr>
        </p:nvSpPr>
        <p:spPr>
          <a:xfrm>
            <a:off x="1524000" y="3602038"/>
            <a:ext cx="9144000" cy="1655762"/>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D746B10-1126-4EFC-A517-E61955EBE3CE}"/>
              </a:ext>
            </a:extLst>
          </p:cNvPr>
          <p:cNvSpPr>
            <a:spLocks noGrp="1"/>
          </p:cNvSpPr>
          <p:nvPr>
            <p:ph type="dt" sz="half" idx="10"/>
          </p:nvPr>
        </p:nvSpPr>
        <p:spPr/>
        <p:txBody>
          <a:bodyPr/>
          <a:lstStyle/>
          <a:p>
            <a:fld id="{0537CCF4-7AC1-40BB-B6FF-4361214D7DD8}" type="datetimeFigureOut">
              <a:rPr lang="en-US" smtClean="0"/>
              <a:t>1/9/2018</a:t>
            </a:fld>
            <a:endParaRPr lang="en-US"/>
          </a:p>
        </p:txBody>
      </p:sp>
      <p:sp>
        <p:nvSpPr>
          <p:cNvPr id="5" name="Footer Placeholder 4">
            <a:extLst>
              <a:ext uri="{FF2B5EF4-FFF2-40B4-BE49-F238E27FC236}">
                <a16:creationId xmlns:a16="http://schemas.microsoft.com/office/drawing/2014/main" id="{08EC877C-ED7C-4CBC-BA5A-1F6FBB6ADE0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4E6562-EC7F-43B3-8709-1D0D3D9BF2EA}"/>
              </a:ext>
            </a:extLst>
          </p:cNvPr>
          <p:cNvSpPr>
            <a:spLocks noGrp="1"/>
          </p:cNvSpPr>
          <p:nvPr>
            <p:ph type="sldNum" sz="quarter" idx="12"/>
          </p:nvPr>
        </p:nvSpPr>
        <p:spPr/>
        <p:txBody>
          <a:bodyPr/>
          <a:lstStyle/>
          <a:p>
            <a:fld id="{EB5D0C01-6D90-4530-B24D-E0C7E5BE8D75}" type="slidenum">
              <a:rPr lang="en-US" smtClean="0"/>
              <a:t>‹#›</a:t>
            </a:fld>
            <a:endParaRPr lang="en-US"/>
          </a:p>
        </p:txBody>
      </p:sp>
    </p:spTree>
    <p:extLst>
      <p:ext uri="{BB962C8B-B14F-4D97-AF65-F5344CB8AC3E}">
        <p14:creationId xmlns:p14="http://schemas.microsoft.com/office/powerpoint/2010/main" val="3896036226"/>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6824E-F704-4E41-8872-4E2A03F5D7B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C559751-A3C6-43B5-A2EF-30F6020C420F}"/>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D9C61C3-F897-427E-BA1B-679AD297465C}"/>
              </a:ext>
            </a:extLst>
          </p:cNvPr>
          <p:cNvSpPr>
            <a:spLocks noGrp="1"/>
          </p:cNvSpPr>
          <p:nvPr>
            <p:ph type="dt" sz="half" idx="10"/>
          </p:nvPr>
        </p:nvSpPr>
        <p:spPr/>
        <p:txBody>
          <a:bodyPr/>
          <a:lstStyle/>
          <a:p>
            <a:fld id="{0537CCF4-7AC1-40BB-B6FF-4361214D7DD8}" type="datetimeFigureOut">
              <a:rPr lang="en-US" smtClean="0"/>
              <a:t>1/9/2018</a:t>
            </a:fld>
            <a:endParaRPr lang="en-US"/>
          </a:p>
        </p:txBody>
      </p:sp>
      <p:sp>
        <p:nvSpPr>
          <p:cNvPr id="5" name="Footer Placeholder 4">
            <a:extLst>
              <a:ext uri="{FF2B5EF4-FFF2-40B4-BE49-F238E27FC236}">
                <a16:creationId xmlns:a16="http://schemas.microsoft.com/office/drawing/2014/main" id="{B75DB6F4-4217-41CD-B203-CCFCBE99700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EBB8F8F-3C93-4C83-BDF3-6102AC1C4C10}"/>
              </a:ext>
            </a:extLst>
          </p:cNvPr>
          <p:cNvSpPr>
            <a:spLocks noGrp="1"/>
          </p:cNvSpPr>
          <p:nvPr>
            <p:ph type="sldNum" sz="quarter" idx="12"/>
          </p:nvPr>
        </p:nvSpPr>
        <p:spPr/>
        <p:txBody>
          <a:bodyPr/>
          <a:lstStyle/>
          <a:p>
            <a:fld id="{EB5D0C01-6D90-4530-B24D-E0C7E5BE8D75}" type="slidenum">
              <a:rPr lang="en-US" smtClean="0"/>
              <a:t>‹#›</a:t>
            </a:fld>
            <a:endParaRPr lang="en-US"/>
          </a:p>
        </p:txBody>
      </p:sp>
    </p:spTree>
    <p:extLst>
      <p:ext uri="{BB962C8B-B14F-4D97-AF65-F5344CB8AC3E}">
        <p14:creationId xmlns:p14="http://schemas.microsoft.com/office/powerpoint/2010/main" val="104594076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F2F983-1468-48D1-8730-B72EC2415871}"/>
              </a:ext>
            </a:extLst>
          </p:cNvPr>
          <p:cNvSpPr>
            <a:spLocks noGrp="1"/>
          </p:cNvSpPr>
          <p:nvPr>
            <p:ph type="title"/>
          </p:nvPr>
        </p:nvSpPr>
        <p:spPr>
          <a:xfrm>
            <a:off x="831850" y="1709739"/>
            <a:ext cx="10515600" cy="2852737"/>
          </a:xfrm>
        </p:spPr>
        <p:txBody>
          <a:bodyPr anchor="b"/>
          <a:lstStyle>
            <a:lvl1pPr>
              <a:defRPr sz="5998"/>
            </a:lvl1pPr>
          </a:lstStyle>
          <a:p>
            <a:r>
              <a:rPr lang="en-US"/>
              <a:t>Click to edit Master title style</a:t>
            </a:r>
          </a:p>
        </p:txBody>
      </p:sp>
      <p:sp>
        <p:nvSpPr>
          <p:cNvPr id="3" name="Text Placeholder 2">
            <a:extLst>
              <a:ext uri="{FF2B5EF4-FFF2-40B4-BE49-F238E27FC236}">
                <a16:creationId xmlns:a16="http://schemas.microsoft.com/office/drawing/2014/main" id="{84898D8F-00C4-4116-BEFC-13B7DDF5ABCD}"/>
              </a:ext>
            </a:extLst>
          </p:cNvPr>
          <p:cNvSpPr>
            <a:spLocks noGrp="1"/>
          </p:cNvSpPr>
          <p:nvPr>
            <p:ph type="body" idx="1"/>
          </p:nvPr>
        </p:nvSpPr>
        <p:spPr>
          <a:xfrm>
            <a:off x="831850" y="4589464"/>
            <a:ext cx="10515600" cy="1500187"/>
          </a:xfrm>
        </p:spPr>
        <p:txBody>
          <a:bodyPr/>
          <a:lstStyle>
            <a:lvl1pPr marL="0" indent="0">
              <a:buNone/>
              <a:defRPr sz="2400">
                <a:solidFill>
                  <a:schemeClr val="tx1">
                    <a:tint val="75000"/>
                  </a:schemeClr>
                </a:solidFill>
              </a:defRPr>
            </a:lvl1pPr>
            <a:lvl2pPr marL="457112" indent="0">
              <a:buNone/>
              <a:defRPr sz="2000">
                <a:solidFill>
                  <a:schemeClr val="tx1">
                    <a:tint val="75000"/>
                  </a:schemeClr>
                </a:solidFill>
              </a:defRPr>
            </a:lvl2pPr>
            <a:lvl3pPr marL="914225" indent="0">
              <a:buNone/>
              <a:defRPr sz="1800">
                <a:solidFill>
                  <a:schemeClr val="tx1">
                    <a:tint val="75000"/>
                  </a:schemeClr>
                </a:solidFill>
              </a:defRPr>
            </a:lvl3pPr>
            <a:lvl4pPr marL="1371337" indent="0">
              <a:buNone/>
              <a:defRPr sz="1600">
                <a:solidFill>
                  <a:schemeClr val="tx1">
                    <a:tint val="75000"/>
                  </a:schemeClr>
                </a:solidFill>
              </a:defRPr>
            </a:lvl4pPr>
            <a:lvl5pPr marL="1828449" indent="0">
              <a:buNone/>
              <a:defRPr sz="1600">
                <a:solidFill>
                  <a:schemeClr val="tx1">
                    <a:tint val="75000"/>
                  </a:schemeClr>
                </a:solidFill>
              </a:defRPr>
            </a:lvl5pPr>
            <a:lvl6pPr marL="2285561" indent="0">
              <a:buNone/>
              <a:defRPr sz="1600">
                <a:solidFill>
                  <a:schemeClr val="tx1">
                    <a:tint val="75000"/>
                  </a:schemeClr>
                </a:solidFill>
              </a:defRPr>
            </a:lvl6pPr>
            <a:lvl7pPr marL="2742674" indent="0">
              <a:buNone/>
              <a:defRPr sz="1600">
                <a:solidFill>
                  <a:schemeClr val="tx1">
                    <a:tint val="75000"/>
                  </a:schemeClr>
                </a:solidFill>
              </a:defRPr>
            </a:lvl7pPr>
            <a:lvl8pPr marL="3199785" indent="0">
              <a:buNone/>
              <a:defRPr sz="1600">
                <a:solidFill>
                  <a:schemeClr val="tx1">
                    <a:tint val="75000"/>
                  </a:schemeClr>
                </a:solidFill>
              </a:defRPr>
            </a:lvl8pPr>
            <a:lvl9pPr marL="3656897"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E835E95D-14C9-4A7F-A174-12A3380DA24C}"/>
              </a:ext>
            </a:extLst>
          </p:cNvPr>
          <p:cNvSpPr>
            <a:spLocks noGrp="1"/>
          </p:cNvSpPr>
          <p:nvPr>
            <p:ph type="dt" sz="half" idx="10"/>
          </p:nvPr>
        </p:nvSpPr>
        <p:spPr/>
        <p:txBody>
          <a:bodyPr/>
          <a:lstStyle/>
          <a:p>
            <a:fld id="{0537CCF4-7AC1-40BB-B6FF-4361214D7DD8}" type="datetimeFigureOut">
              <a:rPr lang="en-US" smtClean="0"/>
              <a:t>1/9/2018</a:t>
            </a:fld>
            <a:endParaRPr lang="en-US"/>
          </a:p>
        </p:txBody>
      </p:sp>
      <p:sp>
        <p:nvSpPr>
          <p:cNvPr id="5" name="Footer Placeholder 4">
            <a:extLst>
              <a:ext uri="{FF2B5EF4-FFF2-40B4-BE49-F238E27FC236}">
                <a16:creationId xmlns:a16="http://schemas.microsoft.com/office/drawing/2014/main" id="{1FC5EEFD-69CB-4F9F-BCBD-86DE039D2BD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2D493D1-AE2F-411A-A080-5524009DF47D}"/>
              </a:ext>
            </a:extLst>
          </p:cNvPr>
          <p:cNvSpPr>
            <a:spLocks noGrp="1"/>
          </p:cNvSpPr>
          <p:nvPr>
            <p:ph type="sldNum" sz="quarter" idx="12"/>
          </p:nvPr>
        </p:nvSpPr>
        <p:spPr/>
        <p:txBody>
          <a:bodyPr/>
          <a:lstStyle/>
          <a:p>
            <a:fld id="{EB5D0C01-6D90-4530-B24D-E0C7E5BE8D75}" type="slidenum">
              <a:rPr lang="en-US" smtClean="0"/>
              <a:t>‹#›</a:t>
            </a:fld>
            <a:endParaRPr lang="en-US"/>
          </a:p>
        </p:txBody>
      </p:sp>
    </p:spTree>
    <p:extLst>
      <p:ext uri="{BB962C8B-B14F-4D97-AF65-F5344CB8AC3E}">
        <p14:creationId xmlns:p14="http://schemas.microsoft.com/office/powerpoint/2010/main" val="1361723268"/>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805107-81B8-444C-9D39-D217DEF5CD2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635182D-B037-475E-BFB9-CC6A4817589D}"/>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3BFAEB0-411F-45FA-8515-56A59A93EEE7}"/>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982491D-485D-4E61-9AF6-2035F1968BAA}"/>
              </a:ext>
            </a:extLst>
          </p:cNvPr>
          <p:cNvSpPr>
            <a:spLocks noGrp="1"/>
          </p:cNvSpPr>
          <p:nvPr>
            <p:ph type="dt" sz="half" idx="10"/>
          </p:nvPr>
        </p:nvSpPr>
        <p:spPr/>
        <p:txBody>
          <a:bodyPr/>
          <a:lstStyle/>
          <a:p>
            <a:fld id="{0537CCF4-7AC1-40BB-B6FF-4361214D7DD8}" type="datetimeFigureOut">
              <a:rPr lang="en-US" smtClean="0"/>
              <a:t>1/9/2018</a:t>
            </a:fld>
            <a:endParaRPr lang="en-US"/>
          </a:p>
        </p:txBody>
      </p:sp>
      <p:sp>
        <p:nvSpPr>
          <p:cNvPr id="6" name="Footer Placeholder 5">
            <a:extLst>
              <a:ext uri="{FF2B5EF4-FFF2-40B4-BE49-F238E27FC236}">
                <a16:creationId xmlns:a16="http://schemas.microsoft.com/office/drawing/2014/main" id="{AB35BC36-51F3-4507-AC7B-2EC2D75DCBF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35C91DA-A6A0-4350-A5C0-5310F1ECAE54}"/>
              </a:ext>
            </a:extLst>
          </p:cNvPr>
          <p:cNvSpPr>
            <a:spLocks noGrp="1"/>
          </p:cNvSpPr>
          <p:nvPr>
            <p:ph type="sldNum" sz="quarter" idx="12"/>
          </p:nvPr>
        </p:nvSpPr>
        <p:spPr/>
        <p:txBody>
          <a:bodyPr/>
          <a:lstStyle/>
          <a:p>
            <a:fld id="{EB5D0C01-6D90-4530-B24D-E0C7E5BE8D75}" type="slidenum">
              <a:rPr lang="en-US" smtClean="0"/>
              <a:t>‹#›</a:t>
            </a:fld>
            <a:endParaRPr lang="en-US"/>
          </a:p>
        </p:txBody>
      </p:sp>
    </p:spTree>
    <p:extLst>
      <p:ext uri="{BB962C8B-B14F-4D97-AF65-F5344CB8AC3E}">
        <p14:creationId xmlns:p14="http://schemas.microsoft.com/office/powerpoint/2010/main" val="1591928747"/>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FDAAFD-4BD9-46AC-B774-C5D0719B3BA0}"/>
              </a:ext>
            </a:extLst>
          </p:cNvPr>
          <p:cNvSpPr>
            <a:spLocks noGrp="1"/>
          </p:cNvSpPr>
          <p:nvPr>
            <p:ph type="title"/>
          </p:nvPr>
        </p:nvSpPr>
        <p:spPr>
          <a:xfrm>
            <a:off x="839788" y="365126"/>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9A0BC47-907F-4689-B7A7-129DAF042307}"/>
              </a:ext>
            </a:extLst>
          </p:cNvPr>
          <p:cNvSpPr>
            <a:spLocks noGrp="1"/>
          </p:cNvSpPr>
          <p:nvPr>
            <p:ph type="body" idx="1"/>
          </p:nvPr>
        </p:nvSpPr>
        <p:spPr>
          <a:xfrm>
            <a:off x="839789" y="1681163"/>
            <a:ext cx="5157787" cy="823912"/>
          </a:xfrm>
        </p:spPr>
        <p:txBody>
          <a:bodyPr anchor="b"/>
          <a:lstStyle>
            <a:lvl1pPr marL="0" indent="0">
              <a:buNone/>
              <a:defRPr sz="2400" b="1"/>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35D4D120-2FB3-498F-978E-19B20582AD69}"/>
              </a:ext>
            </a:extLst>
          </p:cNvPr>
          <p:cNvSpPr>
            <a:spLocks noGrp="1"/>
          </p:cNvSpPr>
          <p:nvPr>
            <p:ph sz="half" idx="2"/>
          </p:nvPr>
        </p:nvSpPr>
        <p:spPr>
          <a:xfrm>
            <a:off x="839789"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FD62925-5F47-4389-BC8E-BB9F50F45F0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2070C22D-7C2E-46D4-A31E-A3931D163488}"/>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89E55B9-0A7B-4CBD-B7E6-631D40FA95F6}"/>
              </a:ext>
            </a:extLst>
          </p:cNvPr>
          <p:cNvSpPr>
            <a:spLocks noGrp="1"/>
          </p:cNvSpPr>
          <p:nvPr>
            <p:ph type="dt" sz="half" idx="10"/>
          </p:nvPr>
        </p:nvSpPr>
        <p:spPr/>
        <p:txBody>
          <a:bodyPr/>
          <a:lstStyle/>
          <a:p>
            <a:fld id="{0537CCF4-7AC1-40BB-B6FF-4361214D7DD8}" type="datetimeFigureOut">
              <a:rPr lang="en-US" smtClean="0"/>
              <a:t>1/9/2018</a:t>
            </a:fld>
            <a:endParaRPr lang="en-US"/>
          </a:p>
        </p:txBody>
      </p:sp>
      <p:sp>
        <p:nvSpPr>
          <p:cNvPr id="8" name="Footer Placeholder 7">
            <a:extLst>
              <a:ext uri="{FF2B5EF4-FFF2-40B4-BE49-F238E27FC236}">
                <a16:creationId xmlns:a16="http://schemas.microsoft.com/office/drawing/2014/main" id="{38CE6ACB-3573-4C66-A8F2-90B88240AFC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60D6AB7-9A77-47C5-A12A-946E14171BE4}"/>
              </a:ext>
            </a:extLst>
          </p:cNvPr>
          <p:cNvSpPr>
            <a:spLocks noGrp="1"/>
          </p:cNvSpPr>
          <p:nvPr>
            <p:ph type="sldNum" sz="quarter" idx="12"/>
          </p:nvPr>
        </p:nvSpPr>
        <p:spPr/>
        <p:txBody>
          <a:bodyPr/>
          <a:lstStyle/>
          <a:p>
            <a:fld id="{EB5D0C01-6D90-4530-B24D-E0C7E5BE8D75}" type="slidenum">
              <a:rPr lang="en-US" smtClean="0"/>
              <a:t>‹#›</a:t>
            </a:fld>
            <a:endParaRPr lang="en-US"/>
          </a:p>
        </p:txBody>
      </p:sp>
    </p:spTree>
    <p:extLst>
      <p:ext uri="{BB962C8B-B14F-4D97-AF65-F5344CB8AC3E}">
        <p14:creationId xmlns:p14="http://schemas.microsoft.com/office/powerpoint/2010/main" val="2546022893"/>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3557CA-14D7-488E-AE59-A33C366F8EA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6C72DE5-3FBB-4B27-956A-7818BE374571}"/>
              </a:ext>
            </a:extLst>
          </p:cNvPr>
          <p:cNvSpPr>
            <a:spLocks noGrp="1"/>
          </p:cNvSpPr>
          <p:nvPr>
            <p:ph type="dt" sz="half" idx="10"/>
          </p:nvPr>
        </p:nvSpPr>
        <p:spPr/>
        <p:txBody>
          <a:bodyPr/>
          <a:lstStyle/>
          <a:p>
            <a:fld id="{0537CCF4-7AC1-40BB-B6FF-4361214D7DD8}" type="datetimeFigureOut">
              <a:rPr lang="en-US" smtClean="0"/>
              <a:t>1/9/2018</a:t>
            </a:fld>
            <a:endParaRPr lang="en-US"/>
          </a:p>
        </p:txBody>
      </p:sp>
      <p:sp>
        <p:nvSpPr>
          <p:cNvPr id="4" name="Footer Placeholder 3">
            <a:extLst>
              <a:ext uri="{FF2B5EF4-FFF2-40B4-BE49-F238E27FC236}">
                <a16:creationId xmlns:a16="http://schemas.microsoft.com/office/drawing/2014/main" id="{ACB4810D-3F1D-43DA-B9C5-34902DD1838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BB2F98A-38CC-4B34-B06D-576334515D12}"/>
              </a:ext>
            </a:extLst>
          </p:cNvPr>
          <p:cNvSpPr>
            <a:spLocks noGrp="1"/>
          </p:cNvSpPr>
          <p:nvPr>
            <p:ph type="sldNum" sz="quarter" idx="12"/>
          </p:nvPr>
        </p:nvSpPr>
        <p:spPr/>
        <p:txBody>
          <a:bodyPr/>
          <a:lstStyle/>
          <a:p>
            <a:fld id="{EB5D0C01-6D90-4530-B24D-E0C7E5BE8D75}" type="slidenum">
              <a:rPr lang="en-US" smtClean="0"/>
              <a:t>‹#›</a:t>
            </a:fld>
            <a:endParaRPr lang="en-US"/>
          </a:p>
        </p:txBody>
      </p:sp>
    </p:spTree>
    <p:extLst>
      <p:ext uri="{BB962C8B-B14F-4D97-AF65-F5344CB8AC3E}">
        <p14:creationId xmlns:p14="http://schemas.microsoft.com/office/powerpoint/2010/main" val="1716368842"/>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A8EE06F-1BD0-4BBB-95C4-DB923AF8DC77}"/>
              </a:ext>
            </a:extLst>
          </p:cNvPr>
          <p:cNvSpPr>
            <a:spLocks noGrp="1"/>
          </p:cNvSpPr>
          <p:nvPr>
            <p:ph type="dt" sz="half" idx="10"/>
          </p:nvPr>
        </p:nvSpPr>
        <p:spPr/>
        <p:txBody>
          <a:bodyPr/>
          <a:lstStyle/>
          <a:p>
            <a:fld id="{0537CCF4-7AC1-40BB-B6FF-4361214D7DD8}" type="datetimeFigureOut">
              <a:rPr lang="en-US" smtClean="0"/>
              <a:t>1/9/2018</a:t>
            </a:fld>
            <a:endParaRPr lang="en-US"/>
          </a:p>
        </p:txBody>
      </p:sp>
      <p:sp>
        <p:nvSpPr>
          <p:cNvPr id="3" name="Footer Placeholder 2">
            <a:extLst>
              <a:ext uri="{FF2B5EF4-FFF2-40B4-BE49-F238E27FC236}">
                <a16:creationId xmlns:a16="http://schemas.microsoft.com/office/drawing/2014/main" id="{6DEF3998-6978-4DBB-95DB-7AD20D6DEDC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C3676F9-916D-4ED5-9C28-204DA46BC3B4}"/>
              </a:ext>
            </a:extLst>
          </p:cNvPr>
          <p:cNvSpPr>
            <a:spLocks noGrp="1"/>
          </p:cNvSpPr>
          <p:nvPr>
            <p:ph type="sldNum" sz="quarter" idx="12"/>
          </p:nvPr>
        </p:nvSpPr>
        <p:spPr/>
        <p:txBody>
          <a:bodyPr/>
          <a:lstStyle/>
          <a:p>
            <a:fld id="{EB5D0C01-6D90-4530-B24D-E0C7E5BE8D75}" type="slidenum">
              <a:rPr lang="en-US" smtClean="0"/>
              <a:t>‹#›</a:t>
            </a:fld>
            <a:endParaRPr lang="en-US"/>
          </a:p>
        </p:txBody>
      </p:sp>
    </p:spTree>
    <p:extLst>
      <p:ext uri="{BB962C8B-B14F-4D97-AF65-F5344CB8AC3E}">
        <p14:creationId xmlns:p14="http://schemas.microsoft.com/office/powerpoint/2010/main" val="143310828"/>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3FD664-BA50-4F6B-A242-A73EBDCE1A7D}"/>
              </a:ext>
            </a:extLst>
          </p:cNvPr>
          <p:cNvSpPr>
            <a:spLocks noGrp="1"/>
          </p:cNvSpPr>
          <p:nvPr>
            <p:ph type="title"/>
          </p:nvPr>
        </p:nvSpPr>
        <p:spPr>
          <a:xfrm>
            <a:off x="839789"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C274D66-3CAC-441F-A78E-7BD0B4AB7249}"/>
              </a:ext>
            </a:extLst>
          </p:cNvPr>
          <p:cNvSpPr>
            <a:spLocks noGrp="1"/>
          </p:cNvSpPr>
          <p:nvPr>
            <p:ph idx="1"/>
          </p:nvPr>
        </p:nvSpPr>
        <p:spPr>
          <a:xfrm>
            <a:off x="5183189"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BAEA484-D7EC-45D1-803E-C96AECFC9213}"/>
              </a:ext>
            </a:extLst>
          </p:cNvPr>
          <p:cNvSpPr>
            <a:spLocks noGrp="1"/>
          </p:cNvSpPr>
          <p:nvPr>
            <p:ph type="body" sz="half" idx="2"/>
          </p:nvPr>
        </p:nvSpPr>
        <p:spPr>
          <a:xfrm>
            <a:off x="839789" y="2057400"/>
            <a:ext cx="3932237" cy="3811588"/>
          </a:xfrm>
        </p:spPr>
        <p:txBody>
          <a:bodyPr/>
          <a:lstStyle>
            <a:lvl1pPr marL="0" indent="0">
              <a:buNone/>
              <a:defRPr sz="1600"/>
            </a:lvl1pPr>
            <a:lvl2pPr marL="457112" indent="0">
              <a:buNone/>
              <a:defRPr sz="1400"/>
            </a:lvl2pPr>
            <a:lvl3pPr marL="914225" indent="0">
              <a:buNone/>
              <a:defRPr sz="1200"/>
            </a:lvl3pPr>
            <a:lvl4pPr marL="1371337" indent="0">
              <a:buNone/>
              <a:defRPr sz="1000"/>
            </a:lvl4pPr>
            <a:lvl5pPr marL="1828449" indent="0">
              <a:buNone/>
              <a:defRPr sz="1000"/>
            </a:lvl5pPr>
            <a:lvl6pPr marL="2285561" indent="0">
              <a:buNone/>
              <a:defRPr sz="1000"/>
            </a:lvl6pPr>
            <a:lvl7pPr marL="2742674" indent="0">
              <a:buNone/>
              <a:defRPr sz="1000"/>
            </a:lvl7pPr>
            <a:lvl8pPr marL="3199785" indent="0">
              <a:buNone/>
              <a:defRPr sz="1000"/>
            </a:lvl8pPr>
            <a:lvl9pPr marL="3656897"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1913E83-C1CC-4988-BB13-658B421548A5}"/>
              </a:ext>
            </a:extLst>
          </p:cNvPr>
          <p:cNvSpPr>
            <a:spLocks noGrp="1"/>
          </p:cNvSpPr>
          <p:nvPr>
            <p:ph type="dt" sz="half" idx="10"/>
          </p:nvPr>
        </p:nvSpPr>
        <p:spPr/>
        <p:txBody>
          <a:bodyPr/>
          <a:lstStyle/>
          <a:p>
            <a:fld id="{0537CCF4-7AC1-40BB-B6FF-4361214D7DD8}" type="datetimeFigureOut">
              <a:rPr lang="en-US" smtClean="0"/>
              <a:t>1/9/2018</a:t>
            </a:fld>
            <a:endParaRPr lang="en-US"/>
          </a:p>
        </p:txBody>
      </p:sp>
      <p:sp>
        <p:nvSpPr>
          <p:cNvPr id="6" name="Footer Placeholder 5">
            <a:extLst>
              <a:ext uri="{FF2B5EF4-FFF2-40B4-BE49-F238E27FC236}">
                <a16:creationId xmlns:a16="http://schemas.microsoft.com/office/drawing/2014/main" id="{00EA95EB-3B4A-464F-A9A6-11B8F2BB468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83A3D72-95B9-4941-A0D6-9CEBBE70CC83}"/>
              </a:ext>
            </a:extLst>
          </p:cNvPr>
          <p:cNvSpPr>
            <a:spLocks noGrp="1"/>
          </p:cNvSpPr>
          <p:nvPr>
            <p:ph type="sldNum" sz="quarter" idx="12"/>
          </p:nvPr>
        </p:nvSpPr>
        <p:spPr/>
        <p:txBody>
          <a:bodyPr/>
          <a:lstStyle/>
          <a:p>
            <a:fld id="{EB5D0C01-6D90-4530-B24D-E0C7E5BE8D75}" type="slidenum">
              <a:rPr lang="en-US" smtClean="0"/>
              <a:t>‹#›</a:t>
            </a:fld>
            <a:endParaRPr lang="en-US"/>
          </a:p>
        </p:txBody>
      </p:sp>
    </p:spTree>
    <p:extLst>
      <p:ext uri="{BB962C8B-B14F-4D97-AF65-F5344CB8AC3E}">
        <p14:creationId xmlns:p14="http://schemas.microsoft.com/office/powerpoint/2010/main" val="18138373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912175C-3CF6-487A-9684-5B9CA6422935}" type="datetimeFigureOut">
              <a:rPr lang="en-US" smtClean="0"/>
              <a:t>1/9/2018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C8EB9E8-CA3A-4349-8165-A1A8FED2E9F7}" type="slidenum">
              <a:rPr lang="en-US" smtClean="0"/>
              <a:t>‹#›</a:t>
            </a:fld>
            <a:endParaRPr lang="en-US"/>
          </a:p>
        </p:txBody>
      </p:sp>
    </p:spTree>
    <p:extLst>
      <p:ext uri="{BB962C8B-B14F-4D97-AF65-F5344CB8AC3E}">
        <p14:creationId xmlns:p14="http://schemas.microsoft.com/office/powerpoint/2010/main" val="1118817205"/>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9B867C-3DA5-4CBC-981A-F0D6E9C5C0D7}"/>
              </a:ext>
            </a:extLst>
          </p:cNvPr>
          <p:cNvSpPr>
            <a:spLocks noGrp="1"/>
          </p:cNvSpPr>
          <p:nvPr>
            <p:ph type="title"/>
          </p:nvPr>
        </p:nvSpPr>
        <p:spPr>
          <a:xfrm>
            <a:off x="839789"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EAB7AC4-4971-4C55-A07B-BFF5E2E232CA}"/>
              </a:ext>
            </a:extLst>
          </p:cNvPr>
          <p:cNvSpPr>
            <a:spLocks noGrp="1"/>
          </p:cNvSpPr>
          <p:nvPr>
            <p:ph type="pic" idx="1"/>
          </p:nvPr>
        </p:nvSpPr>
        <p:spPr>
          <a:xfrm>
            <a:off x="5183189" y="987426"/>
            <a:ext cx="6172200" cy="4873625"/>
          </a:xfrm>
        </p:spPr>
        <p:txBody>
          <a:bodyPr/>
          <a:lstStyle>
            <a:lvl1pPr marL="0" indent="0">
              <a:buNone/>
              <a:defRPr sz="3200"/>
            </a:lvl1pPr>
            <a:lvl2pPr marL="457112" indent="0">
              <a:buNone/>
              <a:defRPr sz="2800"/>
            </a:lvl2pPr>
            <a:lvl3pPr marL="914225" indent="0">
              <a:buNone/>
              <a:defRPr sz="2400"/>
            </a:lvl3pPr>
            <a:lvl4pPr marL="1371337" indent="0">
              <a:buNone/>
              <a:defRPr sz="2000"/>
            </a:lvl4pPr>
            <a:lvl5pPr marL="1828449" indent="0">
              <a:buNone/>
              <a:defRPr sz="2000"/>
            </a:lvl5pPr>
            <a:lvl6pPr marL="2285561" indent="0">
              <a:buNone/>
              <a:defRPr sz="2000"/>
            </a:lvl6pPr>
            <a:lvl7pPr marL="2742674" indent="0">
              <a:buNone/>
              <a:defRPr sz="2000"/>
            </a:lvl7pPr>
            <a:lvl8pPr marL="3199785" indent="0">
              <a:buNone/>
              <a:defRPr sz="2000"/>
            </a:lvl8pPr>
            <a:lvl9pPr marL="3656897" indent="0">
              <a:buNone/>
              <a:defRPr sz="2000"/>
            </a:lvl9pPr>
          </a:lstStyle>
          <a:p>
            <a:endParaRPr lang="en-US"/>
          </a:p>
        </p:txBody>
      </p:sp>
      <p:sp>
        <p:nvSpPr>
          <p:cNvPr id="4" name="Text Placeholder 3">
            <a:extLst>
              <a:ext uri="{FF2B5EF4-FFF2-40B4-BE49-F238E27FC236}">
                <a16:creationId xmlns:a16="http://schemas.microsoft.com/office/drawing/2014/main" id="{4D5FE166-73DD-4A73-8AC8-029BE4411416}"/>
              </a:ext>
            </a:extLst>
          </p:cNvPr>
          <p:cNvSpPr>
            <a:spLocks noGrp="1"/>
          </p:cNvSpPr>
          <p:nvPr>
            <p:ph type="body" sz="half" idx="2"/>
          </p:nvPr>
        </p:nvSpPr>
        <p:spPr>
          <a:xfrm>
            <a:off x="839789" y="2057400"/>
            <a:ext cx="3932237" cy="3811588"/>
          </a:xfrm>
        </p:spPr>
        <p:txBody>
          <a:bodyPr/>
          <a:lstStyle>
            <a:lvl1pPr marL="0" indent="0">
              <a:buNone/>
              <a:defRPr sz="1600"/>
            </a:lvl1pPr>
            <a:lvl2pPr marL="457112" indent="0">
              <a:buNone/>
              <a:defRPr sz="1400"/>
            </a:lvl2pPr>
            <a:lvl3pPr marL="914225" indent="0">
              <a:buNone/>
              <a:defRPr sz="1200"/>
            </a:lvl3pPr>
            <a:lvl4pPr marL="1371337" indent="0">
              <a:buNone/>
              <a:defRPr sz="1000"/>
            </a:lvl4pPr>
            <a:lvl5pPr marL="1828449" indent="0">
              <a:buNone/>
              <a:defRPr sz="1000"/>
            </a:lvl5pPr>
            <a:lvl6pPr marL="2285561" indent="0">
              <a:buNone/>
              <a:defRPr sz="1000"/>
            </a:lvl6pPr>
            <a:lvl7pPr marL="2742674" indent="0">
              <a:buNone/>
              <a:defRPr sz="1000"/>
            </a:lvl7pPr>
            <a:lvl8pPr marL="3199785" indent="0">
              <a:buNone/>
              <a:defRPr sz="1000"/>
            </a:lvl8pPr>
            <a:lvl9pPr marL="3656897"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DCF0E34-DD3E-4794-81D9-2CD86342C4AC}"/>
              </a:ext>
            </a:extLst>
          </p:cNvPr>
          <p:cNvSpPr>
            <a:spLocks noGrp="1"/>
          </p:cNvSpPr>
          <p:nvPr>
            <p:ph type="dt" sz="half" idx="10"/>
          </p:nvPr>
        </p:nvSpPr>
        <p:spPr/>
        <p:txBody>
          <a:bodyPr/>
          <a:lstStyle/>
          <a:p>
            <a:fld id="{0537CCF4-7AC1-40BB-B6FF-4361214D7DD8}" type="datetimeFigureOut">
              <a:rPr lang="en-US" smtClean="0"/>
              <a:t>1/9/2018</a:t>
            </a:fld>
            <a:endParaRPr lang="en-US"/>
          </a:p>
        </p:txBody>
      </p:sp>
      <p:sp>
        <p:nvSpPr>
          <p:cNvPr id="6" name="Footer Placeholder 5">
            <a:extLst>
              <a:ext uri="{FF2B5EF4-FFF2-40B4-BE49-F238E27FC236}">
                <a16:creationId xmlns:a16="http://schemas.microsoft.com/office/drawing/2014/main" id="{19612C23-250D-4398-9B3C-CB6AC86B470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ED2A67E-F8E7-4547-B326-46C9C3F005DF}"/>
              </a:ext>
            </a:extLst>
          </p:cNvPr>
          <p:cNvSpPr>
            <a:spLocks noGrp="1"/>
          </p:cNvSpPr>
          <p:nvPr>
            <p:ph type="sldNum" sz="quarter" idx="12"/>
          </p:nvPr>
        </p:nvSpPr>
        <p:spPr/>
        <p:txBody>
          <a:bodyPr/>
          <a:lstStyle/>
          <a:p>
            <a:fld id="{EB5D0C01-6D90-4530-B24D-E0C7E5BE8D75}" type="slidenum">
              <a:rPr lang="en-US" smtClean="0"/>
              <a:t>‹#›</a:t>
            </a:fld>
            <a:endParaRPr lang="en-US"/>
          </a:p>
        </p:txBody>
      </p:sp>
    </p:spTree>
    <p:extLst>
      <p:ext uri="{BB962C8B-B14F-4D97-AF65-F5344CB8AC3E}">
        <p14:creationId xmlns:p14="http://schemas.microsoft.com/office/powerpoint/2010/main" val="552664481"/>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FDC08B-C82B-4ED0-AEB6-912C6D9F133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D8BD01D-7EA8-43A2-BFE6-AA254269DDCD}"/>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75F5786-9716-4E10-99DE-CDCA705E9A51}"/>
              </a:ext>
            </a:extLst>
          </p:cNvPr>
          <p:cNvSpPr>
            <a:spLocks noGrp="1"/>
          </p:cNvSpPr>
          <p:nvPr>
            <p:ph type="dt" sz="half" idx="10"/>
          </p:nvPr>
        </p:nvSpPr>
        <p:spPr/>
        <p:txBody>
          <a:bodyPr/>
          <a:lstStyle/>
          <a:p>
            <a:fld id="{0537CCF4-7AC1-40BB-B6FF-4361214D7DD8}" type="datetimeFigureOut">
              <a:rPr lang="en-US" smtClean="0"/>
              <a:t>1/9/2018</a:t>
            </a:fld>
            <a:endParaRPr lang="en-US"/>
          </a:p>
        </p:txBody>
      </p:sp>
      <p:sp>
        <p:nvSpPr>
          <p:cNvPr id="5" name="Footer Placeholder 4">
            <a:extLst>
              <a:ext uri="{FF2B5EF4-FFF2-40B4-BE49-F238E27FC236}">
                <a16:creationId xmlns:a16="http://schemas.microsoft.com/office/drawing/2014/main" id="{F9A6E98E-8CB2-4BC5-928A-8D8902BFB4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99561AD-A897-424E-8D2F-E4F436EBAEAB}"/>
              </a:ext>
            </a:extLst>
          </p:cNvPr>
          <p:cNvSpPr>
            <a:spLocks noGrp="1"/>
          </p:cNvSpPr>
          <p:nvPr>
            <p:ph type="sldNum" sz="quarter" idx="12"/>
          </p:nvPr>
        </p:nvSpPr>
        <p:spPr/>
        <p:txBody>
          <a:bodyPr/>
          <a:lstStyle/>
          <a:p>
            <a:fld id="{EB5D0C01-6D90-4530-B24D-E0C7E5BE8D75}" type="slidenum">
              <a:rPr lang="en-US" smtClean="0"/>
              <a:t>‹#›</a:t>
            </a:fld>
            <a:endParaRPr lang="en-US"/>
          </a:p>
        </p:txBody>
      </p:sp>
    </p:spTree>
    <p:extLst>
      <p:ext uri="{BB962C8B-B14F-4D97-AF65-F5344CB8AC3E}">
        <p14:creationId xmlns:p14="http://schemas.microsoft.com/office/powerpoint/2010/main" val="2887157577"/>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8FF4209-2B0E-4EEB-A079-736E433B3A62}"/>
              </a:ext>
            </a:extLst>
          </p:cNvPr>
          <p:cNvSpPr>
            <a:spLocks noGrp="1"/>
          </p:cNvSpPr>
          <p:nvPr>
            <p:ph type="title" orient="vert"/>
          </p:nvPr>
        </p:nvSpPr>
        <p:spPr>
          <a:xfrm>
            <a:off x="8724900" y="365126"/>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DD939CA-AB1E-47E4-AD25-4988D21C6F41}"/>
              </a:ext>
            </a:extLst>
          </p:cNvPr>
          <p:cNvSpPr>
            <a:spLocks noGrp="1"/>
          </p:cNvSpPr>
          <p:nvPr>
            <p:ph type="body" orient="vert" idx="1"/>
          </p:nvPr>
        </p:nvSpPr>
        <p:spPr>
          <a:xfrm>
            <a:off x="838201" y="365126"/>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D21A96C-E445-4E34-9CC7-69ED0009794C}"/>
              </a:ext>
            </a:extLst>
          </p:cNvPr>
          <p:cNvSpPr>
            <a:spLocks noGrp="1"/>
          </p:cNvSpPr>
          <p:nvPr>
            <p:ph type="dt" sz="half" idx="10"/>
          </p:nvPr>
        </p:nvSpPr>
        <p:spPr/>
        <p:txBody>
          <a:bodyPr/>
          <a:lstStyle/>
          <a:p>
            <a:fld id="{0537CCF4-7AC1-40BB-B6FF-4361214D7DD8}" type="datetimeFigureOut">
              <a:rPr lang="en-US" smtClean="0"/>
              <a:t>1/9/2018</a:t>
            </a:fld>
            <a:endParaRPr lang="en-US"/>
          </a:p>
        </p:txBody>
      </p:sp>
      <p:sp>
        <p:nvSpPr>
          <p:cNvPr id="5" name="Footer Placeholder 4">
            <a:extLst>
              <a:ext uri="{FF2B5EF4-FFF2-40B4-BE49-F238E27FC236}">
                <a16:creationId xmlns:a16="http://schemas.microsoft.com/office/drawing/2014/main" id="{5800E78A-7333-4820-A665-78898735D36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CD2DC0A-B93B-4C68-99F4-3F42FCAA065C}"/>
              </a:ext>
            </a:extLst>
          </p:cNvPr>
          <p:cNvSpPr>
            <a:spLocks noGrp="1"/>
          </p:cNvSpPr>
          <p:nvPr>
            <p:ph type="sldNum" sz="quarter" idx="12"/>
          </p:nvPr>
        </p:nvSpPr>
        <p:spPr/>
        <p:txBody>
          <a:bodyPr/>
          <a:lstStyle/>
          <a:p>
            <a:fld id="{EB5D0C01-6D90-4530-B24D-E0C7E5BE8D75}" type="slidenum">
              <a:rPr lang="en-US" smtClean="0"/>
              <a:t>‹#›</a:t>
            </a:fld>
            <a:endParaRPr lang="en-US"/>
          </a:p>
        </p:txBody>
      </p:sp>
    </p:spTree>
    <p:extLst>
      <p:ext uri="{BB962C8B-B14F-4D97-AF65-F5344CB8AC3E}">
        <p14:creationId xmlns:p14="http://schemas.microsoft.com/office/powerpoint/2010/main" val="3689981801"/>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D83B01"/>
                </a:solidFill>
              </a:defRPr>
            </a:lvl1pPr>
          </a:lstStyle>
          <a:p>
            <a:r>
              <a:rPr lang="en-US" dirty="0"/>
              <a:t>Click to edit Master title style</a:t>
            </a:r>
          </a:p>
        </p:txBody>
      </p:sp>
      <p:sp>
        <p:nvSpPr>
          <p:cNvPr id="6" name="Text Placeholder 5"/>
          <p:cNvSpPr>
            <a:spLocks noGrp="1"/>
          </p:cNvSpPr>
          <p:nvPr>
            <p:ph type="body" sz="quarter" idx="10"/>
          </p:nvPr>
        </p:nvSpPr>
        <p:spPr>
          <a:xfrm>
            <a:off x="269240" y="1189177"/>
            <a:ext cx="11653523" cy="4730913"/>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933494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2"/>
            <a:ext cx="7171399" cy="1793104"/>
          </a:xfrm>
          <a:noFill/>
        </p:spPr>
        <p:txBody>
          <a:bodyPr lIns="146304" tIns="91440" rIns="146304" bIns="91440" anchor="b" anchorCtr="0"/>
          <a:lstStyle>
            <a:lvl1pPr>
              <a:defRPr sz="5294" spc="-98"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69301" y="2980725"/>
            <a:ext cx="5378549"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Date</a:t>
            </a:r>
          </a:p>
        </p:txBody>
      </p:sp>
      <p:sp>
        <p:nvSpPr>
          <p:cNvPr id="3" name="Text Placeholder 2"/>
          <p:cNvSpPr>
            <a:spLocks noGrp="1"/>
          </p:cNvSpPr>
          <p:nvPr>
            <p:ph type="body" sz="quarter" idx="13" hasCustomPrompt="1"/>
          </p:nvPr>
        </p:nvSpPr>
        <p:spPr>
          <a:xfrm>
            <a:off x="269240" y="3696656"/>
            <a:ext cx="5378549" cy="452654"/>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a:t>Optional (City, State or venue)</a:t>
            </a:r>
          </a:p>
        </p:txBody>
      </p:sp>
      <p:pic>
        <p:nvPicPr>
          <p:cNvPr id="309" name="MS logo white emf"/>
          <p:cNvPicPr>
            <a:picLocks noChangeAspect="1"/>
          </p:cNvPicPr>
          <p:nvPr userDrawn="1"/>
        </p:nvPicPr>
        <p:blipFill>
          <a:blip r:embed="rId2"/>
          <a:stretch>
            <a:fillRect/>
          </a:stretch>
        </p:blipFill>
        <p:spPr>
          <a:xfrm>
            <a:off x="455833" y="470067"/>
            <a:ext cx="1423303" cy="304828"/>
          </a:xfrm>
          <a:prstGeom prst="rect">
            <a:avLst/>
          </a:prstGeom>
        </p:spPr>
      </p:pic>
      <p:grpSp>
        <p:nvGrpSpPr>
          <p:cNvPr id="394" name="Group 393"/>
          <p:cNvGrpSpPr>
            <a:grpSpLocks noChangeAspect="1"/>
          </p:cNvGrpSpPr>
          <p:nvPr userDrawn="1"/>
        </p:nvGrpSpPr>
        <p:grpSpPr bwMode="gray">
          <a:xfrm>
            <a:off x="7348884" y="2084130"/>
            <a:ext cx="4335033" cy="3944829"/>
            <a:chOff x="4158236" y="1224815"/>
            <a:chExt cx="4421959" cy="4023360"/>
          </a:xfrm>
        </p:grpSpPr>
        <p:grpSp>
          <p:nvGrpSpPr>
            <p:cNvPr id="395" name="Group 394"/>
            <p:cNvGrpSpPr/>
            <p:nvPr userDrawn="1"/>
          </p:nvGrpSpPr>
          <p:grpSpPr bwMode="gray">
            <a:xfrm>
              <a:off x="4386601" y="1224815"/>
              <a:ext cx="4160377" cy="4023360"/>
              <a:chOff x="4386601" y="1224815"/>
              <a:chExt cx="4160377" cy="4023360"/>
            </a:xfrm>
          </p:grpSpPr>
          <p:sp>
            <p:nvSpPr>
              <p:cNvPr id="448" name="Freeform 18"/>
              <p:cNvSpPr>
                <a:spLocks/>
              </p:cNvSpPr>
              <p:nvPr userDrawn="1"/>
            </p:nvSpPr>
            <p:spPr bwMode="gray">
              <a:xfrm>
                <a:off x="5922868" y="1503003"/>
                <a:ext cx="45674" cy="477490"/>
              </a:xfrm>
              <a:custGeom>
                <a:avLst/>
                <a:gdLst>
                  <a:gd name="T0" fmla="*/ 11 w 11"/>
                  <a:gd name="T1" fmla="*/ 115 h 115"/>
                  <a:gd name="T2" fmla="*/ 0 w 11"/>
                  <a:gd name="T3" fmla="*/ 115 h 115"/>
                  <a:gd name="T4" fmla="*/ 2 w 11"/>
                  <a:gd name="T5" fmla="*/ 0 h 115"/>
                  <a:gd name="T6" fmla="*/ 9 w 11"/>
                  <a:gd name="T7" fmla="*/ 0 h 115"/>
                  <a:gd name="T8" fmla="*/ 11 w 11"/>
                  <a:gd name="T9" fmla="*/ 115 h 115"/>
                </a:gdLst>
                <a:ahLst/>
                <a:cxnLst>
                  <a:cxn ang="0">
                    <a:pos x="T0" y="T1"/>
                  </a:cxn>
                  <a:cxn ang="0">
                    <a:pos x="T2" y="T3"/>
                  </a:cxn>
                  <a:cxn ang="0">
                    <a:pos x="T4" y="T5"/>
                  </a:cxn>
                  <a:cxn ang="0">
                    <a:pos x="T6" y="T7"/>
                  </a:cxn>
                  <a:cxn ang="0">
                    <a:pos x="T8" y="T9"/>
                  </a:cxn>
                </a:cxnLst>
                <a:rect l="0" t="0" r="r" b="b"/>
                <a:pathLst>
                  <a:path w="11" h="115">
                    <a:moveTo>
                      <a:pt x="11" y="115"/>
                    </a:moveTo>
                    <a:lnTo>
                      <a:pt x="0" y="115"/>
                    </a:lnTo>
                    <a:lnTo>
                      <a:pt x="2" y="0"/>
                    </a:lnTo>
                    <a:lnTo>
                      <a:pt x="9" y="0"/>
                    </a:lnTo>
                    <a:lnTo>
                      <a:pt x="11" y="1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9" name="Freeform 19"/>
              <p:cNvSpPr>
                <a:spLocks/>
              </p:cNvSpPr>
              <p:nvPr userDrawn="1"/>
            </p:nvSpPr>
            <p:spPr bwMode="gray">
              <a:xfrm>
                <a:off x="5781697" y="1494698"/>
                <a:ext cx="178540" cy="53978"/>
              </a:xfrm>
              <a:custGeom>
                <a:avLst/>
                <a:gdLst>
                  <a:gd name="T0" fmla="*/ 47 w 49"/>
                  <a:gd name="T1" fmla="*/ 0 h 15"/>
                  <a:gd name="T2" fmla="*/ 1 w 49"/>
                  <a:gd name="T3" fmla="*/ 11 h 15"/>
                  <a:gd name="T4" fmla="*/ 49 w 49"/>
                  <a:gd name="T5" fmla="*/ 8 h 15"/>
                  <a:gd name="T6" fmla="*/ 47 w 49"/>
                  <a:gd name="T7" fmla="*/ 0 h 15"/>
                </a:gdLst>
                <a:ahLst/>
                <a:cxnLst>
                  <a:cxn ang="0">
                    <a:pos x="T0" y="T1"/>
                  </a:cxn>
                  <a:cxn ang="0">
                    <a:pos x="T2" y="T3"/>
                  </a:cxn>
                  <a:cxn ang="0">
                    <a:pos x="T4" y="T5"/>
                  </a:cxn>
                  <a:cxn ang="0">
                    <a:pos x="T6" y="T7"/>
                  </a:cxn>
                </a:cxnLst>
                <a:rect l="0" t="0" r="r" b="b"/>
                <a:pathLst>
                  <a:path w="49" h="15">
                    <a:moveTo>
                      <a:pt x="47" y="0"/>
                    </a:moveTo>
                    <a:cubicBezTo>
                      <a:pt x="1" y="6"/>
                      <a:pt x="0" y="10"/>
                      <a:pt x="1" y="11"/>
                    </a:cubicBezTo>
                    <a:cubicBezTo>
                      <a:pt x="1" y="12"/>
                      <a:pt x="3" y="15"/>
                      <a:pt x="49" y="8"/>
                    </a:cubicBezTo>
                    <a:lnTo>
                      <a:pt x="4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0" name="Freeform 20"/>
              <p:cNvSpPr>
                <a:spLocks/>
              </p:cNvSpPr>
              <p:nvPr userDrawn="1"/>
            </p:nvSpPr>
            <p:spPr bwMode="gray">
              <a:xfrm>
                <a:off x="5927019" y="1498852"/>
                <a:ext cx="124562" cy="153628"/>
              </a:xfrm>
              <a:custGeom>
                <a:avLst/>
                <a:gdLst>
                  <a:gd name="T0" fmla="*/ 0 w 34"/>
                  <a:gd name="T1" fmla="*/ 5 h 43"/>
                  <a:gd name="T2" fmla="*/ 30 w 34"/>
                  <a:gd name="T3" fmla="*/ 41 h 43"/>
                  <a:gd name="T4" fmla="*/ 7 w 34"/>
                  <a:gd name="T5" fmla="*/ 0 h 43"/>
                  <a:gd name="T6" fmla="*/ 0 w 34"/>
                  <a:gd name="T7" fmla="*/ 5 h 43"/>
                </a:gdLst>
                <a:ahLst/>
                <a:cxnLst>
                  <a:cxn ang="0">
                    <a:pos x="T0" y="T1"/>
                  </a:cxn>
                  <a:cxn ang="0">
                    <a:pos x="T2" y="T3"/>
                  </a:cxn>
                  <a:cxn ang="0">
                    <a:pos x="T4" y="T5"/>
                  </a:cxn>
                  <a:cxn ang="0">
                    <a:pos x="T6" y="T7"/>
                  </a:cxn>
                </a:cxnLst>
                <a:rect l="0" t="0" r="r" b="b"/>
                <a:pathLst>
                  <a:path w="34" h="43">
                    <a:moveTo>
                      <a:pt x="0" y="5"/>
                    </a:moveTo>
                    <a:cubicBezTo>
                      <a:pt x="26" y="43"/>
                      <a:pt x="29" y="42"/>
                      <a:pt x="30" y="41"/>
                    </a:cubicBezTo>
                    <a:cubicBezTo>
                      <a:pt x="31" y="40"/>
                      <a:pt x="34" y="38"/>
                      <a:pt x="7" y="0"/>
                    </a:cubicBezTo>
                    <a:lnTo>
                      <a:pt x="0"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1" name="Freeform 21"/>
              <p:cNvSpPr>
                <a:spLocks/>
              </p:cNvSpPr>
              <p:nvPr userDrawn="1"/>
            </p:nvSpPr>
            <p:spPr bwMode="gray">
              <a:xfrm>
                <a:off x="5927019" y="1349377"/>
                <a:ext cx="78891" cy="170236"/>
              </a:xfrm>
              <a:custGeom>
                <a:avLst/>
                <a:gdLst>
                  <a:gd name="T0" fmla="*/ 0 w 22"/>
                  <a:gd name="T1" fmla="*/ 45 h 47"/>
                  <a:gd name="T2" fmla="*/ 18 w 22"/>
                  <a:gd name="T3" fmla="*/ 1 h 47"/>
                  <a:gd name="T4" fmla="*/ 8 w 22"/>
                  <a:gd name="T5" fmla="*/ 47 h 47"/>
                  <a:gd name="T6" fmla="*/ 0 w 22"/>
                  <a:gd name="T7" fmla="*/ 45 h 47"/>
                </a:gdLst>
                <a:ahLst/>
                <a:cxnLst>
                  <a:cxn ang="0">
                    <a:pos x="T0" y="T1"/>
                  </a:cxn>
                  <a:cxn ang="0">
                    <a:pos x="T2" y="T3"/>
                  </a:cxn>
                  <a:cxn ang="0">
                    <a:pos x="T4" y="T5"/>
                  </a:cxn>
                  <a:cxn ang="0">
                    <a:pos x="T6" y="T7"/>
                  </a:cxn>
                </a:cxnLst>
                <a:rect l="0" t="0" r="r" b="b"/>
                <a:pathLst>
                  <a:path w="22" h="47">
                    <a:moveTo>
                      <a:pt x="0" y="45"/>
                    </a:moveTo>
                    <a:cubicBezTo>
                      <a:pt x="14" y="0"/>
                      <a:pt x="17" y="1"/>
                      <a:pt x="18" y="1"/>
                    </a:cubicBezTo>
                    <a:cubicBezTo>
                      <a:pt x="19" y="2"/>
                      <a:pt x="22" y="3"/>
                      <a:pt x="8" y="47"/>
                    </a:cubicBezTo>
                    <a:lnTo>
                      <a:pt x="0" y="4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2" name="Freeform 22"/>
              <p:cNvSpPr>
                <a:spLocks/>
              </p:cNvSpPr>
              <p:nvPr userDrawn="1"/>
            </p:nvSpPr>
            <p:spPr bwMode="gray">
              <a:xfrm>
                <a:off x="5569940" y="1581893"/>
                <a:ext cx="49825" cy="373687"/>
              </a:xfrm>
              <a:custGeom>
                <a:avLst/>
                <a:gdLst>
                  <a:gd name="T0" fmla="*/ 12 w 12"/>
                  <a:gd name="T1" fmla="*/ 90 h 90"/>
                  <a:gd name="T2" fmla="*/ 0 w 12"/>
                  <a:gd name="T3" fmla="*/ 90 h 90"/>
                  <a:gd name="T4" fmla="*/ 1 w 12"/>
                  <a:gd name="T5" fmla="*/ 0 h 90"/>
                  <a:gd name="T6" fmla="*/ 10 w 12"/>
                  <a:gd name="T7" fmla="*/ 0 h 90"/>
                  <a:gd name="T8" fmla="*/ 12 w 12"/>
                  <a:gd name="T9" fmla="*/ 90 h 90"/>
                </a:gdLst>
                <a:ahLst/>
                <a:cxnLst>
                  <a:cxn ang="0">
                    <a:pos x="T0" y="T1"/>
                  </a:cxn>
                  <a:cxn ang="0">
                    <a:pos x="T2" y="T3"/>
                  </a:cxn>
                  <a:cxn ang="0">
                    <a:pos x="T4" y="T5"/>
                  </a:cxn>
                  <a:cxn ang="0">
                    <a:pos x="T6" y="T7"/>
                  </a:cxn>
                  <a:cxn ang="0">
                    <a:pos x="T8" y="T9"/>
                  </a:cxn>
                </a:cxnLst>
                <a:rect l="0" t="0" r="r" b="b"/>
                <a:pathLst>
                  <a:path w="12" h="90">
                    <a:moveTo>
                      <a:pt x="12" y="90"/>
                    </a:moveTo>
                    <a:lnTo>
                      <a:pt x="0" y="90"/>
                    </a:lnTo>
                    <a:lnTo>
                      <a:pt x="1" y="0"/>
                    </a:lnTo>
                    <a:lnTo>
                      <a:pt x="10" y="0"/>
                    </a:lnTo>
                    <a:lnTo>
                      <a:pt x="12" y="9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3" name="Freeform 23"/>
              <p:cNvSpPr>
                <a:spLocks/>
              </p:cNvSpPr>
              <p:nvPr userDrawn="1"/>
            </p:nvSpPr>
            <p:spPr bwMode="gray">
              <a:xfrm>
                <a:off x="5574094" y="1565285"/>
                <a:ext cx="199299" cy="112107"/>
              </a:xfrm>
              <a:custGeom>
                <a:avLst/>
                <a:gdLst>
                  <a:gd name="T0" fmla="*/ 0 w 55"/>
                  <a:gd name="T1" fmla="*/ 10 h 32"/>
                  <a:gd name="T2" fmla="*/ 54 w 55"/>
                  <a:gd name="T3" fmla="*/ 27 h 32"/>
                  <a:gd name="T4" fmla="*/ 4 w 55"/>
                  <a:gd name="T5" fmla="*/ 0 h 32"/>
                  <a:gd name="T6" fmla="*/ 0 w 55"/>
                  <a:gd name="T7" fmla="*/ 10 h 32"/>
                </a:gdLst>
                <a:ahLst/>
                <a:cxnLst>
                  <a:cxn ang="0">
                    <a:pos x="T0" y="T1"/>
                  </a:cxn>
                  <a:cxn ang="0">
                    <a:pos x="T2" y="T3"/>
                  </a:cxn>
                  <a:cxn ang="0">
                    <a:pos x="T4" y="T5"/>
                  </a:cxn>
                  <a:cxn ang="0">
                    <a:pos x="T6" y="T7"/>
                  </a:cxn>
                </a:cxnLst>
                <a:rect l="0" t="0" r="r" b="b"/>
                <a:pathLst>
                  <a:path w="55" h="32">
                    <a:moveTo>
                      <a:pt x="0" y="10"/>
                    </a:moveTo>
                    <a:cubicBezTo>
                      <a:pt x="51" y="32"/>
                      <a:pt x="54" y="29"/>
                      <a:pt x="54" y="27"/>
                    </a:cubicBezTo>
                    <a:cubicBezTo>
                      <a:pt x="55" y="26"/>
                      <a:pt x="55" y="22"/>
                      <a:pt x="4" y="0"/>
                    </a:cubicBezTo>
                    <a:lnTo>
                      <a:pt x="0"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4" name="Freeform 24"/>
              <p:cNvSpPr>
                <a:spLocks/>
              </p:cNvSpPr>
              <p:nvPr userDrawn="1"/>
            </p:nvSpPr>
            <p:spPr bwMode="gray">
              <a:xfrm>
                <a:off x="5561636" y="1395049"/>
                <a:ext cx="49825" cy="199300"/>
              </a:xfrm>
              <a:custGeom>
                <a:avLst/>
                <a:gdLst>
                  <a:gd name="T0" fmla="*/ 14 w 14"/>
                  <a:gd name="T1" fmla="*/ 56 h 56"/>
                  <a:gd name="T2" fmla="*/ 6 w 14"/>
                  <a:gd name="T3" fmla="*/ 1 h 56"/>
                  <a:gd name="T4" fmla="*/ 4 w 14"/>
                  <a:gd name="T5" fmla="*/ 56 h 56"/>
                  <a:gd name="T6" fmla="*/ 14 w 14"/>
                  <a:gd name="T7" fmla="*/ 56 h 56"/>
                </a:gdLst>
                <a:ahLst/>
                <a:cxnLst>
                  <a:cxn ang="0">
                    <a:pos x="T0" y="T1"/>
                  </a:cxn>
                  <a:cxn ang="0">
                    <a:pos x="T2" y="T3"/>
                  </a:cxn>
                  <a:cxn ang="0">
                    <a:pos x="T4" y="T5"/>
                  </a:cxn>
                  <a:cxn ang="0">
                    <a:pos x="T6" y="T7"/>
                  </a:cxn>
                </a:cxnLst>
                <a:rect l="0" t="0" r="r" b="b"/>
                <a:pathLst>
                  <a:path w="14" h="56">
                    <a:moveTo>
                      <a:pt x="14" y="56"/>
                    </a:moveTo>
                    <a:cubicBezTo>
                      <a:pt x="11" y="0"/>
                      <a:pt x="8" y="0"/>
                      <a:pt x="6" y="1"/>
                    </a:cubicBezTo>
                    <a:cubicBezTo>
                      <a:pt x="4" y="1"/>
                      <a:pt x="0" y="1"/>
                      <a:pt x="4" y="56"/>
                    </a:cubicBezTo>
                    <a:lnTo>
                      <a:pt x="14" y="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5" name="Freeform 25"/>
              <p:cNvSpPr>
                <a:spLocks/>
              </p:cNvSpPr>
              <p:nvPr userDrawn="1"/>
            </p:nvSpPr>
            <p:spPr bwMode="gray">
              <a:xfrm>
                <a:off x="5432923" y="1569436"/>
                <a:ext cx="178540" cy="161932"/>
              </a:xfrm>
              <a:custGeom>
                <a:avLst/>
                <a:gdLst>
                  <a:gd name="T0" fmla="*/ 49 w 49"/>
                  <a:gd name="T1" fmla="*/ 8 h 44"/>
                  <a:gd name="T2" fmla="*/ 4 w 49"/>
                  <a:gd name="T3" fmla="*/ 41 h 44"/>
                  <a:gd name="T4" fmla="*/ 42 w 49"/>
                  <a:gd name="T5" fmla="*/ 0 h 44"/>
                  <a:gd name="T6" fmla="*/ 49 w 49"/>
                  <a:gd name="T7" fmla="*/ 8 h 44"/>
                </a:gdLst>
                <a:ahLst/>
                <a:cxnLst>
                  <a:cxn ang="0">
                    <a:pos x="T0" y="T1"/>
                  </a:cxn>
                  <a:cxn ang="0">
                    <a:pos x="T2" y="T3"/>
                  </a:cxn>
                  <a:cxn ang="0">
                    <a:pos x="T4" y="T5"/>
                  </a:cxn>
                  <a:cxn ang="0">
                    <a:pos x="T6" y="T7"/>
                  </a:cxn>
                </a:cxnLst>
                <a:rect l="0" t="0" r="r" b="b"/>
                <a:pathLst>
                  <a:path w="49" h="44">
                    <a:moveTo>
                      <a:pt x="49" y="8"/>
                    </a:moveTo>
                    <a:cubicBezTo>
                      <a:pt x="7" y="44"/>
                      <a:pt x="5" y="42"/>
                      <a:pt x="4" y="41"/>
                    </a:cubicBezTo>
                    <a:cubicBezTo>
                      <a:pt x="3" y="39"/>
                      <a:pt x="0" y="36"/>
                      <a:pt x="42" y="0"/>
                    </a:cubicBezTo>
                    <a:lnTo>
                      <a:pt x="49"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6" name="Freeform 26"/>
              <p:cNvSpPr>
                <a:spLocks/>
              </p:cNvSpPr>
              <p:nvPr userDrawn="1"/>
            </p:nvSpPr>
            <p:spPr bwMode="gray">
              <a:xfrm>
                <a:off x="6184447" y="1478090"/>
                <a:ext cx="45674" cy="398599"/>
              </a:xfrm>
              <a:custGeom>
                <a:avLst/>
                <a:gdLst>
                  <a:gd name="T0" fmla="*/ 11 w 11"/>
                  <a:gd name="T1" fmla="*/ 96 h 96"/>
                  <a:gd name="T2" fmla="*/ 0 w 11"/>
                  <a:gd name="T3" fmla="*/ 96 h 96"/>
                  <a:gd name="T4" fmla="*/ 2 w 11"/>
                  <a:gd name="T5" fmla="*/ 0 h 96"/>
                  <a:gd name="T6" fmla="*/ 10 w 11"/>
                  <a:gd name="T7" fmla="*/ 0 h 96"/>
                  <a:gd name="T8" fmla="*/ 11 w 11"/>
                  <a:gd name="T9" fmla="*/ 96 h 96"/>
                </a:gdLst>
                <a:ahLst/>
                <a:cxnLst>
                  <a:cxn ang="0">
                    <a:pos x="T0" y="T1"/>
                  </a:cxn>
                  <a:cxn ang="0">
                    <a:pos x="T2" y="T3"/>
                  </a:cxn>
                  <a:cxn ang="0">
                    <a:pos x="T4" y="T5"/>
                  </a:cxn>
                  <a:cxn ang="0">
                    <a:pos x="T6" y="T7"/>
                  </a:cxn>
                  <a:cxn ang="0">
                    <a:pos x="T8" y="T9"/>
                  </a:cxn>
                </a:cxnLst>
                <a:rect l="0" t="0" r="r" b="b"/>
                <a:pathLst>
                  <a:path w="11" h="96">
                    <a:moveTo>
                      <a:pt x="11" y="96"/>
                    </a:moveTo>
                    <a:lnTo>
                      <a:pt x="0" y="96"/>
                    </a:lnTo>
                    <a:lnTo>
                      <a:pt x="2" y="0"/>
                    </a:lnTo>
                    <a:lnTo>
                      <a:pt x="10" y="0"/>
                    </a:lnTo>
                    <a:lnTo>
                      <a:pt x="11" y="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7" name="Freeform 27"/>
              <p:cNvSpPr>
                <a:spLocks/>
              </p:cNvSpPr>
              <p:nvPr userDrawn="1"/>
            </p:nvSpPr>
            <p:spPr bwMode="gray">
              <a:xfrm>
                <a:off x="6130472" y="1312007"/>
                <a:ext cx="99650" cy="182691"/>
              </a:xfrm>
              <a:custGeom>
                <a:avLst/>
                <a:gdLst>
                  <a:gd name="T0" fmla="*/ 28 w 28"/>
                  <a:gd name="T1" fmla="*/ 47 h 51"/>
                  <a:gd name="T2" fmla="*/ 3 w 28"/>
                  <a:gd name="T3" fmla="*/ 1 h 51"/>
                  <a:gd name="T4" fmla="*/ 19 w 28"/>
                  <a:gd name="T5" fmla="*/ 51 h 51"/>
                  <a:gd name="T6" fmla="*/ 28 w 28"/>
                  <a:gd name="T7" fmla="*/ 47 h 51"/>
                </a:gdLst>
                <a:ahLst/>
                <a:cxnLst>
                  <a:cxn ang="0">
                    <a:pos x="T0" y="T1"/>
                  </a:cxn>
                  <a:cxn ang="0">
                    <a:pos x="T2" y="T3"/>
                  </a:cxn>
                  <a:cxn ang="0">
                    <a:pos x="T4" y="T5"/>
                  </a:cxn>
                  <a:cxn ang="0">
                    <a:pos x="T6" y="T7"/>
                  </a:cxn>
                </a:cxnLst>
                <a:rect l="0" t="0" r="r" b="b"/>
                <a:pathLst>
                  <a:path w="28" h="51">
                    <a:moveTo>
                      <a:pt x="28" y="47"/>
                    </a:moveTo>
                    <a:cubicBezTo>
                      <a:pt x="8" y="0"/>
                      <a:pt x="5" y="0"/>
                      <a:pt x="3" y="1"/>
                    </a:cubicBezTo>
                    <a:cubicBezTo>
                      <a:pt x="2" y="2"/>
                      <a:pt x="0" y="4"/>
                      <a:pt x="19" y="51"/>
                    </a:cubicBezTo>
                    <a:lnTo>
                      <a:pt x="28" y="4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8" name="Freeform 28"/>
              <p:cNvSpPr>
                <a:spLocks/>
              </p:cNvSpPr>
              <p:nvPr userDrawn="1"/>
            </p:nvSpPr>
            <p:spPr bwMode="gray">
              <a:xfrm>
                <a:off x="6080647" y="1457331"/>
                <a:ext cx="145324" cy="161932"/>
              </a:xfrm>
              <a:custGeom>
                <a:avLst/>
                <a:gdLst>
                  <a:gd name="T0" fmla="*/ 33 w 40"/>
                  <a:gd name="T1" fmla="*/ 0 h 45"/>
                  <a:gd name="T2" fmla="*/ 3 w 40"/>
                  <a:gd name="T3" fmla="*/ 41 h 45"/>
                  <a:gd name="T4" fmla="*/ 40 w 40"/>
                  <a:gd name="T5" fmla="*/ 7 h 45"/>
                  <a:gd name="T6" fmla="*/ 33 w 40"/>
                  <a:gd name="T7" fmla="*/ 0 h 45"/>
                </a:gdLst>
                <a:ahLst/>
                <a:cxnLst>
                  <a:cxn ang="0">
                    <a:pos x="T0" y="T1"/>
                  </a:cxn>
                  <a:cxn ang="0">
                    <a:pos x="T2" y="T3"/>
                  </a:cxn>
                  <a:cxn ang="0">
                    <a:pos x="T4" y="T5"/>
                  </a:cxn>
                  <a:cxn ang="0">
                    <a:pos x="T6" y="T7"/>
                  </a:cxn>
                </a:cxnLst>
                <a:rect l="0" t="0" r="r" b="b"/>
                <a:pathLst>
                  <a:path w="40" h="45">
                    <a:moveTo>
                      <a:pt x="33" y="0"/>
                    </a:moveTo>
                    <a:cubicBezTo>
                      <a:pt x="0" y="38"/>
                      <a:pt x="2" y="40"/>
                      <a:pt x="3" y="41"/>
                    </a:cubicBezTo>
                    <a:cubicBezTo>
                      <a:pt x="4" y="42"/>
                      <a:pt x="7" y="45"/>
                      <a:pt x="40" y="7"/>
                    </a:cubicBezTo>
                    <a:lnTo>
                      <a:pt x="3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9" name="Freeform 29"/>
              <p:cNvSpPr>
                <a:spLocks/>
              </p:cNvSpPr>
              <p:nvPr userDrawn="1"/>
            </p:nvSpPr>
            <p:spPr bwMode="gray">
              <a:xfrm>
                <a:off x="6201056" y="1457331"/>
                <a:ext cx="186845" cy="45674"/>
              </a:xfrm>
              <a:custGeom>
                <a:avLst/>
                <a:gdLst>
                  <a:gd name="T0" fmla="*/ 0 w 51"/>
                  <a:gd name="T1" fmla="*/ 0 h 13"/>
                  <a:gd name="T2" fmla="*/ 50 w 51"/>
                  <a:gd name="T3" fmla="*/ 8 h 13"/>
                  <a:gd name="T4" fmla="*/ 0 w 51"/>
                  <a:gd name="T5" fmla="*/ 10 h 13"/>
                  <a:gd name="T6" fmla="*/ 0 w 51"/>
                  <a:gd name="T7" fmla="*/ 0 h 13"/>
                </a:gdLst>
                <a:ahLst/>
                <a:cxnLst>
                  <a:cxn ang="0">
                    <a:pos x="T0" y="T1"/>
                  </a:cxn>
                  <a:cxn ang="0">
                    <a:pos x="T2" y="T3"/>
                  </a:cxn>
                  <a:cxn ang="0">
                    <a:pos x="T4" y="T5"/>
                  </a:cxn>
                  <a:cxn ang="0">
                    <a:pos x="T6" y="T7"/>
                  </a:cxn>
                </a:cxnLst>
                <a:rect l="0" t="0" r="r" b="b"/>
                <a:pathLst>
                  <a:path w="51" h="13">
                    <a:moveTo>
                      <a:pt x="0" y="0"/>
                    </a:moveTo>
                    <a:cubicBezTo>
                      <a:pt x="51" y="3"/>
                      <a:pt x="50" y="6"/>
                      <a:pt x="50" y="8"/>
                    </a:cubicBezTo>
                    <a:cubicBezTo>
                      <a:pt x="50" y="9"/>
                      <a:pt x="50" y="13"/>
                      <a:pt x="0" y="1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0" name="Oval 30"/>
              <p:cNvSpPr>
                <a:spLocks noChangeArrowheads="1"/>
              </p:cNvSpPr>
              <p:nvPr userDrawn="1"/>
            </p:nvSpPr>
            <p:spPr bwMode="gray">
              <a:xfrm>
                <a:off x="4515314" y="1914059"/>
                <a:ext cx="3350724" cy="3334116"/>
              </a:xfrm>
              <a:prstGeom prst="ellipse">
                <a:avLst/>
              </a:pr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1" name="Freeform 31"/>
              <p:cNvSpPr>
                <a:spLocks/>
              </p:cNvSpPr>
              <p:nvPr userDrawn="1"/>
            </p:nvSpPr>
            <p:spPr bwMode="gray">
              <a:xfrm>
                <a:off x="4702159" y="2100901"/>
                <a:ext cx="3163880" cy="3147271"/>
              </a:xfrm>
              <a:custGeom>
                <a:avLst/>
                <a:gdLst>
                  <a:gd name="T0" fmla="*/ 623 w 873"/>
                  <a:gd name="T1" fmla="*/ 0 h 873"/>
                  <a:gd name="T2" fmla="*/ 675 w 873"/>
                  <a:gd name="T3" fmla="*/ 213 h 873"/>
                  <a:gd name="T4" fmla="*/ 213 w 873"/>
                  <a:gd name="T5" fmla="*/ 675 h 873"/>
                  <a:gd name="T6" fmla="*/ 0 w 873"/>
                  <a:gd name="T7" fmla="*/ 623 h 873"/>
                  <a:gd name="T8" fmla="*/ 410 w 873"/>
                  <a:gd name="T9" fmla="*/ 873 h 873"/>
                  <a:gd name="T10" fmla="*/ 873 w 873"/>
                  <a:gd name="T11" fmla="*/ 410 h 873"/>
                  <a:gd name="T12" fmla="*/ 623 w 873"/>
                  <a:gd name="T13" fmla="*/ 0 h 873"/>
                </a:gdLst>
                <a:ahLst/>
                <a:cxnLst>
                  <a:cxn ang="0">
                    <a:pos x="T0" y="T1"/>
                  </a:cxn>
                  <a:cxn ang="0">
                    <a:pos x="T2" y="T3"/>
                  </a:cxn>
                  <a:cxn ang="0">
                    <a:pos x="T4" y="T5"/>
                  </a:cxn>
                  <a:cxn ang="0">
                    <a:pos x="T6" y="T7"/>
                  </a:cxn>
                  <a:cxn ang="0">
                    <a:pos x="T8" y="T9"/>
                  </a:cxn>
                  <a:cxn ang="0">
                    <a:pos x="T10" y="T11"/>
                  </a:cxn>
                  <a:cxn ang="0">
                    <a:pos x="T12" y="T13"/>
                  </a:cxn>
                </a:cxnLst>
                <a:rect l="0" t="0" r="r" b="b"/>
                <a:pathLst>
                  <a:path w="873" h="873">
                    <a:moveTo>
                      <a:pt x="623" y="0"/>
                    </a:moveTo>
                    <a:cubicBezTo>
                      <a:pt x="657" y="63"/>
                      <a:pt x="675" y="136"/>
                      <a:pt x="675" y="213"/>
                    </a:cubicBezTo>
                    <a:cubicBezTo>
                      <a:pt x="675" y="468"/>
                      <a:pt x="468" y="675"/>
                      <a:pt x="213" y="675"/>
                    </a:cubicBezTo>
                    <a:cubicBezTo>
                      <a:pt x="136" y="675"/>
                      <a:pt x="63" y="657"/>
                      <a:pt x="0" y="623"/>
                    </a:cubicBezTo>
                    <a:cubicBezTo>
                      <a:pt x="77" y="772"/>
                      <a:pt x="232" y="873"/>
                      <a:pt x="410" y="873"/>
                    </a:cubicBezTo>
                    <a:cubicBezTo>
                      <a:pt x="666" y="873"/>
                      <a:pt x="873" y="666"/>
                      <a:pt x="873" y="410"/>
                    </a:cubicBezTo>
                    <a:cubicBezTo>
                      <a:pt x="873" y="232"/>
                      <a:pt x="772" y="77"/>
                      <a:pt x="623" y="0"/>
                    </a:cubicBez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2" name="Oval 32"/>
              <p:cNvSpPr>
                <a:spLocks noChangeArrowheads="1"/>
              </p:cNvSpPr>
              <p:nvPr userDrawn="1"/>
            </p:nvSpPr>
            <p:spPr bwMode="gray">
              <a:xfrm>
                <a:off x="6043277" y="2877340"/>
                <a:ext cx="265733" cy="261582"/>
              </a:xfrm>
              <a:prstGeom prst="ellipse">
                <a:avLst/>
              </a:pr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3" name="Freeform 33"/>
              <p:cNvSpPr>
                <a:spLocks/>
              </p:cNvSpPr>
              <p:nvPr userDrawn="1"/>
            </p:nvSpPr>
            <p:spPr bwMode="gray">
              <a:xfrm>
                <a:off x="6155384" y="2877340"/>
                <a:ext cx="153628" cy="261582"/>
              </a:xfrm>
              <a:custGeom>
                <a:avLst/>
                <a:gdLst>
                  <a:gd name="T0" fmla="*/ 31 w 42"/>
                  <a:gd name="T1" fmla="*/ 36 h 73"/>
                  <a:gd name="T2" fmla="*/ 0 w 42"/>
                  <a:gd name="T3" fmla="*/ 0 h 73"/>
                  <a:gd name="T4" fmla="*/ 5 w 42"/>
                  <a:gd name="T5" fmla="*/ 0 h 73"/>
                  <a:gd name="T6" fmla="*/ 42 w 42"/>
                  <a:gd name="T7" fmla="*/ 36 h 73"/>
                  <a:gd name="T8" fmla="*/ 5 w 42"/>
                  <a:gd name="T9" fmla="*/ 73 h 73"/>
                  <a:gd name="T10" fmla="*/ 0 w 42"/>
                  <a:gd name="T11" fmla="*/ 72 h 73"/>
                  <a:gd name="T12" fmla="*/ 31 w 42"/>
                  <a:gd name="T13" fmla="*/ 36 h 73"/>
                </a:gdLst>
                <a:ahLst/>
                <a:cxnLst>
                  <a:cxn ang="0">
                    <a:pos x="T0" y="T1"/>
                  </a:cxn>
                  <a:cxn ang="0">
                    <a:pos x="T2" y="T3"/>
                  </a:cxn>
                  <a:cxn ang="0">
                    <a:pos x="T4" y="T5"/>
                  </a:cxn>
                  <a:cxn ang="0">
                    <a:pos x="T6" y="T7"/>
                  </a:cxn>
                  <a:cxn ang="0">
                    <a:pos x="T8" y="T9"/>
                  </a:cxn>
                  <a:cxn ang="0">
                    <a:pos x="T10" y="T11"/>
                  </a:cxn>
                  <a:cxn ang="0">
                    <a:pos x="T12" y="T13"/>
                  </a:cxn>
                </a:cxnLst>
                <a:rect l="0" t="0" r="r" b="b"/>
                <a:pathLst>
                  <a:path w="42" h="73">
                    <a:moveTo>
                      <a:pt x="31" y="36"/>
                    </a:moveTo>
                    <a:cubicBezTo>
                      <a:pt x="31" y="18"/>
                      <a:pt x="18" y="3"/>
                      <a:pt x="0" y="0"/>
                    </a:cubicBezTo>
                    <a:cubicBezTo>
                      <a:pt x="2" y="0"/>
                      <a:pt x="3" y="0"/>
                      <a:pt x="5" y="0"/>
                    </a:cubicBezTo>
                    <a:cubicBezTo>
                      <a:pt x="25" y="0"/>
                      <a:pt x="42" y="16"/>
                      <a:pt x="42" y="36"/>
                    </a:cubicBezTo>
                    <a:cubicBezTo>
                      <a:pt x="42" y="56"/>
                      <a:pt x="25" y="73"/>
                      <a:pt x="5" y="73"/>
                    </a:cubicBezTo>
                    <a:cubicBezTo>
                      <a:pt x="3" y="73"/>
                      <a:pt x="2" y="73"/>
                      <a:pt x="0" y="72"/>
                    </a:cubicBezTo>
                    <a:cubicBezTo>
                      <a:pt x="18" y="70"/>
                      <a:pt x="31" y="55"/>
                      <a:pt x="31" y="36"/>
                    </a:cubicBez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4" name="Freeform 34"/>
              <p:cNvSpPr>
                <a:spLocks/>
              </p:cNvSpPr>
              <p:nvPr userDrawn="1"/>
            </p:nvSpPr>
            <p:spPr bwMode="gray">
              <a:xfrm>
                <a:off x="6163688" y="2960381"/>
                <a:ext cx="20762" cy="307253"/>
              </a:xfrm>
              <a:custGeom>
                <a:avLst/>
                <a:gdLst>
                  <a:gd name="T0" fmla="*/ 3 w 6"/>
                  <a:gd name="T1" fmla="*/ 86 h 86"/>
                  <a:gd name="T2" fmla="*/ 0 w 6"/>
                  <a:gd name="T3" fmla="*/ 84 h 86"/>
                  <a:gd name="T4" fmla="*/ 0 w 6"/>
                  <a:gd name="T5" fmla="*/ 3 h 86"/>
                  <a:gd name="T6" fmla="*/ 3 w 6"/>
                  <a:gd name="T7" fmla="*/ 0 h 86"/>
                  <a:gd name="T8" fmla="*/ 6 w 6"/>
                  <a:gd name="T9" fmla="*/ 3 h 86"/>
                  <a:gd name="T10" fmla="*/ 6 w 6"/>
                  <a:gd name="T11" fmla="*/ 84 h 86"/>
                  <a:gd name="T12" fmla="*/ 3 w 6"/>
                  <a:gd name="T13" fmla="*/ 86 h 86"/>
                </a:gdLst>
                <a:ahLst/>
                <a:cxnLst>
                  <a:cxn ang="0">
                    <a:pos x="T0" y="T1"/>
                  </a:cxn>
                  <a:cxn ang="0">
                    <a:pos x="T2" y="T3"/>
                  </a:cxn>
                  <a:cxn ang="0">
                    <a:pos x="T4" y="T5"/>
                  </a:cxn>
                  <a:cxn ang="0">
                    <a:pos x="T6" y="T7"/>
                  </a:cxn>
                  <a:cxn ang="0">
                    <a:pos x="T8" y="T9"/>
                  </a:cxn>
                  <a:cxn ang="0">
                    <a:pos x="T10" y="T11"/>
                  </a:cxn>
                  <a:cxn ang="0">
                    <a:pos x="T12" y="T13"/>
                  </a:cxn>
                </a:cxnLst>
                <a:rect l="0" t="0" r="r" b="b"/>
                <a:pathLst>
                  <a:path w="6" h="86">
                    <a:moveTo>
                      <a:pt x="3" y="86"/>
                    </a:moveTo>
                    <a:cubicBezTo>
                      <a:pt x="2" y="86"/>
                      <a:pt x="0" y="85"/>
                      <a:pt x="0" y="84"/>
                    </a:cubicBezTo>
                    <a:cubicBezTo>
                      <a:pt x="0" y="3"/>
                      <a:pt x="0" y="3"/>
                      <a:pt x="0" y="3"/>
                    </a:cubicBezTo>
                    <a:cubicBezTo>
                      <a:pt x="0" y="1"/>
                      <a:pt x="2" y="0"/>
                      <a:pt x="3" y="0"/>
                    </a:cubicBezTo>
                    <a:cubicBezTo>
                      <a:pt x="5" y="0"/>
                      <a:pt x="6" y="1"/>
                      <a:pt x="6" y="3"/>
                    </a:cubicBezTo>
                    <a:cubicBezTo>
                      <a:pt x="6" y="84"/>
                      <a:pt x="6" y="84"/>
                      <a:pt x="6" y="84"/>
                    </a:cubicBezTo>
                    <a:cubicBezTo>
                      <a:pt x="6" y="85"/>
                      <a:pt x="5" y="86"/>
                      <a:pt x="3" y="86"/>
                    </a:cubicBez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5" name="Freeform 35"/>
              <p:cNvSpPr>
                <a:spLocks/>
              </p:cNvSpPr>
              <p:nvPr userDrawn="1"/>
            </p:nvSpPr>
            <p:spPr bwMode="gray">
              <a:xfrm>
                <a:off x="6113863" y="3026815"/>
                <a:ext cx="116258" cy="74737"/>
              </a:xfrm>
              <a:custGeom>
                <a:avLst/>
                <a:gdLst>
                  <a:gd name="T0" fmla="*/ 17 w 32"/>
                  <a:gd name="T1" fmla="*/ 21 h 21"/>
                  <a:gd name="T2" fmla="*/ 1 w 32"/>
                  <a:gd name="T3" fmla="*/ 5 h 21"/>
                  <a:gd name="T4" fmla="*/ 1 w 32"/>
                  <a:gd name="T5" fmla="*/ 1 h 21"/>
                  <a:gd name="T6" fmla="*/ 5 w 32"/>
                  <a:gd name="T7" fmla="*/ 1 h 21"/>
                  <a:gd name="T8" fmla="*/ 18 w 32"/>
                  <a:gd name="T9" fmla="*/ 14 h 21"/>
                  <a:gd name="T10" fmla="*/ 27 w 32"/>
                  <a:gd name="T11" fmla="*/ 7 h 21"/>
                  <a:gd name="T12" fmla="*/ 31 w 32"/>
                  <a:gd name="T13" fmla="*/ 8 h 21"/>
                  <a:gd name="T14" fmla="*/ 30 w 32"/>
                  <a:gd name="T15" fmla="*/ 12 h 21"/>
                  <a:gd name="T16" fmla="*/ 17 w 32"/>
                  <a:gd name="T17"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21">
                    <a:moveTo>
                      <a:pt x="17" y="21"/>
                    </a:moveTo>
                    <a:cubicBezTo>
                      <a:pt x="1" y="5"/>
                      <a:pt x="1" y="5"/>
                      <a:pt x="1" y="5"/>
                    </a:cubicBezTo>
                    <a:cubicBezTo>
                      <a:pt x="0" y="4"/>
                      <a:pt x="0" y="2"/>
                      <a:pt x="1" y="1"/>
                    </a:cubicBezTo>
                    <a:cubicBezTo>
                      <a:pt x="2" y="0"/>
                      <a:pt x="4" y="0"/>
                      <a:pt x="5" y="1"/>
                    </a:cubicBezTo>
                    <a:cubicBezTo>
                      <a:pt x="18" y="14"/>
                      <a:pt x="18" y="14"/>
                      <a:pt x="18" y="14"/>
                    </a:cubicBezTo>
                    <a:cubicBezTo>
                      <a:pt x="27" y="7"/>
                      <a:pt x="27" y="7"/>
                      <a:pt x="27" y="7"/>
                    </a:cubicBezTo>
                    <a:cubicBezTo>
                      <a:pt x="28" y="6"/>
                      <a:pt x="30" y="7"/>
                      <a:pt x="31" y="8"/>
                    </a:cubicBezTo>
                    <a:cubicBezTo>
                      <a:pt x="32" y="9"/>
                      <a:pt x="32" y="11"/>
                      <a:pt x="30" y="12"/>
                    </a:cubicBezTo>
                    <a:lnTo>
                      <a:pt x="17" y="21"/>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6" name="Oval 36"/>
              <p:cNvSpPr>
                <a:spLocks noChangeArrowheads="1"/>
              </p:cNvSpPr>
              <p:nvPr userDrawn="1"/>
            </p:nvSpPr>
            <p:spPr bwMode="gray">
              <a:xfrm>
                <a:off x="6288250" y="2478741"/>
                <a:ext cx="344623" cy="344623"/>
              </a:xfrm>
              <a:prstGeom prst="ellipse">
                <a:avLst/>
              </a:pr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7" name="Freeform 37"/>
              <p:cNvSpPr>
                <a:spLocks/>
              </p:cNvSpPr>
              <p:nvPr userDrawn="1"/>
            </p:nvSpPr>
            <p:spPr bwMode="gray">
              <a:xfrm>
                <a:off x="6433572" y="2478741"/>
                <a:ext cx="199299" cy="344623"/>
              </a:xfrm>
              <a:custGeom>
                <a:avLst/>
                <a:gdLst>
                  <a:gd name="T0" fmla="*/ 41 w 55"/>
                  <a:gd name="T1" fmla="*/ 48 h 95"/>
                  <a:gd name="T2" fmla="*/ 0 w 55"/>
                  <a:gd name="T3" fmla="*/ 1 h 95"/>
                  <a:gd name="T4" fmla="*/ 7 w 55"/>
                  <a:gd name="T5" fmla="*/ 0 h 95"/>
                  <a:gd name="T6" fmla="*/ 55 w 55"/>
                  <a:gd name="T7" fmla="*/ 48 h 95"/>
                  <a:gd name="T8" fmla="*/ 7 w 55"/>
                  <a:gd name="T9" fmla="*/ 95 h 95"/>
                  <a:gd name="T10" fmla="*/ 0 w 55"/>
                  <a:gd name="T11" fmla="*/ 95 h 95"/>
                  <a:gd name="T12" fmla="*/ 41 w 55"/>
                  <a:gd name="T13" fmla="*/ 48 h 95"/>
                </a:gdLst>
                <a:ahLst/>
                <a:cxnLst>
                  <a:cxn ang="0">
                    <a:pos x="T0" y="T1"/>
                  </a:cxn>
                  <a:cxn ang="0">
                    <a:pos x="T2" y="T3"/>
                  </a:cxn>
                  <a:cxn ang="0">
                    <a:pos x="T4" y="T5"/>
                  </a:cxn>
                  <a:cxn ang="0">
                    <a:pos x="T6" y="T7"/>
                  </a:cxn>
                  <a:cxn ang="0">
                    <a:pos x="T8" y="T9"/>
                  </a:cxn>
                  <a:cxn ang="0">
                    <a:pos x="T10" y="T11"/>
                  </a:cxn>
                  <a:cxn ang="0">
                    <a:pos x="T12" y="T13"/>
                  </a:cxn>
                </a:cxnLst>
                <a:rect l="0" t="0" r="r" b="b"/>
                <a:pathLst>
                  <a:path w="55" h="95">
                    <a:moveTo>
                      <a:pt x="41" y="48"/>
                    </a:moveTo>
                    <a:cubicBezTo>
                      <a:pt x="41" y="24"/>
                      <a:pt x="23" y="4"/>
                      <a:pt x="0" y="1"/>
                    </a:cubicBezTo>
                    <a:cubicBezTo>
                      <a:pt x="3" y="0"/>
                      <a:pt x="5" y="0"/>
                      <a:pt x="7" y="0"/>
                    </a:cubicBezTo>
                    <a:cubicBezTo>
                      <a:pt x="34" y="0"/>
                      <a:pt x="55" y="21"/>
                      <a:pt x="55" y="48"/>
                    </a:cubicBezTo>
                    <a:cubicBezTo>
                      <a:pt x="55" y="74"/>
                      <a:pt x="34" y="95"/>
                      <a:pt x="7" y="95"/>
                    </a:cubicBezTo>
                    <a:cubicBezTo>
                      <a:pt x="5" y="95"/>
                      <a:pt x="3" y="95"/>
                      <a:pt x="0" y="95"/>
                    </a:cubicBezTo>
                    <a:cubicBezTo>
                      <a:pt x="23" y="91"/>
                      <a:pt x="41" y="72"/>
                      <a:pt x="41" y="48"/>
                    </a:cubicBez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8" name="Freeform 38"/>
              <p:cNvSpPr>
                <a:spLocks/>
              </p:cNvSpPr>
              <p:nvPr userDrawn="1"/>
            </p:nvSpPr>
            <p:spPr bwMode="gray">
              <a:xfrm>
                <a:off x="6454333" y="2590846"/>
                <a:ext cx="16608" cy="398599"/>
              </a:xfrm>
              <a:custGeom>
                <a:avLst/>
                <a:gdLst>
                  <a:gd name="T0" fmla="*/ 2 w 5"/>
                  <a:gd name="T1" fmla="*/ 110 h 110"/>
                  <a:gd name="T2" fmla="*/ 0 w 5"/>
                  <a:gd name="T3" fmla="*/ 108 h 110"/>
                  <a:gd name="T4" fmla="*/ 0 w 5"/>
                  <a:gd name="T5" fmla="*/ 3 h 110"/>
                  <a:gd name="T6" fmla="*/ 2 w 5"/>
                  <a:gd name="T7" fmla="*/ 0 h 110"/>
                  <a:gd name="T8" fmla="*/ 5 w 5"/>
                  <a:gd name="T9" fmla="*/ 3 h 110"/>
                  <a:gd name="T10" fmla="*/ 5 w 5"/>
                  <a:gd name="T11" fmla="*/ 108 h 110"/>
                  <a:gd name="T12" fmla="*/ 2 w 5"/>
                  <a:gd name="T13" fmla="*/ 110 h 110"/>
                </a:gdLst>
                <a:ahLst/>
                <a:cxnLst>
                  <a:cxn ang="0">
                    <a:pos x="T0" y="T1"/>
                  </a:cxn>
                  <a:cxn ang="0">
                    <a:pos x="T2" y="T3"/>
                  </a:cxn>
                  <a:cxn ang="0">
                    <a:pos x="T4" y="T5"/>
                  </a:cxn>
                  <a:cxn ang="0">
                    <a:pos x="T6" y="T7"/>
                  </a:cxn>
                  <a:cxn ang="0">
                    <a:pos x="T8" y="T9"/>
                  </a:cxn>
                  <a:cxn ang="0">
                    <a:pos x="T10" y="T11"/>
                  </a:cxn>
                  <a:cxn ang="0">
                    <a:pos x="T12" y="T13"/>
                  </a:cxn>
                </a:cxnLst>
                <a:rect l="0" t="0" r="r" b="b"/>
                <a:pathLst>
                  <a:path w="5" h="110">
                    <a:moveTo>
                      <a:pt x="2" y="110"/>
                    </a:moveTo>
                    <a:cubicBezTo>
                      <a:pt x="1" y="110"/>
                      <a:pt x="0" y="109"/>
                      <a:pt x="0" y="108"/>
                    </a:cubicBezTo>
                    <a:cubicBezTo>
                      <a:pt x="0" y="3"/>
                      <a:pt x="0" y="3"/>
                      <a:pt x="0" y="3"/>
                    </a:cubicBezTo>
                    <a:cubicBezTo>
                      <a:pt x="0" y="1"/>
                      <a:pt x="1" y="0"/>
                      <a:pt x="2" y="0"/>
                    </a:cubicBezTo>
                    <a:cubicBezTo>
                      <a:pt x="4" y="0"/>
                      <a:pt x="5" y="1"/>
                      <a:pt x="5" y="3"/>
                    </a:cubicBezTo>
                    <a:cubicBezTo>
                      <a:pt x="5" y="108"/>
                      <a:pt x="5" y="108"/>
                      <a:pt x="5" y="108"/>
                    </a:cubicBezTo>
                    <a:cubicBezTo>
                      <a:pt x="5" y="109"/>
                      <a:pt x="4" y="110"/>
                      <a:pt x="2" y="110"/>
                    </a:cubicBez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9" name="Freeform 39"/>
              <p:cNvSpPr>
                <a:spLocks/>
              </p:cNvSpPr>
              <p:nvPr userDrawn="1"/>
            </p:nvSpPr>
            <p:spPr bwMode="gray">
              <a:xfrm>
                <a:off x="6387900" y="2686345"/>
                <a:ext cx="137020" cy="83041"/>
              </a:xfrm>
              <a:custGeom>
                <a:avLst/>
                <a:gdLst>
                  <a:gd name="T0" fmla="*/ 20 w 38"/>
                  <a:gd name="T1" fmla="*/ 23 h 23"/>
                  <a:gd name="T2" fmla="*/ 0 w 38"/>
                  <a:gd name="T3" fmla="*/ 4 h 23"/>
                  <a:gd name="T4" fmla="*/ 0 w 38"/>
                  <a:gd name="T5" fmla="*/ 0 h 23"/>
                  <a:gd name="T6" fmla="*/ 4 w 38"/>
                  <a:gd name="T7" fmla="*/ 0 h 23"/>
                  <a:gd name="T8" fmla="*/ 21 w 38"/>
                  <a:gd name="T9" fmla="*/ 18 h 23"/>
                  <a:gd name="T10" fmla="*/ 34 w 38"/>
                  <a:gd name="T11" fmla="*/ 9 h 23"/>
                  <a:gd name="T12" fmla="*/ 37 w 38"/>
                  <a:gd name="T13" fmla="*/ 9 h 23"/>
                  <a:gd name="T14" fmla="*/ 37 w 38"/>
                  <a:gd name="T15" fmla="*/ 12 h 23"/>
                  <a:gd name="T16" fmla="*/ 20 w 38"/>
                  <a:gd name="T1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23">
                    <a:moveTo>
                      <a:pt x="20" y="23"/>
                    </a:moveTo>
                    <a:cubicBezTo>
                      <a:pt x="0" y="4"/>
                      <a:pt x="0" y="4"/>
                      <a:pt x="0" y="4"/>
                    </a:cubicBezTo>
                    <a:cubicBezTo>
                      <a:pt x="0" y="3"/>
                      <a:pt x="0" y="1"/>
                      <a:pt x="0" y="0"/>
                    </a:cubicBezTo>
                    <a:cubicBezTo>
                      <a:pt x="1" y="0"/>
                      <a:pt x="3" y="0"/>
                      <a:pt x="4" y="0"/>
                    </a:cubicBezTo>
                    <a:cubicBezTo>
                      <a:pt x="21" y="18"/>
                      <a:pt x="21" y="18"/>
                      <a:pt x="21" y="18"/>
                    </a:cubicBezTo>
                    <a:cubicBezTo>
                      <a:pt x="34" y="9"/>
                      <a:pt x="34" y="9"/>
                      <a:pt x="34" y="9"/>
                    </a:cubicBezTo>
                    <a:cubicBezTo>
                      <a:pt x="35" y="8"/>
                      <a:pt x="36" y="8"/>
                      <a:pt x="37" y="9"/>
                    </a:cubicBezTo>
                    <a:cubicBezTo>
                      <a:pt x="38" y="10"/>
                      <a:pt x="38" y="12"/>
                      <a:pt x="37" y="12"/>
                    </a:cubicBezTo>
                    <a:lnTo>
                      <a:pt x="20" y="23"/>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0" name="Oval 40"/>
              <p:cNvSpPr>
                <a:spLocks noChangeArrowheads="1"/>
              </p:cNvSpPr>
              <p:nvPr userDrawn="1"/>
            </p:nvSpPr>
            <p:spPr bwMode="gray">
              <a:xfrm>
                <a:off x="5902106" y="2246225"/>
                <a:ext cx="344623" cy="340470"/>
              </a:xfrm>
              <a:prstGeom prst="ellipse">
                <a:avLst/>
              </a:pr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1" name="Freeform 41"/>
              <p:cNvSpPr>
                <a:spLocks/>
              </p:cNvSpPr>
              <p:nvPr userDrawn="1"/>
            </p:nvSpPr>
            <p:spPr bwMode="gray">
              <a:xfrm>
                <a:off x="6051581" y="2246225"/>
                <a:ext cx="195149" cy="340470"/>
              </a:xfrm>
              <a:custGeom>
                <a:avLst/>
                <a:gdLst>
                  <a:gd name="T0" fmla="*/ 40 w 54"/>
                  <a:gd name="T1" fmla="*/ 48 h 95"/>
                  <a:gd name="T2" fmla="*/ 0 w 54"/>
                  <a:gd name="T3" fmla="*/ 0 h 95"/>
                  <a:gd name="T4" fmla="*/ 6 w 54"/>
                  <a:gd name="T5" fmla="*/ 0 h 95"/>
                  <a:gd name="T6" fmla="*/ 54 w 54"/>
                  <a:gd name="T7" fmla="*/ 48 h 95"/>
                  <a:gd name="T8" fmla="*/ 6 w 54"/>
                  <a:gd name="T9" fmla="*/ 95 h 95"/>
                  <a:gd name="T10" fmla="*/ 0 w 54"/>
                  <a:gd name="T11" fmla="*/ 95 h 95"/>
                  <a:gd name="T12" fmla="*/ 40 w 54"/>
                  <a:gd name="T13" fmla="*/ 48 h 95"/>
                </a:gdLst>
                <a:ahLst/>
                <a:cxnLst>
                  <a:cxn ang="0">
                    <a:pos x="T0" y="T1"/>
                  </a:cxn>
                  <a:cxn ang="0">
                    <a:pos x="T2" y="T3"/>
                  </a:cxn>
                  <a:cxn ang="0">
                    <a:pos x="T4" y="T5"/>
                  </a:cxn>
                  <a:cxn ang="0">
                    <a:pos x="T6" y="T7"/>
                  </a:cxn>
                  <a:cxn ang="0">
                    <a:pos x="T8" y="T9"/>
                  </a:cxn>
                  <a:cxn ang="0">
                    <a:pos x="T10" y="T11"/>
                  </a:cxn>
                  <a:cxn ang="0">
                    <a:pos x="T12" y="T13"/>
                  </a:cxn>
                </a:cxnLst>
                <a:rect l="0" t="0" r="r" b="b"/>
                <a:pathLst>
                  <a:path w="54" h="95">
                    <a:moveTo>
                      <a:pt x="40" y="48"/>
                    </a:moveTo>
                    <a:cubicBezTo>
                      <a:pt x="40" y="24"/>
                      <a:pt x="23" y="4"/>
                      <a:pt x="0" y="0"/>
                    </a:cubicBezTo>
                    <a:cubicBezTo>
                      <a:pt x="2" y="0"/>
                      <a:pt x="4" y="0"/>
                      <a:pt x="6" y="0"/>
                    </a:cubicBezTo>
                    <a:cubicBezTo>
                      <a:pt x="33" y="0"/>
                      <a:pt x="54" y="21"/>
                      <a:pt x="54" y="48"/>
                    </a:cubicBezTo>
                    <a:cubicBezTo>
                      <a:pt x="54" y="74"/>
                      <a:pt x="33" y="95"/>
                      <a:pt x="6" y="95"/>
                    </a:cubicBezTo>
                    <a:cubicBezTo>
                      <a:pt x="4" y="95"/>
                      <a:pt x="2" y="95"/>
                      <a:pt x="0" y="95"/>
                    </a:cubicBezTo>
                    <a:cubicBezTo>
                      <a:pt x="23" y="91"/>
                      <a:pt x="40" y="71"/>
                      <a:pt x="40" y="48"/>
                    </a:cubicBez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2" name="Freeform 42"/>
              <p:cNvSpPr>
                <a:spLocks/>
              </p:cNvSpPr>
              <p:nvPr userDrawn="1"/>
            </p:nvSpPr>
            <p:spPr bwMode="gray">
              <a:xfrm>
                <a:off x="6064038" y="2358330"/>
                <a:ext cx="20762" cy="394448"/>
              </a:xfrm>
              <a:custGeom>
                <a:avLst/>
                <a:gdLst>
                  <a:gd name="T0" fmla="*/ 2 w 5"/>
                  <a:gd name="T1" fmla="*/ 110 h 110"/>
                  <a:gd name="T2" fmla="*/ 0 w 5"/>
                  <a:gd name="T3" fmla="*/ 108 h 110"/>
                  <a:gd name="T4" fmla="*/ 0 w 5"/>
                  <a:gd name="T5" fmla="*/ 3 h 110"/>
                  <a:gd name="T6" fmla="*/ 2 w 5"/>
                  <a:gd name="T7" fmla="*/ 0 h 110"/>
                  <a:gd name="T8" fmla="*/ 5 w 5"/>
                  <a:gd name="T9" fmla="*/ 3 h 110"/>
                  <a:gd name="T10" fmla="*/ 5 w 5"/>
                  <a:gd name="T11" fmla="*/ 108 h 110"/>
                  <a:gd name="T12" fmla="*/ 2 w 5"/>
                  <a:gd name="T13" fmla="*/ 110 h 110"/>
                </a:gdLst>
                <a:ahLst/>
                <a:cxnLst>
                  <a:cxn ang="0">
                    <a:pos x="T0" y="T1"/>
                  </a:cxn>
                  <a:cxn ang="0">
                    <a:pos x="T2" y="T3"/>
                  </a:cxn>
                  <a:cxn ang="0">
                    <a:pos x="T4" y="T5"/>
                  </a:cxn>
                  <a:cxn ang="0">
                    <a:pos x="T6" y="T7"/>
                  </a:cxn>
                  <a:cxn ang="0">
                    <a:pos x="T8" y="T9"/>
                  </a:cxn>
                  <a:cxn ang="0">
                    <a:pos x="T10" y="T11"/>
                  </a:cxn>
                  <a:cxn ang="0">
                    <a:pos x="T12" y="T13"/>
                  </a:cxn>
                </a:cxnLst>
                <a:rect l="0" t="0" r="r" b="b"/>
                <a:pathLst>
                  <a:path w="5" h="110">
                    <a:moveTo>
                      <a:pt x="2" y="110"/>
                    </a:moveTo>
                    <a:cubicBezTo>
                      <a:pt x="1" y="110"/>
                      <a:pt x="0" y="109"/>
                      <a:pt x="0" y="108"/>
                    </a:cubicBezTo>
                    <a:cubicBezTo>
                      <a:pt x="0" y="3"/>
                      <a:pt x="0" y="3"/>
                      <a:pt x="0" y="3"/>
                    </a:cubicBezTo>
                    <a:cubicBezTo>
                      <a:pt x="0" y="1"/>
                      <a:pt x="1" y="0"/>
                      <a:pt x="2" y="0"/>
                    </a:cubicBezTo>
                    <a:cubicBezTo>
                      <a:pt x="4" y="0"/>
                      <a:pt x="5" y="1"/>
                      <a:pt x="5" y="3"/>
                    </a:cubicBezTo>
                    <a:cubicBezTo>
                      <a:pt x="5" y="108"/>
                      <a:pt x="5" y="108"/>
                      <a:pt x="5" y="108"/>
                    </a:cubicBezTo>
                    <a:cubicBezTo>
                      <a:pt x="5" y="109"/>
                      <a:pt x="4" y="110"/>
                      <a:pt x="2" y="110"/>
                    </a:cubicBez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3" name="Freeform 43"/>
              <p:cNvSpPr>
                <a:spLocks/>
              </p:cNvSpPr>
              <p:nvPr userDrawn="1"/>
            </p:nvSpPr>
            <p:spPr bwMode="gray">
              <a:xfrm>
                <a:off x="6001756" y="2449675"/>
                <a:ext cx="137020" cy="83041"/>
              </a:xfrm>
              <a:custGeom>
                <a:avLst/>
                <a:gdLst>
                  <a:gd name="T0" fmla="*/ 20 w 38"/>
                  <a:gd name="T1" fmla="*/ 23 h 23"/>
                  <a:gd name="T2" fmla="*/ 0 w 38"/>
                  <a:gd name="T3" fmla="*/ 3 h 23"/>
                  <a:gd name="T4" fmla="*/ 0 w 38"/>
                  <a:gd name="T5" fmla="*/ 0 h 23"/>
                  <a:gd name="T6" fmla="*/ 4 w 38"/>
                  <a:gd name="T7" fmla="*/ 0 h 23"/>
                  <a:gd name="T8" fmla="*/ 21 w 38"/>
                  <a:gd name="T9" fmla="*/ 18 h 23"/>
                  <a:gd name="T10" fmla="*/ 34 w 38"/>
                  <a:gd name="T11" fmla="*/ 9 h 23"/>
                  <a:gd name="T12" fmla="*/ 37 w 38"/>
                  <a:gd name="T13" fmla="*/ 9 h 23"/>
                  <a:gd name="T14" fmla="*/ 37 w 38"/>
                  <a:gd name="T15" fmla="*/ 12 h 23"/>
                  <a:gd name="T16" fmla="*/ 20 w 38"/>
                  <a:gd name="T1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23">
                    <a:moveTo>
                      <a:pt x="20" y="23"/>
                    </a:moveTo>
                    <a:cubicBezTo>
                      <a:pt x="0" y="3"/>
                      <a:pt x="0" y="3"/>
                      <a:pt x="0" y="3"/>
                    </a:cubicBezTo>
                    <a:cubicBezTo>
                      <a:pt x="0" y="3"/>
                      <a:pt x="0" y="1"/>
                      <a:pt x="0" y="0"/>
                    </a:cubicBezTo>
                    <a:cubicBezTo>
                      <a:pt x="1" y="0"/>
                      <a:pt x="3" y="0"/>
                      <a:pt x="4" y="0"/>
                    </a:cubicBezTo>
                    <a:cubicBezTo>
                      <a:pt x="21" y="18"/>
                      <a:pt x="21" y="18"/>
                      <a:pt x="21" y="18"/>
                    </a:cubicBezTo>
                    <a:cubicBezTo>
                      <a:pt x="34" y="9"/>
                      <a:pt x="34" y="9"/>
                      <a:pt x="34" y="9"/>
                    </a:cubicBezTo>
                    <a:cubicBezTo>
                      <a:pt x="35" y="8"/>
                      <a:pt x="36" y="8"/>
                      <a:pt x="37" y="9"/>
                    </a:cubicBezTo>
                    <a:cubicBezTo>
                      <a:pt x="38" y="10"/>
                      <a:pt x="38" y="11"/>
                      <a:pt x="37" y="12"/>
                    </a:cubicBezTo>
                    <a:lnTo>
                      <a:pt x="20" y="23"/>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4" name="Freeform 44"/>
              <p:cNvSpPr>
                <a:spLocks/>
              </p:cNvSpPr>
              <p:nvPr userDrawn="1"/>
            </p:nvSpPr>
            <p:spPr bwMode="gray">
              <a:xfrm>
                <a:off x="5158887" y="1747976"/>
                <a:ext cx="1598549" cy="552227"/>
              </a:xfrm>
              <a:custGeom>
                <a:avLst/>
                <a:gdLst>
                  <a:gd name="T0" fmla="*/ 87 w 441"/>
                  <a:gd name="T1" fmla="*/ 44 h 153"/>
                  <a:gd name="T2" fmla="*/ 138 w 441"/>
                  <a:gd name="T3" fmla="*/ 46 h 153"/>
                  <a:gd name="T4" fmla="*/ 183 w 441"/>
                  <a:gd name="T5" fmla="*/ 52 h 153"/>
                  <a:gd name="T6" fmla="*/ 256 w 441"/>
                  <a:gd name="T7" fmla="*/ 12 h 153"/>
                  <a:gd name="T8" fmla="*/ 296 w 441"/>
                  <a:gd name="T9" fmla="*/ 9 h 153"/>
                  <a:gd name="T10" fmla="*/ 411 w 441"/>
                  <a:gd name="T11" fmla="*/ 82 h 153"/>
                  <a:gd name="T12" fmla="*/ 0 w 441"/>
                  <a:gd name="T13" fmla="*/ 146 h 153"/>
                  <a:gd name="T14" fmla="*/ 87 w 441"/>
                  <a:gd name="T15" fmla="*/ 44 h 1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1" h="153">
                    <a:moveTo>
                      <a:pt x="87" y="44"/>
                    </a:moveTo>
                    <a:cubicBezTo>
                      <a:pt x="100" y="29"/>
                      <a:pt x="118" y="23"/>
                      <a:pt x="138" y="46"/>
                    </a:cubicBezTo>
                    <a:cubicBezTo>
                      <a:pt x="155" y="61"/>
                      <a:pt x="174" y="57"/>
                      <a:pt x="183" y="52"/>
                    </a:cubicBezTo>
                    <a:cubicBezTo>
                      <a:pt x="192" y="47"/>
                      <a:pt x="256" y="12"/>
                      <a:pt x="256" y="12"/>
                    </a:cubicBezTo>
                    <a:cubicBezTo>
                      <a:pt x="256" y="12"/>
                      <a:pt x="272" y="0"/>
                      <a:pt x="296" y="9"/>
                    </a:cubicBezTo>
                    <a:cubicBezTo>
                      <a:pt x="359" y="31"/>
                      <a:pt x="441" y="103"/>
                      <a:pt x="411" y="82"/>
                    </a:cubicBezTo>
                    <a:cubicBezTo>
                      <a:pt x="62" y="128"/>
                      <a:pt x="129" y="153"/>
                      <a:pt x="0" y="146"/>
                    </a:cubicBezTo>
                    <a:cubicBezTo>
                      <a:pt x="46" y="118"/>
                      <a:pt x="74" y="58"/>
                      <a:pt x="87" y="44"/>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5" name="Rectangle 45"/>
              <p:cNvSpPr>
                <a:spLocks noChangeArrowheads="1"/>
              </p:cNvSpPr>
              <p:nvPr userDrawn="1"/>
            </p:nvSpPr>
            <p:spPr bwMode="gray">
              <a:xfrm>
                <a:off x="5187950" y="2258680"/>
                <a:ext cx="33217" cy="12041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6" name="Oval 46"/>
              <p:cNvSpPr>
                <a:spLocks noChangeArrowheads="1"/>
              </p:cNvSpPr>
              <p:nvPr userDrawn="1"/>
            </p:nvSpPr>
            <p:spPr bwMode="gray">
              <a:xfrm>
                <a:off x="5038475" y="1938972"/>
                <a:ext cx="336319" cy="33631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7" name="Rectangle 47"/>
              <p:cNvSpPr>
                <a:spLocks noChangeArrowheads="1"/>
              </p:cNvSpPr>
              <p:nvPr userDrawn="1"/>
            </p:nvSpPr>
            <p:spPr bwMode="gray">
              <a:xfrm>
                <a:off x="5179646" y="2005405"/>
                <a:ext cx="53978" cy="195149"/>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8" name="Freeform 48"/>
              <p:cNvSpPr>
                <a:spLocks/>
              </p:cNvSpPr>
              <p:nvPr userDrawn="1"/>
            </p:nvSpPr>
            <p:spPr bwMode="gray">
              <a:xfrm>
                <a:off x="5092453" y="2080142"/>
                <a:ext cx="228365" cy="58129"/>
              </a:xfrm>
              <a:custGeom>
                <a:avLst/>
                <a:gdLst>
                  <a:gd name="T0" fmla="*/ 50 w 55"/>
                  <a:gd name="T1" fmla="*/ 0 h 14"/>
                  <a:gd name="T2" fmla="*/ 55 w 55"/>
                  <a:gd name="T3" fmla="*/ 14 h 14"/>
                  <a:gd name="T4" fmla="*/ 0 w 55"/>
                  <a:gd name="T5" fmla="*/ 14 h 14"/>
                  <a:gd name="T6" fmla="*/ 3 w 55"/>
                  <a:gd name="T7" fmla="*/ 0 h 14"/>
                  <a:gd name="T8" fmla="*/ 50 w 55"/>
                  <a:gd name="T9" fmla="*/ 0 h 14"/>
                </a:gdLst>
                <a:ahLst/>
                <a:cxnLst>
                  <a:cxn ang="0">
                    <a:pos x="T0" y="T1"/>
                  </a:cxn>
                  <a:cxn ang="0">
                    <a:pos x="T2" y="T3"/>
                  </a:cxn>
                  <a:cxn ang="0">
                    <a:pos x="T4" y="T5"/>
                  </a:cxn>
                  <a:cxn ang="0">
                    <a:pos x="T6" y="T7"/>
                  </a:cxn>
                  <a:cxn ang="0">
                    <a:pos x="T8" y="T9"/>
                  </a:cxn>
                </a:cxnLst>
                <a:rect l="0" t="0" r="r" b="b"/>
                <a:pathLst>
                  <a:path w="55" h="14">
                    <a:moveTo>
                      <a:pt x="50" y="0"/>
                    </a:moveTo>
                    <a:lnTo>
                      <a:pt x="55" y="14"/>
                    </a:lnTo>
                    <a:lnTo>
                      <a:pt x="0" y="14"/>
                    </a:lnTo>
                    <a:lnTo>
                      <a:pt x="3" y="0"/>
                    </a:lnTo>
                    <a:lnTo>
                      <a:pt x="50"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9" name="Rectangle 49"/>
              <p:cNvSpPr>
                <a:spLocks noChangeArrowheads="1"/>
              </p:cNvSpPr>
              <p:nvPr userDrawn="1"/>
            </p:nvSpPr>
            <p:spPr bwMode="gray">
              <a:xfrm>
                <a:off x="4511163" y="2653128"/>
                <a:ext cx="465032" cy="69339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0" name="Rectangle 50"/>
              <p:cNvSpPr>
                <a:spLocks noChangeArrowheads="1"/>
              </p:cNvSpPr>
              <p:nvPr userDrawn="1"/>
            </p:nvSpPr>
            <p:spPr bwMode="gray">
              <a:xfrm>
                <a:off x="4511163" y="2653128"/>
                <a:ext cx="465032" cy="693397"/>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1" name="Rectangle 51"/>
              <p:cNvSpPr>
                <a:spLocks noChangeArrowheads="1"/>
              </p:cNvSpPr>
              <p:nvPr userDrawn="1"/>
            </p:nvSpPr>
            <p:spPr bwMode="gray">
              <a:xfrm>
                <a:off x="4585900" y="2736170"/>
                <a:ext cx="49825" cy="52731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2" name="Rectangle 52"/>
              <p:cNvSpPr>
                <a:spLocks noChangeArrowheads="1"/>
              </p:cNvSpPr>
              <p:nvPr userDrawn="1"/>
            </p:nvSpPr>
            <p:spPr bwMode="gray">
              <a:xfrm>
                <a:off x="4673093" y="2736170"/>
                <a:ext cx="49825" cy="52731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3" name="Rectangle 53"/>
              <p:cNvSpPr>
                <a:spLocks noChangeArrowheads="1"/>
              </p:cNvSpPr>
              <p:nvPr userDrawn="1"/>
            </p:nvSpPr>
            <p:spPr bwMode="gray">
              <a:xfrm>
                <a:off x="4764438" y="2736170"/>
                <a:ext cx="45674" cy="52731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4" name="Rectangle 54"/>
              <p:cNvSpPr>
                <a:spLocks noChangeArrowheads="1"/>
              </p:cNvSpPr>
              <p:nvPr userDrawn="1"/>
            </p:nvSpPr>
            <p:spPr bwMode="gray">
              <a:xfrm>
                <a:off x="4851633" y="2736170"/>
                <a:ext cx="45674" cy="52731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5" name="Rectangle 55"/>
              <p:cNvSpPr>
                <a:spLocks noChangeArrowheads="1"/>
              </p:cNvSpPr>
              <p:nvPr userDrawn="1"/>
            </p:nvSpPr>
            <p:spPr bwMode="gray">
              <a:xfrm>
                <a:off x="5432923" y="2653128"/>
                <a:ext cx="456728" cy="69339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6" name="Rectangle 56"/>
              <p:cNvSpPr>
                <a:spLocks noChangeArrowheads="1"/>
              </p:cNvSpPr>
              <p:nvPr userDrawn="1"/>
            </p:nvSpPr>
            <p:spPr bwMode="gray">
              <a:xfrm>
                <a:off x="5432923" y="2653128"/>
                <a:ext cx="456728" cy="693397"/>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7" name="Rectangle 57"/>
              <p:cNvSpPr>
                <a:spLocks noChangeArrowheads="1"/>
              </p:cNvSpPr>
              <p:nvPr userDrawn="1"/>
            </p:nvSpPr>
            <p:spPr bwMode="gray">
              <a:xfrm>
                <a:off x="4976195" y="2404004"/>
                <a:ext cx="456728" cy="942522"/>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8" name="Rectangle 58"/>
              <p:cNvSpPr>
                <a:spLocks noChangeArrowheads="1"/>
              </p:cNvSpPr>
              <p:nvPr userDrawn="1"/>
            </p:nvSpPr>
            <p:spPr bwMode="gray">
              <a:xfrm>
                <a:off x="5046779" y="2482892"/>
                <a:ext cx="49825" cy="70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9" name="Rectangle 59"/>
              <p:cNvSpPr>
                <a:spLocks noChangeArrowheads="1"/>
              </p:cNvSpPr>
              <p:nvPr userDrawn="1"/>
            </p:nvSpPr>
            <p:spPr bwMode="gray">
              <a:xfrm>
                <a:off x="5138125" y="2482892"/>
                <a:ext cx="45674" cy="70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0" name="Rectangle 60"/>
              <p:cNvSpPr>
                <a:spLocks noChangeArrowheads="1"/>
              </p:cNvSpPr>
              <p:nvPr userDrawn="1"/>
            </p:nvSpPr>
            <p:spPr bwMode="gray">
              <a:xfrm>
                <a:off x="5225320" y="2482892"/>
                <a:ext cx="45674" cy="70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1" name="Rectangle 61"/>
              <p:cNvSpPr>
                <a:spLocks noChangeArrowheads="1"/>
              </p:cNvSpPr>
              <p:nvPr userDrawn="1"/>
            </p:nvSpPr>
            <p:spPr bwMode="gray">
              <a:xfrm>
                <a:off x="5312512" y="2482892"/>
                <a:ext cx="49825" cy="70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2" name="Rectangle 62"/>
              <p:cNvSpPr>
                <a:spLocks noChangeArrowheads="1"/>
              </p:cNvSpPr>
              <p:nvPr userDrawn="1"/>
            </p:nvSpPr>
            <p:spPr bwMode="gray">
              <a:xfrm>
                <a:off x="5046779" y="2603303"/>
                <a:ext cx="49825" cy="70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3" name="Rectangle 63"/>
              <p:cNvSpPr>
                <a:spLocks noChangeArrowheads="1"/>
              </p:cNvSpPr>
              <p:nvPr userDrawn="1"/>
            </p:nvSpPr>
            <p:spPr bwMode="gray">
              <a:xfrm>
                <a:off x="5138125" y="2603303"/>
                <a:ext cx="45674" cy="70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4" name="Rectangle 64"/>
              <p:cNvSpPr>
                <a:spLocks noChangeArrowheads="1"/>
              </p:cNvSpPr>
              <p:nvPr userDrawn="1"/>
            </p:nvSpPr>
            <p:spPr bwMode="gray">
              <a:xfrm>
                <a:off x="5225320" y="2603303"/>
                <a:ext cx="45674" cy="70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5" name="Rectangle 65"/>
              <p:cNvSpPr>
                <a:spLocks noChangeArrowheads="1"/>
              </p:cNvSpPr>
              <p:nvPr userDrawn="1"/>
            </p:nvSpPr>
            <p:spPr bwMode="gray">
              <a:xfrm>
                <a:off x="5312512" y="2603303"/>
                <a:ext cx="49825" cy="70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6" name="Rectangle 66"/>
              <p:cNvSpPr>
                <a:spLocks noChangeArrowheads="1"/>
              </p:cNvSpPr>
              <p:nvPr userDrawn="1"/>
            </p:nvSpPr>
            <p:spPr bwMode="gray">
              <a:xfrm>
                <a:off x="5046779" y="2719561"/>
                <a:ext cx="49825" cy="70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7" name="Rectangle 67"/>
              <p:cNvSpPr>
                <a:spLocks noChangeArrowheads="1"/>
              </p:cNvSpPr>
              <p:nvPr userDrawn="1"/>
            </p:nvSpPr>
            <p:spPr bwMode="gray">
              <a:xfrm>
                <a:off x="5138125" y="2719561"/>
                <a:ext cx="45674" cy="70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8" name="Rectangle 68"/>
              <p:cNvSpPr>
                <a:spLocks noChangeArrowheads="1"/>
              </p:cNvSpPr>
              <p:nvPr userDrawn="1"/>
            </p:nvSpPr>
            <p:spPr bwMode="gray">
              <a:xfrm>
                <a:off x="5225320" y="2719561"/>
                <a:ext cx="45674" cy="70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9" name="Rectangle 69"/>
              <p:cNvSpPr>
                <a:spLocks noChangeArrowheads="1"/>
              </p:cNvSpPr>
              <p:nvPr userDrawn="1"/>
            </p:nvSpPr>
            <p:spPr bwMode="gray">
              <a:xfrm>
                <a:off x="5312512" y="2719561"/>
                <a:ext cx="49825" cy="70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0" name="Rectangle 70"/>
              <p:cNvSpPr>
                <a:spLocks noChangeArrowheads="1"/>
              </p:cNvSpPr>
              <p:nvPr userDrawn="1"/>
            </p:nvSpPr>
            <p:spPr bwMode="gray">
              <a:xfrm>
                <a:off x="5046779" y="2839970"/>
                <a:ext cx="49825" cy="664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1" name="Rectangle 71"/>
              <p:cNvSpPr>
                <a:spLocks noChangeArrowheads="1"/>
              </p:cNvSpPr>
              <p:nvPr userDrawn="1"/>
            </p:nvSpPr>
            <p:spPr bwMode="gray">
              <a:xfrm>
                <a:off x="5138125" y="2839970"/>
                <a:ext cx="45674" cy="664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2" name="Rectangle 72"/>
              <p:cNvSpPr>
                <a:spLocks noChangeArrowheads="1"/>
              </p:cNvSpPr>
              <p:nvPr userDrawn="1"/>
            </p:nvSpPr>
            <p:spPr bwMode="gray">
              <a:xfrm>
                <a:off x="5225320" y="2839970"/>
                <a:ext cx="45674" cy="664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3" name="Rectangle 73"/>
              <p:cNvSpPr>
                <a:spLocks noChangeArrowheads="1"/>
              </p:cNvSpPr>
              <p:nvPr userDrawn="1"/>
            </p:nvSpPr>
            <p:spPr bwMode="gray">
              <a:xfrm>
                <a:off x="5312512" y="2839970"/>
                <a:ext cx="49825" cy="664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4" name="Rectangle 74"/>
              <p:cNvSpPr>
                <a:spLocks noChangeArrowheads="1"/>
              </p:cNvSpPr>
              <p:nvPr userDrawn="1"/>
            </p:nvSpPr>
            <p:spPr bwMode="gray">
              <a:xfrm>
                <a:off x="5046779" y="2960381"/>
                <a:ext cx="49825" cy="664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5" name="Rectangle 75"/>
              <p:cNvSpPr>
                <a:spLocks noChangeArrowheads="1"/>
              </p:cNvSpPr>
              <p:nvPr userDrawn="1"/>
            </p:nvSpPr>
            <p:spPr bwMode="gray">
              <a:xfrm>
                <a:off x="5138125" y="2960381"/>
                <a:ext cx="45674" cy="664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6" name="Rectangle 76"/>
              <p:cNvSpPr>
                <a:spLocks noChangeArrowheads="1"/>
              </p:cNvSpPr>
              <p:nvPr userDrawn="1"/>
            </p:nvSpPr>
            <p:spPr bwMode="gray">
              <a:xfrm>
                <a:off x="5225320" y="2960381"/>
                <a:ext cx="45674" cy="664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7" name="Rectangle 77"/>
              <p:cNvSpPr>
                <a:spLocks noChangeArrowheads="1"/>
              </p:cNvSpPr>
              <p:nvPr userDrawn="1"/>
            </p:nvSpPr>
            <p:spPr bwMode="gray">
              <a:xfrm>
                <a:off x="5312512" y="2960381"/>
                <a:ext cx="49825" cy="664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8" name="Rectangle 78"/>
              <p:cNvSpPr>
                <a:spLocks noChangeArrowheads="1"/>
              </p:cNvSpPr>
              <p:nvPr userDrawn="1"/>
            </p:nvSpPr>
            <p:spPr bwMode="gray">
              <a:xfrm>
                <a:off x="5046779" y="3072486"/>
                <a:ext cx="49825" cy="747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9" name="Rectangle 79"/>
              <p:cNvSpPr>
                <a:spLocks noChangeArrowheads="1"/>
              </p:cNvSpPr>
              <p:nvPr userDrawn="1"/>
            </p:nvSpPr>
            <p:spPr bwMode="gray">
              <a:xfrm>
                <a:off x="5138125" y="3072486"/>
                <a:ext cx="45674" cy="747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0" name="Rectangle 80"/>
              <p:cNvSpPr>
                <a:spLocks noChangeArrowheads="1"/>
              </p:cNvSpPr>
              <p:nvPr userDrawn="1"/>
            </p:nvSpPr>
            <p:spPr bwMode="gray">
              <a:xfrm>
                <a:off x="5225320" y="3072486"/>
                <a:ext cx="45674" cy="747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1" name="Rectangle 81"/>
              <p:cNvSpPr>
                <a:spLocks noChangeArrowheads="1"/>
              </p:cNvSpPr>
              <p:nvPr userDrawn="1"/>
            </p:nvSpPr>
            <p:spPr bwMode="gray">
              <a:xfrm>
                <a:off x="5312512" y="3072486"/>
                <a:ext cx="49825" cy="747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2" name="Rectangle 82"/>
              <p:cNvSpPr>
                <a:spLocks noChangeArrowheads="1"/>
              </p:cNvSpPr>
              <p:nvPr userDrawn="1"/>
            </p:nvSpPr>
            <p:spPr bwMode="gray">
              <a:xfrm>
                <a:off x="5046779" y="3192898"/>
                <a:ext cx="49825" cy="70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3" name="Rectangle 83"/>
              <p:cNvSpPr>
                <a:spLocks noChangeArrowheads="1"/>
              </p:cNvSpPr>
              <p:nvPr userDrawn="1"/>
            </p:nvSpPr>
            <p:spPr bwMode="gray">
              <a:xfrm>
                <a:off x="5138125" y="3192898"/>
                <a:ext cx="45674" cy="70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4" name="Rectangle 84"/>
              <p:cNvSpPr>
                <a:spLocks noChangeArrowheads="1"/>
              </p:cNvSpPr>
              <p:nvPr userDrawn="1"/>
            </p:nvSpPr>
            <p:spPr bwMode="gray">
              <a:xfrm>
                <a:off x="5225320" y="3192898"/>
                <a:ext cx="45674" cy="70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5" name="Rectangle 85"/>
              <p:cNvSpPr>
                <a:spLocks noChangeArrowheads="1"/>
              </p:cNvSpPr>
              <p:nvPr userDrawn="1"/>
            </p:nvSpPr>
            <p:spPr bwMode="gray">
              <a:xfrm>
                <a:off x="5312512" y="3192898"/>
                <a:ext cx="49825" cy="70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6" name="Rectangle 86"/>
              <p:cNvSpPr>
                <a:spLocks noChangeArrowheads="1"/>
              </p:cNvSpPr>
              <p:nvPr userDrawn="1"/>
            </p:nvSpPr>
            <p:spPr bwMode="gray">
              <a:xfrm>
                <a:off x="4511163" y="2607454"/>
                <a:ext cx="465032" cy="49825"/>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7" name="Rectangle 87"/>
              <p:cNvSpPr>
                <a:spLocks noChangeArrowheads="1"/>
              </p:cNvSpPr>
              <p:nvPr userDrawn="1"/>
            </p:nvSpPr>
            <p:spPr bwMode="gray">
              <a:xfrm>
                <a:off x="4976195" y="2358330"/>
                <a:ext cx="456728" cy="45674"/>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8" name="Rectangle 88"/>
              <p:cNvSpPr>
                <a:spLocks noChangeArrowheads="1"/>
              </p:cNvSpPr>
              <p:nvPr userDrawn="1"/>
            </p:nvSpPr>
            <p:spPr bwMode="gray">
              <a:xfrm>
                <a:off x="5432923" y="2607454"/>
                <a:ext cx="456728" cy="49825"/>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9" name="Rectangle 89"/>
              <p:cNvSpPr>
                <a:spLocks noChangeArrowheads="1"/>
              </p:cNvSpPr>
              <p:nvPr userDrawn="1"/>
            </p:nvSpPr>
            <p:spPr bwMode="gray">
              <a:xfrm>
                <a:off x="5503507" y="2736170"/>
                <a:ext cx="49825" cy="52731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0" name="Rectangle 90"/>
              <p:cNvSpPr>
                <a:spLocks noChangeArrowheads="1"/>
              </p:cNvSpPr>
              <p:nvPr userDrawn="1"/>
            </p:nvSpPr>
            <p:spPr bwMode="gray">
              <a:xfrm>
                <a:off x="5594853" y="2736170"/>
                <a:ext cx="45674" cy="52731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1" name="Rectangle 91"/>
              <p:cNvSpPr>
                <a:spLocks noChangeArrowheads="1"/>
              </p:cNvSpPr>
              <p:nvPr userDrawn="1"/>
            </p:nvSpPr>
            <p:spPr bwMode="gray">
              <a:xfrm>
                <a:off x="5682048" y="2736170"/>
                <a:ext cx="49825" cy="52731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2" name="Rectangle 92"/>
              <p:cNvSpPr>
                <a:spLocks noChangeArrowheads="1"/>
              </p:cNvSpPr>
              <p:nvPr userDrawn="1"/>
            </p:nvSpPr>
            <p:spPr bwMode="gray">
              <a:xfrm>
                <a:off x="5773393" y="2736170"/>
                <a:ext cx="45674" cy="52731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3" name="Rectangle 93"/>
              <p:cNvSpPr>
                <a:spLocks noChangeArrowheads="1"/>
              </p:cNvSpPr>
              <p:nvPr userDrawn="1"/>
            </p:nvSpPr>
            <p:spPr bwMode="gray">
              <a:xfrm>
                <a:off x="4386601" y="3346523"/>
                <a:ext cx="1635917" cy="664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4" name="Freeform 94"/>
              <p:cNvSpPr>
                <a:spLocks/>
              </p:cNvSpPr>
              <p:nvPr userDrawn="1"/>
            </p:nvSpPr>
            <p:spPr bwMode="gray">
              <a:xfrm>
                <a:off x="6516613" y="1332769"/>
                <a:ext cx="1307904" cy="664332"/>
              </a:xfrm>
              <a:custGeom>
                <a:avLst/>
                <a:gdLst>
                  <a:gd name="T0" fmla="*/ 338 w 361"/>
                  <a:gd name="T1" fmla="*/ 0 h 184"/>
                  <a:gd name="T2" fmla="*/ 310 w 361"/>
                  <a:gd name="T3" fmla="*/ 46 h 184"/>
                  <a:gd name="T4" fmla="*/ 88 w 361"/>
                  <a:gd name="T5" fmla="*/ 46 h 184"/>
                  <a:gd name="T6" fmla="*/ 0 w 361"/>
                  <a:gd name="T7" fmla="*/ 184 h 184"/>
                  <a:gd name="T8" fmla="*/ 81 w 361"/>
                  <a:gd name="T9" fmla="*/ 184 h 184"/>
                  <a:gd name="T10" fmla="*/ 215 w 361"/>
                  <a:gd name="T11" fmla="*/ 78 h 184"/>
                  <a:gd name="T12" fmla="*/ 290 w 361"/>
                  <a:gd name="T13" fmla="*/ 78 h 184"/>
                  <a:gd name="T14" fmla="*/ 349 w 361"/>
                  <a:gd name="T15" fmla="*/ 79 h 184"/>
                  <a:gd name="T16" fmla="*/ 361 w 361"/>
                  <a:gd name="T17" fmla="*/ 0 h 184"/>
                  <a:gd name="T18" fmla="*/ 338 w 361"/>
                  <a:gd name="T19"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1" h="184">
                    <a:moveTo>
                      <a:pt x="338" y="0"/>
                    </a:moveTo>
                    <a:cubicBezTo>
                      <a:pt x="310" y="46"/>
                      <a:pt x="310" y="46"/>
                      <a:pt x="310" y="46"/>
                    </a:cubicBezTo>
                    <a:cubicBezTo>
                      <a:pt x="88" y="46"/>
                      <a:pt x="88" y="46"/>
                      <a:pt x="88" y="46"/>
                    </a:cubicBezTo>
                    <a:cubicBezTo>
                      <a:pt x="12" y="46"/>
                      <a:pt x="0" y="108"/>
                      <a:pt x="0" y="184"/>
                    </a:cubicBezTo>
                    <a:cubicBezTo>
                      <a:pt x="81" y="184"/>
                      <a:pt x="81" y="184"/>
                      <a:pt x="81" y="184"/>
                    </a:cubicBezTo>
                    <a:cubicBezTo>
                      <a:pt x="146" y="184"/>
                      <a:pt x="201" y="139"/>
                      <a:pt x="215" y="78"/>
                    </a:cubicBezTo>
                    <a:cubicBezTo>
                      <a:pt x="290" y="78"/>
                      <a:pt x="290" y="78"/>
                      <a:pt x="290" y="78"/>
                    </a:cubicBezTo>
                    <a:cubicBezTo>
                      <a:pt x="349" y="79"/>
                      <a:pt x="349" y="79"/>
                      <a:pt x="349" y="79"/>
                    </a:cubicBezTo>
                    <a:cubicBezTo>
                      <a:pt x="361" y="0"/>
                      <a:pt x="361" y="0"/>
                      <a:pt x="361" y="0"/>
                    </a:cubicBezTo>
                    <a:lnTo>
                      <a:pt x="338"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5" name="Freeform 95"/>
              <p:cNvSpPr>
                <a:spLocks/>
              </p:cNvSpPr>
              <p:nvPr userDrawn="1"/>
            </p:nvSpPr>
            <p:spPr bwMode="gray">
              <a:xfrm>
                <a:off x="6998254" y="1258032"/>
                <a:ext cx="24912" cy="278190"/>
              </a:xfrm>
              <a:custGeom>
                <a:avLst/>
                <a:gdLst>
                  <a:gd name="T0" fmla="*/ 0 w 7"/>
                  <a:gd name="T1" fmla="*/ 3 h 77"/>
                  <a:gd name="T2" fmla="*/ 0 w 7"/>
                  <a:gd name="T3" fmla="*/ 74 h 77"/>
                  <a:gd name="T4" fmla="*/ 4 w 7"/>
                  <a:gd name="T5" fmla="*/ 77 h 77"/>
                  <a:gd name="T6" fmla="*/ 7 w 7"/>
                  <a:gd name="T7" fmla="*/ 74 h 77"/>
                  <a:gd name="T8" fmla="*/ 7 w 7"/>
                  <a:gd name="T9" fmla="*/ 3 h 77"/>
                  <a:gd name="T10" fmla="*/ 4 w 7"/>
                  <a:gd name="T11" fmla="*/ 0 h 77"/>
                  <a:gd name="T12" fmla="*/ 0 w 7"/>
                  <a:gd name="T13" fmla="*/ 3 h 77"/>
                </a:gdLst>
                <a:ahLst/>
                <a:cxnLst>
                  <a:cxn ang="0">
                    <a:pos x="T0" y="T1"/>
                  </a:cxn>
                  <a:cxn ang="0">
                    <a:pos x="T2" y="T3"/>
                  </a:cxn>
                  <a:cxn ang="0">
                    <a:pos x="T4" y="T5"/>
                  </a:cxn>
                  <a:cxn ang="0">
                    <a:pos x="T6" y="T7"/>
                  </a:cxn>
                  <a:cxn ang="0">
                    <a:pos x="T8" y="T9"/>
                  </a:cxn>
                  <a:cxn ang="0">
                    <a:pos x="T10" y="T11"/>
                  </a:cxn>
                  <a:cxn ang="0">
                    <a:pos x="T12" y="T13"/>
                  </a:cxn>
                </a:cxnLst>
                <a:rect l="0" t="0" r="r" b="b"/>
                <a:pathLst>
                  <a:path w="7" h="77">
                    <a:moveTo>
                      <a:pt x="0" y="3"/>
                    </a:moveTo>
                    <a:cubicBezTo>
                      <a:pt x="0" y="74"/>
                      <a:pt x="0" y="74"/>
                      <a:pt x="0" y="74"/>
                    </a:cubicBezTo>
                    <a:cubicBezTo>
                      <a:pt x="0" y="76"/>
                      <a:pt x="2" y="77"/>
                      <a:pt x="4" y="77"/>
                    </a:cubicBezTo>
                    <a:cubicBezTo>
                      <a:pt x="5" y="77"/>
                      <a:pt x="7" y="76"/>
                      <a:pt x="7" y="74"/>
                    </a:cubicBezTo>
                    <a:cubicBezTo>
                      <a:pt x="7" y="3"/>
                      <a:pt x="7" y="3"/>
                      <a:pt x="7" y="3"/>
                    </a:cubicBezTo>
                    <a:cubicBezTo>
                      <a:pt x="7" y="2"/>
                      <a:pt x="5" y="0"/>
                      <a:pt x="4" y="0"/>
                    </a:cubicBezTo>
                    <a:cubicBezTo>
                      <a:pt x="2" y="0"/>
                      <a:pt x="0" y="2"/>
                      <a:pt x="0"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6" name="Oval 96"/>
              <p:cNvSpPr>
                <a:spLocks noChangeArrowheads="1"/>
              </p:cNvSpPr>
              <p:nvPr userDrawn="1"/>
            </p:nvSpPr>
            <p:spPr bwMode="gray">
              <a:xfrm>
                <a:off x="6541526" y="1224815"/>
                <a:ext cx="938368" cy="91346"/>
              </a:xfrm>
              <a:prstGeom prst="ellipse">
                <a:avLst/>
              </a:pr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7" name="Freeform 97"/>
              <p:cNvSpPr>
                <a:spLocks/>
              </p:cNvSpPr>
              <p:nvPr userDrawn="1"/>
            </p:nvSpPr>
            <p:spPr bwMode="gray">
              <a:xfrm>
                <a:off x="6520766" y="1498852"/>
                <a:ext cx="593748" cy="373687"/>
              </a:xfrm>
              <a:custGeom>
                <a:avLst/>
                <a:gdLst>
                  <a:gd name="T0" fmla="*/ 87 w 164"/>
                  <a:gd name="T1" fmla="*/ 0 h 104"/>
                  <a:gd name="T2" fmla="*/ 164 w 164"/>
                  <a:gd name="T3" fmla="*/ 0 h 104"/>
                  <a:gd name="T4" fmla="*/ 60 w 164"/>
                  <a:gd name="T5" fmla="*/ 104 h 104"/>
                  <a:gd name="T6" fmla="*/ 0 w 164"/>
                  <a:gd name="T7" fmla="*/ 104 h 104"/>
                  <a:gd name="T8" fmla="*/ 87 w 164"/>
                  <a:gd name="T9" fmla="*/ 0 h 104"/>
                </a:gdLst>
                <a:ahLst/>
                <a:cxnLst>
                  <a:cxn ang="0">
                    <a:pos x="T0" y="T1"/>
                  </a:cxn>
                  <a:cxn ang="0">
                    <a:pos x="T2" y="T3"/>
                  </a:cxn>
                  <a:cxn ang="0">
                    <a:pos x="T4" y="T5"/>
                  </a:cxn>
                  <a:cxn ang="0">
                    <a:pos x="T6" y="T7"/>
                  </a:cxn>
                  <a:cxn ang="0">
                    <a:pos x="T8" y="T9"/>
                  </a:cxn>
                </a:cxnLst>
                <a:rect l="0" t="0" r="r" b="b"/>
                <a:pathLst>
                  <a:path w="164" h="104">
                    <a:moveTo>
                      <a:pt x="87" y="0"/>
                    </a:moveTo>
                    <a:cubicBezTo>
                      <a:pt x="164" y="0"/>
                      <a:pt x="164" y="0"/>
                      <a:pt x="164" y="0"/>
                    </a:cubicBezTo>
                    <a:cubicBezTo>
                      <a:pt x="164" y="57"/>
                      <a:pt x="117" y="104"/>
                      <a:pt x="60" y="104"/>
                    </a:cubicBezTo>
                    <a:cubicBezTo>
                      <a:pt x="0" y="104"/>
                      <a:pt x="0" y="104"/>
                      <a:pt x="0" y="104"/>
                    </a:cubicBezTo>
                    <a:cubicBezTo>
                      <a:pt x="5" y="44"/>
                      <a:pt x="23" y="0"/>
                      <a:pt x="8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8" name="Freeform 98"/>
              <p:cNvSpPr>
                <a:spLocks/>
              </p:cNvSpPr>
              <p:nvPr userDrawn="1"/>
            </p:nvSpPr>
            <p:spPr bwMode="gray">
              <a:xfrm>
                <a:off x="6520766" y="1498852"/>
                <a:ext cx="531465" cy="373687"/>
              </a:xfrm>
              <a:custGeom>
                <a:avLst/>
                <a:gdLst>
                  <a:gd name="T0" fmla="*/ 147 w 147"/>
                  <a:gd name="T1" fmla="*/ 0 h 104"/>
                  <a:gd name="T2" fmla="*/ 87 w 147"/>
                  <a:gd name="T3" fmla="*/ 0 h 104"/>
                  <a:gd name="T4" fmla="*/ 0 w 147"/>
                  <a:gd name="T5" fmla="*/ 104 h 104"/>
                  <a:gd name="T6" fmla="*/ 60 w 147"/>
                  <a:gd name="T7" fmla="*/ 104 h 104"/>
                  <a:gd name="T8" fmla="*/ 147 w 147"/>
                  <a:gd name="T9" fmla="*/ 0 h 104"/>
                </a:gdLst>
                <a:ahLst/>
                <a:cxnLst>
                  <a:cxn ang="0">
                    <a:pos x="T0" y="T1"/>
                  </a:cxn>
                  <a:cxn ang="0">
                    <a:pos x="T2" y="T3"/>
                  </a:cxn>
                  <a:cxn ang="0">
                    <a:pos x="T4" y="T5"/>
                  </a:cxn>
                  <a:cxn ang="0">
                    <a:pos x="T6" y="T7"/>
                  </a:cxn>
                  <a:cxn ang="0">
                    <a:pos x="T8" y="T9"/>
                  </a:cxn>
                </a:cxnLst>
                <a:rect l="0" t="0" r="r" b="b"/>
                <a:pathLst>
                  <a:path w="147" h="104">
                    <a:moveTo>
                      <a:pt x="147" y="0"/>
                    </a:moveTo>
                    <a:cubicBezTo>
                      <a:pt x="87" y="0"/>
                      <a:pt x="87" y="0"/>
                      <a:pt x="87" y="0"/>
                    </a:cubicBezTo>
                    <a:cubicBezTo>
                      <a:pt x="23" y="0"/>
                      <a:pt x="5" y="44"/>
                      <a:pt x="0" y="104"/>
                    </a:cubicBezTo>
                    <a:cubicBezTo>
                      <a:pt x="60" y="104"/>
                      <a:pt x="60" y="104"/>
                      <a:pt x="60" y="104"/>
                    </a:cubicBezTo>
                    <a:cubicBezTo>
                      <a:pt x="64" y="44"/>
                      <a:pt x="83" y="0"/>
                      <a:pt x="147" y="0"/>
                    </a:cubicBezTo>
                    <a:close/>
                  </a:path>
                </a:pathLst>
              </a:custGeom>
              <a:solidFill>
                <a:srgbClr val="409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9" name="Freeform 99"/>
              <p:cNvSpPr>
                <a:spLocks/>
              </p:cNvSpPr>
              <p:nvPr userDrawn="1"/>
            </p:nvSpPr>
            <p:spPr bwMode="gray">
              <a:xfrm>
                <a:off x="8040425" y="1432419"/>
                <a:ext cx="506553" cy="24912"/>
              </a:xfrm>
              <a:custGeom>
                <a:avLst/>
                <a:gdLst>
                  <a:gd name="T0" fmla="*/ 3 w 140"/>
                  <a:gd name="T1" fmla="*/ 7 h 7"/>
                  <a:gd name="T2" fmla="*/ 137 w 140"/>
                  <a:gd name="T3" fmla="*/ 7 h 7"/>
                  <a:gd name="T4" fmla="*/ 140 w 140"/>
                  <a:gd name="T5" fmla="*/ 3 h 7"/>
                  <a:gd name="T6" fmla="*/ 137 w 140"/>
                  <a:gd name="T7" fmla="*/ 0 h 7"/>
                  <a:gd name="T8" fmla="*/ 3 w 140"/>
                  <a:gd name="T9" fmla="*/ 0 h 7"/>
                  <a:gd name="T10" fmla="*/ 0 w 140"/>
                  <a:gd name="T11" fmla="*/ 3 h 7"/>
                  <a:gd name="T12" fmla="*/ 3 w 140"/>
                  <a:gd name="T13" fmla="*/ 7 h 7"/>
                </a:gdLst>
                <a:ahLst/>
                <a:cxnLst>
                  <a:cxn ang="0">
                    <a:pos x="T0" y="T1"/>
                  </a:cxn>
                  <a:cxn ang="0">
                    <a:pos x="T2" y="T3"/>
                  </a:cxn>
                  <a:cxn ang="0">
                    <a:pos x="T4" y="T5"/>
                  </a:cxn>
                  <a:cxn ang="0">
                    <a:pos x="T6" y="T7"/>
                  </a:cxn>
                  <a:cxn ang="0">
                    <a:pos x="T8" y="T9"/>
                  </a:cxn>
                  <a:cxn ang="0">
                    <a:pos x="T10" y="T11"/>
                  </a:cxn>
                  <a:cxn ang="0">
                    <a:pos x="T12" y="T13"/>
                  </a:cxn>
                </a:cxnLst>
                <a:rect l="0" t="0" r="r" b="b"/>
                <a:pathLst>
                  <a:path w="140" h="7">
                    <a:moveTo>
                      <a:pt x="3" y="7"/>
                    </a:moveTo>
                    <a:cubicBezTo>
                      <a:pt x="137" y="7"/>
                      <a:pt x="137" y="7"/>
                      <a:pt x="137" y="7"/>
                    </a:cubicBezTo>
                    <a:cubicBezTo>
                      <a:pt x="139" y="7"/>
                      <a:pt x="140" y="5"/>
                      <a:pt x="140" y="3"/>
                    </a:cubicBezTo>
                    <a:cubicBezTo>
                      <a:pt x="140" y="2"/>
                      <a:pt x="139" y="0"/>
                      <a:pt x="137" y="0"/>
                    </a:cubicBezTo>
                    <a:cubicBezTo>
                      <a:pt x="3" y="0"/>
                      <a:pt x="3" y="0"/>
                      <a:pt x="3" y="0"/>
                    </a:cubicBezTo>
                    <a:cubicBezTo>
                      <a:pt x="1" y="0"/>
                      <a:pt x="0" y="2"/>
                      <a:pt x="0" y="3"/>
                    </a:cubicBezTo>
                    <a:cubicBezTo>
                      <a:pt x="0" y="5"/>
                      <a:pt x="1" y="7"/>
                      <a:pt x="3"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0" name="Freeform 100"/>
              <p:cNvSpPr>
                <a:spLocks/>
              </p:cNvSpPr>
              <p:nvPr userDrawn="1"/>
            </p:nvSpPr>
            <p:spPr bwMode="gray">
              <a:xfrm>
                <a:off x="7936622" y="1519611"/>
                <a:ext cx="506553" cy="20762"/>
              </a:xfrm>
              <a:custGeom>
                <a:avLst/>
                <a:gdLst>
                  <a:gd name="T0" fmla="*/ 3 w 140"/>
                  <a:gd name="T1" fmla="*/ 6 h 6"/>
                  <a:gd name="T2" fmla="*/ 137 w 140"/>
                  <a:gd name="T3" fmla="*/ 6 h 6"/>
                  <a:gd name="T4" fmla="*/ 140 w 140"/>
                  <a:gd name="T5" fmla="*/ 3 h 6"/>
                  <a:gd name="T6" fmla="*/ 137 w 140"/>
                  <a:gd name="T7" fmla="*/ 0 h 6"/>
                  <a:gd name="T8" fmla="*/ 3 w 140"/>
                  <a:gd name="T9" fmla="*/ 0 h 6"/>
                  <a:gd name="T10" fmla="*/ 0 w 140"/>
                  <a:gd name="T11" fmla="*/ 3 h 6"/>
                  <a:gd name="T12" fmla="*/ 3 w 14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40" h="6">
                    <a:moveTo>
                      <a:pt x="3" y="6"/>
                    </a:moveTo>
                    <a:cubicBezTo>
                      <a:pt x="137" y="6"/>
                      <a:pt x="137" y="6"/>
                      <a:pt x="137" y="6"/>
                    </a:cubicBezTo>
                    <a:cubicBezTo>
                      <a:pt x="139" y="6"/>
                      <a:pt x="140" y="5"/>
                      <a:pt x="140" y="3"/>
                    </a:cubicBezTo>
                    <a:cubicBezTo>
                      <a:pt x="140" y="1"/>
                      <a:pt x="139" y="0"/>
                      <a:pt x="137" y="0"/>
                    </a:cubicBezTo>
                    <a:cubicBezTo>
                      <a:pt x="3" y="0"/>
                      <a:pt x="3" y="0"/>
                      <a:pt x="3" y="0"/>
                    </a:cubicBezTo>
                    <a:cubicBezTo>
                      <a:pt x="2" y="0"/>
                      <a:pt x="0" y="1"/>
                      <a:pt x="0" y="3"/>
                    </a:cubicBezTo>
                    <a:cubicBezTo>
                      <a:pt x="0" y="5"/>
                      <a:pt x="2" y="6"/>
                      <a:pt x="3"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1" name="Freeform 101"/>
              <p:cNvSpPr>
                <a:spLocks/>
              </p:cNvSpPr>
              <p:nvPr userDrawn="1"/>
            </p:nvSpPr>
            <p:spPr bwMode="gray">
              <a:xfrm>
                <a:off x="7081295" y="4326412"/>
                <a:ext cx="66433" cy="332166"/>
              </a:xfrm>
              <a:custGeom>
                <a:avLst/>
                <a:gdLst>
                  <a:gd name="T0" fmla="*/ 17 w 19"/>
                  <a:gd name="T1" fmla="*/ 73 h 92"/>
                  <a:gd name="T2" fmla="*/ 14 w 19"/>
                  <a:gd name="T3" fmla="*/ 73 h 92"/>
                  <a:gd name="T4" fmla="*/ 14 w 19"/>
                  <a:gd name="T5" fmla="*/ 0 h 92"/>
                  <a:gd name="T6" fmla="*/ 5 w 19"/>
                  <a:gd name="T7" fmla="*/ 0 h 92"/>
                  <a:gd name="T8" fmla="*/ 5 w 19"/>
                  <a:gd name="T9" fmla="*/ 73 h 92"/>
                  <a:gd name="T10" fmla="*/ 3 w 19"/>
                  <a:gd name="T11" fmla="*/ 73 h 92"/>
                  <a:gd name="T12" fmla="*/ 0 w 19"/>
                  <a:gd name="T13" fmla="*/ 76 h 92"/>
                  <a:gd name="T14" fmla="*/ 0 w 19"/>
                  <a:gd name="T15" fmla="*/ 92 h 92"/>
                  <a:gd name="T16" fmla="*/ 19 w 19"/>
                  <a:gd name="T17" fmla="*/ 92 h 92"/>
                  <a:gd name="T18" fmla="*/ 19 w 19"/>
                  <a:gd name="T19" fmla="*/ 76 h 92"/>
                  <a:gd name="T20" fmla="*/ 17 w 19"/>
                  <a:gd name="T21" fmla="*/ 73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92">
                    <a:moveTo>
                      <a:pt x="17" y="73"/>
                    </a:moveTo>
                    <a:cubicBezTo>
                      <a:pt x="14" y="73"/>
                      <a:pt x="14" y="73"/>
                      <a:pt x="14" y="73"/>
                    </a:cubicBezTo>
                    <a:cubicBezTo>
                      <a:pt x="14" y="0"/>
                      <a:pt x="14" y="0"/>
                      <a:pt x="14" y="0"/>
                    </a:cubicBezTo>
                    <a:cubicBezTo>
                      <a:pt x="5" y="0"/>
                      <a:pt x="5" y="0"/>
                      <a:pt x="5" y="0"/>
                    </a:cubicBezTo>
                    <a:cubicBezTo>
                      <a:pt x="5" y="73"/>
                      <a:pt x="5" y="73"/>
                      <a:pt x="5" y="73"/>
                    </a:cubicBezTo>
                    <a:cubicBezTo>
                      <a:pt x="3" y="73"/>
                      <a:pt x="3" y="73"/>
                      <a:pt x="3" y="73"/>
                    </a:cubicBezTo>
                    <a:cubicBezTo>
                      <a:pt x="2" y="73"/>
                      <a:pt x="0" y="74"/>
                      <a:pt x="0" y="76"/>
                    </a:cubicBezTo>
                    <a:cubicBezTo>
                      <a:pt x="0" y="92"/>
                      <a:pt x="0" y="92"/>
                      <a:pt x="0" y="92"/>
                    </a:cubicBezTo>
                    <a:cubicBezTo>
                      <a:pt x="19" y="92"/>
                      <a:pt x="19" y="92"/>
                      <a:pt x="19" y="92"/>
                    </a:cubicBezTo>
                    <a:cubicBezTo>
                      <a:pt x="19" y="76"/>
                      <a:pt x="19" y="76"/>
                      <a:pt x="19" y="76"/>
                    </a:cubicBezTo>
                    <a:cubicBezTo>
                      <a:pt x="19" y="74"/>
                      <a:pt x="18" y="73"/>
                      <a:pt x="17" y="73"/>
                    </a:cubicBezTo>
                    <a:close/>
                  </a:path>
                </a:pathLst>
              </a:custGeom>
              <a:solidFill>
                <a:srgbClr val="1595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2" name="Freeform 102"/>
              <p:cNvSpPr>
                <a:spLocks/>
              </p:cNvSpPr>
              <p:nvPr userDrawn="1"/>
            </p:nvSpPr>
            <p:spPr bwMode="gray">
              <a:xfrm>
                <a:off x="7081295" y="4326412"/>
                <a:ext cx="29066" cy="332166"/>
              </a:xfrm>
              <a:custGeom>
                <a:avLst/>
                <a:gdLst>
                  <a:gd name="T0" fmla="*/ 3 w 9"/>
                  <a:gd name="T1" fmla="*/ 73 h 92"/>
                  <a:gd name="T2" fmla="*/ 5 w 9"/>
                  <a:gd name="T3" fmla="*/ 73 h 92"/>
                  <a:gd name="T4" fmla="*/ 5 w 9"/>
                  <a:gd name="T5" fmla="*/ 0 h 92"/>
                  <a:gd name="T6" fmla="*/ 9 w 9"/>
                  <a:gd name="T7" fmla="*/ 0 h 92"/>
                  <a:gd name="T8" fmla="*/ 9 w 9"/>
                  <a:gd name="T9" fmla="*/ 73 h 92"/>
                  <a:gd name="T10" fmla="*/ 6 w 9"/>
                  <a:gd name="T11" fmla="*/ 73 h 92"/>
                  <a:gd name="T12" fmla="*/ 4 w 9"/>
                  <a:gd name="T13" fmla="*/ 76 h 92"/>
                  <a:gd name="T14" fmla="*/ 4 w 9"/>
                  <a:gd name="T15" fmla="*/ 92 h 92"/>
                  <a:gd name="T16" fmla="*/ 0 w 9"/>
                  <a:gd name="T17" fmla="*/ 92 h 92"/>
                  <a:gd name="T18" fmla="*/ 0 w 9"/>
                  <a:gd name="T19" fmla="*/ 76 h 92"/>
                  <a:gd name="T20" fmla="*/ 3 w 9"/>
                  <a:gd name="T21" fmla="*/ 73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 h="92">
                    <a:moveTo>
                      <a:pt x="3" y="73"/>
                    </a:moveTo>
                    <a:cubicBezTo>
                      <a:pt x="5" y="73"/>
                      <a:pt x="5" y="73"/>
                      <a:pt x="5" y="73"/>
                    </a:cubicBezTo>
                    <a:cubicBezTo>
                      <a:pt x="5" y="0"/>
                      <a:pt x="5" y="0"/>
                      <a:pt x="5" y="0"/>
                    </a:cubicBezTo>
                    <a:cubicBezTo>
                      <a:pt x="9" y="0"/>
                      <a:pt x="9" y="0"/>
                      <a:pt x="9" y="0"/>
                    </a:cubicBezTo>
                    <a:cubicBezTo>
                      <a:pt x="9" y="73"/>
                      <a:pt x="9" y="73"/>
                      <a:pt x="9" y="73"/>
                    </a:cubicBezTo>
                    <a:cubicBezTo>
                      <a:pt x="6" y="73"/>
                      <a:pt x="6" y="73"/>
                      <a:pt x="6" y="73"/>
                    </a:cubicBezTo>
                    <a:cubicBezTo>
                      <a:pt x="5" y="73"/>
                      <a:pt x="4" y="74"/>
                      <a:pt x="4" y="76"/>
                    </a:cubicBezTo>
                    <a:cubicBezTo>
                      <a:pt x="4" y="92"/>
                      <a:pt x="4" y="92"/>
                      <a:pt x="4" y="92"/>
                    </a:cubicBezTo>
                    <a:cubicBezTo>
                      <a:pt x="0" y="92"/>
                      <a:pt x="0" y="92"/>
                      <a:pt x="0" y="92"/>
                    </a:cubicBezTo>
                    <a:cubicBezTo>
                      <a:pt x="0" y="76"/>
                      <a:pt x="0" y="76"/>
                      <a:pt x="0" y="76"/>
                    </a:cubicBezTo>
                    <a:cubicBezTo>
                      <a:pt x="0" y="74"/>
                      <a:pt x="2" y="73"/>
                      <a:pt x="3" y="73"/>
                    </a:cubicBez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3" name="Freeform 103"/>
              <p:cNvSpPr>
                <a:spLocks/>
              </p:cNvSpPr>
              <p:nvPr userDrawn="1"/>
            </p:nvSpPr>
            <p:spPr bwMode="gray">
              <a:xfrm>
                <a:off x="6607959" y="3819859"/>
                <a:ext cx="257429" cy="261582"/>
              </a:xfrm>
              <a:custGeom>
                <a:avLst/>
                <a:gdLst>
                  <a:gd name="T0" fmla="*/ 62 w 62"/>
                  <a:gd name="T1" fmla="*/ 41 h 63"/>
                  <a:gd name="T2" fmla="*/ 40 w 62"/>
                  <a:gd name="T3" fmla="*/ 63 h 63"/>
                  <a:gd name="T4" fmla="*/ 0 w 62"/>
                  <a:gd name="T5" fmla="*/ 22 h 63"/>
                  <a:gd name="T6" fmla="*/ 21 w 62"/>
                  <a:gd name="T7" fmla="*/ 0 h 63"/>
                  <a:gd name="T8" fmla="*/ 62 w 62"/>
                  <a:gd name="T9" fmla="*/ 41 h 63"/>
                </a:gdLst>
                <a:ahLst/>
                <a:cxnLst>
                  <a:cxn ang="0">
                    <a:pos x="T0" y="T1"/>
                  </a:cxn>
                  <a:cxn ang="0">
                    <a:pos x="T2" y="T3"/>
                  </a:cxn>
                  <a:cxn ang="0">
                    <a:pos x="T4" y="T5"/>
                  </a:cxn>
                  <a:cxn ang="0">
                    <a:pos x="T6" y="T7"/>
                  </a:cxn>
                  <a:cxn ang="0">
                    <a:pos x="T8" y="T9"/>
                  </a:cxn>
                </a:cxnLst>
                <a:rect l="0" t="0" r="r" b="b"/>
                <a:pathLst>
                  <a:path w="62" h="63">
                    <a:moveTo>
                      <a:pt x="62" y="41"/>
                    </a:moveTo>
                    <a:lnTo>
                      <a:pt x="40" y="63"/>
                    </a:lnTo>
                    <a:lnTo>
                      <a:pt x="0" y="22"/>
                    </a:lnTo>
                    <a:lnTo>
                      <a:pt x="21" y="0"/>
                    </a:lnTo>
                    <a:lnTo>
                      <a:pt x="62" y="41"/>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4" name="Freeform 104"/>
              <p:cNvSpPr>
                <a:spLocks/>
              </p:cNvSpPr>
              <p:nvPr userDrawn="1"/>
            </p:nvSpPr>
            <p:spPr bwMode="gray">
              <a:xfrm>
                <a:off x="6180296" y="3396348"/>
                <a:ext cx="498249" cy="498249"/>
              </a:xfrm>
              <a:custGeom>
                <a:avLst/>
                <a:gdLst>
                  <a:gd name="T0" fmla="*/ 134 w 137"/>
                  <a:gd name="T1" fmla="*/ 120 h 138"/>
                  <a:gd name="T2" fmla="*/ 134 w 137"/>
                  <a:gd name="T3" fmla="*/ 130 h 138"/>
                  <a:gd name="T4" fmla="*/ 130 w 137"/>
                  <a:gd name="T5" fmla="*/ 135 h 138"/>
                  <a:gd name="T6" fmla="*/ 120 w 137"/>
                  <a:gd name="T7" fmla="*/ 135 h 138"/>
                  <a:gd name="T8" fmla="*/ 2 w 137"/>
                  <a:gd name="T9" fmla="*/ 17 h 138"/>
                  <a:gd name="T10" fmla="*/ 2 w 137"/>
                  <a:gd name="T11" fmla="*/ 7 h 138"/>
                  <a:gd name="T12" fmla="*/ 7 w 137"/>
                  <a:gd name="T13" fmla="*/ 3 h 138"/>
                  <a:gd name="T14" fmla="*/ 17 w 137"/>
                  <a:gd name="T15" fmla="*/ 3 h 138"/>
                  <a:gd name="T16" fmla="*/ 134 w 137"/>
                  <a:gd name="T17" fmla="*/ 12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7" h="138">
                    <a:moveTo>
                      <a:pt x="134" y="120"/>
                    </a:moveTo>
                    <a:cubicBezTo>
                      <a:pt x="137" y="123"/>
                      <a:pt x="137" y="127"/>
                      <a:pt x="134" y="130"/>
                    </a:cubicBezTo>
                    <a:cubicBezTo>
                      <a:pt x="130" y="135"/>
                      <a:pt x="130" y="135"/>
                      <a:pt x="130" y="135"/>
                    </a:cubicBezTo>
                    <a:cubicBezTo>
                      <a:pt x="127" y="138"/>
                      <a:pt x="123" y="138"/>
                      <a:pt x="120" y="135"/>
                    </a:cubicBezTo>
                    <a:cubicBezTo>
                      <a:pt x="2" y="17"/>
                      <a:pt x="2" y="17"/>
                      <a:pt x="2" y="17"/>
                    </a:cubicBezTo>
                    <a:cubicBezTo>
                      <a:pt x="0" y="15"/>
                      <a:pt x="0" y="10"/>
                      <a:pt x="2" y="7"/>
                    </a:cubicBezTo>
                    <a:cubicBezTo>
                      <a:pt x="7" y="3"/>
                      <a:pt x="7" y="3"/>
                      <a:pt x="7" y="3"/>
                    </a:cubicBezTo>
                    <a:cubicBezTo>
                      <a:pt x="10" y="0"/>
                      <a:pt x="14" y="0"/>
                      <a:pt x="17" y="3"/>
                    </a:cubicBezTo>
                    <a:lnTo>
                      <a:pt x="134" y="12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5" name="Freeform 105"/>
              <p:cNvSpPr>
                <a:spLocks/>
              </p:cNvSpPr>
              <p:nvPr userDrawn="1"/>
            </p:nvSpPr>
            <p:spPr bwMode="gray">
              <a:xfrm>
                <a:off x="6732521" y="3948575"/>
                <a:ext cx="842872" cy="834568"/>
              </a:xfrm>
              <a:custGeom>
                <a:avLst/>
                <a:gdLst>
                  <a:gd name="T0" fmla="*/ 203 w 203"/>
                  <a:gd name="T1" fmla="*/ 171 h 201"/>
                  <a:gd name="T2" fmla="*/ 173 w 203"/>
                  <a:gd name="T3" fmla="*/ 201 h 201"/>
                  <a:gd name="T4" fmla="*/ 0 w 203"/>
                  <a:gd name="T5" fmla="*/ 30 h 201"/>
                  <a:gd name="T6" fmla="*/ 30 w 203"/>
                  <a:gd name="T7" fmla="*/ 0 h 201"/>
                  <a:gd name="T8" fmla="*/ 203 w 203"/>
                  <a:gd name="T9" fmla="*/ 171 h 201"/>
                </a:gdLst>
                <a:ahLst/>
                <a:cxnLst>
                  <a:cxn ang="0">
                    <a:pos x="T0" y="T1"/>
                  </a:cxn>
                  <a:cxn ang="0">
                    <a:pos x="T2" y="T3"/>
                  </a:cxn>
                  <a:cxn ang="0">
                    <a:pos x="T4" y="T5"/>
                  </a:cxn>
                  <a:cxn ang="0">
                    <a:pos x="T6" y="T7"/>
                  </a:cxn>
                  <a:cxn ang="0">
                    <a:pos x="T8" y="T9"/>
                  </a:cxn>
                </a:cxnLst>
                <a:rect l="0" t="0" r="r" b="b"/>
                <a:pathLst>
                  <a:path w="203" h="201">
                    <a:moveTo>
                      <a:pt x="203" y="171"/>
                    </a:moveTo>
                    <a:lnTo>
                      <a:pt x="173" y="201"/>
                    </a:lnTo>
                    <a:lnTo>
                      <a:pt x="0" y="30"/>
                    </a:lnTo>
                    <a:lnTo>
                      <a:pt x="30" y="0"/>
                    </a:lnTo>
                    <a:lnTo>
                      <a:pt x="203" y="17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6" name="Freeform 106"/>
              <p:cNvSpPr>
                <a:spLocks/>
              </p:cNvSpPr>
              <p:nvPr userDrawn="1"/>
            </p:nvSpPr>
            <p:spPr bwMode="gray">
              <a:xfrm>
                <a:off x="6578895" y="3794947"/>
                <a:ext cx="145324" cy="141170"/>
              </a:xfrm>
              <a:custGeom>
                <a:avLst/>
                <a:gdLst>
                  <a:gd name="T0" fmla="*/ 12 w 40"/>
                  <a:gd name="T1" fmla="*/ 36 h 39"/>
                  <a:gd name="T2" fmla="*/ 37 w 40"/>
                  <a:gd name="T3" fmla="*/ 12 h 39"/>
                  <a:gd name="T4" fmla="*/ 37 w 40"/>
                  <a:gd name="T5" fmla="*/ 2 h 39"/>
                  <a:gd name="T6" fmla="*/ 28 w 40"/>
                  <a:gd name="T7" fmla="*/ 2 h 39"/>
                  <a:gd name="T8" fmla="*/ 3 w 40"/>
                  <a:gd name="T9" fmla="*/ 27 h 39"/>
                  <a:gd name="T10" fmla="*/ 3 w 40"/>
                  <a:gd name="T11" fmla="*/ 36 h 39"/>
                  <a:gd name="T12" fmla="*/ 12 w 40"/>
                  <a:gd name="T13" fmla="*/ 36 h 39"/>
                </a:gdLst>
                <a:ahLst/>
                <a:cxnLst>
                  <a:cxn ang="0">
                    <a:pos x="T0" y="T1"/>
                  </a:cxn>
                  <a:cxn ang="0">
                    <a:pos x="T2" y="T3"/>
                  </a:cxn>
                  <a:cxn ang="0">
                    <a:pos x="T4" y="T5"/>
                  </a:cxn>
                  <a:cxn ang="0">
                    <a:pos x="T6" y="T7"/>
                  </a:cxn>
                  <a:cxn ang="0">
                    <a:pos x="T8" y="T9"/>
                  </a:cxn>
                  <a:cxn ang="0">
                    <a:pos x="T10" y="T11"/>
                  </a:cxn>
                  <a:cxn ang="0">
                    <a:pos x="T12" y="T13"/>
                  </a:cxn>
                </a:cxnLst>
                <a:rect l="0" t="0" r="r" b="b"/>
                <a:pathLst>
                  <a:path w="40" h="39">
                    <a:moveTo>
                      <a:pt x="12" y="36"/>
                    </a:moveTo>
                    <a:cubicBezTo>
                      <a:pt x="37" y="12"/>
                      <a:pt x="37" y="12"/>
                      <a:pt x="37" y="12"/>
                    </a:cubicBezTo>
                    <a:cubicBezTo>
                      <a:pt x="40" y="9"/>
                      <a:pt x="40" y="5"/>
                      <a:pt x="37" y="2"/>
                    </a:cubicBezTo>
                    <a:cubicBezTo>
                      <a:pt x="34" y="0"/>
                      <a:pt x="30" y="0"/>
                      <a:pt x="28" y="2"/>
                    </a:cubicBezTo>
                    <a:cubicBezTo>
                      <a:pt x="3" y="27"/>
                      <a:pt x="3" y="27"/>
                      <a:pt x="3" y="27"/>
                    </a:cubicBezTo>
                    <a:cubicBezTo>
                      <a:pt x="0" y="30"/>
                      <a:pt x="0" y="34"/>
                      <a:pt x="3" y="36"/>
                    </a:cubicBezTo>
                    <a:cubicBezTo>
                      <a:pt x="6" y="39"/>
                      <a:pt x="10" y="39"/>
                      <a:pt x="12" y="36"/>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7" name="Freeform 107"/>
              <p:cNvSpPr>
                <a:spLocks/>
              </p:cNvSpPr>
              <p:nvPr userDrawn="1"/>
            </p:nvSpPr>
            <p:spPr bwMode="gray">
              <a:xfrm>
                <a:off x="6288250" y="3508455"/>
                <a:ext cx="112107" cy="112107"/>
              </a:xfrm>
              <a:custGeom>
                <a:avLst/>
                <a:gdLst>
                  <a:gd name="T0" fmla="*/ 12 w 31"/>
                  <a:gd name="T1" fmla="*/ 28 h 31"/>
                  <a:gd name="T2" fmla="*/ 29 w 31"/>
                  <a:gd name="T3" fmla="*/ 12 h 31"/>
                  <a:gd name="T4" fmla="*/ 29 w 31"/>
                  <a:gd name="T5" fmla="*/ 2 h 31"/>
                  <a:gd name="T6" fmla="*/ 20 w 31"/>
                  <a:gd name="T7" fmla="*/ 2 h 31"/>
                  <a:gd name="T8" fmla="*/ 3 w 31"/>
                  <a:gd name="T9" fmla="*/ 19 h 31"/>
                  <a:gd name="T10" fmla="*/ 3 w 31"/>
                  <a:gd name="T11" fmla="*/ 28 h 31"/>
                  <a:gd name="T12" fmla="*/ 12 w 31"/>
                  <a:gd name="T13" fmla="*/ 28 h 31"/>
                </a:gdLst>
                <a:ahLst/>
                <a:cxnLst>
                  <a:cxn ang="0">
                    <a:pos x="T0" y="T1"/>
                  </a:cxn>
                  <a:cxn ang="0">
                    <a:pos x="T2" y="T3"/>
                  </a:cxn>
                  <a:cxn ang="0">
                    <a:pos x="T4" y="T5"/>
                  </a:cxn>
                  <a:cxn ang="0">
                    <a:pos x="T6" y="T7"/>
                  </a:cxn>
                  <a:cxn ang="0">
                    <a:pos x="T8" y="T9"/>
                  </a:cxn>
                  <a:cxn ang="0">
                    <a:pos x="T10" y="T11"/>
                  </a:cxn>
                  <a:cxn ang="0">
                    <a:pos x="T12" y="T13"/>
                  </a:cxn>
                </a:cxnLst>
                <a:rect l="0" t="0" r="r" b="b"/>
                <a:pathLst>
                  <a:path w="31" h="31">
                    <a:moveTo>
                      <a:pt x="12" y="28"/>
                    </a:moveTo>
                    <a:cubicBezTo>
                      <a:pt x="29" y="12"/>
                      <a:pt x="29" y="12"/>
                      <a:pt x="29" y="12"/>
                    </a:cubicBezTo>
                    <a:cubicBezTo>
                      <a:pt x="31" y="9"/>
                      <a:pt x="31" y="5"/>
                      <a:pt x="29" y="2"/>
                    </a:cubicBezTo>
                    <a:cubicBezTo>
                      <a:pt x="26" y="0"/>
                      <a:pt x="22" y="0"/>
                      <a:pt x="20" y="2"/>
                    </a:cubicBezTo>
                    <a:cubicBezTo>
                      <a:pt x="3" y="19"/>
                      <a:pt x="3" y="19"/>
                      <a:pt x="3" y="19"/>
                    </a:cubicBezTo>
                    <a:cubicBezTo>
                      <a:pt x="0" y="21"/>
                      <a:pt x="0" y="26"/>
                      <a:pt x="3" y="28"/>
                    </a:cubicBezTo>
                    <a:cubicBezTo>
                      <a:pt x="6" y="31"/>
                      <a:pt x="10" y="31"/>
                      <a:pt x="12" y="2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8" name="Freeform 108"/>
              <p:cNvSpPr>
                <a:spLocks/>
              </p:cNvSpPr>
              <p:nvPr userDrawn="1"/>
            </p:nvSpPr>
            <p:spPr bwMode="gray">
              <a:xfrm>
                <a:off x="6823866" y="3952726"/>
                <a:ext cx="751526" cy="714157"/>
              </a:xfrm>
              <a:custGeom>
                <a:avLst/>
                <a:gdLst>
                  <a:gd name="T0" fmla="*/ 181 w 181"/>
                  <a:gd name="T1" fmla="*/ 170 h 172"/>
                  <a:gd name="T2" fmla="*/ 178 w 181"/>
                  <a:gd name="T3" fmla="*/ 172 h 172"/>
                  <a:gd name="T4" fmla="*/ 0 w 181"/>
                  <a:gd name="T5" fmla="*/ 11 h 172"/>
                  <a:gd name="T6" fmla="*/ 11 w 181"/>
                  <a:gd name="T7" fmla="*/ 0 h 172"/>
                  <a:gd name="T8" fmla="*/ 181 w 181"/>
                  <a:gd name="T9" fmla="*/ 170 h 172"/>
                </a:gdLst>
                <a:ahLst/>
                <a:cxnLst>
                  <a:cxn ang="0">
                    <a:pos x="T0" y="T1"/>
                  </a:cxn>
                  <a:cxn ang="0">
                    <a:pos x="T2" y="T3"/>
                  </a:cxn>
                  <a:cxn ang="0">
                    <a:pos x="T4" y="T5"/>
                  </a:cxn>
                  <a:cxn ang="0">
                    <a:pos x="T6" y="T7"/>
                  </a:cxn>
                  <a:cxn ang="0">
                    <a:pos x="T8" y="T9"/>
                  </a:cxn>
                </a:cxnLst>
                <a:rect l="0" t="0" r="r" b="b"/>
                <a:pathLst>
                  <a:path w="181" h="172">
                    <a:moveTo>
                      <a:pt x="181" y="170"/>
                    </a:moveTo>
                    <a:lnTo>
                      <a:pt x="178" y="172"/>
                    </a:lnTo>
                    <a:lnTo>
                      <a:pt x="0" y="11"/>
                    </a:lnTo>
                    <a:lnTo>
                      <a:pt x="11" y="0"/>
                    </a:lnTo>
                    <a:lnTo>
                      <a:pt x="181" y="17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9" name="Freeform 109"/>
              <p:cNvSpPr>
                <a:spLocks/>
              </p:cNvSpPr>
              <p:nvPr userDrawn="1"/>
            </p:nvSpPr>
            <p:spPr bwMode="gray">
              <a:xfrm>
                <a:off x="6740825" y="4031616"/>
                <a:ext cx="718310" cy="751527"/>
              </a:xfrm>
              <a:custGeom>
                <a:avLst/>
                <a:gdLst>
                  <a:gd name="T0" fmla="*/ 171 w 173"/>
                  <a:gd name="T1" fmla="*/ 181 h 181"/>
                  <a:gd name="T2" fmla="*/ 173 w 173"/>
                  <a:gd name="T3" fmla="*/ 178 h 181"/>
                  <a:gd name="T4" fmla="*/ 11 w 173"/>
                  <a:gd name="T5" fmla="*/ 0 h 181"/>
                  <a:gd name="T6" fmla="*/ 0 w 173"/>
                  <a:gd name="T7" fmla="*/ 12 h 181"/>
                  <a:gd name="T8" fmla="*/ 171 w 173"/>
                  <a:gd name="T9" fmla="*/ 181 h 181"/>
                </a:gdLst>
                <a:ahLst/>
                <a:cxnLst>
                  <a:cxn ang="0">
                    <a:pos x="T0" y="T1"/>
                  </a:cxn>
                  <a:cxn ang="0">
                    <a:pos x="T2" y="T3"/>
                  </a:cxn>
                  <a:cxn ang="0">
                    <a:pos x="T4" y="T5"/>
                  </a:cxn>
                  <a:cxn ang="0">
                    <a:pos x="T6" y="T7"/>
                  </a:cxn>
                  <a:cxn ang="0">
                    <a:pos x="T8" y="T9"/>
                  </a:cxn>
                </a:cxnLst>
                <a:rect l="0" t="0" r="r" b="b"/>
                <a:pathLst>
                  <a:path w="173" h="181">
                    <a:moveTo>
                      <a:pt x="171" y="181"/>
                    </a:moveTo>
                    <a:lnTo>
                      <a:pt x="173" y="178"/>
                    </a:lnTo>
                    <a:lnTo>
                      <a:pt x="11" y="0"/>
                    </a:lnTo>
                    <a:lnTo>
                      <a:pt x="0" y="12"/>
                    </a:lnTo>
                    <a:lnTo>
                      <a:pt x="171" y="181"/>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0" name="Freeform 110"/>
              <p:cNvSpPr>
                <a:spLocks/>
              </p:cNvSpPr>
              <p:nvPr userDrawn="1"/>
            </p:nvSpPr>
            <p:spPr bwMode="gray">
              <a:xfrm>
                <a:off x="6894453" y="4658578"/>
                <a:ext cx="714157" cy="103803"/>
              </a:xfrm>
              <a:custGeom>
                <a:avLst/>
                <a:gdLst>
                  <a:gd name="T0" fmla="*/ 197 w 197"/>
                  <a:gd name="T1" fmla="*/ 12 h 29"/>
                  <a:gd name="T2" fmla="*/ 185 w 197"/>
                  <a:gd name="T3" fmla="*/ 0 h 29"/>
                  <a:gd name="T4" fmla="*/ 11 w 197"/>
                  <a:gd name="T5" fmla="*/ 0 h 29"/>
                  <a:gd name="T6" fmla="*/ 0 w 197"/>
                  <a:gd name="T7" fmla="*/ 12 h 29"/>
                  <a:gd name="T8" fmla="*/ 0 w 197"/>
                  <a:gd name="T9" fmla="*/ 17 h 29"/>
                  <a:gd name="T10" fmla="*/ 11 w 197"/>
                  <a:gd name="T11" fmla="*/ 29 h 29"/>
                  <a:gd name="T12" fmla="*/ 185 w 197"/>
                  <a:gd name="T13" fmla="*/ 29 h 29"/>
                  <a:gd name="T14" fmla="*/ 197 w 197"/>
                  <a:gd name="T15" fmla="*/ 17 h 29"/>
                  <a:gd name="T16" fmla="*/ 197 w 197"/>
                  <a:gd name="T17" fmla="*/ 12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7" h="29">
                    <a:moveTo>
                      <a:pt x="197" y="12"/>
                    </a:moveTo>
                    <a:cubicBezTo>
                      <a:pt x="197" y="5"/>
                      <a:pt x="192" y="0"/>
                      <a:pt x="185" y="0"/>
                    </a:cubicBezTo>
                    <a:cubicBezTo>
                      <a:pt x="11" y="0"/>
                      <a:pt x="11" y="0"/>
                      <a:pt x="11" y="0"/>
                    </a:cubicBezTo>
                    <a:cubicBezTo>
                      <a:pt x="5" y="0"/>
                      <a:pt x="0" y="5"/>
                      <a:pt x="0" y="12"/>
                    </a:cubicBezTo>
                    <a:cubicBezTo>
                      <a:pt x="0" y="17"/>
                      <a:pt x="0" y="17"/>
                      <a:pt x="0" y="17"/>
                    </a:cubicBezTo>
                    <a:cubicBezTo>
                      <a:pt x="0" y="23"/>
                      <a:pt x="5" y="29"/>
                      <a:pt x="11" y="29"/>
                    </a:cubicBezTo>
                    <a:cubicBezTo>
                      <a:pt x="185" y="29"/>
                      <a:pt x="185" y="29"/>
                      <a:pt x="185" y="29"/>
                    </a:cubicBezTo>
                    <a:cubicBezTo>
                      <a:pt x="192" y="29"/>
                      <a:pt x="197" y="23"/>
                      <a:pt x="197" y="17"/>
                    </a:cubicBezTo>
                    <a:lnTo>
                      <a:pt x="197" y="12"/>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1" name="Oval 111"/>
              <p:cNvSpPr>
                <a:spLocks noChangeArrowheads="1"/>
              </p:cNvSpPr>
              <p:nvPr userDrawn="1"/>
            </p:nvSpPr>
            <p:spPr bwMode="gray">
              <a:xfrm>
                <a:off x="6570591" y="4791444"/>
                <a:ext cx="199299" cy="199300"/>
              </a:xfrm>
              <a:prstGeom prst="ellipse">
                <a:avLst/>
              </a:pr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2" name="Oval 112"/>
              <p:cNvSpPr>
                <a:spLocks noChangeArrowheads="1"/>
              </p:cNvSpPr>
              <p:nvPr userDrawn="1"/>
            </p:nvSpPr>
            <p:spPr bwMode="gray">
              <a:xfrm>
                <a:off x="6977494" y="4791444"/>
                <a:ext cx="203453" cy="199300"/>
              </a:xfrm>
              <a:prstGeom prst="ellipse">
                <a:avLst/>
              </a:pr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3" name="Oval 113"/>
              <p:cNvSpPr>
                <a:spLocks noChangeArrowheads="1"/>
              </p:cNvSpPr>
              <p:nvPr userDrawn="1"/>
            </p:nvSpPr>
            <p:spPr bwMode="gray">
              <a:xfrm>
                <a:off x="7288899" y="4791444"/>
                <a:ext cx="203453" cy="199300"/>
              </a:xfrm>
              <a:prstGeom prst="ellipse">
                <a:avLst/>
              </a:pr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4" name="Freeform 114"/>
              <p:cNvSpPr>
                <a:spLocks/>
              </p:cNvSpPr>
              <p:nvPr userDrawn="1"/>
            </p:nvSpPr>
            <p:spPr bwMode="gray">
              <a:xfrm>
                <a:off x="6421117" y="4455128"/>
                <a:ext cx="365382" cy="435969"/>
              </a:xfrm>
              <a:custGeom>
                <a:avLst/>
                <a:gdLst>
                  <a:gd name="T0" fmla="*/ 101 w 101"/>
                  <a:gd name="T1" fmla="*/ 0 h 121"/>
                  <a:gd name="T2" fmla="*/ 28 w 101"/>
                  <a:gd name="T3" fmla="*/ 0 h 121"/>
                  <a:gd name="T4" fmla="*/ 7 w 101"/>
                  <a:gd name="T5" fmla="*/ 121 h 121"/>
                  <a:gd name="T6" fmla="*/ 81 w 101"/>
                  <a:gd name="T7" fmla="*/ 121 h 121"/>
                  <a:gd name="T8" fmla="*/ 101 w 101"/>
                  <a:gd name="T9" fmla="*/ 0 h 121"/>
                </a:gdLst>
                <a:ahLst/>
                <a:cxnLst>
                  <a:cxn ang="0">
                    <a:pos x="T0" y="T1"/>
                  </a:cxn>
                  <a:cxn ang="0">
                    <a:pos x="T2" y="T3"/>
                  </a:cxn>
                  <a:cxn ang="0">
                    <a:pos x="T4" y="T5"/>
                  </a:cxn>
                  <a:cxn ang="0">
                    <a:pos x="T6" y="T7"/>
                  </a:cxn>
                  <a:cxn ang="0">
                    <a:pos x="T8" y="T9"/>
                  </a:cxn>
                </a:cxnLst>
                <a:rect l="0" t="0" r="r" b="b"/>
                <a:pathLst>
                  <a:path w="101" h="121">
                    <a:moveTo>
                      <a:pt x="101" y="0"/>
                    </a:moveTo>
                    <a:cubicBezTo>
                      <a:pt x="79" y="0"/>
                      <a:pt x="40" y="0"/>
                      <a:pt x="28" y="0"/>
                    </a:cubicBezTo>
                    <a:cubicBezTo>
                      <a:pt x="0" y="31"/>
                      <a:pt x="7" y="121"/>
                      <a:pt x="7" y="121"/>
                    </a:cubicBezTo>
                    <a:cubicBezTo>
                      <a:pt x="81" y="121"/>
                      <a:pt x="81" y="121"/>
                      <a:pt x="81" y="121"/>
                    </a:cubicBezTo>
                    <a:cubicBezTo>
                      <a:pt x="81" y="121"/>
                      <a:pt x="74" y="31"/>
                      <a:pt x="101"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5" name="Freeform 115"/>
              <p:cNvSpPr>
                <a:spLocks/>
              </p:cNvSpPr>
              <p:nvPr userDrawn="1"/>
            </p:nvSpPr>
            <p:spPr bwMode="gray">
              <a:xfrm>
                <a:off x="6782346" y="4762381"/>
                <a:ext cx="4153" cy="0"/>
              </a:xfrm>
              <a:custGeom>
                <a:avLst/>
                <a:gdLst>
                  <a:gd name="T0" fmla="*/ 0 w 1"/>
                  <a:gd name="T1" fmla="*/ 1 w 1"/>
                  <a:gd name="T2" fmla="*/ 0 w 1"/>
                  <a:gd name="T3" fmla="*/ 0 w 1"/>
                </a:gdLst>
                <a:ahLst/>
                <a:cxnLst>
                  <a:cxn ang="0">
                    <a:pos x="T0" y="0"/>
                  </a:cxn>
                  <a:cxn ang="0">
                    <a:pos x="T1" y="0"/>
                  </a:cxn>
                  <a:cxn ang="0">
                    <a:pos x="T2" y="0"/>
                  </a:cxn>
                  <a:cxn ang="0">
                    <a:pos x="T3" y="0"/>
                  </a:cxn>
                </a:cxnLst>
                <a:rect l="0" t="0" r="r" b="b"/>
                <a:pathLst>
                  <a:path w="1">
                    <a:moveTo>
                      <a:pt x="0" y="0"/>
                    </a:moveTo>
                    <a:lnTo>
                      <a:pt x="1" y="0"/>
                    </a:lnTo>
                    <a:lnTo>
                      <a:pt x="0" y="0"/>
                    </a:lnTo>
                    <a:lnTo>
                      <a:pt x="0"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6" name="Freeform 116"/>
              <p:cNvSpPr>
                <a:spLocks/>
              </p:cNvSpPr>
              <p:nvPr userDrawn="1"/>
            </p:nvSpPr>
            <p:spPr bwMode="gray">
              <a:xfrm>
                <a:off x="6421117" y="4455128"/>
                <a:ext cx="137020" cy="435969"/>
              </a:xfrm>
              <a:custGeom>
                <a:avLst/>
                <a:gdLst>
                  <a:gd name="T0" fmla="*/ 38 w 38"/>
                  <a:gd name="T1" fmla="*/ 0 h 121"/>
                  <a:gd name="T2" fmla="*/ 27 w 38"/>
                  <a:gd name="T3" fmla="*/ 0 h 121"/>
                  <a:gd name="T4" fmla="*/ 7 w 38"/>
                  <a:gd name="T5" fmla="*/ 121 h 121"/>
                  <a:gd name="T6" fmla="*/ 18 w 38"/>
                  <a:gd name="T7" fmla="*/ 121 h 121"/>
                  <a:gd name="T8" fmla="*/ 38 w 38"/>
                  <a:gd name="T9" fmla="*/ 0 h 121"/>
                </a:gdLst>
                <a:ahLst/>
                <a:cxnLst>
                  <a:cxn ang="0">
                    <a:pos x="T0" y="T1"/>
                  </a:cxn>
                  <a:cxn ang="0">
                    <a:pos x="T2" y="T3"/>
                  </a:cxn>
                  <a:cxn ang="0">
                    <a:pos x="T4" y="T5"/>
                  </a:cxn>
                  <a:cxn ang="0">
                    <a:pos x="T6" y="T7"/>
                  </a:cxn>
                  <a:cxn ang="0">
                    <a:pos x="T8" y="T9"/>
                  </a:cxn>
                </a:cxnLst>
                <a:rect l="0" t="0" r="r" b="b"/>
                <a:pathLst>
                  <a:path w="38" h="121">
                    <a:moveTo>
                      <a:pt x="38" y="0"/>
                    </a:moveTo>
                    <a:cubicBezTo>
                      <a:pt x="34" y="0"/>
                      <a:pt x="30" y="0"/>
                      <a:pt x="27" y="0"/>
                    </a:cubicBezTo>
                    <a:cubicBezTo>
                      <a:pt x="0" y="31"/>
                      <a:pt x="7" y="121"/>
                      <a:pt x="7" y="121"/>
                    </a:cubicBezTo>
                    <a:cubicBezTo>
                      <a:pt x="18" y="121"/>
                      <a:pt x="18" y="121"/>
                      <a:pt x="18" y="121"/>
                    </a:cubicBezTo>
                    <a:cubicBezTo>
                      <a:pt x="18" y="121"/>
                      <a:pt x="11" y="31"/>
                      <a:pt x="38" y="0"/>
                    </a:cubicBezTo>
                    <a:close/>
                  </a:path>
                </a:pathLst>
              </a:custGeom>
              <a:solidFill>
                <a:srgbClr val="1595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7" name="Freeform 117"/>
              <p:cNvSpPr>
                <a:spLocks/>
              </p:cNvSpPr>
              <p:nvPr userDrawn="1"/>
            </p:nvSpPr>
            <p:spPr bwMode="gray">
              <a:xfrm>
                <a:off x="6653633" y="4455128"/>
                <a:ext cx="971585" cy="435969"/>
              </a:xfrm>
              <a:custGeom>
                <a:avLst/>
                <a:gdLst>
                  <a:gd name="T0" fmla="*/ 263 w 268"/>
                  <a:gd name="T1" fmla="*/ 85 h 121"/>
                  <a:gd name="T2" fmla="*/ 89 w 268"/>
                  <a:gd name="T3" fmla="*/ 85 h 121"/>
                  <a:gd name="T4" fmla="*/ 89 w 268"/>
                  <a:gd name="T5" fmla="*/ 85 h 121"/>
                  <a:gd name="T6" fmla="*/ 89 w 268"/>
                  <a:gd name="T7" fmla="*/ 0 h 121"/>
                  <a:gd name="T8" fmla="*/ 27 w 268"/>
                  <a:gd name="T9" fmla="*/ 0 h 121"/>
                  <a:gd name="T10" fmla="*/ 6 w 268"/>
                  <a:gd name="T11" fmla="*/ 121 h 121"/>
                  <a:gd name="T12" fmla="*/ 263 w 268"/>
                  <a:gd name="T13" fmla="*/ 121 h 121"/>
                  <a:gd name="T14" fmla="*/ 268 w 268"/>
                  <a:gd name="T15" fmla="*/ 115 h 121"/>
                  <a:gd name="T16" fmla="*/ 268 w 268"/>
                  <a:gd name="T17" fmla="*/ 91 h 121"/>
                  <a:gd name="T18" fmla="*/ 263 w 268"/>
                  <a:gd name="T19" fmla="*/ 85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8" h="121">
                    <a:moveTo>
                      <a:pt x="263" y="85"/>
                    </a:moveTo>
                    <a:cubicBezTo>
                      <a:pt x="89" y="85"/>
                      <a:pt x="89" y="85"/>
                      <a:pt x="89" y="85"/>
                    </a:cubicBezTo>
                    <a:cubicBezTo>
                      <a:pt x="89" y="85"/>
                      <a:pt x="89" y="85"/>
                      <a:pt x="89" y="85"/>
                    </a:cubicBezTo>
                    <a:cubicBezTo>
                      <a:pt x="89" y="0"/>
                      <a:pt x="89" y="0"/>
                      <a:pt x="89" y="0"/>
                    </a:cubicBezTo>
                    <a:cubicBezTo>
                      <a:pt x="89" y="0"/>
                      <a:pt x="49" y="0"/>
                      <a:pt x="27" y="0"/>
                    </a:cubicBezTo>
                    <a:cubicBezTo>
                      <a:pt x="0" y="31"/>
                      <a:pt x="6" y="121"/>
                      <a:pt x="6" y="121"/>
                    </a:cubicBezTo>
                    <a:cubicBezTo>
                      <a:pt x="263" y="121"/>
                      <a:pt x="263" y="121"/>
                      <a:pt x="263" y="121"/>
                    </a:cubicBezTo>
                    <a:cubicBezTo>
                      <a:pt x="266" y="121"/>
                      <a:pt x="268" y="118"/>
                      <a:pt x="268" y="115"/>
                    </a:cubicBezTo>
                    <a:cubicBezTo>
                      <a:pt x="268" y="91"/>
                      <a:pt x="268" y="91"/>
                      <a:pt x="268" y="91"/>
                    </a:cubicBezTo>
                    <a:cubicBezTo>
                      <a:pt x="268" y="87"/>
                      <a:pt x="266" y="85"/>
                      <a:pt x="263" y="85"/>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8" name="Freeform 118"/>
              <p:cNvSpPr>
                <a:spLocks/>
              </p:cNvSpPr>
              <p:nvPr userDrawn="1"/>
            </p:nvSpPr>
            <p:spPr bwMode="gray">
              <a:xfrm>
                <a:off x="6653633" y="4455128"/>
                <a:ext cx="323862" cy="435969"/>
              </a:xfrm>
              <a:custGeom>
                <a:avLst/>
                <a:gdLst>
                  <a:gd name="T0" fmla="*/ 33 w 89"/>
                  <a:gd name="T1" fmla="*/ 6 h 121"/>
                  <a:gd name="T2" fmla="*/ 89 w 89"/>
                  <a:gd name="T3" fmla="*/ 6 h 121"/>
                  <a:gd name="T4" fmla="*/ 89 w 89"/>
                  <a:gd name="T5" fmla="*/ 0 h 121"/>
                  <a:gd name="T6" fmla="*/ 27 w 89"/>
                  <a:gd name="T7" fmla="*/ 0 h 121"/>
                  <a:gd name="T8" fmla="*/ 6 w 89"/>
                  <a:gd name="T9" fmla="*/ 121 h 121"/>
                  <a:gd name="T10" fmla="*/ 12 w 89"/>
                  <a:gd name="T11" fmla="*/ 121 h 121"/>
                  <a:gd name="T12" fmla="*/ 33 w 89"/>
                  <a:gd name="T13" fmla="*/ 6 h 121"/>
                </a:gdLst>
                <a:ahLst/>
                <a:cxnLst>
                  <a:cxn ang="0">
                    <a:pos x="T0" y="T1"/>
                  </a:cxn>
                  <a:cxn ang="0">
                    <a:pos x="T2" y="T3"/>
                  </a:cxn>
                  <a:cxn ang="0">
                    <a:pos x="T4" y="T5"/>
                  </a:cxn>
                  <a:cxn ang="0">
                    <a:pos x="T6" y="T7"/>
                  </a:cxn>
                  <a:cxn ang="0">
                    <a:pos x="T8" y="T9"/>
                  </a:cxn>
                  <a:cxn ang="0">
                    <a:pos x="T10" y="T11"/>
                  </a:cxn>
                  <a:cxn ang="0">
                    <a:pos x="T12" y="T13"/>
                  </a:cxn>
                </a:cxnLst>
                <a:rect l="0" t="0" r="r" b="b"/>
                <a:pathLst>
                  <a:path w="89" h="121">
                    <a:moveTo>
                      <a:pt x="33" y="6"/>
                    </a:moveTo>
                    <a:cubicBezTo>
                      <a:pt x="49" y="6"/>
                      <a:pt x="76" y="6"/>
                      <a:pt x="89" y="6"/>
                    </a:cubicBezTo>
                    <a:cubicBezTo>
                      <a:pt x="89" y="0"/>
                      <a:pt x="89" y="0"/>
                      <a:pt x="89" y="0"/>
                    </a:cubicBezTo>
                    <a:cubicBezTo>
                      <a:pt x="89" y="0"/>
                      <a:pt x="49" y="0"/>
                      <a:pt x="27" y="0"/>
                    </a:cubicBezTo>
                    <a:cubicBezTo>
                      <a:pt x="0" y="31"/>
                      <a:pt x="6" y="121"/>
                      <a:pt x="6" y="121"/>
                    </a:cubicBezTo>
                    <a:cubicBezTo>
                      <a:pt x="12" y="121"/>
                      <a:pt x="12" y="121"/>
                      <a:pt x="12" y="121"/>
                    </a:cubicBezTo>
                    <a:cubicBezTo>
                      <a:pt x="11" y="100"/>
                      <a:pt x="10" y="32"/>
                      <a:pt x="33" y="6"/>
                    </a:cubicBezTo>
                    <a:close/>
                  </a:path>
                </a:pathLst>
              </a:custGeom>
              <a:solidFill>
                <a:srgbClr val="1595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9" name="Freeform 119"/>
              <p:cNvSpPr>
                <a:spLocks/>
              </p:cNvSpPr>
              <p:nvPr userDrawn="1"/>
            </p:nvSpPr>
            <p:spPr bwMode="gray">
              <a:xfrm>
                <a:off x="6678545" y="487033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0" name="Freeform 120"/>
              <p:cNvSpPr>
                <a:spLocks/>
              </p:cNvSpPr>
              <p:nvPr userDrawn="1"/>
            </p:nvSpPr>
            <p:spPr bwMode="gray">
              <a:xfrm>
                <a:off x="6678545" y="4874486"/>
                <a:ext cx="0" cy="4153"/>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1" name="Freeform 121"/>
              <p:cNvSpPr>
                <a:spLocks/>
              </p:cNvSpPr>
              <p:nvPr userDrawn="1"/>
            </p:nvSpPr>
            <p:spPr bwMode="gray">
              <a:xfrm>
                <a:off x="6678545" y="4862031"/>
                <a:ext cx="0" cy="4153"/>
              </a:xfrm>
              <a:custGeom>
                <a:avLst/>
                <a:gdLst>
                  <a:gd name="T0" fmla="*/ 0 h 1"/>
                  <a:gd name="T1" fmla="*/ 0 h 1"/>
                  <a:gd name="T2" fmla="*/ 1 h 1"/>
                  <a:gd name="T3" fmla="*/ 0 h 1"/>
                </a:gdLst>
                <a:ahLst/>
                <a:cxnLst>
                  <a:cxn ang="0">
                    <a:pos x="0" y="T0"/>
                  </a:cxn>
                  <a:cxn ang="0">
                    <a:pos x="0" y="T1"/>
                  </a:cxn>
                  <a:cxn ang="0">
                    <a:pos x="0" y="T2"/>
                  </a:cxn>
                  <a:cxn ang="0">
                    <a:pos x="0" y="T3"/>
                  </a:cxn>
                </a:cxnLst>
                <a:rect l="0" t="0" r="r" b="b"/>
                <a:pathLst>
                  <a:path h="1">
                    <a:moveTo>
                      <a:pt x="0" y="0"/>
                    </a:moveTo>
                    <a:lnTo>
                      <a:pt x="0" y="0"/>
                    </a:lnTo>
                    <a:lnTo>
                      <a:pt x="0" y="1"/>
                    </a:lnTo>
                    <a:lnTo>
                      <a:pt x="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2" name="Freeform 122"/>
              <p:cNvSpPr>
                <a:spLocks/>
              </p:cNvSpPr>
              <p:nvPr userDrawn="1"/>
            </p:nvSpPr>
            <p:spPr bwMode="gray">
              <a:xfrm>
                <a:off x="6678545" y="488279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3" name="Freeform 123"/>
              <p:cNvSpPr>
                <a:spLocks/>
              </p:cNvSpPr>
              <p:nvPr userDrawn="1"/>
            </p:nvSpPr>
            <p:spPr bwMode="gray">
              <a:xfrm>
                <a:off x="6699304" y="4762381"/>
                <a:ext cx="925914" cy="128716"/>
              </a:xfrm>
              <a:custGeom>
                <a:avLst/>
                <a:gdLst>
                  <a:gd name="T0" fmla="*/ 251 w 256"/>
                  <a:gd name="T1" fmla="*/ 0 h 36"/>
                  <a:gd name="T2" fmla="*/ 251 w 256"/>
                  <a:gd name="T3" fmla="*/ 22 h 36"/>
                  <a:gd name="T4" fmla="*/ 245 w 256"/>
                  <a:gd name="T5" fmla="*/ 28 h 36"/>
                  <a:gd name="T6" fmla="*/ 0 w 256"/>
                  <a:gd name="T7" fmla="*/ 28 h 36"/>
                  <a:gd name="T8" fmla="*/ 0 w 256"/>
                  <a:gd name="T9" fmla="*/ 36 h 36"/>
                  <a:gd name="T10" fmla="*/ 251 w 256"/>
                  <a:gd name="T11" fmla="*/ 36 h 36"/>
                  <a:gd name="T12" fmla="*/ 256 w 256"/>
                  <a:gd name="T13" fmla="*/ 30 h 36"/>
                  <a:gd name="T14" fmla="*/ 256 w 256"/>
                  <a:gd name="T15" fmla="*/ 6 h 36"/>
                  <a:gd name="T16" fmla="*/ 251 w 256"/>
                  <a:gd name="T17"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36">
                    <a:moveTo>
                      <a:pt x="251" y="0"/>
                    </a:moveTo>
                    <a:cubicBezTo>
                      <a:pt x="251" y="22"/>
                      <a:pt x="251" y="22"/>
                      <a:pt x="251" y="22"/>
                    </a:cubicBezTo>
                    <a:cubicBezTo>
                      <a:pt x="251" y="26"/>
                      <a:pt x="248" y="28"/>
                      <a:pt x="245" y="28"/>
                    </a:cubicBezTo>
                    <a:cubicBezTo>
                      <a:pt x="0" y="28"/>
                      <a:pt x="0" y="28"/>
                      <a:pt x="0" y="28"/>
                    </a:cubicBezTo>
                    <a:cubicBezTo>
                      <a:pt x="0" y="31"/>
                      <a:pt x="0" y="34"/>
                      <a:pt x="0" y="36"/>
                    </a:cubicBezTo>
                    <a:cubicBezTo>
                      <a:pt x="251" y="36"/>
                      <a:pt x="251" y="36"/>
                      <a:pt x="251" y="36"/>
                    </a:cubicBezTo>
                    <a:cubicBezTo>
                      <a:pt x="254" y="36"/>
                      <a:pt x="256" y="33"/>
                      <a:pt x="256" y="30"/>
                    </a:cubicBezTo>
                    <a:cubicBezTo>
                      <a:pt x="256" y="6"/>
                      <a:pt x="256" y="6"/>
                      <a:pt x="256" y="6"/>
                    </a:cubicBezTo>
                    <a:cubicBezTo>
                      <a:pt x="256" y="2"/>
                      <a:pt x="254" y="0"/>
                      <a:pt x="251" y="0"/>
                    </a:cubicBez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4" name="Freeform 124"/>
              <p:cNvSpPr>
                <a:spLocks/>
              </p:cNvSpPr>
              <p:nvPr userDrawn="1"/>
            </p:nvSpPr>
            <p:spPr bwMode="gray">
              <a:xfrm>
                <a:off x="6715913" y="4500799"/>
                <a:ext cx="220061" cy="261582"/>
              </a:xfrm>
              <a:custGeom>
                <a:avLst/>
                <a:gdLst>
                  <a:gd name="T0" fmla="*/ 60 w 60"/>
                  <a:gd name="T1" fmla="*/ 72 h 72"/>
                  <a:gd name="T2" fmla="*/ 60 w 60"/>
                  <a:gd name="T3" fmla="*/ 0 h 72"/>
                  <a:gd name="T4" fmla="*/ 17 w 60"/>
                  <a:gd name="T5" fmla="*/ 0 h 72"/>
                  <a:gd name="T6" fmla="*/ 0 w 60"/>
                  <a:gd name="T7" fmla="*/ 72 h 72"/>
                  <a:gd name="T8" fmla="*/ 60 w 60"/>
                  <a:gd name="T9" fmla="*/ 72 h 72"/>
                </a:gdLst>
                <a:ahLst/>
                <a:cxnLst>
                  <a:cxn ang="0">
                    <a:pos x="T0" y="T1"/>
                  </a:cxn>
                  <a:cxn ang="0">
                    <a:pos x="T2" y="T3"/>
                  </a:cxn>
                  <a:cxn ang="0">
                    <a:pos x="T4" y="T5"/>
                  </a:cxn>
                  <a:cxn ang="0">
                    <a:pos x="T6" y="T7"/>
                  </a:cxn>
                  <a:cxn ang="0">
                    <a:pos x="T8" y="T9"/>
                  </a:cxn>
                </a:cxnLst>
                <a:rect l="0" t="0" r="r" b="b"/>
                <a:pathLst>
                  <a:path w="60" h="72">
                    <a:moveTo>
                      <a:pt x="60" y="72"/>
                    </a:moveTo>
                    <a:cubicBezTo>
                      <a:pt x="60" y="0"/>
                      <a:pt x="60" y="0"/>
                      <a:pt x="60" y="0"/>
                    </a:cubicBezTo>
                    <a:cubicBezTo>
                      <a:pt x="60" y="0"/>
                      <a:pt x="34" y="0"/>
                      <a:pt x="17" y="0"/>
                    </a:cubicBezTo>
                    <a:cubicBezTo>
                      <a:pt x="3" y="16"/>
                      <a:pt x="0" y="49"/>
                      <a:pt x="0" y="72"/>
                    </a:cubicBezTo>
                    <a:lnTo>
                      <a:pt x="60" y="72"/>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5" name="Freeform 125"/>
              <p:cNvSpPr>
                <a:spLocks/>
              </p:cNvSpPr>
              <p:nvPr userDrawn="1"/>
            </p:nvSpPr>
            <p:spPr bwMode="gray">
              <a:xfrm>
                <a:off x="6715913" y="4500799"/>
                <a:ext cx="220061" cy="261582"/>
              </a:xfrm>
              <a:custGeom>
                <a:avLst/>
                <a:gdLst>
                  <a:gd name="T0" fmla="*/ 60 w 60"/>
                  <a:gd name="T1" fmla="*/ 72 h 72"/>
                  <a:gd name="T2" fmla="*/ 17 w 60"/>
                  <a:gd name="T3" fmla="*/ 0 h 72"/>
                  <a:gd name="T4" fmla="*/ 0 w 60"/>
                  <a:gd name="T5" fmla="*/ 72 h 72"/>
                  <a:gd name="T6" fmla="*/ 60 w 60"/>
                  <a:gd name="T7" fmla="*/ 72 h 72"/>
                </a:gdLst>
                <a:ahLst/>
                <a:cxnLst>
                  <a:cxn ang="0">
                    <a:pos x="T0" y="T1"/>
                  </a:cxn>
                  <a:cxn ang="0">
                    <a:pos x="T2" y="T3"/>
                  </a:cxn>
                  <a:cxn ang="0">
                    <a:pos x="T4" y="T5"/>
                  </a:cxn>
                  <a:cxn ang="0">
                    <a:pos x="T6" y="T7"/>
                  </a:cxn>
                </a:cxnLst>
                <a:rect l="0" t="0" r="r" b="b"/>
                <a:pathLst>
                  <a:path w="60" h="72">
                    <a:moveTo>
                      <a:pt x="60" y="72"/>
                    </a:moveTo>
                    <a:cubicBezTo>
                      <a:pt x="60" y="72"/>
                      <a:pt x="35" y="30"/>
                      <a:pt x="17" y="0"/>
                    </a:cubicBezTo>
                    <a:cubicBezTo>
                      <a:pt x="3" y="16"/>
                      <a:pt x="0" y="49"/>
                      <a:pt x="0" y="72"/>
                    </a:cubicBezTo>
                    <a:lnTo>
                      <a:pt x="60" y="72"/>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6" name="Oval 126"/>
              <p:cNvSpPr>
                <a:spLocks noChangeArrowheads="1"/>
              </p:cNvSpPr>
              <p:nvPr userDrawn="1"/>
            </p:nvSpPr>
            <p:spPr bwMode="gray">
              <a:xfrm>
                <a:off x="6724217" y="4791444"/>
                <a:ext cx="203453" cy="199300"/>
              </a:xfrm>
              <a:prstGeom prst="ellipse">
                <a:avLst/>
              </a:pr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7" name="Oval 127"/>
              <p:cNvSpPr>
                <a:spLocks noChangeArrowheads="1"/>
              </p:cNvSpPr>
              <p:nvPr userDrawn="1"/>
            </p:nvSpPr>
            <p:spPr bwMode="gray">
              <a:xfrm>
                <a:off x="6769891" y="4837118"/>
                <a:ext cx="112107" cy="107954"/>
              </a:xfrm>
              <a:prstGeom prst="ellipse">
                <a:avLst/>
              </a:pr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8" name="Oval 128"/>
              <p:cNvSpPr>
                <a:spLocks noChangeArrowheads="1"/>
              </p:cNvSpPr>
              <p:nvPr userDrawn="1"/>
            </p:nvSpPr>
            <p:spPr bwMode="gray">
              <a:xfrm>
                <a:off x="7351181" y="4791444"/>
                <a:ext cx="203453" cy="199300"/>
              </a:xfrm>
              <a:prstGeom prst="ellipse">
                <a:avLst/>
              </a:pr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9" name="Oval 129"/>
              <p:cNvSpPr>
                <a:spLocks noChangeArrowheads="1"/>
              </p:cNvSpPr>
              <p:nvPr userDrawn="1"/>
            </p:nvSpPr>
            <p:spPr bwMode="gray">
              <a:xfrm>
                <a:off x="7396853" y="4837118"/>
                <a:ext cx="107954" cy="107954"/>
              </a:xfrm>
              <a:prstGeom prst="ellipse">
                <a:avLst/>
              </a:pr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0" name="Oval 130"/>
              <p:cNvSpPr>
                <a:spLocks noChangeArrowheads="1"/>
              </p:cNvSpPr>
              <p:nvPr userDrawn="1"/>
            </p:nvSpPr>
            <p:spPr bwMode="gray">
              <a:xfrm>
                <a:off x="7135273" y="4791444"/>
                <a:ext cx="199299" cy="199300"/>
              </a:xfrm>
              <a:prstGeom prst="ellipse">
                <a:avLst/>
              </a:pr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1" name="Oval 131"/>
              <p:cNvSpPr>
                <a:spLocks noChangeArrowheads="1"/>
              </p:cNvSpPr>
              <p:nvPr userDrawn="1"/>
            </p:nvSpPr>
            <p:spPr bwMode="gray">
              <a:xfrm>
                <a:off x="7180945" y="4837118"/>
                <a:ext cx="107954" cy="107954"/>
              </a:xfrm>
              <a:prstGeom prst="ellipse">
                <a:avLst/>
              </a:pr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2" name="Freeform 132"/>
              <p:cNvSpPr>
                <a:spLocks/>
              </p:cNvSpPr>
              <p:nvPr userDrawn="1"/>
            </p:nvSpPr>
            <p:spPr bwMode="gray">
              <a:xfrm>
                <a:off x="6769891" y="4853727"/>
                <a:ext cx="91346" cy="91346"/>
              </a:xfrm>
              <a:custGeom>
                <a:avLst/>
                <a:gdLst>
                  <a:gd name="T0" fmla="*/ 15 w 25"/>
                  <a:gd name="T1" fmla="*/ 26 h 26"/>
                  <a:gd name="T2" fmla="*/ 25 w 25"/>
                  <a:gd name="T3" fmla="*/ 22 h 26"/>
                  <a:gd name="T4" fmla="*/ 4 w 25"/>
                  <a:gd name="T5" fmla="*/ 0 h 26"/>
                  <a:gd name="T6" fmla="*/ 0 w 25"/>
                  <a:gd name="T7" fmla="*/ 11 h 26"/>
                  <a:gd name="T8" fmla="*/ 15 w 25"/>
                  <a:gd name="T9" fmla="*/ 26 h 26"/>
                </a:gdLst>
                <a:ahLst/>
                <a:cxnLst>
                  <a:cxn ang="0">
                    <a:pos x="T0" y="T1"/>
                  </a:cxn>
                  <a:cxn ang="0">
                    <a:pos x="T2" y="T3"/>
                  </a:cxn>
                  <a:cxn ang="0">
                    <a:pos x="T4" y="T5"/>
                  </a:cxn>
                  <a:cxn ang="0">
                    <a:pos x="T6" y="T7"/>
                  </a:cxn>
                  <a:cxn ang="0">
                    <a:pos x="T8" y="T9"/>
                  </a:cxn>
                </a:cxnLst>
                <a:rect l="0" t="0" r="r" b="b"/>
                <a:pathLst>
                  <a:path w="25" h="26">
                    <a:moveTo>
                      <a:pt x="15" y="26"/>
                    </a:moveTo>
                    <a:cubicBezTo>
                      <a:pt x="19" y="26"/>
                      <a:pt x="23" y="24"/>
                      <a:pt x="25" y="22"/>
                    </a:cubicBezTo>
                    <a:cubicBezTo>
                      <a:pt x="4" y="0"/>
                      <a:pt x="4" y="0"/>
                      <a:pt x="4" y="0"/>
                    </a:cubicBezTo>
                    <a:cubicBezTo>
                      <a:pt x="2" y="3"/>
                      <a:pt x="0" y="7"/>
                      <a:pt x="0" y="11"/>
                    </a:cubicBezTo>
                    <a:cubicBezTo>
                      <a:pt x="0" y="19"/>
                      <a:pt x="7" y="26"/>
                      <a:pt x="15" y="26"/>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3" name="Freeform 133"/>
              <p:cNvSpPr>
                <a:spLocks/>
              </p:cNvSpPr>
              <p:nvPr userDrawn="1"/>
            </p:nvSpPr>
            <p:spPr bwMode="gray">
              <a:xfrm>
                <a:off x="7180945" y="4853727"/>
                <a:ext cx="95499" cy="91346"/>
              </a:xfrm>
              <a:custGeom>
                <a:avLst/>
                <a:gdLst>
                  <a:gd name="T0" fmla="*/ 15 w 26"/>
                  <a:gd name="T1" fmla="*/ 26 h 26"/>
                  <a:gd name="T2" fmla="*/ 26 w 26"/>
                  <a:gd name="T3" fmla="*/ 22 h 26"/>
                  <a:gd name="T4" fmla="*/ 4 w 26"/>
                  <a:gd name="T5" fmla="*/ 0 h 26"/>
                  <a:gd name="T6" fmla="*/ 0 w 26"/>
                  <a:gd name="T7" fmla="*/ 11 h 26"/>
                  <a:gd name="T8" fmla="*/ 15 w 26"/>
                  <a:gd name="T9" fmla="*/ 26 h 26"/>
                </a:gdLst>
                <a:ahLst/>
                <a:cxnLst>
                  <a:cxn ang="0">
                    <a:pos x="T0" y="T1"/>
                  </a:cxn>
                  <a:cxn ang="0">
                    <a:pos x="T2" y="T3"/>
                  </a:cxn>
                  <a:cxn ang="0">
                    <a:pos x="T4" y="T5"/>
                  </a:cxn>
                  <a:cxn ang="0">
                    <a:pos x="T6" y="T7"/>
                  </a:cxn>
                  <a:cxn ang="0">
                    <a:pos x="T8" y="T9"/>
                  </a:cxn>
                </a:cxnLst>
                <a:rect l="0" t="0" r="r" b="b"/>
                <a:pathLst>
                  <a:path w="26" h="26">
                    <a:moveTo>
                      <a:pt x="15" y="26"/>
                    </a:moveTo>
                    <a:cubicBezTo>
                      <a:pt x="19" y="26"/>
                      <a:pt x="23" y="24"/>
                      <a:pt x="26" y="22"/>
                    </a:cubicBezTo>
                    <a:cubicBezTo>
                      <a:pt x="4" y="0"/>
                      <a:pt x="4" y="0"/>
                      <a:pt x="4" y="0"/>
                    </a:cubicBezTo>
                    <a:cubicBezTo>
                      <a:pt x="2" y="3"/>
                      <a:pt x="0" y="7"/>
                      <a:pt x="0" y="11"/>
                    </a:cubicBezTo>
                    <a:cubicBezTo>
                      <a:pt x="0" y="19"/>
                      <a:pt x="7" y="26"/>
                      <a:pt x="15" y="26"/>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4" name="Freeform 134"/>
              <p:cNvSpPr>
                <a:spLocks/>
              </p:cNvSpPr>
              <p:nvPr userDrawn="1"/>
            </p:nvSpPr>
            <p:spPr bwMode="gray">
              <a:xfrm>
                <a:off x="7396853" y="4853727"/>
                <a:ext cx="95499" cy="91346"/>
              </a:xfrm>
              <a:custGeom>
                <a:avLst/>
                <a:gdLst>
                  <a:gd name="T0" fmla="*/ 15 w 26"/>
                  <a:gd name="T1" fmla="*/ 26 h 26"/>
                  <a:gd name="T2" fmla="*/ 26 w 26"/>
                  <a:gd name="T3" fmla="*/ 22 h 26"/>
                  <a:gd name="T4" fmla="*/ 4 w 26"/>
                  <a:gd name="T5" fmla="*/ 0 h 26"/>
                  <a:gd name="T6" fmla="*/ 0 w 26"/>
                  <a:gd name="T7" fmla="*/ 11 h 26"/>
                  <a:gd name="T8" fmla="*/ 15 w 26"/>
                  <a:gd name="T9" fmla="*/ 26 h 26"/>
                </a:gdLst>
                <a:ahLst/>
                <a:cxnLst>
                  <a:cxn ang="0">
                    <a:pos x="T0" y="T1"/>
                  </a:cxn>
                  <a:cxn ang="0">
                    <a:pos x="T2" y="T3"/>
                  </a:cxn>
                  <a:cxn ang="0">
                    <a:pos x="T4" y="T5"/>
                  </a:cxn>
                  <a:cxn ang="0">
                    <a:pos x="T6" y="T7"/>
                  </a:cxn>
                  <a:cxn ang="0">
                    <a:pos x="T8" y="T9"/>
                  </a:cxn>
                </a:cxnLst>
                <a:rect l="0" t="0" r="r" b="b"/>
                <a:pathLst>
                  <a:path w="26" h="26">
                    <a:moveTo>
                      <a:pt x="15" y="26"/>
                    </a:moveTo>
                    <a:cubicBezTo>
                      <a:pt x="19" y="26"/>
                      <a:pt x="23" y="24"/>
                      <a:pt x="26" y="22"/>
                    </a:cubicBezTo>
                    <a:cubicBezTo>
                      <a:pt x="4" y="0"/>
                      <a:pt x="4" y="0"/>
                      <a:pt x="4" y="0"/>
                    </a:cubicBezTo>
                    <a:cubicBezTo>
                      <a:pt x="2" y="3"/>
                      <a:pt x="0" y="7"/>
                      <a:pt x="0" y="11"/>
                    </a:cubicBezTo>
                    <a:cubicBezTo>
                      <a:pt x="0" y="19"/>
                      <a:pt x="7" y="26"/>
                      <a:pt x="15" y="26"/>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5" name="Freeform 135"/>
              <p:cNvSpPr>
                <a:spLocks/>
              </p:cNvSpPr>
              <p:nvPr userDrawn="1"/>
            </p:nvSpPr>
            <p:spPr bwMode="gray">
              <a:xfrm>
                <a:off x="6491701" y="4799749"/>
                <a:ext cx="124562" cy="12458"/>
              </a:xfrm>
              <a:custGeom>
                <a:avLst/>
                <a:gdLst>
                  <a:gd name="T0" fmla="*/ 2 w 34"/>
                  <a:gd name="T1" fmla="*/ 3 h 3"/>
                  <a:gd name="T2" fmla="*/ 33 w 34"/>
                  <a:gd name="T3" fmla="*/ 3 h 3"/>
                  <a:gd name="T4" fmla="*/ 34 w 34"/>
                  <a:gd name="T5" fmla="*/ 1 h 3"/>
                  <a:gd name="T6" fmla="*/ 33 w 34"/>
                  <a:gd name="T7" fmla="*/ 0 h 3"/>
                  <a:gd name="T8" fmla="*/ 2 w 34"/>
                  <a:gd name="T9" fmla="*/ 0 h 3"/>
                  <a:gd name="T10" fmla="*/ 0 w 34"/>
                  <a:gd name="T11" fmla="*/ 1 h 3"/>
                  <a:gd name="T12" fmla="*/ 2 w 34"/>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34" h="3">
                    <a:moveTo>
                      <a:pt x="2" y="3"/>
                    </a:moveTo>
                    <a:cubicBezTo>
                      <a:pt x="33" y="3"/>
                      <a:pt x="33" y="3"/>
                      <a:pt x="33" y="3"/>
                    </a:cubicBezTo>
                    <a:cubicBezTo>
                      <a:pt x="33" y="3"/>
                      <a:pt x="34" y="2"/>
                      <a:pt x="34" y="1"/>
                    </a:cubicBezTo>
                    <a:cubicBezTo>
                      <a:pt x="34" y="0"/>
                      <a:pt x="33" y="0"/>
                      <a:pt x="33" y="0"/>
                    </a:cubicBezTo>
                    <a:cubicBezTo>
                      <a:pt x="2" y="0"/>
                      <a:pt x="2" y="0"/>
                      <a:pt x="2" y="0"/>
                    </a:cubicBezTo>
                    <a:cubicBezTo>
                      <a:pt x="1" y="0"/>
                      <a:pt x="0" y="0"/>
                      <a:pt x="0" y="1"/>
                    </a:cubicBezTo>
                    <a:cubicBezTo>
                      <a:pt x="0" y="2"/>
                      <a:pt x="1" y="3"/>
                      <a:pt x="2" y="3"/>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6" name="Freeform 136"/>
              <p:cNvSpPr>
                <a:spLocks/>
              </p:cNvSpPr>
              <p:nvPr userDrawn="1"/>
            </p:nvSpPr>
            <p:spPr bwMode="gray">
              <a:xfrm>
                <a:off x="6491701" y="4841269"/>
                <a:ext cx="124562" cy="12458"/>
              </a:xfrm>
              <a:custGeom>
                <a:avLst/>
                <a:gdLst>
                  <a:gd name="T0" fmla="*/ 2 w 34"/>
                  <a:gd name="T1" fmla="*/ 3 h 3"/>
                  <a:gd name="T2" fmla="*/ 33 w 34"/>
                  <a:gd name="T3" fmla="*/ 3 h 3"/>
                  <a:gd name="T4" fmla="*/ 34 w 34"/>
                  <a:gd name="T5" fmla="*/ 1 h 3"/>
                  <a:gd name="T6" fmla="*/ 33 w 34"/>
                  <a:gd name="T7" fmla="*/ 0 h 3"/>
                  <a:gd name="T8" fmla="*/ 2 w 34"/>
                  <a:gd name="T9" fmla="*/ 0 h 3"/>
                  <a:gd name="T10" fmla="*/ 0 w 34"/>
                  <a:gd name="T11" fmla="*/ 1 h 3"/>
                  <a:gd name="T12" fmla="*/ 2 w 34"/>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34" h="3">
                    <a:moveTo>
                      <a:pt x="2" y="3"/>
                    </a:moveTo>
                    <a:cubicBezTo>
                      <a:pt x="33" y="3"/>
                      <a:pt x="33" y="3"/>
                      <a:pt x="33" y="3"/>
                    </a:cubicBezTo>
                    <a:cubicBezTo>
                      <a:pt x="33" y="3"/>
                      <a:pt x="34" y="2"/>
                      <a:pt x="34" y="1"/>
                    </a:cubicBezTo>
                    <a:cubicBezTo>
                      <a:pt x="34" y="0"/>
                      <a:pt x="33" y="0"/>
                      <a:pt x="33" y="0"/>
                    </a:cubicBezTo>
                    <a:cubicBezTo>
                      <a:pt x="2" y="0"/>
                      <a:pt x="2" y="0"/>
                      <a:pt x="2" y="0"/>
                    </a:cubicBezTo>
                    <a:cubicBezTo>
                      <a:pt x="1" y="0"/>
                      <a:pt x="0" y="0"/>
                      <a:pt x="0" y="1"/>
                    </a:cubicBezTo>
                    <a:cubicBezTo>
                      <a:pt x="0" y="2"/>
                      <a:pt x="1" y="3"/>
                      <a:pt x="2" y="3"/>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7" name="Freeform 137"/>
              <p:cNvSpPr>
                <a:spLocks/>
              </p:cNvSpPr>
              <p:nvPr userDrawn="1"/>
            </p:nvSpPr>
            <p:spPr bwMode="gray">
              <a:xfrm>
                <a:off x="6454333" y="4500799"/>
                <a:ext cx="244974" cy="261582"/>
              </a:xfrm>
              <a:custGeom>
                <a:avLst/>
                <a:gdLst>
                  <a:gd name="T0" fmla="*/ 13 w 67"/>
                  <a:gd name="T1" fmla="*/ 0 h 72"/>
                  <a:gd name="T2" fmla="*/ 0 w 67"/>
                  <a:gd name="T3" fmla="*/ 72 h 72"/>
                  <a:gd name="T4" fmla="*/ 54 w 67"/>
                  <a:gd name="T5" fmla="*/ 72 h 72"/>
                  <a:gd name="T6" fmla="*/ 67 w 67"/>
                  <a:gd name="T7" fmla="*/ 0 h 72"/>
                  <a:gd name="T8" fmla="*/ 13 w 67"/>
                  <a:gd name="T9" fmla="*/ 0 h 72"/>
                </a:gdLst>
                <a:ahLst/>
                <a:cxnLst>
                  <a:cxn ang="0">
                    <a:pos x="T0" y="T1"/>
                  </a:cxn>
                  <a:cxn ang="0">
                    <a:pos x="T2" y="T3"/>
                  </a:cxn>
                  <a:cxn ang="0">
                    <a:pos x="T4" y="T5"/>
                  </a:cxn>
                  <a:cxn ang="0">
                    <a:pos x="T6" y="T7"/>
                  </a:cxn>
                  <a:cxn ang="0">
                    <a:pos x="T8" y="T9"/>
                  </a:cxn>
                </a:cxnLst>
                <a:rect l="0" t="0" r="r" b="b"/>
                <a:pathLst>
                  <a:path w="67" h="72">
                    <a:moveTo>
                      <a:pt x="13" y="0"/>
                    </a:moveTo>
                    <a:cubicBezTo>
                      <a:pt x="4" y="20"/>
                      <a:pt x="1" y="49"/>
                      <a:pt x="0" y="72"/>
                    </a:cubicBezTo>
                    <a:cubicBezTo>
                      <a:pt x="54" y="72"/>
                      <a:pt x="54" y="72"/>
                      <a:pt x="54" y="72"/>
                    </a:cubicBezTo>
                    <a:cubicBezTo>
                      <a:pt x="55" y="49"/>
                      <a:pt x="58" y="20"/>
                      <a:pt x="67" y="0"/>
                    </a:cubicBezTo>
                    <a:lnTo>
                      <a:pt x="13"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8" name="Freeform 138"/>
              <p:cNvSpPr>
                <a:spLocks/>
              </p:cNvSpPr>
              <p:nvPr userDrawn="1"/>
            </p:nvSpPr>
            <p:spPr bwMode="gray">
              <a:xfrm>
                <a:off x="6454333" y="4500799"/>
                <a:ext cx="199299" cy="261582"/>
              </a:xfrm>
              <a:custGeom>
                <a:avLst/>
                <a:gdLst>
                  <a:gd name="T0" fmla="*/ 13 w 55"/>
                  <a:gd name="T1" fmla="*/ 0 h 72"/>
                  <a:gd name="T2" fmla="*/ 0 w 55"/>
                  <a:gd name="T3" fmla="*/ 72 h 72"/>
                  <a:gd name="T4" fmla="*/ 54 w 55"/>
                  <a:gd name="T5" fmla="*/ 72 h 72"/>
                  <a:gd name="T6" fmla="*/ 13 w 55"/>
                  <a:gd name="T7" fmla="*/ 0 h 72"/>
                </a:gdLst>
                <a:ahLst/>
                <a:cxnLst>
                  <a:cxn ang="0">
                    <a:pos x="T0" y="T1"/>
                  </a:cxn>
                  <a:cxn ang="0">
                    <a:pos x="T2" y="T3"/>
                  </a:cxn>
                  <a:cxn ang="0">
                    <a:pos x="T4" y="T5"/>
                  </a:cxn>
                  <a:cxn ang="0">
                    <a:pos x="T6" y="T7"/>
                  </a:cxn>
                </a:cxnLst>
                <a:rect l="0" t="0" r="r" b="b"/>
                <a:pathLst>
                  <a:path w="55" h="72">
                    <a:moveTo>
                      <a:pt x="13" y="0"/>
                    </a:moveTo>
                    <a:cubicBezTo>
                      <a:pt x="4" y="20"/>
                      <a:pt x="1" y="49"/>
                      <a:pt x="0" y="72"/>
                    </a:cubicBezTo>
                    <a:cubicBezTo>
                      <a:pt x="54" y="72"/>
                      <a:pt x="54" y="72"/>
                      <a:pt x="54" y="72"/>
                    </a:cubicBezTo>
                    <a:cubicBezTo>
                      <a:pt x="55" y="49"/>
                      <a:pt x="13" y="0"/>
                      <a:pt x="13" y="0"/>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9" name="Freeform 139"/>
              <p:cNvSpPr>
                <a:spLocks/>
              </p:cNvSpPr>
              <p:nvPr userDrawn="1"/>
            </p:nvSpPr>
            <p:spPr bwMode="gray">
              <a:xfrm>
                <a:off x="6213513" y="3429564"/>
                <a:ext cx="20762" cy="419361"/>
              </a:xfrm>
              <a:custGeom>
                <a:avLst/>
                <a:gdLst>
                  <a:gd name="T0" fmla="*/ 0 w 6"/>
                  <a:gd name="T1" fmla="*/ 3 h 117"/>
                  <a:gd name="T2" fmla="*/ 0 w 6"/>
                  <a:gd name="T3" fmla="*/ 114 h 117"/>
                  <a:gd name="T4" fmla="*/ 3 w 6"/>
                  <a:gd name="T5" fmla="*/ 117 h 117"/>
                  <a:gd name="T6" fmla="*/ 6 w 6"/>
                  <a:gd name="T7" fmla="*/ 114 h 117"/>
                  <a:gd name="T8" fmla="*/ 6 w 6"/>
                  <a:gd name="T9" fmla="*/ 3 h 117"/>
                  <a:gd name="T10" fmla="*/ 3 w 6"/>
                  <a:gd name="T11" fmla="*/ 0 h 117"/>
                  <a:gd name="T12" fmla="*/ 0 w 6"/>
                  <a:gd name="T13" fmla="*/ 3 h 117"/>
                </a:gdLst>
                <a:ahLst/>
                <a:cxnLst>
                  <a:cxn ang="0">
                    <a:pos x="T0" y="T1"/>
                  </a:cxn>
                  <a:cxn ang="0">
                    <a:pos x="T2" y="T3"/>
                  </a:cxn>
                  <a:cxn ang="0">
                    <a:pos x="T4" y="T5"/>
                  </a:cxn>
                  <a:cxn ang="0">
                    <a:pos x="T6" y="T7"/>
                  </a:cxn>
                  <a:cxn ang="0">
                    <a:pos x="T8" y="T9"/>
                  </a:cxn>
                  <a:cxn ang="0">
                    <a:pos x="T10" y="T11"/>
                  </a:cxn>
                  <a:cxn ang="0">
                    <a:pos x="T12" y="T13"/>
                  </a:cxn>
                </a:cxnLst>
                <a:rect l="0" t="0" r="r" b="b"/>
                <a:pathLst>
                  <a:path w="6" h="117">
                    <a:moveTo>
                      <a:pt x="0" y="3"/>
                    </a:moveTo>
                    <a:cubicBezTo>
                      <a:pt x="0" y="114"/>
                      <a:pt x="0" y="114"/>
                      <a:pt x="0" y="114"/>
                    </a:cubicBezTo>
                    <a:cubicBezTo>
                      <a:pt x="0" y="115"/>
                      <a:pt x="1" y="117"/>
                      <a:pt x="3" y="117"/>
                    </a:cubicBezTo>
                    <a:cubicBezTo>
                      <a:pt x="5" y="117"/>
                      <a:pt x="6" y="115"/>
                      <a:pt x="6" y="114"/>
                    </a:cubicBezTo>
                    <a:cubicBezTo>
                      <a:pt x="6" y="3"/>
                      <a:pt x="6" y="3"/>
                      <a:pt x="6" y="3"/>
                    </a:cubicBezTo>
                    <a:cubicBezTo>
                      <a:pt x="6" y="2"/>
                      <a:pt x="5" y="0"/>
                      <a:pt x="3" y="0"/>
                    </a:cubicBezTo>
                    <a:cubicBezTo>
                      <a:pt x="1" y="0"/>
                      <a:pt x="0" y="2"/>
                      <a:pt x="0" y="3"/>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0" name="Freeform 140"/>
              <p:cNvSpPr>
                <a:spLocks/>
              </p:cNvSpPr>
              <p:nvPr userDrawn="1"/>
            </p:nvSpPr>
            <p:spPr bwMode="gray">
              <a:xfrm>
                <a:off x="6703458" y="3915358"/>
                <a:ext cx="186845" cy="186845"/>
              </a:xfrm>
              <a:custGeom>
                <a:avLst/>
                <a:gdLst>
                  <a:gd name="T0" fmla="*/ 11 w 52"/>
                  <a:gd name="T1" fmla="*/ 50 h 52"/>
                  <a:gd name="T2" fmla="*/ 49 w 52"/>
                  <a:gd name="T3" fmla="*/ 12 h 52"/>
                  <a:gd name="T4" fmla="*/ 49 w 52"/>
                  <a:gd name="T5" fmla="*/ 2 h 52"/>
                  <a:gd name="T6" fmla="*/ 40 w 52"/>
                  <a:gd name="T7" fmla="*/ 2 h 52"/>
                  <a:gd name="T8" fmla="*/ 2 w 52"/>
                  <a:gd name="T9" fmla="*/ 41 h 52"/>
                  <a:gd name="T10" fmla="*/ 2 w 52"/>
                  <a:gd name="T11" fmla="*/ 50 h 52"/>
                  <a:gd name="T12" fmla="*/ 11 w 52"/>
                  <a:gd name="T13" fmla="*/ 50 h 52"/>
                </a:gdLst>
                <a:ahLst/>
                <a:cxnLst>
                  <a:cxn ang="0">
                    <a:pos x="T0" y="T1"/>
                  </a:cxn>
                  <a:cxn ang="0">
                    <a:pos x="T2" y="T3"/>
                  </a:cxn>
                  <a:cxn ang="0">
                    <a:pos x="T4" y="T5"/>
                  </a:cxn>
                  <a:cxn ang="0">
                    <a:pos x="T6" y="T7"/>
                  </a:cxn>
                  <a:cxn ang="0">
                    <a:pos x="T8" y="T9"/>
                  </a:cxn>
                  <a:cxn ang="0">
                    <a:pos x="T10" y="T11"/>
                  </a:cxn>
                  <a:cxn ang="0">
                    <a:pos x="T12" y="T13"/>
                  </a:cxn>
                </a:cxnLst>
                <a:rect l="0" t="0" r="r" b="b"/>
                <a:pathLst>
                  <a:path w="52" h="52">
                    <a:moveTo>
                      <a:pt x="11" y="50"/>
                    </a:moveTo>
                    <a:cubicBezTo>
                      <a:pt x="49" y="12"/>
                      <a:pt x="49" y="12"/>
                      <a:pt x="49" y="12"/>
                    </a:cubicBezTo>
                    <a:cubicBezTo>
                      <a:pt x="52" y="9"/>
                      <a:pt x="52" y="5"/>
                      <a:pt x="49" y="2"/>
                    </a:cubicBezTo>
                    <a:cubicBezTo>
                      <a:pt x="47" y="0"/>
                      <a:pt x="43" y="0"/>
                      <a:pt x="40" y="2"/>
                    </a:cubicBezTo>
                    <a:cubicBezTo>
                      <a:pt x="2" y="41"/>
                      <a:pt x="2" y="41"/>
                      <a:pt x="2" y="41"/>
                    </a:cubicBezTo>
                    <a:cubicBezTo>
                      <a:pt x="0" y="43"/>
                      <a:pt x="0" y="47"/>
                      <a:pt x="2" y="50"/>
                    </a:cubicBezTo>
                    <a:cubicBezTo>
                      <a:pt x="5" y="52"/>
                      <a:pt x="9" y="52"/>
                      <a:pt x="11" y="50"/>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1" name="Freeform 141"/>
              <p:cNvSpPr>
                <a:spLocks/>
              </p:cNvSpPr>
              <p:nvPr userDrawn="1"/>
            </p:nvSpPr>
            <p:spPr bwMode="gray">
              <a:xfrm>
                <a:off x="6192751" y="3865533"/>
                <a:ext cx="149475" cy="112107"/>
              </a:xfrm>
              <a:custGeom>
                <a:avLst/>
                <a:gdLst>
                  <a:gd name="T0" fmla="*/ 30 w 41"/>
                  <a:gd name="T1" fmla="*/ 17 h 30"/>
                  <a:gd name="T2" fmla="*/ 17 w 41"/>
                  <a:gd name="T3" fmla="*/ 4 h 30"/>
                  <a:gd name="T4" fmla="*/ 18 w 41"/>
                  <a:gd name="T5" fmla="*/ 0 h 30"/>
                  <a:gd name="T6" fmla="*/ 2 w 41"/>
                  <a:gd name="T7" fmla="*/ 0 h 30"/>
                  <a:gd name="T8" fmla="*/ 0 w 41"/>
                  <a:gd name="T9" fmla="*/ 9 h 30"/>
                  <a:gd name="T10" fmla="*/ 20 w 41"/>
                  <a:gd name="T11" fmla="*/ 30 h 30"/>
                  <a:gd name="T12" fmla="*/ 41 w 41"/>
                  <a:gd name="T13" fmla="*/ 11 h 30"/>
                  <a:gd name="T14" fmla="*/ 30 w 41"/>
                  <a:gd name="T15" fmla="*/ 17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30">
                    <a:moveTo>
                      <a:pt x="30" y="17"/>
                    </a:moveTo>
                    <a:cubicBezTo>
                      <a:pt x="23" y="17"/>
                      <a:pt x="17" y="11"/>
                      <a:pt x="17" y="4"/>
                    </a:cubicBezTo>
                    <a:cubicBezTo>
                      <a:pt x="17" y="2"/>
                      <a:pt x="17" y="1"/>
                      <a:pt x="18" y="0"/>
                    </a:cubicBezTo>
                    <a:cubicBezTo>
                      <a:pt x="2" y="0"/>
                      <a:pt x="2" y="0"/>
                      <a:pt x="2" y="0"/>
                    </a:cubicBezTo>
                    <a:cubicBezTo>
                      <a:pt x="0" y="2"/>
                      <a:pt x="0" y="6"/>
                      <a:pt x="0" y="9"/>
                    </a:cubicBezTo>
                    <a:cubicBezTo>
                      <a:pt x="0" y="21"/>
                      <a:pt x="9" y="30"/>
                      <a:pt x="20" y="30"/>
                    </a:cubicBezTo>
                    <a:cubicBezTo>
                      <a:pt x="31" y="30"/>
                      <a:pt x="40" y="21"/>
                      <a:pt x="41" y="11"/>
                    </a:cubicBezTo>
                    <a:cubicBezTo>
                      <a:pt x="39" y="14"/>
                      <a:pt x="34" y="17"/>
                      <a:pt x="30" y="17"/>
                    </a:cubicBez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2" name="Oval 142"/>
              <p:cNvSpPr>
                <a:spLocks noChangeArrowheads="1"/>
              </p:cNvSpPr>
              <p:nvPr userDrawn="1"/>
            </p:nvSpPr>
            <p:spPr bwMode="gray">
              <a:xfrm>
                <a:off x="6184447" y="3803251"/>
                <a:ext cx="78891" cy="78891"/>
              </a:xfrm>
              <a:prstGeom prst="ellipse">
                <a:avLst/>
              </a:pr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3" name="Oval 143"/>
              <p:cNvSpPr>
                <a:spLocks noChangeArrowheads="1"/>
              </p:cNvSpPr>
              <p:nvPr userDrawn="1"/>
            </p:nvSpPr>
            <p:spPr bwMode="gray">
              <a:xfrm>
                <a:off x="6205209" y="3828163"/>
                <a:ext cx="37370" cy="33217"/>
              </a:xfrm>
              <a:prstGeom prst="ellipse">
                <a:avLst/>
              </a:pr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4" name="Rectangle 144"/>
              <p:cNvSpPr>
                <a:spLocks noChangeArrowheads="1"/>
              </p:cNvSpPr>
              <p:nvPr userDrawn="1"/>
            </p:nvSpPr>
            <p:spPr bwMode="gray">
              <a:xfrm>
                <a:off x="5449532" y="3579039"/>
                <a:ext cx="211757" cy="53978"/>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5" name="Rectangle 145"/>
              <p:cNvSpPr>
                <a:spLocks noChangeArrowheads="1"/>
              </p:cNvSpPr>
              <p:nvPr userDrawn="1"/>
            </p:nvSpPr>
            <p:spPr bwMode="gray">
              <a:xfrm>
                <a:off x="5449532" y="3633017"/>
                <a:ext cx="211757" cy="4359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6" name="Freeform 146"/>
              <p:cNvSpPr>
                <a:spLocks/>
              </p:cNvSpPr>
              <p:nvPr userDrawn="1"/>
            </p:nvSpPr>
            <p:spPr bwMode="gray">
              <a:xfrm>
                <a:off x="5661286" y="4068984"/>
                <a:ext cx="672636" cy="294798"/>
              </a:xfrm>
              <a:custGeom>
                <a:avLst/>
                <a:gdLst>
                  <a:gd name="T0" fmla="*/ 103 w 185"/>
                  <a:gd name="T1" fmla="*/ 82 h 82"/>
                  <a:gd name="T2" fmla="*/ 0 w 185"/>
                  <a:gd name="T3" fmla="*/ 82 h 82"/>
                  <a:gd name="T4" fmla="*/ 0 w 185"/>
                  <a:gd name="T5" fmla="*/ 0 h 82"/>
                  <a:gd name="T6" fmla="*/ 185 w 185"/>
                  <a:gd name="T7" fmla="*/ 0 h 82"/>
                  <a:gd name="T8" fmla="*/ 103 w 185"/>
                  <a:gd name="T9" fmla="*/ 82 h 82"/>
                </a:gdLst>
                <a:ahLst/>
                <a:cxnLst>
                  <a:cxn ang="0">
                    <a:pos x="T0" y="T1"/>
                  </a:cxn>
                  <a:cxn ang="0">
                    <a:pos x="T2" y="T3"/>
                  </a:cxn>
                  <a:cxn ang="0">
                    <a:pos x="T4" y="T5"/>
                  </a:cxn>
                  <a:cxn ang="0">
                    <a:pos x="T6" y="T7"/>
                  </a:cxn>
                  <a:cxn ang="0">
                    <a:pos x="T8" y="T9"/>
                  </a:cxn>
                </a:cxnLst>
                <a:rect l="0" t="0" r="r" b="b"/>
                <a:pathLst>
                  <a:path w="185" h="82">
                    <a:moveTo>
                      <a:pt x="103" y="82"/>
                    </a:moveTo>
                    <a:cubicBezTo>
                      <a:pt x="0" y="82"/>
                      <a:pt x="0" y="82"/>
                      <a:pt x="0" y="82"/>
                    </a:cubicBezTo>
                    <a:cubicBezTo>
                      <a:pt x="0" y="0"/>
                      <a:pt x="0" y="0"/>
                      <a:pt x="0" y="0"/>
                    </a:cubicBezTo>
                    <a:cubicBezTo>
                      <a:pt x="185" y="0"/>
                      <a:pt x="185" y="0"/>
                      <a:pt x="185" y="0"/>
                    </a:cubicBezTo>
                    <a:cubicBezTo>
                      <a:pt x="185" y="45"/>
                      <a:pt x="148" y="82"/>
                      <a:pt x="103" y="82"/>
                    </a:cubicBez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7" name="Freeform 147"/>
              <p:cNvSpPr>
                <a:spLocks/>
              </p:cNvSpPr>
              <p:nvPr userDrawn="1"/>
            </p:nvSpPr>
            <p:spPr bwMode="gray">
              <a:xfrm>
                <a:off x="4403209" y="4347174"/>
                <a:ext cx="1735566" cy="294798"/>
              </a:xfrm>
              <a:custGeom>
                <a:avLst/>
                <a:gdLst>
                  <a:gd name="T0" fmla="*/ 397 w 479"/>
                  <a:gd name="T1" fmla="*/ 82 h 82"/>
                  <a:gd name="T2" fmla="*/ 479 w 479"/>
                  <a:gd name="T3" fmla="*/ 0 h 82"/>
                  <a:gd name="T4" fmla="*/ 0 w 479"/>
                  <a:gd name="T5" fmla="*/ 0 h 82"/>
                  <a:gd name="T6" fmla="*/ 138 w 479"/>
                  <a:gd name="T7" fmla="*/ 82 h 82"/>
                  <a:gd name="T8" fmla="*/ 397 w 479"/>
                  <a:gd name="T9" fmla="*/ 82 h 82"/>
                </a:gdLst>
                <a:ahLst/>
                <a:cxnLst>
                  <a:cxn ang="0">
                    <a:pos x="T0" y="T1"/>
                  </a:cxn>
                  <a:cxn ang="0">
                    <a:pos x="T2" y="T3"/>
                  </a:cxn>
                  <a:cxn ang="0">
                    <a:pos x="T4" y="T5"/>
                  </a:cxn>
                  <a:cxn ang="0">
                    <a:pos x="T6" y="T7"/>
                  </a:cxn>
                  <a:cxn ang="0">
                    <a:pos x="T8" y="T9"/>
                  </a:cxn>
                </a:cxnLst>
                <a:rect l="0" t="0" r="r" b="b"/>
                <a:pathLst>
                  <a:path w="479" h="82">
                    <a:moveTo>
                      <a:pt x="397" y="82"/>
                    </a:moveTo>
                    <a:cubicBezTo>
                      <a:pt x="443" y="82"/>
                      <a:pt x="479" y="45"/>
                      <a:pt x="479" y="0"/>
                    </a:cubicBezTo>
                    <a:cubicBezTo>
                      <a:pt x="0" y="0"/>
                      <a:pt x="0" y="0"/>
                      <a:pt x="0" y="0"/>
                    </a:cubicBezTo>
                    <a:cubicBezTo>
                      <a:pt x="138" y="82"/>
                      <a:pt x="138" y="82"/>
                      <a:pt x="138" y="82"/>
                    </a:cubicBezTo>
                    <a:lnTo>
                      <a:pt x="397" y="82"/>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8" name="Rectangle 148"/>
              <p:cNvSpPr>
                <a:spLocks noChangeArrowheads="1"/>
              </p:cNvSpPr>
              <p:nvPr userDrawn="1"/>
            </p:nvSpPr>
            <p:spPr bwMode="gray">
              <a:xfrm>
                <a:off x="4403209" y="4280741"/>
                <a:ext cx="1735566" cy="66433"/>
              </a:xfrm>
              <a:prstGeom prst="rect">
                <a:avLst/>
              </a:prstGeom>
              <a:solidFill>
                <a:srgbClr val="40CD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9" name="Oval 149"/>
              <p:cNvSpPr>
                <a:spLocks noChangeArrowheads="1"/>
              </p:cNvSpPr>
              <p:nvPr userDrawn="1"/>
            </p:nvSpPr>
            <p:spPr bwMode="gray">
              <a:xfrm>
                <a:off x="4947130" y="4442670"/>
                <a:ext cx="74737" cy="78891"/>
              </a:xfrm>
              <a:prstGeom prst="ellipse">
                <a:avLst/>
              </a:prstGeom>
              <a:solidFill>
                <a:srgbClr val="40CDF5"/>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580" name="Oval 150"/>
              <p:cNvSpPr>
                <a:spLocks noChangeArrowheads="1"/>
              </p:cNvSpPr>
              <p:nvPr userDrawn="1"/>
            </p:nvSpPr>
            <p:spPr bwMode="gray">
              <a:xfrm>
                <a:off x="5088300" y="4442670"/>
                <a:ext cx="78891" cy="78891"/>
              </a:xfrm>
              <a:prstGeom prst="ellipse">
                <a:avLst/>
              </a:prstGeom>
              <a:solidFill>
                <a:srgbClr val="40CDF5"/>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581" name="Oval 151"/>
              <p:cNvSpPr>
                <a:spLocks noChangeArrowheads="1"/>
              </p:cNvSpPr>
              <p:nvPr userDrawn="1"/>
            </p:nvSpPr>
            <p:spPr bwMode="gray">
              <a:xfrm>
                <a:off x="5229470" y="4442670"/>
                <a:ext cx="78891" cy="78891"/>
              </a:xfrm>
              <a:prstGeom prst="ellipse">
                <a:avLst/>
              </a:prstGeom>
              <a:solidFill>
                <a:srgbClr val="40CDF5"/>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582" name="Rectangle 152"/>
              <p:cNvSpPr>
                <a:spLocks noChangeArrowheads="1"/>
              </p:cNvSpPr>
              <p:nvPr userDrawn="1"/>
            </p:nvSpPr>
            <p:spPr bwMode="gray">
              <a:xfrm>
                <a:off x="5026020" y="4068984"/>
                <a:ext cx="211757" cy="211757"/>
              </a:xfrm>
              <a:prstGeom prst="rect">
                <a:avLst/>
              </a:prstGeom>
              <a:solidFill>
                <a:srgbClr val="7373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3" name="Rectangle 153"/>
              <p:cNvSpPr>
                <a:spLocks noChangeArrowheads="1"/>
              </p:cNvSpPr>
              <p:nvPr userDrawn="1"/>
            </p:nvSpPr>
            <p:spPr bwMode="gray">
              <a:xfrm>
                <a:off x="4814263" y="4068984"/>
                <a:ext cx="211757" cy="2117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4" name="Rectangle 154"/>
              <p:cNvSpPr>
                <a:spLocks noChangeArrowheads="1"/>
              </p:cNvSpPr>
              <p:nvPr userDrawn="1"/>
            </p:nvSpPr>
            <p:spPr bwMode="gray">
              <a:xfrm>
                <a:off x="4814263" y="3861380"/>
                <a:ext cx="211757" cy="207604"/>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5" name="Rectangle 155"/>
              <p:cNvSpPr>
                <a:spLocks noChangeArrowheads="1"/>
              </p:cNvSpPr>
              <p:nvPr userDrawn="1"/>
            </p:nvSpPr>
            <p:spPr bwMode="gray">
              <a:xfrm>
                <a:off x="5237775" y="4068984"/>
                <a:ext cx="211757" cy="211757"/>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6" name="Rectangle 156"/>
              <p:cNvSpPr>
                <a:spLocks noChangeArrowheads="1"/>
              </p:cNvSpPr>
              <p:nvPr userDrawn="1"/>
            </p:nvSpPr>
            <p:spPr bwMode="gray">
              <a:xfrm>
                <a:off x="5449532" y="4068984"/>
                <a:ext cx="211757" cy="211757"/>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7" name="Rectangle 157"/>
              <p:cNvSpPr>
                <a:spLocks noChangeArrowheads="1"/>
              </p:cNvSpPr>
              <p:nvPr userDrawn="1"/>
            </p:nvSpPr>
            <p:spPr bwMode="gray">
              <a:xfrm>
                <a:off x="5026020" y="3861380"/>
                <a:ext cx="211757" cy="207604"/>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8" name="Rectangle 158"/>
              <p:cNvSpPr>
                <a:spLocks noChangeArrowheads="1"/>
              </p:cNvSpPr>
              <p:nvPr userDrawn="1"/>
            </p:nvSpPr>
            <p:spPr bwMode="gray">
              <a:xfrm>
                <a:off x="5237775" y="3861380"/>
                <a:ext cx="211757" cy="207604"/>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9" name="Rectangle 159"/>
              <p:cNvSpPr>
                <a:spLocks noChangeArrowheads="1"/>
              </p:cNvSpPr>
              <p:nvPr userDrawn="1"/>
            </p:nvSpPr>
            <p:spPr bwMode="gray">
              <a:xfrm>
                <a:off x="5520116" y="3703601"/>
                <a:ext cx="53978" cy="298949"/>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0" name="Freeform 160"/>
              <p:cNvSpPr>
                <a:spLocks/>
              </p:cNvSpPr>
              <p:nvPr userDrawn="1"/>
            </p:nvSpPr>
            <p:spPr bwMode="gray">
              <a:xfrm>
                <a:off x="4868241" y="4579690"/>
                <a:ext cx="1125213" cy="66433"/>
              </a:xfrm>
              <a:custGeom>
                <a:avLst/>
                <a:gdLst>
                  <a:gd name="T0" fmla="*/ 306 w 310"/>
                  <a:gd name="T1" fmla="*/ 0 h 18"/>
                  <a:gd name="T2" fmla="*/ 273 w 310"/>
                  <a:gd name="T3" fmla="*/ 0 h 18"/>
                  <a:gd name="T4" fmla="*/ 240 w 310"/>
                  <a:gd name="T5" fmla="*/ 0 h 18"/>
                  <a:gd name="T6" fmla="*/ 240 w 310"/>
                  <a:gd name="T7" fmla="*/ 0 h 18"/>
                  <a:gd name="T8" fmla="*/ 206 w 310"/>
                  <a:gd name="T9" fmla="*/ 0 h 18"/>
                  <a:gd name="T10" fmla="*/ 206 w 310"/>
                  <a:gd name="T11" fmla="*/ 0 h 18"/>
                  <a:gd name="T12" fmla="*/ 173 w 310"/>
                  <a:gd name="T13" fmla="*/ 0 h 18"/>
                  <a:gd name="T14" fmla="*/ 173 w 310"/>
                  <a:gd name="T15" fmla="*/ 0 h 18"/>
                  <a:gd name="T16" fmla="*/ 173 w 310"/>
                  <a:gd name="T17" fmla="*/ 0 h 18"/>
                  <a:gd name="T18" fmla="*/ 140 w 310"/>
                  <a:gd name="T19" fmla="*/ 0 h 18"/>
                  <a:gd name="T20" fmla="*/ 140 w 310"/>
                  <a:gd name="T21" fmla="*/ 0 h 18"/>
                  <a:gd name="T22" fmla="*/ 140 w 310"/>
                  <a:gd name="T23" fmla="*/ 0 h 18"/>
                  <a:gd name="T24" fmla="*/ 140 w 310"/>
                  <a:gd name="T25" fmla="*/ 0 h 18"/>
                  <a:gd name="T26" fmla="*/ 140 w 310"/>
                  <a:gd name="T27" fmla="*/ 0 h 18"/>
                  <a:gd name="T28" fmla="*/ 140 w 310"/>
                  <a:gd name="T29" fmla="*/ 0 h 18"/>
                  <a:gd name="T30" fmla="*/ 107 w 310"/>
                  <a:gd name="T31" fmla="*/ 0 h 18"/>
                  <a:gd name="T32" fmla="*/ 107 w 310"/>
                  <a:gd name="T33" fmla="*/ 0 h 18"/>
                  <a:gd name="T34" fmla="*/ 107 w 310"/>
                  <a:gd name="T35" fmla="*/ 0 h 18"/>
                  <a:gd name="T36" fmla="*/ 107 w 310"/>
                  <a:gd name="T37" fmla="*/ 0 h 18"/>
                  <a:gd name="T38" fmla="*/ 107 w 310"/>
                  <a:gd name="T39" fmla="*/ 0 h 18"/>
                  <a:gd name="T40" fmla="*/ 74 w 310"/>
                  <a:gd name="T41" fmla="*/ 0 h 18"/>
                  <a:gd name="T42" fmla="*/ 74 w 310"/>
                  <a:gd name="T43" fmla="*/ 0 h 18"/>
                  <a:gd name="T44" fmla="*/ 74 w 310"/>
                  <a:gd name="T45" fmla="*/ 0 h 18"/>
                  <a:gd name="T46" fmla="*/ 74 w 310"/>
                  <a:gd name="T47" fmla="*/ 0 h 18"/>
                  <a:gd name="T48" fmla="*/ 74 w 310"/>
                  <a:gd name="T49" fmla="*/ 0 h 18"/>
                  <a:gd name="T50" fmla="*/ 41 w 310"/>
                  <a:gd name="T51" fmla="*/ 0 h 18"/>
                  <a:gd name="T52" fmla="*/ 41 w 310"/>
                  <a:gd name="T53" fmla="*/ 0 h 18"/>
                  <a:gd name="T54" fmla="*/ 41 w 310"/>
                  <a:gd name="T55" fmla="*/ 0 h 18"/>
                  <a:gd name="T56" fmla="*/ 41 w 310"/>
                  <a:gd name="T57" fmla="*/ 0 h 18"/>
                  <a:gd name="T58" fmla="*/ 41 w 310"/>
                  <a:gd name="T59" fmla="*/ 0 h 18"/>
                  <a:gd name="T60" fmla="*/ 22 w 310"/>
                  <a:gd name="T61" fmla="*/ 12 h 18"/>
                  <a:gd name="T62" fmla="*/ 8 w 310"/>
                  <a:gd name="T63" fmla="*/ 0 h 18"/>
                  <a:gd name="T64" fmla="*/ 0 w 310"/>
                  <a:gd name="T65" fmla="*/ 10 h 18"/>
                  <a:gd name="T66" fmla="*/ 9 w 310"/>
                  <a:gd name="T67" fmla="*/ 18 h 18"/>
                  <a:gd name="T68" fmla="*/ 25 w 310"/>
                  <a:gd name="T69" fmla="*/ 18 h 18"/>
                  <a:gd name="T70" fmla="*/ 202 w 310"/>
                  <a:gd name="T71" fmla="*/ 18 h 18"/>
                  <a:gd name="T72" fmla="*/ 268 w 310"/>
                  <a:gd name="T73" fmla="*/ 18 h 18"/>
                  <a:gd name="T74" fmla="*/ 310 w 310"/>
                  <a:gd name="T75" fmla="*/ 7 h 18"/>
                  <a:gd name="T76" fmla="*/ 306 w 310"/>
                  <a:gd name="T77"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10" h="18">
                    <a:moveTo>
                      <a:pt x="306" y="0"/>
                    </a:moveTo>
                    <a:cubicBezTo>
                      <a:pt x="301" y="16"/>
                      <a:pt x="278" y="16"/>
                      <a:pt x="273" y="0"/>
                    </a:cubicBezTo>
                    <a:cubicBezTo>
                      <a:pt x="268" y="14"/>
                      <a:pt x="241" y="18"/>
                      <a:pt x="240" y="0"/>
                    </a:cubicBezTo>
                    <a:cubicBezTo>
                      <a:pt x="240" y="0"/>
                      <a:pt x="240" y="0"/>
                      <a:pt x="240" y="0"/>
                    </a:cubicBezTo>
                    <a:cubicBezTo>
                      <a:pt x="235" y="16"/>
                      <a:pt x="211" y="16"/>
                      <a:pt x="206" y="0"/>
                    </a:cubicBezTo>
                    <a:cubicBezTo>
                      <a:pt x="206" y="0"/>
                      <a:pt x="206" y="0"/>
                      <a:pt x="206" y="0"/>
                    </a:cubicBezTo>
                    <a:cubicBezTo>
                      <a:pt x="202" y="16"/>
                      <a:pt x="178" y="16"/>
                      <a:pt x="173" y="0"/>
                    </a:cubicBezTo>
                    <a:cubicBezTo>
                      <a:pt x="173" y="0"/>
                      <a:pt x="173" y="0"/>
                      <a:pt x="173" y="0"/>
                    </a:cubicBezTo>
                    <a:cubicBezTo>
                      <a:pt x="173" y="0"/>
                      <a:pt x="173" y="0"/>
                      <a:pt x="173" y="0"/>
                    </a:cubicBezTo>
                    <a:cubicBezTo>
                      <a:pt x="168" y="16"/>
                      <a:pt x="145" y="16"/>
                      <a:pt x="140" y="0"/>
                    </a:cubicBezTo>
                    <a:cubicBezTo>
                      <a:pt x="140" y="0"/>
                      <a:pt x="140" y="0"/>
                      <a:pt x="140" y="0"/>
                    </a:cubicBezTo>
                    <a:cubicBezTo>
                      <a:pt x="140" y="0"/>
                      <a:pt x="140" y="0"/>
                      <a:pt x="140" y="0"/>
                    </a:cubicBezTo>
                    <a:cubicBezTo>
                      <a:pt x="140" y="0"/>
                      <a:pt x="140" y="0"/>
                      <a:pt x="140" y="0"/>
                    </a:cubicBezTo>
                    <a:cubicBezTo>
                      <a:pt x="140" y="0"/>
                      <a:pt x="140" y="0"/>
                      <a:pt x="140" y="0"/>
                    </a:cubicBezTo>
                    <a:cubicBezTo>
                      <a:pt x="140" y="0"/>
                      <a:pt x="140" y="0"/>
                      <a:pt x="140" y="0"/>
                    </a:cubicBezTo>
                    <a:cubicBezTo>
                      <a:pt x="135" y="16"/>
                      <a:pt x="112" y="16"/>
                      <a:pt x="107" y="0"/>
                    </a:cubicBezTo>
                    <a:cubicBezTo>
                      <a:pt x="107" y="0"/>
                      <a:pt x="107" y="0"/>
                      <a:pt x="107" y="0"/>
                    </a:cubicBezTo>
                    <a:cubicBezTo>
                      <a:pt x="107" y="0"/>
                      <a:pt x="107" y="0"/>
                      <a:pt x="107" y="0"/>
                    </a:cubicBezTo>
                    <a:cubicBezTo>
                      <a:pt x="107" y="0"/>
                      <a:pt x="107" y="0"/>
                      <a:pt x="107" y="0"/>
                    </a:cubicBezTo>
                    <a:cubicBezTo>
                      <a:pt x="107" y="0"/>
                      <a:pt x="107" y="0"/>
                      <a:pt x="107" y="0"/>
                    </a:cubicBezTo>
                    <a:cubicBezTo>
                      <a:pt x="102" y="15"/>
                      <a:pt x="79" y="16"/>
                      <a:pt x="74" y="0"/>
                    </a:cubicBezTo>
                    <a:cubicBezTo>
                      <a:pt x="74" y="0"/>
                      <a:pt x="74" y="0"/>
                      <a:pt x="74" y="0"/>
                    </a:cubicBezTo>
                    <a:cubicBezTo>
                      <a:pt x="74" y="0"/>
                      <a:pt x="74" y="0"/>
                      <a:pt x="74" y="0"/>
                    </a:cubicBezTo>
                    <a:cubicBezTo>
                      <a:pt x="74" y="0"/>
                      <a:pt x="74" y="0"/>
                      <a:pt x="74" y="0"/>
                    </a:cubicBezTo>
                    <a:cubicBezTo>
                      <a:pt x="74" y="0"/>
                      <a:pt x="74" y="0"/>
                      <a:pt x="74" y="0"/>
                    </a:cubicBezTo>
                    <a:cubicBezTo>
                      <a:pt x="69" y="16"/>
                      <a:pt x="46" y="16"/>
                      <a:pt x="41" y="0"/>
                    </a:cubicBezTo>
                    <a:cubicBezTo>
                      <a:pt x="41" y="0"/>
                      <a:pt x="41" y="0"/>
                      <a:pt x="41" y="0"/>
                    </a:cubicBezTo>
                    <a:cubicBezTo>
                      <a:pt x="41" y="0"/>
                      <a:pt x="41" y="0"/>
                      <a:pt x="41" y="0"/>
                    </a:cubicBezTo>
                    <a:cubicBezTo>
                      <a:pt x="41" y="0"/>
                      <a:pt x="41" y="0"/>
                      <a:pt x="41" y="0"/>
                    </a:cubicBezTo>
                    <a:cubicBezTo>
                      <a:pt x="41" y="0"/>
                      <a:pt x="41" y="0"/>
                      <a:pt x="41" y="0"/>
                    </a:cubicBezTo>
                    <a:cubicBezTo>
                      <a:pt x="39" y="8"/>
                      <a:pt x="30" y="13"/>
                      <a:pt x="22" y="12"/>
                    </a:cubicBezTo>
                    <a:cubicBezTo>
                      <a:pt x="15" y="11"/>
                      <a:pt x="10" y="6"/>
                      <a:pt x="8" y="0"/>
                    </a:cubicBezTo>
                    <a:cubicBezTo>
                      <a:pt x="7" y="4"/>
                      <a:pt x="4" y="8"/>
                      <a:pt x="0" y="10"/>
                    </a:cubicBezTo>
                    <a:cubicBezTo>
                      <a:pt x="9" y="18"/>
                      <a:pt x="9" y="18"/>
                      <a:pt x="9" y="18"/>
                    </a:cubicBezTo>
                    <a:cubicBezTo>
                      <a:pt x="25" y="18"/>
                      <a:pt x="25" y="18"/>
                      <a:pt x="25" y="18"/>
                    </a:cubicBezTo>
                    <a:cubicBezTo>
                      <a:pt x="202" y="18"/>
                      <a:pt x="202" y="18"/>
                      <a:pt x="202" y="18"/>
                    </a:cubicBezTo>
                    <a:cubicBezTo>
                      <a:pt x="268" y="18"/>
                      <a:pt x="268" y="18"/>
                      <a:pt x="268" y="18"/>
                    </a:cubicBezTo>
                    <a:cubicBezTo>
                      <a:pt x="283" y="18"/>
                      <a:pt x="297" y="14"/>
                      <a:pt x="310" y="7"/>
                    </a:cubicBezTo>
                    <a:cubicBezTo>
                      <a:pt x="308" y="5"/>
                      <a:pt x="307" y="3"/>
                      <a:pt x="306" y="0"/>
                    </a:cubicBez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1" name="Freeform 161"/>
              <p:cNvSpPr>
                <a:spLocks/>
              </p:cNvSpPr>
              <p:nvPr userDrawn="1"/>
            </p:nvSpPr>
            <p:spPr bwMode="gray">
              <a:xfrm>
                <a:off x="7234923" y="1843473"/>
                <a:ext cx="95499" cy="340470"/>
              </a:xfrm>
              <a:custGeom>
                <a:avLst/>
                <a:gdLst>
                  <a:gd name="T0" fmla="*/ 23 w 23"/>
                  <a:gd name="T1" fmla="*/ 82 h 82"/>
                  <a:gd name="T2" fmla="*/ 0 w 23"/>
                  <a:gd name="T3" fmla="*/ 82 h 82"/>
                  <a:gd name="T4" fmla="*/ 11 w 23"/>
                  <a:gd name="T5" fmla="*/ 0 h 82"/>
                  <a:gd name="T6" fmla="*/ 23 w 23"/>
                  <a:gd name="T7" fmla="*/ 82 h 82"/>
                </a:gdLst>
                <a:ahLst/>
                <a:cxnLst>
                  <a:cxn ang="0">
                    <a:pos x="T0" y="T1"/>
                  </a:cxn>
                  <a:cxn ang="0">
                    <a:pos x="T2" y="T3"/>
                  </a:cxn>
                  <a:cxn ang="0">
                    <a:pos x="T4" y="T5"/>
                  </a:cxn>
                  <a:cxn ang="0">
                    <a:pos x="T6" y="T7"/>
                  </a:cxn>
                </a:cxnLst>
                <a:rect l="0" t="0" r="r" b="b"/>
                <a:pathLst>
                  <a:path w="23" h="82">
                    <a:moveTo>
                      <a:pt x="23" y="82"/>
                    </a:moveTo>
                    <a:lnTo>
                      <a:pt x="0" y="82"/>
                    </a:lnTo>
                    <a:lnTo>
                      <a:pt x="11" y="0"/>
                    </a:lnTo>
                    <a:lnTo>
                      <a:pt x="23" y="82"/>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2" name="Freeform 162"/>
              <p:cNvSpPr>
                <a:spLocks/>
              </p:cNvSpPr>
              <p:nvPr userDrawn="1"/>
            </p:nvSpPr>
            <p:spPr bwMode="gray">
              <a:xfrm>
                <a:off x="7110361" y="2283592"/>
                <a:ext cx="340470" cy="950826"/>
              </a:xfrm>
              <a:custGeom>
                <a:avLst/>
                <a:gdLst>
                  <a:gd name="T0" fmla="*/ 90 w 94"/>
                  <a:gd name="T1" fmla="*/ 0 h 263"/>
                  <a:gd name="T2" fmla="*/ 82 w 94"/>
                  <a:gd name="T3" fmla="*/ 0 h 263"/>
                  <a:gd name="T4" fmla="*/ 11 w 94"/>
                  <a:gd name="T5" fmla="*/ 0 h 263"/>
                  <a:gd name="T6" fmla="*/ 4 w 94"/>
                  <a:gd name="T7" fmla="*/ 0 h 263"/>
                  <a:gd name="T8" fmla="*/ 0 w 94"/>
                  <a:gd name="T9" fmla="*/ 4 h 263"/>
                  <a:gd name="T10" fmla="*/ 0 w 94"/>
                  <a:gd name="T11" fmla="*/ 263 h 263"/>
                  <a:gd name="T12" fmla="*/ 11 w 94"/>
                  <a:gd name="T13" fmla="*/ 263 h 263"/>
                  <a:gd name="T14" fmla="*/ 82 w 94"/>
                  <a:gd name="T15" fmla="*/ 263 h 263"/>
                  <a:gd name="T16" fmla="*/ 94 w 94"/>
                  <a:gd name="T17" fmla="*/ 263 h 263"/>
                  <a:gd name="T18" fmla="*/ 94 w 94"/>
                  <a:gd name="T19" fmla="*/ 4 h 263"/>
                  <a:gd name="T20" fmla="*/ 90 w 94"/>
                  <a:gd name="T21" fmla="*/ 0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4" h="263">
                    <a:moveTo>
                      <a:pt x="90" y="0"/>
                    </a:moveTo>
                    <a:cubicBezTo>
                      <a:pt x="82" y="0"/>
                      <a:pt x="82" y="0"/>
                      <a:pt x="82" y="0"/>
                    </a:cubicBezTo>
                    <a:cubicBezTo>
                      <a:pt x="11" y="0"/>
                      <a:pt x="11" y="0"/>
                      <a:pt x="11" y="0"/>
                    </a:cubicBezTo>
                    <a:cubicBezTo>
                      <a:pt x="4" y="0"/>
                      <a:pt x="4" y="0"/>
                      <a:pt x="4" y="0"/>
                    </a:cubicBezTo>
                    <a:cubicBezTo>
                      <a:pt x="2" y="0"/>
                      <a:pt x="0" y="2"/>
                      <a:pt x="0" y="4"/>
                    </a:cubicBezTo>
                    <a:cubicBezTo>
                      <a:pt x="0" y="263"/>
                      <a:pt x="0" y="263"/>
                      <a:pt x="0" y="263"/>
                    </a:cubicBezTo>
                    <a:cubicBezTo>
                      <a:pt x="11" y="263"/>
                      <a:pt x="11" y="263"/>
                      <a:pt x="11" y="263"/>
                    </a:cubicBezTo>
                    <a:cubicBezTo>
                      <a:pt x="82" y="263"/>
                      <a:pt x="82" y="263"/>
                      <a:pt x="82" y="263"/>
                    </a:cubicBezTo>
                    <a:cubicBezTo>
                      <a:pt x="94" y="263"/>
                      <a:pt x="94" y="263"/>
                      <a:pt x="94" y="263"/>
                    </a:cubicBezTo>
                    <a:cubicBezTo>
                      <a:pt x="94" y="4"/>
                      <a:pt x="94" y="4"/>
                      <a:pt x="94" y="4"/>
                    </a:cubicBezTo>
                    <a:cubicBezTo>
                      <a:pt x="94" y="2"/>
                      <a:pt x="92" y="0"/>
                      <a:pt x="9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3" name="Freeform 163"/>
              <p:cNvSpPr>
                <a:spLocks/>
              </p:cNvSpPr>
              <p:nvPr userDrawn="1"/>
            </p:nvSpPr>
            <p:spPr bwMode="gray">
              <a:xfrm>
                <a:off x="7180945" y="2183943"/>
                <a:ext cx="203453" cy="99650"/>
              </a:xfrm>
              <a:custGeom>
                <a:avLst/>
                <a:gdLst>
                  <a:gd name="T0" fmla="*/ 56 w 56"/>
                  <a:gd name="T1" fmla="*/ 28 h 28"/>
                  <a:gd name="T2" fmla="*/ 56 w 56"/>
                  <a:gd name="T3" fmla="*/ 4 h 28"/>
                  <a:gd name="T4" fmla="*/ 52 w 56"/>
                  <a:gd name="T5" fmla="*/ 0 h 28"/>
                  <a:gd name="T6" fmla="*/ 44 w 56"/>
                  <a:gd name="T7" fmla="*/ 0 h 28"/>
                  <a:gd name="T8" fmla="*/ 11 w 56"/>
                  <a:gd name="T9" fmla="*/ 0 h 28"/>
                  <a:gd name="T10" fmla="*/ 4 w 56"/>
                  <a:gd name="T11" fmla="*/ 0 h 28"/>
                  <a:gd name="T12" fmla="*/ 0 w 56"/>
                  <a:gd name="T13" fmla="*/ 4 h 28"/>
                  <a:gd name="T14" fmla="*/ 0 w 56"/>
                  <a:gd name="T15" fmla="*/ 28 h 28"/>
                  <a:gd name="T16" fmla="*/ 56 w 56"/>
                  <a:gd name="T17"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28">
                    <a:moveTo>
                      <a:pt x="56" y="28"/>
                    </a:moveTo>
                    <a:cubicBezTo>
                      <a:pt x="56" y="4"/>
                      <a:pt x="56" y="4"/>
                      <a:pt x="56" y="4"/>
                    </a:cubicBezTo>
                    <a:cubicBezTo>
                      <a:pt x="56" y="2"/>
                      <a:pt x="54" y="0"/>
                      <a:pt x="52" y="0"/>
                    </a:cubicBezTo>
                    <a:cubicBezTo>
                      <a:pt x="44" y="0"/>
                      <a:pt x="44" y="0"/>
                      <a:pt x="44" y="0"/>
                    </a:cubicBezTo>
                    <a:cubicBezTo>
                      <a:pt x="11" y="0"/>
                      <a:pt x="11" y="0"/>
                      <a:pt x="11" y="0"/>
                    </a:cubicBezTo>
                    <a:cubicBezTo>
                      <a:pt x="4" y="0"/>
                      <a:pt x="4" y="0"/>
                      <a:pt x="4" y="0"/>
                    </a:cubicBezTo>
                    <a:cubicBezTo>
                      <a:pt x="2" y="0"/>
                      <a:pt x="0" y="2"/>
                      <a:pt x="0" y="4"/>
                    </a:cubicBezTo>
                    <a:cubicBezTo>
                      <a:pt x="0" y="28"/>
                      <a:pt x="0" y="28"/>
                      <a:pt x="0" y="28"/>
                    </a:cubicBezTo>
                    <a:lnTo>
                      <a:pt x="56" y="28"/>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4" name="Freeform 164"/>
              <p:cNvSpPr>
                <a:spLocks/>
              </p:cNvSpPr>
              <p:nvPr userDrawn="1"/>
            </p:nvSpPr>
            <p:spPr bwMode="gray">
              <a:xfrm>
                <a:off x="7180945" y="2183943"/>
                <a:ext cx="203453" cy="99650"/>
              </a:xfrm>
              <a:custGeom>
                <a:avLst/>
                <a:gdLst>
                  <a:gd name="T0" fmla="*/ 56 w 56"/>
                  <a:gd name="T1" fmla="*/ 28 h 28"/>
                  <a:gd name="T2" fmla="*/ 56 w 56"/>
                  <a:gd name="T3" fmla="*/ 4 h 28"/>
                  <a:gd name="T4" fmla="*/ 52 w 56"/>
                  <a:gd name="T5" fmla="*/ 0 h 28"/>
                  <a:gd name="T6" fmla="*/ 44 w 56"/>
                  <a:gd name="T7" fmla="*/ 0 h 28"/>
                  <a:gd name="T8" fmla="*/ 11 w 56"/>
                  <a:gd name="T9" fmla="*/ 0 h 28"/>
                  <a:gd name="T10" fmla="*/ 4 w 56"/>
                  <a:gd name="T11" fmla="*/ 0 h 28"/>
                  <a:gd name="T12" fmla="*/ 0 w 56"/>
                  <a:gd name="T13" fmla="*/ 4 h 28"/>
                  <a:gd name="T14" fmla="*/ 0 w 56"/>
                  <a:gd name="T15" fmla="*/ 28 h 28"/>
                  <a:gd name="T16" fmla="*/ 56 w 56"/>
                  <a:gd name="T17"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28">
                    <a:moveTo>
                      <a:pt x="56" y="28"/>
                    </a:moveTo>
                    <a:cubicBezTo>
                      <a:pt x="56" y="4"/>
                      <a:pt x="56" y="4"/>
                      <a:pt x="56" y="4"/>
                    </a:cubicBezTo>
                    <a:cubicBezTo>
                      <a:pt x="56" y="2"/>
                      <a:pt x="54" y="0"/>
                      <a:pt x="52" y="0"/>
                    </a:cubicBezTo>
                    <a:cubicBezTo>
                      <a:pt x="44" y="0"/>
                      <a:pt x="44" y="0"/>
                      <a:pt x="44" y="0"/>
                    </a:cubicBezTo>
                    <a:cubicBezTo>
                      <a:pt x="11" y="0"/>
                      <a:pt x="11" y="0"/>
                      <a:pt x="11" y="0"/>
                    </a:cubicBezTo>
                    <a:cubicBezTo>
                      <a:pt x="4" y="0"/>
                      <a:pt x="4" y="0"/>
                      <a:pt x="4" y="0"/>
                    </a:cubicBezTo>
                    <a:cubicBezTo>
                      <a:pt x="2" y="0"/>
                      <a:pt x="0" y="2"/>
                      <a:pt x="0" y="4"/>
                    </a:cubicBezTo>
                    <a:cubicBezTo>
                      <a:pt x="0" y="28"/>
                      <a:pt x="0" y="28"/>
                      <a:pt x="0" y="28"/>
                    </a:cubicBezTo>
                    <a:lnTo>
                      <a:pt x="56" y="28"/>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5" name="Rectangle 165"/>
              <p:cNvSpPr>
                <a:spLocks noChangeArrowheads="1"/>
              </p:cNvSpPr>
              <p:nvPr userDrawn="1"/>
            </p:nvSpPr>
            <p:spPr bwMode="gray">
              <a:xfrm>
                <a:off x="7160186" y="2350025"/>
                <a:ext cx="16608" cy="8179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6" name="Rectangle 166"/>
              <p:cNvSpPr>
                <a:spLocks noChangeArrowheads="1"/>
              </p:cNvSpPr>
              <p:nvPr userDrawn="1"/>
            </p:nvSpPr>
            <p:spPr bwMode="gray">
              <a:xfrm>
                <a:off x="7193402" y="2350025"/>
                <a:ext cx="24912" cy="8179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7" name="Rectangle 167"/>
              <p:cNvSpPr>
                <a:spLocks noChangeArrowheads="1"/>
              </p:cNvSpPr>
              <p:nvPr userDrawn="1"/>
            </p:nvSpPr>
            <p:spPr bwMode="gray">
              <a:xfrm>
                <a:off x="7234923" y="2350025"/>
                <a:ext cx="16608" cy="8179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8" name="Rectangle 168"/>
              <p:cNvSpPr>
                <a:spLocks noChangeArrowheads="1"/>
              </p:cNvSpPr>
              <p:nvPr userDrawn="1"/>
            </p:nvSpPr>
            <p:spPr bwMode="gray">
              <a:xfrm>
                <a:off x="7272290" y="2350025"/>
                <a:ext cx="20762" cy="8179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9" name="Rectangle 169"/>
              <p:cNvSpPr>
                <a:spLocks noChangeArrowheads="1"/>
              </p:cNvSpPr>
              <p:nvPr userDrawn="1"/>
            </p:nvSpPr>
            <p:spPr bwMode="gray">
              <a:xfrm>
                <a:off x="7305507" y="2350025"/>
                <a:ext cx="24912" cy="8179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0" name="Rectangle 170"/>
              <p:cNvSpPr>
                <a:spLocks noChangeArrowheads="1"/>
              </p:cNvSpPr>
              <p:nvPr userDrawn="1"/>
            </p:nvSpPr>
            <p:spPr bwMode="gray">
              <a:xfrm>
                <a:off x="7347028" y="2350025"/>
                <a:ext cx="20762" cy="8179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1" name="Rectangle 171"/>
              <p:cNvSpPr>
                <a:spLocks noChangeArrowheads="1"/>
              </p:cNvSpPr>
              <p:nvPr userDrawn="1"/>
            </p:nvSpPr>
            <p:spPr bwMode="gray">
              <a:xfrm>
                <a:off x="7384398" y="2350025"/>
                <a:ext cx="20762" cy="8179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2" name="Freeform 172"/>
              <p:cNvSpPr>
                <a:spLocks noEditPoints="1"/>
              </p:cNvSpPr>
              <p:nvPr userDrawn="1"/>
            </p:nvSpPr>
            <p:spPr bwMode="gray">
              <a:xfrm>
                <a:off x="6707608" y="2279442"/>
                <a:ext cx="406903" cy="950826"/>
              </a:xfrm>
              <a:custGeom>
                <a:avLst/>
                <a:gdLst>
                  <a:gd name="T0" fmla="*/ 90 w 98"/>
                  <a:gd name="T1" fmla="*/ 34 h 229"/>
                  <a:gd name="T2" fmla="*/ 50 w 98"/>
                  <a:gd name="T3" fmla="*/ 13 h 229"/>
                  <a:gd name="T4" fmla="*/ 47 w 98"/>
                  <a:gd name="T5" fmla="*/ 0 h 229"/>
                  <a:gd name="T6" fmla="*/ 8 w 98"/>
                  <a:gd name="T7" fmla="*/ 34 h 229"/>
                  <a:gd name="T8" fmla="*/ 98 w 98"/>
                  <a:gd name="T9" fmla="*/ 229 h 229"/>
                  <a:gd name="T10" fmla="*/ 72 w 98"/>
                  <a:gd name="T11" fmla="*/ 72 h 229"/>
                  <a:gd name="T12" fmla="*/ 72 w 98"/>
                  <a:gd name="T13" fmla="*/ 87 h 229"/>
                  <a:gd name="T14" fmla="*/ 62 w 98"/>
                  <a:gd name="T15" fmla="*/ 112 h 229"/>
                  <a:gd name="T16" fmla="*/ 62 w 98"/>
                  <a:gd name="T17" fmla="*/ 112 h 229"/>
                  <a:gd name="T18" fmla="*/ 62 w 98"/>
                  <a:gd name="T19" fmla="*/ 156 h 229"/>
                  <a:gd name="T20" fmla="*/ 18 w 98"/>
                  <a:gd name="T21" fmla="*/ 72 h 229"/>
                  <a:gd name="T22" fmla="*/ 18 w 98"/>
                  <a:gd name="T23" fmla="*/ 87 h 229"/>
                  <a:gd name="T24" fmla="*/ 8 w 98"/>
                  <a:gd name="T25" fmla="*/ 112 h 229"/>
                  <a:gd name="T26" fmla="*/ 8 w 98"/>
                  <a:gd name="T27" fmla="*/ 112 h 229"/>
                  <a:gd name="T28" fmla="*/ 8 w 98"/>
                  <a:gd name="T29" fmla="*/ 156 h 229"/>
                  <a:gd name="T30" fmla="*/ 18 w 98"/>
                  <a:gd name="T31" fmla="*/ 180 h 229"/>
                  <a:gd name="T32" fmla="*/ 8 w 98"/>
                  <a:gd name="T33" fmla="*/ 223 h 229"/>
                  <a:gd name="T34" fmla="*/ 20 w 98"/>
                  <a:gd name="T35" fmla="*/ 223 h 229"/>
                  <a:gd name="T36" fmla="*/ 20 w 98"/>
                  <a:gd name="T37" fmla="*/ 223 h 229"/>
                  <a:gd name="T38" fmla="*/ 28 w 98"/>
                  <a:gd name="T39" fmla="*/ 195 h 229"/>
                  <a:gd name="T40" fmla="*/ 31 w 98"/>
                  <a:gd name="T41" fmla="*/ 195 h 229"/>
                  <a:gd name="T42" fmla="*/ 26 w 98"/>
                  <a:gd name="T43" fmla="*/ 180 h 229"/>
                  <a:gd name="T44" fmla="*/ 36 w 98"/>
                  <a:gd name="T45" fmla="*/ 156 h 229"/>
                  <a:gd name="T46" fmla="*/ 36 w 98"/>
                  <a:gd name="T47" fmla="*/ 156 h 229"/>
                  <a:gd name="T48" fmla="*/ 36 w 98"/>
                  <a:gd name="T49" fmla="*/ 112 h 229"/>
                  <a:gd name="T50" fmla="*/ 26 w 98"/>
                  <a:gd name="T51" fmla="*/ 87 h 229"/>
                  <a:gd name="T52" fmla="*/ 26 w 98"/>
                  <a:gd name="T53" fmla="*/ 72 h 229"/>
                  <a:gd name="T54" fmla="*/ 43 w 98"/>
                  <a:gd name="T55" fmla="*/ 223 h 229"/>
                  <a:gd name="T56" fmla="*/ 43 w 98"/>
                  <a:gd name="T57" fmla="*/ 223 h 229"/>
                  <a:gd name="T58" fmla="*/ 51 w 98"/>
                  <a:gd name="T59" fmla="*/ 195 h 229"/>
                  <a:gd name="T60" fmla="*/ 43 w 98"/>
                  <a:gd name="T61" fmla="*/ 161 h 229"/>
                  <a:gd name="T62" fmla="*/ 43 w 98"/>
                  <a:gd name="T63" fmla="*/ 156 h 229"/>
                  <a:gd name="T64" fmla="*/ 54 w 98"/>
                  <a:gd name="T65" fmla="*/ 132 h 229"/>
                  <a:gd name="T66" fmla="*/ 54 w 98"/>
                  <a:gd name="T67" fmla="*/ 132 h 229"/>
                  <a:gd name="T68" fmla="*/ 54 w 98"/>
                  <a:gd name="T69" fmla="*/ 87 h 229"/>
                  <a:gd name="T70" fmla="*/ 43 w 98"/>
                  <a:gd name="T71" fmla="*/ 53 h 229"/>
                  <a:gd name="T72" fmla="*/ 55 w 98"/>
                  <a:gd name="T73" fmla="*/ 223 h 229"/>
                  <a:gd name="T74" fmla="*/ 62 w 98"/>
                  <a:gd name="T75" fmla="*/ 161 h 229"/>
                  <a:gd name="T76" fmla="*/ 62 w 98"/>
                  <a:gd name="T77" fmla="*/ 161 h 229"/>
                  <a:gd name="T78" fmla="*/ 66 w 98"/>
                  <a:gd name="T79" fmla="*/ 195 h 229"/>
                  <a:gd name="T80" fmla="*/ 70 w 98"/>
                  <a:gd name="T81" fmla="*/ 195 h 229"/>
                  <a:gd name="T82" fmla="*/ 78 w 98"/>
                  <a:gd name="T83" fmla="*/ 223 h 229"/>
                  <a:gd name="T84" fmla="*/ 90 w 98"/>
                  <a:gd name="T85" fmla="*/ 223 h 229"/>
                  <a:gd name="T86" fmla="*/ 90 w 98"/>
                  <a:gd name="T87" fmla="*/ 223 h 229"/>
                  <a:gd name="T88" fmla="*/ 90 w 98"/>
                  <a:gd name="T89" fmla="*/ 161 h 229"/>
                  <a:gd name="T90" fmla="*/ 79 w 98"/>
                  <a:gd name="T91" fmla="*/ 137 h 229"/>
                  <a:gd name="T92" fmla="*/ 79 w 98"/>
                  <a:gd name="T93" fmla="*/ 132 h 229"/>
                  <a:gd name="T94" fmla="*/ 90 w 98"/>
                  <a:gd name="T95" fmla="*/ 106 h 229"/>
                  <a:gd name="T96" fmla="*/ 90 w 98"/>
                  <a:gd name="T97" fmla="*/ 106 h 229"/>
                  <a:gd name="T98" fmla="*/ 90 w 98"/>
                  <a:gd name="T99" fmla="*/ 53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8" h="229">
                    <a:moveTo>
                      <a:pt x="98" y="49"/>
                    </a:moveTo>
                    <a:lnTo>
                      <a:pt x="98" y="42"/>
                    </a:lnTo>
                    <a:lnTo>
                      <a:pt x="90" y="42"/>
                    </a:lnTo>
                    <a:lnTo>
                      <a:pt x="90" y="34"/>
                    </a:lnTo>
                    <a:lnTo>
                      <a:pt x="82" y="34"/>
                    </a:lnTo>
                    <a:lnTo>
                      <a:pt x="82" y="26"/>
                    </a:lnTo>
                    <a:lnTo>
                      <a:pt x="50" y="26"/>
                    </a:lnTo>
                    <a:lnTo>
                      <a:pt x="50" y="13"/>
                    </a:lnTo>
                    <a:lnTo>
                      <a:pt x="66" y="13"/>
                    </a:lnTo>
                    <a:lnTo>
                      <a:pt x="50" y="3"/>
                    </a:lnTo>
                    <a:lnTo>
                      <a:pt x="50" y="0"/>
                    </a:lnTo>
                    <a:lnTo>
                      <a:pt x="47" y="0"/>
                    </a:lnTo>
                    <a:lnTo>
                      <a:pt x="47" y="26"/>
                    </a:lnTo>
                    <a:lnTo>
                      <a:pt x="16" y="26"/>
                    </a:lnTo>
                    <a:lnTo>
                      <a:pt x="16" y="34"/>
                    </a:lnTo>
                    <a:lnTo>
                      <a:pt x="8" y="34"/>
                    </a:lnTo>
                    <a:lnTo>
                      <a:pt x="8" y="42"/>
                    </a:lnTo>
                    <a:lnTo>
                      <a:pt x="0" y="42"/>
                    </a:lnTo>
                    <a:lnTo>
                      <a:pt x="0" y="229"/>
                    </a:lnTo>
                    <a:lnTo>
                      <a:pt x="98" y="229"/>
                    </a:lnTo>
                    <a:lnTo>
                      <a:pt x="98" y="49"/>
                    </a:lnTo>
                    <a:close/>
                    <a:moveTo>
                      <a:pt x="62" y="53"/>
                    </a:moveTo>
                    <a:lnTo>
                      <a:pt x="72" y="53"/>
                    </a:lnTo>
                    <a:lnTo>
                      <a:pt x="72" y="72"/>
                    </a:lnTo>
                    <a:lnTo>
                      <a:pt x="62" y="72"/>
                    </a:lnTo>
                    <a:lnTo>
                      <a:pt x="62" y="53"/>
                    </a:lnTo>
                    <a:close/>
                    <a:moveTo>
                      <a:pt x="62" y="87"/>
                    </a:moveTo>
                    <a:lnTo>
                      <a:pt x="72" y="87"/>
                    </a:lnTo>
                    <a:lnTo>
                      <a:pt x="72" y="106"/>
                    </a:lnTo>
                    <a:lnTo>
                      <a:pt x="62" y="106"/>
                    </a:lnTo>
                    <a:lnTo>
                      <a:pt x="62" y="87"/>
                    </a:lnTo>
                    <a:close/>
                    <a:moveTo>
                      <a:pt x="62" y="112"/>
                    </a:moveTo>
                    <a:lnTo>
                      <a:pt x="72" y="112"/>
                    </a:lnTo>
                    <a:lnTo>
                      <a:pt x="72" y="132"/>
                    </a:lnTo>
                    <a:lnTo>
                      <a:pt x="62" y="132"/>
                    </a:lnTo>
                    <a:lnTo>
                      <a:pt x="62" y="112"/>
                    </a:lnTo>
                    <a:close/>
                    <a:moveTo>
                      <a:pt x="62" y="137"/>
                    </a:moveTo>
                    <a:lnTo>
                      <a:pt x="72" y="137"/>
                    </a:lnTo>
                    <a:lnTo>
                      <a:pt x="72" y="156"/>
                    </a:lnTo>
                    <a:lnTo>
                      <a:pt x="62" y="156"/>
                    </a:lnTo>
                    <a:lnTo>
                      <a:pt x="62" y="137"/>
                    </a:lnTo>
                    <a:close/>
                    <a:moveTo>
                      <a:pt x="8" y="53"/>
                    </a:moveTo>
                    <a:lnTo>
                      <a:pt x="18" y="53"/>
                    </a:lnTo>
                    <a:lnTo>
                      <a:pt x="18" y="72"/>
                    </a:lnTo>
                    <a:lnTo>
                      <a:pt x="8" y="72"/>
                    </a:lnTo>
                    <a:lnTo>
                      <a:pt x="8" y="53"/>
                    </a:lnTo>
                    <a:close/>
                    <a:moveTo>
                      <a:pt x="8" y="87"/>
                    </a:moveTo>
                    <a:lnTo>
                      <a:pt x="18" y="87"/>
                    </a:lnTo>
                    <a:lnTo>
                      <a:pt x="18" y="106"/>
                    </a:lnTo>
                    <a:lnTo>
                      <a:pt x="8" y="106"/>
                    </a:lnTo>
                    <a:lnTo>
                      <a:pt x="8" y="87"/>
                    </a:lnTo>
                    <a:close/>
                    <a:moveTo>
                      <a:pt x="8" y="112"/>
                    </a:moveTo>
                    <a:lnTo>
                      <a:pt x="18" y="112"/>
                    </a:lnTo>
                    <a:lnTo>
                      <a:pt x="18" y="132"/>
                    </a:lnTo>
                    <a:lnTo>
                      <a:pt x="8" y="132"/>
                    </a:lnTo>
                    <a:lnTo>
                      <a:pt x="8" y="112"/>
                    </a:lnTo>
                    <a:close/>
                    <a:moveTo>
                      <a:pt x="8" y="137"/>
                    </a:moveTo>
                    <a:lnTo>
                      <a:pt x="18" y="137"/>
                    </a:lnTo>
                    <a:lnTo>
                      <a:pt x="18" y="156"/>
                    </a:lnTo>
                    <a:lnTo>
                      <a:pt x="8" y="156"/>
                    </a:lnTo>
                    <a:lnTo>
                      <a:pt x="8" y="137"/>
                    </a:lnTo>
                    <a:close/>
                    <a:moveTo>
                      <a:pt x="8" y="161"/>
                    </a:moveTo>
                    <a:lnTo>
                      <a:pt x="18" y="161"/>
                    </a:lnTo>
                    <a:lnTo>
                      <a:pt x="18" y="180"/>
                    </a:lnTo>
                    <a:lnTo>
                      <a:pt x="8" y="180"/>
                    </a:lnTo>
                    <a:lnTo>
                      <a:pt x="8" y="161"/>
                    </a:lnTo>
                    <a:close/>
                    <a:moveTo>
                      <a:pt x="12" y="223"/>
                    </a:moveTo>
                    <a:lnTo>
                      <a:pt x="8" y="223"/>
                    </a:lnTo>
                    <a:lnTo>
                      <a:pt x="8" y="195"/>
                    </a:lnTo>
                    <a:lnTo>
                      <a:pt x="12" y="195"/>
                    </a:lnTo>
                    <a:lnTo>
                      <a:pt x="12" y="223"/>
                    </a:lnTo>
                    <a:close/>
                    <a:moveTo>
                      <a:pt x="20" y="223"/>
                    </a:moveTo>
                    <a:lnTo>
                      <a:pt x="15" y="223"/>
                    </a:lnTo>
                    <a:lnTo>
                      <a:pt x="15" y="195"/>
                    </a:lnTo>
                    <a:lnTo>
                      <a:pt x="20" y="195"/>
                    </a:lnTo>
                    <a:lnTo>
                      <a:pt x="20" y="223"/>
                    </a:lnTo>
                    <a:close/>
                    <a:moveTo>
                      <a:pt x="28" y="223"/>
                    </a:moveTo>
                    <a:lnTo>
                      <a:pt x="23" y="223"/>
                    </a:lnTo>
                    <a:lnTo>
                      <a:pt x="23" y="195"/>
                    </a:lnTo>
                    <a:lnTo>
                      <a:pt x="28" y="195"/>
                    </a:lnTo>
                    <a:lnTo>
                      <a:pt x="28" y="223"/>
                    </a:lnTo>
                    <a:close/>
                    <a:moveTo>
                      <a:pt x="35" y="223"/>
                    </a:moveTo>
                    <a:lnTo>
                      <a:pt x="31" y="223"/>
                    </a:lnTo>
                    <a:lnTo>
                      <a:pt x="31" y="195"/>
                    </a:lnTo>
                    <a:lnTo>
                      <a:pt x="35" y="195"/>
                    </a:lnTo>
                    <a:lnTo>
                      <a:pt x="35" y="223"/>
                    </a:lnTo>
                    <a:close/>
                    <a:moveTo>
                      <a:pt x="36" y="180"/>
                    </a:moveTo>
                    <a:lnTo>
                      <a:pt x="26" y="180"/>
                    </a:lnTo>
                    <a:lnTo>
                      <a:pt x="26" y="161"/>
                    </a:lnTo>
                    <a:lnTo>
                      <a:pt x="36" y="161"/>
                    </a:lnTo>
                    <a:lnTo>
                      <a:pt x="36" y="180"/>
                    </a:lnTo>
                    <a:close/>
                    <a:moveTo>
                      <a:pt x="36" y="156"/>
                    </a:moveTo>
                    <a:lnTo>
                      <a:pt x="26" y="156"/>
                    </a:lnTo>
                    <a:lnTo>
                      <a:pt x="26" y="137"/>
                    </a:lnTo>
                    <a:lnTo>
                      <a:pt x="36" y="137"/>
                    </a:lnTo>
                    <a:lnTo>
                      <a:pt x="36" y="156"/>
                    </a:lnTo>
                    <a:close/>
                    <a:moveTo>
                      <a:pt x="36" y="132"/>
                    </a:moveTo>
                    <a:lnTo>
                      <a:pt x="26" y="132"/>
                    </a:lnTo>
                    <a:lnTo>
                      <a:pt x="26" y="112"/>
                    </a:lnTo>
                    <a:lnTo>
                      <a:pt x="36" y="112"/>
                    </a:lnTo>
                    <a:lnTo>
                      <a:pt x="36" y="132"/>
                    </a:lnTo>
                    <a:close/>
                    <a:moveTo>
                      <a:pt x="36" y="106"/>
                    </a:moveTo>
                    <a:lnTo>
                      <a:pt x="26" y="106"/>
                    </a:lnTo>
                    <a:lnTo>
                      <a:pt x="26" y="87"/>
                    </a:lnTo>
                    <a:lnTo>
                      <a:pt x="36" y="87"/>
                    </a:lnTo>
                    <a:lnTo>
                      <a:pt x="36" y="106"/>
                    </a:lnTo>
                    <a:close/>
                    <a:moveTo>
                      <a:pt x="36" y="72"/>
                    </a:moveTo>
                    <a:lnTo>
                      <a:pt x="26" y="72"/>
                    </a:lnTo>
                    <a:lnTo>
                      <a:pt x="26" y="53"/>
                    </a:lnTo>
                    <a:lnTo>
                      <a:pt x="36" y="53"/>
                    </a:lnTo>
                    <a:lnTo>
                      <a:pt x="36" y="72"/>
                    </a:lnTo>
                    <a:close/>
                    <a:moveTo>
                      <a:pt x="43" y="223"/>
                    </a:moveTo>
                    <a:lnTo>
                      <a:pt x="39" y="223"/>
                    </a:lnTo>
                    <a:lnTo>
                      <a:pt x="39" y="195"/>
                    </a:lnTo>
                    <a:lnTo>
                      <a:pt x="43" y="195"/>
                    </a:lnTo>
                    <a:lnTo>
                      <a:pt x="43" y="223"/>
                    </a:lnTo>
                    <a:close/>
                    <a:moveTo>
                      <a:pt x="51" y="223"/>
                    </a:moveTo>
                    <a:lnTo>
                      <a:pt x="47" y="223"/>
                    </a:lnTo>
                    <a:lnTo>
                      <a:pt x="47" y="195"/>
                    </a:lnTo>
                    <a:lnTo>
                      <a:pt x="51" y="195"/>
                    </a:lnTo>
                    <a:lnTo>
                      <a:pt x="51" y="223"/>
                    </a:lnTo>
                    <a:close/>
                    <a:moveTo>
                      <a:pt x="54" y="180"/>
                    </a:moveTo>
                    <a:lnTo>
                      <a:pt x="43" y="180"/>
                    </a:lnTo>
                    <a:lnTo>
                      <a:pt x="43" y="161"/>
                    </a:lnTo>
                    <a:lnTo>
                      <a:pt x="54" y="161"/>
                    </a:lnTo>
                    <a:lnTo>
                      <a:pt x="54" y="180"/>
                    </a:lnTo>
                    <a:close/>
                    <a:moveTo>
                      <a:pt x="54" y="156"/>
                    </a:moveTo>
                    <a:lnTo>
                      <a:pt x="43" y="156"/>
                    </a:lnTo>
                    <a:lnTo>
                      <a:pt x="43" y="137"/>
                    </a:lnTo>
                    <a:lnTo>
                      <a:pt x="54" y="137"/>
                    </a:lnTo>
                    <a:lnTo>
                      <a:pt x="54" y="156"/>
                    </a:lnTo>
                    <a:close/>
                    <a:moveTo>
                      <a:pt x="54" y="132"/>
                    </a:moveTo>
                    <a:lnTo>
                      <a:pt x="43" y="132"/>
                    </a:lnTo>
                    <a:lnTo>
                      <a:pt x="43" y="112"/>
                    </a:lnTo>
                    <a:lnTo>
                      <a:pt x="54" y="112"/>
                    </a:lnTo>
                    <a:lnTo>
                      <a:pt x="54" y="132"/>
                    </a:lnTo>
                    <a:close/>
                    <a:moveTo>
                      <a:pt x="54" y="106"/>
                    </a:moveTo>
                    <a:lnTo>
                      <a:pt x="43" y="106"/>
                    </a:lnTo>
                    <a:lnTo>
                      <a:pt x="43" y="87"/>
                    </a:lnTo>
                    <a:lnTo>
                      <a:pt x="54" y="87"/>
                    </a:lnTo>
                    <a:lnTo>
                      <a:pt x="54" y="106"/>
                    </a:lnTo>
                    <a:close/>
                    <a:moveTo>
                      <a:pt x="54" y="72"/>
                    </a:moveTo>
                    <a:lnTo>
                      <a:pt x="43" y="72"/>
                    </a:lnTo>
                    <a:lnTo>
                      <a:pt x="43" y="53"/>
                    </a:lnTo>
                    <a:lnTo>
                      <a:pt x="54" y="53"/>
                    </a:lnTo>
                    <a:lnTo>
                      <a:pt x="54" y="72"/>
                    </a:lnTo>
                    <a:close/>
                    <a:moveTo>
                      <a:pt x="58" y="223"/>
                    </a:moveTo>
                    <a:lnTo>
                      <a:pt x="55" y="223"/>
                    </a:lnTo>
                    <a:lnTo>
                      <a:pt x="55" y="195"/>
                    </a:lnTo>
                    <a:lnTo>
                      <a:pt x="58" y="195"/>
                    </a:lnTo>
                    <a:lnTo>
                      <a:pt x="58" y="223"/>
                    </a:lnTo>
                    <a:close/>
                    <a:moveTo>
                      <a:pt x="62" y="161"/>
                    </a:moveTo>
                    <a:lnTo>
                      <a:pt x="72" y="161"/>
                    </a:lnTo>
                    <a:lnTo>
                      <a:pt x="72" y="180"/>
                    </a:lnTo>
                    <a:lnTo>
                      <a:pt x="62" y="180"/>
                    </a:lnTo>
                    <a:lnTo>
                      <a:pt x="62" y="161"/>
                    </a:lnTo>
                    <a:close/>
                    <a:moveTo>
                      <a:pt x="66" y="223"/>
                    </a:moveTo>
                    <a:lnTo>
                      <a:pt x="62" y="223"/>
                    </a:lnTo>
                    <a:lnTo>
                      <a:pt x="62" y="195"/>
                    </a:lnTo>
                    <a:lnTo>
                      <a:pt x="66" y="195"/>
                    </a:lnTo>
                    <a:lnTo>
                      <a:pt x="66" y="223"/>
                    </a:lnTo>
                    <a:close/>
                    <a:moveTo>
                      <a:pt x="74" y="223"/>
                    </a:moveTo>
                    <a:lnTo>
                      <a:pt x="70" y="223"/>
                    </a:lnTo>
                    <a:lnTo>
                      <a:pt x="70" y="195"/>
                    </a:lnTo>
                    <a:lnTo>
                      <a:pt x="74" y="195"/>
                    </a:lnTo>
                    <a:lnTo>
                      <a:pt x="74" y="223"/>
                    </a:lnTo>
                    <a:close/>
                    <a:moveTo>
                      <a:pt x="82" y="223"/>
                    </a:moveTo>
                    <a:lnTo>
                      <a:pt x="78" y="223"/>
                    </a:lnTo>
                    <a:lnTo>
                      <a:pt x="78" y="195"/>
                    </a:lnTo>
                    <a:lnTo>
                      <a:pt x="82" y="195"/>
                    </a:lnTo>
                    <a:lnTo>
                      <a:pt x="82" y="223"/>
                    </a:lnTo>
                    <a:close/>
                    <a:moveTo>
                      <a:pt x="90" y="223"/>
                    </a:moveTo>
                    <a:lnTo>
                      <a:pt x="86" y="223"/>
                    </a:lnTo>
                    <a:lnTo>
                      <a:pt x="86" y="195"/>
                    </a:lnTo>
                    <a:lnTo>
                      <a:pt x="90" y="195"/>
                    </a:lnTo>
                    <a:lnTo>
                      <a:pt x="90" y="223"/>
                    </a:lnTo>
                    <a:close/>
                    <a:moveTo>
                      <a:pt x="90" y="180"/>
                    </a:moveTo>
                    <a:lnTo>
                      <a:pt x="79" y="180"/>
                    </a:lnTo>
                    <a:lnTo>
                      <a:pt x="79" y="161"/>
                    </a:lnTo>
                    <a:lnTo>
                      <a:pt x="90" y="161"/>
                    </a:lnTo>
                    <a:lnTo>
                      <a:pt x="90" y="180"/>
                    </a:lnTo>
                    <a:close/>
                    <a:moveTo>
                      <a:pt x="90" y="156"/>
                    </a:moveTo>
                    <a:lnTo>
                      <a:pt x="79" y="156"/>
                    </a:lnTo>
                    <a:lnTo>
                      <a:pt x="79" y="137"/>
                    </a:lnTo>
                    <a:lnTo>
                      <a:pt x="90" y="137"/>
                    </a:lnTo>
                    <a:lnTo>
                      <a:pt x="90" y="156"/>
                    </a:lnTo>
                    <a:close/>
                    <a:moveTo>
                      <a:pt x="90" y="132"/>
                    </a:moveTo>
                    <a:lnTo>
                      <a:pt x="79" y="132"/>
                    </a:lnTo>
                    <a:lnTo>
                      <a:pt x="79" y="112"/>
                    </a:lnTo>
                    <a:lnTo>
                      <a:pt x="90" y="112"/>
                    </a:lnTo>
                    <a:lnTo>
                      <a:pt x="90" y="132"/>
                    </a:lnTo>
                    <a:close/>
                    <a:moveTo>
                      <a:pt x="90" y="106"/>
                    </a:moveTo>
                    <a:lnTo>
                      <a:pt x="79" y="106"/>
                    </a:lnTo>
                    <a:lnTo>
                      <a:pt x="79" y="87"/>
                    </a:lnTo>
                    <a:lnTo>
                      <a:pt x="90" y="87"/>
                    </a:lnTo>
                    <a:lnTo>
                      <a:pt x="90" y="106"/>
                    </a:lnTo>
                    <a:close/>
                    <a:moveTo>
                      <a:pt x="90" y="72"/>
                    </a:moveTo>
                    <a:lnTo>
                      <a:pt x="79" y="72"/>
                    </a:lnTo>
                    <a:lnTo>
                      <a:pt x="79" y="53"/>
                    </a:lnTo>
                    <a:lnTo>
                      <a:pt x="90" y="53"/>
                    </a:lnTo>
                    <a:lnTo>
                      <a:pt x="90" y="72"/>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3" name="Rectangle 173"/>
              <p:cNvSpPr>
                <a:spLocks noChangeArrowheads="1"/>
              </p:cNvSpPr>
              <p:nvPr userDrawn="1"/>
            </p:nvSpPr>
            <p:spPr bwMode="gray">
              <a:xfrm>
                <a:off x="7450831" y="2441371"/>
                <a:ext cx="373687" cy="79304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4" name="Rectangle 174"/>
              <p:cNvSpPr>
                <a:spLocks noChangeArrowheads="1"/>
              </p:cNvSpPr>
              <p:nvPr userDrawn="1"/>
            </p:nvSpPr>
            <p:spPr bwMode="gray">
              <a:xfrm>
                <a:off x="7484047" y="2412308"/>
                <a:ext cx="307253" cy="2906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5" name="Rectangle 175"/>
              <p:cNvSpPr>
                <a:spLocks noChangeArrowheads="1"/>
              </p:cNvSpPr>
              <p:nvPr userDrawn="1"/>
            </p:nvSpPr>
            <p:spPr bwMode="gray">
              <a:xfrm>
                <a:off x="7513111" y="2379091"/>
                <a:ext cx="249124" cy="33217"/>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6" name="Freeform 176"/>
              <p:cNvSpPr>
                <a:spLocks/>
              </p:cNvSpPr>
              <p:nvPr userDrawn="1"/>
            </p:nvSpPr>
            <p:spPr bwMode="gray">
              <a:xfrm>
                <a:off x="7475743" y="2653128"/>
                <a:ext cx="37370" cy="45674"/>
              </a:xfrm>
              <a:custGeom>
                <a:avLst/>
                <a:gdLst>
                  <a:gd name="T0" fmla="*/ 5 w 10"/>
                  <a:gd name="T1" fmla="*/ 0 h 13"/>
                  <a:gd name="T2" fmla="*/ 0 w 10"/>
                  <a:gd name="T3" fmla="*/ 4 h 13"/>
                  <a:gd name="T4" fmla="*/ 0 w 10"/>
                  <a:gd name="T5" fmla="*/ 13 h 13"/>
                  <a:gd name="T6" fmla="*/ 10 w 10"/>
                  <a:gd name="T7" fmla="*/ 13 h 13"/>
                  <a:gd name="T8" fmla="*/ 10 w 10"/>
                  <a:gd name="T9" fmla="*/ 4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3" y="0"/>
                      <a:pt x="0" y="2"/>
                      <a:pt x="0" y="4"/>
                    </a:cubicBezTo>
                    <a:cubicBezTo>
                      <a:pt x="0" y="13"/>
                      <a:pt x="0" y="13"/>
                      <a:pt x="0" y="13"/>
                    </a:cubicBezTo>
                    <a:cubicBezTo>
                      <a:pt x="10" y="13"/>
                      <a:pt x="10" y="13"/>
                      <a:pt x="10" y="13"/>
                    </a:cubicBezTo>
                    <a:cubicBezTo>
                      <a:pt x="10" y="4"/>
                      <a:pt x="10" y="4"/>
                      <a:pt x="10" y="4"/>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7" name="Freeform 177"/>
              <p:cNvSpPr>
                <a:spLocks/>
              </p:cNvSpPr>
              <p:nvPr userDrawn="1"/>
            </p:nvSpPr>
            <p:spPr bwMode="gray">
              <a:xfrm>
                <a:off x="7533872" y="2653128"/>
                <a:ext cx="37370" cy="45674"/>
              </a:xfrm>
              <a:custGeom>
                <a:avLst/>
                <a:gdLst>
                  <a:gd name="T0" fmla="*/ 5 w 10"/>
                  <a:gd name="T1" fmla="*/ 0 h 13"/>
                  <a:gd name="T2" fmla="*/ 0 w 10"/>
                  <a:gd name="T3" fmla="*/ 4 h 13"/>
                  <a:gd name="T4" fmla="*/ 0 w 10"/>
                  <a:gd name="T5" fmla="*/ 13 h 13"/>
                  <a:gd name="T6" fmla="*/ 10 w 10"/>
                  <a:gd name="T7" fmla="*/ 13 h 13"/>
                  <a:gd name="T8" fmla="*/ 10 w 10"/>
                  <a:gd name="T9" fmla="*/ 4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4"/>
                    </a:cubicBezTo>
                    <a:cubicBezTo>
                      <a:pt x="0" y="13"/>
                      <a:pt x="0" y="13"/>
                      <a:pt x="0" y="13"/>
                    </a:cubicBezTo>
                    <a:cubicBezTo>
                      <a:pt x="10" y="13"/>
                      <a:pt x="10" y="13"/>
                      <a:pt x="10" y="13"/>
                    </a:cubicBezTo>
                    <a:cubicBezTo>
                      <a:pt x="10" y="4"/>
                      <a:pt x="10" y="4"/>
                      <a:pt x="10" y="4"/>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8" name="Freeform 178"/>
              <p:cNvSpPr>
                <a:spLocks/>
              </p:cNvSpPr>
              <p:nvPr userDrawn="1"/>
            </p:nvSpPr>
            <p:spPr bwMode="gray">
              <a:xfrm>
                <a:off x="7592001" y="2653128"/>
                <a:ext cx="33217" cy="45674"/>
              </a:xfrm>
              <a:custGeom>
                <a:avLst/>
                <a:gdLst>
                  <a:gd name="T0" fmla="*/ 5 w 9"/>
                  <a:gd name="T1" fmla="*/ 0 h 13"/>
                  <a:gd name="T2" fmla="*/ 0 w 9"/>
                  <a:gd name="T3" fmla="*/ 4 h 13"/>
                  <a:gd name="T4" fmla="*/ 0 w 9"/>
                  <a:gd name="T5" fmla="*/ 13 h 13"/>
                  <a:gd name="T6" fmla="*/ 9 w 9"/>
                  <a:gd name="T7" fmla="*/ 13 h 13"/>
                  <a:gd name="T8" fmla="*/ 9 w 9"/>
                  <a:gd name="T9" fmla="*/ 4 h 13"/>
                  <a:gd name="T10" fmla="*/ 5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5" y="0"/>
                    </a:moveTo>
                    <a:cubicBezTo>
                      <a:pt x="2" y="0"/>
                      <a:pt x="0" y="2"/>
                      <a:pt x="0" y="4"/>
                    </a:cubicBezTo>
                    <a:cubicBezTo>
                      <a:pt x="0" y="13"/>
                      <a:pt x="0" y="13"/>
                      <a:pt x="0" y="13"/>
                    </a:cubicBezTo>
                    <a:cubicBezTo>
                      <a:pt x="9" y="13"/>
                      <a:pt x="9" y="13"/>
                      <a:pt x="9" y="13"/>
                    </a:cubicBezTo>
                    <a:cubicBezTo>
                      <a:pt x="9" y="4"/>
                      <a:pt x="9" y="4"/>
                      <a:pt x="9" y="4"/>
                    </a:cubicBezTo>
                    <a:cubicBezTo>
                      <a:pt x="9" y="2"/>
                      <a:pt x="7"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9" name="Freeform 179"/>
              <p:cNvSpPr>
                <a:spLocks/>
              </p:cNvSpPr>
              <p:nvPr userDrawn="1"/>
            </p:nvSpPr>
            <p:spPr bwMode="gray">
              <a:xfrm>
                <a:off x="7645977" y="2653128"/>
                <a:ext cx="37370" cy="45674"/>
              </a:xfrm>
              <a:custGeom>
                <a:avLst/>
                <a:gdLst>
                  <a:gd name="T0" fmla="*/ 5 w 10"/>
                  <a:gd name="T1" fmla="*/ 0 h 13"/>
                  <a:gd name="T2" fmla="*/ 0 w 10"/>
                  <a:gd name="T3" fmla="*/ 4 h 13"/>
                  <a:gd name="T4" fmla="*/ 0 w 10"/>
                  <a:gd name="T5" fmla="*/ 13 h 13"/>
                  <a:gd name="T6" fmla="*/ 10 w 10"/>
                  <a:gd name="T7" fmla="*/ 13 h 13"/>
                  <a:gd name="T8" fmla="*/ 10 w 10"/>
                  <a:gd name="T9" fmla="*/ 4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4"/>
                    </a:cubicBezTo>
                    <a:cubicBezTo>
                      <a:pt x="0" y="13"/>
                      <a:pt x="0" y="13"/>
                      <a:pt x="0" y="13"/>
                    </a:cubicBezTo>
                    <a:cubicBezTo>
                      <a:pt x="10" y="13"/>
                      <a:pt x="10" y="13"/>
                      <a:pt x="10" y="13"/>
                    </a:cubicBezTo>
                    <a:cubicBezTo>
                      <a:pt x="10" y="4"/>
                      <a:pt x="10" y="4"/>
                      <a:pt x="10" y="4"/>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0" name="Freeform 180"/>
              <p:cNvSpPr>
                <a:spLocks/>
              </p:cNvSpPr>
              <p:nvPr userDrawn="1"/>
            </p:nvSpPr>
            <p:spPr bwMode="gray">
              <a:xfrm>
                <a:off x="7704106" y="2653128"/>
                <a:ext cx="37370" cy="45674"/>
              </a:xfrm>
              <a:custGeom>
                <a:avLst/>
                <a:gdLst>
                  <a:gd name="T0" fmla="*/ 5 w 10"/>
                  <a:gd name="T1" fmla="*/ 0 h 13"/>
                  <a:gd name="T2" fmla="*/ 0 w 10"/>
                  <a:gd name="T3" fmla="*/ 4 h 13"/>
                  <a:gd name="T4" fmla="*/ 0 w 10"/>
                  <a:gd name="T5" fmla="*/ 13 h 13"/>
                  <a:gd name="T6" fmla="*/ 10 w 10"/>
                  <a:gd name="T7" fmla="*/ 13 h 13"/>
                  <a:gd name="T8" fmla="*/ 10 w 10"/>
                  <a:gd name="T9" fmla="*/ 4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4"/>
                    </a:cubicBezTo>
                    <a:cubicBezTo>
                      <a:pt x="0" y="13"/>
                      <a:pt x="0" y="13"/>
                      <a:pt x="0" y="13"/>
                    </a:cubicBezTo>
                    <a:cubicBezTo>
                      <a:pt x="10" y="13"/>
                      <a:pt x="10" y="13"/>
                      <a:pt x="10" y="13"/>
                    </a:cubicBezTo>
                    <a:cubicBezTo>
                      <a:pt x="10" y="4"/>
                      <a:pt x="10" y="4"/>
                      <a:pt x="10" y="4"/>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1" name="Freeform 181"/>
              <p:cNvSpPr>
                <a:spLocks/>
              </p:cNvSpPr>
              <p:nvPr userDrawn="1"/>
            </p:nvSpPr>
            <p:spPr bwMode="gray">
              <a:xfrm>
                <a:off x="7762235" y="2653128"/>
                <a:ext cx="33217" cy="45674"/>
              </a:xfrm>
              <a:custGeom>
                <a:avLst/>
                <a:gdLst>
                  <a:gd name="T0" fmla="*/ 4 w 9"/>
                  <a:gd name="T1" fmla="*/ 0 h 13"/>
                  <a:gd name="T2" fmla="*/ 0 w 9"/>
                  <a:gd name="T3" fmla="*/ 4 h 13"/>
                  <a:gd name="T4" fmla="*/ 0 w 9"/>
                  <a:gd name="T5" fmla="*/ 13 h 13"/>
                  <a:gd name="T6" fmla="*/ 9 w 9"/>
                  <a:gd name="T7" fmla="*/ 13 h 13"/>
                  <a:gd name="T8" fmla="*/ 9 w 9"/>
                  <a:gd name="T9" fmla="*/ 4 h 13"/>
                  <a:gd name="T10" fmla="*/ 4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4" y="0"/>
                    </a:moveTo>
                    <a:cubicBezTo>
                      <a:pt x="2" y="0"/>
                      <a:pt x="0" y="2"/>
                      <a:pt x="0" y="4"/>
                    </a:cubicBezTo>
                    <a:cubicBezTo>
                      <a:pt x="0" y="13"/>
                      <a:pt x="0" y="13"/>
                      <a:pt x="0" y="13"/>
                    </a:cubicBezTo>
                    <a:cubicBezTo>
                      <a:pt x="9" y="13"/>
                      <a:pt x="9" y="13"/>
                      <a:pt x="9" y="13"/>
                    </a:cubicBezTo>
                    <a:cubicBezTo>
                      <a:pt x="9" y="4"/>
                      <a:pt x="9" y="4"/>
                      <a:pt x="9" y="4"/>
                    </a:cubicBezTo>
                    <a:cubicBezTo>
                      <a:pt x="9" y="2"/>
                      <a:pt x="7" y="0"/>
                      <a:pt x="4"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2" name="Freeform 182"/>
              <p:cNvSpPr>
                <a:spLocks/>
              </p:cNvSpPr>
              <p:nvPr userDrawn="1"/>
            </p:nvSpPr>
            <p:spPr bwMode="gray">
              <a:xfrm>
                <a:off x="7475743" y="2719561"/>
                <a:ext cx="37370" cy="49825"/>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3"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3" name="Freeform 183"/>
              <p:cNvSpPr>
                <a:spLocks/>
              </p:cNvSpPr>
              <p:nvPr userDrawn="1"/>
            </p:nvSpPr>
            <p:spPr bwMode="gray">
              <a:xfrm>
                <a:off x="7533872" y="2719561"/>
                <a:ext cx="37370" cy="49825"/>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4" name="Freeform 184"/>
              <p:cNvSpPr>
                <a:spLocks/>
              </p:cNvSpPr>
              <p:nvPr userDrawn="1"/>
            </p:nvSpPr>
            <p:spPr bwMode="gray">
              <a:xfrm>
                <a:off x="7592001" y="2719561"/>
                <a:ext cx="33217" cy="49825"/>
              </a:xfrm>
              <a:custGeom>
                <a:avLst/>
                <a:gdLst>
                  <a:gd name="T0" fmla="*/ 5 w 9"/>
                  <a:gd name="T1" fmla="*/ 0 h 13"/>
                  <a:gd name="T2" fmla="*/ 0 w 9"/>
                  <a:gd name="T3" fmla="*/ 5 h 13"/>
                  <a:gd name="T4" fmla="*/ 0 w 9"/>
                  <a:gd name="T5" fmla="*/ 13 h 13"/>
                  <a:gd name="T6" fmla="*/ 9 w 9"/>
                  <a:gd name="T7" fmla="*/ 13 h 13"/>
                  <a:gd name="T8" fmla="*/ 9 w 9"/>
                  <a:gd name="T9" fmla="*/ 5 h 13"/>
                  <a:gd name="T10" fmla="*/ 5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5" y="0"/>
                    </a:moveTo>
                    <a:cubicBezTo>
                      <a:pt x="2" y="0"/>
                      <a:pt x="0" y="2"/>
                      <a:pt x="0" y="5"/>
                    </a:cubicBezTo>
                    <a:cubicBezTo>
                      <a:pt x="0" y="13"/>
                      <a:pt x="0" y="13"/>
                      <a:pt x="0" y="13"/>
                    </a:cubicBezTo>
                    <a:cubicBezTo>
                      <a:pt x="9" y="13"/>
                      <a:pt x="9" y="13"/>
                      <a:pt x="9" y="13"/>
                    </a:cubicBezTo>
                    <a:cubicBezTo>
                      <a:pt x="9" y="5"/>
                      <a:pt x="9" y="5"/>
                      <a:pt x="9" y="5"/>
                    </a:cubicBezTo>
                    <a:cubicBezTo>
                      <a:pt x="9" y="2"/>
                      <a:pt x="7"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5" name="Freeform 185"/>
              <p:cNvSpPr>
                <a:spLocks/>
              </p:cNvSpPr>
              <p:nvPr userDrawn="1"/>
            </p:nvSpPr>
            <p:spPr bwMode="gray">
              <a:xfrm>
                <a:off x="7645977" y="2719561"/>
                <a:ext cx="37370" cy="49825"/>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6" name="Freeform 186"/>
              <p:cNvSpPr>
                <a:spLocks/>
              </p:cNvSpPr>
              <p:nvPr userDrawn="1"/>
            </p:nvSpPr>
            <p:spPr bwMode="gray">
              <a:xfrm>
                <a:off x="7704106" y="2719561"/>
                <a:ext cx="37370" cy="49825"/>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2" name="Freeform 187"/>
              <p:cNvSpPr>
                <a:spLocks/>
              </p:cNvSpPr>
              <p:nvPr userDrawn="1"/>
            </p:nvSpPr>
            <p:spPr bwMode="gray">
              <a:xfrm>
                <a:off x="7762235" y="2719561"/>
                <a:ext cx="33217" cy="49825"/>
              </a:xfrm>
              <a:custGeom>
                <a:avLst/>
                <a:gdLst>
                  <a:gd name="T0" fmla="*/ 4 w 9"/>
                  <a:gd name="T1" fmla="*/ 0 h 13"/>
                  <a:gd name="T2" fmla="*/ 0 w 9"/>
                  <a:gd name="T3" fmla="*/ 5 h 13"/>
                  <a:gd name="T4" fmla="*/ 0 w 9"/>
                  <a:gd name="T5" fmla="*/ 13 h 13"/>
                  <a:gd name="T6" fmla="*/ 9 w 9"/>
                  <a:gd name="T7" fmla="*/ 13 h 13"/>
                  <a:gd name="T8" fmla="*/ 9 w 9"/>
                  <a:gd name="T9" fmla="*/ 5 h 13"/>
                  <a:gd name="T10" fmla="*/ 4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4" y="0"/>
                    </a:moveTo>
                    <a:cubicBezTo>
                      <a:pt x="2" y="0"/>
                      <a:pt x="0" y="2"/>
                      <a:pt x="0" y="5"/>
                    </a:cubicBezTo>
                    <a:cubicBezTo>
                      <a:pt x="0" y="13"/>
                      <a:pt x="0" y="13"/>
                      <a:pt x="0" y="13"/>
                    </a:cubicBezTo>
                    <a:cubicBezTo>
                      <a:pt x="9" y="13"/>
                      <a:pt x="9" y="13"/>
                      <a:pt x="9" y="13"/>
                    </a:cubicBezTo>
                    <a:cubicBezTo>
                      <a:pt x="9" y="5"/>
                      <a:pt x="9" y="5"/>
                      <a:pt x="9" y="5"/>
                    </a:cubicBezTo>
                    <a:cubicBezTo>
                      <a:pt x="9" y="2"/>
                      <a:pt x="7" y="0"/>
                      <a:pt x="4"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3" name="Freeform 188"/>
              <p:cNvSpPr>
                <a:spLocks/>
              </p:cNvSpPr>
              <p:nvPr userDrawn="1"/>
            </p:nvSpPr>
            <p:spPr bwMode="gray">
              <a:xfrm>
                <a:off x="7475743" y="2790145"/>
                <a:ext cx="37370" cy="49825"/>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3"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4" name="Freeform 189"/>
              <p:cNvSpPr>
                <a:spLocks/>
              </p:cNvSpPr>
              <p:nvPr userDrawn="1"/>
            </p:nvSpPr>
            <p:spPr bwMode="gray">
              <a:xfrm>
                <a:off x="7533872" y="2790145"/>
                <a:ext cx="37370" cy="49825"/>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5" name="Freeform 190"/>
              <p:cNvSpPr>
                <a:spLocks/>
              </p:cNvSpPr>
              <p:nvPr userDrawn="1"/>
            </p:nvSpPr>
            <p:spPr bwMode="gray">
              <a:xfrm>
                <a:off x="7592001" y="2790145"/>
                <a:ext cx="33217" cy="49825"/>
              </a:xfrm>
              <a:custGeom>
                <a:avLst/>
                <a:gdLst>
                  <a:gd name="T0" fmla="*/ 5 w 9"/>
                  <a:gd name="T1" fmla="*/ 0 h 14"/>
                  <a:gd name="T2" fmla="*/ 0 w 9"/>
                  <a:gd name="T3" fmla="*/ 5 h 14"/>
                  <a:gd name="T4" fmla="*/ 0 w 9"/>
                  <a:gd name="T5" fmla="*/ 14 h 14"/>
                  <a:gd name="T6" fmla="*/ 9 w 9"/>
                  <a:gd name="T7" fmla="*/ 14 h 14"/>
                  <a:gd name="T8" fmla="*/ 9 w 9"/>
                  <a:gd name="T9" fmla="*/ 5 h 14"/>
                  <a:gd name="T10" fmla="*/ 5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5" y="0"/>
                    </a:moveTo>
                    <a:cubicBezTo>
                      <a:pt x="2" y="0"/>
                      <a:pt x="0" y="2"/>
                      <a:pt x="0" y="5"/>
                    </a:cubicBezTo>
                    <a:cubicBezTo>
                      <a:pt x="0" y="14"/>
                      <a:pt x="0" y="14"/>
                      <a:pt x="0" y="14"/>
                    </a:cubicBezTo>
                    <a:cubicBezTo>
                      <a:pt x="9" y="14"/>
                      <a:pt x="9" y="14"/>
                      <a:pt x="9" y="14"/>
                    </a:cubicBezTo>
                    <a:cubicBezTo>
                      <a:pt x="9" y="5"/>
                      <a:pt x="9" y="5"/>
                      <a:pt x="9" y="5"/>
                    </a:cubicBezTo>
                    <a:cubicBezTo>
                      <a:pt x="9" y="2"/>
                      <a:pt x="7"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6" name="Freeform 191"/>
              <p:cNvSpPr>
                <a:spLocks/>
              </p:cNvSpPr>
              <p:nvPr userDrawn="1"/>
            </p:nvSpPr>
            <p:spPr bwMode="gray">
              <a:xfrm>
                <a:off x="7645977" y="2790145"/>
                <a:ext cx="37370" cy="49825"/>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7" name="Freeform 192"/>
              <p:cNvSpPr>
                <a:spLocks/>
              </p:cNvSpPr>
              <p:nvPr userDrawn="1"/>
            </p:nvSpPr>
            <p:spPr bwMode="gray">
              <a:xfrm>
                <a:off x="7704106" y="2790145"/>
                <a:ext cx="37370" cy="49825"/>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8" name="Freeform 193"/>
              <p:cNvSpPr>
                <a:spLocks/>
              </p:cNvSpPr>
              <p:nvPr userDrawn="1"/>
            </p:nvSpPr>
            <p:spPr bwMode="gray">
              <a:xfrm>
                <a:off x="7762235" y="2790145"/>
                <a:ext cx="33217" cy="49825"/>
              </a:xfrm>
              <a:custGeom>
                <a:avLst/>
                <a:gdLst>
                  <a:gd name="T0" fmla="*/ 4 w 9"/>
                  <a:gd name="T1" fmla="*/ 0 h 14"/>
                  <a:gd name="T2" fmla="*/ 0 w 9"/>
                  <a:gd name="T3" fmla="*/ 5 h 14"/>
                  <a:gd name="T4" fmla="*/ 0 w 9"/>
                  <a:gd name="T5" fmla="*/ 14 h 14"/>
                  <a:gd name="T6" fmla="*/ 9 w 9"/>
                  <a:gd name="T7" fmla="*/ 14 h 14"/>
                  <a:gd name="T8" fmla="*/ 9 w 9"/>
                  <a:gd name="T9" fmla="*/ 5 h 14"/>
                  <a:gd name="T10" fmla="*/ 4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4" y="0"/>
                    </a:moveTo>
                    <a:cubicBezTo>
                      <a:pt x="2" y="0"/>
                      <a:pt x="0" y="2"/>
                      <a:pt x="0" y="5"/>
                    </a:cubicBezTo>
                    <a:cubicBezTo>
                      <a:pt x="0" y="14"/>
                      <a:pt x="0" y="14"/>
                      <a:pt x="0" y="14"/>
                    </a:cubicBezTo>
                    <a:cubicBezTo>
                      <a:pt x="9" y="14"/>
                      <a:pt x="9" y="14"/>
                      <a:pt x="9" y="14"/>
                    </a:cubicBezTo>
                    <a:cubicBezTo>
                      <a:pt x="9" y="5"/>
                      <a:pt x="9" y="5"/>
                      <a:pt x="9" y="5"/>
                    </a:cubicBezTo>
                    <a:cubicBezTo>
                      <a:pt x="9" y="2"/>
                      <a:pt x="7" y="0"/>
                      <a:pt x="4"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9" name="Freeform 194"/>
              <p:cNvSpPr>
                <a:spLocks/>
              </p:cNvSpPr>
              <p:nvPr userDrawn="1"/>
            </p:nvSpPr>
            <p:spPr bwMode="gray">
              <a:xfrm>
                <a:off x="7475743" y="2860732"/>
                <a:ext cx="37370" cy="45674"/>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3"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0" name="Freeform 195"/>
              <p:cNvSpPr>
                <a:spLocks/>
              </p:cNvSpPr>
              <p:nvPr userDrawn="1"/>
            </p:nvSpPr>
            <p:spPr bwMode="gray">
              <a:xfrm>
                <a:off x="7533872" y="2860732"/>
                <a:ext cx="37370" cy="45674"/>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1" name="Freeform 196"/>
              <p:cNvSpPr>
                <a:spLocks/>
              </p:cNvSpPr>
              <p:nvPr userDrawn="1"/>
            </p:nvSpPr>
            <p:spPr bwMode="gray">
              <a:xfrm>
                <a:off x="7592001" y="2860732"/>
                <a:ext cx="33217" cy="45674"/>
              </a:xfrm>
              <a:custGeom>
                <a:avLst/>
                <a:gdLst>
                  <a:gd name="T0" fmla="*/ 5 w 9"/>
                  <a:gd name="T1" fmla="*/ 0 h 13"/>
                  <a:gd name="T2" fmla="*/ 0 w 9"/>
                  <a:gd name="T3" fmla="*/ 5 h 13"/>
                  <a:gd name="T4" fmla="*/ 0 w 9"/>
                  <a:gd name="T5" fmla="*/ 13 h 13"/>
                  <a:gd name="T6" fmla="*/ 9 w 9"/>
                  <a:gd name="T7" fmla="*/ 13 h 13"/>
                  <a:gd name="T8" fmla="*/ 9 w 9"/>
                  <a:gd name="T9" fmla="*/ 5 h 13"/>
                  <a:gd name="T10" fmla="*/ 5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5" y="0"/>
                    </a:moveTo>
                    <a:cubicBezTo>
                      <a:pt x="2" y="0"/>
                      <a:pt x="0" y="2"/>
                      <a:pt x="0" y="5"/>
                    </a:cubicBezTo>
                    <a:cubicBezTo>
                      <a:pt x="0" y="13"/>
                      <a:pt x="0" y="13"/>
                      <a:pt x="0" y="13"/>
                    </a:cubicBezTo>
                    <a:cubicBezTo>
                      <a:pt x="9" y="13"/>
                      <a:pt x="9" y="13"/>
                      <a:pt x="9" y="13"/>
                    </a:cubicBezTo>
                    <a:cubicBezTo>
                      <a:pt x="9" y="5"/>
                      <a:pt x="9" y="5"/>
                      <a:pt x="9" y="5"/>
                    </a:cubicBezTo>
                    <a:cubicBezTo>
                      <a:pt x="9" y="2"/>
                      <a:pt x="7"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2" name="Freeform 197"/>
              <p:cNvSpPr>
                <a:spLocks/>
              </p:cNvSpPr>
              <p:nvPr userDrawn="1"/>
            </p:nvSpPr>
            <p:spPr bwMode="gray">
              <a:xfrm>
                <a:off x="7645977" y="2860732"/>
                <a:ext cx="37370" cy="45674"/>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3" name="Freeform 198"/>
              <p:cNvSpPr>
                <a:spLocks/>
              </p:cNvSpPr>
              <p:nvPr userDrawn="1"/>
            </p:nvSpPr>
            <p:spPr bwMode="gray">
              <a:xfrm>
                <a:off x="7704106" y="2860732"/>
                <a:ext cx="37370" cy="45674"/>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4" name="Freeform 199"/>
              <p:cNvSpPr>
                <a:spLocks/>
              </p:cNvSpPr>
              <p:nvPr userDrawn="1"/>
            </p:nvSpPr>
            <p:spPr bwMode="gray">
              <a:xfrm>
                <a:off x="7762235" y="2860732"/>
                <a:ext cx="33217" cy="45674"/>
              </a:xfrm>
              <a:custGeom>
                <a:avLst/>
                <a:gdLst>
                  <a:gd name="T0" fmla="*/ 4 w 9"/>
                  <a:gd name="T1" fmla="*/ 0 h 13"/>
                  <a:gd name="T2" fmla="*/ 0 w 9"/>
                  <a:gd name="T3" fmla="*/ 5 h 13"/>
                  <a:gd name="T4" fmla="*/ 0 w 9"/>
                  <a:gd name="T5" fmla="*/ 13 h 13"/>
                  <a:gd name="T6" fmla="*/ 9 w 9"/>
                  <a:gd name="T7" fmla="*/ 13 h 13"/>
                  <a:gd name="T8" fmla="*/ 9 w 9"/>
                  <a:gd name="T9" fmla="*/ 5 h 13"/>
                  <a:gd name="T10" fmla="*/ 4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4" y="0"/>
                    </a:moveTo>
                    <a:cubicBezTo>
                      <a:pt x="2" y="0"/>
                      <a:pt x="0" y="2"/>
                      <a:pt x="0" y="5"/>
                    </a:cubicBezTo>
                    <a:cubicBezTo>
                      <a:pt x="0" y="13"/>
                      <a:pt x="0" y="13"/>
                      <a:pt x="0" y="13"/>
                    </a:cubicBezTo>
                    <a:cubicBezTo>
                      <a:pt x="9" y="13"/>
                      <a:pt x="9" y="13"/>
                      <a:pt x="9" y="13"/>
                    </a:cubicBezTo>
                    <a:cubicBezTo>
                      <a:pt x="9" y="5"/>
                      <a:pt x="9" y="5"/>
                      <a:pt x="9" y="5"/>
                    </a:cubicBezTo>
                    <a:cubicBezTo>
                      <a:pt x="9" y="2"/>
                      <a:pt x="7" y="0"/>
                      <a:pt x="4"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5" name="Freeform 200"/>
              <p:cNvSpPr>
                <a:spLocks/>
              </p:cNvSpPr>
              <p:nvPr userDrawn="1"/>
            </p:nvSpPr>
            <p:spPr bwMode="gray">
              <a:xfrm>
                <a:off x="7475743" y="2931316"/>
                <a:ext cx="37370" cy="49825"/>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3"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6" name="Freeform 201"/>
              <p:cNvSpPr>
                <a:spLocks/>
              </p:cNvSpPr>
              <p:nvPr userDrawn="1"/>
            </p:nvSpPr>
            <p:spPr bwMode="gray">
              <a:xfrm>
                <a:off x="7533872" y="2931316"/>
                <a:ext cx="37370" cy="49825"/>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7" name="Freeform 202"/>
              <p:cNvSpPr>
                <a:spLocks/>
              </p:cNvSpPr>
              <p:nvPr userDrawn="1"/>
            </p:nvSpPr>
            <p:spPr bwMode="gray">
              <a:xfrm>
                <a:off x="7592001" y="2931316"/>
                <a:ext cx="33217" cy="49825"/>
              </a:xfrm>
              <a:custGeom>
                <a:avLst/>
                <a:gdLst>
                  <a:gd name="T0" fmla="*/ 5 w 9"/>
                  <a:gd name="T1" fmla="*/ 0 h 14"/>
                  <a:gd name="T2" fmla="*/ 0 w 9"/>
                  <a:gd name="T3" fmla="*/ 5 h 14"/>
                  <a:gd name="T4" fmla="*/ 0 w 9"/>
                  <a:gd name="T5" fmla="*/ 14 h 14"/>
                  <a:gd name="T6" fmla="*/ 9 w 9"/>
                  <a:gd name="T7" fmla="*/ 14 h 14"/>
                  <a:gd name="T8" fmla="*/ 9 w 9"/>
                  <a:gd name="T9" fmla="*/ 5 h 14"/>
                  <a:gd name="T10" fmla="*/ 5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5" y="0"/>
                    </a:moveTo>
                    <a:cubicBezTo>
                      <a:pt x="2" y="0"/>
                      <a:pt x="0" y="2"/>
                      <a:pt x="0" y="5"/>
                    </a:cubicBezTo>
                    <a:cubicBezTo>
                      <a:pt x="0" y="14"/>
                      <a:pt x="0" y="14"/>
                      <a:pt x="0" y="14"/>
                    </a:cubicBezTo>
                    <a:cubicBezTo>
                      <a:pt x="9" y="14"/>
                      <a:pt x="9" y="14"/>
                      <a:pt x="9" y="14"/>
                    </a:cubicBezTo>
                    <a:cubicBezTo>
                      <a:pt x="9" y="5"/>
                      <a:pt x="9" y="5"/>
                      <a:pt x="9" y="5"/>
                    </a:cubicBezTo>
                    <a:cubicBezTo>
                      <a:pt x="9" y="2"/>
                      <a:pt x="7"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8" name="Freeform 203"/>
              <p:cNvSpPr>
                <a:spLocks/>
              </p:cNvSpPr>
              <p:nvPr userDrawn="1"/>
            </p:nvSpPr>
            <p:spPr bwMode="gray">
              <a:xfrm>
                <a:off x="7645977" y="2931316"/>
                <a:ext cx="37370" cy="49825"/>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9" name="Freeform 204"/>
              <p:cNvSpPr>
                <a:spLocks/>
              </p:cNvSpPr>
              <p:nvPr userDrawn="1"/>
            </p:nvSpPr>
            <p:spPr bwMode="gray">
              <a:xfrm>
                <a:off x="7704106" y="2931316"/>
                <a:ext cx="37370" cy="49825"/>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grpSp>
          <p:nvGrpSpPr>
            <p:cNvPr id="396" name="Group 395"/>
            <p:cNvGrpSpPr>
              <a:grpSpLocks noChangeAspect="1"/>
            </p:cNvGrpSpPr>
            <p:nvPr userDrawn="1"/>
          </p:nvGrpSpPr>
          <p:grpSpPr bwMode="gray">
            <a:xfrm>
              <a:off x="4158236" y="1291257"/>
              <a:ext cx="4421959" cy="2732056"/>
              <a:chOff x="2667004" y="3332163"/>
              <a:chExt cx="1690690" cy="1044571"/>
            </a:xfrm>
          </p:grpSpPr>
          <p:sp>
            <p:nvSpPr>
              <p:cNvPr id="397" name="Freeform 206"/>
              <p:cNvSpPr>
                <a:spLocks/>
              </p:cNvSpPr>
              <p:nvPr userDrawn="1"/>
            </p:nvSpPr>
            <p:spPr bwMode="gray">
              <a:xfrm>
                <a:off x="4044956" y="3959221"/>
                <a:ext cx="12700" cy="19050"/>
              </a:xfrm>
              <a:custGeom>
                <a:avLst/>
                <a:gdLst>
                  <a:gd name="T0" fmla="*/ 4 w 9"/>
                  <a:gd name="T1" fmla="*/ 0 h 14"/>
                  <a:gd name="T2" fmla="*/ 0 w 9"/>
                  <a:gd name="T3" fmla="*/ 5 h 14"/>
                  <a:gd name="T4" fmla="*/ 0 w 9"/>
                  <a:gd name="T5" fmla="*/ 14 h 14"/>
                  <a:gd name="T6" fmla="*/ 9 w 9"/>
                  <a:gd name="T7" fmla="*/ 14 h 14"/>
                  <a:gd name="T8" fmla="*/ 9 w 9"/>
                  <a:gd name="T9" fmla="*/ 5 h 14"/>
                  <a:gd name="T10" fmla="*/ 4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4" y="0"/>
                    </a:moveTo>
                    <a:cubicBezTo>
                      <a:pt x="2" y="0"/>
                      <a:pt x="0" y="2"/>
                      <a:pt x="0" y="5"/>
                    </a:cubicBezTo>
                    <a:cubicBezTo>
                      <a:pt x="0" y="14"/>
                      <a:pt x="0" y="14"/>
                      <a:pt x="0" y="14"/>
                    </a:cubicBezTo>
                    <a:cubicBezTo>
                      <a:pt x="9" y="14"/>
                      <a:pt x="9" y="14"/>
                      <a:pt x="9" y="14"/>
                    </a:cubicBezTo>
                    <a:cubicBezTo>
                      <a:pt x="9" y="5"/>
                      <a:pt x="9" y="5"/>
                      <a:pt x="9" y="5"/>
                    </a:cubicBezTo>
                    <a:cubicBezTo>
                      <a:pt x="9" y="2"/>
                      <a:pt x="7" y="0"/>
                      <a:pt x="4"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8" name="Freeform 207"/>
              <p:cNvSpPr>
                <a:spLocks/>
              </p:cNvSpPr>
              <p:nvPr userDrawn="1"/>
            </p:nvSpPr>
            <p:spPr bwMode="gray">
              <a:xfrm>
                <a:off x="3935418" y="3986209"/>
                <a:ext cx="14288" cy="17463"/>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3"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9" name="Freeform 208"/>
              <p:cNvSpPr>
                <a:spLocks/>
              </p:cNvSpPr>
              <p:nvPr userDrawn="1"/>
            </p:nvSpPr>
            <p:spPr bwMode="gray">
              <a:xfrm>
                <a:off x="3957643" y="3986209"/>
                <a:ext cx="14288" cy="17463"/>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0" name="Freeform 209"/>
              <p:cNvSpPr>
                <a:spLocks/>
              </p:cNvSpPr>
              <p:nvPr userDrawn="1"/>
            </p:nvSpPr>
            <p:spPr bwMode="gray">
              <a:xfrm>
                <a:off x="3979868" y="3986209"/>
                <a:ext cx="12700" cy="17463"/>
              </a:xfrm>
              <a:custGeom>
                <a:avLst/>
                <a:gdLst>
                  <a:gd name="T0" fmla="*/ 5 w 9"/>
                  <a:gd name="T1" fmla="*/ 0 h 13"/>
                  <a:gd name="T2" fmla="*/ 0 w 9"/>
                  <a:gd name="T3" fmla="*/ 5 h 13"/>
                  <a:gd name="T4" fmla="*/ 0 w 9"/>
                  <a:gd name="T5" fmla="*/ 13 h 13"/>
                  <a:gd name="T6" fmla="*/ 9 w 9"/>
                  <a:gd name="T7" fmla="*/ 13 h 13"/>
                  <a:gd name="T8" fmla="*/ 9 w 9"/>
                  <a:gd name="T9" fmla="*/ 5 h 13"/>
                  <a:gd name="T10" fmla="*/ 5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5" y="0"/>
                    </a:moveTo>
                    <a:cubicBezTo>
                      <a:pt x="2" y="0"/>
                      <a:pt x="0" y="2"/>
                      <a:pt x="0" y="5"/>
                    </a:cubicBezTo>
                    <a:cubicBezTo>
                      <a:pt x="0" y="13"/>
                      <a:pt x="0" y="13"/>
                      <a:pt x="0" y="13"/>
                    </a:cubicBezTo>
                    <a:cubicBezTo>
                      <a:pt x="9" y="13"/>
                      <a:pt x="9" y="13"/>
                      <a:pt x="9" y="13"/>
                    </a:cubicBezTo>
                    <a:cubicBezTo>
                      <a:pt x="9" y="5"/>
                      <a:pt x="9" y="5"/>
                      <a:pt x="9" y="5"/>
                    </a:cubicBezTo>
                    <a:cubicBezTo>
                      <a:pt x="9" y="2"/>
                      <a:pt x="7"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1" name="Freeform 210"/>
              <p:cNvSpPr>
                <a:spLocks/>
              </p:cNvSpPr>
              <p:nvPr userDrawn="1"/>
            </p:nvSpPr>
            <p:spPr bwMode="gray">
              <a:xfrm>
                <a:off x="4000505" y="3986209"/>
                <a:ext cx="14288" cy="17463"/>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2" name="Freeform 211"/>
              <p:cNvSpPr>
                <a:spLocks/>
              </p:cNvSpPr>
              <p:nvPr userDrawn="1"/>
            </p:nvSpPr>
            <p:spPr bwMode="gray">
              <a:xfrm>
                <a:off x="4022730" y="3986209"/>
                <a:ext cx="14288" cy="17463"/>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3" name="Freeform 212"/>
              <p:cNvSpPr>
                <a:spLocks/>
              </p:cNvSpPr>
              <p:nvPr userDrawn="1"/>
            </p:nvSpPr>
            <p:spPr bwMode="gray">
              <a:xfrm>
                <a:off x="4044956" y="3986209"/>
                <a:ext cx="12700" cy="17463"/>
              </a:xfrm>
              <a:custGeom>
                <a:avLst/>
                <a:gdLst>
                  <a:gd name="T0" fmla="*/ 4 w 9"/>
                  <a:gd name="T1" fmla="*/ 0 h 13"/>
                  <a:gd name="T2" fmla="*/ 0 w 9"/>
                  <a:gd name="T3" fmla="*/ 5 h 13"/>
                  <a:gd name="T4" fmla="*/ 0 w 9"/>
                  <a:gd name="T5" fmla="*/ 13 h 13"/>
                  <a:gd name="T6" fmla="*/ 9 w 9"/>
                  <a:gd name="T7" fmla="*/ 13 h 13"/>
                  <a:gd name="T8" fmla="*/ 9 w 9"/>
                  <a:gd name="T9" fmla="*/ 5 h 13"/>
                  <a:gd name="T10" fmla="*/ 4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4" y="0"/>
                    </a:moveTo>
                    <a:cubicBezTo>
                      <a:pt x="2" y="0"/>
                      <a:pt x="0" y="2"/>
                      <a:pt x="0" y="5"/>
                    </a:cubicBezTo>
                    <a:cubicBezTo>
                      <a:pt x="0" y="13"/>
                      <a:pt x="0" y="13"/>
                      <a:pt x="0" y="13"/>
                    </a:cubicBezTo>
                    <a:cubicBezTo>
                      <a:pt x="9" y="13"/>
                      <a:pt x="9" y="13"/>
                      <a:pt x="9" y="13"/>
                    </a:cubicBezTo>
                    <a:cubicBezTo>
                      <a:pt x="9" y="5"/>
                      <a:pt x="9" y="5"/>
                      <a:pt x="9" y="5"/>
                    </a:cubicBezTo>
                    <a:cubicBezTo>
                      <a:pt x="9" y="2"/>
                      <a:pt x="7" y="0"/>
                      <a:pt x="4"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4" name="Freeform 213"/>
              <p:cNvSpPr>
                <a:spLocks/>
              </p:cNvSpPr>
              <p:nvPr userDrawn="1"/>
            </p:nvSpPr>
            <p:spPr bwMode="gray">
              <a:xfrm>
                <a:off x="3935418" y="4013196"/>
                <a:ext cx="14288" cy="190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3" y="0"/>
                      <a:pt x="0" y="3"/>
                      <a:pt x="0" y="5"/>
                    </a:cubicBezTo>
                    <a:cubicBezTo>
                      <a:pt x="0" y="14"/>
                      <a:pt x="0" y="14"/>
                      <a:pt x="0" y="14"/>
                    </a:cubicBezTo>
                    <a:cubicBezTo>
                      <a:pt x="10" y="14"/>
                      <a:pt x="10" y="14"/>
                      <a:pt x="10" y="14"/>
                    </a:cubicBezTo>
                    <a:cubicBezTo>
                      <a:pt x="10" y="5"/>
                      <a:pt x="10" y="5"/>
                      <a:pt x="10" y="5"/>
                    </a:cubicBezTo>
                    <a:cubicBezTo>
                      <a:pt x="10" y="3"/>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5" name="Freeform 214"/>
              <p:cNvSpPr>
                <a:spLocks/>
              </p:cNvSpPr>
              <p:nvPr userDrawn="1"/>
            </p:nvSpPr>
            <p:spPr bwMode="gray">
              <a:xfrm>
                <a:off x="3957643" y="4013196"/>
                <a:ext cx="14288" cy="190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3"/>
                      <a:pt x="0" y="5"/>
                    </a:cubicBezTo>
                    <a:cubicBezTo>
                      <a:pt x="0" y="14"/>
                      <a:pt x="0" y="14"/>
                      <a:pt x="0" y="14"/>
                    </a:cubicBezTo>
                    <a:cubicBezTo>
                      <a:pt x="10" y="14"/>
                      <a:pt x="10" y="14"/>
                      <a:pt x="10" y="14"/>
                    </a:cubicBezTo>
                    <a:cubicBezTo>
                      <a:pt x="10" y="5"/>
                      <a:pt x="10" y="5"/>
                      <a:pt x="10" y="5"/>
                    </a:cubicBezTo>
                    <a:cubicBezTo>
                      <a:pt x="10" y="3"/>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6" name="Freeform 215"/>
              <p:cNvSpPr>
                <a:spLocks/>
              </p:cNvSpPr>
              <p:nvPr userDrawn="1"/>
            </p:nvSpPr>
            <p:spPr bwMode="gray">
              <a:xfrm>
                <a:off x="3979868" y="4013196"/>
                <a:ext cx="12700" cy="19050"/>
              </a:xfrm>
              <a:custGeom>
                <a:avLst/>
                <a:gdLst>
                  <a:gd name="T0" fmla="*/ 5 w 9"/>
                  <a:gd name="T1" fmla="*/ 0 h 14"/>
                  <a:gd name="T2" fmla="*/ 0 w 9"/>
                  <a:gd name="T3" fmla="*/ 5 h 14"/>
                  <a:gd name="T4" fmla="*/ 0 w 9"/>
                  <a:gd name="T5" fmla="*/ 14 h 14"/>
                  <a:gd name="T6" fmla="*/ 9 w 9"/>
                  <a:gd name="T7" fmla="*/ 14 h 14"/>
                  <a:gd name="T8" fmla="*/ 9 w 9"/>
                  <a:gd name="T9" fmla="*/ 5 h 14"/>
                  <a:gd name="T10" fmla="*/ 5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5" y="0"/>
                    </a:moveTo>
                    <a:cubicBezTo>
                      <a:pt x="2" y="0"/>
                      <a:pt x="0" y="3"/>
                      <a:pt x="0" y="5"/>
                    </a:cubicBezTo>
                    <a:cubicBezTo>
                      <a:pt x="0" y="14"/>
                      <a:pt x="0" y="14"/>
                      <a:pt x="0" y="14"/>
                    </a:cubicBezTo>
                    <a:cubicBezTo>
                      <a:pt x="9" y="14"/>
                      <a:pt x="9" y="14"/>
                      <a:pt x="9" y="14"/>
                    </a:cubicBezTo>
                    <a:cubicBezTo>
                      <a:pt x="9" y="5"/>
                      <a:pt x="9" y="5"/>
                      <a:pt x="9" y="5"/>
                    </a:cubicBezTo>
                    <a:cubicBezTo>
                      <a:pt x="9" y="3"/>
                      <a:pt x="7"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7" name="Freeform 216"/>
              <p:cNvSpPr>
                <a:spLocks/>
              </p:cNvSpPr>
              <p:nvPr userDrawn="1"/>
            </p:nvSpPr>
            <p:spPr bwMode="gray">
              <a:xfrm>
                <a:off x="4000505" y="4013196"/>
                <a:ext cx="14288" cy="190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3"/>
                      <a:pt x="0" y="5"/>
                    </a:cubicBezTo>
                    <a:cubicBezTo>
                      <a:pt x="0" y="14"/>
                      <a:pt x="0" y="14"/>
                      <a:pt x="0" y="14"/>
                    </a:cubicBezTo>
                    <a:cubicBezTo>
                      <a:pt x="10" y="14"/>
                      <a:pt x="10" y="14"/>
                      <a:pt x="10" y="14"/>
                    </a:cubicBezTo>
                    <a:cubicBezTo>
                      <a:pt x="10" y="5"/>
                      <a:pt x="10" y="5"/>
                      <a:pt x="10" y="5"/>
                    </a:cubicBezTo>
                    <a:cubicBezTo>
                      <a:pt x="10" y="3"/>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8" name="Freeform 217"/>
              <p:cNvSpPr>
                <a:spLocks/>
              </p:cNvSpPr>
              <p:nvPr userDrawn="1"/>
            </p:nvSpPr>
            <p:spPr bwMode="gray">
              <a:xfrm>
                <a:off x="4022730" y="4013196"/>
                <a:ext cx="14288" cy="190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3"/>
                      <a:pt x="0" y="5"/>
                    </a:cubicBezTo>
                    <a:cubicBezTo>
                      <a:pt x="0" y="14"/>
                      <a:pt x="0" y="14"/>
                      <a:pt x="0" y="14"/>
                    </a:cubicBezTo>
                    <a:cubicBezTo>
                      <a:pt x="10" y="14"/>
                      <a:pt x="10" y="14"/>
                      <a:pt x="10" y="14"/>
                    </a:cubicBezTo>
                    <a:cubicBezTo>
                      <a:pt x="10" y="5"/>
                      <a:pt x="10" y="5"/>
                      <a:pt x="10" y="5"/>
                    </a:cubicBezTo>
                    <a:cubicBezTo>
                      <a:pt x="10" y="3"/>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9" name="Freeform 218"/>
              <p:cNvSpPr>
                <a:spLocks/>
              </p:cNvSpPr>
              <p:nvPr userDrawn="1"/>
            </p:nvSpPr>
            <p:spPr bwMode="gray">
              <a:xfrm>
                <a:off x="4044956" y="4013196"/>
                <a:ext cx="12700" cy="19050"/>
              </a:xfrm>
              <a:custGeom>
                <a:avLst/>
                <a:gdLst>
                  <a:gd name="T0" fmla="*/ 4 w 9"/>
                  <a:gd name="T1" fmla="*/ 0 h 14"/>
                  <a:gd name="T2" fmla="*/ 0 w 9"/>
                  <a:gd name="T3" fmla="*/ 5 h 14"/>
                  <a:gd name="T4" fmla="*/ 0 w 9"/>
                  <a:gd name="T5" fmla="*/ 14 h 14"/>
                  <a:gd name="T6" fmla="*/ 9 w 9"/>
                  <a:gd name="T7" fmla="*/ 14 h 14"/>
                  <a:gd name="T8" fmla="*/ 9 w 9"/>
                  <a:gd name="T9" fmla="*/ 5 h 14"/>
                  <a:gd name="T10" fmla="*/ 4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4" y="0"/>
                    </a:moveTo>
                    <a:cubicBezTo>
                      <a:pt x="2" y="0"/>
                      <a:pt x="0" y="3"/>
                      <a:pt x="0" y="5"/>
                    </a:cubicBezTo>
                    <a:cubicBezTo>
                      <a:pt x="0" y="14"/>
                      <a:pt x="0" y="14"/>
                      <a:pt x="0" y="14"/>
                    </a:cubicBezTo>
                    <a:cubicBezTo>
                      <a:pt x="9" y="14"/>
                      <a:pt x="9" y="14"/>
                      <a:pt x="9" y="14"/>
                    </a:cubicBezTo>
                    <a:cubicBezTo>
                      <a:pt x="9" y="5"/>
                      <a:pt x="9" y="5"/>
                      <a:pt x="9" y="5"/>
                    </a:cubicBezTo>
                    <a:cubicBezTo>
                      <a:pt x="9" y="3"/>
                      <a:pt x="7" y="0"/>
                      <a:pt x="4"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0" name="Freeform 219"/>
              <p:cNvSpPr>
                <a:spLocks/>
              </p:cNvSpPr>
              <p:nvPr userDrawn="1"/>
            </p:nvSpPr>
            <p:spPr bwMode="gray">
              <a:xfrm>
                <a:off x="3935418" y="4040184"/>
                <a:ext cx="14288" cy="190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3"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1" name="Freeform 220"/>
              <p:cNvSpPr>
                <a:spLocks/>
              </p:cNvSpPr>
              <p:nvPr userDrawn="1"/>
            </p:nvSpPr>
            <p:spPr bwMode="gray">
              <a:xfrm>
                <a:off x="3957643" y="4040184"/>
                <a:ext cx="14288" cy="190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2" name="Freeform 221"/>
              <p:cNvSpPr>
                <a:spLocks/>
              </p:cNvSpPr>
              <p:nvPr userDrawn="1"/>
            </p:nvSpPr>
            <p:spPr bwMode="gray">
              <a:xfrm>
                <a:off x="3979868" y="4040184"/>
                <a:ext cx="12700" cy="19050"/>
              </a:xfrm>
              <a:custGeom>
                <a:avLst/>
                <a:gdLst>
                  <a:gd name="T0" fmla="*/ 5 w 9"/>
                  <a:gd name="T1" fmla="*/ 0 h 14"/>
                  <a:gd name="T2" fmla="*/ 0 w 9"/>
                  <a:gd name="T3" fmla="*/ 5 h 14"/>
                  <a:gd name="T4" fmla="*/ 0 w 9"/>
                  <a:gd name="T5" fmla="*/ 14 h 14"/>
                  <a:gd name="T6" fmla="*/ 9 w 9"/>
                  <a:gd name="T7" fmla="*/ 14 h 14"/>
                  <a:gd name="T8" fmla="*/ 9 w 9"/>
                  <a:gd name="T9" fmla="*/ 5 h 14"/>
                  <a:gd name="T10" fmla="*/ 5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5" y="0"/>
                    </a:moveTo>
                    <a:cubicBezTo>
                      <a:pt x="2" y="0"/>
                      <a:pt x="0" y="2"/>
                      <a:pt x="0" y="5"/>
                    </a:cubicBezTo>
                    <a:cubicBezTo>
                      <a:pt x="0" y="14"/>
                      <a:pt x="0" y="14"/>
                      <a:pt x="0" y="14"/>
                    </a:cubicBezTo>
                    <a:cubicBezTo>
                      <a:pt x="9" y="14"/>
                      <a:pt x="9" y="14"/>
                      <a:pt x="9" y="14"/>
                    </a:cubicBezTo>
                    <a:cubicBezTo>
                      <a:pt x="9" y="5"/>
                      <a:pt x="9" y="5"/>
                      <a:pt x="9" y="5"/>
                    </a:cubicBezTo>
                    <a:cubicBezTo>
                      <a:pt x="9" y="2"/>
                      <a:pt x="7"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3" name="Freeform 222"/>
              <p:cNvSpPr>
                <a:spLocks/>
              </p:cNvSpPr>
              <p:nvPr userDrawn="1"/>
            </p:nvSpPr>
            <p:spPr bwMode="gray">
              <a:xfrm>
                <a:off x="4000505" y="4040184"/>
                <a:ext cx="14288" cy="190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4" name="Freeform 223"/>
              <p:cNvSpPr>
                <a:spLocks/>
              </p:cNvSpPr>
              <p:nvPr userDrawn="1"/>
            </p:nvSpPr>
            <p:spPr bwMode="gray">
              <a:xfrm>
                <a:off x="4022730" y="4040184"/>
                <a:ext cx="14288" cy="190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5" name="Freeform 224"/>
              <p:cNvSpPr>
                <a:spLocks/>
              </p:cNvSpPr>
              <p:nvPr userDrawn="1"/>
            </p:nvSpPr>
            <p:spPr bwMode="gray">
              <a:xfrm>
                <a:off x="4044956" y="4040184"/>
                <a:ext cx="12700" cy="19050"/>
              </a:xfrm>
              <a:custGeom>
                <a:avLst/>
                <a:gdLst>
                  <a:gd name="T0" fmla="*/ 4 w 9"/>
                  <a:gd name="T1" fmla="*/ 0 h 14"/>
                  <a:gd name="T2" fmla="*/ 0 w 9"/>
                  <a:gd name="T3" fmla="*/ 5 h 14"/>
                  <a:gd name="T4" fmla="*/ 0 w 9"/>
                  <a:gd name="T5" fmla="*/ 14 h 14"/>
                  <a:gd name="T6" fmla="*/ 9 w 9"/>
                  <a:gd name="T7" fmla="*/ 14 h 14"/>
                  <a:gd name="T8" fmla="*/ 9 w 9"/>
                  <a:gd name="T9" fmla="*/ 5 h 14"/>
                  <a:gd name="T10" fmla="*/ 4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4" y="0"/>
                    </a:moveTo>
                    <a:cubicBezTo>
                      <a:pt x="2" y="0"/>
                      <a:pt x="0" y="2"/>
                      <a:pt x="0" y="5"/>
                    </a:cubicBezTo>
                    <a:cubicBezTo>
                      <a:pt x="0" y="14"/>
                      <a:pt x="0" y="14"/>
                      <a:pt x="0" y="14"/>
                    </a:cubicBezTo>
                    <a:cubicBezTo>
                      <a:pt x="9" y="14"/>
                      <a:pt x="9" y="14"/>
                      <a:pt x="9" y="14"/>
                    </a:cubicBezTo>
                    <a:cubicBezTo>
                      <a:pt x="9" y="5"/>
                      <a:pt x="9" y="5"/>
                      <a:pt x="9" y="5"/>
                    </a:cubicBezTo>
                    <a:cubicBezTo>
                      <a:pt x="9" y="2"/>
                      <a:pt x="7" y="0"/>
                      <a:pt x="4"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6" name="Freeform 225"/>
              <p:cNvSpPr>
                <a:spLocks/>
              </p:cNvSpPr>
              <p:nvPr userDrawn="1"/>
            </p:nvSpPr>
            <p:spPr bwMode="gray">
              <a:xfrm>
                <a:off x="3935418" y="3797296"/>
                <a:ext cx="14288" cy="190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3"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7" name="Freeform 226"/>
              <p:cNvSpPr>
                <a:spLocks/>
              </p:cNvSpPr>
              <p:nvPr userDrawn="1"/>
            </p:nvSpPr>
            <p:spPr bwMode="gray">
              <a:xfrm>
                <a:off x="3957643" y="3797296"/>
                <a:ext cx="14288" cy="190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8" name="Freeform 227"/>
              <p:cNvSpPr>
                <a:spLocks/>
              </p:cNvSpPr>
              <p:nvPr userDrawn="1"/>
            </p:nvSpPr>
            <p:spPr bwMode="gray">
              <a:xfrm>
                <a:off x="3979868" y="3797296"/>
                <a:ext cx="12700" cy="19050"/>
              </a:xfrm>
              <a:custGeom>
                <a:avLst/>
                <a:gdLst>
                  <a:gd name="T0" fmla="*/ 5 w 9"/>
                  <a:gd name="T1" fmla="*/ 0 h 14"/>
                  <a:gd name="T2" fmla="*/ 0 w 9"/>
                  <a:gd name="T3" fmla="*/ 5 h 14"/>
                  <a:gd name="T4" fmla="*/ 0 w 9"/>
                  <a:gd name="T5" fmla="*/ 14 h 14"/>
                  <a:gd name="T6" fmla="*/ 9 w 9"/>
                  <a:gd name="T7" fmla="*/ 14 h 14"/>
                  <a:gd name="T8" fmla="*/ 9 w 9"/>
                  <a:gd name="T9" fmla="*/ 5 h 14"/>
                  <a:gd name="T10" fmla="*/ 5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5" y="0"/>
                    </a:moveTo>
                    <a:cubicBezTo>
                      <a:pt x="2" y="0"/>
                      <a:pt x="0" y="2"/>
                      <a:pt x="0" y="5"/>
                    </a:cubicBezTo>
                    <a:cubicBezTo>
                      <a:pt x="0" y="14"/>
                      <a:pt x="0" y="14"/>
                      <a:pt x="0" y="14"/>
                    </a:cubicBezTo>
                    <a:cubicBezTo>
                      <a:pt x="9" y="14"/>
                      <a:pt x="9" y="14"/>
                      <a:pt x="9" y="14"/>
                    </a:cubicBezTo>
                    <a:cubicBezTo>
                      <a:pt x="9" y="5"/>
                      <a:pt x="9" y="5"/>
                      <a:pt x="9" y="5"/>
                    </a:cubicBezTo>
                    <a:cubicBezTo>
                      <a:pt x="9" y="2"/>
                      <a:pt x="7"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9" name="Freeform 228"/>
              <p:cNvSpPr>
                <a:spLocks/>
              </p:cNvSpPr>
              <p:nvPr userDrawn="1"/>
            </p:nvSpPr>
            <p:spPr bwMode="gray">
              <a:xfrm>
                <a:off x="4000505" y="3797296"/>
                <a:ext cx="14288" cy="190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0" name="Freeform 229"/>
              <p:cNvSpPr>
                <a:spLocks/>
              </p:cNvSpPr>
              <p:nvPr userDrawn="1"/>
            </p:nvSpPr>
            <p:spPr bwMode="gray">
              <a:xfrm>
                <a:off x="4022730" y="3797296"/>
                <a:ext cx="14288" cy="190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1" name="Freeform 230"/>
              <p:cNvSpPr>
                <a:spLocks/>
              </p:cNvSpPr>
              <p:nvPr userDrawn="1"/>
            </p:nvSpPr>
            <p:spPr bwMode="gray">
              <a:xfrm>
                <a:off x="4044956" y="3797296"/>
                <a:ext cx="12700" cy="19050"/>
              </a:xfrm>
              <a:custGeom>
                <a:avLst/>
                <a:gdLst>
                  <a:gd name="T0" fmla="*/ 4 w 9"/>
                  <a:gd name="T1" fmla="*/ 0 h 14"/>
                  <a:gd name="T2" fmla="*/ 0 w 9"/>
                  <a:gd name="T3" fmla="*/ 5 h 14"/>
                  <a:gd name="T4" fmla="*/ 0 w 9"/>
                  <a:gd name="T5" fmla="*/ 14 h 14"/>
                  <a:gd name="T6" fmla="*/ 9 w 9"/>
                  <a:gd name="T7" fmla="*/ 14 h 14"/>
                  <a:gd name="T8" fmla="*/ 9 w 9"/>
                  <a:gd name="T9" fmla="*/ 5 h 14"/>
                  <a:gd name="T10" fmla="*/ 4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4" y="0"/>
                    </a:moveTo>
                    <a:cubicBezTo>
                      <a:pt x="2" y="0"/>
                      <a:pt x="0" y="2"/>
                      <a:pt x="0" y="5"/>
                    </a:cubicBezTo>
                    <a:cubicBezTo>
                      <a:pt x="0" y="14"/>
                      <a:pt x="0" y="14"/>
                      <a:pt x="0" y="14"/>
                    </a:cubicBezTo>
                    <a:cubicBezTo>
                      <a:pt x="9" y="14"/>
                      <a:pt x="9" y="14"/>
                      <a:pt x="9" y="14"/>
                    </a:cubicBezTo>
                    <a:cubicBezTo>
                      <a:pt x="9" y="5"/>
                      <a:pt x="9" y="5"/>
                      <a:pt x="9" y="5"/>
                    </a:cubicBezTo>
                    <a:cubicBezTo>
                      <a:pt x="9" y="2"/>
                      <a:pt x="7" y="0"/>
                      <a:pt x="4"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2" name="Freeform 231"/>
              <p:cNvSpPr>
                <a:spLocks/>
              </p:cNvSpPr>
              <p:nvPr userDrawn="1"/>
            </p:nvSpPr>
            <p:spPr bwMode="gray">
              <a:xfrm>
                <a:off x="3935418" y="3824284"/>
                <a:ext cx="14288" cy="19050"/>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3"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3" name="Freeform 232"/>
              <p:cNvSpPr>
                <a:spLocks/>
              </p:cNvSpPr>
              <p:nvPr userDrawn="1"/>
            </p:nvSpPr>
            <p:spPr bwMode="gray">
              <a:xfrm>
                <a:off x="3957643" y="3824284"/>
                <a:ext cx="14288" cy="19050"/>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4" name="Freeform 233"/>
              <p:cNvSpPr>
                <a:spLocks/>
              </p:cNvSpPr>
              <p:nvPr userDrawn="1"/>
            </p:nvSpPr>
            <p:spPr bwMode="gray">
              <a:xfrm>
                <a:off x="3979868" y="3824284"/>
                <a:ext cx="12700" cy="19050"/>
              </a:xfrm>
              <a:custGeom>
                <a:avLst/>
                <a:gdLst>
                  <a:gd name="T0" fmla="*/ 5 w 9"/>
                  <a:gd name="T1" fmla="*/ 0 h 13"/>
                  <a:gd name="T2" fmla="*/ 0 w 9"/>
                  <a:gd name="T3" fmla="*/ 5 h 13"/>
                  <a:gd name="T4" fmla="*/ 0 w 9"/>
                  <a:gd name="T5" fmla="*/ 13 h 13"/>
                  <a:gd name="T6" fmla="*/ 9 w 9"/>
                  <a:gd name="T7" fmla="*/ 13 h 13"/>
                  <a:gd name="T8" fmla="*/ 9 w 9"/>
                  <a:gd name="T9" fmla="*/ 5 h 13"/>
                  <a:gd name="T10" fmla="*/ 5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5" y="0"/>
                    </a:moveTo>
                    <a:cubicBezTo>
                      <a:pt x="2" y="0"/>
                      <a:pt x="0" y="2"/>
                      <a:pt x="0" y="5"/>
                    </a:cubicBezTo>
                    <a:cubicBezTo>
                      <a:pt x="0" y="13"/>
                      <a:pt x="0" y="13"/>
                      <a:pt x="0" y="13"/>
                    </a:cubicBezTo>
                    <a:cubicBezTo>
                      <a:pt x="9" y="13"/>
                      <a:pt x="9" y="13"/>
                      <a:pt x="9" y="13"/>
                    </a:cubicBezTo>
                    <a:cubicBezTo>
                      <a:pt x="9" y="5"/>
                      <a:pt x="9" y="5"/>
                      <a:pt x="9" y="5"/>
                    </a:cubicBezTo>
                    <a:cubicBezTo>
                      <a:pt x="9" y="2"/>
                      <a:pt x="7"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5" name="Freeform 234"/>
              <p:cNvSpPr>
                <a:spLocks/>
              </p:cNvSpPr>
              <p:nvPr userDrawn="1"/>
            </p:nvSpPr>
            <p:spPr bwMode="gray">
              <a:xfrm>
                <a:off x="4000505" y="3824284"/>
                <a:ext cx="14288" cy="19050"/>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6" name="Freeform 235"/>
              <p:cNvSpPr>
                <a:spLocks/>
              </p:cNvSpPr>
              <p:nvPr userDrawn="1"/>
            </p:nvSpPr>
            <p:spPr bwMode="gray">
              <a:xfrm>
                <a:off x="4022730" y="3824284"/>
                <a:ext cx="14288" cy="19050"/>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7" name="Freeform 236"/>
              <p:cNvSpPr>
                <a:spLocks/>
              </p:cNvSpPr>
              <p:nvPr userDrawn="1"/>
            </p:nvSpPr>
            <p:spPr bwMode="gray">
              <a:xfrm>
                <a:off x="4044956" y="3824284"/>
                <a:ext cx="12700" cy="19050"/>
              </a:xfrm>
              <a:custGeom>
                <a:avLst/>
                <a:gdLst>
                  <a:gd name="T0" fmla="*/ 4 w 9"/>
                  <a:gd name="T1" fmla="*/ 0 h 13"/>
                  <a:gd name="T2" fmla="*/ 0 w 9"/>
                  <a:gd name="T3" fmla="*/ 5 h 13"/>
                  <a:gd name="T4" fmla="*/ 0 w 9"/>
                  <a:gd name="T5" fmla="*/ 13 h 13"/>
                  <a:gd name="T6" fmla="*/ 9 w 9"/>
                  <a:gd name="T7" fmla="*/ 13 h 13"/>
                  <a:gd name="T8" fmla="*/ 9 w 9"/>
                  <a:gd name="T9" fmla="*/ 5 h 13"/>
                  <a:gd name="T10" fmla="*/ 4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4" y="0"/>
                    </a:moveTo>
                    <a:cubicBezTo>
                      <a:pt x="2" y="0"/>
                      <a:pt x="0" y="2"/>
                      <a:pt x="0" y="5"/>
                    </a:cubicBezTo>
                    <a:cubicBezTo>
                      <a:pt x="0" y="13"/>
                      <a:pt x="0" y="13"/>
                      <a:pt x="0" y="13"/>
                    </a:cubicBezTo>
                    <a:cubicBezTo>
                      <a:pt x="9" y="13"/>
                      <a:pt x="9" y="13"/>
                      <a:pt x="9" y="13"/>
                    </a:cubicBezTo>
                    <a:cubicBezTo>
                      <a:pt x="9" y="5"/>
                      <a:pt x="9" y="5"/>
                      <a:pt x="9" y="5"/>
                    </a:cubicBezTo>
                    <a:cubicBezTo>
                      <a:pt x="9" y="2"/>
                      <a:pt x="7" y="0"/>
                      <a:pt x="4"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8" name="Rectangle 237"/>
              <p:cNvSpPr>
                <a:spLocks noChangeArrowheads="1"/>
              </p:cNvSpPr>
              <p:nvPr userDrawn="1"/>
            </p:nvSpPr>
            <p:spPr bwMode="gray">
              <a:xfrm>
                <a:off x="3784605" y="4329109"/>
                <a:ext cx="236538"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9" name="Rectangle 238"/>
              <p:cNvSpPr>
                <a:spLocks noChangeArrowheads="1"/>
              </p:cNvSpPr>
              <p:nvPr userDrawn="1"/>
            </p:nvSpPr>
            <p:spPr bwMode="gray">
              <a:xfrm>
                <a:off x="3784605" y="4357684"/>
                <a:ext cx="236538" cy="12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0" name="Rectangle 239"/>
              <p:cNvSpPr>
                <a:spLocks noChangeArrowheads="1"/>
              </p:cNvSpPr>
              <p:nvPr userDrawn="1"/>
            </p:nvSpPr>
            <p:spPr bwMode="gray">
              <a:xfrm>
                <a:off x="3784605" y="4343396"/>
                <a:ext cx="236538" cy="14288"/>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1" name="Rectangle 240"/>
              <p:cNvSpPr>
                <a:spLocks noChangeArrowheads="1"/>
              </p:cNvSpPr>
              <p:nvPr userDrawn="1"/>
            </p:nvSpPr>
            <p:spPr bwMode="gray">
              <a:xfrm>
                <a:off x="3946531" y="4213221"/>
                <a:ext cx="44450" cy="1158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2" name="Rectangle 241"/>
              <p:cNvSpPr>
                <a:spLocks noChangeArrowheads="1"/>
              </p:cNvSpPr>
              <p:nvPr userDrawn="1"/>
            </p:nvSpPr>
            <p:spPr bwMode="gray">
              <a:xfrm>
                <a:off x="3978280" y="4222746"/>
                <a:ext cx="12700" cy="106363"/>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3" name="Rectangle 242"/>
              <p:cNvSpPr>
                <a:spLocks noChangeArrowheads="1"/>
              </p:cNvSpPr>
              <p:nvPr userDrawn="1"/>
            </p:nvSpPr>
            <p:spPr bwMode="gray">
              <a:xfrm>
                <a:off x="3879856" y="4213221"/>
                <a:ext cx="44450" cy="1158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4" name="Rectangle 243"/>
              <p:cNvSpPr>
                <a:spLocks noChangeArrowheads="1"/>
              </p:cNvSpPr>
              <p:nvPr userDrawn="1"/>
            </p:nvSpPr>
            <p:spPr bwMode="gray">
              <a:xfrm>
                <a:off x="3911605" y="4222746"/>
                <a:ext cx="12700" cy="106363"/>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5" name="Rectangle 244"/>
              <p:cNvSpPr>
                <a:spLocks noChangeArrowheads="1"/>
              </p:cNvSpPr>
              <p:nvPr userDrawn="1"/>
            </p:nvSpPr>
            <p:spPr bwMode="gray">
              <a:xfrm>
                <a:off x="3813180" y="4213221"/>
                <a:ext cx="44450" cy="1158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6" name="Rectangle 245"/>
              <p:cNvSpPr>
                <a:spLocks noChangeArrowheads="1"/>
              </p:cNvSpPr>
              <p:nvPr userDrawn="1"/>
            </p:nvSpPr>
            <p:spPr bwMode="gray">
              <a:xfrm>
                <a:off x="3844930" y="4222746"/>
                <a:ext cx="12700" cy="106363"/>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7" name="Rectangle 246"/>
              <p:cNvSpPr>
                <a:spLocks noChangeArrowheads="1"/>
              </p:cNvSpPr>
              <p:nvPr userDrawn="1"/>
            </p:nvSpPr>
            <p:spPr bwMode="gray">
              <a:xfrm>
                <a:off x="3813180" y="4227509"/>
                <a:ext cx="31750" cy="11113"/>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8" name="Rectangle 247"/>
              <p:cNvSpPr>
                <a:spLocks noChangeArrowheads="1"/>
              </p:cNvSpPr>
              <p:nvPr userDrawn="1"/>
            </p:nvSpPr>
            <p:spPr bwMode="gray">
              <a:xfrm>
                <a:off x="3879856" y="4227509"/>
                <a:ext cx="31750" cy="11113"/>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9" name="Rectangle 248"/>
              <p:cNvSpPr>
                <a:spLocks noChangeArrowheads="1"/>
              </p:cNvSpPr>
              <p:nvPr userDrawn="1"/>
            </p:nvSpPr>
            <p:spPr bwMode="gray">
              <a:xfrm>
                <a:off x="3946531" y="4227509"/>
                <a:ext cx="31750" cy="11113"/>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0" name="Freeform 249"/>
              <p:cNvSpPr>
                <a:spLocks/>
              </p:cNvSpPr>
              <p:nvPr userDrawn="1"/>
            </p:nvSpPr>
            <p:spPr bwMode="gray">
              <a:xfrm>
                <a:off x="3784605" y="4138609"/>
                <a:ext cx="234950" cy="88900"/>
              </a:xfrm>
              <a:custGeom>
                <a:avLst/>
                <a:gdLst>
                  <a:gd name="T0" fmla="*/ 148 w 148"/>
                  <a:gd name="T1" fmla="*/ 56 h 56"/>
                  <a:gd name="T2" fmla="*/ 0 w 148"/>
                  <a:gd name="T3" fmla="*/ 56 h 56"/>
                  <a:gd name="T4" fmla="*/ 74 w 148"/>
                  <a:gd name="T5" fmla="*/ 0 h 56"/>
                  <a:gd name="T6" fmla="*/ 148 w 148"/>
                  <a:gd name="T7" fmla="*/ 56 h 56"/>
                </a:gdLst>
                <a:ahLst/>
                <a:cxnLst>
                  <a:cxn ang="0">
                    <a:pos x="T0" y="T1"/>
                  </a:cxn>
                  <a:cxn ang="0">
                    <a:pos x="T2" y="T3"/>
                  </a:cxn>
                  <a:cxn ang="0">
                    <a:pos x="T4" y="T5"/>
                  </a:cxn>
                  <a:cxn ang="0">
                    <a:pos x="T6" y="T7"/>
                  </a:cxn>
                </a:cxnLst>
                <a:rect l="0" t="0" r="r" b="b"/>
                <a:pathLst>
                  <a:path w="148" h="56">
                    <a:moveTo>
                      <a:pt x="148" y="56"/>
                    </a:moveTo>
                    <a:lnTo>
                      <a:pt x="0" y="56"/>
                    </a:lnTo>
                    <a:lnTo>
                      <a:pt x="74" y="0"/>
                    </a:lnTo>
                    <a:lnTo>
                      <a:pt x="148" y="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1" name="Freeform 250"/>
              <p:cNvSpPr>
                <a:spLocks/>
              </p:cNvSpPr>
              <p:nvPr userDrawn="1"/>
            </p:nvSpPr>
            <p:spPr bwMode="gray">
              <a:xfrm>
                <a:off x="3890967" y="4138609"/>
                <a:ext cx="128588" cy="88900"/>
              </a:xfrm>
              <a:custGeom>
                <a:avLst/>
                <a:gdLst>
                  <a:gd name="T0" fmla="*/ 7 w 81"/>
                  <a:gd name="T1" fmla="*/ 0 h 56"/>
                  <a:gd name="T2" fmla="*/ 0 w 81"/>
                  <a:gd name="T3" fmla="*/ 6 h 56"/>
                  <a:gd name="T4" fmla="*/ 42 w 81"/>
                  <a:gd name="T5" fmla="*/ 56 h 56"/>
                  <a:gd name="T6" fmla="*/ 81 w 81"/>
                  <a:gd name="T7" fmla="*/ 56 h 56"/>
                  <a:gd name="T8" fmla="*/ 7 w 81"/>
                  <a:gd name="T9" fmla="*/ 0 h 56"/>
                </a:gdLst>
                <a:ahLst/>
                <a:cxnLst>
                  <a:cxn ang="0">
                    <a:pos x="T0" y="T1"/>
                  </a:cxn>
                  <a:cxn ang="0">
                    <a:pos x="T2" y="T3"/>
                  </a:cxn>
                  <a:cxn ang="0">
                    <a:pos x="T4" y="T5"/>
                  </a:cxn>
                  <a:cxn ang="0">
                    <a:pos x="T6" y="T7"/>
                  </a:cxn>
                  <a:cxn ang="0">
                    <a:pos x="T8" y="T9"/>
                  </a:cxn>
                </a:cxnLst>
                <a:rect l="0" t="0" r="r" b="b"/>
                <a:pathLst>
                  <a:path w="81" h="56">
                    <a:moveTo>
                      <a:pt x="7" y="0"/>
                    </a:moveTo>
                    <a:lnTo>
                      <a:pt x="0" y="6"/>
                    </a:lnTo>
                    <a:lnTo>
                      <a:pt x="42" y="56"/>
                    </a:lnTo>
                    <a:lnTo>
                      <a:pt x="81" y="56"/>
                    </a:lnTo>
                    <a:lnTo>
                      <a:pt x="7"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2" name="Freeform 251"/>
              <p:cNvSpPr>
                <a:spLocks/>
              </p:cNvSpPr>
              <p:nvPr userDrawn="1"/>
            </p:nvSpPr>
            <p:spPr bwMode="gray">
              <a:xfrm>
                <a:off x="4054481" y="4144959"/>
                <a:ext cx="303213" cy="87313"/>
              </a:xfrm>
              <a:custGeom>
                <a:avLst/>
                <a:gdLst>
                  <a:gd name="T0" fmla="*/ 193 w 219"/>
                  <a:gd name="T1" fmla="*/ 0 h 63"/>
                  <a:gd name="T2" fmla="*/ 198 w 219"/>
                  <a:gd name="T3" fmla="*/ 17 h 63"/>
                  <a:gd name="T4" fmla="*/ 184 w 219"/>
                  <a:gd name="T5" fmla="*/ 44 h 63"/>
                  <a:gd name="T6" fmla="*/ 166 w 219"/>
                  <a:gd name="T7" fmla="*/ 49 h 63"/>
                  <a:gd name="T8" fmla="*/ 11 w 219"/>
                  <a:gd name="T9" fmla="*/ 49 h 63"/>
                  <a:gd name="T10" fmla="*/ 0 w 219"/>
                  <a:gd name="T11" fmla="*/ 48 h 63"/>
                  <a:gd name="T12" fmla="*/ 32 w 219"/>
                  <a:gd name="T13" fmla="*/ 63 h 63"/>
                  <a:gd name="T14" fmla="*/ 187 w 219"/>
                  <a:gd name="T15" fmla="*/ 63 h 63"/>
                  <a:gd name="T16" fmla="*/ 205 w 219"/>
                  <a:gd name="T17" fmla="*/ 58 h 63"/>
                  <a:gd name="T18" fmla="*/ 219 w 219"/>
                  <a:gd name="T19" fmla="*/ 32 h 63"/>
                  <a:gd name="T20" fmla="*/ 193 w 219"/>
                  <a:gd name="T21"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9" h="63">
                    <a:moveTo>
                      <a:pt x="193" y="0"/>
                    </a:moveTo>
                    <a:cubicBezTo>
                      <a:pt x="196" y="5"/>
                      <a:pt x="198" y="11"/>
                      <a:pt x="198" y="17"/>
                    </a:cubicBezTo>
                    <a:cubicBezTo>
                      <a:pt x="198" y="28"/>
                      <a:pt x="192" y="38"/>
                      <a:pt x="184" y="44"/>
                    </a:cubicBezTo>
                    <a:cubicBezTo>
                      <a:pt x="179" y="47"/>
                      <a:pt x="173" y="49"/>
                      <a:pt x="166" y="49"/>
                    </a:cubicBezTo>
                    <a:cubicBezTo>
                      <a:pt x="11" y="49"/>
                      <a:pt x="11" y="49"/>
                      <a:pt x="11" y="49"/>
                    </a:cubicBezTo>
                    <a:cubicBezTo>
                      <a:pt x="7" y="49"/>
                      <a:pt x="3" y="49"/>
                      <a:pt x="0" y="48"/>
                    </a:cubicBezTo>
                    <a:cubicBezTo>
                      <a:pt x="7" y="57"/>
                      <a:pt x="19" y="63"/>
                      <a:pt x="32" y="63"/>
                    </a:cubicBezTo>
                    <a:cubicBezTo>
                      <a:pt x="187" y="63"/>
                      <a:pt x="187" y="63"/>
                      <a:pt x="187" y="63"/>
                    </a:cubicBezTo>
                    <a:cubicBezTo>
                      <a:pt x="194" y="63"/>
                      <a:pt x="200" y="61"/>
                      <a:pt x="205" y="58"/>
                    </a:cubicBezTo>
                    <a:cubicBezTo>
                      <a:pt x="213" y="53"/>
                      <a:pt x="219" y="43"/>
                      <a:pt x="219" y="32"/>
                    </a:cubicBezTo>
                    <a:cubicBezTo>
                      <a:pt x="219" y="16"/>
                      <a:pt x="208" y="3"/>
                      <a:pt x="193"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3" name="Freeform 252"/>
              <p:cNvSpPr>
                <a:spLocks/>
              </p:cNvSpPr>
              <p:nvPr userDrawn="1"/>
            </p:nvSpPr>
            <p:spPr bwMode="gray">
              <a:xfrm>
                <a:off x="4043368" y="4054471"/>
                <a:ext cx="284163" cy="157163"/>
              </a:xfrm>
              <a:custGeom>
                <a:avLst/>
                <a:gdLst>
                  <a:gd name="T0" fmla="*/ 201 w 206"/>
                  <a:gd name="T1" fmla="*/ 65 h 114"/>
                  <a:gd name="T2" fmla="*/ 197 w 206"/>
                  <a:gd name="T3" fmla="*/ 60 h 114"/>
                  <a:gd name="T4" fmla="*/ 197 w 206"/>
                  <a:gd name="T5" fmla="*/ 57 h 114"/>
                  <a:gd name="T6" fmla="*/ 168 w 206"/>
                  <a:gd name="T7" fmla="*/ 19 h 114"/>
                  <a:gd name="T8" fmla="*/ 157 w 206"/>
                  <a:gd name="T9" fmla="*/ 17 h 114"/>
                  <a:gd name="T10" fmla="*/ 133 w 206"/>
                  <a:gd name="T11" fmla="*/ 25 h 114"/>
                  <a:gd name="T12" fmla="*/ 117 w 206"/>
                  <a:gd name="T13" fmla="*/ 8 h 114"/>
                  <a:gd name="T14" fmla="*/ 107 w 206"/>
                  <a:gd name="T15" fmla="*/ 3 h 114"/>
                  <a:gd name="T16" fmla="*/ 90 w 206"/>
                  <a:gd name="T17" fmla="*/ 0 h 114"/>
                  <a:gd name="T18" fmla="*/ 40 w 206"/>
                  <a:gd name="T19" fmla="*/ 48 h 114"/>
                  <a:gd name="T20" fmla="*/ 40 w 206"/>
                  <a:gd name="T21" fmla="*/ 49 h 114"/>
                  <a:gd name="T22" fmla="*/ 40 w 206"/>
                  <a:gd name="T23" fmla="*/ 49 h 114"/>
                  <a:gd name="T24" fmla="*/ 0 w 206"/>
                  <a:gd name="T25" fmla="*/ 89 h 114"/>
                  <a:gd name="T26" fmla="*/ 8 w 206"/>
                  <a:gd name="T27" fmla="*/ 113 h 114"/>
                  <a:gd name="T28" fmla="*/ 19 w 206"/>
                  <a:gd name="T29" fmla="*/ 114 h 114"/>
                  <a:gd name="T30" fmla="*/ 174 w 206"/>
                  <a:gd name="T31" fmla="*/ 114 h 114"/>
                  <a:gd name="T32" fmla="*/ 192 w 206"/>
                  <a:gd name="T33" fmla="*/ 109 h 114"/>
                  <a:gd name="T34" fmla="*/ 206 w 206"/>
                  <a:gd name="T35" fmla="*/ 82 h 114"/>
                  <a:gd name="T36" fmla="*/ 201 w 206"/>
                  <a:gd name="T37" fmla="*/ 65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6" h="114">
                    <a:moveTo>
                      <a:pt x="201" y="65"/>
                    </a:moveTo>
                    <a:cubicBezTo>
                      <a:pt x="200" y="63"/>
                      <a:pt x="198" y="61"/>
                      <a:pt x="197" y="60"/>
                    </a:cubicBezTo>
                    <a:cubicBezTo>
                      <a:pt x="197" y="59"/>
                      <a:pt x="197" y="58"/>
                      <a:pt x="197" y="57"/>
                    </a:cubicBezTo>
                    <a:cubicBezTo>
                      <a:pt x="197" y="39"/>
                      <a:pt x="184" y="23"/>
                      <a:pt x="168" y="19"/>
                    </a:cubicBezTo>
                    <a:cubicBezTo>
                      <a:pt x="164" y="18"/>
                      <a:pt x="161" y="17"/>
                      <a:pt x="157" y="17"/>
                    </a:cubicBezTo>
                    <a:cubicBezTo>
                      <a:pt x="148" y="17"/>
                      <a:pt x="140" y="20"/>
                      <a:pt x="133" y="25"/>
                    </a:cubicBezTo>
                    <a:cubicBezTo>
                      <a:pt x="129" y="18"/>
                      <a:pt x="124" y="12"/>
                      <a:pt x="117" y="8"/>
                    </a:cubicBezTo>
                    <a:cubicBezTo>
                      <a:pt x="114" y="6"/>
                      <a:pt x="110" y="4"/>
                      <a:pt x="107" y="3"/>
                    </a:cubicBezTo>
                    <a:cubicBezTo>
                      <a:pt x="101" y="1"/>
                      <a:pt x="96" y="0"/>
                      <a:pt x="90" y="0"/>
                    </a:cubicBezTo>
                    <a:cubicBezTo>
                      <a:pt x="63" y="0"/>
                      <a:pt x="41" y="21"/>
                      <a:pt x="40" y="48"/>
                    </a:cubicBezTo>
                    <a:cubicBezTo>
                      <a:pt x="40" y="49"/>
                      <a:pt x="40" y="49"/>
                      <a:pt x="40" y="49"/>
                    </a:cubicBezTo>
                    <a:cubicBezTo>
                      <a:pt x="40" y="49"/>
                      <a:pt x="40" y="49"/>
                      <a:pt x="40" y="49"/>
                    </a:cubicBezTo>
                    <a:cubicBezTo>
                      <a:pt x="18" y="49"/>
                      <a:pt x="0" y="67"/>
                      <a:pt x="0" y="89"/>
                    </a:cubicBezTo>
                    <a:cubicBezTo>
                      <a:pt x="0" y="98"/>
                      <a:pt x="3" y="106"/>
                      <a:pt x="8" y="113"/>
                    </a:cubicBezTo>
                    <a:cubicBezTo>
                      <a:pt x="11" y="114"/>
                      <a:pt x="15" y="114"/>
                      <a:pt x="19" y="114"/>
                    </a:cubicBezTo>
                    <a:cubicBezTo>
                      <a:pt x="174" y="114"/>
                      <a:pt x="174" y="114"/>
                      <a:pt x="174" y="114"/>
                    </a:cubicBezTo>
                    <a:cubicBezTo>
                      <a:pt x="181" y="114"/>
                      <a:pt x="187" y="112"/>
                      <a:pt x="192" y="109"/>
                    </a:cubicBezTo>
                    <a:cubicBezTo>
                      <a:pt x="200" y="103"/>
                      <a:pt x="206" y="93"/>
                      <a:pt x="206" y="82"/>
                    </a:cubicBezTo>
                    <a:cubicBezTo>
                      <a:pt x="206" y="76"/>
                      <a:pt x="204" y="70"/>
                      <a:pt x="201" y="6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4" name="Freeform 253"/>
              <p:cNvSpPr>
                <a:spLocks/>
              </p:cNvSpPr>
              <p:nvPr userDrawn="1"/>
            </p:nvSpPr>
            <p:spPr bwMode="gray">
              <a:xfrm>
                <a:off x="2676529" y="4311646"/>
                <a:ext cx="222250" cy="65088"/>
              </a:xfrm>
              <a:custGeom>
                <a:avLst/>
                <a:gdLst>
                  <a:gd name="T0" fmla="*/ 142 w 161"/>
                  <a:gd name="T1" fmla="*/ 0 h 47"/>
                  <a:gd name="T2" fmla="*/ 145 w 161"/>
                  <a:gd name="T3" fmla="*/ 13 h 47"/>
                  <a:gd name="T4" fmla="*/ 135 w 161"/>
                  <a:gd name="T5" fmla="*/ 33 h 47"/>
                  <a:gd name="T6" fmla="*/ 122 w 161"/>
                  <a:gd name="T7" fmla="*/ 36 h 47"/>
                  <a:gd name="T8" fmla="*/ 8 w 161"/>
                  <a:gd name="T9" fmla="*/ 36 h 47"/>
                  <a:gd name="T10" fmla="*/ 0 w 161"/>
                  <a:gd name="T11" fmla="*/ 35 h 47"/>
                  <a:gd name="T12" fmla="*/ 23 w 161"/>
                  <a:gd name="T13" fmla="*/ 47 h 47"/>
                  <a:gd name="T14" fmla="*/ 137 w 161"/>
                  <a:gd name="T15" fmla="*/ 47 h 47"/>
                  <a:gd name="T16" fmla="*/ 150 w 161"/>
                  <a:gd name="T17" fmla="*/ 43 h 47"/>
                  <a:gd name="T18" fmla="*/ 161 w 161"/>
                  <a:gd name="T19" fmla="*/ 23 h 47"/>
                  <a:gd name="T20" fmla="*/ 142 w 161"/>
                  <a:gd name="T21"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1" h="47">
                    <a:moveTo>
                      <a:pt x="142" y="0"/>
                    </a:moveTo>
                    <a:cubicBezTo>
                      <a:pt x="144" y="4"/>
                      <a:pt x="145" y="8"/>
                      <a:pt x="145" y="13"/>
                    </a:cubicBezTo>
                    <a:cubicBezTo>
                      <a:pt x="145" y="21"/>
                      <a:pt x="141" y="28"/>
                      <a:pt x="135" y="33"/>
                    </a:cubicBezTo>
                    <a:cubicBezTo>
                      <a:pt x="131" y="35"/>
                      <a:pt x="126" y="36"/>
                      <a:pt x="122" y="36"/>
                    </a:cubicBezTo>
                    <a:cubicBezTo>
                      <a:pt x="8" y="36"/>
                      <a:pt x="8" y="36"/>
                      <a:pt x="8" y="36"/>
                    </a:cubicBezTo>
                    <a:cubicBezTo>
                      <a:pt x="5" y="36"/>
                      <a:pt x="2" y="36"/>
                      <a:pt x="0" y="35"/>
                    </a:cubicBezTo>
                    <a:cubicBezTo>
                      <a:pt x="5" y="42"/>
                      <a:pt x="14" y="47"/>
                      <a:pt x="23" y="47"/>
                    </a:cubicBezTo>
                    <a:cubicBezTo>
                      <a:pt x="137" y="47"/>
                      <a:pt x="137" y="47"/>
                      <a:pt x="137" y="47"/>
                    </a:cubicBezTo>
                    <a:cubicBezTo>
                      <a:pt x="142" y="47"/>
                      <a:pt x="146" y="45"/>
                      <a:pt x="150" y="43"/>
                    </a:cubicBezTo>
                    <a:cubicBezTo>
                      <a:pt x="156" y="39"/>
                      <a:pt x="161" y="32"/>
                      <a:pt x="161" y="23"/>
                    </a:cubicBezTo>
                    <a:cubicBezTo>
                      <a:pt x="161" y="12"/>
                      <a:pt x="152" y="2"/>
                      <a:pt x="142"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5" name="Freeform 254"/>
              <p:cNvSpPr>
                <a:spLocks/>
              </p:cNvSpPr>
              <p:nvPr userDrawn="1"/>
            </p:nvSpPr>
            <p:spPr bwMode="gray">
              <a:xfrm>
                <a:off x="2667004" y="4246559"/>
                <a:ext cx="209550" cy="114300"/>
              </a:xfrm>
              <a:custGeom>
                <a:avLst/>
                <a:gdLst>
                  <a:gd name="T0" fmla="*/ 148 w 151"/>
                  <a:gd name="T1" fmla="*/ 47 h 83"/>
                  <a:gd name="T2" fmla="*/ 144 w 151"/>
                  <a:gd name="T3" fmla="*/ 43 h 83"/>
                  <a:gd name="T4" fmla="*/ 144 w 151"/>
                  <a:gd name="T5" fmla="*/ 41 h 83"/>
                  <a:gd name="T6" fmla="*/ 123 w 151"/>
                  <a:gd name="T7" fmla="*/ 13 h 83"/>
                  <a:gd name="T8" fmla="*/ 115 w 151"/>
                  <a:gd name="T9" fmla="*/ 12 h 83"/>
                  <a:gd name="T10" fmla="*/ 98 w 151"/>
                  <a:gd name="T11" fmla="*/ 18 h 83"/>
                  <a:gd name="T12" fmla="*/ 86 w 151"/>
                  <a:gd name="T13" fmla="*/ 5 h 83"/>
                  <a:gd name="T14" fmla="*/ 78 w 151"/>
                  <a:gd name="T15" fmla="*/ 2 h 83"/>
                  <a:gd name="T16" fmla="*/ 66 w 151"/>
                  <a:gd name="T17" fmla="*/ 0 h 83"/>
                  <a:gd name="T18" fmla="*/ 29 w 151"/>
                  <a:gd name="T19" fmla="*/ 35 h 83"/>
                  <a:gd name="T20" fmla="*/ 29 w 151"/>
                  <a:gd name="T21" fmla="*/ 35 h 83"/>
                  <a:gd name="T22" fmla="*/ 29 w 151"/>
                  <a:gd name="T23" fmla="*/ 35 h 83"/>
                  <a:gd name="T24" fmla="*/ 0 w 151"/>
                  <a:gd name="T25" fmla="*/ 65 h 83"/>
                  <a:gd name="T26" fmla="*/ 6 w 151"/>
                  <a:gd name="T27" fmla="*/ 82 h 83"/>
                  <a:gd name="T28" fmla="*/ 14 w 151"/>
                  <a:gd name="T29" fmla="*/ 83 h 83"/>
                  <a:gd name="T30" fmla="*/ 128 w 151"/>
                  <a:gd name="T31" fmla="*/ 83 h 83"/>
                  <a:gd name="T32" fmla="*/ 141 w 151"/>
                  <a:gd name="T33" fmla="*/ 80 h 83"/>
                  <a:gd name="T34" fmla="*/ 151 w 151"/>
                  <a:gd name="T35" fmla="*/ 60 h 83"/>
                  <a:gd name="T36" fmla="*/ 148 w 151"/>
                  <a:gd name="T37" fmla="*/ 47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1" h="83">
                    <a:moveTo>
                      <a:pt x="148" y="47"/>
                    </a:moveTo>
                    <a:cubicBezTo>
                      <a:pt x="147" y="46"/>
                      <a:pt x="146" y="45"/>
                      <a:pt x="144" y="43"/>
                    </a:cubicBezTo>
                    <a:cubicBezTo>
                      <a:pt x="144" y="43"/>
                      <a:pt x="144" y="42"/>
                      <a:pt x="144" y="41"/>
                    </a:cubicBezTo>
                    <a:cubicBezTo>
                      <a:pt x="144" y="28"/>
                      <a:pt x="135" y="17"/>
                      <a:pt x="123" y="13"/>
                    </a:cubicBezTo>
                    <a:cubicBezTo>
                      <a:pt x="120" y="13"/>
                      <a:pt x="118" y="12"/>
                      <a:pt x="115" y="12"/>
                    </a:cubicBezTo>
                    <a:cubicBezTo>
                      <a:pt x="109" y="12"/>
                      <a:pt x="103" y="14"/>
                      <a:pt x="98" y="18"/>
                    </a:cubicBezTo>
                    <a:cubicBezTo>
                      <a:pt x="95" y="13"/>
                      <a:pt x="91" y="8"/>
                      <a:pt x="86" y="5"/>
                    </a:cubicBezTo>
                    <a:cubicBezTo>
                      <a:pt x="83" y="4"/>
                      <a:pt x="81" y="3"/>
                      <a:pt x="78" y="2"/>
                    </a:cubicBezTo>
                    <a:cubicBezTo>
                      <a:pt x="74" y="0"/>
                      <a:pt x="70" y="0"/>
                      <a:pt x="66" y="0"/>
                    </a:cubicBezTo>
                    <a:cubicBezTo>
                      <a:pt x="46" y="0"/>
                      <a:pt x="30" y="15"/>
                      <a:pt x="29" y="35"/>
                    </a:cubicBezTo>
                    <a:cubicBezTo>
                      <a:pt x="29" y="35"/>
                      <a:pt x="29" y="35"/>
                      <a:pt x="29" y="35"/>
                    </a:cubicBezTo>
                    <a:cubicBezTo>
                      <a:pt x="29" y="35"/>
                      <a:pt x="29" y="35"/>
                      <a:pt x="29" y="35"/>
                    </a:cubicBezTo>
                    <a:cubicBezTo>
                      <a:pt x="13" y="35"/>
                      <a:pt x="0" y="48"/>
                      <a:pt x="0" y="65"/>
                    </a:cubicBezTo>
                    <a:cubicBezTo>
                      <a:pt x="0" y="71"/>
                      <a:pt x="2" y="77"/>
                      <a:pt x="6" y="82"/>
                    </a:cubicBezTo>
                    <a:cubicBezTo>
                      <a:pt x="8" y="83"/>
                      <a:pt x="11" y="83"/>
                      <a:pt x="14" y="83"/>
                    </a:cubicBezTo>
                    <a:cubicBezTo>
                      <a:pt x="128" y="83"/>
                      <a:pt x="128" y="83"/>
                      <a:pt x="128" y="83"/>
                    </a:cubicBezTo>
                    <a:cubicBezTo>
                      <a:pt x="132" y="83"/>
                      <a:pt x="137" y="82"/>
                      <a:pt x="141" y="80"/>
                    </a:cubicBezTo>
                    <a:cubicBezTo>
                      <a:pt x="147" y="75"/>
                      <a:pt x="151" y="68"/>
                      <a:pt x="151" y="60"/>
                    </a:cubicBezTo>
                    <a:cubicBezTo>
                      <a:pt x="151" y="55"/>
                      <a:pt x="150" y="51"/>
                      <a:pt x="148" y="4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6" name="Freeform 255"/>
              <p:cNvSpPr>
                <a:spLocks/>
              </p:cNvSpPr>
              <p:nvPr userDrawn="1"/>
            </p:nvSpPr>
            <p:spPr bwMode="gray">
              <a:xfrm>
                <a:off x="2930526" y="3384545"/>
                <a:ext cx="177800" cy="52388"/>
              </a:xfrm>
              <a:custGeom>
                <a:avLst/>
                <a:gdLst>
                  <a:gd name="T0" fmla="*/ 113 w 128"/>
                  <a:gd name="T1" fmla="*/ 0 h 37"/>
                  <a:gd name="T2" fmla="*/ 116 w 128"/>
                  <a:gd name="T3" fmla="*/ 10 h 37"/>
                  <a:gd name="T4" fmla="*/ 108 w 128"/>
                  <a:gd name="T5" fmla="*/ 26 h 37"/>
                  <a:gd name="T6" fmla="*/ 97 w 128"/>
                  <a:gd name="T7" fmla="*/ 29 h 37"/>
                  <a:gd name="T8" fmla="*/ 6 w 128"/>
                  <a:gd name="T9" fmla="*/ 29 h 37"/>
                  <a:gd name="T10" fmla="*/ 0 w 128"/>
                  <a:gd name="T11" fmla="*/ 28 h 37"/>
                  <a:gd name="T12" fmla="*/ 19 w 128"/>
                  <a:gd name="T13" fmla="*/ 37 h 37"/>
                  <a:gd name="T14" fmla="*/ 110 w 128"/>
                  <a:gd name="T15" fmla="*/ 37 h 37"/>
                  <a:gd name="T16" fmla="*/ 120 w 128"/>
                  <a:gd name="T17" fmla="*/ 34 h 37"/>
                  <a:gd name="T18" fmla="*/ 128 w 128"/>
                  <a:gd name="T19" fmla="*/ 19 h 37"/>
                  <a:gd name="T20" fmla="*/ 113 w 128"/>
                  <a:gd name="T21"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8" h="37">
                    <a:moveTo>
                      <a:pt x="113" y="0"/>
                    </a:moveTo>
                    <a:cubicBezTo>
                      <a:pt x="115" y="3"/>
                      <a:pt x="116" y="7"/>
                      <a:pt x="116" y="10"/>
                    </a:cubicBezTo>
                    <a:cubicBezTo>
                      <a:pt x="116" y="17"/>
                      <a:pt x="113" y="23"/>
                      <a:pt x="108" y="26"/>
                    </a:cubicBezTo>
                    <a:cubicBezTo>
                      <a:pt x="105" y="28"/>
                      <a:pt x="101" y="29"/>
                      <a:pt x="97" y="29"/>
                    </a:cubicBezTo>
                    <a:cubicBezTo>
                      <a:pt x="6" y="29"/>
                      <a:pt x="6" y="29"/>
                      <a:pt x="6" y="29"/>
                    </a:cubicBezTo>
                    <a:cubicBezTo>
                      <a:pt x="4" y="29"/>
                      <a:pt x="2" y="29"/>
                      <a:pt x="0" y="28"/>
                    </a:cubicBezTo>
                    <a:cubicBezTo>
                      <a:pt x="4" y="34"/>
                      <a:pt x="11" y="37"/>
                      <a:pt x="19" y="37"/>
                    </a:cubicBezTo>
                    <a:cubicBezTo>
                      <a:pt x="110" y="37"/>
                      <a:pt x="110" y="37"/>
                      <a:pt x="110" y="37"/>
                    </a:cubicBezTo>
                    <a:cubicBezTo>
                      <a:pt x="114" y="37"/>
                      <a:pt x="117" y="36"/>
                      <a:pt x="120" y="34"/>
                    </a:cubicBezTo>
                    <a:cubicBezTo>
                      <a:pt x="125" y="31"/>
                      <a:pt x="128" y="25"/>
                      <a:pt x="128" y="19"/>
                    </a:cubicBezTo>
                    <a:cubicBezTo>
                      <a:pt x="128" y="9"/>
                      <a:pt x="122" y="2"/>
                      <a:pt x="113"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7" name="Freeform 256"/>
              <p:cNvSpPr>
                <a:spLocks/>
              </p:cNvSpPr>
              <p:nvPr userDrawn="1"/>
            </p:nvSpPr>
            <p:spPr bwMode="gray">
              <a:xfrm>
                <a:off x="2924176" y="3332163"/>
                <a:ext cx="166688" cy="93663"/>
              </a:xfrm>
              <a:custGeom>
                <a:avLst/>
                <a:gdLst>
                  <a:gd name="T0" fmla="*/ 118 w 121"/>
                  <a:gd name="T1" fmla="*/ 38 h 67"/>
                  <a:gd name="T2" fmla="*/ 116 w 121"/>
                  <a:gd name="T3" fmla="*/ 35 h 67"/>
                  <a:gd name="T4" fmla="*/ 116 w 121"/>
                  <a:gd name="T5" fmla="*/ 33 h 67"/>
                  <a:gd name="T6" fmla="*/ 99 w 121"/>
                  <a:gd name="T7" fmla="*/ 11 h 67"/>
                  <a:gd name="T8" fmla="*/ 92 w 121"/>
                  <a:gd name="T9" fmla="*/ 10 h 67"/>
                  <a:gd name="T10" fmla="*/ 78 w 121"/>
                  <a:gd name="T11" fmla="*/ 15 h 67"/>
                  <a:gd name="T12" fmla="*/ 69 w 121"/>
                  <a:gd name="T13" fmla="*/ 5 h 67"/>
                  <a:gd name="T14" fmla="*/ 63 w 121"/>
                  <a:gd name="T15" fmla="*/ 2 h 67"/>
                  <a:gd name="T16" fmla="*/ 53 w 121"/>
                  <a:gd name="T17" fmla="*/ 0 h 67"/>
                  <a:gd name="T18" fmla="*/ 24 w 121"/>
                  <a:gd name="T19" fmla="*/ 28 h 67"/>
                  <a:gd name="T20" fmla="*/ 24 w 121"/>
                  <a:gd name="T21" fmla="*/ 29 h 67"/>
                  <a:gd name="T22" fmla="*/ 24 w 121"/>
                  <a:gd name="T23" fmla="*/ 29 h 67"/>
                  <a:gd name="T24" fmla="*/ 0 w 121"/>
                  <a:gd name="T25" fmla="*/ 52 h 67"/>
                  <a:gd name="T26" fmla="*/ 5 w 121"/>
                  <a:gd name="T27" fmla="*/ 66 h 67"/>
                  <a:gd name="T28" fmla="*/ 11 w 121"/>
                  <a:gd name="T29" fmla="*/ 67 h 67"/>
                  <a:gd name="T30" fmla="*/ 102 w 121"/>
                  <a:gd name="T31" fmla="*/ 67 h 67"/>
                  <a:gd name="T32" fmla="*/ 113 w 121"/>
                  <a:gd name="T33" fmla="*/ 64 h 67"/>
                  <a:gd name="T34" fmla="*/ 121 w 121"/>
                  <a:gd name="T35" fmla="*/ 48 h 67"/>
                  <a:gd name="T36" fmla="*/ 118 w 121"/>
                  <a:gd name="T37" fmla="*/ 38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1" h="67">
                    <a:moveTo>
                      <a:pt x="118" y="38"/>
                    </a:moveTo>
                    <a:cubicBezTo>
                      <a:pt x="117" y="37"/>
                      <a:pt x="117" y="36"/>
                      <a:pt x="116" y="35"/>
                    </a:cubicBezTo>
                    <a:cubicBezTo>
                      <a:pt x="116" y="34"/>
                      <a:pt x="116" y="34"/>
                      <a:pt x="116" y="33"/>
                    </a:cubicBezTo>
                    <a:cubicBezTo>
                      <a:pt x="116" y="23"/>
                      <a:pt x="108" y="14"/>
                      <a:pt x="99" y="11"/>
                    </a:cubicBezTo>
                    <a:cubicBezTo>
                      <a:pt x="97" y="10"/>
                      <a:pt x="95" y="10"/>
                      <a:pt x="92" y="10"/>
                    </a:cubicBezTo>
                    <a:cubicBezTo>
                      <a:pt x="87" y="10"/>
                      <a:pt x="82" y="12"/>
                      <a:pt x="78" y="15"/>
                    </a:cubicBezTo>
                    <a:cubicBezTo>
                      <a:pt x="76" y="10"/>
                      <a:pt x="73" y="7"/>
                      <a:pt x="69" y="5"/>
                    </a:cubicBezTo>
                    <a:cubicBezTo>
                      <a:pt x="67" y="3"/>
                      <a:pt x="65" y="2"/>
                      <a:pt x="63" y="2"/>
                    </a:cubicBezTo>
                    <a:cubicBezTo>
                      <a:pt x="60" y="1"/>
                      <a:pt x="57" y="0"/>
                      <a:pt x="53" y="0"/>
                    </a:cubicBezTo>
                    <a:cubicBezTo>
                      <a:pt x="37" y="0"/>
                      <a:pt x="25" y="12"/>
                      <a:pt x="24" y="28"/>
                    </a:cubicBezTo>
                    <a:cubicBezTo>
                      <a:pt x="24" y="29"/>
                      <a:pt x="24" y="29"/>
                      <a:pt x="24" y="29"/>
                    </a:cubicBezTo>
                    <a:cubicBezTo>
                      <a:pt x="24" y="29"/>
                      <a:pt x="24" y="29"/>
                      <a:pt x="24" y="29"/>
                    </a:cubicBezTo>
                    <a:cubicBezTo>
                      <a:pt x="11" y="29"/>
                      <a:pt x="0" y="39"/>
                      <a:pt x="0" y="52"/>
                    </a:cubicBezTo>
                    <a:cubicBezTo>
                      <a:pt x="0" y="57"/>
                      <a:pt x="2" y="62"/>
                      <a:pt x="5" y="66"/>
                    </a:cubicBezTo>
                    <a:cubicBezTo>
                      <a:pt x="7" y="67"/>
                      <a:pt x="9" y="67"/>
                      <a:pt x="11" y="67"/>
                    </a:cubicBezTo>
                    <a:cubicBezTo>
                      <a:pt x="102" y="67"/>
                      <a:pt x="102" y="67"/>
                      <a:pt x="102" y="67"/>
                    </a:cubicBezTo>
                    <a:cubicBezTo>
                      <a:pt x="106" y="67"/>
                      <a:pt x="110" y="66"/>
                      <a:pt x="113" y="64"/>
                    </a:cubicBezTo>
                    <a:cubicBezTo>
                      <a:pt x="118" y="61"/>
                      <a:pt x="121" y="55"/>
                      <a:pt x="121" y="48"/>
                    </a:cubicBezTo>
                    <a:cubicBezTo>
                      <a:pt x="121" y="45"/>
                      <a:pt x="120" y="41"/>
                      <a:pt x="118" y="3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grpSp>
    </p:spTree>
    <p:extLst>
      <p:ext uri="{BB962C8B-B14F-4D97-AF65-F5344CB8AC3E}">
        <p14:creationId xmlns:p14="http://schemas.microsoft.com/office/powerpoint/2010/main" val="26840850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Walkin 2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2"/>
            <a:ext cx="7171399" cy="1793104"/>
          </a:xfrm>
          <a:noFill/>
        </p:spPr>
        <p:txBody>
          <a:bodyPr lIns="146304" tIns="91440" rIns="146304" bIns="91440" anchor="b" anchorCtr="0"/>
          <a:lstStyle>
            <a:lvl1pPr>
              <a:defRPr sz="5294" spc="-98"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69301" y="2980725"/>
            <a:ext cx="5378549"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Date</a:t>
            </a:r>
          </a:p>
        </p:txBody>
      </p:sp>
      <p:sp>
        <p:nvSpPr>
          <p:cNvPr id="3" name="Text Placeholder 2"/>
          <p:cNvSpPr>
            <a:spLocks noGrp="1"/>
          </p:cNvSpPr>
          <p:nvPr>
            <p:ph type="body" sz="quarter" idx="13" hasCustomPrompt="1"/>
          </p:nvPr>
        </p:nvSpPr>
        <p:spPr>
          <a:xfrm>
            <a:off x="269240" y="3696656"/>
            <a:ext cx="5378549" cy="452654"/>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a:t>Optional (City, State or venue)</a:t>
            </a:r>
          </a:p>
        </p:txBody>
      </p:sp>
      <p:pic>
        <p:nvPicPr>
          <p:cNvPr id="309" name="MS logo white emf"/>
          <p:cNvPicPr>
            <a:picLocks noChangeAspect="1"/>
          </p:cNvPicPr>
          <p:nvPr userDrawn="1"/>
        </p:nvPicPr>
        <p:blipFill>
          <a:blip r:embed="rId2"/>
          <a:stretch>
            <a:fillRect/>
          </a:stretch>
        </p:blipFill>
        <p:spPr>
          <a:xfrm>
            <a:off x="455833" y="470067"/>
            <a:ext cx="1423303" cy="304828"/>
          </a:xfrm>
          <a:prstGeom prst="rect">
            <a:avLst/>
          </a:prstGeom>
        </p:spPr>
      </p:pic>
      <p:grpSp>
        <p:nvGrpSpPr>
          <p:cNvPr id="229" name="Group 228"/>
          <p:cNvGrpSpPr/>
          <p:nvPr userDrawn="1"/>
        </p:nvGrpSpPr>
        <p:grpSpPr bwMode="gray">
          <a:xfrm>
            <a:off x="7350980" y="2084173"/>
            <a:ext cx="4332936" cy="3944786"/>
            <a:chOff x="8331487" y="2399994"/>
            <a:chExt cx="3607727" cy="3284076"/>
          </a:xfrm>
        </p:grpSpPr>
        <p:sp>
          <p:nvSpPr>
            <p:cNvPr id="230" name="Freeform 251"/>
            <p:cNvSpPr>
              <a:spLocks/>
            </p:cNvSpPr>
            <p:nvPr userDrawn="1"/>
          </p:nvSpPr>
          <p:spPr bwMode="gray">
            <a:xfrm>
              <a:off x="9772041" y="2625278"/>
              <a:ext cx="34904" cy="390283"/>
            </a:xfrm>
            <a:custGeom>
              <a:avLst/>
              <a:gdLst>
                <a:gd name="T0" fmla="*/ 11 w 11"/>
                <a:gd name="T1" fmla="*/ 123 h 123"/>
                <a:gd name="T2" fmla="*/ 0 w 11"/>
                <a:gd name="T3" fmla="*/ 123 h 123"/>
                <a:gd name="T4" fmla="*/ 2 w 11"/>
                <a:gd name="T5" fmla="*/ 0 h 123"/>
                <a:gd name="T6" fmla="*/ 9 w 11"/>
                <a:gd name="T7" fmla="*/ 0 h 123"/>
                <a:gd name="T8" fmla="*/ 11 w 11"/>
                <a:gd name="T9" fmla="*/ 123 h 123"/>
              </a:gdLst>
              <a:ahLst/>
              <a:cxnLst>
                <a:cxn ang="0">
                  <a:pos x="T0" y="T1"/>
                </a:cxn>
                <a:cxn ang="0">
                  <a:pos x="T2" y="T3"/>
                </a:cxn>
                <a:cxn ang="0">
                  <a:pos x="T4" y="T5"/>
                </a:cxn>
                <a:cxn ang="0">
                  <a:pos x="T6" y="T7"/>
                </a:cxn>
                <a:cxn ang="0">
                  <a:pos x="T8" y="T9"/>
                </a:cxn>
              </a:cxnLst>
              <a:rect l="0" t="0" r="r" b="b"/>
              <a:pathLst>
                <a:path w="11" h="123">
                  <a:moveTo>
                    <a:pt x="11" y="123"/>
                  </a:moveTo>
                  <a:lnTo>
                    <a:pt x="0" y="123"/>
                  </a:lnTo>
                  <a:lnTo>
                    <a:pt x="2" y="0"/>
                  </a:lnTo>
                  <a:lnTo>
                    <a:pt x="9" y="0"/>
                  </a:lnTo>
                  <a:lnTo>
                    <a:pt x="11" y="1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1" name="Freeform 252"/>
            <p:cNvSpPr>
              <a:spLocks/>
            </p:cNvSpPr>
            <p:nvPr userDrawn="1"/>
          </p:nvSpPr>
          <p:spPr bwMode="gray">
            <a:xfrm>
              <a:off x="9654638" y="2618931"/>
              <a:ext cx="145959" cy="44422"/>
            </a:xfrm>
            <a:custGeom>
              <a:avLst/>
              <a:gdLst>
                <a:gd name="T0" fmla="*/ 47 w 49"/>
                <a:gd name="T1" fmla="*/ 0 h 15"/>
                <a:gd name="T2" fmla="*/ 1 w 49"/>
                <a:gd name="T3" fmla="*/ 11 h 15"/>
                <a:gd name="T4" fmla="*/ 49 w 49"/>
                <a:gd name="T5" fmla="*/ 8 h 15"/>
                <a:gd name="T6" fmla="*/ 47 w 49"/>
                <a:gd name="T7" fmla="*/ 0 h 15"/>
              </a:gdLst>
              <a:ahLst/>
              <a:cxnLst>
                <a:cxn ang="0">
                  <a:pos x="T0" y="T1"/>
                </a:cxn>
                <a:cxn ang="0">
                  <a:pos x="T2" y="T3"/>
                </a:cxn>
                <a:cxn ang="0">
                  <a:pos x="T4" y="T5"/>
                </a:cxn>
                <a:cxn ang="0">
                  <a:pos x="T6" y="T7"/>
                </a:cxn>
              </a:cxnLst>
              <a:rect l="0" t="0" r="r" b="b"/>
              <a:pathLst>
                <a:path w="49" h="15">
                  <a:moveTo>
                    <a:pt x="47" y="0"/>
                  </a:moveTo>
                  <a:cubicBezTo>
                    <a:pt x="1" y="6"/>
                    <a:pt x="0" y="10"/>
                    <a:pt x="1" y="11"/>
                  </a:cubicBezTo>
                  <a:cubicBezTo>
                    <a:pt x="1" y="12"/>
                    <a:pt x="3" y="15"/>
                    <a:pt x="49" y="8"/>
                  </a:cubicBezTo>
                  <a:lnTo>
                    <a:pt x="4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2" name="Freeform 253"/>
            <p:cNvSpPr>
              <a:spLocks/>
            </p:cNvSpPr>
            <p:nvPr userDrawn="1"/>
          </p:nvSpPr>
          <p:spPr bwMode="gray">
            <a:xfrm>
              <a:off x="9775213" y="2622105"/>
              <a:ext cx="98365" cy="126921"/>
            </a:xfrm>
            <a:custGeom>
              <a:avLst/>
              <a:gdLst>
                <a:gd name="T0" fmla="*/ 0 w 34"/>
                <a:gd name="T1" fmla="*/ 5 h 43"/>
                <a:gd name="T2" fmla="*/ 30 w 34"/>
                <a:gd name="T3" fmla="*/ 41 h 43"/>
                <a:gd name="T4" fmla="*/ 7 w 34"/>
                <a:gd name="T5" fmla="*/ 0 h 43"/>
                <a:gd name="T6" fmla="*/ 0 w 34"/>
                <a:gd name="T7" fmla="*/ 5 h 43"/>
              </a:gdLst>
              <a:ahLst/>
              <a:cxnLst>
                <a:cxn ang="0">
                  <a:pos x="T0" y="T1"/>
                </a:cxn>
                <a:cxn ang="0">
                  <a:pos x="T2" y="T3"/>
                </a:cxn>
                <a:cxn ang="0">
                  <a:pos x="T4" y="T5"/>
                </a:cxn>
                <a:cxn ang="0">
                  <a:pos x="T6" y="T7"/>
                </a:cxn>
              </a:cxnLst>
              <a:rect l="0" t="0" r="r" b="b"/>
              <a:pathLst>
                <a:path w="34" h="43">
                  <a:moveTo>
                    <a:pt x="0" y="5"/>
                  </a:moveTo>
                  <a:cubicBezTo>
                    <a:pt x="26" y="43"/>
                    <a:pt x="29" y="42"/>
                    <a:pt x="30" y="41"/>
                  </a:cubicBezTo>
                  <a:cubicBezTo>
                    <a:pt x="31" y="40"/>
                    <a:pt x="34" y="38"/>
                    <a:pt x="7" y="0"/>
                  </a:cubicBezTo>
                  <a:lnTo>
                    <a:pt x="0"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3" name="Freeform 254"/>
            <p:cNvSpPr>
              <a:spLocks/>
            </p:cNvSpPr>
            <p:nvPr userDrawn="1"/>
          </p:nvSpPr>
          <p:spPr bwMode="gray">
            <a:xfrm>
              <a:off x="9775213" y="2501531"/>
              <a:ext cx="63460" cy="139613"/>
            </a:xfrm>
            <a:custGeom>
              <a:avLst/>
              <a:gdLst>
                <a:gd name="T0" fmla="*/ 0 w 22"/>
                <a:gd name="T1" fmla="*/ 45 h 47"/>
                <a:gd name="T2" fmla="*/ 18 w 22"/>
                <a:gd name="T3" fmla="*/ 1 h 47"/>
                <a:gd name="T4" fmla="*/ 8 w 22"/>
                <a:gd name="T5" fmla="*/ 47 h 47"/>
                <a:gd name="T6" fmla="*/ 0 w 22"/>
                <a:gd name="T7" fmla="*/ 45 h 47"/>
              </a:gdLst>
              <a:ahLst/>
              <a:cxnLst>
                <a:cxn ang="0">
                  <a:pos x="T0" y="T1"/>
                </a:cxn>
                <a:cxn ang="0">
                  <a:pos x="T2" y="T3"/>
                </a:cxn>
                <a:cxn ang="0">
                  <a:pos x="T4" y="T5"/>
                </a:cxn>
                <a:cxn ang="0">
                  <a:pos x="T6" y="T7"/>
                </a:cxn>
              </a:cxnLst>
              <a:rect l="0" t="0" r="r" b="b"/>
              <a:pathLst>
                <a:path w="22" h="47">
                  <a:moveTo>
                    <a:pt x="0" y="45"/>
                  </a:moveTo>
                  <a:cubicBezTo>
                    <a:pt x="14" y="0"/>
                    <a:pt x="17" y="1"/>
                    <a:pt x="18" y="1"/>
                  </a:cubicBezTo>
                  <a:cubicBezTo>
                    <a:pt x="19" y="2"/>
                    <a:pt x="22" y="3"/>
                    <a:pt x="8" y="47"/>
                  </a:cubicBezTo>
                  <a:lnTo>
                    <a:pt x="0" y="4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4" name="Freeform 255"/>
            <p:cNvSpPr>
              <a:spLocks/>
            </p:cNvSpPr>
            <p:nvPr userDrawn="1"/>
          </p:nvSpPr>
          <p:spPr bwMode="gray">
            <a:xfrm>
              <a:off x="9480123" y="2688738"/>
              <a:ext cx="41250" cy="307784"/>
            </a:xfrm>
            <a:custGeom>
              <a:avLst/>
              <a:gdLst>
                <a:gd name="T0" fmla="*/ 13 w 13"/>
                <a:gd name="T1" fmla="*/ 97 h 97"/>
                <a:gd name="T2" fmla="*/ 0 w 13"/>
                <a:gd name="T3" fmla="*/ 97 h 97"/>
                <a:gd name="T4" fmla="*/ 2 w 13"/>
                <a:gd name="T5" fmla="*/ 0 h 97"/>
                <a:gd name="T6" fmla="*/ 11 w 13"/>
                <a:gd name="T7" fmla="*/ 0 h 97"/>
                <a:gd name="T8" fmla="*/ 13 w 13"/>
                <a:gd name="T9" fmla="*/ 97 h 97"/>
              </a:gdLst>
              <a:ahLst/>
              <a:cxnLst>
                <a:cxn ang="0">
                  <a:pos x="T0" y="T1"/>
                </a:cxn>
                <a:cxn ang="0">
                  <a:pos x="T2" y="T3"/>
                </a:cxn>
                <a:cxn ang="0">
                  <a:pos x="T4" y="T5"/>
                </a:cxn>
                <a:cxn ang="0">
                  <a:pos x="T6" y="T7"/>
                </a:cxn>
                <a:cxn ang="0">
                  <a:pos x="T8" y="T9"/>
                </a:cxn>
              </a:cxnLst>
              <a:rect l="0" t="0" r="r" b="b"/>
              <a:pathLst>
                <a:path w="13" h="97">
                  <a:moveTo>
                    <a:pt x="13" y="97"/>
                  </a:moveTo>
                  <a:lnTo>
                    <a:pt x="0" y="97"/>
                  </a:lnTo>
                  <a:lnTo>
                    <a:pt x="2" y="0"/>
                  </a:lnTo>
                  <a:lnTo>
                    <a:pt x="11" y="0"/>
                  </a:lnTo>
                  <a:lnTo>
                    <a:pt x="13" y="9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5" name="Freeform 256"/>
            <p:cNvSpPr>
              <a:spLocks/>
            </p:cNvSpPr>
            <p:nvPr userDrawn="1"/>
          </p:nvSpPr>
          <p:spPr bwMode="gray">
            <a:xfrm>
              <a:off x="9483295" y="2676046"/>
              <a:ext cx="164997" cy="92019"/>
            </a:xfrm>
            <a:custGeom>
              <a:avLst/>
              <a:gdLst>
                <a:gd name="T0" fmla="*/ 0 w 55"/>
                <a:gd name="T1" fmla="*/ 10 h 32"/>
                <a:gd name="T2" fmla="*/ 54 w 55"/>
                <a:gd name="T3" fmla="*/ 27 h 32"/>
                <a:gd name="T4" fmla="*/ 4 w 55"/>
                <a:gd name="T5" fmla="*/ 0 h 32"/>
                <a:gd name="T6" fmla="*/ 0 w 55"/>
                <a:gd name="T7" fmla="*/ 10 h 32"/>
              </a:gdLst>
              <a:ahLst/>
              <a:cxnLst>
                <a:cxn ang="0">
                  <a:pos x="T0" y="T1"/>
                </a:cxn>
                <a:cxn ang="0">
                  <a:pos x="T2" y="T3"/>
                </a:cxn>
                <a:cxn ang="0">
                  <a:pos x="T4" y="T5"/>
                </a:cxn>
                <a:cxn ang="0">
                  <a:pos x="T6" y="T7"/>
                </a:cxn>
              </a:cxnLst>
              <a:rect l="0" t="0" r="r" b="b"/>
              <a:pathLst>
                <a:path w="55" h="32">
                  <a:moveTo>
                    <a:pt x="0" y="10"/>
                  </a:moveTo>
                  <a:cubicBezTo>
                    <a:pt x="51" y="32"/>
                    <a:pt x="54" y="29"/>
                    <a:pt x="54" y="27"/>
                  </a:cubicBezTo>
                  <a:cubicBezTo>
                    <a:pt x="55" y="26"/>
                    <a:pt x="55" y="22"/>
                    <a:pt x="4" y="0"/>
                  </a:cubicBezTo>
                  <a:lnTo>
                    <a:pt x="0"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6" name="Freeform 257"/>
            <p:cNvSpPr>
              <a:spLocks/>
            </p:cNvSpPr>
            <p:nvPr userDrawn="1"/>
          </p:nvSpPr>
          <p:spPr bwMode="gray">
            <a:xfrm>
              <a:off x="9473777" y="2536433"/>
              <a:ext cx="41250" cy="164997"/>
            </a:xfrm>
            <a:custGeom>
              <a:avLst/>
              <a:gdLst>
                <a:gd name="T0" fmla="*/ 14 w 14"/>
                <a:gd name="T1" fmla="*/ 56 h 56"/>
                <a:gd name="T2" fmla="*/ 6 w 14"/>
                <a:gd name="T3" fmla="*/ 1 h 56"/>
                <a:gd name="T4" fmla="*/ 4 w 14"/>
                <a:gd name="T5" fmla="*/ 56 h 56"/>
                <a:gd name="T6" fmla="*/ 14 w 14"/>
                <a:gd name="T7" fmla="*/ 56 h 56"/>
              </a:gdLst>
              <a:ahLst/>
              <a:cxnLst>
                <a:cxn ang="0">
                  <a:pos x="T0" y="T1"/>
                </a:cxn>
                <a:cxn ang="0">
                  <a:pos x="T2" y="T3"/>
                </a:cxn>
                <a:cxn ang="0">
                  <a:pos x="T4" y="T5"/>
                </a:cxn>
                <a:cxn ang="0">
                  <a:pos x="T6" y="T7"/>
                </a:cxn>
              </a:cxnLst>
              <a:rect l="0" t="0" r="r" b="b"/>
              <a:pathLst>
                <a:path w="14" h="56">
                  <a:moveTo>
                    <a:pt x="14" y="56"/>
                  </a:moveTo>
                  <a:cubicBezTo>
                    <a:pt x="11" y="0"/>
                    <a:pt x="8" y="0"/>
                    <a:pt x="6" y="1"/>
                  </a:cubicBezTo>
                  <a:cubicBezTo>
                    <a:pt x="4" y="1"/>
                    <a:pt x="0" y="1"/>
                    <a:pt x="4" y="56"/>
                  </a:cubicBezTo>
                  <a:lnTo>
                    <a:pt x="14" y="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7" name="Freeform 258"/>
            <p:cNvSpPr>
              <a:spLocks/>
            </p:cNvSpPr>
            <p:nvPr userDrawn="1"/>
          </p:nvSpPr>
          <p:spPr bwMode="gray">
            <a:xfrm>
              <a:off x="9372240" y="2682392"/>
              <a:ext cx="142787" cy="126921"/>
            </a:xfrm>
            <a:custGeom>
              <a:avLst/>
              <a:gdLst>
                <a:gd name="T0" fmla="*/ 49 w 49"/>
                <a:gd name="T1" fmla="*/ 8 h 44"/>
                <a:gd name="T2" fmla="*/ 4 w 49"/>
                <a:gd name="T3" fmla="*/ 41 h 44"/>
                <a:gd name="T4" fmla="*/ 42 w 49"/>
                <a:gd name="T5" fmla="*/ 0 h 44"/>
                <a:gd name="T6" fmla="*/ 49 w 49"/>
                <a:gd name="T7" fmla="*/ 8 h 44"/>
              </a:gdLst>
              <a:ahLst/>
              <a:cxnLst>
                <a:cxn ang="0">
                  <a:pos x="T0" y="T1"/>
                </a:cxn>
                <a:cxn ang="0">
                  <a:pos x="T2" y="T3"/>
                </a:cxn>
                <a:cxn ang="0">
                  <a:pos x="T4" y="T5"/>
                </a:cxn>
                <a:cxn ang="0">
                  <a:pos x="T6" y="T7"/>
                </a:cxn>
              </a:cxnLst>
              <a:rect l="0" t="0" r="r" b="b"/>
              <a:pathLst>
                <a:path w="49" h="44">
                  <a:moveTo>
                    <a:pt x="49" y="8"/>
                  </a:moveTo>
                  <a:cubicBezTo>
                    <a:pt x="7" y="44"/>
                    <a:pt x="5" y="42"/>
                    <a:pt x="4" y="41"/>
                  </a:cubicBezTo>
                  <a:cubicBezTo>
                    <a:pt x="3" y="39"/>
                    <a:pt x="0" y="36"/>
                    <a:pt x="42" y="0"/>
                  </a:cubicBezTo>
                  <a:lnTo>
                    <a:pt x="49"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8" name="Freeform 259"/>
            <p:cNvSpPr>
              <a:spLocks/>
            </p:cNvSpPr>
            <p:nvPr userDrawn="1"/>
          </p:nvSpPr>
          <p:spPr bwMode="gray">
            <a:xfrm>
              <a:off x="9984633" y="2606239"/>
              <a:ext cx="38076" cy="326822"/>
            </a:xfrm>
            <a:custGeom>
              <a:avLst/>
              <a:gdLst>
                <a:gd name="T0" fmla="*/ 12 w 12"/>
                <a:gd name="T1" fmla="*/ 103 h 103"/>
                <a:gd name="T2" fmla="*/ 0 w 12"/>
                <a:gd name="T3" fmla="*/ 103 h 103"/>
                <a:gd name="T4" fmla="*/ 2 w 12"/>
                <a:gd name="T5" fmla="*/ 0 h 103"/>
                <a:gd name="T6" fmla="*/ 10 w 12"/>
                <a:gd name="T7" fmla="*/ 0 h 103"/>
                <a:gd name="T8" fmla="*/ 12 w 12"/>
                <a:gd name="T9" fmla="*/ 103 h 103"/>
              </a:gdLst>
              <a:ahLst/>
              <a:cxnLst>
                <a:cxn ang="0">
                  <a:pos x="T0" y="T1"/>
                </a:cxn>
                <a:cxn ang="0">
                  <a:pos x="T2" y="T3"/>
                </a:cxn>
                <a:cxn ang="0">
                  <a:pos x="T4" y="T5"/>
                </a:cxn>
                <a:cxn ang="0">
                  <a:pos x="T6" y="T7"/>
                </a:cxn>
                <a:cxn ang="0">
                  <a:pos x="T8" y="T9"/>
                </a:cxn>
              </a:cxnLst>
              <a:rect l="0" t="0" r="r" b="b"/>
              <a:pathLst>
                <a:path w="12" h="103">
                  <a:moveTo>
                    <a:pt x="12" y="103"/>
                  </a:moveTo>
                  <a:lnTo>
                    <a:pt x="0" y="103"/>
                  </a:lnTo>
                  <a:lnTo>
                    <a:pt x="2" y="0"/>
                  </a:lnTo>
                  <a:lnTo>
                    <a:pt x="10" y="0"/>
                  </a:lnTo>
                  <a:lnTo>
                    <a:pt x="12" y="10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9" name="Freeform 260"/>
            <p:cNvSpPr>
              <a:spLocks/>
            </p:cNvSpPr>
            <p:nvPr userDrawn="1"/>
          </p:nvSpPr>
          <p:spPr bwMode="gray">
            <a:xfrm>
              <a:off x="9940210" y="2469800"/>
              <a:ext cx="82499" cy="149133"/>
            </a:xfrm>
            <a:custGeom>
              <a:avLst/>
              <a:gdLst>
                <a:gd name="T0" fmla="*/ 28 w 28"/>
                <a:gd name="T1" fmla="*/ 47 h 51"/>
                <a:gd name="T2" fmla="*/ 3 w 28"/>
                <a:gd name="T3" fmla="*/ 1 h 51"/>
                <a:gd name="T4" fmla="*/ 19 w 28"/>
                <a:gd name="T5" fmla="*/ 51 h 51"/>
                <a:gd name="T6" fmla="*/ 28 w 28"/>
                <a:gd name="T7" fmla="*/ 47 h 51"/>
              </a:gdLst>
              <a:ahLst/>
              <a:cxnLst>
                <a:cxn ang="0">
                  <a:pos x="T0" y="T1"/>
                </a:cxn>
                <a:cxn ang="0">
                  <a:pos x="T2" y="T3"/>
                </a:cxn>
                <a:cxn ang="0">
                  <a:pos x="T4" y="T5"/>
                </a:cxn>
                <a:cxn ang="0">
                  <a:pos x="T6" y="T7"/>
                </a:cxn>
              </a:cxnLst>
              <a:rect l="0" t="0" r="r" b="b"/>
              <a:pathLst>
                <a:path w="28" h="51">
                  <a:moveTo>
                    <a:pt x="28" y="47"/>
                  </a:moveTo>
                  <a:cubicBezTo>
                    <a:pt x="8" y="0"/>
                    <a:pt x="5" y="0"/>
                    <a:pt x="3" y="1"/>
                  </a:cubicBezTo>
                  <a:cubicBezTo>
                    <a:pt x="2" y="2"/>
                    <a:pt x="0" y="4"/>
                    <a:pt x="19" y="51"/>
                  </a:cubicBezTo>
                  <a:lnTo>
                    <a:pt x="28" y="4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0" name="Freeform 261"/>
            <p:cNvSpPr>
              <a:spLocks/>
            </p:cNvSpPr>
            <p:nvPr userDrawn="1"/>
          </p:nvSpPr>
          <p:spPr bwMode="gray">
            <a:xfrm>
              <a:off x="9898962" y="2587201"/>
              <a:ext cx="117403" cy="133267"/>
            </a:xfrm>
            <a:custGeom>
              <a:avLst/>
              <a:gdLst>
                <a:gd name="T0" fmla="*/ 33 w 40"/>
                <a:gd name="T1" fmla="*/ 0 h 45"/>
                <a:gd name="T2" fmla="*/ 3 w 40"/>
                <a:gd name="T3" fmla="*/ 41 h 45"/>
                <a:gd name="T4" fmla="*/ 40 w 40"/>
                <a:gd name="T5" fmla="*/ 7 h 45"/>
                <a:gd name="T6" fmla="*/ 33 w 40"/>
                <a:gd name="T7" fmla="*/ 0 h 45"/>
              </a:gdLst>
              <a:ahLst/>
              <a:cxnLst>
                <a:cxn ang="0">
                  <a:pos x="T0" y="T1"/>
                </a:cxn>
                <a:cxn ang="0">
                  <a:pos x="T2" y="T3"/>
                </a:cxn>
                <a:cxn ang="0">
                  <a:pos x="T4" y="T5"/>
                </a:cxn>
                <a:cxn ang="0">
                  <a:pos x="T6" y="T7"/>
                </a:cxn>
              </a:cxnLst>
              <a:rect l="0" t="0" r="r" b="b"/>
              <a:pathLst>
                <a:path w="40" h="45">
                  <a:moveTo>
                    <a:pt x="33" y="0"/>
                  </a:moveTo>
                  <a:cubicBezTo>
                    <a:pt x="0" y="38"/>
                    <a:pt x="2" y="40"/>
                    <a:pt x="3" y="41"/>
                  </a:cubicBezTo>
                  <a:cubicBezTo>
                    <a:pt x="4" y="42"/>
                    <a:pt x="7" y="45"/>
                    <a:pt x="40" y="7"/>
                  </a:cubicBezTo>
                  <a:lnTo>
                    <a:pt x="3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1" name="Freeform 262"/>
            <p:cNvSpPr>
              <a:spLocks/>
            </p:cNvSpPr>
            <p:nvPr userDrawn="1"/>
          </p:nvSpPr>
          <p:spPr bwMode="gray">
            <a:xfrm>
              <a:off x="10000499" y="2587201"/>
              <a:ext cx="149133" cy="38076"/>
            </a:xfrm>
            <a:custGeom>
              <a:avLst/>
              <a:gdLst>
                <a:gd name="T0" fmla="*/ 0 w 51"/>
                <a:gd name="T1" fmla="*/ 0 h 13"/>
                <a:gd name="T2" fmla="*/ 50 w 51"/>
                <a:gd name="T3" fmla="*/ 8 h 13"/>
                <a:gd name="T4" fmla="*/ 0 w 51"/>
                <a:gd name="T5" fmla="*/ 10 h 13"/>
                <a:gd name="T6" fmla="*/ 0 w 51"/>
                <a:gd name="T7" fmla="*/ 0 h 13"/>
              </a:gdLst>
              <a:ahLst/>
              <a:cxnLst>
                <a:cxn ang="0">
                  <a:pos x="T0" y="T1"/>
                </a:cxn>
                <a:cxn ang="0">
                  <a:pos x="T2" y="T3"/>
                </a:cxn>
                <a:cxn ang="0">
                  <a:pos x="T4" y="T5"/>
                </a:cxn>
                <a:cxn ang="0">
                  <a:pos x="T6" y="T7"/>
                </a:cxn>
              </a:cxnLst>
              <a:rect l="0" t="0" r="r" b="b"/>
              <a:pathLst>
                <a:path w="51" h="13">
                  <a:moveTo>
                    <a:pt x="0" y="0"/>
                  </a:moveTo>
                  <a:cubicBezTo>
                    <a:pt x="51" y="3"/>
                    <a:pt x="50" y="6"/>
                    <a:pt x="50" y="8"/>
                  </a:cubicBezTo>
                  <a:cubicBezTo>
                    <a:pt x="50" y="9"/>
                    <a:pt x="50" y="13"/>
                    <a:pt x="0" y="1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2" name="Oval 263"/>
            <p:cNvSpPr>
              <a:spLocks noChangeArrowheads="1"/>
            </p:cNvSpPr>
            <p:nvPr userDrawn="1"/>
          </p:nvSpPr>
          <p:spPr bwMode="gray">
            <a:xfrm>
              <a:off x="8620233" y="2961618"/>
              <a:ext cx="2738319" cy="2722452"/>
            </a:xfrm>
            <a:prstGeom prst="ellipse">
              <a:avLst/>
            </a:pr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3" name="Freeform 264"/>
            <p:cNvSpPr>
              <a:spLocks/>
            </p:cNvSpPr>
            <p:nvPr userDrawn="1"/>
          </p:nvSpPr>
          <p:spPr bwMode="gray">
            <a:xfrm>
              <a:off x="8772538" y="3113923"/>
              <a:ext cx="2586014" cy="2570147"/>
            </a:xfrm>
            <a:custGeom>
              <a:avLst/>
              <a:gdLst>
                <a:gd name="T0" fmla="*/ 623 w 873"/>
                <a:gd name="T1" fmla="*/ 0 h 873"/>
                <a:gd name="T2" fmla="*/ 675 w 873"/>
                <a:gd name="T3" fmla="*/ 213 h 873"/>
                <a:gd name="T4" fmla="*/ 213 w 873"/>
                <a:gd name="T5" fmla="*/ 675 h 873"/>
                <a:gd name="T6" fmla="*/ 0 w 873"/>
                <a:gd name="T7" fmla="*/ 623 h 873"/>
                <a:gd name="T8" fmla="*/ 410 w 873"/>
                <a:gd name="T9" fmla="*/ 873 h 873"/>
                <a:gd name="T10" fmla="*/ 873 w 873"/>
                <a:gd name="T11" fmla="*/ 410 h 873"/>
                <a:gd name="T12" fmla="*/ 623 w 873"/>
                <a:gd name="T13" fmla="*/ 0 h 873"/>
              </a:gdLst>
              <a:ahLst/>
              <a:cxnLst>
                <a:cxn ang="0">
                  <a:pos x="T0" y="T1"/>
                </a:cxn>
                <a:cxn ang="0">
                  <a:pos x="T2" y="T3"/>
                </a:cxn>
                <a:cxn ang="0">
                  <a:pos x="T4" y="T5"/>
                </a:cxn>
                <a:cxn ang="0">
                  <a:pos x="T6" y="T7"/>
                </a:cxn>
                <a:cxn ang="0">
                  <a:pos x="T8" y="T9"/>
                </a:cxn>
                <a:cxn ang="0">
                  <a:pos x="T10" y="T11"/>
                </a:cxn>
                <a:cxn ang="0">
                  <a:pos x="T12" y="T13"/>
                </a:cxn>
              </a:cxnLst>
              <a:rect l="0" t="0" r="r" b="b"/>
              <a:pathLst>
                <a:path w="873" h="873">
                  <a:moveTo>
                    <a:pt x="623" y="0"/>
                  </a:moveTo>
                  <a:cubicBezTo>
                    <a:pt x="657" y="63"/>
                    <a:pt x="675" y="136"/>
                    <a:pt x="675" y="213"/>
                  </a:cubicBezTo>
                  <a:cubicBezTo>
                    <a:pt x="675" y="468"/>
                    <a:pt x="468" y="675"/>
                    <a:pt x="213" y="675"/>
                  </a:cubicBezTo>
                  <a:cubicBezTo>
                    <a:pt x="136" y="675"/>
                    <a:pt x="63" y="657"/>
                    <a:pt x="0" y="623"/>
                  </a:cubicBezTo>
                  <a:cubicBezTo>
                    <a:pt x="77" y="772"/>
                    <a:pt x="232" y="873"/>
                    <a:pt x="410" y="873"/>
                  </a:cubicBezTo>
                  <a:cubicBezTo>
                    <a:pt x="666" y="873"/>
                    <a:pt x="873" y="666"/>
                    <a:pt x="873" y="410"/>
                  </a:cubicBezTo>
                  <a:cubicBezTo>
                    <a:pt x="873" y="232"/>
                    <a:pt x="772" y="77"/>
                    <a:pt x="623" y="0"/>
                  </a:cubicBezTo>
                  <a:close/>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4" name="Oval 265"/>
            <p:cNvSpPr>
              <a:spLocks noChangeArrowheads="1"/>
            </p:cNvSpPr>
            <p:nvPr userDrawn="1"/>
          </p:nvSpPr>
          <p:spPr bwMode="gray">
            <a:xfrm>
              <a:off x="9867232" y="3745355"/>
              <a:ext cx="218939" cy="215765"/>
            </a:xfrm>
            <a:prstGeom prst="ellipse">
              <a:avLst/>
            </a:pr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5" name="Freeform 266"/>
            <p:cNvSpPr>
              <a:spLocks/>
            </p:cNvSpPr>
            <p:nvPr userDrawn="1"/>
          </p:nvSpPr>
          <p:spPr bwMode="gray">
            <a:xfrm>
              <a:off x="9959248" y="3745355"/>
              <a:ext cx="126921" cy="215765"/>
            </a:xfrm>
            <a:custGeom>
              <a:avLst/>
              <a:gdLst>
                <a:gd name="T0" fmla="*/ 31 w 42"/>
                <a:gd name="T1" fmla="*/ 36 h 73"/>
                <a:gd name="T2" fmla="*/ 0 w 42"/>
                <a:gd name="T3" fmla="*/ 0 h 73"/>
                <a:gd name="T4" fmla="*/ 5 w 42"/>
                <a:gd name="T5" fmla="*/ 0 h 73"/>
                <a:gd name="T6" fmla="*/ 42 w 42"/>
                <a:gd name="T7" fmla="*/ 36 h 73"/>
                <a:gd name="T8" fmla="*/ 5 w 42"/>
                <a:gd name="T9" fmla="*/ 73 h 73"/>
                <a:gd name="T10" fmla="*/ 0 w 42"/>
                <a:gd name="T11" fmla="*/ 72 h 73"/>
                <a:gd name="T12" fmla="*/ 31 w 42"/>
                <a:gd name="T13" fmla="*/ 36 h 73"/>
              </a:gdLst>
              <a:ahLst/>
              <a:cxnLst>
                <a:cxn ang="0">
                  <a:pos x="T0" y="T1"/>
                </a:cxn>
                <a:cxn ang="0">
                  <a:pos x="T2" y="T3"/>
                </a:cxn>
                <a:cxn ang="0">
                  <a:pos x="T4" y="T5"/>
                </a:cxn>
                <a:cxn ang="0">
                  <a:pos x="T6" y="T7"/>
                </a:cxn>
                <a:cxn ang="0">
                  <a:pos x="T8" y="T9"/>
                </a:cxn>
                <a:cxn ang="0">
                  <a:pos x="T10" y="T11"/>
                </a:cxn>
                <a:cxn ang="0">
                  <a:pos x="T12" y="T13"/>
                </a:cxn>
              </a:cxnLst>
              <a:rect l="0" t="0" r="r" b="b"/>
              <a:pathLst>
                <a:path w="42" h="73">
                  <a:moveTo>
                    <a:pt x="31" y="36"/>
                  </a:moveTo>
                  <a:cubicBezTo>
                    <a:pt x="31" y="18"/>
                    <a:pt x="18" y="3"/>
                    <a:pt x="0" y="0"/>
                  </a:cubicBezTo>
                  <a:cubicBezTo>
                    <a:pt x="2" y="0"/>
                    <a:pt x="3" y="0"/>
                    <a:pt x="5" y="0"/>
                  </a:cubicBezTo>
                  <a:cubicBezTo>
                    <a:pt x="25" y="0"/>
                    <a:pt x="42" y="16"/>
                    <a:pt x="42" y="36"/>
                  </a:cubicBezTo>
                  <a:cubicBezTo>
                    <a:pt x="42" y="56"/>
                    <a:pt x="25" y="73"/>
                    <a:pt x="5" y="73"/>
                  </a:cubicBezTo>
                  <a:cubicBezTo>
                    <a:pt x="3" y="73"/>
                    <a:pt x="2" y="73"/>
                    <a:pt x="0" y="72"/>
                  </a:cubicBezTo>
                  <a:cubicBezTo>
                    <a:pt x="18" y="70"/>
                    <a:pt x="31" y="55"/>
                    <a:pt x="31" y="36"/>
                  </a:cubicBez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6" name="Freeform 267"/>
            <p:cNvSpPr>
              <a:spLocks/>
            </p:cNvSpPr>
            <p:nvPr userDrawn="1"/>
          </p:nvSpPr>
          <p:spPr bwMode="gray">
            <a:xfrm>
              <a:off x="9965595" y="3815162"/>
              <a:ext cx="19038" cy="253842"/>
            </a:xfrm>
            <a:custGeom>
              <a:avLst/>
              <a:gdLst>
                <a:gd name="T0" fmla="*/ 3 w 6"/>
                <a:gd name="T1" fmla="*/ 86 h 86"/>
                <a:gd name="T2" fmla="*/ 0 w 6"/>
                <a:gd name="T3" fmla="*/ 84 h 86"/>
                <a:gd name="T4" fmla="*/ 0 w 6"/>
                <a:gd name="T5" fmla="*/ 3 h 86"/>
                <a:gd name="T6" fmla="*/ 3 w 6"/>
                <a:gd name="T7" fmla="*/ 0 h 86"/>
                <a:gd name="T8" fmla="*/ 6 w 6"/>
                <a:gd name="T9" fmla="*/ 3 h 86"/>
                <a:gd name="T10" fmla="*/ 6 w 6"/>
                <a:gd name="T11" fmla="*/ 84 h 86"/>
                <a:gd name="T12" fmla="*/ 3 w 6"/>
                <a:gd name="T13" fmla="*/ 86 h 86"/>
              </a:gdLst>
              <a:ahLst/>
              <a:cxnLst>
                <a:cxn ang="0">
                  <a:pos x="T0" y="T1"/>
                </a:cxn>
                <a:cxn ang="0">
                  <a:pos x="T2" y="T3"/>
                </a:cxn>
                <a:cxn ang="0">
                  <a:pos x="T4" y="T5"/>
                </a:cxn>
                <a:cxn ang="0">
                  <a:pos x="T6" y="T7"/>
                </a:cxn>
                <a:cxn ang="0">
                  <a:pos x="T8" y="T9"/>
                </a:cxn>
                <a:cxn ang="0">
                  <a:pos x="T10" y="T11"/>
                </a:cxn>
                <a:cxn ang="0">
                  <a:pos x="T12" y="T13"/>
                </a:cxn>
              </a:cxnLst>
              <a:rect l="0" t="0" r="r" b="b"/>
              <a:pathLst>
                <a:path w="6" h="86">
                  <a:moveTo>
                    <a:pt x="3" y="86"/>
                  </a:moveTo>
                  <a:cubicBezTo>
                    <a:pt x="2" y="86"/>
                    <a:pt x="0" y="85"/>
                    <a:pt x="0" y="84"/>
                  </a:cubicBezTo>
                  <a:cubicBezTo>
                    <a:pt x="0" y="3"/>
                    <a:pt x="0" y="3"/>
                    <a:pt x="0" y="3"/>
                  </a:cubicBezTo>
                  <a:cubicBezTo>
                    <a:pt x="0" y="1"/>
                    <a:pt x="2" y="0"/>
                    <a:pt x="3" y="0"/>
                  </a:cubicBezTo>
                  <a:cubicBezTo>
                    <a:pt x="5" y="0"/>
                    <a:pt x="6" y="1"/>
                    <a:pt x="6" y="3"/>
                  </a:cubicBezTo>
                  <a:cubicBezTo>
                    <a:pt x="6" y="84"/>
                    <a:pt x="6" y="84"/>
                    <a:pt x="6" y="84"/>
                  </a:cubicBezTo>
                  <a:cubicBezTo>
                    <a:pt x="6" y="85"/>
                    <a:pt x="5" y="86"/>
                    <a:pt x="3" y="86"/>
                  </a:cubicBez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7" name="Freeform 268"/>
            <p:cNvSpPr>
              <a:spLocks/>
            </p:cNvSpPr>
            <p:nvPr userDrawn="1"/>
          </p:nvSpPr>
          <p:spPr bwMode="gray">
            <a:xfrm>
              <a:off x="9924346" y="3869102"/>
              <a:ext cx="95191" cy="63460"/>
            </a:xfrm>
            <a:custGeom>
              <a:avLst/>
              <a:gdLst>
                <a:gd name="T0" fmla="*/ 17 w 32"/>
                <a:gd name="T1" fmla="*/ 21 h 21"/>
                <a:gd name="T2" fmla="*/ 1 w 32"/>
                <a:gd name="T3" fmla="*/ 5 h 21"/>
                <a:gd name="T4" fmla="*/ 1 w 32"/>
                <a:gd name="T5" fmla="*/ 1 h 21"/>
                <a:gd name="T6" fmla="*/ 5 w 32"/>
                <a:gd name="T7" fmla="*/ 1 h 21"/>
                <a:gd name="T8" fmla="*/ 18 w 32"/>
                <a:gd name="T9" fmla="*/ 14 h 21"/>
                <a:gd name="T10" fmla="*/ 27 w 32"/>
                <a:gd name="T11" fmla="*/ 7 h 21"/>
                <a:gd name="T12" fmla="*/ 31 w 32"/>
                <a:gd name="T13" fmla="*/ 8 h 21"/>
                <a:gd name="T14" fmla="*/ 30 w 32"/>
                <a:gd name="T15" fmla="*/ 12 h 21"/>
                <a:gd name="T16" fmla="*/ 17 w 32"/>
                <a:gd name="T17"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21">
                  <a:moveTo>
                    <a:pt x="17" y="21"/>
                  </a:moveTo>
                  <a:cubicBezTo>
                    <a:pt x="1" y="5"/>
                    <a:pt x="1" y="5"/>
                    <a:pt x="1" y="5"/>
                  </a:cubicBezTo>
                  <a:cubicBezTo>
                    <a:pt x="0" y="4"/>
                    <a:pt x="0" y="2"/>
                    <a:pt x="1" y="1"/>
                  </a:cubicBezTo>
                  <a:cubicBezTo>
                    <a:pt x="2" y="0"/>
                    <a:pt x="4" y="0"/>
                    <a:pt x="5" y="1"/>
                  </a:cubicBezTo>
                  <a:cubicBezTo>
                    <a:pt x="18" y="14"/>
                    <a:pt x="18" y="14"/>
                    <a:pt x="18" y="14"/>
                  </a:cubicBezTo>
                  <a:cubicBezTo>
                    <a:pt x="27" y="7"/>
                    <a:pt x="27" y="7"/>
                    <a:pt x="27" y="7"/>
                  </a:cubicBezTo>
                  <a:cubicBezTo>
                    <a:pt x="28" y="6"/>
                    <a:pt x="30" y="7"/>
                    <a:pt x="31" y="8"/>
                  </a:cubicBezTo>
                  <a:cubicBezTo>
                    <a:pt x="32" y="9"/>
                    <a:pt x="32" y="11"/>
                    <a:pt x="30" y="12"/>
                  </a:cubicBezTo>
                  <a:lnTo>
                    <a:pt x="17" y="21"/>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8" name="Oval 269"/>
            <p:cNvSpPr>
              <a:spLocks noChangeArrowheads="1"/>
            </p:cNvSpPr>
            <p:nvPr userDrawn="1"/>
          </p:nvSpPr>
          <p:spPr bwMode="gray">
            <a:xfrm>
              <a:off x="10070305" y="3421707"/>
              <a:ext cx="279226" cy="282400"/>
            </a:xfrm>
            <a:prstGeom prst="ellipse">
              <a:avLst/>
            </a:pr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9" name="Freeform 270"/>
            <p:cNvSpPr>
              <a:spLocks/>
            </p:cNvSpPr>
            <p:nvPr userDrawn="1"/>
          </p:nvSpPr>
          <p:spPr bwMode="gray">
            <a:xfrm>
              <a:off x="10187706" y="3421707"/>
              <a:ext cx="161825" cy="282400"/>
            </a:xfrm>
            <a:custGeom>
              <a:avLst/>
              <a:gdLst>
                <a:gd name="T0" fmla="*/ 41 w 55"/>
                <a:gd name="T1" fmla="*/ 48 h 95"/>
                <a:gd name="T2" fmla="*/ 0 w 55"/>
                <a:gd name="T3" fmla="*/ 1 h 95"/>
                <a:gd name="T4" fmla="*/ 7 w 55"/>
                <a:gd name="T5" fmla="*/ 0 h 95"/>
                <a:gd name="T6" fmla="*/ 55 w 55"/>
                <a:gd name="T7" fmla="*/ 48 h 95"/>
                <a:gd name="T8" fmla="*/ 7 w 55"/>
                <a:gd name="T9" fmla="*/ 95 h 95"/>
                <a:gd name="T10" fmla="*/ 0 w 55"/>
                <a:gd name="T11" fmla="*/ 95 h 95"/>
                <a:gd name="T12" fmla="*/ 41 w 55"/>
                <a:gd name="T13" fmla="*/ 48 h 95"/>
              </a:gdLst>
              <a:ahLst/>
              <a:cxnLst>
                <a:cxn ang="0">
                  <a:pos x="T0" y="T1"/>
                </a:cxn>
                <a:cxn ang="0">
                  <a:pos x="T2" y="T3"/>
                </a:cxn>
                <a:cxn ang="0">
                  <a:pos x="T4" y="T5"/>
                </a:cxn>
                <a:cxn ang="0">
                  <a:pos x="T6" y="T7"/>
                </a:cxn>
                <a:cxn ang="0">
                  <a:pos x="T8" y="T9"/>
                </a:cxn>
                <a:cxn ang="0">
                  <a:pos x="T10" y="T11"/>
                </a:cxn>
                <a:cxn ang="0">
                  <a:pos x="T12" y="T13"/>
                </a:cxn>
              </a:cxnLst>
              <a:rect l="0" t="0" r="r" b="b"/>
              <a:pathLst>
                <a:path w="55" h="95">
                  <a:moveTo>
                    <a:pt x="41" y="48"/>
                  </a:moveTo>
                  <a:cubicBezTo>
                    <a:pt x="41" y="24"/>
                    <a:pt x="23" y="4"/>
                    <a:pt x="0" y="1"/>
                  </a:cubicBezTo>
                  <a:cubicBezTo>
                    <a:pt x="3" y="0"/>
                    <a:pt x="5" y="0"/>
                    <a:pt x="7" y="0"/>
                  </a:cubicBezTo>
                  <a:cubicBezTo>
                    <a:pt x="34" y="0"/>
                    <a:pt x="55" y="21"/>
                    <a:pt x="55" y="48"/>
                  </a:cubicBezTo>
                  <a:cubicBezTo>
                    <a:pt x="55" y="74"/>
                    <a:pt x="34" y="95"/>
                    <a:pt x="7" y="95"/>
                  </a:cubicBezTo>
                  <a:cubicBezTo>
                    <a:pt x="5" y="95"/>
                    <a:pt x="3" y="95"/>
                    <a:pt x="0" y="95"/>
                  </a:cubicBezTo>
                  <a:cubicBezTo>
                    <a:pt x="23" y="91"/>
                    <a:pt x="41" y="72"/>
                    <a:pt x="41" y="48"/>
                  </a:cubicBez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0" name="Freeform 271"/>
            <p:cNvSpPr>
              <a:spLocks/>
            </p:cNvSpPr>
            <p:nvPr userDrawn="1"/>
          </p:nvSpPr>
          <p:spPr bwMode="gray">
            <a:xfrm>
              <a:off x="10203572" y="3513724"/>
              <a:ext cx="15866" cy="323648"/>
            </a:xfrm>
            <a:custGeom>
              <a:avLst/>
              <a:gdLst>
                <a:gd name="T0" fmla="*/ 2 w 5"/>
                <a:gd name="T1" fmla="*/ 110 h 110"/>
                <a:gd name="T2" fmla="*/ 0 w 5"/>
                <a:gd name="T3" fmla="*/ 108 h 110"/>
                <a:gd name="T4" fmla="*/ 0 w 5"/>
                <a:gd name="T5" fmla="*/ 3 h 110"/>
                <a:gd name="T6" fmla="*/ 2 w 5"/>
                <a:gd name="T7" fmla="*/ 0 h 110"/>
                <a:gd name="T8" fmla="*/ 5 w 5"/>
                <a:gd name="T9" fmla="*/ 3 h 110"/>
                <a:gd name="T10" fmla="*/ 5 w 5"/>
                <a:gd name="T11" fmla="*/ 108 h 110"/>
                <a:gd name="T12" fmla="*/ 2 w 5"/>
                <a:gd name="T13" fmla="*/ 110 h 110"/>
              </a:gdLst>
              <a:ahLst/>
              <a:cxnLst>
                <a:cxn ang="0">
                  <a:pos x="T0" y="T1"/>
                </a:cxn>
                <a:cxn ang="0">
                  <a:pos x="T2" y="T3"/>
                </a:cxn>
                <a:cxn ang="0">
                  <a:pos x="T4" y="T5"/>
                </a:cxn>
                <a:cxn ang="0">
                  <a:pos x="T6" y="T7"/>
                </a:cxn>
                <a:cxn ang="0">
                  <a:pos x="T8" y="T9"/>
                </a:cxn>
                <a:cxn ang="0">
                  <a:pos x="T10" y="T11"/>
                </a:cxn>
                <a:cxn ang="0">
                  <a:pos x="T12" y="T13"/>
                </a:cxn>
              </a:cxnLst>
              <a:rect l="0" t="0" r="r" b="b"/>
              <a:pathLst>
                <a:path w="5" h="110">
                  <a:moveTo>
                    <a:pt x="2" y="110"/>
                  </a:moveTo>
                  <a:cubicBezTo>
                    <a:pt x="1" y="110"/>
                    <a:pt x="0" y="109"/>
                    <a:pt x="0" y="108"/>
                  </a:cubicBezTo>
                  <a:cubicBezTo>
                    <a:pt x="0" y="3"/>
                    <a:pt x="0" y="3"/>
                    <a:pt x="0" y="3"/>
                  </a:cubicBezTo>
                  <a:cubicBezTo>
                    <a:pt x="0" y="1"/>
                    <a:pt x="1" y="0"/>
                    <a:pt x="2" y="0"/>
                  </a:cubicBezTo>
                  <a:cubicBezTo>
                    <a:pt x="4" y="0"/>
                    <a:pt x="5" y="1"/>
                    <a:pt x="5" y="3"/>
                  </a:cubicBezTo>
                  <a:cubicBezTo>
                    <a:pt x="5" y="108"/>
                    <a:pt x="5" y="108"/>
                    <a:pt x="5" y="108"/>
                  </a:cubicBezTo>
                  <a:cubicBezTo>
                    <a:pt x="5" y="109"/>
                    <a:pt x="4" y="110"/>
                    <a:pt x="2" y="110"/>
                  </a:cubicBez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1" name="Freeform 272"/>
            <p:cNvSpPr>
              <a:spLocks/>
            </p:cNvSpPr>
            <p:nvPr userDrawn="1"/>
          </p:nvSpPr>
          <p:spPr bwMode="gray">
            <a:xfrm>
              <a:off x="10149630" y="3589876"/>
              <a:ext cx="111057" cy="69806"/>
            </a:xfrm>
            <a:custGeom>
              <a:avLst/>
              <a:gdLst>
                <a:gd name="T0" fmla="*/ 20 w 38"/>
                <a:gd name="T1" fmla="*/ 23 h 23"/>
                <a:gd name="T2" fmla="*/ 0 w 38"/>
                <a:gd name="T3" fmla="*/ 4 h 23"/>
                <a:gd name="T4" fmla="*/ 0 w 38"/>
                <a:gd name="T5" fmla="*/ 0 h 23"/>
                <a:gd name="T6" fmla="*/ 4 w 38"/>
                <a:gd name="T7" fmla="*/ 0 h 23"/>
                <a:gd name="T8" fmla="*/ 21 w 38"/>
                <a:gd name="T9" fmla="*/ 18 h 23"/>
                <a:gd name="T10" fmla="*/ 34 w 38"/>
                <a:gd name="T11" fmla="*/ 9 h 23"/>
                <a:gd name="T12" fmla="*/ 37 w 38"/>
                <a:gd name="T13" fmla="*/ 9 h 23"/>
                <a:gd name="T14" fmla="*/ 37 w 38"/>
                <a:gd name="T15" fmla="*/ 12 h 23"/>
                <a:gd name="T16" fmla="*/ 20 w 38"/>
                <a:gd name="T1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23">
                  <a:moveTo>
                    <a:pt x="20" y="23"/>
                  </a:moveTo>
                  <a:cubicBezTo>
                    <a:pt x="0" y="4"/>
                    <a:pt x="0" y="4"/>
                    <a:pt x="0" y="4"/>
                  </a:cubicBezTo>
                  <a:cubicBezTo>
                    <a:pt x="0" y="3"/>
                    <a:pt x="0" y="1"/>
                    <a:pt x="0" y="0"/>
                  </a:cubicBezTo>
                  <a:cubicBezTo>
                    <a:pt x="1" y="0"/>
                    <a:pt x="3" y="0"/>
                    <a:pt x="4" y="0"/>
                  </a:cubicBezTo>
                  <a:cubicBezTo>
                    <a:pt x="21" y="18"/>
                    <a:pt x="21" y="18"/>
                    <a:pt x="21" y="18"/>
                  </a:cubicBezTo>
                  <a:cubicBezTo>
                    <a:pt x="34" y="9"/>
                    <a:pt x="34" y="9"/>
                    <a:pt x="34" y="9"/>
                  </a:cubicBezTo>
                  <a:cubicBezTo>
                    <a:pt x="35" y="8"/>
                    <a:pt x="36" y="8"/>
                    <a:pt x="37" y="9"/>
                  </a:cubicBezTo>
                  <a:cubicBezTo>
                    <a:pt x="38" y="10"/>
                    <a:pt x="38" y="12"/>
                    <a:pt x="37" y="12"/>
                  </a:cubicBezTo>
                  <a:lnTo>
                    <a:pt x="20" y="23"/>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2" name="Oval 273"/>
            <p:cNvSpPr>
              <a:spLocks noChangeArrowheads="1"/>
            </p:cNvSpPr>
            <p:nvPr userDrawn="1"/>
          </p:nvSpPr>
          <p:spPr bwMode="gray">
            <a:xfrm>
              <a:off x="9753003" y="3231326"/>
              <a:ext cx="282400" cy="279226"/>
            </a:xfrm>
            <a:prstGeom prst="ellipse">
              <a:avLst/>
            </a:pr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3" name="Freeform 274"/>
            <p:cNvSpPr>
              <a:spLocks/>
            </p:cNvSpPr>
            <p:nvPr userDrawn="1"/>
          </p:nvSpPr>
          <p:spPr bwMode="gray">
            <a:xfrm>
              <a:off x="9873578" y="3231326"/>
              <a:ext cx="161825" cy="279226"/>
            </a:xfrm>
            <a:custGeom>
              <a:avLst/>
              <a:gdLst>
                <a:gd name="T0" fmla="*/ 40 w 54"/>
                <a:gd name="T1" fmla="*/ 48 h 95"/>
                <a:gd name="T2" fmla="*/ 0 w 54"/>
                <a:gd name="T3" fmla="*/ 0 h 95"/>
                <a:gd name="T4" fmla="*/ 6 w 54"/>
                <a:gd name="T5" fmla="*/ 0 h 95"/>
                <a:gd name="T6" fmla="*/ 54 w 54"/>
                <a:gd name="T7" fmla="*/ 48 h 95"/>
                <a:gd name="T8" fmla="*/ 6 w 54"/>
                <a:gd name="T9" fmla="*/ 95 h 95"/>
                <a:gd name="T10" fmla="*/ 0 w 54"/>
                <a:gd name="T11" fmla="*/ 95 h 95"/>
                <a:gd name="T12" fmla="*/ 40 w 54"/>
                <a:gd name="T13" fmla="*/ 48 h 95"/>
              </a:gdLst>
              <a:ahLst/>
              <a:cxnLst>
                <a:cxn ang="0">
                  <a:pos x="T0" y="T1"/>
                </a:cxn>
                <a:cxn ang="0">
                  <a:pos x="T2" y="T3"/>
                </a:cxn>
                <a:cxn ang="0">
                  <a:pos x="T4" y="T5"/>
                </a:cxn>
                <a:cxn ang="0">
                  <a:pos x="T6" y="T7"/>
                </a:cxn>
                <a:cxn ang="0">
                  <a:pos x="T8" y="T9"/>
                </a:cxn>
                <a:cxn ang="0">
                  <a:pos x="T10" y="T11"/>
                </a:cxn>
                <a:cxn ang="0">
                  <a:pos x="T12" y="T13"/>
                </a:cxn>
              </a:cxnLst>
              <a:rect l="0" t="0" r="r" b="b"/>
              <a:pathLst>
                <a:path w="54" h="95">
                  <a:moveTo>
                    <a:pt x="40" y="48"/>
                  </a:moveTo>
                  <a:cubicBezTo>
                    <a:pt x="40" y="24"/>
                    <a:pt x="23" y="4"/>
                    <a:pt x="0" y="0"/>
                  </a:cubicBezTo>
                  <a:cubicBezTo>
                    <a:pt x="2" y="0"/>
                    <a:pt x="4" y="0"/>
                    <a:pt x="6" y="0"/>
                  </a:cubicBezTo>
                  <a:cubicBezTo>
                    <a:pt x="33" y="0"/>
                    <a:pt x="54" y="21"/>
                    <a:pt x="54" y="48"/>
                  </a:cubicBezTo>
                  <a:cubicBezTo>
                    <a:pt x="54" y="74"/>
                    <a:pt x="33" y="95"/>
                    <a:pt x="6" y="95"/>
                  </a:cubicBezTo>
                  <a:cubicBezTo>
                    <a:pt x="4" y="95"/>
                    <a:pt x="2" y="95"/>
                    <a:pt x="0" y="95"/>
                  </a:cubicBezTo>
                  <a:cubicBezTo>
                    <a:pt x="23" y="91"/>
                    <a:pt x="40" y="71"/>
                    <a:pt x="40" y="48"/>
                  </a:cubicBez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4" name="Freeform 275"/>
            <p:cNvSpPr>
              <a:spLocks/>
            </p:cNvSpPr>
            <p:nvPr userDrawn="1"/>
          </p:nvSpPr>
          <p:spPr bwMode="gray">
            <a:xfrm>
              <a:off x="9886270" y="3323342"/>
              <a:ext cx="15866" cy="323648"/>
            </a:xfrm>
            <a:custGeom>
              <a:avLst/>
              <a:gdLst>
                <a:gd name="T0" fmla="*/ 2 w 5"/>
                <a:gd name="T1" fmla="*/ 110 h 110"/>
                <a:gd name="T2" fmla="*/ 0 w 5"/>
                <a:gd name="T3" fmla="*/ 108 h 110"/>
                <a:gd name="T4" fmla="*/ 0 w 5"/>
                <a:gd name="T5" fmla="*/ 3 h 110"/>
                <a:gd name="T6" fmla="*/ 2 w 5"/>
                <a:gd name="T7" fmla="*/ 0 h 110"/>
                <a:gd name="T8" fmla="*/ 5 w 5"/>
                <a:gd name="T9" fmla="*/ 3 h 110"/>
                <a:gd name="T10" fmla="*/ 5 w 5"/>
                <a:gd name="T11" fmla="*/ 108 h 110"/>
                <a:gd name="T12" fmla="*/ 2 w 5"/>
                <a:gd name="T13" fmla="*/ 110 h 110"/>
              </a:gdLst>
              <a:ahLst/>
              <a:cxnLst>
                <a:cxn ang="0">
                  <a:pos x="T0" y="T1"/>
                </a:cxn>
                <a:cxn ang="0">
                  <a:pos x="T2" y="T3"/>
                </a:cxn>
                <a:cxn ang="0">
                  <a:pos x="T4" y="T5"/>
                </a:cxn>
                <a:cxn ang="0">
                  <a:pos x="T6" y="T7"/>
                </a:cxn>
                <a:cxn ang="0">
                  <a:pos x="T8" y="T9"/>
                </a:cxn>
                <a:cxn ang="0">
                  <a:pos x="T10" y="T11"/>
                </a:cxn>
                <a:cxn ang="0">
                  <a:pos x="T12" y="T13"/>
                </a:cxn>
              </a:cxnLst>
              <a:rect l="0" t="0" r="r" b="b"/>
              <a:pathLst>
                <a:path w="5" h="110">
                  <a:moveTo>
                    <a:pt x="2" y="110"/>
                  </a:moveTo>
                  <a:cubicBezTo>
                    <a:pt x="1" y="110"/>
                    <a:pt x="0" y="109"/>
                    <a:pt x="0" y="108"/>
                  </a:cubicBezTo>
                  <a:cubicBezTo>
                    <a:pt x="0" y="3"/>
                    <a:pt x="0" y="3"/>
                    <a:pt x="0" y="3"/>
                  </a:cubicBezTo>
                  <a:cubicBezTo>
                    <a:pt x="0" y="1"/>
                    <a:pt x="1" y="0"/>
                    <a:pt x="2" y="0"/>
                  </a:cubicBezTo>
                  <a:cubicBezTo>
                    <a:pt x="4" y="0"/>
                    <a:pt x="5" y="1"/>
                    <a:pt x="5" y="3"/>
                  </a:cubicBezTo>
                  <a:cubicBezTo>
                    <a:pt x="5" y="108"/>
                    <a:pt x="5" y="108"/>
                    <a:pt x="5" y="108"/>
                  </a:cubicBezTo>
                  <a:cubicBezTo>
                    <a:pt x="5" y="109"/>
                    <a:pt x="4" y="110"/>
                    <a:pt x="2" y="110"/>
                  </a:cubicBez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5" name="Freeform 276"/>
            <p:cNvSpPr>
              <a:spLocks/>
            </p:cNvSpPr>
            <p:nvPr userDrawn="1"/>
          </p:nvSpPr>
          <p:spPr bwMode="gray">
            <a:xfrm>
              <a:off x="9832328" y="3399495"/>
              <a:ext cx="114229" cy="66634"/>
            </a:xfrm>
            <a:custGeom>
              <a:avLst/>
              <a:gdLst>
                <a:gd name="T0" fmla="*/ 20 w 38"/>
                <a:gd name="T1" fmla="*/ 23 h 23"/>
                <a:gd name="T2" fmla="*/ 0 w 38"/>
                <a:gd name="T3" fmla="*/ 3 h 23"/>
                <a:gd name="T4" fmla="*/ 0 w 38"/>
                <a:gd name="T5" fmla="*/ 0 h 23"/>
                <a:gd name="T6" fmla="*/ 4 w 38"/>
                <a:gd name="T7" fmla="*/ 0 h 23"/>
                <a:gd name="T8" fmla="*/ 21 w 38"/>
                <a:gd name="T9" fmla="*/ 18 h 23"/>
                <a:gd name="T10" fmla="*/ 34 w 38"/>
                <a:gd name="T11" fmla="*/ 9 h 23"/>
                <a:gd name="T12" fmla="*/ 37 w 38"/>
                <a:gd name="T13" fmla="*/ 9 h 23"/>
                <a:gd name="T14" fmla="*/ 37 w 38"/>
                <a:gd name="T15" fmla="*/ 12 h 23"/>
                <a:gd name="T16" fmla="*/ 20 w 38"/>
                <a:gd name="T1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23">
                  <a:moveTo>
                    <a:pt x="20" y="23"/>
                  </a:moveTo>
                  <a:cubicBezTo>
                    <a:pt x="0" y="3"/>
                    <a:pt x="0" y="3"/>
                    <a:pt x="0" y="3"/>
                  </a:cubicBezTo>
                  <a:cubicBezTo>
                    <a:pt x="0" y="3"/>
                    <a:pt x="0" y="1"/>
                    <a:pt x="0" y="0"/>
                  </a:cubicBezTo>
                  <a:cubicBezTo>
                    <a:pt x="1" y="0"/>
                    <a:pt x="3" y="0"/>
                    <a:pt x="4" y="0"/>
                  </a:cubicBezTo>
                  <a:cubicBezTo>
                    <a:pt x="21" y="18"/>
                    <a:pt x="21" y="18"/>
                    <a:pt x="21" y="18"/>
                  </a:cubicBezTo>
                  <a:cubicBezTo>
                    <a:pt x="34" y="9"/>
                    <a:pt x="34" y="9"/>
                    <a:pt x="34" y="9"/>
                  </a:cubicBezTo>
                  <a:cubicBezTo>
                    <a:pt x="35" y="8"/>
                    <a:pt x="36" y="8"/>
                    <a:pt x="37" y="9"/>
                  </a:cubicBezTo>
                  <a:cubicBezTo>
                    <a:pt x="38" y="10"/>
                    <a:pt x="38" y="11"/>
                    <a:pt x="37" y="12"/>
                  </a:cubicBezTo>
                  <a:lnTo>
                    <a:pt x="20" y="23"/>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6" name="Freeform 277"/>
            <p:cNvSpPr>
              <a:spLocks/>
            </p:cNvSpPr>
            <p:nvPr userDrawn="1"/>
          </p:nvSpPr>
          <p:spPr bwMode="gray">
            <a:xfrm>
              <a:off x="9146955" y="2825179"/>
              <a:ext cx="1304113" cy="450569"/>
            </a:xfrm>
            <a:custGeom>
              <a:avLst/>
              <a:gdLst>
                <a:gd name="T0" fmla="*/ 87 w 441"/>
                <a:gd name="T1" fmla="*/ 44 h 153"/>
                <a:gd name="T2" fmla="*/ 138 w 441"/>
                <a:gd name="T3" fmla="*/ 46 h 153"/>
                <a:gd name="T4" fmla="*/ 183 w 441"/>
                <a:gd name="T5" fmla="*/ 52 h 153"/>
                <a:gd name="T6" fmla="*/ 256 w 441"/>
                <a:gd name="T7" fmla="*/ 12 h 153"/>
                <a:gd name="T8" fmla="*/ 296 w 441"/>
                <a:gd name="T9" fmla="*/ 9 h 153"/>
                <a:gd name="T10" fmla="*/ 411 w 441"/>
                <a:gd name="T11" fmla="*/ 82 h 153"/>
                <a:gd name="T12" fmla="*/ 0 w 441"/>
                <a:gd name="T13" fmla="*/ 146 h 153"/>
                <a:gd name="T14" fmla="*/ 87 w 441"/>
                <a:gd name="T15" fmla="*/ 44 h 1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1" h="153">
                  <a:moveTo>
                    <a:pt x="87" y="44"/>
                  </a:moveTo>
                  <a:cubicBezTo>
                    <a:pt x="100" y="29"/>
                    <a:pt x="118" y="23"/>
                    <a:pt x="138" y="46"/>
                  </a:cubicBezTo>
                  <a:cubicBezTo>
                    <a:pt x="155" y="61"/>
                    <a:pt x="174" y="57"/>
                    <a:pt x="183" y="52"/>
                  </a:cubicBezTo>
                  <a:cubicBezTo>
                    <a:pt x="192" y="47"/>
                    <a:pt x="256" y="12"/>
                    <a:pt x="256" y="12"/>
                  </a:cubicBezTo>
                  <a:cubicBezTo>
                    <a:pt x="256" y="12"/>
                    <a:pt x="272" y="0"/>
                    <a:pt x="296" y="9"/>
                  </a:cubicBezTo>
                  <a:cubicBezTo>
                    <a:pt x="359" y="31"/>
                    <a:pt x="441" y="103"/>
                    <a:pt x="411" y="82"/>
                  </a:cubicBezTo>
                  <a:cubicBezTo>
                    <a:pt x="62" y="128"/>
                    <a:pt x="129" y="153"/>
                    <a:pt x="0" y="146"/>
                  </a:cubicBezTo>
                  <a:cubicBezTo>
                    <a:pt x="46" y="118"/>
                    <a:pt x="74" y="58"/>
                    <a:pt x="87" y="44"/>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7" name="Rectangle 278"/>
            <p:cNvSpPr>
              <a:spLocks noChangeArrowheads="1"/>
            </p:cNvSpPr>
            <p:nvPr userDrawn="1"/>
          </p:nvSpPr>
          <p:spPr bwMode="gray">
            <a:xfrm>
              <a:off x="9169167" y="3244018"/>
              <a:ext cx="28558" cy="9519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8" name="Oval 279"/>
            <p:cNvSpPr>
              <a:spLocks noChangeArrowheads="1"/>
            </p:cNvSpPr>
            <p:nvPr userDrawn="1"/>
          </p:nvSpPr>
          <p:spPr bwMode="gray">
            <a:xfrm>
              <a:off x="9045418" y="2980656"/>
              <a:ext cx="276054" cy="27605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9" name="Rectangle 280"/>
            <p:cNvSpPr>
              <a:spLocks noChangeArrowheads="1"/>
            </p:cNvSpPr>
            <p:nvPr userDrawn="1"/>
          </p:nvSpPr>
          <p:spPr bwMode="gray">
            <a:xfrm>
              <a:off x="9162821" y="3037770"/>
              <a:ext cx="44422" cy="158651"/>
            </a:xfrm>
            <a:prstGeom prst="rect">
              <a:avLst/>
            </a:prstGeom>
            <a:solidFill>
              <a:srgbClr val="107C1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0" name="Freeform 281"/>
            <p:cNvSpPr>
              <a:spLocks/>
            </p:cNvSpPr>
            <p:nvPr userDrawn="1"/>
          </p:nvSpPr>
          <p:spPr bwMode="gray">
            <a:xfrm>
              <a:off x="9089841" y="3094885"/>
              <a:ext cx="187209" cy="47596"/>
            </a:xfrm>
            <a:custGeom>
              <a:avLst/>
              <a:gdLst>
                <a:gd name="T0" fmla="*/ 54 w 59"/>
                <a:gd name="T1" fmla="*/ 0 h 15"/>
                <a:gd name="T2" fmla="*/ 59 w 59"/>
                <a:gd name="T3" fmla="*/ 15 h 15"/>
                <a:gd name="T4" fmla="*/ 0 w 59"/>
                <a:gd name="T5" fmla="*/ 15 h 15"/>
                <a:gd name="T6" fmla="*/ 4 w 59"/>
                <a:gd name="T7" fmla="*/ 0 h 15"/>
                <a:gd name="T8" fmla="*/ 54 w 59"/>
                <a:gd name="T9" fmla="*/ 0 h 15"/>
              </a:gdLst>
              <a:ahLst/>
              <a:cxnLst>
                <a:cxn ang="0">
                  <a:pos x="T0" y="T1"/>
                </a:cxn>
                <a:cxn ang="0">
                  <a:pos x="T2" y="T3"/>
                </a:cxn>
                <a:cxn ang="0">
                  <a:pos x="T4" y="T5"/>
                </a:cxn>
                <a:cxn ang="0">
                  <a:pos x="T6" y="T7"/>
                </a:cxn>
                <a:cxn ang="0">
                  <a:pos x="T8" y="T9"/>
                </a:cxn>
              </a:cxnLst>
              <a:rect l="0" t="0" r="r" b="b"/>
              <a:pathLst>
                <a:path w="59" h="15">
                  <a:moveTo>
                    <a:pt x="54" y="0"/>
                  </a:moveTo>
                  <a:lnTo>
                    <a:pt x="59" y="15"/>
                  </a:lnTo>
                  <a:lnTo>
                    <a:pt x="0" y="15"/>
                  </a:lnTo>
                  <a:lnTo>
                    <a:pt x="4" y="0"/>
                  </a:lnTo>
                  <a:lnTo>
                    <a:pt x="54" y="0"/>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1" name="Rectangle 282"/>
            <p:cNvSpPr>
              <a:spLocks noChangeArrowheads="1"/>
            </p:cNvSpPr>
            <p:nvPr userDrawn="1"/>
          </p:nvSpPr>
          <p:spPr bwMode="gray">
            <a:xfrm>
              <a:off x="8617061" y="3564492"/>
              <a:ext cx="377591" cy="56479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2" name="Rectangle 283"/>
            <p:cNvSpPr>
              <a:spLocks noChangeArrowheads="1"/>
            </p:cNvSpPr>
            <p:nvPr userDrawn="1"/>
          </p:nvSpPr>
          <p:spPr bwMode="gray">
            <a:xfrm>
              <a:off x="8617061" y="3564492"/>
              <a:ext cx="377591" cy="564798"/>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3" name="Rectangle 284"/>
            <p:cNvSpPr>
              <a:spLocks noChangeArrowheads="1"/>
            </p:cNvSpPr>
            <p:nvPr userDrawn="1"/>
          </p:nvSpPr>
          <p:spPr bwMode="gray">
            <a:xfrm>
              <a:off x="8680522" y="3631126"/>
              <a:ext cx="38076" cy="43470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4" name="Rectangle 285"/>
            <p:cNvSpPr>
              <a:spLocks noChangeArrowheads="1"/>
            </p:cNvSpPr>
            <p:nvPr userDrawn="1"/>
          </p:nvSpPr>
          <p:spPr bwMode="gray">
            <a:xfrm>
              <a:off x="8750328" y="3631126"/>
              <a:ext cx="41250" cy="43470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5" name="Rectangle 286"/>
            <p:cNvSpPr>
              <a:spLocks noChangeArrowheads="1"/>
            </p:cNvSpPr>
            <p:nvPr userDrawn="1"/>
          </p:nvSpPr>
          <p:spPr bwMode="gray">
            <a:xfrm>
              <a:off x="8823307" y="3631126"/>
              <a:ext cx="38076" cy="43470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6" name="Rectangle 287"/>
            <p:cNvSpPr>
              <a:spLocks noChangeArrowheads="1"/>
            </p:cNvSpPr>
            <p:nvPr userDrawn="1"/>
          </p:nvSpPr>
          <p:spPr bwMode="gray">
            <a:xfrm>
              <a:off x="8896287" y="3631126"/>
              <a:ext cx="38076" cy="43470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7" name="Rectangle 288"/>
            <p:cNvSpPr>
              <a:spLocks noChangeArrowheads="1"/>
            </p:cNvSpPr>
            <p:nvPr userDrawn="1"/>
          </p:nvSpPr>
          <p:spPr bwMode="gray">
            <a:xfrm>
              <a:off x="9369066" y="3564492"/>
              <a:ext cx="374417" cy="56479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8" name="Rectangle 289"/>
            <p:cNvSpPr>
              <a:spLocks noChangeArrowheads="1"/>
            </p:cNvSpPr>
            <p:nvPr userDrawn="1"/>
          </p:nvSpPr>
          <p:spPr bwMode="gray">
            <a:xfrm>
              <a:off x="9369066" y="3564492"/>
              <a:ext cx="374417" cy="564798"/>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9" name="Rectangle 290"/>
            <p:cNvSpPr>
              <a:spLocks noChangeArrowheads="1"/>
            </p:cNvSpPr>
            <p:nvPr userDrawn="1"/>
          </p:nvSpPr>
          <p:spPr bwMode="gray">
            <a:xfrm>
              <a:off x="8994650" y="3361418"/>
              <a:ext cx="377591" cy="76787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0" name="Rectangle 291"/>
            <p:cNvSpPr>
              <a:spLocks noChangeArrowheads="1"/>
            </p:cNvSpPr>
            <p:nvPr userDrawn="1"/>
          </p:nvSpPr>
          <p:spPr bwMode="gray">
            <a:xfrm>
              <a:off x="9054938" y="3424879"/>
              <a:ext cx="41250" cy="60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1" name="Rectangle 292"/>
            <p:cNvSpPr>
              <a:spLocks noChangeArrowheads="1"/>
            </p:cNvSpPr>
            <p:nvPr userDrawn="1"/>
          </p:nvSpPr>
          <p:spPr bwMode="gray">
            <a:xfrm>
              <a:off x="9127917" y="3424879"/>
              <a:ext cx="38076" cy="60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2" name="Rectangle 293"/>
            <p:cNvSpPr>
              <a:spLocks noChangeArrowheads="1"/>
            </p:cNvSpPr>
            <p:nvPr userDrawn="1"/>
          </p:nvSpPr>
          <p:spPr bwMode="gray">
            <a:xfrm>
              <a:off x="9200897" y="3424879"/>
              <a:ext cx="38076" cy="60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3" name="Rectangle 294"/>
            <p:cNvSpPr>
              <a:spLocks noChangeArrowheads="1"/>
            </p:cNvSpPr>
            <p:nvPr userDrawn="1"/>
          </p:nvSpPr>
          <p:spPr bwMode="gray">
            <a:xfrm>
              <a:off x="9270704" y="3424879"/>
              <a:ext cx="41250" cy="60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4" name="Rectangle 295"/>
            <p:cNvSpPr>
              <a:spLocks noChangeArrowheads="1"/>
            </p:cNvSpPr>
            <p:nvPr userDrawn="1"/>
          </p:nvSpPr>
          <p:spPr bwMode="gray">
            <a:xfrm>
              <a:off x="9054938" y="3523244"/>
              <a:ext cx="41250" cy="60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5" name="Rectangle 296"/>
            <p:cNvSpPr>
              <a:spLocks noChangeArrowheads="1"/>
            </p:cNvSpPr>
            <p:nvPr userDrawn="1"/>
          </p:nvSpPr>
          <p:spPr bwMode="gray">
            <a:xfrm>
              <a:off x="9127917" y="3523244"/>
              <a:ext cx="38076" cy="60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6" name="Rectangle 297"/>
            <p:cNvSpPr>
              <a:spLocks noChangeArrowheads="1"/>
            </p:cNvSpPr>
            <p:nvPr userDrawn="1"/>
          </p:nvSpPr>
          <p:spPr bwMode="gray">
            <a:xfrm>
              <a:off x="9200897" y="3523244"/>
              <a:ext cx="38076" cy="60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7" name="Rectangle 298"/>
            <p:cNvSpPr>
              <a:spLocks noChangeArrowheads="1"/>
            </p:cNvSpPr>
            <p:nvPr userDrawn="1"/>
          </p:nvSpPr>
          <p:spPr bwMode="gray">
            <a:xfrm>
              <a:off x="9270704" y="3523244"/>
              <a:ext cx="41250" cy="60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8" name="Rectangle 299"/>
            <p:cNvSpPr>
              <a:spLocks noChangeArrowheads="1"/>
            </p:cNvSpPr>
            <p:nvPr userDrawn="1"/>
          </p:nvSpPr>
          <p:spPr bwMode="gray">
            <a:xfrm>
              <a:off x="9054938" y="3621606"/>
              <a:ext cx="41250" cy="5394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9" name="Rectangle 300"/>
            <p:cNvSpPr>
              <a:spLocks noChangeArrowheads="1"/>
            </p:cNvSpPr>
            <p:nvPr userDrawn="1"/>
          </p:nvSpPr>
          <p:spPr bwMode="gray">
            <a:xfrm>
              <a:off x="9127917" y="3621606"/>
              <a:ext cx="38076" cy="5394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0" name="Rectangle 301"/>
            <p:cNvSpPr>
              <a:spLocks noChangeArrowheads="1"/>
            </p:cNvSpPr>
            <p:nvPr userDrawn="1"/>
          </p:nvSpPr>
          <p:spPr bwMode="gray">
            <a:xfrm>
              <a:off x="9200897" y="3621606"/>
              <a:ext cx="38076" cy="5394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1" name="Rectangle 302"/>
            <p:cNvSpPr>
              <a:spLocks noChangeArrowheads="1"/>
            </p:cNvSpPr>
            <p:nvPr userDrawn="1"/>
          </p:nvSpPr>
          <p:spPr bwMode="gray">
            <a:xfrm>
              <a:off x="9270704" y="3621606"/>
              <a:ext cx="41250" cy="5394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2" name="Rectangle 303"/>
            <p:cNvSpPr>
              <a:spLocks noChangeArrowheads="1"/>
            </p:cNvSpPr>
            <p:nvPr userDrawn="1"/>
          </p:nvSpPr>
          <p:spPr bwMode="gray">
            <a:xfrm>
              <a:off x="9054938" y="3716797"/>
              <a:ext cx="41250" cy="571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3" name="Rectangle 304"/>
            <p:cNvSpPr>
              <a:spLocks noChangeArrowheads="1"/>
            </p:cNvSpPr>
            <p:nvPr userDrawn="1"/>
          </p:nvSpPr>
          <p:spPr bwMode="gray">
            <a:xfrm>
              <a:off x="9127917" y="3716797"/>
              <a:ext cx="38076" cy="571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4" name="Rectangle 305"/>
            <p:cNvSpPr>
              <a:spLocks noChangeArrowheads="1"/>
            </p:cNvSpPr>
            <p:nvPr userDrawn="1"/>
          </p:nvSpPr>
          <p:spPr bwMode="gray">
            <a:xfrm>
              <a:off x="9200897" y="3716797"/>
              <a:ext cx="38076" cy="571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5" name="Rectangle 306"/>
            <p:cNvSpPr>
              <a:spLocks noChangeArrowheads="1"/>
            </p:cNvSpPr>
            <p:nvPr userDrawn="1"/>
          </p:nvSpPr>
          <p:spPr bwMode="gray">
            <a:xfrm>
              <a:off x="9270704" y="3716797"/>
              <a:ext cx="41250" cy="571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6" name="Rectangle 307"/>
            <p:cNvSpPr>
              <a:spLocks noChangeArrowheads="1"/>
            </p:cNvSpPr>
            <p:nvPr userDrawn="1"/>
          </p:nvSpPr>
          <p:spPr bwMode="gray">
            <a:xfrm>
              <a:off x="9054938" y="3815162"/>
              <a:ext cx="41250" cy="5394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7" name="Rectangle 308"/>
            <p:cNvSpPr>
              <a:spLocks noChangeArrowheads="1"/>
            </p:cNvSpPr>
            <p:nvPr userDrawn="1"/>
          </p:nvSpPr>
          <p:spPr bwMode="gray">
            <a:xfrm>
              <a:off x="9127917" y="3815162"/>
              <a:ext cx="38076" cy="5394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8" name="Rectangle 309"/>
            <p:cNvSpPr>
              <a:spLocks noChangeArrowheads="1"/>
            </p:cNvSpPr>
            <p:nvPr userDrawn="1"/>
          </p:nvSpPr>
          <p:spPr bwMode="gray">
            <a:xfrm>
              <a:off x="9200897" y="3815162"/>
              <a:ext cx="38076" cy="5394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9" name="Rectangle 310"/>
            <p:cNvSpPr>
              <a:spLocks noChangeArrowheads="1"/>
            </p:cNvSpPr>
            <p:nvPr userDrawn="1"/>
          </p:nvSpPr>
          <p:spPr bwMode="gray">
            <a:xfrm>
              <a:off x="9270704" y="3815162"/>
              <a:ext cx="41250" cy="5394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0" name="Rectangle 311"/>
            <p:cNvSpPr>
              <a:spLocks noChangeArrowheads="1"/>
            </p:cNvSpPr>
            <p:nvPr userDrawn="1"/>
          </p:nvSpPr>
          <p:spPr bwMode="gray">
            <a:xfrm>
              <a:off x="9054938" y="3910352"/>
              <a:ext cx="41250" cy="571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1" name="Rectangle 312"/>
            <p:cNvSpPr>
              <a:spLocks noChangeArrowheads="1"/>
            </p:cNvSpPr>
            <p:nvPr userDrawn="1"/>
          </p:nvSpPr>
          <p:spPr bwMode="gray">
            <a:xfrm>
              <a:off x="9127917" y="3910352"/>
              <a:ext cx="38076" cy="571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2" name="Rectangle 313"/>
            <p:cNvSpPr>
              <a:spLocks noChangeArrowheads="1"/>
            </p:cNvSpPr>
            <p:nvPr userDrawn="1"/>
          </p:nvSpPr>
          <p:spPr bwMode="gray">
            <a:xfrm>
              <a:off x="9200897" y="3910352"/>
              <a:ext cx="38076" cy="571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3" name="Rectangle 314"/>
            <p:cNvSpPr>
              <a:spLocks noChangeArrowheads="1"/>
            </p:cNvSpPr>
            <p:nvPr userDrawn="1"/>
          </p:nvSpPr>
          <p:spPr bwMode="gray">
            <a:xfrm>
              <a:off x="9270704" y="3910352"/>
              <a:ext cx="41250" cy="571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4" name="Rectangle 315"/>
            <p:cNvSpPr>
              <a:spLocks noChangeArrowheads="1"/>
            </p:cNvSpPr>
            <p:nvPr userDrawn="1"/>
          </p:nvSpPr>
          <p:spPr bwMode="gray">
            <a:xfrm>
              <a:off x="9054938" y="4005543"/>
              <a:ext cx="41250" cy="60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5" name="Rectangle 316"/>
            <p:cNvSpPr>
              <a:spLocks noChangeArrowheads="1"/>
            </p:cNvSpPr>
            <p:nvPr userDrawn="1"/>
          </p:nvSpPr>
          <p:spPr bwMode="gray">
            <a:xfrm>
              <a:off x="9127917" y="4005543"/>
              <a:ext cx="38076" cy="60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6" name="Rectangle 317"/>
            <p:cNvSpPr>
              <a:spLocks noChangeArrowheads="1"/>
            </p:cNvSpPr>
            <p:nvPr userDrawn="1"/>
          </p:nvSpPr>
          <p:spPr bwMode="gray">
            <a:xfrm>
              <a:off x="9200897" y="4005543"/>
              <a:ext cx="38076" cy="60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7" name="Rectangle 318"/>
            <p:cNvSpPr>
              <a:spLocks noChangeArrowheads="1"/>
            </p:cNvSpPr>
            <p:nvPr userDrawn="1"/>
          </p:nvSpPr>
          <p:spPr bwMode="gray">
            <a:xfrm>
              <a:off x="9270704" y="4005543"/>
              <a:ext cx="41250" cy="60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8" name="Rectangle 319"/>
            <p:cNvSpPr>
              <a:spLocks noChangeArrowheads="1"/>
            </p:cNvSpPr>
            <p:nvPr userDrawn="1"/>
          </p:nvSpPr>
          <p:spPr bwMode="gray">
            <a:xfrm>
              <a:off x="8617061" y="3529590"/>
              <a:ext cx="377591" cy="38076"/>
            </a:xfrm>
            <a:prstGeom prst="rect">
              <a:avLst/>
            </a:prstGeom>
            <a:solidFill>
              <a:srgbClr val="107C1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9" name="Rectangle 320"/>
            <p:cNvSpPr>
              <a:spLocks noChangeArrowheads="1"/>
            </p:cNvSpPr>
            <p:nvPr userDrawn="1"/>
          </p:nvSpPr>
          <p:spPr bwMode="gray">
            <a:xfrm>
              <a:off x="8994650" y="3323342"/>
              <a:ext cx="377591" cy="38076"/>
            </a:xfrm>
            <a:prstGeom prst="rect">
              <a:avLst/>
            </a:prstGeom>
            <a:solidFill>
              <a:srgbClr val="107C1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0" name="Rectangle 321"/>
            <p:cNvSpPr>
              <a:spLocks noChangeArrowheads="1"/>
            </p:cNvSpPr>
            <p:nvPr userDrawn="1"/>
          </p:nvSpPr>
          <p:spPr bwMode="gray">
            <a:xfrm>
              <a:off x="9372240" y="3529590"/>
              <a:ext cx="371245" cy="38076"/>
            </a:xfrm>
            <a:prstGeom prst="rect">
              <a:avLst/>
            </a:prstGeom>
            <a:solidFill>
              <a:srgbClr val="107C1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1" name="Rectangle 322"/>
            <p:cNvSpPr>
              <a:spLocks noChangeArrowheads="1"/>
            </p:cNvSpPr>
            <p:nvPr userDrawn="1"/>
          </p:nvSpPr>
          <p:spPr bwMode="gray">
            <a:xfrm>
              <a:off x="9429355" y="3631126"/>
              <a:ext cx="41250" cy="43470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2" name="Rectangle 323"/>
            <p:cNvSpPr>
              <a:spLocks noChangeArrowheads="1"/>
            </p:cNvSpPr>
            <p:nvPr userDrawn="1"/>
          </p:nvSpPr>
          <p:spPr bwMode="gray">
            <a:xfrm>
              <a:off x="9502333" y="3631126"/>
              <a:ext cx="38076" cy="43470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3" name="Rectangle 324"/>
            <p:cNvSpPr>
              <a:spLocks noChangeArrowheads="1"/>
            </p:cNvSpPr>
            <p:nvPr userDrawn="1"/>
          </p:nvSpPr>
          <p:spPr bwMode="gray">
            <a:xfrm>
              <a:off x="9572140" y="3631126"/>
              <a:ext cx="41250" cy="43470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4" name="Rectangle 325"/>
            <p:cNvSpPr>
              <a:spLocks noChangeArrowheads="1"/>
            </p:cNvSpPr>
            <p:nvPr userDrawn="1"/>
          </p:nvSpPr>
          <p:spPr bwMode="gray">
            <a:xfrm>
              <a:off x="9648292" y="3631126"/>
              <a:ext cx="38076" cy="43470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5" name="Rectangle 326"/>
            <p:cNvSpPr>
              <a:spLocks noChangeArrowheads="1"/>
            </p:cNvSpPr>
            <p:nvPr userDrawn="1"/>
          </p:nvSpPr>
          <p:spPr bwMode="gray">
            <a:xfrm>
              <a:off x="8515525" y="4129290"/>
              <a:ext cx="1335843" cy="571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6" name="Freeform 327"/>
            <p:cNvSpPr>
              <a:spLocks/>
            </p:cNvSpPr>
            <p:nvPr userDrawn="1"/>
          </p:nvSpPr>
          <p:spPr bwMode="gray">
            <a:xfrm>
              <a:off x="10257513" y="2485665"/>
              <a:ext cx="1066135" cy="542588"/>
            </a:xfrm>
            <a:custGeom>
              <a:avLst/>
              <a:gdLst>
                <a:gd name="T0" fmla="*/ 338 w 361"/>
                <a:gd name="T1" fmla="*/ 0 h 184"/>
                <a:gd name="T2" fmla="*/ 310 w 361"/>
                <a:gd name="T3" fmla="*/ 46 h 184"/>
                <a:gd name="T4" fmla="*/ 88 w 361"/>
                <a:gd name="T5" fmla="*/ 46 h 184"/>
                <a:gd name="T6" fmla="*/ 0 w 361"/>
                <a:gd name="T7" fmla="*/ 184 h 184"/>
                <a:gd name="T8" fmla="*/ 81 w 361"/>
                <a:gd name="T9" fmla="*/ 184 h 184"/>
                <a:gd name="T10" fmla="*/ 215 w 361"/>
                <a:gd name="T11" fmla="*/ 78 h 184"/>
                <a:gd name="T12" fmla="*/ 290 w 361"/>
                <a:gd name="T13" fmla="*/ 78 h 184"/>
                <a:gd name="T14" fmla="*/ 349 w 361"/>
                <a:gd name="T15" fmla="*/ 79 h 184"/>
                <a:gd name="T16" fmla="*/ 361 w 361"/>
                <a:gd name="T17" fmla="*/ 0 h 184"/>
                <a:gd name="T18" fmla="*/ 338 w 361"/>
                <a:gd name="T19"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1" h="184">
                  <a:moveTo>
                    <a:pt x="338" y="0"/>
                  </a:moveTo>
                  <a:cubicBezTo>
                    <a:pt x="310" y="46"/>
                    <a:pt x="310" y="46"/>
                    <a:pt x="310" y="46"/>
                  </a:cubicBezTo>
                  <a:cubicBezTo>
                    <a:pt x="88" y="46"/>
                    <a:pt x="88" y="46"/>
                    <a:pt x="88" y="46"/>
                  </a:cubicBezTo>
                  <a:cubicBezTo>
                    <a:pt x="12" y="46"/>
                    <a:pt x="0" y="108"/>
                    <a:pt x="0" y="184"/>
                  </a:cubicBezTo>
                  <a:cubicBezTo>
                    <a:pt x="81" y="184"/>
                    <a:pt x="81" y="184"/>
                    <a:pt x="81" y="184"/>
                  </a:cubicBezTo>
                  <a:cubicBezTo>
                    <a:pt x="146" y="184"/>
                    <a:pt x="201" y="139"/>
                    <a:pt x="215" y="78"/>
                  </a:cubicBezTo>
                  <a:cubicBezTo>
                    <a:pt x="290" y="78"/>
                    <a:pt x="290" y="78"/>
                    <a:pt x="290" y="78"/>
                  </a:cubicBezTo>
                  <a:cubicBezTo>
                    <a:pt x="349" y="79"/>
                    <a:pt x="349" y="79"/>
                    <a:pt x="349" y="79"/>
                  </a:cubicBezTo>
                  <a:cubicBezTo>
                    <a:pt x="361" y="0"/>
                    <a:pt x="361" y="0"/>
                    <a:pt x="361" y="0"/>
                  </a:cubicBezTo>
                  <a:lnTo>
                    <a:pt x="338" y="0"/>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7" name="Freeform 328"/>
            <p:cNvSpPr>
              <a:spLocks/>
            </p:cNvSpPr>
            <p:nvPr userDrawn="1"/>
          </p:nvSpPr>
          <p:spPr bwMode="gray">
            <a:xfrm>
              <a:off x="10650967" y="2425378"/>
              <a:ext cx="19038" cy="225286"/>
            </a:xfrm>
            <a:custGeom>
              <a:avLst/>
              <a:gdLst>
                <a:gd name="T0" fmla="*/ 0 w 7"/>
                <a:gd name="T1" fmla="*/ 3 h 77"/>
                <a:gd name="T2" fmla="*/ 0 w 7"/>
                <a:gd name="T3" fmla="*/ 74 h 77"/>
                <a:gd name="T4" fmla="*/ 4 w 7"/>
                <a:gd name="T5" fmla="*/ 77 h 77"/>
                <a:gd name="T6" fmla="*/ 7 w 7"/>
                <a:gd name="T7" fmla="*/ 74 h 77"/>
                <a:gd name="T8" fmla="*/ 7 w 7"/>
                <a:gd name="T9" fmla="*/ 3 h 77"/>
                <a:gd name="T10" fmla="*/ 4 w 7"/>
                <a:gd name="T11" fmla="*/ 0 h 77"/>
                <a:gd name="T12" fmla="*/ 0 w 7"/>
                <a:gd name="T13" fmla="*/ 3 h 77"/>
              </a:gdLst>
              <a:ahLst/>
              <a:cxnLst>
                <a:cxn ang="0">
                  <a:pos x="T0" y="T1"/>
                </a:cxn>
                <a:cxn ang="0">
                  <a:pos x="T2" y="T3"/>
                </a:cxn>
                <a:cxn ang="0">
                  <a:pos x="T4" y="T5"/>
                </a:cxn>
                <a:cxn ang="0">
                  <a:pos x="T6" y="T7"/>
                </a:cxn>
                <a:cxn ang="0">
                  <a:pos x="T8" y="T9"/>
                </a:cxn>
                <a:cxn ang="0">
                  <a:pos x="T10" y="T11"/>
                </a:cxn>
                <a:cxn ang="0">
                  <a:pos x="T12" y="T13"/>
                </a:cxn>
              </a:cxnLst>
              <a:rect l="0" t="0" r="r" b="b"/>
              <a:pathLst>
                <a:path w="7" h="77">
                  <a:moveTo>
                    <a:pt x="0" y="3"/>
                  </a:moveTo>
                  <a:cubicBezTo>
                    <a:pt x="0" y="74"/>
                    <a:pt x="0" y="74"/>
                    <a:pt x="0" y="74"/>
                  </a:cubicBezTo>
                  <a:cubicBezTo>
                    <a:pt x="0" y="76"/>
                    <a:pt x="2" y="77"/>
                    <a:pt x="4" y="77"/>
                  </a:cubicBezTo>
                  <a:cubicBezTo>
                    <a:pt x="5" y="77"/>
                    <a:pt x="7" y="76"/>
                    <a:pt x="7" y="74"/>
                  </a:cubicBezTo>
                  <a:cubicBezTo>
                    <a:pt x="7" y="3"/>
                    <a:pt x="7" y="3"/>
                    <a:pt x="7" y="3"/>
                  </a:cubicBezTo>
                  <a:cubicBezTo>
                    <a:pt x="7" y="2"/>
                    <a:pt x="5" y="0"/>
                    <a:pt x="4" y="0"/>
                  </a:cubicBezTo>
                  <a:cubicBezTo>
                    <a:pt x="2" y="0"/>
                    <a:pt x="0" y="2"/>
                    <a:pt x="0"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8" name="Oval 329"/>
            <p:cNvSpPr>
              <a:spLocks noChangeArrowheads="1"/>
            </p:cNvSpPr>
            <p:nvPr userDrawn="1"/>
          </p:nvSpPr>
          <p:spPr bwMode="gray">
            <a:xfrm>
              <a:off x="10276551" y="2399994"/>
              <a:ext cx="767871" cy="72980"/>
            </a:xfrm>
            <a:prstGeom prst="ellipse">
              <a:avLst/>
            </a:pr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0" name="Freeform 330"/>
            <p:cNvSpPr>
              <a:spLocks/>
            </p:cNvSpPr>
            <p:nvPr userDrawn="1"/>
          </p:nvSpPr>
          <p:spPr bwMode="gray">
            <a:xfrm>
              <a:off x="10260687" y="2622105"/>
              <a:ext cx="485473" cy="307784"/>
            </a:xfrm>
            <a:custGeom>
              <a:avLst/>
              <a:gdLst>
                <a:gd name="T0" fmla="*/ 87 w 164"/>
                <a:gd name="T1" fmla="*/ 0 h 104"/>
                <a:gd name="T2" fmla="*/ 164 w 164"/>
                <a:gd name="T3" fmla="*/ 0 h 104"/>
                <a:gd name="T4" fmla="*/ 60 w 164"/>
                <a:gd name="T5" fmla="*/ 104 h 104"/>
                <a:gd name="T6" fmla="*/ 0 w 164"/>
                <a:gd name="T7" fmla="*/ 104 h 104"/>
                <a:gd name="T8" fmla="*/ 87 w 164"/>
                <a:gd name="T9" fmla="*/ 0 h 104"/>
              </a:gdLst>
              <a:ahLst/>
              <a:cxnLst>
                <a:cxn ang="0">
                  <a:pos x="T0" y="T1"/>
                </a:cxn>
                <a:cxn ang="0">
                  <a:pos x="T2" y="T3"/>
                </a:cxn>
                <a:cxn ang="0">
                  <a:pos x="T4" y="T5"/>
                </a:cxn>
                <a:cxn ang="0">
                  <a:pos x="T6" y="T7"/>
                </a:cxn>
                <a:cxn ang="0">
                  <a:pos x="T8" y="T9"/>
                </a:cxn>
              </a:cxnLst>
              <a:rect l="0" t="0" r="r" b="b"/>
              <a:pathLst>
                <a:path w="164" h="104">
                  <a:moveTo>
                    <a:pt x="87" y="0"/>
                  </a:moveTo>
                  <a:cubicBezTo>
                    <a:pt x="164" y="0"/>
                    <a:pt x="164" y="0"/>
                    <a:pt x="164" y="0"/>
                  </a:cubicBezTo>
                  <a:cubicBezTo>
                    <a:pt x="164" y="57"/>
                    <a:pt x="117" y="104"/>
                    <a:pt x="60" y="104"/>
                  </a:cubicBezTo>
                  <a:cubicBezTo>
                    <a:pt x="0" y="104"/>
                    <a:pt x="0" y="104"/>
                    <a:pt x="0" y="104"/>
                  </a:cubicBezTo>
                  <a:cubicBezTo>
                    <a:pt x="5" y="44"/>
                    <a:pt x="23" y="0"/>
                    <a:pt x="8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1" name="Freeform 331"/>
            <p:cNvSpPr>
              <a:spLocks/>
            </p:cNvSpPr>
            <p:nvPr userDrawn="1"/>
          </p:nvSpPr>
          <p:spPr bwMode="gray">
            <a:xfrm>
              <a:off x="10260687" y="2622105"/>
              <a:ext cx="434705" cy="307784"/>
            </a:xfrm>
            <a:custGeom>
              <a:avLst/>
              <a:gdLst>
                <a:gd name="T0" fmla="*/ 147 w 147"/>
                <a:gd name="T1" fmla="*/ 0 h 104"/>
                <a:gd name="T2" fmla="*/ 87 w 147"/>
                <a:gd name="T3" fmla="*/ 0 h 104"/>
                <a:gd name="T4" fmla="*/ 0 w 147"/>
                <a:gd name="T5" fmla="*/ 104 h 104"/>
                <a:gd name="T6" fmla="*/ 60 w 147"/>
                <a:gd name="T7" fmla="*/ 104 h 104"/>
                <a:gd name="T8" fmla="*/ 147 w 147"/>
                <a:gd name="T9" fmla="*/ 0 h 104"/>
              </a:gdLst>
              <a:ahLst/>
              <a:cxnLst>
                <a:cxn ang="0">
                  <a:pos x="T0" y="T1"/>
                </a:cxn>
                <a:cxn ang="0">
                  <a:pos x="T2" y="T3"/>
                </a:cxn>
                <a:cxn ang="0">
                  <a:pos x="T4" y="T5"/>
                </a:cxn>
                <a:cxn ang="0">
                  <a:pos x="T6" y="T7"/>
                </a:cxn>
                <a:cxn ang="0">
                  <a:pos x="T8" y="T9"/>
                </a:cxn>
              </a:cxnLst>
              <a:rect l="0" t="0" r="r" b="b"/>
              <a:pathLst>
                <a:path w="147" h="104">
                  <a:moveTo>
                    <a:pt x="147" y="0"/>
                  </a:moveTo>
                  <a:cubicBezTo>
                    <a:pt x="87" y="0"/>
                    <a:pt x="87" y="0"/>
                    <a:pt x="87" y="0"/>
                  </a:cubicBezTo>
                  <a:cubicBezTo>
                    <a:pt x="23" y="0"/>
                    <a:pt x="5" y="44"/>
                    <a:pt x="0" y="104"/>
                  </a:cubicBezTo>
                  <a:cubicBezTo>
                    <a:pt x="60" y="104"/>
                    <a:pt x="60" y="104"/>
                    <a:pt x="60" y="104"/>
                  </a:cubicBezTo>
                  <a:cubicBezTo>
                    <a:pt x="64" y="44"/>
                    <a:pt x="83" y="0"/>
                    <a:pt x="147" y="0"/>
                  </a:cubicBezTo>
                  <a:close/>
                </a:path>
              </a:pathLst>
            </a:custGeom>
            <a:solidFill>
              <a:srgbClr val="78C5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2" name="Freeform 332"/>
            <p:cNvSpPr>
              <a:spLocks/>
            </p:cNvSpPr>
            <p:nvPr userDrawn="1"/>
          </p:nvSpPr>
          <p:spPr bwMode="gray">
            <a:xfrm>
              <a:off x="11498165" y="2568163"/>
              <a:ext cx="415667" cy="22212"/>
            </a:xfrm>
            <a:custGeom>
              <a:avLst/>
              <a:gdLst>
                <a:gd name="T0" fmla="*/ 3 w 140"/>
                <a:gd name="T1" fmla="*/ 7 h 7"/>
                <a:gd name="T2" fmla="*/ 137 w 140"/>
                <a:gd name="T3" fmla="*/ 7 h 7"/>
                <a:gd name="T4" fmla="*/ 140 w 140"/>
                <a:gd name="T5" fmla="*/ 3 h 7"/>
                <a:gd name="T6" fmla="*/ 137 w 140"/>
                <a:gd name="T7" fmla="*/ 0 h 7"/>
                <a:gd name="T8" fmla="*/ 3 w 140"/>
                <a:gd name="T9" fmla="*/ 0 h 7"/>
                <a:gd name="T10" fmla="*/ 0 w 140"/>
                <a:gd name="T11" fmla="*/ 3 h 7"/>
                <a:gd name="T12" fmla="*/ 3 w 140"/>
                <a:gd name="T13" fmla="*/ 7 h 7"/>
              </a:gdLst>
              <a:ahLst/>
              <a:cxnLst>
                <a:cxn ang="0">
                  <a:pos x="T0" y="T1"/>
                </a:cxn>
                <a:cxn ang="0">
                  <a:pos x="T2" y="T3"/>
                </a:cxn>
                <a:cxn ang="0">
                  <a:pos x="T4" y="T5"/>
                </a:cxn>
                <a:cxn ang="0">
                  <a:pos x="T6" y="T7"/>
                </a:cxn>
                <a:cxn ang="0">
                  <a:pos x="T8" y="T9"/>
                </a:cxn>
                <a:cxn ang="0">
                  <a:pos x="T10" y="T11"/>
                </a:cxn>
                <a:cxn ang="0">
                  <a:pos x="T12" y="T13"/>
                </a:cxn>
              </a:cxnLst>
              <a:rect l="0" t="0" r="r" b="b"/>
              <a:pathLst>
                <a:path w="140" h="7">
                  <a:moveTo>
                    <a:pt x="3" y="7"/>
                  </a:moveTo>
                  <a:cubicBezTo>
                    <a:pt x="137" y="7"/>
                    <a:pt x="137" y="7"/>
                    <a:pt x="137" y="7"/>
                  </a:cubicBezTo>
                  <a:cubicBezTo>
                    <a:pt x="139" y="7"/>
                    <a:pt x="140" y="5"/>
                    <a:pt x="140" y="3"/>
                  </a:cubicBezTo>
                  <a:cubicBezTo>
                    <a:pt x="140" y="2"/>
                    <a:pt x="139" y="0"/>
                    <a:pt x="137" y="0"/>
                  </a:cubicBezTo>
                  <a:cubicBezTo>
                    <a:pt x="3" y="0"/>
                    <a:pt x="3" y="0"/>
                    <a:pt x="3" y="0"/>
                  </a:cubicBezTo>
                  <a:cubicBezTo>
                    <a:pt x="1" y="0"/>
                    <a:pt x="0" y="2"/>
                    <a:pt x="0" y="3"/>
                  </a:cubicBezTo>
                  <a:cubicBezTo>
                    <a:pt x="0" y="5"/>
                    <a:pt x="1" y="7"/>
                    <a:pt x="3"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3" name="Freeform 333"/>
            <p:cNvSpPr>
              <a:spLocks/>
            </p:cNvSpPr>
            <p:nvPr userDrawn="1"/>
          </p:nvSpPr>
          <p:spPr bwMode="gray">
            <a:xfrm>
              <a:off x="11415666" y="2641144"/>
              <a:ext cx="415667" cy="15866"/>
            </a:xfrm>
            <a:custGeom>
              <a:avLst/>
              <a:gdLst>
                <a:gd name="T0" fmla="*/ 3 w 140"/>
                <a:gd name="T1" fmla="*/ 6 h 6"/>
                <a:gd name="T2" fmla="*/ 137 w 140"/>
                <a:gd name="T3" fmla="*/ 6 h 6"/>
                <a:gd name="T4" fmla="*/ 140 w 140"/>
                <a:gd name="T5" fmla="*/ 3 h 6"/>
                <a:gd name="T6" fmla="*/ 137 w 140"/>
                <a:gd name="T7" fmla="*/ 0 h 6"/>
                <a:gd name="T8" fmla="*/ 3 w 140"/>
                <a:gd name="T9" fmla="*/ 0 h 6"/>
                <a:gd name="T10" fmla="*/ 0 w 140"/>
                <a:gd name="T11" fmla="*/ 3 h 6"/>
                <a:gd name="T12" fmla="*/ 3 w 14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40" h="6">
                  <a:moveTo>
                    <a:pt x="3" y="6"/>
                  </a:moveTo>
                  <a:cubicBezTo>
                    <a:pt x="137" y="6"/>
                    <a:pt x="137" y="6"/>
                    <a:pt x="137" y="6"/>
                  </a:cubicBezTo>
                  <a:cubicBezTo>
                    <a:pt x="139" y="6"/>
                    <a:pt x="140" y="5"/>
                    <a:pt x="140" y="3"/>
                  </a:cubicBezTo>
                  <a:cubicBezTo>
                    <a:pt x="140" y="1"/>
                    <a:pt x="139" y="0"/>
                    <a:pt x="137" y="0"/>
                  </a:cubicBezTo>
                  <a:cubicBezTo>
                    <a:pt x="3" y="0"/>
                    <a:pt x="3" y="0"/>
                    <a:pt x="3" y="0"/>
                  </a:cubicBezTo>
                  <a:cubicBezTo>
                    <a:pt x="2" y="0"/>
                    <a:pt x="0" y="1"/>
                    <a:pt x="0" y="3"/>
                  </a:cubicBezTo>
                  <a:cubicBezTo>
                    <a:pt x="0" y="5"/>
                    <a:pt x="2" y="6"/>
                    <a:pt x="3"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4" name="Freeform 334"/>
            <p:cNvSpPr>
              <a:spLocks/>
            </p:cNvSpPr>
            <p:nvPr userDrawn="1"/>
          </p:nvSpPr>
          <p:spPr bwMode="gray">
            <a:xfrm>
              <a:off x="10714428" y="4928891"/>
              <a:ext cx="57114" cy="272880"/>
            </a:xfrm>
            <a:custGeom>
              <a:avLst/>
              <a:gdLst>
                <a:gd name="T0" fmla="*/ 17 w 19"/>
                <a:gd name="T1" fmla="*/ 73 h 92"/>
                <a:gd name="T2" fmla="*/ 14 w 19"/>
                <a:gd name="T3" fmla="*/ 73 h 92"/>
                <a:gd name="T4" fmla="*/ 14 w 19"/>
                <a:gd name="T5" fmla="*/ 0 h 92"/>
                <a:gd name="T6" fmla="*/ 5 w 19"/>
                <a:gd name="T7" fmla="*/ 0 h 92"/>
                <a:gd name="T8" fmla="*/ 5 w 19"/>
                <a:gd name="T9" fmla="*/ 73 h 92"/>
                <a:gd name="T10" fmla="*/ 3 w 19"/>
                <a:gd name="T11" fmla="*/ 73 h 92"/>
                <a:gd name="T12" fmla="*/ 0 w 19"/>
                <a:gd name="T13" fmla="*/ 76 h 92"/>
                <a:gd name="T14" fmla="*/ 0 w 19"/>
                <a:gd name="T15" fmla="*/ 92 h 92"/>
                <a:gd name="T16" fmla="*/ 19 w 19"/>
                <a:gd name="T17" fmla="*/ 92 h 92"/>
                <a:gd name="T18" fmla="*/ 19 w 19"/>
                <a:gd name="T19" fmla="*/ 76 h 92"/>
                <a:gd name="T20" fmla="*/ 17 w 19"/>
                <a:gd name="T21" fmla="*/ 73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92">
                  <a:moveTo>
                    <a:pt x="17" y="73"/>
                  </a:moveTo>
                  <a:cubicBezTo>
                    <a:pt x="14" y="73"/>
                    <a:pt x="14" y="73"/>
                    <a:pt x="14" y="73"/>
                  </a:cubicBezTo>
                  <a:cubicBezTo>
                    <a:pt x="14" y="0"/>
                    <a:pt x="14" y="0"/>
                    <a:pt x="14" y="0"/>
                  </a:cubicBezTo>
                  <a:cubicBezTo>
                    <a:pt x="5" y="0"/>
                    <a:pt x="5" y="0"/>
                    <a:pt x="5" y="0"/>
                  </a:cubicBezTo>
                  <a:cubicBezTo>
                    <a:pt x="5" y="73"/>
                    <a:pt x="5" y="73"/>
                    <a:pt x="5" y="73"/>
                  </a:cubicBezTo>
                  <a:cubicBezTo>
                    <a:pt x="3" y="73"/>
                    <a:pt x="3" y="73"/>
                    <a:pt x="3" y="73"/>
                  </a:cubicBezTo>
                  <a:cubicBezTo>
                    <a:pt x="2" y="73"/>
                    <a:pt x="0" y="74"/>
                    <a:pt x="0" y="76"/>
                  </a:cubicBezTo>
                  <a:cubicBezTo>
                    <a:pt x="0" y="92"/>
                    <a:pt x="0" y="92"/>
                    <a:pt x="0" y="92"/>
                  </a:cubicBezTo>
                  <a:cubicBezTo>
                    <a:pt x="19" y="92"/>
                    <a:pt x="19" y="92"/>
                    <a:pt x="19" y="92"/>
                  </a:cubicBezTo>
                  <a:cubicBezTo>
                    <a:pt x="19" y="76"/>
                    <a:pt x="19" y="76"/>
                    <a:pt x="19" y="76"/>
                  </a:cubicBezTo>
                  <a:cubicBezTo>
                    <a:pt x="19" y="74"/>
                    <a:pt x="18" y="73"/>
                    <a:pt x="17" y="73"/>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5" name="Freeform 335"/>
            <p:cNvSpPr>
              <a:spLocks/>
            </p:cNvSpPr>
            <p:nvPr userDrawn="1"/>
          </p:nvSpPr>
          <p:spPr bwMode="gray">
            <a:xfrm>
              <a:off x="10714428" y="4928891"/>
              <a:ext cx="28558" cy="272880"/>
            </a:xfrm>
            <a:custGeom>
              <a:avLst/>
              <a:gdLst>
                <a:gd name="T0" fmla="*/ 3 w 9"/>
                <a:gd name="T1" fmla="*/ 73 h 92"/>
                <a:gd name="T2" fmla="*/ 5 w 9"/>
                <a:gd name="T3" fmla="*/ 73 h 92"/>
                <a:gd name="T4" fmla="*/ 5 w 9"/>
                <a:gd name="T5" fmla="*/ 0 h 92"/>
                <a:gd name="T6" fmla="*/ 9 w 9"/>
                <a:gd name="T7" fmla="*/ 0 h 92"/>
                <a:gd name="T8" fmla="*/ 9 w 9"/>
                <a:gd name="T9" fmla="*/ 73 h 92"/>
                <a:gd name="T10" fmla="*/ 6 w 9"/>
                <a:gd name="T11" fmla="*/ 73 h 92"/>
                <a:gd name="T12" fmla="*/ 4 w 9"/>
                <a:gd name="T13" fmla="*/ 76 h 92"/>
                <a:gd name="T14" fmla="*/ 4 w 9"/>
                <a:gd name="T15" fmla="*/ 92 h 92"/>
                <a:gd name="T16" fmla="*/ 0 w 9"/>
                <a:gd name="T17" fmla="*/ 92 h 92"/>
                <a:gd name="T18" fmla="*/ 0 w 9"/>
                <a:gd name="T19" fmla="*/ 76 h 92"/>
                <a:gd name="T20" fmla="*/ 3 w 9"/>
                <a:gd name="T21" fmla="*/ 73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 h="92">
                  <a:moveTo>
                    <a:pt x="3" y="73"/>
                  </a:moveTo>
                  <a:cubicBezTo>
                    <a:pt x="5" y="73"/>
                    <a:pt x="5" y="73"/>
                    <a:pt x="5" y="73"/>
                  </a:cubicBezTo>
                  <a:cubicBezTo>
                    <a:pt x="5" y="0"/>
                    <a:pt x="5" y="0"/>
                    <a:pt x="5" y="0"/>
                  </a:cubicBezTo>
                  <a:cubicBezTo>
                    <a:pt x="9" y="0"/>
                    <a:pt x="9" y="0"/>
                    <a:pt x="9" y="0"/>
                  </a:cubicBezTo>
                  <a:cubicBezTo>
                    <a:pt x="9" y="73"/>
                    <a:pt x="9" y="73"/>
                    <a:pt x="9" y="73"/>
                  </a:cubicBezTo>
                  <a:cubicBezTo>
                    <a:pt x="6" y="73"/>
                    <a:pt x="6" y="73"/>
                    <a:pt x="6" y="73"/>
                  </a:cubicBezTo>
                  <a:cubicBezTo>
                    <a:pt x="5" y="73"/>
                    <a:pt x="4" y="74"/>
                    <a:pt x="4" y="76"/>
                  </a:cubicBezTo>
                  <a:cubicBezTo>
                    <a:pt x="4" y="92"/>
                    <a:pt x="4" y="92"/>
                    <a:pt x="4" y="92"/>
                  </a:cubicBezTo>
                  <a:cubicBezTo>
                    <a:pt x="0" y="92"/>
                    <a:pt x="0" y="92"/>
                    <a:pt x="0" y="92"/>
                  </a:cubicBezTo>
                  <a:cubicBezTo>
                    <a:pt x="0" y="76"/>
                    <a:pt x="0" y="76"/>
                    <a:pt x="0" y="76"/>
                  </a:cubicBezTo>
                  <a:cubicBezTo>
                    <a:pt x="0" y="74"/>
                    <a:pt x="2" y="73"/>
                    <a:pt x="3" y="73"/>
                  </a:cubicBezTo>
                  <a:close/>
                </a:path>
              </a:pathLst>
            </a:custGeom>
            <a:solidFill>
              <a:srgbClr val="38A1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6" name="Freeform 336"/>
            <p:cNvSpPr>
              <a:spLocks/>
            </p:cNvSpPr>
            <p:nvPr userDrawn="1"/>
          </p:nvSpPr>
          <p:spPr bwMode="gray">
            <a:xfrm>
              <a:off x="10330493" y="4519572"/>
              <a:ext cx="209419" cy="209419"/>
            </a:xfrm>
            <a:custGeom>
              <a:avLst/>
              <a:gdLst>
                <a:gd name="T0" fmla="*/ 66 w 66"/>
                <a:gd name="T1" fmla="*/ 43 h 66"/>
                <a:gd name="T2" fmla="*/ 43 w 66"/>
                <a:gd name="T3" fmla="*/ 66 h 66"/>
                <a:gd name="T4" fmla="*/ 0 w 66"/>
                <a:gd name="T5" fmla="*/ 23 h 66"/>
                <a:gd name="T6" fmla="*/ 22 w 66"/>
                <a:gd name="T7" fmla="*/ 0 h 66"/>
                <a:gd name="T8" fmla="*/ 66 w 66"/>
                <a:gd name="T9" fmla="*/ 43 h 66"/>
              </a:gdLst>
              <a:ahLst/>
              <a:cxnLst>
                <a:cxn ang="0">
                  <a:pos x="T0" y="T1"/>
                </a:cxn>
                <a:cxn ang="0">
                  <a:pos x="T2" y="T3"/>
                </a:cxn>
                <a:cxn ang="0">
                  <a:pos x="T4" y="T5"/>
                </a:cxn>
                <a:cxn ang="0">
                  <a:pos x="T6" y="T7"/>
                </a:cxn>
                <a:cxn ang="0">
                  <a:pos x="T8" y="T9"/>
                </a:cxn>
              </a:cxnLst>
              <a:rect l="0" t="0" r="r" b="b"/>
              <a:pathLst>
                <a:path w="66" h="66">
                  <a:moveTo>
                    <a:pt x="66" y="43"/>
                  </a:moveTo>
                  <a:lnTo>
                    <a:pt x="43" y="66"/>
                  </a:lnTo>
                  <a:lnTo>
                    <a:pt x="0" y="23"/>
                  </a:lnTo>
                  <a:lnTo>
                    <a:pt x="22" y="0"/>
                  </a:lnTo>
                  <a:lnTo>
                    <a:pt x="66" y="43"/>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7" name="Freeform 337"/>
            <p:cNvSpPr>
              <a:spLocks/>
            </p:cNvSpPr>
            <p:nvPr userDrawn="1"/>
          </p:nvSpPr>
          <p:spPr bwMode="gray">
            <a:xfrm>
              <a:off x="9981461" y="4170540"/>
              <a:ext cx="406147" cy="406147"/>
            </a:xfrm>
            <a:custGeom>
              <a:avLst/>
              <a:gdLst>
                <a:gd name="T0" fmla="*/ 134 w 137"/>
                <a:gd name="T1" fmla="*/ 120 h 138"/>
                <a:gd name="T2" fmla="*/ 134 w 137"/>
                <a:gd name="T3" fmla="*/ 130 h 138"/>
                <a:gd name="T4" fmla="*/ 130 w 137"/>
                <a:gd name="T5" fmla="*/ 135 h 138"/>
                <a:gd name="T6" fmla="*/ 120 w 137"/>
                <a:gd name="T7" fmla="*/ 135 h 138"/>
                <a:gd name="T8" fmla="*/ 2 w 137"/>
                <a:gd name="T9" fmla="*/ 17 h 138"/>
                <a:gd name="T10" fmla="*/ 2 w 137"/>
                <a:gd name="T11" fmla="*/ 7 h 138"/>
                <a:gd name="T12" fmla="*/ 7 w 137"/>
                <a:gd name="T13" fmla="*/ 3 h 138"/>
                <a:gd name="T14" fmla="*/ 17 w 137"/>
                <a:gd name="T15" fmla="*/ 3 h 138"/>
                <a:gd name="T16" fmla="*/ 134 w 137"/>
                <a:gd name="T17" fmla="*/ 12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7" h="138">
                  <a:moveTo>
                    <a:pt x="134" y="120"/>
                  </a:moveTo>
                  <a:cubicBezTo>
                    <a:pt x="137" y="123"/>
                    <a:pt x="137" y="127"/>
                    <a:pt x="134" y="130"/>
                  </a:cubicBezTo>
                  <a:cubicBezTo>
                    <a:pt x="130" y="135"/>
                    <a:pt x="130" y="135"/>
                    <a:pt x="130" y="135"/>
                  </a:cubicBezTo>
                  <a:cubicBezTo>
                    <a:pt x="127" y="138"/>
                    <a:pt x="123" y="138"/>
                    <a:pt x="120" y="135"/>
                  </a:cubicBezTo>
                  <a:cubicBezTo>
                    <a:pt x="2" y="17"/>
                    <a:pt x="2" y="17"/>
                    <a:pt x="2" y="17"/>
                  </a:cubicBezTo>
                  <a:cubicBezTo>
                    <a:pt x="0" y="15"/>
                    <a:pt x="0" y="10"/>
                    <a:pt x="2" y="7"/>
                  </a:cubicBezTo>
                  <a:cubicBezTo>
                    <a:pt x="7" y="3"/>
                    <a:pt x="7" y="3"/>
                    <a:pt x="7" y="3"/>
                  </a:cubicBezTo>
                  <a:cubicBezTo>
                    <a:pt x="10" y="0"/>
                    <a:pt x="14" y="0"/>
                    <a:pt x="17" y="3"/>
                  </a:cubicBezTo>
                  <a:lnTo>
                    <a:pt x="134" y="120"/>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8" name="Freeform 338"/>
            <p:cNvSpPr>
              <a:spLocks/>
            </p:cNvSpPr>
            <p:nvPr userDrawn="1"/>
          </p:nvSpPr>
          <p:spPr bwMode="gray">
            <a:xfrm>
              <a:off x="10432030" y="4621109"/>
              <a:ext cx="688547" cy="682201"/>
            </a:xfrm>
            <a:custGeom>
              <a:avLst/>
              <a:gdLst>
                <a:gd name="T0" fmla="*/ 217 w 217"/>
                <a:gd name="T1" fmla="*/ 183 h 215"/>
                <a:gd name="T2" fmla="*/ 184 w 217"/>
                <a:gd name="T3" fmla="*/ 215 h 215"/>
                <a:gd name="T4" fmla="*/ 0 w 217"/>
                <a:gd name="T5" fmla="*/ 32 h 215"/>
                <a:gd name="T6" fmla="*/ 32 w 217"/>
                <a:gd name="T7" fmla="*/ 0 h 215"/>
                <a:gd name="T8" fmla="*/ 217 w 217"/>
                <a:gd name="T9" fmla="*/ 183 h 215"/>
              </a:gdLst>
              <a:ahLst/>
              <a:cxnLst>
                <a:cxn ang="0">
                  <a:pos x="T0" y="T1"/>
                </a:cxn>
                <a:cxn ang="0">
                  <a:pos x="T2" y="T3"/>
                </a:cxn>
                <a:cxn ang="0">
                  <a:pos x="T4" y="T5"/>
                </a:cxn>
                <a:cxn ang="0">
                  <a:pos x="T6" y="T7"/>
                </a:cxn>
                <a:cxn ang="0">
                  <a:pos x="T8" y="T9"/>
                </a:cxn>
              </a:cxnLst>
              <a:rect l="0" t="0" r="r" b="b"/>
              <a:pathLst>
                <a:path w="217" h="215">
                  <a:moveTo>
                    <a:pt x="217" y="183"/>
                  </a:moveTo>
                  <a:lnTo>
                    <a:pt x="184" y="215"/>
                  </a:lnTo>
                  <a:lnTo>
                    <a:pt x="0" y="32"/>
                  </a:lnTo>
                  <a:lnTo>
                    <a:pt x="32" y="0"/>
                  </a:lnTo>
                  <a:lnTo>
                    <a:pt x="217" y="18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9" name="Freeform 339"/>
            <p:cNvSpPr>
              <a:spLocks/>
            </p:cNvSpPr>
            <p:nvPr userDrawn="1"/>
          </p:nvSpPr>
          <p:spPr bwMode="gray">
            <a:xfrm>
              <a:off x="10305109" y="4497360"/>
              <a:ext cx="120575" cy="114229"/>
            </a:xfrm>
            <a:custGeom>
              <a:avLst/>
              <a:gdLst>
                <a:gd name="T0" fmla="*/ 12 w 40"/>
                <a:gd name="T1" fmla="*/ 36 h 39"/>
                <a:gd name="T2" fmla="*/ 37 w 40"/>
                <a:gd name="T3" fmla="*/ 12 h 39"/>
                <a:gd name="T4" fmla="*/ 37 w 40"/>
                <a:gd name="T5" fmla="*/ 2 h 39"/>
                <a:gd name="T6" fmla="*/ 28 w 40"/>
                <a:gd name="T7" fmla="*/ 2 h 39"/>
                <a:gd name="T8" fmla="*/ 3 w 40"/>
                <a:gd name="T9" fmla="*/ 27 h 39"/>
                <a:gd name="T10" fmla="*/ 3 w 40"/>
                <a:gd name="T11" fmla="*/ 36 h 39"/>
                <a:gd name="T12" fmla="*/ 12 w 40"/>
                <a:gd name="T13" fmla="*/ 36 h 39"/>
              </a:gdLst>
              <a:ahLst/>
              <a:cxnLst>
                <a:cxn ang="0">
                  <a:pos x="T0" y="T1"/>
                </a:cxn>
                <a:cxn ang="0">
                  <a:pos x="T2" y="T3"/>
                </a:cxn>
                <a:cxn ang="0">
                  <a:pos x="T4" y="T5"/>
                </a:cxn>
                <a:cxn ang="0">
                  <a:pos x="T6" y="T7"/>
                </a:cxn>
                <a:cxn ang="0">
                  <a:pos x="T8" y="T9"/>
                </a:cxn>
                <a:cxn ang="0">
                  <a:pos x="T10" y="T11"/>
                </a:cxn>
                <a:cxn ang="0">
                  <a:pos x="T12" y="T13"/>
                </a:cxn>
              </a:cxnLst>
              <a:rect l="0" t="0" r="r" b="b"/>
              <a:pathLst>
                <a:path w="40" h="39">
                  <a:moveTo>
                    <a:pt x="12" y="36"/>
                  </a:moveTo>
                  <a:cubicBezTo>
                    <a:pt x="37" y="12"/>
                    <a:pt x="37" y="12"/>
                    <a:pt x="37" y="12"/>
                  </a:cubicBezTo>
                  <a:cubicBezTo>
                    <a:pt x="40" y="9"/>
                    <a:pt x="40" y="5"/>
                    <a:pt x="37" y="2"/>
                  </a:cubicBezTo>
                  <a:cubicBezTo>
                    <a:pt x="34" y="0"/>
                    <a:pt x="30" y="0"/>
                    <a:pt x="28" y="2"/>
                  </a:cubicBezTo>
                  <a:cubicBezTo>
                    <a:pt x="3" y="27"/>
                    <a:pt x="3" y="27"/>
                    <a:pt x="3" y="27"/>
                  </a:cubicBezTo>
                  <a:cubicBezTo>
                    <a:pt x="0" y="30"/>
                    <a:pt x="0" y="34"/>
                    <a:pt x="3" y="36"/>
                  </a:cubicBezTo>
                  <a:cubicBezTo>
                    <a:pt x="6" y="39"/>
                    <a:pt x="10" y="39"/>
                    <a:pt x="12" y="36"/>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0" name="Freeform 340"/>
            <p:cNvSpPr>
              <a:spLocks/>
            </p:cNvSpPr>
            <p:nvPr userDrawn="1"/>
          </p:nvSpPr>
          <p:spPr bwMode="gray">
            <a:xfrm>
              <a:off x="10070305" y="4262557"/>
              <a:ext cx="92019" cy="92019"/>
            </a:xfrm>
            <a:custGeom>
              <a:avLst/>
              <a:gdLst>
                <a:gd name="T0" fmla="*/ 12 w 31"/>
                <a:gd name="T1" fmla="*/ 28 h 31"/>
                <a:gd name="T2" fmla="*/ 29 w 31"/>
                <a:gd name="T3" fmla="*/ 12 h 31"/>
                <a:gd name="T4" fmla="*/ 29 w 31"/>
                <a:gd name="T5" fmla="*/ 2 h 31"/>
                <a:gd name="T6" fmla="*/ 20 w 31"/>
                <a:gd name="T7" fmla="*/ 2 h 31"/>
                <a:gd name="T8" fmla="*/ 3 w 31"/>
                <a:gd name="T9" fmla="*/ 19 h 31"/>
                <a:gd name="T10" fmla="*/ 3 w 31"/>
                <a:gd name="T11" fmla="*/ 28 h 31"/>
                <a:gd name="T12" fmla="*/ 12 w 31"/>
                <a:gd name="T13" fmla="*/ 28 h 31"/>
              </a:gdLst>
              <a:ahLst/>
              <a:cxnLst>
                <a:cxn ang="0">
                  <a:pos x="T0" y="T1"/>
                </a:cxn>
                <a:cxn ang="0">
                  <a:pos x="T2" y="T3"/>
                </a:cxn>
                <a:cxn ang="0">
                  <a:pos x="T4" y="T5"/>
                </a:cxn>
                <a:cxn ang="0">
                  <a:pos x="T6" y="T7"/>
                </a:cxn>
                <a:cxn ang="0">
                  <a:pos x="T8" y="T9"/>
                </a:cxn>
                <a:cxn ang="0">
                  <a:pos x="T10" y="T11"/>
                </a:cxn>
                <a:cxn ang="0">
                  <a:pos x="T12" y="T13"/>
                </a:cxn>
              </a:cxnLst>
              <a:rect l="0" t="0" r="r" b="b"/>
              <a:pathLst>
                <a:path w="31" h="31">
                  <a:moveTo>
                    <a:pt x="12" y="28"/>
                  </a:moveTo>
                  <a:cubicBezTo>
                    <a:pt x="29" y="12"/>
                    <a:pt x="29" y="12"/>
                    <a:pt x="29" y="12"/>
                  </a:cubicBezTo>
                  <a:cubicBezTo>
                    <a:pt x="31" y="9"/>
                    <a:pt x="31" y="5"/>
                    <a:pt x="29" y="2"/>
                  </a:cubicBezTo>
                  <a:cubicBezTo>
                    <a:pt x="26" y="0"/>
                    <a:pt x="22" y="0"/>
                    <a:pt x="20" y="2"/>
                  </a:cubicBezTo>
                  <a:cubicBezTo>
                    <a:pt x="3" y="19"/>
                    <a:pt x="3" y="19"/>
                    <a:pt x="3" y="19"/>
                  </a:cubicBezTo>
                  <a:cubicBezTo>
                    <a:pt x="0" y="21"/>
                    <a:pt x="0" y="26"/>
                    <a:pt x="3" y="28"/>
                  </a:cubicBezTo>
                  <a:cubicBezTo>
                    <a:pt x="6" y="31"/>
                    <a:pt x="10" y="31"/>
                    <a:pt x="12" y="2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1" name="Freeform 341"/>
            <p:cNvSpPr>
              <a:spLocks/>
            </p:cNvSpPr>
            <p:nvPr userDrawn="1"/>
          </p:nvSpPr>
          <p:spPr bwMode="gray">
            <a:xfrm>
              <a:off x="10505008" y="4627455"/>
              <a:ext cx="615566" cy="583836"/>
            </a:xfrm>
            <a:custGeom>
              <a:avLst/>
              <a:gdLst>
                <a:gd name="T0" fmla="*/ 194 w 194"/>
                <a:gd name="T1" fmla="*/ 181 h 184"/>
                <a:gd name="T2" fmla="*/ 191 w 194"/>
                <a:gd name="T3" fmla="*/ 184 h 184"/>
                <a:gd name="T4" fmla="*/ 0 w 194"/>
                <a:gd name="T5" fmla="*/ 11 h 184"/>
                <a:gd name="T6" fmla="*/ 12 w 194"/>
                <a:gd name="T7" fmla="*/ 0 h 184"/>
                <a:gd name="T8" fmla="*/ 194 w 194"/>
                <a:gd name="T9" fmla="*/ 181 h 184"/>
              </a:gdLst>
              <a:ahLst/>
              <a:cxnLst>
                <a:cxn ang="0">
                  <a:pos x="T0" y="T1"/>
                </a:cxn>
                <a:cxn ang="0">
                  <a:pos x="T2" y="T3"/>
                </a:cxn>
                <a:cxn ang="0">
                  <a:pos x="T4" y="T5"/>
                </a:cxn>
                <a:cxn ang="0">
                  <a:pos x="T6" y="T7"/>
                </a:cxn>
                <a:cxn ang="0">
                  <a:pos x="T8" y="T9"/>
                </a:cxn>
              </a:cxnLst>
              <a:rect l="0" t="0" r="r" b="b"/>
              <a:pathLst>
                <a:path w="194" h="184">
                  <a:moveTo>
                    <a:pt x="194" y="181"/>
                  </a:moveTo>
                  <a:lnTo>
                    <a:pt x="191" y="184"/>
                  </a:lnTo>
                  <a:lnTo>
                    <a:pt x="0" y="11"/>
                  </a:lnTo>
                  <a:lnTo>
                    <a:pt x="12" y="0"/>
                  </a:lnTo>
                  <a:lnTo>
                    <a:pt x="194" y="181"/>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2" name="Freeform 342"/>
            <p:cNvSpPr>
              <a:spLocks/>
            </p:cNvSpPr>
            <p:nvPr userDrawn="1"/>
          </p:nvSpPr>
          <p:spPr bwMode="gray">
            <a:xfrm>
              <a:off x="10438376" y="4690915"/>
              <a:ext cx="587010" cy="612394"/>
            </a:xfrm>
            <a:custGeom>
              <a:avLst/>
              <a:gdLst>
                <a:gd name="T0" fmla="*/ 182 w 185"/>
                <a:gd name="T1" fmla="*/ 193 h 193"/>
                <a:gd name="T2" fmla="*/ 185 w 185"/>
                <a:gd name="T3" fmla="*/ 190 h 193"/>
                <a:gd name="T4" fmla="*/ 12 w 185"/>
                <a:gd name="T5" fmla="*/ 0 h 193"/>
                <a:gd name="T6" fmla="*/ 0 w 185"/>
                <a:gd name="T7" fmla="*/ 12 h 193"/>
                <a:gd name="T8" fmla="*/ 182 w 185"/>
                <a:gd name="T9" fmla="*/ 193 h 193"/>
              </a:gdLst>
              <a:ahLst/>
              <a:cxnLst>
                <a:cxn ang="0">
                  <a:pos x="T0" y="T1"/>
                </a:cxn>
                <a:cxn ang="0">
                  <a:pos x="T2" y="T3"/>
                </a:cxn>
                <a:cxn ang="0">
                  <a:pos x="T4" y="T5"/>
                </a:cxn>
                <a:cxn ang="0">
                  <a:pos x="T6" y="T7"/>
                </a:cxn>
                <a:cxn ang="0">
                  <a:pos x="T8" y="T9"/>
                </a:cxn>
              </a:cxnLst>
              <a:rect l="0" t="0" r="r" b="b"/>
              <a:pathLst>
                <a:path w="185" h="193">
                  <a:moveTo>
                    <a:pt x="182" y="193"/>
                  </a:moveTo>
                  <a:lnTo>
                    <a:pt x="185" y="190"/>
                  </a:lnTo>
                  <a:lnTo>
                    <a:pt x="12" y="0"/>
                  </a:lnTo>
                  <a:lnTo>
                    <a:pt x="0" y="12"/>
                  </a:lnTo>
                  <a:lnTo>
                    <a:pt x="182" y="193"/>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3" name="Freeform 343"/>
            <p:cNvSpPr>
              <a:spLocks/>
            </p:cNvSpPr>
            <p:nvPr userDrawn="1"/>
          </p:nvSpPr>
          <p:spPr bwMode="gray">
            <a:xfrm>
              <a:off x="10565297" y="5201771"/>
              <a:ext cx="580664" cy="85673"/>
            </a:xfrm>
            <a:custGeom>
              <a:avLst/>
              <a:gdLst>
                <a:gd name="T0" fmla="*/ 197 w 197"/>
                <a:gd name="T1" fmla="*/ 12 h 29"/>
                <a:gd name="T2" fmla="*/ 185 w 197"/>
                <a:gd name="T3" fmla="*/ 0 h 29"/>
                <a:gd name="T4" fmla="*/ 11 w 197"/>
                <a:gd name="T5" fmla="*/ 0 h 29"/>
                <a:gd name="T6" fmla="*/ 0 w 197"/>
                <a:gd name="T7" fmla="*/ 12 h 29"/>
                <a:gd name="T8" fmla="*/ 0 w 197"/>
                <a:gd name="T9" fmla="*/ 17 h 29"/>
                <a:gd name="T10" fmla="*/ 11 w 197"/>
                <a:gd name="T11" fmla="*/ 29 h 29"/>
                <a:gd name="T12" fmla="*/ 185 w 197"/>
                <a:gd name="T13" fmla="*/ 29 h 29"/>
                <a:gd name="T14" fmla="*/ 197 w 197"/>
                <a:gd name="T15" fmla="*/ 17 h 29"/>
                <a:gd name="T16" fmla="*/ 197 w 197"/>
                <a:gd name="T17" fmla="*/ 12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7" h="29">
                  <a:moveTo>
                    <a:pt x="197" y="12"/>
                  </a:moveTo>
                  <a:cubicBezTo>
                    <a:pt x="197" y="5"/>
                    <a:pt x="192" y="0"/>
                    <a:pt x="185" y="0"/>
                  </a:cubicBezTo>
                  <a:cubicBezTo>
                    <a:pt x="11" y="0"/>
                    <a:pt x="11" y="0"/>
                    <a:pt x="11" y="0"/>
                  </a:cubicBezTo>
                  <a:cubicBezTo>
                    <a:pt x="5" y="0"/>
                    <a:pt x="0" y="5"/>
                    <a:pt x="0" y="12"/>
                  </a:cubicBezTo>
                  <a:cubicBezTo>
                    <a:pt x="0" y="17"/>
                    <a:pt x="0" y="17"/>
                    <a:pt x="0" y="17"/>
                  </a:cubicBezTo>
                  <a:cubicBezTo>
                    <a:pt x="0" y="23"/>
                    <a:pt x="5" y="29"/>
                    <a:pt x="11" y="29"/>
                  </a:cubicBezTo>
                  <a:cubicBezTo>
                    <a:pt x="185" y="29"/>
                    <a:pt x="185" y="29"/>
                    <a:pt x="185" y="29"/>
                  </a:cubicBezTo>
                  <a:cubicBezTo>
                    <a:pt x="192" y="29"/>
                    <a:pt x="197" y="23"/>
                    <a:pt x="197" y="17"/>
                  </a:cubicBezTo>
                  <a:lnTo>
                    <a:pt x="197" y="12"/>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4" name="Oval 344"/>
            <p:cNvSpPr>
              <a:spLocks noChangeArrowheads="1"/>
            </p:cNvSpPr>
            <p:nvPr userDrawn="1"/>
          </p:nvSpPr>
          <p:spPr bwMode="gray">
            <a:xfrm>
              <a:off x="10298763" y="5309654"/>
              <a:ext cx="164997" cy="164997"/>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5" name="Oval 345"/>
            <p:cNvSpPr>
              <a:spLocks noChangeArrowheads="1"/>
            </p:cNvSpPr>
            <p:nvPr userDrawn="1"/>
          </p:nvSpPr>
          <p:spPr bwMode="gray">
            <a:xfrm>
              <a:off x="10631929" y="5309654"/>
              <a:ext cx="164997" cy="164997"/>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6" name="Oval 346"/>
            <p:cNvSpPr>
              <a:spLocks noChangeArrowheads="1"/>
            </p:cNvSpPr>
            <p:nvPr userDrawn="1"/>
          </p:nvSpPr>
          <p:spPr bwMode="gray">
            <a:xfrm>
              <a:off x="10885771" y="5309654"/>
              <a:ext cx="164997" cy="164997"/>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7" name="Freeform 347"/>
            <p:cNvSpPr>
              <a:spLocks/>
            </p:cNvSpPr>
            <p:nvPr userDrawn="1"/>
          </p:nvSpPr>
          <p:spPr bwMode="gray">
            <a:xfrm>
              <a:off x="10175014" y="5036774"/>
              <a:ext cx="301438" cy="355378"/>
            </a:xfrm>
            <a:custGeom>
              <a:avLst/>
              <a:gdLst>
                <a:gd name="T0" fmla="*/ 101 w 101"/>
                <a:gd name="T1" fmla="*/ 0 h 121"/>
                <a:gd name="T2" fmla="*/ 28 w 101"/>
                <a:gd name="T3" fmla="*/ 0 h 121"/>
                <a:gd name="T4" fmla="*/ 7 w 101"/>
                <a:gd name="T5" fmla="*/ 121 h 121"/>
                <a:gd name="T6" fmla="*/ 81 w 101"/>
                <a:gd name="T7" fmla="*/ 121 h 121"/>
                <a:gd name="T8" fmla="*/ 101 w 101"/>
                <a:gd name="T9" fmla="*/ 0 h 121"/>
              </a:gdLst>
              <a:ahLst/>
              <a:cxnLst>
                <a:cxn ang="0">
                  <a:pos x="T0" y="T1"/>
                </a:cxn>
                <a:cxn ang="0">
                  <a:pos x="T2" y="T3"/>
                </a:cxn>
                <a:cxn ang="0">
                  <a:pos x="T4" y="T5"/>
                </a:cxn>
                <a:cxn ang="0">
                  <a:pos x="T6" y="T7"/>
                </a:cxn>
                <a:cxn ang="0">
                  <a:pos x="T8" y="T9"/>
                </a:cxn>
              </a:cxnLst>
              <a:rect l="0" t="0" r="r" b="b"/>
              <a:pathLst>
                <a:path w="101" h="121">
                  <a:moveTo>
                    <a:pt x="101" y="0"/>
                  </a:moveTo>
                  <a:cubicBezTo>
                    <a:pt x="79" y="0"/>
                    <a:pt x="40" y="0"/>
                    <a:pt x="28" y="0"/>
                  </a:cubicBezTo>
                  <a:cubicBezTo>
                    <a:pt x="0" y="31"/>
                    <a:pt x="7" y="121"/>
                    <a:pt x="7" y="121"/>
                  </a:cubicBezTo>
                  <a:cubicBezTo>
                    <a:pt x="81" y="121"/>
                    <a:pt x="81" y="121"/>
                    <a:pt x="81" y="121"/>
                  </a:cubicBezTo>
                  <a:cubicBezTo>
                    <a:pt x="81" y="121"/>
                    <a:pt x="74" y="31"/>
                    <a:pt x="101"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8" name="Freeform 348"/>
            <p:cNvSpPr>
              <a:spLocks/>
            </p:cNvSpPr>
            <p:nvPr userDrawn="1"/>
          </p:nvSpPr>
          <p:spPr bwMode="gray">
            <a:xfrm>
              <a:off x="10473278" y="5287443"/>
              <a:ext cx="3174" cy="0"/>
            </a:xfrm>
            <a:custGeom>
              <a:avLst/>
              <a:gdLst>
                <a:gd name="T0" fmla="*/ 0 w 1"/>
                <a:gd name="T1" fmla="*/ 1 w 1"/>
                <a:gd name="T2" fmla="*/ 0 w 1"/>
                <a:gd name="T3" fmla="*/ 0 w 1"/>
              </a:gdLst>
              <a:ahLst/>
              <a:cxnLst>
                <a:cxn ang="0">
                  <a:pos x="T0" y="0"/>
                </a:cxn>
                <a:cxn ang="0">
                  <a:pos x="T1" y="0"/>
                </a:cxn>
                <a:cxn ang="0">
                  <a:pos x="T2" y="0"/>
                </a:cxn>
                <a:cxn ang="0">
                  <a:pos x="T3" y="0"/>
                </a:cxn>
              </a:cxnLst>
              <a:rect l="0" t="0" r="r" b="b"/>
              <a:pathLst>
                <a:path w="1">
                  <a:moveTo>
                    <a:pt x="0" y="0"/>
                  </a:moveTo>
                  <a:lnTo>
                    <a:pt x="1" y="0"/>
                  </a:lnTo>
                  <a:lnTo>
                    <a:pt x="0" y="0"/>
                  </a:lnTo>
                  <a:lnTo>
                    <a:pt x="0" y="0"/>
                  </a:lnTo>
                  <a:close/>
                </a:path>
              </a:pathLst>
            </a:custGeom>
            <a:solidFill>
              <a:srgbClr val="38A1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9" name="Freeform 349"/>
            <p:cNvSpPr>
              <a:spLocks/>
            </p:cNvSpPr>
            <p:nvPr userDrawn="1"/>
          </p:nvSpPr>
          <p:spPr bwMode="gray">
            <a:xfrm>
              <a:off x="10175014" y="5036774"/>
              <a:ext cx="114229" cy="355378"/>
            </a:xfrm>
            <a:custGeom>
              <a:avLst/>
              <a:gdLst>
                <a:gd name="T0" fmla="*/ 38 w 38"/>
                <a:gd name="T1" fmla="*/ 0 h 121"/>
                <a:gd name="T2" fmla="*/ 27 w 38"/>
                <a:gd name="T3" fmla="*/ 0 h 121"/>
                <a:gd name="T4" fmla="*/ 7 w 38"/>
                <a:gd name="T5" fmla="*/ 121 h 121"/>
                <a:gd name="T6" fmla="*/ 18 w 38"/>
                <a:gd name="T7" fmla="*/ 121 h 121"/>
                <a:gd name="T8" fmla="*/ 38 w 38"/>
                <a:gd name="T9" fmla="*/ 0 h 121"/>
              </a:gdLst>
              <a:ahLst/>
              <a:cxnLst>
                <a:cxn ang="0">
                  <a:pos x="T0" y="T1"/>
                </a:cxn>
                <a:cxn ang="0">
                  <a:pos x="T2" y="T3"/>
                </a:cxn>
                <a:cxn ang="0">
                  <a:pos x="T4" y="T5"/>
                </a:cxn>
                <a:cxn ang="0">
                  <a:pos x="T6" y="T7"/>
                </a:cxn>
                <a:cxn ang="0">
                  <a:pos x="T8" y="T9"/>
                </a:cxn>
              </a:cxnLst>
              <a:rect l="0" t="0" r="r" b="b"/>
              <a:pathLst>
                <a:path w="38" h="121">
                  <a:moveTo>
                    <a:pt x="38" y="0"/>
                  </a:moveTo>
                  <a:cubicBezTo>
                    <a:pt x="34" y="0"/>
                    <a:pt x="30" y="0"/>
                    <a:pt x="27" y="0"/>
                  </a:cubicBezTo>
                  <a:cubicBezTo>
                    <a:pt x="0" y="31"/>
                    <a:pt x="7" y="121"/>
                    <a:pt x="7" y="121"/>
                  </a:cubicBezTo>
                  <a:cubicBezTo>
                    <a:pt x="18" y="121"/>
                    <a:pt x="18" y="121"/>
                    <a:pt x="18" y="121"/>
                  </a:cubicBezTo>
                  <a:cubicBezTo>
                    <a:pt x="18" y="121"/>
                    <a:pt x="11" y="31"/>
                    <a:pt x="38" y="0"/>
                  </a:cubicBezTo>
                  <a:close/>
                </a:path>
              </a:pathLst>
            </a:custGeom>
            <a:solidFill>
              <a:srgbClr val="38A1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0" name="Freeform 350"/>
            <p:cNvSpPr>
              <a:spLocks/>
            </p:cNvSpPr>
            <p:nvPr userDrawn="1"/>
          </p:nvSpPr>
          <p:spPr bwMode="gray">
            <a:xfrm>
              <a:off x="10368569" y="5036774"/>
              <a:ext cx="793255" cy="355378"/>
            </a:xfrm>
            <a:custGeom>
              <a:avLst/>
              <a:gdLst>
                <a:gd name="T0" fmla="*/ 263 w 268"/>
                <a:gd name="T1" fmla="*/ 85 h 121"/>
                <a:gd name="T2" fmla="*/ 89 w 268"/>
                <a:gd name="T3" fmla="*/ 85 h 121"/>
                <a:gd name="T4" fmla="*/ 89 w 268"/>
                <a:gd name="T5" fmla="*/ 85 h 121"/>
                <a:gd name="T6" fmla="*/ 89 w 268"/>
                <a:gd name="T7" fmla="*/ 0 h 121"/>
                <a:gd name="T8" fmla="*/ 27 w 268"/>
                <a:gd name="T9" fmla="*/ 0 h 121"/>
                <a:gd name="T10" fmla="*/ 6 w 268"/>
                <a:gd name="T11" fmla="*/ 121 h 121"/>
                <a:gd name="T12" fmla="*/ 263 w 268"/>
                <a:gd name="T13" fmla="*/ 121 h 121"/>
                <a:gd name="T14" fmla="*/ 268 w 268"/>
                <a:gd name="T15" fmla="*/ 115 h 121"/>
                <a:gd name="T16" fmla="*/ 268 w 268"/>
                <a:gd name="T17" fmla="*/ 91 h 121"/>
                <a:gd name="T18" fmla="*/ 263 w 268"/>
                <a:gd name="T19" fmla="*/ 85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8" h="121">
                  <a:moveTo>
                    <a:pt x="263" y="85"/>
                  </a:moveTo>
                  <a:cubicBezTo>
                    <a:pt x="89" y="85"/>
                    <a:pt x="89" y="85"/>
                    <a:pt x="89" y="85"/>
                  </a:cubicBezTo>
                  <a:cubicBezTo>
                    <a:pt x="89" y="85"/>
                    <a:pt x="89" y="85"/>
                    <a:pt x="89" y="85"/>
                  </a:cubicBezTo>
                  <a:cubicBezTo>
                    <a:pt x="89" y="0"/>
                    <a:pt x="89" y="0"/>
                    <a:pt x="89" y="0"/>
                  </a:cubicBezTo>
                  <a:cubicBezTo>
                    <a:pt x="89" y="0"/>
                    <a:pt x="49" y="0"/>
                    <a:pt x="27" y="0"/>
                  </a:cubicBezTo>
                  <a:cubicBezTo>
                    <a:pt x="0" y="31"/>
                    <a:pt x="6" y="121"/>
                    <a:pt x="6" y="121"/>
                  </a:cubicBezTo>
                  <a:cubicBezTo>
                    <a:pt x="263" y="121"/>
                    <a:pt x="263" y="121"/>
                    <a:pt x="263" y="121"/>
                  </a:cubicBezTo>
                  <a:cubicBezTo>
                    <a:pt x="266" y="121"/>
                    <a:pt x="268" y="118"/>
                    <a:pt x="268" y="115"/>
                  </a:cubicBezTo>
                  <a:cubicBezTo>
                    <a:pt x="268" y="91"/>
                    <a:pt x="268" y="91"/>
                    <a:pt x="268" y="91"/>
                  </a:cubicBezTo>
                  <a:cubicBezTo>
                    <a:pt x="268" y="87"/>
                    <a:pt x="266" y="85"/>
                    <a:pt x="263" y="85"/>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1" name="Freeform 351"/>
            <p:cNvSpPr>
              <a:spLocks/>
            </p:cNvSpPr>
            <p:nvPr userDrawn="1"/>
          </p:nvSpPr>
          <p:spPr bwMode="gray">
            <a:xfrm>
              <a:off x="10368569" y="5036774"/>
              <a:ext cx="263362" cy="355378"/>
            </a:xfrm>
            <a:custGeom>
              <a:avLst/>
              <a:gdLst>
                <a:gd name="T0" fmla="*/ 33 w 89"/>
                <a:gd name="T1" fmla="*/ 6 h 121"/>
                <a:gd name="T2" fmla="*/ 89 w 89"/>
                <a:gd name="T3" fmla="*/ 6 h 121"/>
                <a:gd name="T4" fmla="*/ 89 w 89"/>
                <a:gd name="T5" fmla="*/ 0 h 121"/>
                <a:gd name="T6" fmla="*/ 27 w 89"/>
                <a:gd name="T7" fmla="*/ 0 h 121"/>
                <a:gd name="T8" fmla="*/ 6 w 89"/>
                <a:gd name="T9" fmla="*/ 121 h 121"/>
                <a:gd name="T10" fmla="*/ 12 w 89"/>
                <a:gd name="T11" fmla="*/ 121 h 121"/>
                <a:gd name="T12" fmla="*/ 33 w 89"/>
                <a:gd name="T13" fmla="*/ 6 h 121"/>
              </a:gdLst>
              <a:ahLst/>
              <a:cxnLst>
                <a:cxn ang="0">
                  <a:pos x="T0" y="T1"/>
                </a:cxn>
                <a:cxn ang="0">
                  <a:pos x="T2" y="T3"/>
                </a:cxn>
                <a:cxn ang="0">
                  <a:pos x="T4" y="T5"/>
                </a:cxn>
                <a:cxn ang="0">
                  <a:pos x="T6" y="T7"/>
                </a:cxn>
                <a:cxn ang="0">
                  <a:pos x="T8" y="T9"/>
                </a:cxn>
                <a:cxn ang="0">
                  <a:pos x="T10" y="T11"/>
                </a:cxn>
                <a:cxn ang="0">
                  <a:pos x="T12" y="T13"/>
                </a:cxn>
              </a:cxnLst>
              <a:rect l="0" t="0" r="r" b="b"/>
              <a:pathLst>
                <a:path w="89" h="121">
                  <a:moveTo>
                    <a:pt x="33" y="6"/>
                  </a:moveTo>
                  <a:cubicBezTo>
                    <a:pt x="49" y="6"/>
                    <a:pt x="76" y="6"/>
                    <a:pt x="89" y="6"/>
                  </a:cubicBezTo>
                  <a:cubicBezTo>
                    <a:pt x="89" y="0"/>
                    <a:pt x="89" y="0"/>
                    <a:pt x="89" y="0"/>
                  </a:cubicBezTo>
                  <a:cubicBezTo>
                    <a:pt x="89" y="0"/>
                    <a:pt x="49" y="0"/>
                    <a:pt x="27" y="0"/>
                  </a:cubicBezTo>
                  <a:cubicBezTo>
                    <a:pt x="0" y="31"/>
                    <a:pt x="6" y="121"/>
                    <a:pt x="6" y="121"/>
                  </a:cubicBezTo>
                  <a:cubicBezTo>
                    <a:pt x="12" y="121"/>
                    <a:pt x="12" y="121"/>
                    <a:pt x="12" y="121"/>
                  </a:cubicBezTo>
                  <a:cubicBezTo>
                    <a:pt x="11" y="100"/>
                    <a:pt x="10" y="32"/>
                    <a:pt x="33" y="6"/>
                  </a:cubicBezTo>
                  <a:close/>
                </a:path>
              </a:pathLst>
            </a:custGeom>
            <a:solidFill>
              <a:srgbClr val="38A1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2" name="Freeform 352"/>
            <p:cNvSpPr>
              <a:spLocks/>
            </p:cNvSpPr>
            <p:nvPr userDrawn="1"/>
          </p:nvSpPr>
          <p:spPr bwMode="gray">
            <a:xfrm>
              <a:off x="10387607" y="5376288"/>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3" name="Freeform 353"/>
            <p:cNvSpPr>
              <a:spLocks/>
            </p:cNvSpPr>
            <p:nvPr userDrawn="1"/>
          </p:nvSpPr>
          <p:spPr bwMode="gray">
            <a:xfrm>
              <a:off x="10387607" y="5376288"/>
              <a:ext cx="0" cy="3174"/>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4" name="Freeform 354"/>
            <p:cNvSpPr>
              <a:spLocks/>
            </p:cNvSpPr>
            <p:nvPr userDrawn="1"/>
          </p:nvSpPr>
          <p:spPr bwMode="gray">
            <a:xfrm>
              <a:off x="10387607" y="5369942"/>
              <a:ext cx="0" cy="3174"/>
            </a:xfrm>
            <a:custGeom>
              <a:avLst/>
              <a:gdLst>
                <a:gd name="T0" fmla="*/ 0 h 1"/>
                <a:gd name="T1" fmla="*/ 0 h 1"/>
                <a:gd name="T2" fmla="*/ 1 h 1"/>
                <a:gd name="T3" fmla="*/ 0 h 1"/>
              </a:gdLst>
              <a:ahLst/>
              <a:cxnLst>
                <a:cxn ang="0">
                  <a:pos x="0" y="T0"/>
                </a:cxn>
                <a:cxn ang="0">
                  <a:pos x="0" y="T1"/>
                </a:cxn>
                <a:cxn ang="0">
                  <a:pos x="0" y="T2"/>
                </a:cxn>
                <a:cxn ang="0">
                  <a:pos x="0" y="T3"/>
                </a:cxn>
              </a:cxnLst>
              <a:rect l="0" t="0" r="r" b="b"/>
              <a:pathLst>
                <a:path h="1">
                  <a:moveTo>
                    <a:pt x="0" y="0"/>
                  </a:moveTo>
                  <a:lnTo>
                    <a:pt x="0" y="0"/>
                  </a:lnTo>
                  <a:lnTo>
                    <a:pt x="0" y="1"/>
                  </a:lnTo>
                  <a:lnTo>
                    <a:pt x="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5" name="Freeform 355"/>
            <p:cNvSpPr>
              <a:spLocks/>
            </p:cNvSpPr>
            <p:nvPr userDrawn="1"/>
          </p:nvSpPr>
          <p:spPr bwMode="gray">
            <a:xfrm>
              <a:off x="10387607" y="5385806"/>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6" name="Freeform 356"/>
            <p:cNvSpPr>
              <a:spLocks/>
            </p:cNvSpPr>
            <p:nvPr userDrawn="1"/>
          </p:nvSpPr>
          <p:spPr bwMode="gray">
            <a:xfrm>
              <a:off x="10403471" y="5287443"/>
              <a:ext cx="758353" cy="104711"/>
            </a:xfrm>
            <a:custGeom>
              <a:avLst/>
              <a:gdLst>
                <a:gd name="T0" fmla="*/ 251 w 256"/>
                <a:gd name="T1" fmla="*/ 0 h 36"/>
                <a:gd name="T2" fmla="*/ 251 w 256"/>
                <a:gd name="T3" fmla="*/ 22 h 36"/>
                <a:gd name="T4" fmla="*/ 245 w 256"/>
                <a:gd name="T5" fmla="*/ 28 h 36"/>
                <a:gd name="T6" fmla="*/ 0 w 256"/>
                <a:gd name="T7" fmla="*/ 28 h 36"/>
                <a:gd name="T8" fmla="*/ 0 w 256"/>
                <a:gd name="T9" fmla="*/ 36 h 36"/>
                <a:gd name="T10" fmla="*/ 251 w 256"/>
                <a:gd name="T11" fmla="*/ 36 h 36"/>
                <a:gd name="T12" fmla="*/ 256 w 256"/>
                <a:gd name="T13" fmla="*/ 30 h 36"/>
                <a:gd name="T14" fmla="*/ 256 w 256"/>
                <a:gd name="T15" fmla="*/ 6 h 36"/>
                <a:gd name="T16" fmla="*/ 251 w 256"/>
                <a:gd name="T17"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36">
                  <a:moveTo>
                    <a:pt x="251" y="0"/>
                  </a:moveTo>
                  <a:cubicBezTo>
                    <a:pt x="251" y="22"/>
                    <a:pt x="251" y="22"/>
                    <a:pt x="251" y="22"/>
                  </a:cubicBezTo>
                  <a:cubicBezTo>
                    <a:pt x="251" y="26"/>
                    <a:pt x="248" y="28"/>
                    <a:pt x="245" y="28"/>
                  </a:cubicBezTo>
                  <a:cubicBezTo>
                    <a:pt x="0" y="28"/>
                    <a:pt x="0" y="28"/>
                    <a:pt x="0" y="28"/>
                  </a:cubicBezTo>
                  <a:cubicBezTo>
                    <a:pt x="0" y="31"/>
                    <a:pt x="0" y="34"/>
                    <a:pt x="0" y="36"/>
                  </a:cubicBezTo>
                  <a:cubicBezTo>
                    <a:pt x="251" y="36"/>
                    <a:pt x="251" y="36"/>
                    <a:pt x="251" y="36"/>
                  </a:cubicBezTo>
                  <a:cubicBezTo>
                    <a:pt x="254" y="36"/>
                    <a:pt x="256" y="33"/>
                    <a:pt x="256" y="30"/>
                  </a:cubicBezTo>
                  <a:cubicBezTo>
                    <a:pt x="256" y="6"/>
                    <a:pt x="256" y="6"/>
                    <a:pt x="256" y="6"/>
                  </a:cubicBezTo>
                  <a:cubicBezTo>
                    <a:pt x="256" y="2"/>
                    <a:pt x="254" y="0"/>
                    <a:pt x="251" y="0"/>
                  </a:cubicBez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7" name="Freeform 357"/>
            <p:cNvSpPr>
              <a:spLocks/>
            </p:cNvSpPr>
            <p:nvPr userDrawn="1"/>
          </p:nvSpPr>
          <p:spPr bwMode="gray">
            <a:xfrm>
              <a:off x="10419338" y="5074850"/>
              <a:ext cx="177689" cy="212593"/>
            </a:xfrm>
            <a:custGeom>
              <a:avLst/>
              <a:gdLst>
                <a:gd name="T0" fmla="*/ 60 w 60"/>
                <a:gd name="T1" fmla="*/ 72 h 72"/>
                <a:gd name="T2" fmla="*/ 60 w 60"/>
                <a:gd name="T3" fmla="*/ 0 h 72"/>
                <a:gd name="T4" fmla="*/ 17 w 60"/>
                <a:gd name="T5" fmla="*/ 0 h 72"/>
                <a:gd name="T6" fmla="*/ 0 w 60"/>
                <a:gd name="T7" fmla="*/ 72 h 72"/>
                <a:gd name="T8" fmla="*/ 60 w 60"/>
                <a:gd name="T9" fmla="*/ 72 h 72"/>
              </a:gdLst>
              <a:ahLst/>
              <a:cxnLst>
                <a:cxn ang="0">
                  <a:pos x="T0" y="T1"/>
                </a:cxn>
                <a:cxn ang="0">
                  <a:pos x="T2" y="T3"/>
                </a:cxn>
                <a:cxn ang="0">
                  <a:pos x="T4" y="T5"/>
                </a:cxn>
                <a:cxn ang="0">
                  <a:pos x="T6" y="T7"/>
                </a:cxn>
                <a:cxn ang="0">
                  <a:pos x="T8" y="T9"/>
                </a:cxn>
              </a:cxnLst>
              <a:rect l="0" t="0" r="r" b="b"/>
              <a:pathLst>
                <a:path w="60" h="72">
                  <a:moveTo>
                    <a:pt x="60" y="72"/>
                  </a:moveTo>
                  <a:cubicBezTo>
                    <a:pt x="60" y="0"/>
                    <a:pt x="60" y="0"/>
                    <a:pt x="60" y="0"/>
                  </a:cubicBezTo>
                  <a:cubicBezTo>
                    <a:pt x="60" y="0"/>
                    <a:pt x="34" y="0"/>
                    <a:pt x="17" y="0"/>
                  </a:cubicBezTo>
                  <a:cubicBezTo>
                    <a:pt x="3" y="16"/>
                    <a:pt x="0" y="49"/>
                    <a:pt x="0" y="72"/>
                  </a:cubicBezTo>
                  <a:lnTo>
                    <a:pt x="60" y="72"/>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8" name="Freeform 358"/>
            <p:cNvSpPr>
              <a:spLocks/>
            </p:cNvSpPr>
            <p:nvPr userDrawn="1"/>
          </p:nvSpPr>
          <p:spPr bwMode="gray">
            <a:xfrm>
              <a:off x="10419338" y="5074850"/>
              <a:ext cx="177689" cy="212593"/>
            </a:xfrm>
            <a:custGeom>
              <a:avLst/>
              <a:gdLst>
                <a:gd name="T0" fmla="*/ 60 w 60"/>
                <a:gd name="T1" fmla="*/ 72 h 72"/>
                <a:gd name="T2" fmla="*/ 17 w 60"/>
                <a:gd name="T3" fmla="*/ 0 h 72"/>
                <a:gd name="T4" fmla="*/ 0 w 60"/>
                <a:gd name="T5" fmla="*/ 72 h 72"/>
                <a:gd name="T6" fmla="*/ 60 w 60"/>
                <a:gd name="T7" fmla="*/ 72 h 72"/>
              </a:gdLst>
              <a:ahLst/>
              <a:cxnLst>
                <a:cxn ang="0">
                  <a:pos x="T0" y="T1"/>
                </a:cxn>
                <a:cxn ang="0">
                  <a:pos x="T2" y="T3"/>
                </a:cxn>
                <a:cxn ang="0">
                  <a:pos x="T4" y="T5"/>
                </a:cxn>
                <a:cxn ang="0">
                  <a:pos x="T6" y="T7"/>
                </a:cxn>
              </a:cxnLst>
              <a:rect l="0" t="0" r="r" b="b"/>
              <a:pathLst>
                <a:path w="60" h="72">
                  <a:moveTo>
                    <a:pt x="60" y="72"/>
                  </a:moveTo>
                  <a:cubicBezTo>
                    <a:pt x="60" y="72"/>
                    <a:pt x="35" y="30"/>
                    <a:pt x="17" y="0"/>
                  </a:cubicBezTo>
                  <a:cubicBezTo>
                    <a:pt x="3" y="16"/>
                    <a:pt x="0" y="49"/>
                    <a:pt x="0" y="72"/>
                  </a:cubicBezTo>
                  <a:lnTo>
                    <a:pt x="60" y="72"/>
                  </a:lnTo>
                  <a:close/>
                </a:path>
              </a:pathLst>
            </a:custGeom>
            <a:solidFill>
              <a:srgbClr val="D7F0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9" name="Oval 359"/>
            <p:cNvSpPr>
              <a:spLocks noChangeArrowheads="1"/>
            </p:cNvSpPr>
            <p:nvPr userDrawn="1"/>
          </p:nvSpPr>
          <p:spPr bwMode="gray">
            <a:xfrm>
              <a:off x="10425684" y="5309654"/>
              <a:ext cx="164997" cy="164997"/>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0" name="Oval 360"/>
            <p:cNvSpPr>
              <a:spLocks noChangeArrowheads="1"/>
            </p:cNvSpPr>
            <p:nvPr userDrawn="1"/>
          </p:nvSpPr>
          <p:spPr bwMode="gray">
            <a:xfrm>
              <a:off x="10463760" y="5347730"/>
              <a:ext cx="88845" cy="88845"/>
            </a:xfrm>
            <a:prstGeom prst="ellipse">
              <a:avLst/>
            </a:pr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1" name="Oval 361"/>
            <p:cNvSpPr>
              <a:spLocks noChangeArrowheads="1"/>
            </p:cNvSpPr>
            <p:nvPr userDrawn="1"/>
          </p:nvSpPr>
          <p:spPr bwMode="gray">
            <a:xfrm>
              <a:off x="10936539" y="5309654"/>
              <a:ext cx="164997" cy="164997"/>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2" name="Oval 362"/>
            <p:cNvSpPr>
              <a:spLocks noChangeArrowheads="1"/>
            </p:cNvSpPr>
            <p:nvPr userDrawn="1"/>
          </p:nvSpPr>
          <p:spPr bwMode="gray">
            <a:xfrm>
              <a:off x="10974615" y="5347730"/>
              <a:ext cx="88845" cy="88845"/>
            </a:xfrm>
            <a:prstGeom prst="ellipse">
              <a:avLst/>
            </a:pr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3" name="Oval 363"/>
            <p:cNvSpPr>
              <a:spLocks noChangeArrowheads="1"/>
            </p:cNvSpPr>
            <p:nvPr userDrawn="1"/>
          </p:nvSpPr>
          <p:spPr bwMode="gray">
            <a:xfrm>
              <a:off x="10758850" y="5309654"/>
              <a:ext cx="164997" cy="164997"/>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4" name="Oval 364"/>
            <p:cNvSpPr>
              <a:spLocks noChangeArrowheads="1"/>
            </p:cNvSpPr>
            <p:nvPr userDrawn="1"/>
          </p:nvSpPr>
          <p:spPr bwMode="gray">
            <a:xfrm>
              <a:off x="10796926" y="5347730"/>
              <a:ext cx="88845" cy="88845"/>
            </a:xfrm>
            <a:prstGeom prst="ellipse">
              <a:avLst/>
            </a:pr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5" name="Freeform 365"/>
            <p:cNvSpPr>
              <a:spLocks/>
            </p:cNvSpPr>
            <p:nvPr userDrawn="1"/>
          </p:nvSpPr>
          <p:spPr bwMode="gray">
            <a:xfrm>
              <a:off x="10463760" y="5360422"/>
              <a:ext cx="72980" cy="76153"/>
            </a:xfrm>
            <a:custGeom>
              <a:avLst/>
              <a:gdLst>
                <a:gd name="T0" fmla="*/ 15 w 25"/>
                <a:gd name="T1" fmla="*/ 26 h 26"/>
                <a:gd name="T2" fmla="*/ 25 w 25"/>
                <a:gd name="T3" fmla="*/ 22 h 26"/>
                <a:gd name="T4" fmla="*/ 4 w 25"/>
                <a:gd name="T5" fmla="*/ 0 h 26"/>
                <a:gd name="T6" fmla="*/ 0 w 25"/>
                <a:gd name="T7" fmla="*/ 11 h 26"/>
                <a:gd name="T8" fmla="*/ 15 w 25"/>
                <a:gd name="T9" fmla="*/ 26 h 26"/>
              </a:gdLst>
              <a:ahLst/>
              <a:cxnLst>
                <a:cxn ang="0">
                  <a:pos x="T0" y="T1"/>
                </a:cxn>
                <a:cxn ang="0">
                  <a:pos x="T2" y="T3"/>
                </a:cxn>
                <a:cxn ang="0">
                  <a:pos x="T4" y="T5"/>
                </a:cxn>
                <a:cxn ang="0">
                  <a:pos x="T6" y="T7"/>
                </a:cxn>
                <a:cxn ang="0">
                  <a:pos x="T8" y="T9"/>
                </a:cxn>
              </a:cxnLst>
              <a:rect l="0" t="0" r="r" b="b"/>
              <a:pathLst>
                <a:path w="25" h="26">
                  <a:moveTo>
                    <a:pt x="15" y="26"/>
                  </a:moveTo>
                  <a:cubicBezTo>
                    <a:pt x="19" y="26"/>
                    <a:pt x="23" y="24"/>
                    <a:pt x="25" y="22"/>
                  </a:cubicBezTo>
                  <a:cubicBezTo>
                    <a:pt x="4" y="0"/>
                    <a:pt x="4" y="0"/>
                    <a:pt x="4" y="0"/>
                  </a:cubicBezTo>
                  <a:cubicBezTo>
                    <a:pt x="2" y="3"/>
                    <a:pt x="0" y="7"/>
                    <a:pt x="0" y="11"/>
                  </a:cubicBezTo>
                  <a:cubicBezTo>
                    <a:pt x="0" y="19"/>
                    <a:pt x="7" y="26"/>
                    <a:pt x="15" y="26"/>
                  </a:cubicBezTo>
                  <a:close/>
                </a:path>
              </a:pathLst>
            </a:custGeom>
            <a:solidFill>
              <a:srgbClr val="D7F0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6" name="Freeform 366"/>
            <p:cNvSpPr>
              <a:spLocks/>
            </p:cNvSpPr>
            <p:nvPr userDrawn="1"/>
          </p:nvSpPr>
          <p:spPr bwMode="gray">
            <a:xfrm>
              <a:off x="10796926" y="5360422"/>
              <a:ext cx="79327" cy="76153"/>
            </a:xfrm>
            <a:custGeom>
              <a:avLst/>
              <a:gdLst>
                <a:gd name="T0" fmla="*/ 15 w 26"/>
                <a:gd name="T1" fmla="*/ 26 h 26"/>
                <a:gd name="T2" fmla="*/ 26 w 26"/>
                <a:gd name="T3" fmla="*/ 22 h 26"/>
                <a:gd name="T4" fmla="*/ 4 w 26"/>
                <a:gd name="T5" fmla="*/ 0 h 26"/>
                <a:gd name="T6" fmla="*/ 0 w 26"/>
                <a:gd name="T7" fmla="*/ 11 h 26"/>
                <a:gd name="T8" fmla="*/ 15 w 26"/>
                <a:gd name="T9" fmla="*/ 26 h 26"/>
              </a:gdLst>
              <a:ahLst/>
              <a:cxnLst>
                <a:cxn ang="0">
                  <a:pos x="T0" y="T1"/>
                </a:cxn>
                <a:cxn ang="0">
                  <a:pos x="T2" y="T3"/>
                </a:cxn>
                <a:cxn ang="0">
                  <a:pos x="T4" y="T5"/>
                </a:cxn>
                <a:cxn ang="0">
                  <a:pos x="T6" y="T7"/>
                </a:cxn>
                <a:cxn ang="0">
                  <a:pos x="T8" y="T9"/>
                </a:cxn>
              </a:cxnLst>
              <a:rect l="0" t="0" r="r" b="b"/>
              <a:pathLst>
                <a:path w="26" h="26">
                  <a:moveTo>
                    <a:pt x="15" y="26"/>
                  </a:moveTo>
                  <a:cubicBezTo>
                    <a:pt x="19" y="26"/>
                    <a:pt x="23" y="24"/>
                    <a:pt x="26" y="22"/>
                  </a:cubicBezTo>
                  <a:cubicBezTo>
                    <a:pt x="4" y="0"/>
                    <a:pt x="4" y="0"/>
                    <a:pt x="4" y="0"/>
                  </a:cubicBezTo>
                  <a:cubicBezTo>
                    <a:pt x="2" y="3"/>
                    <a:pt x="0" y="7"/>
                    <a:pt x="0" y="11"/>
                  </a:cubicBezTo>
                  <a:cubicBezTo>
                    <a:pt x="0" y="19"/>
                    <a:pt x="7" y="26"/>
                    <a:pt x="15" y="26"/>
                  </a:cubicBezTo>
                  <a:close/>
                </a:path>
              </a:pathLst>
            </a:custGeom>
            <a:solidFill>
              <a:srgbClr val="D7F0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7" name="Freeform 367"/>
            <p:cNvSpPr>
              <a:spLocks/>
            </p:cNvSpPr>
            <p:nvPr userDrawn="1"/>
          </p:nvSpPr>
          <p:spPr bwMode="gray">
            <a:xfrm>
              <a:off x="10974615" y="5360422"/>
              <a:ext cx="76153" cy="76153"/>
            </a:xfrm>
            <a:custGeom>
              <a:avLst/>
              <a:gdLst>
                <a:gd name="T0" fmla="*/ 15 w 26"/>
                <a:gd name="T1" fmla="*/ 26 h 26"/>
                <a:gd name="T2" fmla="*/ 26 w 26"/>
                <a:gd name="T3" fmla="*/ 22 h 26"/>
                <a:gd name="T4" fmla="*/ 4 w 26"/>
                <a:gd name="T5" fmla="*/ 0 h 26"/>
                <a:gd name="T6" fmla="*/ 0 w 26"/>
                <a:gd name="T7" fmla="*/ 11 h 26"/>
                <a:gd name="T8" fmla="*/ 15 w 26"/>
                <a:gd name="T9" fmla="*/ 26 h 26"/>
              </a:gdLst>
              <a:ahLst/>
              <a:cxnLst>
                <a:cxn ang="0">
                  <a:pos x="T0" y="T1"/>
                </a:cxn>
                <a:cxn ang="0">
                  <a:pos x="T2" y="T3"/>
                </a:cxn>
                <a:cxn ang="0">
                  <a:pos x="T4" y="T5"/>
                </a:cxn>
                <a:cxn ang="0">
                  <a:pos x="T6" y="T7"/>
                </a:cxn>
                <a:cxn ang="0">
                  <a:pos x="T8" y="T9"/>
                </a:cxn>
              </a:cxnLst>
              <a:rect l="0" t="0" r="r" b="b"/>
              <a:pathLst>
                <a:path w="26" h="26">
                  <a:moveTo>
                    <a:pt x="15" y="26"/>
                  </a:moveTo>
                  <a:cubicBezTo>
                    <a:pt x="19" y="26"/>
                    <a:pt x="23" y="24"/>
                    <a:pt x="26" y="22"/>
                  </a:cubicBezTo>
                  <a:cubicBezTo>
                    <a:pt x="4" y="0"/>
                    <a:pt x="4" y="0"/>
                    <a:pt x="4" y="0"/>
                  </a:cubicBezTo>
                  <a:cubicBezTo>
                    <a:pt x="2" y="3"/>
                    <a:pt x="0" y="7"/>
                    <a:pt x="0" y="11"/>
                  </a:cubicBezTo>
                  <a:cubicBezTo>
                    <a:pt x="0" y="19"/>
                    <a:pt x="7" y="26"/>
                    <a:pt x="15" y="26"/>
                  </a:cubicBezTo>
                  <a:close/>
                </a:path>
              </a:pathLst>
            </a:custGeom>
            <a:solidFill>
              <a:srgbClr val="D7F0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8" name="Freeform 368"/>
            <p:cNvSpPr>
              <a:spLocks/>
            </p:cNvSpPr>
            <p:nvPr userDrawn="1"/>
          </p:nvSpPr>
          <p:spPr bwMode="gray">
            <a:xfrm>
              <a:off x="10235302" y="5319174"/>
              <a:ext cx="101537" cy="9520"/>
            </a:xfrm>
            <a:custGeom>
              <a:avLst/>
              <a:gdLst>
                <a:gd name="T0" fmla="*/ 2 w 34"/>
                <a:gd name="T1" fmla="*/ 3 h 3"/>
                <a:gd name="T2" fmla="*/ 33 w 34"/>
                <a:gd name="T3" fmla="*/ 3 h 3"/>
                <a:gd name="T4" fmla="*/ 34 w 34"/>
                <a:gd name="T5" fmla="*/ 1 h 3"/>
                <a:gd name="T6" fmla="*/ 33 w 34"/>
                <a:gd name="T7" fmla="*/ 0 h 3"/>
                <a:gd name="T8" fmla="*/ 2 w 34"/>
                <a:gd name="T9" fmla="*/ 0 h 3"/>
                <a:gd name="T10" fmla="*/ 0 w 34"/>
                <a:gd name="T11" fmla="*/ 1 h 3"/>
                <a:gd name="T12" fmla="*/ 2 w 34"/>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34" h="3">
                  <a:moveTo>
                    <a:pt x="2" y="3"/>
                  </a:moveTo>
                  <a:cubicBezTo>
                    <a:pt x="33" y="3"/>
                    <a:pt x="33" y="3"/>
                    <a:pt x="33" y="3"/>
                  </a:cubicBezTo>
                  <a:cubicBezTo>
                    <a:pt x="33" y="3"/>
                    <a:pt x="34" y="2"/>
                    <a:pt x="34" y="1"/>
                  </a:cubicBezTo>
                  <a:cubicBezTo>
                    <a:pt x="34" y="0"/>
                    <a:pt x="33" y="0"/>
                    <a:pt x="33" y="0"/>
                  </a:cubicBezTo>
                  <a:cubicBezTo>
                    <a:pt x="2" y="0"/>
                    <a:pt x="2" y="0"/>
                    <a:pt x="2" y="0"/>
                  </a:cubicBezTo>
                  <a:cubicBezTo>
                    <a:pt x="1" y="0"/>
                    <a:pt x="0" y="0"/>
                    <a:pt x="0" y="1"/>
                  </a:cubicBezTo>
                  <a:cubicBezTo>
                    <a:pt x="0" y="2"/>
                    <a:pt x="1" y="3"/>
                    <a:pt x="2" y="3"/>
                  </a:cubicBezTo>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9" name="Freeform 369"/>
            <p:cNvSpPr>
              <a:spLocks/>
            </p:cNvSpPr>
            <p:nvPr userDrawn="1"/>
          </p:nvSpPr>
          <p:spPr bwMode="gray">
            <a:xfrm>
              <a:off x="10235302" y="5350904"/>
              <a:ext cx="101537" cy="9520"/>
            </a:xfrm>
            <a:custGeom>
              <a:avLst/>
              <a:gdLst>
                <a:gd name="T0" fmla="*/ 2 w 34"/>
                <a:gd name="T1" fmla="*/ 3 h 3"/>
                <a:gd name="T2" fmla="*/ 33 w 34"/>
                <a:gd name="T3" fmla="*/ 3 h 3"/>
                <a:gd name="T4" fmla="*/ 34 w 34"/>
                <a:gd name="T5" fmla="*/ 1 h 3"/>
                <a:gd name="T6" fmla="*/ 33 w 34"/>
                <a:gd name="T7" fmla="*/ 0 h 3"/>
                <a:gd name="T8" fmla="*/ 2 w 34"/>
                <a:gd name="T9" fmla="*/ 0 h 3"/>
                <a:gd name="T10" fmla="*/ 0 w 34"/>
                <a:gd name="T11" fmla="*/ 1 h 3"/>
                <a:gd name="T12" fmla="*/ 2 w 34"/>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34" h="3">
                  <a:moveTo>
                    <a:pt x="2" y="3"/>
                  </a:moveTo>
                  <a:cubicBezTo>
                    <a:pt x="33" y="3"/>
                    <a:pt x="33" y="3"/>
                    <a:pt x="33" y="3"/>
                  </a:cubicBezTo>
                  <a:cubicBezTo>
                    <a:pt x="33" y="3"/>
                    <a:pt x="34" y="2"/>
                    <a:pt x="34" y="1"/>
                  </a:cubicBezTo>
                  <a:cubicBezTo>
                    <a:pt x="34" y="0"/>
                    <a:pt x="33" y="0"/>
                    <a:pt x="33" y="0"/>
                  </a:cubicBezTo>
                  <a:cubicBezTo>
                    <a:pt x="2" y="0"/>
                    <a:pt x="2" y="0"/>
                    <a:pt x="2" y="0"/>
                  </a:cubicBezTo>
                  <a:cubicBezTo>
                    <a:pt x="1" y="0"/>
                    <a:pt x="0" y="0"/>
                    <a:pt x="0" y="1"/>
                  </a:cubicBezTo>
                  <a:cubicBezTo>
                    <a:pt x="0" y="2"/>
                    <a:pt x="1" y="3"/>
                    <a:pt x="2" y="3"/>
                  </a:cubicBezTo>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0" name="Freeform 370"/>
            <p:cNvSpPr>
              <a:spLocks/>
            </p:cNvSpPr>
            <p:nvPr userDrawn="1"/>
          </p:nvSpPr>
          <p:spPr bwMode="gray">
            <a:xfrm>
              <a:off x="10206744" y="5074850"/>
              <a:ext cx="196727" cy="212593"/>
            </a:xfrm>
            <a:custGeom>
              <a:avLst/>
              <a:gdLst>
                <a:gd name="T0" fmla="*/ 13 w 67"/>
                <a:gd name="T1" fmla="*/ 0 h 72"/>
                <a:gd name="T2" fmla="*/ 0 w 67"/>
                <a:gd name="T3" fmla="*/ 72 h 72"/>
                <a:gd name="T4" fmla="*/ 54 w 67"/>
                <a:gd name="T5" fmla="*/ 72 h 72"/>
                <a:gd name="T6" fmla="*/ 67 w 67"/>
                <a:gd name="T7" fmla="*/ 0 h 72"/>
                <a:gd name="T8" fmla="*/ 13 w 67"/>
                <a:gd name="T9" fmla="*/ 0 h 72"/>
              </a:gdLst>
              <a:ahLst/>
              <a:cxnLst>
                <a:cxn ang="0">
                  <a:pos x="T0" y="T1"/>
                </a:cxn>
                <a:cxn ang="0">
                  <a:pos x="T2" y="T3"/>
                </a:cxn>
                <a:cxn ang="0">
                  <a:pos x="T4" y="T5"/>
                </a:cxn>
                <a:cxn ang="0">
                  <a:pos x="T6" y="T7"/>
                </a:cxn>
                <a:cxn ang="0">
                  <a:pos x="T8" y="T9"/>
                </a:cxn>
              </a:cxnLst>
              <a:rect l="0" t="0" r="r" b="b"/>
              <a:pathLst>
                <a:path w="67" h="72">
                  <a:moveTo>
                    <a:pt x="13" y="0"/>
                  </a:moveTo>
                  <a:cubicBezTo>
                    <a:pt x="4" y="20"/>
                    <a:pt x="1" y="49"/>
                    <a:pt x="0" y="72"/>
                  </a:cubicBezTo>
                  <a:cubicBezTo>
                    <a:pt x="54" y="72"/>
                    <a:pt x="54" y="72"/>
                    <a:pt x="54" y="72"/>
                  </a:cubicBezTo>
                  <a:cubicBezTo>
                    <a:pt x="55" y="49"/>
                    <a:pt x="58" y="20"/>
                    <a:pt x="67" y="0"/>
                  </a:cubicBezTo>
                  <a:lnTo>
                    <a:pt x="13" y="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1" name="Freeform 371"/>
            <p:cNvSpPr>
              <a:spLocks/>
            </p:cNvSpPr>
            <p:nvPr userDrawn="1"/>
          </p:nvSpPr>
          <p:spPr bwMode="gray">
            <a:xfrm>
              <a:off x="10206744" y="5074850"/>
              <a:ext cx="161825" cy="212593"/>
            </a:xfrm>
            <a:custGeom>
              <a:avLst/>
              <a:gdLst>
                <a:gd name="T0" fmla="*/ 13 w 55"/>
                <a:gd name="T1" fmla="*/ 0 h 72"/>
                <a:gd name="T2" fmla="*/ 0 w 55"/>
                <a:gd name="T3" fmla="*/ 72 h 72"/>
                <a:gd name="T4" fmla="*/ 54 w 55"/>
                <a:gd name="T5" fmla="*/ 72 h 72"/>
                <a:gd name="T6" fmla="*/ 13 w 55"/>
                <a:gd name="T7" fmla="*/ 0 h 72"/>
              </a:gdLst>
              <a:ahLst/>
              <a:cxnLst>
                <a:cxn ang="0">
                  <a:pos x="T0" y="T1"/>
                </a:cxn>
                <a:cxn ang="0">
                  <a:pos x="T2" y="T3"/>
                </a:cxn>
                <a:cxn ang="0">
                  <a:pos x="T4" y="T5"/>
                </a:cxn>
                <a:cxn ang="0">
                  <a:pos x="T6" y="T7"/>
                </a:cxn>
              </a:cxnLst>
              <a:rect l="0" t="0" r="r" b="b"/>
              <a:pathLst>
                <a:path w="55" h="72">
                  <a:moveTo>
                    <a:pt x="13" y="0"/>
                  </a:moveTo>
                  <a:cubicBezTo>
                    <a:pt x="4" y="20"/>
                    <a:pt x="1" y="49"/>
                    <a:pt x="0" y="72"/>
                  </a:cubicBezTo>
                  <a:cubicBezTo>
                    <a:pt x="54" y="72"/>
                    <a:pt x="54" y="72"/>
                    <a:pt x="54" y="72"/>
                  </a:cubicBezTo>
                  <a:cubicBezTo>
                    <a:pt x="55" y="49"/>
                    <a:pt x="13" y="0"/>
                    <a:pt x="13" y="0"/>
                  </a:cubicBezTo>
                  <a:close/>
                </a:path>
              </a:pathLst>
            </a:custGeom>
            <a:solidFill>
              <a:srgbClr val="D7F0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2" name="Freeform 372"/>
            <p:cNvSpPr>
              <a:spLocks/>
            </p:cNvSpPr>
            <p:nvPr userDrawn="1"/>
          </p:nvSpPr>
          <p:spPr bwMode="gray">
            <a:xfrm>
              <a:off x="10006845" y="4195924"/>
              <a:ext cx="19038" cy="345860"/>
            </a:xfrm>
            <a:custGeom>
              <a:avLst/>
              <a:gdLst>
                <a:gd name="T0" fmla="*/ 0 w 6"/>
                <a:gd name="T1" fmla="*/ 3 h 117"/>
                <a:gd name="T2" fmla="*/ 0 w 6"/>
                <a:gd name="T3" fmla="*/ 114 h 117"/>
                <a:gd name="T4" fmla="*/ 3 w 6"/>
                <a:gd name="T5" fmla="*/ 117 h 117"/>
                <a:gd name="T6" fmla="*/ 6 w 6"/>
                <a:gd name="T7" fmla="*/ 114 h 117"/>
                <a:gd name="T8" fmla="*/ 6 w 6"/>
                <a:gd name="T9" fmla="*/ 3 h 117"/>
                <a:gd name="T10" fmla="*/ 3 w 6"/>
                <a:gd name="T11" fmla="*/ 0 h 117"/>
                <a:gd name="T12" fmla="*/ 0 w 6"/>
                <a:gd name="T13" fmla="*/ 3 h 117"/>
              </a:gdLst>
              <a:ahLst/>
              <a:cxnLst>
                <a:cxn ang="0">
                  <a:pos x="T0" y="T1"/>
                </a:cxn>
                <a:cxn ang="0">
                  <a:pos x="T2" y="T3"/>
                </a:cxn>
                <a:cxn ang="0">
                  <a:pos x="T4" y="T5"/>
                </a:cxn>
                <a:cxn ang="0">
                  <a:pos x="T6" y="T7"/>
                </a:cxn>
                <a:cxn ang="0">
                  <a:pos x="T8" y="T9"/>
                </a:cxn>
                <a:cxn ang="0">
                  <a:pos x="T10" y="T11"/>
                </a:cxn>
                <a:cxn ang="0">
                  <a:pos x="T12" y="T13"/>
                </a:cxn>
              </a:cxnLst>
              <a:rect l="0" t="0" r="r" b="b"/>
              <a:pathLst>
                <a:path w="6" h="117">
                  <a:moveTo>
                    <a:pt x="0" y="3"/>
                  </a:moveTo>
                  <a:cubicBezTo>
                    <a:pt x="0" y="114"/>
                    <a:pt x="0" y="114"/>
                    <a:pt x="0" y="114"/>
                  </a:cubicBezTo>
                  <a:cubicBezTo>
                    <a:pt x="0" y="115"/>
                    <a:pt x="1" y="117"/>
                    <a:pt x="3" y="117"/>
                  </a:cubicBezTo>
                  <a:cubicBezTo>
                    <a:pt x="5" y="117"/>
                    <a:pt x="6" y="115"/>
                    <a:pt x="6" y="114"/>
                  </a:cubicBezTo>
                  <a:cubicBezTo>
                    <a:pt x="6" y="3"/>
                    <a:pt x="6" y="3"/>
                    <a:pt x="6" y="3"/>
                  </a:cubicBezTo>
                  <a:cubicBezTo>
                    <a:pt x="6" y="2"/>
                    <a:pt x="5" y="0"/>
                    <a:pt x="3" y="0"/>
                  </a:cubicBezTo>
                  <a:cubicBezTo>
                    <a:pt x="1" y="0"/>
                    <a:pt x="0" y="2"/>
                    <a:pt x="0" y="3"/>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3" name="Freeform 373"/>
            <p:cNvSpPr>
              <a:spLocks/>
            </p:cNvSpPr>
            <p:nvPr userDrawn="1"/>
          </p:nvSpPr>
          <p:spPr bwMode="gray">
            <a:xfrm>
              <a:off x="10406646" y="4595725"/>
              <a:ext cx="155479" cy="152305"/>
            </a:xfrm>
            <a:custGeom>
              <a:avLst/>
              <a:gdLst>
                <a:gd name="T0" fmla="*/ 11 w 52"/>
                <a:gd name="T1" fmla="*/ 50 h 52"/>
                <a:gd name="T2" fmla="*/ 49 w 52"/>
                <a:gd name="T3" fmla="*/ 12 h 52"/>
                <a:gd name="T4" fmla="*/ 49 w 52"/>
                <a:gd name="T5" fmla="*/ 2 h 52"/>
                <a:gd name="T6" fmla="*/ 40 w 52"/>
                <a:gd name="T7" fmla="*/ 2 h 52"/>
                <a:gd name="T8" fmla="*/ 2 w 52"/>
                <a:gd name="T9" fmla="*/ 41 h 52"/>
                <a:gd name="T10" fmla="*/ 2 w 52"/>
                <a:gd name="T11" fmla="*/ 50 h 52"/>
                <a:gd name="T12" fmla="*/ 11 w 52"/>
                <a:gd name="T13" fmla="*/ 50 h 52"/>
              </a:gdLst>
              <a:ahLst/>
              <a:cxnLst>
                <a:cxn ang="0">
                  <a:pos x="T0" y="T1"/>
                </a:cxn>
                <a:cxn ang="0">
                  <a:pos x="T2" y="T3"/>
                </a:cxn>
                <a:cxn ang="0">
                  <a:pos x="T4" y="T5"/>
                </a:cxn>
                <a:cxn ang="0">
                  <a:pos x="T6" y="T7"/>
                </a:cxn>
                <a:cxn ang="0">
                  <a:pos x="T8" y="T9"/>
                </a:cxn>
                <a:cxn ang="0">
                  <a:pos x="T10" y="T11"/>
                </a:cxn>
                <a:cxn ang="0">
                  <a:pos x="T12" y="T13"/>
                </a:cxn>
              </a:cxnLst>
              <a:rect l="0" t="0" r="r" b="b"/>
              <a:pathLst>
                <a:path w="52" h="52">
                  <a:moveTo>
                    <a:pt x="11" y="50"/>
                  </a:moveTo>
                  <a:cubicBezTo>
                    <a:pt x="49" y="12"/>
                    <a:pt x="49" y="12"/>
                    <a:pt x="49" y="12"/>
                  </a:cubicBezTo>
                  <a:cubicBezTo>
                    <a:pt x="52" y="9"/>
                    <a:pt x="52" y="5"/>
                    <a:pt x="49" y="2"/>
                  </a:cubicBezTo>
                  <a:cubicBezTo>
                    <a:pt x="47" y="0"/>
                    <a:pt x="43" y="0"/>
                    <a:pt x="40" y="2"/>
                  </a:cubicBezTo>
                  <a:cubicBezTo>
                    <a:pt x="2" y="41"/>
                    <a:pt x="2" y="41"/>
                    <a:pt x="2" y="41"/>
                  </a:cubicBezTo>
                  <a:cubicBezTo>
                    <a:pt x="0" y="43"/>
                    <a:pt x="0" y="47"/>
                    <a:pt x="2" y="50"/>
                  </a:cubicBezTo>
                  <a:cubicBezTo>
                    <a:pt x="5" y="52"/>
                    <a:pt x="9" y="52"/>
                    <a:pt x="11" y="50"/>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4" name="Freeform 374"/>
            <p:cNvSpPr>
              <a:spLocks/>
            </p:cNvSpPr>
            <p:nvPr userDrawn="1"/>
          </p:nvSpPr>
          <p:spPr bwMode="gray">
            <a:xfrm>
              <a:off x="9990979" y="4557649"/>
              <a:ext cx="120575" cy="85673"/>
            </a:xfrm>
            <a:custGeom>
              <a:avLst/>
              <a:gdLst>
                <a:gd name="T0" fmla="*/ 30 w 41"/>
                <a:gd name="T1" fmla="*/ 17 h 30"/>
                <a:gd name="T2" fmla="*/ 17 w 41"/>
                <a:gd name="T3" fmla="*/ 4 h 30"/>
                <a:gd name="T4" fmla="*/ 18 w 41"/>
                <a:gd name="T5" fmla="*/ 0 h 30"/>
                <a:gd name="T6" fmla="*/ 2 w 41"/>
                <a:gd name="T7" fmla="*/ 0 h 30"/>
                <a:gd name="T8" fmla="*/ 0 w 41"/>
                <a:gd name="T9" fmla="*/ 9 h 30"/>
                <a:gd name="T10" fmla="*/ 20 w 41"/>
                <a:gd name="T11" fmla="*/ 30 h 30"/>
                <a:gd name="T12" fmla="*/ 41 w 41"/>
                <a:gd name="T13" fmla="*/ 11 h 30"/>
                <a:gd name="T14" fmla="*/ 30 w 41"/>
                <a:gd name="T15" fmla="*/ 17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30">
                  <a:moveTo>
                    <a:pt x="30" y="17"/>
                  </a:moveTo>
                  <a:cubicBezTo>
                    <a:pt x="23" y="17"/>
                    <a:pt x="17" y="11"/>
                    <a:pt x="17" y="4"/>
                  </a:cubicBezTo>
                  <a:cubicBezTo>
                    <a:pt x="17" y="2"/>
                    <a:pt x="17" y="1"/>
                    <a:pt x="18" y="0"/>
                  </a:cubicBezTo>
                  <a:cubicBezTo>
                    <a:pt x="2" y="0"/>
                    <a:pt x="2" y="0"/>
                    <a:pt x="2" y="0"/>
                  </a:cubicBezTo>
                  <a:cubicBezTo>
                    <a:pt x="0" y="2"/>
                    <a:pt x="0" y="6"/>
                    <a:pt x="0" y="9"/>
                  </a:cubicBezTo>
                  <a:cubicBezTo>
                    <a:pt x="0" y="21"/>
                    <a:pt x="9" y="30"/>
                    <a:pt x="20" y="30"/>
                  </a:cubicBezTo>
                  <a:cubicBezTo>
                    <a:pt x="31" y="30"/>
                    <a:pt x="40" y="21"/>
                    <a:pt x="41" y="11"/>
                  </a:cubicBezTo>
                  <a:cubicBezTo>
                    <a:pt x="39" y="14"/>
                    <a:pt x="34" y="17"/>
                    <a:pt x="30" y="17"/>
                  </a:cubicBez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5" name="Oval 375"/>
            <p:cNvSpPr>
              <a:spLocks noChangeArrowheads="1"/>
            </p:cNvSpPr>
            <p:nvPr userDrawn="1"/>
          </p:nvSpPr>
          <p:spPr bwMode="gray">
            <a:xfrm>
              <a:off x="9984633" y="4503706"/>
              <a:ext cx="63460" cy="63460"/>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6" name="Oval 376"/>
            <p:cNvSpPr>
              <a:spLocks noChangeArrowheads="1"/>
            </p:cNvSpPr>
            <p:nvPr userDrawn="1"/>
          </p:nvSpPr>
          <p:spPr bwMode="gray">
            <a:xfrm>
              <a:off x="10000499" y="4522744"/>
              <a:ext cx="31730" cy="28558"/>
            </a:xfrm>
            <a:prstGeom prst="ellipse">
              <a:avLst/>
            </a:pr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7" name="Rectangle 377"/>
            <p:cNvSpPr>
              <a:spLocks noChangeArrowheads="1"/>
            </p:cNvSpPr>
            <p:nvPr userDrawn="1"/>
          </p:nvSpPr>
          <p:spPr bwMode="gray">
            <a:xfrm>
              <a:off x="9384933" y="4319671"/>
              <a:ext cx="174517" cy="44422"/>
            </a:xfrm>
            <a:prstGeom prst="rect">
              <a:avLst/>
            </a:prstGeom>
            <a:solidFill>
              <a:srgbClr val="107C1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8" name="Rectangle 378"/>
            <p:cNvSpPr>
              <a:spLocks noChangeArrowheads="1"/>
            </p:cNvSpPr>
            <p:nvPr userDrawn="1"/>
          </p:nvSpPr>
          <p:spPr bwMode="gray">
            <a:xfrm>
              <a:off x="9384933" y="4364093"/>
              <a:ext cx="174517" cy="35855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9" name="Freeform 379"/>
            <p:cNvSpPr>
              <a:spLocks/>
            </p:cNvSpPr>
            <p:nvPr userDrawn="1"/>
          </p:nvSpPr>
          <p:spPr bwMode="gray">
            <a:xfrm>
              <a:off x="9559448" y="4722646"/>
              <a:ext cx="545760" cy="241150"/>
            </a:xfrm>
            <a:custGeom>
              <a:avLst/>
              <a:gdLst>
                <a:gd name="T0" fmla="*/ 103 w 185"/>
                <a:gd name="T1" fmla="*/ 82 h 82"/>
                <a:gd name="T2" fmla="*/ 0 w 185"/>
                <a:gd name="T3" fmla="*/ 82 h 82"/>
                <a:gd name="T4" fmla="*/ 0 w 185"/>
                <a:gd name="T5" fmla="*/ 0 h 82"/>
                <a:gd name="T6" fmla="*/ 185 w 185"/>
                <a:gd name="T7" fmla="*/ 0 h 82"/>
                <a:gd name="T8" fmla="*/ 103 w 185"/>
                <a:gd name="T9" fmla="*/ 82 h 82"/>
              </a:gdLst>
              <a:ahLst/>
              <a:cxnLst>
                <a:cxn ang="0">
                  <a:pos x="T0" y="T1"/>
                </a:cxn>
                <a:cxn ang="0">
                  <a:pos x="T2" y="T3"/>
                </a:cxn>
                <a:cxn ang="0">
                  <a:pos x="T4" y="T5"/>
                </a:cxn>
                <a:cxn ang="0">
                  <a:pos x="T6" y="T7"/>
                </a:cxn>
                <a:cxn ang="0">
                  <a:pos x="T8" y="T9"/>
                </a:cxn>
              </a:cxnLst>
              <a:rect l="0" t="0" r="r" b="b"/>
              <a:pathLst>
                <a:path w="185" h="82">
                  <a:moveTo>
                    <a:pt x="103" y="82"/>
                  </a:moveTo>
                  <a:cubicBezTo>
                    <a:pt x="0" y="82"/>
                    <a:pt x="0" y="82"/>
                    <a:pt x="0" y="82"/>
                  </a:cubicBezTo>
                  <a:cubicBezTo>
                    <a:pt x="0" y="0"/>
                    <a:pt x="0" y="0"/>
                    <a:pt x="0" y="0"/>
                  </a:cubicBezTo>
                  <a:cubicBezTo>
                    <a:pt x="185" y="0"/>
                    <a:pt x="185" y="0"/>
                    <a:pt x="185" y="0"/>
                  </a:cubicBezTo>
                  <a:cubicBezTo>
                    <a:pt x="185" y="45"/>
                    <a:pt x="148" y="82"/>
                    <a:pt x="103" y="82"/>
                  </a:cubicBez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0" name="Freeform 380"/>
            <p:cNvSpPr>
              <a:spLocks/>
            </p:cNvSpPr>
            <p:nvPr userDrawn="1"/>
          </p:nvSpPr>
          <p:spPr bwMode="gray">
            <a:xfrm>
              <a:off x="8528217" y="4947929"/>
              <a:ext cx="1418342" cy="241150"/>
            </a:xfrm>
            <a:custGeom>
              <a:avLst/>
              <a:gdLst>
                <a:gd name="T0" fmla="*/ 397 w 479"/>
                <a:gd name="T1" fmla="*/ 82 h 82"/>
                <a:gd name="T2" fmla="*/ 479 w 479"/>
                <a:gd name="T3" fmla="*/ 0 h 82"/>
                <a:gd name="T4" fmla="*/ 0 w 479"/>
                <a:gd name="T5" fmla="*/ 0 h 82"/>
                <a:gd name="T6" fmla="*/ 138 w 479"/>
                <a:gd name="T7" fmla="*/ 82 h 82"/>
                <a:gd name="T8" fmla="*/ 397 w 479"/>
                <a:gd name="T9" fmla="*/ 82 h 82"/>
              </a:gdLst>
              <a:ahLst/>
              <a:cxnLst>
                <a:cxn ang="0">
                  <a:pos x="T0" y="T1"/>
                </a:cxn>
                <a:cxn ang="0">
                  <a:pos x="T2" y="T3"/>
                </a:cxn>
                <a:cxn ang="0">
                  <a:pos x="T4" y="T5"/>
                </a:cxn>
                <a:cxn ang="0">
                  <a:pos x="T6" y="T7"/>
                </a:cxn>
                <a:cxn ang="0">
                  <a:pos x="T8" y="T9"/>
                </a:cxn>
              </a:cxnLst>
              <a:rect l="0" t="0" r="r" b="b"/>
              <a:pathLst>
                <a:path w="479" h="82">
                  <a:moveTo>
                    <a:pt x="397" y="82"/>
                  </a:moveTo>
                  <a:cubicBezTo>
                    <a:pt x="443" y="82"/>
                    <a:pt x="479" y="45"/>
                    <a:pt x="479" y="0"/>
                  </a:cubicBezTo>
                  <a:cubicBezTo>
                    <a:pt x="0" y="0"/>
                    <a:pt x="0" y="0"/>
                    <a:pt x="0" y="0"/>
                  </a:cubicBezTo>
                  <a:cubicBezTo>
                    <a:pt x="138" y="82"/>
                    <a:pt x="138" y="82"/>
                    <a:pt x="138" y="82"/>
                  </a:cubicBezTo>
                  <a:lnTo>
                    <a:pt x="397" y="82"/>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1" name="Rectangle 381"/>
            <p:cNvSpPr>
              <a:spLocks noChangeArrowheads="1"/>
            </p:cNvSpPr>
            <p:nvPr userDrawn="1"/>
          </p:nvSpPr>
          <p:spPr bwMode="gray">
            <a:xfrm>
              <a:off x="8528217" y="4893989"/>
              <a:ext cx="1418342" cy="53942"/>
            </a:xfrm>
            <a:prstGeom prst="rect">
              <a:avLst/>
            </a:prstGeom>
            <a:solidFill>
              <a:srgbClr val="BAD8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2" name="Oval 382"/>
            <p:cNvSpPr>
              <a:spLocks noChangeArrowheads="1"/>
            </p:cNvSpPr>
            <p:nvPr userDrawn="1"/>
          </p:nvSpPr>
          <p:spPr bwMode="gray">
            <a:xfrm>
              <a:off x="8972440" y="5027256"/>
              <a:ext cx="60288" cy="63460"/>
            </a:xfrm>
            <a:prstGeom prst="ellipse">
              <a:avLst/>
            </a:pr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3" name="Oval 383"/>
            <p:cNvSpPr>
              <a:spLocks noChangeArrowheads="1"/>
            </p:cNvSpPr>
            <p:nvPr userDrawn="1"/>
          </p:nvSpPr>
          <p:spPr bwMode="gray">
            <a:xfrm>
              <a:off x="9086668" y="5027256"/>
              <a:ext cx="66634" cy="63460"/>
            </a:xfrm>
            <a:prstGeom prst="ellipse">
              <a:avLst/>
            </a:pr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4" name="Oval 384"/>
            <p:cNvSpPr>
              <a:spLocks noChangeArrowheads="1"/>
            </p:cNvSpPr>
            <p:nvPr userDrawn="1"/>
          </p:nvSpPr>
          <p:spPr bwMode="gray">
            <a:xfrm>
              <a:off x="9204069" y="5027256"/>
              <a:ext cx="63460" cy="63460"/>
            </a:xfrm>
            <a:prstGeom prst="ellipse">
              <a:avLst/>
            </a:pr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5" name="Rectangle 385"/>
            <p:cNvSpPr>
              <a:spLocks noChangeArrowheads="1"/>
            </p:cNvSpPr>
            <p:nvPr userDrawn="1"/>
          </p:nvSpPr>
          <p:spPr bwMode="gray">
            <a:xfrm>
              <a:off x="9035900" y="4722646"/>
              <a:ext cx="174517" cy="171343"/>
            </a:xfrm>
            <a:prstGeom prst="rect">
              <a:avLst/>
            </a:prstGeom>
            <a:solidFill>
              <a:srgbClr val="7373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6" name="Rectangle 386"/>
            <p:cNvSpPr>
              <a:spLocks noChangeArrowheads="1"/>
            </p:cNvSpPr>
            <p:nvPr userDrawn="1"/>
          </p:nvSpPr>
          <p:spPr bwMode="gray">
            <a:xfrm>
              <a:off x="8864557" y="4722646"/>
              <a:ext cx="171343" cy="17134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7" name="Rectangle 387"/>
            <p:cNvSpPr>
              <a:spLocks noChangeArrowheads="1"/>
            </p:cNvSpPr>
            <p:nvPr userDrawn="1"/>
          </p:nvSpPr>
          <p:spPr bwMode="gray">
            <a:xfrm>
              <a:off x="8864557" y="4551303"/>
              <a:ext cx="171343" cy="171343"/>
            </a:xfrm>
            <a:prstGeom prst="rect">
              <a:avLst/>
            </a:prstGeom>
            <a:solidFill>
              <a:srgbClr val="BAD8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8" name="Rectangle 388"/>
            <p:cNvSpPr>
              <a:spLocks noChangeArrowheads="1"/>
            </p:cNvSpPr>
            <p:nvPr userDrawn="1"/>
          </p:nvSpPr>
          <p:spPr bwMode="gray">
            <a:xfrm>
              <a:off x="9210415" y="4722646"/>
              <a:ext cx="174517" cy="171343"/>
            </a:xfrm>
            <a:prstGeom prst="rect">
              <a:avLst/>
            </a:prstGeom>
            <a:solidFill>
              <a:srgbClr val="00136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9" name="Rectangle 389"/>
            <p:cNvSpPr>
              <a:spLocks noChangeArrowheads="1"/>
            </p:cNvSpPr>
            <p:nvPr userDrawn="1"/>
          </p:nvSpPr>
          <p:spPr bwMode="gray">
            <a:xfrm>
              <a:off x="9384933" y="4722646"/>
              <a:ext cx="174517" cy="171343"/>
            </a:xfrm>
            <a:prstGeom prst="rect">
              <a:avLst/>
            </a:prstGeom>
            <a:solidFill>
              <a:srgbClr val="107C1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0" name="Rectangle 390"/>
            <p:cNvSpPr>
              <a:spLocks noChangeArrowheads="1"/>
            </p:cNvSpPr>
            <p:nvPr userDrawn="1"/>
          </p:nvSpPr>
          <p:spPr bwMode="gray">
            <a:xfrm>
              <a:off x="9035900" y="4551303"/>
              <a:ext cx="174517" cy="171343"/>
            </a:xfrm>
            <a:prstGeom prst="rect">
              <a:avLst/>
            </a:prstGeom>
            <a:solidFill>
              <a:srgbClr val="00136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1" name="Rectangle 391"/>
            <p:cNvSpPr>
              <a:spLocks noChangeArrowheads="1"/>
            </p:cNvSpPr>
            <p:nvPr userDrawn="1"/>
          </p:nvSpPr>
          <p:spPr bwMode="gray">
            <a:xfrm>
              <a:off x="9210415" y="4551303"/>
              <a:ext cx="174517" cy="171343"/>
            </a:xfrm>
            <a:prstGeom prst="rect">
              <a:avLst/>
            </a:prstGeom>
            <a:solidFill>
              <a:srgbClr val="107C1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2" name="Rectangle 392"/>
            <p:cNvSpPr>
              <a:spLocks noChangeArrowheads="1"/>
            </p:cNvSpPr>
            <p:nvPr userDrawn="1"/>
          </p:nvSpPr>
          <p:spPr bwMode="gray">
            <a:xfrm>
              <a:off x="9442047" y="4424382"/>
              <a:ext cx="41250" cy="241150"/>
            </a:xfrm>
            <a:prstGeom prst="rect">
              <a:avLst/>
            </a:prstGeom>
            <a:solidFill>
              <a:srgbClr val="BAD8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3" name="Freeform 393"/>
            <p:cNvSpPr>
              <a:spLocks/>
            </p:cNvSpPr>
            <p:nvPr userDrawn="1"/>
          </p:nvSpPr>
          <p:spPr bwMode="gray">
            <a:xfrm>
              <a:off x="8908979" y="5138310"/>
              <a:ext cx="917004" cy="53942"/>
            </a:xfrm>
            <a:custGeom>
              <a:avLst/>
              <a:gdLst>
                <a:gd name="T0" fmla="*/ 306 w 310"/>
                <a:gd name="T1" fmla="*/ 0 h 18"/>
                <a:gd name="T2" fmla="*/ 273 w 310"/>
                <a:gd name="T3" fmla="*/ 0 h 18"/>
                <a:gd name="T4" fmla="*/ 240 w 310"/>
                <a:gd name="T5" fmla="*/ 0 h 18"/>
                <a:gd name="T6" fmla="*/ 240 w 310"/>
                <a:gd name="T7" fmla="*/ 0 h 18"/>
                <a:gd name="T8" fmla="*/ 206 w 310"/>
                <a:gd name="T9" fmla="*/ 0 h 18"/>
                <a:gd name="T10" fmla="*/ 206 w 310"/>
                <a:gd name="T11" fmla="*/ 0 h 18"/>
                <a:gd name="T12" fmla="*/ 173 w 310"/>
                <a:gd name="T13" fmla="*/ 0 h 18"/>
                <a:gd name="T14" fmla="*/ 173 w 310"/>
                <a:gd name="T15" fmla="*/ 0 h 18"/>
                <a:gd name="T16" fmla="*/ 173 w 310"/>
                <a:gd name="T17" fmla="*/ 0 h 18"/>
                <a:gd name="T18" fmla="*/ 140 w 310"/>
                <a:gd name="T19" fmla="*/ 0 h 18"/>
                <a:gd name="T20" fmla="*/ 140 w 310"/>
                <a:gd name="T21" fmla="*/ 0 h 18"/>
                <a:gd name="T22" fmla="*/ 140 w 310"/>
                <a:gd name="T23" fmla="*/ 0 h 18"/>
                <a:gd name="T24" fmla="*/ 140 w 310"/>
                <a:gd name="T25" fmla="*/ 0 h 18"/>
                <a:gd name="T26" fmla="*/ 140 w 310"/>
                <a:gd name="T27" fmla="*/ 0 h 18"/>
                <a:gd name="T28" fmla="*/ 140 w 310"/>
                <a:gd name="T29" fmla="*/ 0 h 18"/>
                <a:gd name="T30" fmla="*/ 107 w 310"/>
                <a:gd name="T31" fmla="*/ 0 h 18"/>
                <a:gd name="T32" fmla="*/ 107 w 310"/>
                <a:gd name="T33" fmla="*/ 0 h 18"/>
                <a:gd name="T34" fmla="*/ 107 w 310"/>
                <a:gd name="T35" fmla="*/ 0 h 18"/>
                <a:gd name="T36" fmla="*/ 107 w 310"/>
                <a:gd name="T37" fmla="*/ 0 h 18"/>
                <a:gd name="T38" fmla="*/ 107 w 310"/>
                <a:gd name="T39" fmla="*/ 0 h 18"/>
                <a:gd name="T40" fmla="*/ 74 w 310"/>
                <a:gd name="T41" fmla="*/ 0 h 18"/>
                <a:gd name="T42" fmla="*/ 74 w 310"/>
                <a:gd name="T43" fmla="*/ 0 h 18"/>
                <a:gd name="T44" fmla="*/ 74 w 310"/>
                <a:gd name="T45" fmla="*/ 0 h 18"/>
                <a:gd name="T46" fmla="*/ 74 w 310"/>
                <a:gd name="T47" fmla="*/ 0 h 18"/>
                <a:gd name="T48" fmla="*/ 74 w 310"/>
                <a:gd name="T49" fmla="*/ 0 h 18"/>
                <a:gd name="T50" fmla="*/ 41 w 310"/>
                <a:gd name="T51" fmla="*/ 0 h 18"/>
                <a:gd name="T52" fmla="*/ 41 w 310"/>
                <a:gd name="T53" fmla="*/ 0 h 18"/>
                <a:gd name="T54" fmla="*/ 41 w 310"/>
                <a:gd name="T55" fmla="*/ 0 h 18"/>
                <a:gd name="T56" fmla="*/ 41 w 310"/>
                <a:gd name="T57" fmla="*/ 0 h 18"/>
                <a:gd name="T58" fmla="*/ 41 w 310"/>
                <a:gd name="T59" fmla="*/ 0 h 18"/>
                <a:gd name="T60" fmla="*/ 22 w 310"/>
                <a:gd name="T61" fmla="*/ 12 h 18"/>
                <a:gd name="T62" fmla="*/ 8 w 310"/>
                <a:gd name="T63" fmla="*/ 0 h 18"/>
                <a:gd name="T64" fmla="*/ 0 w 310"/>
                <a:gd name="T65" fmla="*/ 10 h 18"/>
                <a:gd name="T66" fmla="*/ 9 w 310"/>
                <a:gd name="T67" fmla="*/ 18 h 18"/>
                <a:gd name="T68" fmla="*/ 25 w 310"/>
                <a:gd name="T69" fmla="*/ 18 h 18"/>
                <a:gd name="T70" fmla="*/ 202 w 310"/>
                <a:gd name="T71" fmla="*/ 18 h 18"/>
                <a:gd name="T72" fmla="*/ 268 w 310"/>
                <a:gd name="T73" fmla="*/ 18 h 18"/>
                <a:gd name="T74" fmla="*/ 310 w 310"/>
                <a:gd name="T75" fmla="*/ 7 h 18"/>
                <a:gd name="T76" fmla="*/ 306 w 310"/>
                <a:gd name="T77"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10" h="18">
                  <a:moveTo>
                    <a:pt x="306" y="0"/>
                  </a:moveTo>
                  <a:cubicBezTo>
                    <a:pt x="301" y="16"/>
                    <a:pt x="278" y="16"/>
                    <a:pt x="273" y="0"/>
                  </a:cubicBezTo>
                  <a:cubicBezTo>
                    <a:pt x="268" y="14"/>
                    <a:pt x="241" y="18"/>
                    <a:pt x="240" y="0"/>
                  </a:cubicBezTo>
                  <a:cubicBezTo>
                    <a:pt x="240" y="0"/>
                    <a:pt x="240" y="0"/>
                    <a:pt x="240" y="0"/>
                  </a:cubicBezTo>
                  <a:cubicBezTo>
                    <a:pt x="235" y="16"/>
                    <a:pt x="211" y="16"/>
                    <a:pt x="206" y="0"/>
                  </a:cubicBezTo>
                  <a:cubicBezTo>
                    <a:pt x="206" y="0"/>
                    <a:pt x="206" y="0"/>
                    <a:pt x="206" y="0"/>
                  </a:cubicBezTo>
                  <a:cubicBezTo>
                    <a:pt x="202" y="16"/>
                    <a:pt x="178" y="16"/>
                    <a:pt x="173" y="0"/>
                  </a:cubicBezTo>
                  <a:cubicBezTo>
                    <a:pt x="173" y="0"/>
                    <a:pt x="173" y="0"/>
                    <a:pt x="173" y="0"/>
                  </a:cubicBezTo>
                  <a:cubicBezTo>
                    <a:pt x="173" y="0"/>
                    <a:pt x="173" y="0"/>
                    <a:pt x="173" y="0"/>
                  </a:cubicBezTo>
                  <a:cubicBezTo>
                    <a:pt x="168" y="16"/>
                    <a:pt x="145" y="16"/>
                    <a:pt x="140" y="0"/>
                  </a:cubicBezTo>
                  <a:cubicBezTo>
                    <a:pt x="140" y="0"/>
                    <a:pt x="140" y="0"/>
                    <a:pt x="140" y="0"/>
                  </a:cubicBezTo>
                  <a:cubicBezTo>
                    <a:pt x="140" y="0"/>
                    <a:pt x="140" y="0"/>
                    <a:pt x="140" y="0"/>
                  </a:cubicBezTo>
                  <a:cubicBezTo>
                    <a:pt x="140" y="0"/>
                    <a:pt x="140" y="0"/>
                    <a:pt x="140" y="0"/>
                  </a:cubicBezTo>
                  <a:cubicBezTo>
                    <a:pt x="140" y="0"/>
                    <a:pt x="140" y="0"/>
                    <a:pt x="140" y="0"/>
                  </a:cubicBezTo>
                  <a:cubicBezTo>
                    <a:pt x="140" y="0"/>
                    <a:pt x="140" y="0"/>
                    <a:pt x="140" y="0"/>
                  </a:cubicBezTo>
                  <a:cubicBezTo>
                    <a:pt x="135" y="16"/>
                    <a:pt x="112" y="16"/>
                    <a:pt x="107" y="0"/>
                  </a:cubicBezTo>
                  <a:cubicBezTo>
                    <a:pt x="107" y="0"/>
                    <a:pt x="107" y="0"/>
                    <a:pt x="107" y="0"/>
                  </a:cubicBezTo>
                  <a:cubicBezTo>
                    <a:pt x="107" y="0"/>
                    <a:pt x="107" y="0"/>
                    <a:pt x="107" y="0"/>
                  </a:cubicBezTo>
                  <a:cubicBezTo>
                    <a:pt x="107" y="0"/>
                    <a:pt x="107" y="0"/>
                    <a:pt x="107" y="0"/>
                  </a:cubicBezTo>
                  <a:cubicBezTo>
                    <a:pt x="107" y="0"/>
                    <a:pt x="107" y="0"/>
                    <a:pt x="107" y="0"/>
                  </a:cubicBezTo>
                  <a:cubicBezTo>
                    <a:pt x="102" y="15"/>
                    <a:pt x="79" y="16"/>
                    <a:pt x="74" y="0"/>
                  </a:cubicBezTo>
                  <a:cubicBezTo>
                    <a:pt x="74" y="0"/>
                    <a:pt x="74" y="0"/>
                    <a:pt x="74" y="0"/>
                  </a:cubicBezTo>
                  <a:cubicBezTo>
                    <a:pt x="74" y="0"/>
                    <a:pt x="74" y="0"/>
                    <a:pt x="74" y="0"/>
                  </a:cubicBezTo>
                  <a:cubicBezTo>
                    <a:pt x="74" y="0"/>
                    <a:pt x="74" y="0"/>
                    <a:pt x="74" y="0"/>
                  </a:cubicBezTo>
                  <a:cubicBezTo>
                    <a:pt x="74" y="0"/>
                    <a:pt x="74" y="0"/>
                    <a:pt x="74" y="0"/>
                  </a:cubicBezTo>
                  <a:cubicBezTo>
                    <a:pt x="69" y="16"/>
                    <a:pt x="46" y="16"/>
                    <a:pt x="41" y="0"/>
                  </a:cubicBezTo>
                  <a:cubicBezTo>
                    <a:pt x="41" y="0"/>
                    <a:pt x="41" y="0"/>
                    <a:pt x="41" y="0"/>
                  </a:cubicBezTo>
                  <a:cubicBezTo>
                    <a:pt x="41" y="0"/>
                    <a:pt x="41" y="0"/>
                    <a:pt x="41" y="0"/>
                  </a:cubicBezTo>
                  <a:cubicBezTo>
                    <a:pt x="41" y="0"/>
                    <a:pt x="41" y="0"/>
                    <a:pt x="41" y="0"/>
                  </a:cubicBezTo>
                  <a:cubicBezTo>
                    <a:pt x="41" y="0"/>
                    <a:pt x="41" y="0"/>
                    <a:pt x="41" y="0"/>
                  </a:cubicBezTo>
                  <a:cubicBezTo>
                    <a:pt x="39" y="8"/>
                    <a:pt x="30" y="13"/>
                    <a:pt x="22" y="12"/>
                  </a:cubicBezTo>
                  <a:cubicBezTo>
                    <a:pt x="15" y="11"/>
                    <a:pt x="10" y="6"/>
                    <a:pt x="8" y="0"/>
                  </a:cubicBezTo>
                  <a:cubicBezTo>
                    <a:pt x="7" y="4"/>
                    <a:pt x="4" y="8"/>
                    <a:pt x="0" y="10"/>
                  </a:cubicBezTo>
                  <a:cubicBezTo>
                    <a:pt x="9" y="18"/>
                    <a:pt x="9" y="18"/>
                    <a:pt x="9" y="18"/>
                  </a:cubicBezTo>
                  <a:cubicBezTo>
                    <a:pt x="25" y="18"/>
                    <a:pt x="25" y="18"/>
                    <a:pt x="25" y="18"/>
                  </a:cubicBezTo>
                  <a:cubicBezTo>
                    <a:pt x="202" y="18"/>
                    <a:pt x="202" y="18"/>
                    <a:pt x="202" y="18"/>
                  </a:cubicBezTo>
                  <a:cubicBezTo>
                    <a:pt x="268" y="18"/>
                    <a:pt x="268" y="18"/>
                    <a:pt x="268" y="18"/>
                  </a:cubicBezTo>
                  <a:cubicBezTo>
                    <a:pt x="283" y="18"/>
                    <a:pt x="297" y="14"/>
                    <a:pt x="310" y="7"/>
                  </a:cubicBezTo>
                  <a:cubicBezTo>
                    <a:pt x="308" y="5"/>
                    <a:pt x="307" y="3"/>
                    <a:pt x="306" y="0"/>
                  </a:cubicBez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4" name="Freeform 394"/>
            <p:cNvSpPr>
              <a:spLocks/>
            </p:cNvSpPr>
            <p:nvPr userDrawn="1"/>
          </p:nvSpPr>
          <p:spPr bwMode="gray">
            <a:xfrm>
              <a:off x="10841348" y="2904503"/>
              <a:ext cx="79327" cy="276054"/>
            </a:xfrm>
            <a:custGeom>
              <a:avLst/>
              <a:gdLst>
                <a:gd name="T0" fmla="*/ 25 w 25"/>
                <a:gd name="T1" fmla="*/ 87 h 87"/>
                <a:gd name="T2" fmla="*/ 0 w 25"/>
                <a:gd name="T3" fmla="*/ 87 h 87"/>
                <a:gd name="T4" fmla="*/ 12 w 25"/>
                <a:gd name="T5" fmla="*/ 0 h 87"/>
                <a:gd name="T6" fmla="*/ 25 w 25"/>
                <a:gd name="T7" fmla="*/ 87 h 87"/>
              </a:gdLst>
              <a:ahLst/>
              <a:cxnLst>
                <a:cxn ang="0">
                  <a:pos x="T0" y="T1"/>
                </a:cxn>
                <a:cxn ang="0">
                  <a:pos x="T2" y="T3"/>
                </a:cxn>
                <a:cxn ang="0">
                  <a:pos x="T4" y="T5"/>
                </a:cxn>
                <a:cxn ang="0">
                  <a:pos x="T6" y="T7"/>
                </a:cxn>
              </a:cxnLst>
              <a:rect l="0" t="0" r="r" b="b"/>
              <a:pathLst>
                <a:path w="25" h="87">
                  <a:moveTo>
                    <a:pt x="25" y="87"/>
                  </a:moveTo>
                  <a:lnTo>
                    <a:pt x="0" y="87"/>
                  </a:lnTo>
                  <a:lnTo>
                    <a:pt x="12" y="0"/>
                  </a:lnTo>
                  <a:lnTo>
                    <a:pt x="25" y="87"/>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5" name="Freeform 395"/>
            <p:cNvSpPr>
              <a:spLocks/>
            </p:cNvSpPr>
            <p:nvPr userDrawn="1"/>
          </p:nvSpPr>
          <p:spPr bwMode="gray">
            <a:xfrm>
              <a:off x="10742986" y="3263056"/>
              <a:ext cx="276054" cy="774217"/>
            </a:xfrm>
            <a:custGeom>
              <a:avLst/>
              <a:gdLst>
                <a:gd name="T0" fmla="*/ 90 w 94"/>
                <a:gd name="T1" fmla="*/ 0 h 263"/>
                <a:gd name="T2" fmla="*/ 82 w 94"/>
                <a:gd name="T3" fmla="*/ 0 h 263"/>
                <a:gd name="T4" fmla="*/ 11 w 94"/>
                <a:gd name="T5" fmla="*/ 0 h 263"/>
                <a:gd name="T6" fmla="*/ 4 w 94"/>
                <a:gd name="T7" fmla="*/ 0 h 263"/>
                <a:gd name="T8" fmla="*/ 0 w 94"/>
                <a:gd name="T9" fmla="*/ 4 h 263"/>
                <a:gd name="T10" fmla="*/ 0 w 94"/>
                <a:gd name="T11" fmla="*/ 263 h 263"/>
                <a:gd name="T12" fmla="*/ 11 w 94"/>
                <a:gd name="T13" fmla="*/ 263 h 263"/>
                <a:gd name="T14" fmla="*/ 82 w 94"/>
                <a:gd name="T15" fmla="*/ 263 h 263"/>
                <a:gd name="T16" fmla="*/ 94 w 94"/>
                <a:gd name="T17" fmla="*/ 263 h 263"/>
                <a:gd name="T18" fmla="*/ 94 w 94"/>
                <a:gd name="T19" fmla="*/ 4 h 263"/>
                <a:gd name="T20" fmla="*/ 90 w 94"/>
                <a:gd name="T21" fmla="*/ 0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4" h="263">
                  <a:moveTo>
                    <a:pt x="90" y="0"/>
                  </a:moveTo>
                  <a:cubicBezTo>
                    <a:pt x="82" y="0"/>
                    <a:pt x="82" y="0"/>
                    <a:pt x="82" y="0"/>
                  </a:cubicBezTo>
                  <a:cubicBezTo>
                    <a:pt x="11" y="0"/>
                    <a:pt x="11" y="0"/>
                    <a:pt x="11" y="0"/>
                  </a:cubicBezTo>
                  <a:cubicBezTo>
                    <a:pt x="4" y="0"/>
                    <a:pt x="4" y="0"/>
                    <a:pt x="4" y="0"/>
                  </a:cubicBezTo>
                  <a:cubicBezTo>
                    <a:pt x="2" y="0"/>
                    <a:pt x="0" y="2"/>
                    <a:pt x="0" y="4"/>
                  </a:cubicBezTo>
                  <a:cubicBezTo>
                    <a:pt x="0" y="263"/>
                    <a:pt x="0" y="263"/>
                    <a:pt x="0" y="263"/>
                  </a:cubicBezTo>
                  <a:cubicBezTo>
                    <a:pt x="11" y="263"/>
                    <a:pt x="11" y="263"/>
                    <a:pt x="11" y="263"/>
                  </a:cubicBezTo>
                  <a:cubicBezTo>
                    <a:pt x="82" y="263"/>
                    <a:pt x="82" y="263"/>
                    <a:pt x="82" y="263"/>
                  </a:cubicBezTo>
                  <a:cubicBezTo>
                    <a:pt x="94" y="263"/>
                    <a:pt x="94" y="263"/>
                    <a:pt x="94" y="263"/>
                  </a:cubicBezTo>
                  <a:cubicBezTo>
                    <a:pt x="94" y="4"/>
                    <a:pt x="94" y="4"/>
                    <a:pt x="94" y="4"/>
                  </a:cubicBezTo>
                  <a:cubicBezTo>
                    <a:pt x="94" y="2"/>
                    <a:pt x="92" y="0"/>
                    <a:pt x="9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6" name="Freeform 396"/>
            <p:cNvSpPr>
              <a:spLocks/>
            </p:cNvSpPr>
            <p:nvPr userDrawn="1"/>
          </p:nvSpPr>
          <p:spPr bwMode="gray">
            <a:xfrm>
              <a:off x="10796926" y="3180557"/>
              <a:ext cx="168171" cy="82499"/>
            </a:xfrm>
            <a:custGeom>
              <a:avLst/>
              <a:gdLst>
                <a:gd name="T0" fmla="*/ 56 w 56"/>
                <a:gd name="T1" fmla="*/ 28 h 28"/>
                <a:gd name="T2" fmla="*/ 56 w 56"/>
                <a:gd name="T3" fmla="*/ 4 h 28"/>
                <a:gd name="T4" fmla="*/ 52 w 56"/>
                <a:gd name="T5" fmla="*/ 0 h 28"/>
                <a:gd name="T6" fmla="*/ 44 w 56"/>
                <a:gd name="T7" fmla="*/ 0 h 28"/>
                <a:gd name="T8" fmla="*/ 11 w 56"/>
                <a:gd name="T9" fmla="*/ 0 h 28"/>
                <a:gd name="T10" fmla="*/ 4 w 56"/>
                <a:gd name="T11" fmla="*/ 0 h 28"/>
                <a:gd name="T12" fmla="*/ 0 w 56"/>
                <a:gd name="T13" fmla="*/ 4 h 28"/>
                <a:gd name="T14" fmla="*/ 0 w 56"/>
                <a:gd name="T15" fmla="*/ 28 h 28"/>
                <a:gd name="T16" fmla="*/ 56 w 56"/>
                <a:gd name="T17"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28">
                  <a:moveTo>
                    <a:pt x="56" y="28"/>
                  </a:moveTo>
                  <a:cubicBezTo>
                    <a:pt x="56" y="4"/>
                    <a:pt x="56" y="4"/>
                    <a:pt x="56" y="4"/>
                  </a:cubicBezTo>
                  <a:cubicBezTo>
                    <a:pt x="56" y="2"/>
                    <a:pt x="54" y="0"/>
                    <a:pt x="52" y="0"/>
                  </a:cubicBezTo>
                  <a:cubicBezTo>
                    <a:pt x="44" y="0"/>
                    <a:pt x="44" y="0"/>
                    <a:pt x="44" y="0"/>
                  </a:cubicBezTo>
                  <a:cubicBezTo>
                    <a:pt x="11" y="0"/>
                    <a:pt x="11" y="0"/>
                    <a:pt x="11" y="0"/>
                  </a:cubicBezTo>
                  <a:cubicBezTo>
                    <a:pt x="4" y="0"/>
                    <a:pt x="4" y="0"/>
                    <a:pt x="4" y="0"/>
                  </a:cubicBezTo>
                  <a:cubicBezTo>
                    <a:pt x="2" y="0"/>
                    <a:pt x="0" y="2"/>
                    <a:pt x="0" y="4"/>
                  </a:cubicBezTo>
                  <a:cubicBezTo>
                    <a:pt x="0" y="28"/>
                    <a:pt x="0" y="28"/>
                    <a:pt x="0" y="28"/>
                  </a:cubicBezTo>
                  <a:lnTo>
                    <a:pt x="56" y="28"/>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7" name="Freeform 397"/>
            <p:cNvSpPr>
              <a:spLocks/>
            </p:cNvSpPr>
            <p:nvPr userDrawn="1"/>
          </p:nvSpPr>
          <p:spPr bwMode="gray">
            <a:xfrm>
              <a:off x="10796926" y="3180557"/>
              <a:ext cx="168171" cy="82499"/>
            </a:xfrm>
            <a:custGeom>
              <a:avLst/>
              <a:gdLst>
                <a:gd name="T0" fmla="*/ 56 w 56"/>
                <a:gd name="T1" fmla="*/ 28 h 28"/>
                <a:gd name="T2" fmla="*/ 56 w 56"/>
                <a:gd name="T3" fmla="*/ 4 h 28"/>
                <a:gd name="T4" fmla="*/ 52 w 56"/>
                <a:gd name="T5" fmla="*/ 0 h 28"/>
                <a:gd name="T6" fmla="*/ 44 w 56"/>
                <a:gd name="T7" fmla="*/ 0 h 28"/>
                <a:gd name="T8" fmla="*/ 11 w 56"/>
                <a:gd name="T9" fmla="*/ 0 h 28"/>
                <a:gd name="T10" fmla="*/ 4 w 56"/>
                <a:gd name="T11" fmla="*/ 0 h 28"/>
                <a:gd name="T12" fmla="*/ 0 w 56"/>
                <a:gd name="T13" fmla="*/ 4 h 28"/>
                <a:gd name="T14" fmla="*/ 0 w 56"/>
                <a:gd name="T15" fmla="*/ 28 h 28"/>
                <a:gd name="T16" fmla="*/ 56 w 56"/>
                <a:gd name="T17"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28">
                  <a:moveTo>
                    <a:pt x="56" y="28"/>
                  </a:moveTo>
                  <a:cubicBezTo>
                    <a:pt x="56" y="4"/>
                    <a:pt x="56" y="4"/>
                    <a:pt x="56" y="4"/>
                  </a:cubicBezTo>
                  <a:cubicBezTo>
                    <a:pt x="56" y="2"/>
                    <a:pt x="54" y="0"/>
                    <a:pt x="52" y="0"/>
                  </a:cubicBezTo>
                  <a:cubicBezTo>
                    <a:pt x="44" y="0"/>
                    <a:pt x="44" y="0"/>
                    <a:pt x="44" y="0"/>
                  </a:cubicBezTo>
                  <a:cubicBezTo>
                    <a:pt x="11" y="0"/>
                    <a:pt x="11" y="0"/>
                    <a:pt x="11" y="0"/>
                  </a:cubicBezTo>
                  <a:cubicBezTo>
                    <a:pt x="4" y="0"/>
                    <a:pt x="4" y="0"/>
                    <a:pt x="4" y="0"/>
                  </a:cubicBezTo>
                  <a:cubicBezTo>
                    <a:pt x="2" y="0"/>
                    <a:pt x="0" y="2"/>
                    <a:pt x="0" y="4"/>
                  </a:cubicBezTo>
                  <a:cubicBezTo>
                    <a:pt x="0" y="28"/>
                    <a:pt x="0" y="28"/>
                    <a:pt x="0" y="28"/>
                  </a:cubicBezTo>
                  <a:lnTo>
                    <a:pt x="56" y="28"/>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8" name="Rectangle 398"/>
            <p:cNvSpPr>
              <a:spLocks noChangeArrowheads="1"/>
            </p:cNvSpPr>
            <p:nvPr userDrawn="1"/>
          </p:nvSpPr>
          <p:spPr bwMode="gray">
            <a:xfrm>
              <a:off x="10781062" y="3316996"/>
              <a:ext cx="12692" cy="66950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9" name="Rectangle 399"/>
            <p:cNvSpPr>
              <a:spLocks noChangeArrowheads="1"/>
            </p:cNvSpPr>
            <p:nvPr userDrawn="1"/>
          </p:nvSpPr>
          <p:spPr bwMode="gray">
            <a:xfrm>
              <a:off x="10809618" y="3316996"/>
              <a:ext cx="19038" cy="66950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0" name="Rectangle 400"/>
            <p:cNvSpPr>
              <a:spLocks noChangeArrowheads="1"/>
            </p:cNvSpPr>
            <p:nvPr userDrawn="1"/>
          </p:nvSpPr>
          <p:spPr bwMode="gray">
            <a:xfrm>
              <a:off x="10841348" y="3316996"/>
              <a:ext cx="15866" cy="66950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1" name="Rectangle 401"/>
            <p:cNvSpPr>
              <a:spLocks noChangeArrowheads="1"/>
            </p:cNvSpPr>
            <p:nvPr userDrawn="1"/>
          </p:nvSpPr>
          <p:spPr bwMode="gray">
            <a:xfrm>
              <a:off x="10873079" y="3316996"/>
              <a:ext cx="15866" cy="66950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2" name="Rectangle 402"/>
            <p:cNvSpPr>
              <a:spLocks noChangeArrowheads="1"/>
            </p:cNvSpPr>
            <p:nvPr userDrawn="1"/>
          </p:nvSpPr>
          <p:spPr bwMode="gray">
            <a:xfrm>
              <a:off x="10901637" y="3316996"/>
              <a:ext cx="19038" cy="66950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3" name="Rectangle 403"/>
            <p:cNvSpPr>
              <a:spLocks noChangeArrowheads="1"/>
            </p:cNvSpPr>
            <p:nvPr userDrawn="1"/>
          </p:nvSpPr>
          <p:spPr bwMode="gray">
            <a:xfrm>
              <a:off x="10933367" y="3316996"/>
              <a:ext cx="19038" cy="66950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4" name="Rectangle 404"/>
            <p:cNvSpPr>
              <a:spLocks noChangeArrowheads="1"/>
            </p:cNvSpPr>
            <p:nvPr userDrawn="1"/>
          </p:nvSpPr>
          <p:spPr bwMode="gray">
            <a:xfrm>
              <a:off x="10965097" y="3316996"/>
              <a:ext cx="15866" cy="66950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5" name="Freeform 405"/>
            <p:cNvSpPr>
              <a:spLocks noEditPoints="1"/>
            </p:cNvSpPr>
            <p:nvPr userDrawn="1"/>
          </p:nvSpPr>
          <p:spPr bwMode="gray">
            <a:xfrm>
              <a:off x="10409818" y="3256710"/>
              <a:ext cx="336340" cy="777391"/>
            </a:xfrm>
            <a:custGeom>
              <a:avLst/>
              <a:gdLst>
                <a:gd name="T0" fmla="*/ 96 w 106"/>
                <a:gd name="T1" fmla="*/ 38 h 245"/>
                <a:gd name="T2" fmla="*/ 54 w 106"/>
                <a:gd name="T3" fmla="*/ 14 h 245"/>
                <a:gd name="T4" fmla="*/ 50 w 106"/>
                <a:gd name="T5" fmla="*/ 0 h 245"/>
                <a:gd name="T6" fmla="*/ 9 w 106"/>
                <a:gd name="T7" fmla="*/ 38 h 245"/>
                <a:gd name="T8" fmla="*/ 106 w 106"/>
                <a:gd name="T9" fmla="*/ 245 h 245"/>
                <a:gd name="T10" fmla="*/ 78 w 106"/>
                <a:gd name="T11" fmla="*/ 78 h 245"/>
                <a:gd name="T12" fmla="*/ 78 w 106"/>
                <a:gd name="T13" fmla="*/ 94 h 245"/>
                <a:gd name="T14" fmla="*/ 66 w 106"/>
                <a:gd name="T15" fmla="*/ 120 h 245"/>
                <a:gd name="T16" fmla="*/ 66 w 106"/>
                <a:gd name="T17" fmla="*/ 120 h 245"/>
                <a:gd name="T18" fmla="*/ 66 w 106"/>
                <a:gd name="T19" fmla="*/ 167 h 245"/>
                <a:gd name="T20" fmla="*/ 20 w 106"/>
                <a:gd name="T21" fmla="*/ 78 h 245"/>
                <a:gd name="T22" fmla="*/ 20 w 106"/>
                <a:gd name="T23" fmla="*/ 94 h 245"/>
                <a:gd name="T24" fmla="*/ 9 w 106"/>
                <a:gd name="T25" fmla="*/ 120 h 245"/>
                <a:gd name="T26" fmla="*/ 9 w 106"/>
                <a:gd name="T27" fmla="*/ 120 h 245"/>
                <a:gd name="T28" fmla="*/ 9 w 106"/>
                <a:gd name="T29" fmla="*/ 167 h 245"/>
                <a:gd name="T30" fmla="*/ 20 w 106"/>
                <a:gd name="T31" fmla="*/ 193 h 245"/>
                <a:gd name="T32" fmla="*/ 9 w 106"/>
                <a:gd name="T33" fmla="*/ 239 h 245"/>
                <a:gd name="T34" fmla="*/ 22 w 106"/>
                <a:gd name="T35" fmla="*/ 239 h 245"/>
                <a:gd name="T36" fmla="*/ 22 w 106"/>
                <a:gd name="T37" fmla="*/ 239 h 245"/>
                <a:gd name="T38" fmla="*/ 30 w 106"/>
                <a:gd name="T39" fmla="*/ 209 h 245"/>
                <a:gd name="T40" fmla="*/ 34 w 106"/>
                <a:gd name="T41" fmla="*/ 209 h 245"/>
                <a:gd name="T42" fmla="*/ 28 w 106"/>
                <a:gd name="T43" fmla="*/ 193 h 245"/>
                <a:gd name="T44" fmla="*/ 39 w 106"/>
                <a:gd name="T45" fmla="*/ 167 h 245"/>
                <a:gd name="T46" fmla="*/ 39 w 106"/>
                <a:gd name="T47" fmla="*/ 167 h 245"/>
                <a:gd name="T48" fmla="*/ 39 w 106"/>
                <a:gd name="T49" fmla="*/ 120 h 245"/>
                <a:gd name="T50" fmla="*/ 28 w 106"/>
                <a:gd name="T51" fmla="*/ 94 h 245"/>
                <a:gd name="T52" fmla="*/ 28 w 106"/>
                <a:gd name="T53" fmla="*/ 78 h 245"/>
                <a:gd name="T54" fmla="*/ 47 w 106"/>
                <a:gd name="T55" fmla="*/ 239 h 245"/>
                <a:gd name="T56" fmla="*/ 47 w 106"/>
                <a:gd name="T57" fmla="*/ 239 h 245"/>
                <a:gd name="T58" fmla="*/ 55 w 106"/>
                <a:gd name="T59" fmla="*/ 209 h 245"/>
                <a:gd name="T60" fmla="*/ 47 w 106"/>
                <a:gd name="T61" fmla="*/ 173 h 245"/>
                <a:gd name="T62" fmla="*/ 47 w 106"/>
                <a:gd name="T63" fmla="*/ 167 h 245"/>
                <a:gd name="T64" fmla="*/ 58 w 106"/>
                <a:gd name="T65" fmla="*/ 142 h 245"/>
                <a:gd name="T66" fmla="*/ 58 w 106"/>
                <a:gd name="T67" fmla="*/ 142 h 245"/>
                <a:gd name="T68" fmla="*/ 58 w 106"/>
                <a:gd name="T69" fmla="*/ 94 h 245"/>
                <a:gd name="T70" fmla="*/ 47 w 106"/>
                <a:gd name="T71" fmla="*/ 58 h 245"/>
                <a:gd name="T72" fmla="*/ 59 w 106"/>
                <a:gd name="T73" fmla="*/ 239 h 245"/>
                <a:gd name="T74" fmla="*/ 66 w 106"/>
                <a:gd name="T75" fmla="*/ 173 h 245"/>
                <a:gd name="T76" fmla="*/ 66 w 106"/>
                <a:gd name="T77" fmla="*/ 173 h 245"/>
                <a:gd name="T78" fmla="*/ 71 w 106"/>
                <a:gd name="T79" fmla="*/ 209 h 245"/>
                <a:gd name="T80" fmla="*/ 76 w 106"/>
                <a:gd name="T81" fmla="*/ 209 h 245"/>
                <a:gd name="T82" fmla="*/ 84 w 106"/>
                <a:gd name="T83" fmla="*/ 239 h 245"/>
                <a:gd name="T84" fmla="*/ 96 w 106"/>
                <a:gd name="T85" fmla="*/ 239 h 245"/>
                <a:gd name="T86" fmla="*/ 96 w 106"/>
                <a:gd name="T87" fmla="*/ 239 h 245"/>
                <a:gd name="T88" fmla="*/ 96 w 106"/>
                <a:gd name="T89" fmla="*/ 173 h 245"/>
                <a:gd name="T90" fmla="*/ 85 w 106"/>
                <a:gd name="T91" fmla="*/ 147 h 245"/>
                <a:gd name="T92" fmla="*/ 85 w 106"/>
                <a:gd name="T93" fmla="*/ 142 h 245"/>
                <a:gd name="T94" fmla="*/ 96 w 106"/>
                <a:gd name="T95" fmla="*/ 115 h 245"/>
                <a:gd name="T96" fmla="*/ 96 w 106"/>
                <a:gd name="T97" fmla="*/ 115 h 245"/>
                <a:gd name="T98" fmla="*/ 96 w 106"/>
                <a:gd name="T99" fmla="*/ 58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6" h="245">
                  <a:moveTo>
                    <a:pt x="106" y="53"/>
                  </a:moveTo>
                  <a:lnTo>
                    <a:pt x="106" y="46"/>
                  </a:lnTo>
                  <a:lnTo>
                    <a:pt x="96" y="46"/>
                  </a:lnTo>
                  <a:lnTo>
                    <a:pt x="96" y="38"/>
                  </a:lnTo>
                  <a:lnTo>
                    <a:pt x="88" y="38"/>
                  </a:lnTo>
                  <a:lnTo>
                    <a:pt x="88" y="29"/>
                  </a:lnTo>
                  <a:lnTo>
                    <a:pt x="54" y="29"/>
                  </a:lnTo>
                  <a:lnTo>
                    <a:pt x="54" y="14"/>
                  </a:lnTo>
                  <a:lnTo>
                    <a:pt x="71" y="14"/>
                  </a:lnTo>
                  <a:lnTo>
                    <a:pt x="54" y="4"/>
                  </a:lnTo>
                  <a:lnTo>
                    <a:pt x="54" y="0"/>
                  </a:lnTo>
                  <a:lnTo>
                    <a:pt x="50" y="0"/>
                  </a:lnTo>
                  <a:lnTo>
                    <a:pt x="50" y="29"/>
                  </a:lnTo>
                  <a:lnTo>
                    <a:pt x="18" y="29"/>
                  </a:lnTo>
                  <a:lnTo>
                    <a:pt x="18" y="38"/>
                  </a:lnTo>
                  <a:lnTo>
                    <a:pt x="9" y="38"/>
                  </a:lnTo>
                  <a:lnTo>
                    <a:pt x="9" y="46"/>
                  </a:lnTo>
                  <a:lnTo>
                    <a:pt x="0" y="46"/>
                  </a:lnTo>
                  <a:lnTo>
                    <a:pt x="0" y="245"/>
                  </a:lnTo>
                  <a:lnTo>
                    <a:pt x="106" y="245"/>
                  </a:lnTo>
                  <a:lnTo>
                    <a:pt x="106" y="53"/>
                  </a:lnTo>
                  <a:close/>
                  <a:moveTo>
                    <a:pt x="66" y="58"/>
                  </a:moveTo>
                  <a:lnTo>
                    <a:pt x="78" y="58"/>
                  </a:lnTo>
                  <a:lnTo>
                    <a:pt x="78" y="78"/>
                  </a:lnTo>
                  <a:lnTo>
                    <a:pt x="66" y="78"/>
                  </a:lnTo>
                  <a:lnTo>
                    <a:pt x="66" y="58"/>
                  </a:lnTo>
                  <a:close/>
                  <a:moveTo>
                    <a:pt x="66" y="94"/>
                  </a:moveTo>
                  <a:lnTo>
                    <a:pt x="78" y="94"/>
                  </a:lnTo>
                  <a:lnTo>
                    <a:pt x="78" y="115"/>
                  </a:lnTo>
                  <a:lnTo>
                    <a:pt x="66" y="115"/>
                  </a:lnTo>
                  <a:lnTo>
                    <a:pt x="66" y="94"/>
                  </a:lnTo>
                  <a:close/>
                  <a:moveTo>
                    <a:pt x="66" y="120"/>
                  </a:moveTo>
                  <a:lnTo>
                    <a:pt x="78" y="120"/>
                  </a:lnTo>
                  <a:lnTo>
                    <a:pt x="78" y="142"/>
                  </a:lnTo>
                  <a:lnTo>
                    <a:pt x="66" y="142"/>
                  </a:lnTo>
                  <a:lnTo>
                    <a:pt x="66" y="120"/>
                  </a:lnTo>
                  <a:close/>
                  <a:moveTo>
                    <a:pt x="66" y="147"/>
                  </a:moveTo>
                  <a:lnTo>
                    <a:pt x="78" y="147"/>
                  </a:lnTo>
                  <a:lnTo>
                    <a:pt x="78" y="167"/>
                  </a:lnTo>
                  <a:lnTo>
                    <a:pt x="66" y="167"/>
                  </a:lnTo>
                  <a:lnTo>
                    <a:pt x="66" y="147"/>
                  </a:lnTo>
                  <a:close/>
                  <a:moveTo>
                    <a:pt x="9" y="58"/>
                  </a:moveTo>
                  <a:lnTo>
                    <a:pt x="20" y="58"/>
                  </a:lnTo>
                  <a:lnTo>
                    <a:pt x="20" y="78"/>
                  </a:lnTo>
                  <a:lnTo>
                    <a:pt x="9" y="78"/>
                  </a:lnTo>
                  <a:lnTo>
                    <a:pt x="9" y="58"/>
                  </a:lnTo>
                  <a:close/>
                  <a:moveTo>
                    <a:pt x="9" y="94"/>
                  </a:moveTo>
                  <a:lnTo>
                    <a:pt x="20" y="94"/>
                  </a:lnTo>
                  <a:lnTo>
                    <a:pt x="20" y="115"/>
                  </a:lnTo>
                  <a:lnTo>
                    <a:pt x="9" y="115"/>
                  </a:lnTo>
                  <a:lnTo>
                    <a:pt x="9" y="94"/>
                  </a:lnTo>
                  <a:close/>
                  <a:moveTo>
                    <a:pt x="9" y="120"/>
                  </a:moveTo>
                  <a:lnTo>
                    <a:pt x="20" y="120"/>
                  </a:lnTo>
                  <a:lnTo>
                    <a:pt x="20" y="142"/>
                  </a:lnTo>
                  <a:lnTo>
                    <a:pt x="9" y="142"/>
                  </a:lnTo>
                  <a:lnTo>
                    <a:pt x="9" y="120"/>
                  </a:lnTo>
                  <a:close/>
                  <a:moveTo>
                    <a:pt x="9" y="147"/>
                  </a:moveTo>
                  <a:lnTo>
                    <a:pt x="20" y="147"/>
                  </a:lnTo>
                  <a:lnTo>
                    <a:pt x="20" y="167"/>
                  </a:lnTo>
                  <a:lnTo>
                    <a:pt x="9" y="167"/>
                  </a:lnTo>
                  <a:lnTo>
                    <a:pt x="9" y="147"/>
                  </a:lnTo>
                  <a:close/>
                  <a:moveTo>
                    <a:pt x="9" y="173"/>
                  </a:moveTo>
                  <a:lnTo>
                    <a:pt x="20" y="173"/>
                  </a:lnTo>
                  <a:lnTo>
                    <a:pt x="20" y="193"/>
                  </a:lnTo>
                  <a:lnTo>
                    <a:pt x="9" y="193"/>
                  </a:lnTo>
                  <a:lnTo>
                    <a:pt x="9" y="173"/>
                  </a:lnTo>
                  <a:close/>
                  <a:moveTo>
                    <a:pt x="13" y="239"/>
                  </a:moveTo>
                  <a:lnTo>
                    <a:pt x="9" y="239"/>
                  </a:lnTo>
                  <a:lnTo>
                    <a:pt x="9" y="209"/>
                  </a:lnTo>
                  <a:lnTo>
                    <a:pt x="13" y="209"/>
                  </a:lnTo>
                  <a:lnTo>
                    <a:pt x="13" y="239"/>
                  </a:lnTo>
                  <a:close/>
                  <a:moveTo>
                    <a:pt x="22" y="239"/>
                  </a:moveTo>
                  <a:lnTo>
                    <a:pt x="17" y="239"/>
                  </a:lnTo>
                  <a:lnTo>
                    <a:pt x="17" y="209"/>
                  </a:lnTo>
                  <a:lnTo>
                    <a:pt x="22" y="209"/>
                  </a:lnTo>
                  <a:lnTo>
                    <a:pt x="22" y="239"/>
                  </a:lnTo>
                  <a:close/>
                  <a:moveTo>
                    <a:pt x="30" y="239"/>
                  </a:moveTo>
                  <a:lnTo>
                    <a:pt x="25" y="239"/>
                  </a:lnTo>
                  <a:lnTo>
                    <a:pt x="25" y="209"/>
                  </a:lnTo>
                  <a:lnTo>
                    <a:pt x="30" y="209"/>
                  </a:lnTo>
                  <a:lnTo>
                    <a:pt x="30" y="239"/>
                  </a:lnTo>
                  <a:close/>
                  <a:moveTo>
                    <a:pt x="38" y="239"/>
                  </a:moveTo>
                  <a:lnTo>
                    <a:pt x="34" y="239"/>
                  </a:lnTo>
                  <a:lnTo>
                    <a:pt x="34" y="209"/>
                  </a:lnTo>
                  <a:lnTo>
                    <a:pt x="38" y="209"/>
                  </a:lnTo>
                  <a:lnTo>
                    <a:pt x="38" y="239"/>
                  </a:lnTo>
                  <a:close/>
                  <a:moveTo>
                    <a:pt x="39" y="193"/>
                  </a:moveTo>
                  <a:lnTo>
                    <a:pt x="28" y="193"/>
                  </a:lnTo>
                  <a:lnTo>
                    <a:pt x="28" y="173"/>
                  </a:lnTo>
                  <a:lnTo>
                    <a:pt x="39" y="173"/>
                  </a:lnTo>
                  <a:lnTo>
                    <a:pt x="39" y="193"/>
                  </a:lnTo>
                  <a:close/>
                  <a:moveTo>
                    <a:pt x="39" y="167"/>
                  </a:moveTo>
                  <a:lnTo>
                    <a:pt x="28" y="167"/>
                  </a:lnTo>
                  <a:lnTo>
                    <a:pt x="28" y="147"/>
                  </a:lnTo>
                  <a:lnTo>
                    <a:pt x="39" y="147"/>
                  </a:lnTo>
                  <a:lnTo>
                    <a:pt x="39" y="167"/>
                  </a:lnTo>
                  <a:close/>
                  <a:moveTo>
                    <a:pt x="39" y="142"/>
                  </a:moveTo>
                  <a:lnTo>
                    <a:pt x="28" y="142"/>
                  </a:lnTo>
                  <a:lnTo>
                    <a:pt x="28" y="120"/>
                  </a:lnTo>
                  <a:lnTo>
                    <a:pt x="39" y="120"/>
                  </a:lnTo>
                  <a:lnTo>
                    <a:pt x="39" y="142"/>
                  </a:lnTo>
                  <a:close/>
                  <a:moveTo>
                    <a:pt x="39" y="115"/>
                  </a:moveTo>
                  <a:lnTo>
                    <a:pt x="28" y="115"/>
                  </a:lnTo>
                  <a:lnTo>
                    <a:pt x="28" y="94"/>
                  </a:lnTo>
                  <a:lnTo>
                    <a:pt x="39" y="94"/>
                  </a:lnTo>
                  <a:lnTo>
                    <a:pt x="39" y="115"/>
                  </a:lnTo>
                  <a:close/>
                  <a:moveTo>
                    <a:pt x="39" y="78"/>
                  </a:moveTo>
                  <a:lnTo>
                    <a:pt x="28" y="78"/>
                  </a:lnTo>
                  <a:lnTo>
                    <a:pt x="28" y="58"/>
                  </a:lnTo>
                  <a:lnTo>
                    <a:pt x="39" y="58"/>
                  </a:lnTo>
                  <a:lnTo>
                    <a:pt x="39" y="78"/>
                  </a:lnTo>
                  <a:close/>
                  <a:moveTo>
                    <a:pt x="47" y="239"/>
                  </a:moveTo>
                  <a:lnTo>
                    <a:pt x="42" y="239"/>
                  </a:lnTo>
                  <a:lnTo>
                    <a:pt x="42" y="209"/>
                  </a:lnTo>
                  <a:lnTo>
                    <a:pt x="47" y="209"/>
                  </a:lnTo>
                  <a:lnTo>
                    <a:pt x="47" y="239"/>
                  </a:lnTo>
                  <a:close/>
                  <a:moveTo>
                    <a:pt x="55" y="239"/>
                  </a:moveTo>
                  <a:lnTo>
                    <a:pt x="50" y="239"/>
                  </a:lnTo>
                  <a:lnTo>
                    <a:pt x="50" y="209"/>
                  </a:lnTo>
                  <a:lnTo>
                    <a:pt x="55" y="209"/>
                  </a:lnTo>
                  <a:lnTo>
                    <a:pt x="55" y="239"/>
                  </a:lnTo>
                  <a:close/>
                  <a:moveTo>
                    <a:pt x="58" y="193"/>
                  </a:moveTo>
                  <a:lnTo>
                    <a:pt x="47" y="193"/>
                  </a:lnTo>
                  <a:lnTo>
                    <a:pt x="47" y="173"/>
                  </a:lnTo>
                  <a:lnTo>
                    <a:pt x="58" y="173"/>
                  </a:lnTo>
                  <a:lnTo>
                    <a:pt x="58" y="193"/>
                  </a:lnTo>
                  <a:close/>
                  <a:moveTo>
                    <a:pt x="58" y="167"/>
                  </a:moveTo>
                  <a:lnTo>
                    <a:pt x="47" y="167"/>
                  </a:lnTo>
                  <a:lnTo>
                    <a:pt x="47" y="147"/>
                  </a:lnTo>
                  <a:lnTo>
                    <a:pt x="58" y="147"/>
                  </a:lnTo>
                  <a:lnTo>
                    <a:pt x="58" y="167"/>
                  </a:lnTo>
                  <a:close/>
                  <a:moveTo>
                    <a:pt x="58" y="142"/>
                  </a:moveTo>
                  <a:lnTo>
                    <a:pt x="47" y="142"/>
                  </a:lnTo>
                  <a:lnTo>
                    <a:pt x="47" y="120"/>
                  </a:lnTo>
                  <a:lnTo>
                    <a:pt x="58" y="120"/>
                  </a:lnTo>
                  <a:lnTo>
                    <a:pt x="58" y="142"/>
                  </a:lnTo>
                  <a:close/>
                  <a:moveTo>
                    <a:pt x="58" y="115"/>
                  </a:moveTo>
                  <a:lnTo>
                    <a:pt x="47" y="115"/>
                  </a:lnTo>
                  <a:lnTo>
                    <a:pt x="47" y="94"/>
                  </a:lnTo>
                  <a:lnTo>
                    <a:pt x="58" y="94"/>
                  </a:lnTo>
                  <a:lnTo>
                    <a:pt x="58" y="115"/>
                  </a:lnTo>
                  <a:close/>
                  <a:moveTo>
                    <a:pt x="58" y="78"/>
                  </a:moveTo>
                  <a:lnTo>
                    <a:pt x="47" y="78"/>
                  </a:lnTo>
                  <a:lnTo>
                    <a:pt x="47" y="58"/>
                  </a:lnTo>
                  <a:lnTo>
                    <a:pt x="58" y="58"/>
                  </a:lnTo>
                  <a:lnTo>
                    <a:pt x="58" y="78"/>
                  </a:lnTo>
                  <a:close/>
                  <a:moveTo>
                    <a:pt x="63" y="239"/>
                  </a:moveTo>
                  <a:lnTo>
                    <a:pt x="59" y="239"/>
                  </a:lnTo>
                  <a:lnTo>
                    <a:pt x="59" y="209"/>
                  </a:lnTo>
                  <a:lnTo>
                    <a:pt x="63" y="209"/>
                  </a:lnTo>
                  <a:lnTo>
                    <a:pt x="63" y="239"/>
                  </a:lnTo>
                  <a:close/>
                  <a:moveTo>
                    <a:pt x="66" y="173"/>
                  </a:moveTo>
                  <a:lnTo>
                    <a:pt x="78" y="173"/>
                  </a:lnTo>
                  <a:lnTo>
                    <a:pt x="78" y="193"/>
                  </a:lnTo>
                  <a:lnTo>
                    <a:pt x="66" y="193"/>
                  </a:lnTo>
                  <a:lnTo>
                    <a:pt x="66" y="173"/>
                  </a:lnTo>
                  <a:close/>
                  <a:moveTo>
                    <a:pt x="71" y="239"/>
                  </a:moveTo>
                  <a:lnTo>
                    <a:pt x="67" y="239"/>
                  </a:lnTo>
                  <a:lnTo>
                    <a:pt x="67" y="209"/>
                  </a:lnTo>
                  <a:lnTo>
                    <a:pt x="71" y="209"/>
                  </a:lnTo>
                  <a:lnTo>
                    <a:pt x="71" y="239"/>
                  </a:lnTo>
                  <a:close/>
                  <a:moveTo>
                    <a:pt x="79" y="239"/>
                  </a:moveTo>
                  <a:lnTo>
                    <a:pt x="76" y="239"/>
                  </a:lnTo>
                  <a:lnTo>
                    <a:pt x="76" y="209"/>
                  </a:lnTo>
                  <a:lnTo>
                    <a:pt x="79" y="209"/>
                  </a:lnTo>
                  <a:lnTo>
                    <a:pt x="79" y="239"/>
                  </a:lnTo>
                  <a:close/>
                  <a:moveTo>
                    <a:pt x="88" y="239"/>
                  </a:moveTo>
                  <a:lnTo>
                    <a:pt x="84" y="239"/>
                  </a:lnTo>
                  <a:lnTo>
                    <a:pt x="84" y="209"/>
                  </a:lnTo>
                  <a:lnTo>
                    <a:pt x="88" y="209"/>
                  </a:lnTo>
                  <a:lnTo>
                    <a:pt x="88" y="239"/>
                  </a:lnTo>
                  <a:close/>
                  <a:moveTo>
                    <a:pt x="96" y="239"/>
                  </a:moveTo>
                  <a:lnTo>
                    <a:pt x="92" y="239"/>
                  </a:lnTo>
                  <a:lnTo>
                    <a:pt x="92" y="209"/>
                  </a:lnTo>
                  <a:lnTo>
                    <a:pt x="96" y="209"/>
                  </a:lnTo>
                  <a:lnTo>
                    <a:pt x="96" y="239"/>
                  </a:lnTo>
                  <a:close/>
                  <a:moveTo>
                    <a:pt x="96" y="193"/>
                  </a:moveTo>
                  <a:lnTo>
                    <a:pt x="85" y="193"/>
                  </a:lnTo>
                  <a:lnTo>
                    <a:pt x="85" y="173"/>
                  </a:lnTo>
                  <a:lnTo>
                    <a:pt x="96" y="173"/>
                  </a:lnTo>
                  <a:lnTo>
                    <a:pt x="96" y="193"/>
                  </a:lnTo>
                  <a:close/>
                  <a:moveTo>
                    <a:pt x="96" y="167"/>
                  </a:moveTo>
                  <a:lnTo>
                    <a:pt x="85" y="167"/>
                  </a:lnTo>
                  <a:lnTo>
                    <a:pt x="85" y="147"/>
                  </a:lnTo>
                  <a:lnTo>
                    <a:pt x="96" y="147"/>
                  </a:lnTo>
                  <a:lnTo>
                    <a:pt x="96" y="167"/>
                  </a:lnTo>
                  <a:close/>
                  <a:moveTo>
                    <a:pt x="96" y="142"/>
                  </a:moveTo>
                  <a:lnTo>
                    <a:pt x="85" y="142"/>
                  </a:lnTo>
                  <a:lnTo>
                    <a:pt x="85" y="120"/>
                  </a:lnTo>
                  <a:lnTo>
                    <a:pt x="96" y="120"/>
                  </a:lnTo>
                  <a:lnTo>
                    <a:pt x="96" y="142"/>
                  </a:lnTo>
                  <a:close/>
                  <a:moveTo>
                    <a:pt x="96" y="115"/>
                  </a:moveTo>
                  <a:lnTo>
                    <a:pt x="85" y="115"/>
                  </a:lnTo>
                  <a:lnTo>
                    <a:pt x="85" y="94"/>
                  </a:lnTo>
                  <a:lnTo>
                    <a:pt x="96" y="94"/>
                  </a:lnTo>
                  <a:lnTo>
                    <a:pt x="96" y="115"/>
                  </a:lnTo>
                  <a:close/>
                  <a:moveTo>
                    <a:pt x="96" y="78"/>
                  </a:moveTo>
                  <a:lnTo>
                    <a:pt x="85" y="78"/>
                  </a:lnTo>
                  <a:lnTo>
                    <a:pt x="85" y="58"/>
                  </a:lnTo>
                  <a:lnTo>
                    <a:pt x="96" y="58"/>
                  </a:lnTo>
                  <a:lnTo>
                    <a:pt x="96" y="78"/>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6" name="Rectangle 406"/>
            <p:cNvSpPr>
              <a:spLocks noChangeArrowheads="1"/>
            </p:cNvSpPr>
            <p:nvPr userDrawn="1"/>
          </p:nvSpPr>
          <p:spPr bwMode="gray">
            <a:xfrm>
              <a:off x="11019038" y="3393149"/>
              <a:ext cx="304610" cy="64412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7" name="Rectangle 407"/>
            <p:cNvSpPr>
              <a:spLocks noChangeArrowheads="1"/>
            </p:cNvSpPr>
            <p:nvPr userDrawn="1"/>
          </p:nvSpPr>
          <p:spPr bwMode="gray">
            <a:xfrm>
              <a:off x="11047596" y="3367765"/>
              <a:ext cx="250670" cy="2538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8" name="Rectangle 408"/>
            <p:cNvSpPr>
              <a:spLocks noChangeArrowheads="1"/>
            </p:cNvSpPr>
            <p:nvPr userDrawn="1"/>
          </p:nvSpPr>
          <p:spPr bwMode="gray">
            <a:xfrm>
              <a:off x="11069806" y="3339208"/>
              <a:ext cx="203073" cy="28558"/>
            </a:xfrm>
            <a:prstGeom prst="rect">
              <a:avLst/>
            </a:prstGeom>
            <a:solidFill>
              <a:srgbClr val="BAD8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9" name="Freeform 409"/>
            <p:cNvSpPr>
              <a:spLocks/>
            </p:cNvSpPr>
            <p:nvPr userDrawn="1"/>
          </p:nvSpPr>
          <p:spPr bwMode="gray">
            <a:xfrm>
              <a:off x="11041250" y="3564492"/>
              <a:ext cx="28558" cy="38076"/>
            </a:xfrm>
            <a:custGeom>
              <a:avLst/>
              <a:gdLst>
                <a:gd name="T0" fmla="*/ 5 w 10"/>
                <a:gd name="T1" fmla="*/ 0 h 13"/>
                <a:gd name="T2" fmla="*/ 0 w 10"/>
                <a:gd name="T3" fmla="*/ 4 h 13"/>
                <a:gd name="T4" fmla="*/ 0 w 10"/>
                <a:gd name="T5" fmla="*/ 13 h 13"/>
                <a:gd name="T6" fmla="*/ 10 w 10"/>
                <a:gd name="T7" fmla="*/ 13 h 13"/>
                <a:gd name="T8" fmla="*/ 10 w 10"/>
                <a:gd name="T9" fmla="*/ 4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3" y="0"/>
                    <a:pt x="0" y="2"/>
                    <a:pt x="0" y="4"/>
                  </a:cubicBezTo>
                  <a:cubicBezTo>
                    <a:pt x="0" y="13"/>
                    <a:pt x="0" y="13"/>
                    <a:pt x="0" y="13"/>
                  </a:cubicBezTo>
                  <a:cubicBezTo>
                    <a:pt x="10" y="13"/>
                    <a:pt x="10" y="13"/>
                    <a:pt x="10" y="13"/>
                  </a:cubicBezTo>
                  <a:cubicBezTo>
                    <a:pt x="10" y="4"/>
                    <a:pt x="10" y="4"/>
                    <a:pt x="10" y="4"/>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0" name="Freeform 410"/>
            <p:cNvSpPr>
              <a:spLocks/>
            </p:cNvSpPr>
            <p:nvPr userDrawn="1"/>
          </p:nvSpPr>
          <p:spPr bwMode="gray">
            <a:xfrm>
              <a:off x="11088844" y="3564492"/>
              <a:ext cx="28558" cy="38076"/>
            </a:xfrm>
            <a:custGeom>
              <a:avLst/>
              <a:gdLst>
                <a:gd name="T0" fmla="*/ 5 w 10"/>
                <a:gd name="T1" fmla="*/ 0 h 13"/>
                <a:gd name="T2" fmla="*/ 0 w 10"/>
                <a:gd name="T3" fmla="*/ 4 h 13"/>
                <a:gd name="T4" fmla="*/ 0 w 10"/>
                <a:gd name="T5" fmla="*/ 13 h 13"/>
                <a:gd name="T6" fmla="*/ 10 w 10"/>
                <a:gd name="T7" fmla="*/ 13 h 13"/>
                <a:gd name="T8" fmla="*/ 10 w 10"/>
                <a:gd name="T9" fmla="*/ 4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4"/>
                  </a:cubicBezTo>
                  <a:cubicBezTo>
                    <a:pt x="0" y="13"/>
                    <a:pt x="0" y="13"/>
                    <a:pt x="0" y="13"/>
                  </a:cubicBezTo>
                  <a:cubicBezTo>
                    <a:pt x="10" y="13"/>
                    <a:pt x="10" y="13"/>
                    <a:pt x="10" y="13"/>
                  </a:cubicBezTo>
                  <a:cubicBezTo>
                    <a:pt x="10" y="4"/>
                    <a:pt x="10" y="4"/>
                    <a:pt x="10" y="4"/>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1" name="Freeform 411"/>
            <p:cNvSpPr>
              <a:spLocks/>
            </p:cNvSpPr>
            <p:nvPr userDrawn="1"/>
          </p:nvSpPr>
          <p:spPr bwMode="gray">
            <a:xfrm>
              <a:off x="11136441" y="3564492"/>
              <a:ext cx="25384" cy="38076"/>
            </a:xfrm>
            <a:custGeom>
              <a:avLst/>
              <a:gdLst>
                <a:gd name="T0" fmla="*/ 5 w 9"/>
                <a:gd name="T1" fmla="*/ 0 h 13"/>
                <a:gd name="T2" fmla="*/ 0 w 9"/>
                <a:gd name="T3" fmla="*/ 4 h 13"/>
                <a:gd name="T4" fmla="*/ 0 w 9"/>
                <a:gd name="T5" fmla="*/ 13 h 13"/>
                <a:gd name="T6" fmla="*/ 9 w 9"/>
                <a:gd name="T7" fmla="*/ 13 h 13"/>
                <a:gd name="T8" fmla="*/ 9 w 9"/>
                <a:gd name="T9" fmla="*/ 4 h 13"/>
                <a:gd name="T10" fmla="*/ 5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5" y="0"/>
                  </a:moveTo>
                  <a:cubicBezTo>
                    <a:pt x="2" y="0"/>
                    <a:pt x="0" y="2"/>
                    <a:pt x="0" y="4"/>
                  </a:cubicBezTo>
                  <a:cubicBezTo>
                    <a:pt x="0" y="13"/>
                    <a:pt x="0" y="13"/>
                    <a:pt x="0" y="13"/>
                  </a:cubicBezTo>
                  <a:cubicBezTo>
                    <a:pt x="9" y="13"/>
                    <a:pt x="9" y="13"/>
                    <a:pt x="9" y="13"/>
                  </a:cubicBezTo>
                  <a:cubicBezTo>
                    <a:pt x="9" y="4"/>
                    <a:pt x="9" y="4"/>
                    <a:pt x="9" y="4"/>
                  </a:cubicBezTo>
                  <a:cubicBezTo>
                    <a:pt x="9" y="2"/>
                    <a:pt x="7"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2" name="Freeform 412"/>
            <p:cNvSpPr>
              <a:spLocks/>
            </p:cNvSpPr>
            <p:nvPr userDrawn="1"/>
          </p:nvSpPr>
          <p:spPr bwMode="gray">
            <a:xfrm>
              <a:off x="11180863" y="3564492"/>
              <a:ext cx="28558" cy="38076"/>
            </a:xfrm>
            <a:custGeom>
              <a:avLst/>
              <a:gdLst>
                <a:gd name="T0" fmla="*/ 5 w 10"/>
                <a:gd name="T1" fmla="*/ 0 h 13"/>
                <a:gd name="T2" fmla="*/ 0 w 10"/>
                <a:gd name="T3" fmla="*/ 4 h 13"/>
                <a:gd name="T4" fmla="*/ 0 w 10"/>
                <a:gd name="T5" fmla="*/ 13 h 13"/>
                <a:gd name="T6" fmla="*/ 10 w 10"/>
                <a:gd name="T7" fmla="*/ 13 h 13"/>
                <a:gd name="T8" fmla="*/ 10 w 10"/>
                <a:gd name="T9" fmla="*/ 4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4"/>
                  </a:cubicBezTo>
                  <a:cubicBezTo>
                    <a:pt x="0" y="13"/>
                    <a:pt x="0" y="13"/>
                    <a:pt x="0" y="13"/>
                  </a:cubicBezTo>
                  <a:cubicBezTo>
                    <a:pt x="10" y="13"/>
                    <a:pt x="10" y="13"/>
                    <a:pt x="10" y="13"/>
                  </a:cubicBezTo>
                  <a:cubicBezTo>
                    <a:pt x="10" y="4"/>
                    <a:pt x="10" y="4"/>
                    <a:pt x="10" y="4"/>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3" name="Freeform 413"/>
            <p:cNvSpPr>
              <a:spLocks/>
            </p:cNvSpPr>
            <p:nvPr userDrawn="1"/>
          </p:nvSpPr>
          <p:spPr bwMode="gray">
            <a:xfrm>
              <a:off x="11228457" y="3564492"/>
              <a:ext cx="28558" cy="38076"/>
            </a:xfrm>
            <a:custGeom>
              <a:avLst/>
              <a:gdLst>
                <a:gd name="T0" fmla="*/ 5 w 10"/>
                <a:gd name="T1" fmla="*/ 0 h 13"/>
                <a:gd name="T2" fmla="*/ 0 w 10"/>
                <a:gd name="T3" fmla="*/ 4 h 13"/>
                <a:gd name="T4" fmla="*/ 0 w 10"/>
                <a:gd name="T5" fmla="*/ 13 h 13"/>
                <a:gd name="T6" fmla="*/ 10 w 10"/>
                <a:gd name="T7" fmla="*/ 13 h 13"/>
                <a:gd name="T8" fmla="*/ 10 w 10"/>
                <a:gd name="T9" fmla="*/ 4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4"/>
                  </a:cubicBezTo>
                  <a:cubicBezTo>
                    <a:pt x="0" y="13"/>
                    <a:pt x="0" y="13"/>
                    <a:pt x="0" y="13"/>
                  </a:cubicBezTo>
                  <a:cubicBezTo>
                    <a:pt x="10" y="13"/>
                    <a:pt x="10" y="13"/>
                    <a:pt x="10" y="13"/>
                  </a:cubicBezTo>
                  <a:cubicBezTo>
                    <a:pt x="10" y="4"/>
                    <a:pt x="10" y="4"/>
                    <a:pt x="10" y="4"/>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7" name="Freeform 414"/>
            <p:cNvSpPr>
              <a:spLocks/>
            </p:cNvSpPr>
            <p:nvPr userDrawn="1"/>
          </p:nvSpPr>
          <p:spPr bwMode="gray">
            <a:xfrm>
              <a:off x="11272879" y="3564492"/>
              <a:ext cx="28558" cy="38076"/>
            </a:xfrm>
            <a:custGeom>
              <a:avLst/>
              <a:gdLst>
                <a:gd name="T0" fmla="*/ 4 w 9"/>
                <a:gd name="T1" fmla="*/ 0 h 13"/>
                <a:gd name="T2" fmla="*/ 0 w 9"/>
                <a:gd name="T3" fmla="*/ 4 h 13"/>
                <a:gd name="T4" fmla="*/ 0 w 9"/>
                <a:gd name="T5" fmla="*/ 13 h 13"/>
                <a:gd name="T6" fmla="*/ 9 w 9"/>
                <a:gd name="T7" fmla="*/ 13 h 13"/>
                <a:gd name="T8" fmla="*/ 9 w 9"/>
                <a:gd name="T9" fmla="*/ 4 h 13"/>
                <a:gd name="T10" fmla="*/ 4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4" y="0"/>
                  </a:moveTo>
                  <a:cubicBezTo>
                    <a:pt x="2" y="0"/>
                    <a:pt x="0" y="2"/>
                    <a:pt x="0" y="4"/>
                  </a:cubicBezTo>
                  <a:cubicBezTo>
                    <a:pt x="0" y="13"/>
                    <a:pt x="0" y="13"/>
                    <a:pt x="0" y="13"/>
                  </a:cubicBezTo>
                  <a:cubicBezTo>
                    <a:pt x="9" y="13"/>
                    <a:pt x="9" y="13"/>
                    <a:pt x="9" y="13"/>
                  </a:cubicBezTo>
                  <a:cubicBezTo>
                    <a:pt x="9" y="4"/>
                    <a:pt x="9" y="4"/>
                    <a:pt x="9" y="4"/>
                  </a:cubicBezTo>
                  <a:cubicBezTo>
                    <a:pt x="9" y="2"/>
                    <a:pt x="7" y="0"/>
                    <a:pt x="4"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8" name="Freeform 415"/>
            <p:cNvSpPr>
              <a:spLocks/>
            </p:cNvSpPr>
            <p:nvPr userDrawn="1"/>
          </p:nvSpPr>
          <p:spPr bwMode="gray">
            <a:xfrm>
              <a:off x="11041250" y="3621606"/>
              <a:ext cx="28558" cy="38076"/>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3"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9" name="Freeform 416"/>
            <p:cNvSpPr>
              <a:spLocks/>
            </p:cNvSpPr>
            <p:nvPr userDrawn="1"/>
          </p:nvSpPr>
          <p:spPr bwMode="gray">
            <a:xfrm>
              <a:off x="11088844" y="3621606"/>
              <a:ext cx="28558" cy="38076"/>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0" name="Freeform 417"/>
            <p:cNvSpPr>
              <a:spLocks/>
            </p:cNvSpPr>
            <p:nvPr userDrawn="1"/>
          </p:nvSpPr>
          <p:spPr bwMode="gray">
            <a:xfrm>
              <a:off x="11136441" y="3621606"/>
              <a:ext cx="25384" cy="38076"/>
            </a:xfrm>
            <a:custGeom>
              <a:avLst/>
              <a:gdLst>
                <a:gd name="T0" fmla="*/ 5 w 9"/>
                <a:gd name="T1" fmla="*/ 0 h 13"/>
                <a:gd name="T2" fmla="*/ 0 w 9"/>
                <a:gd name="T3" fmla="*/ 5 h 13"/>
                <a:gd name="T4" fmla="*/ 0 w 9"/>
                <a:gd name="T5" fmla="*/ 13 h 13"/>
                <a:gd name="T6" fmla="*/ 9 w 9"/>
                <a:gd name="T7" fmla="*/ 13 h 13"/>
                <a:gd name="T8" fmla="*/ 9 w 9"/>
                <a:gd name="T9" fmla="*/ 5 h 13"/>
                <a:gd name="T10" fmla="*/ 5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5" y="0"/>
                  </a:moveTo>
                  <a:cubicBezTo>
                    <a:pt x="2" y="0"/>
                    <a:pt x="0" y="2"/>
                    <a:pt x="0" y="5"/>
                  </a:cubicBezTo>
                  <a:cubicBezTo>
                    <a:pt x="0" y="13"/>
                    <a:pt x="0" y="13"/>
                    <a:pt x="0" y="13"/>
                  </a:cubicBezTo>
                  <a:cubicBezTo>
                    <a:pt x="9" y="13"/>
                    <a:pt x="9" y="13"/>
                    <a:pt x="9" y="13"/>
                  </a:cubicBezTo>
                  <a:cubicBezTo>
                    <a:pt x="9" y="5"/>
                    <a:pt x="9" y="5"/>
                    <a:pt x="9" y="5"/>
                  </a:cubicBezTo>
                  <a:cubicBezTo>
                    <a:pt x="9" y="2"/>
                    <a:pt x="7"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1" name="Freeform 418"/>
            <p:cNvSpPr>
              <a:spLocks/>
            </p:cNvSpPr>
            <p:nvPr userDrawn="1"/>
          </p:nvSpPr>
          <p:spPr bwMode="gray">
            <a:xfrm>
              <a:off x="11180863" y="3621606"/>
              <a:ext cx="28558" cy="38076"/>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2" name="Freeform 419"/>
            <p:cNvSpPr>
              <a:spLocks/>
            </p:cNvSpPr>
            <p:nvPr userDrawn="1"/>
          </p:nvSpPr>
          <p:spPr bwMode="gray">
            <a:xfrm>
              <a:off x="11228457" y="3621606"/>
              <a:ext cx="28558" cy="38076"/>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3" name="Freeform 420"/>
            <p:cNvSpPr>
              <a:spLocks/>
            </p:cNvSpPr>
            <p:nvPr userDrawn="1"/>
          </p:nvSpPr>
          <p:spPr bwMode="gray">
            <a:xfrm>
              <a:off x="11272879" y="3621606"/>
              <a:ext cx="28558" cy="38076"/>
            </a:xfrm>
            <a:custGeom>
              <a:avLst/>
              <a:gdLst>
                <a:gd name="T0" fmla="*/ 4 w 9"/>
                <a:gd name="T1" fmla="*/ 0 h 13"/>
                <a:gd name="T2" fmla="*/ 0 w 9"/>
                <a:gd name="T3" fmla="*/ 5 h 13"/>
                <a:gd name="T4" fmla="*/ 0 w 9"/>
                <a:gd name="T5" fmla="*/ 13 h 13"/>
                <a:gd name="T6" fmla="*/ 9 w 9"/>
                <a:gd name="T7" fmla="*/ 13 h 13"/>
                <a:gd name="T8" fmla="*/ 9 w 9"/>
                <a:gd name="T9" fmla="*/ 5 h 13"/>
                <a:gd name="T10" fmla="*/ 4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4" y="0"/>
                  </a:moveTo>
                  <a:cubicBezTo>
                    <a:pt x="2" y="0"/>
                    <a:pt x="0" y="2"/>
                    <a:pt x="0" y="5"/>
                  </a:cubicBezTo>
                  <a:cubicBezTo>
                    <a:pt x="0" y="13"/>
                    <a:pt x="0" y="13"/>
                    <a:pt x="0" y="13"/>
                  </a:cubicBezTo>
                  <a:cubicBezTo>
                    <a:pt x="9" y="13"/>
                    <a:pt x="9" y="13"/>
                    <a:pt x="9" y="13"/>
                  </a:cubicBezTo>
                  <a:cubicBezTo>
                    <a:pt x="9" y="5"/>
                    <a:pt x="9" y="5"/>
                    <a:pt x="9" y="5"/>
                  </a:cubicBezTo>
                  <a:cubicBezTo>
                    <a:pt x="9" y="2"/>
                    <a:pt x="7" y="0"/>
                    <a:pt x="4"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4" name="Freeform 421"/>
            <p:cNvSpPr>
              <a:spLocks/>
            </p:cNvSpPr>
            <p:nvPr userDrawn="1"/>
          </p:nvSpPr>
          <p:spPr bwMode="gray">
            <a:xfrm>
              <a:off x="11041250" y="3675549"/>
              <a:ext cx="28558" cy="412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3"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5" name="Freeform 422"/>
            <p:cNvSpPr>
              <a:spLocks/>
            </p:cNvSpPr>
            <p:nvPr userDrawn="1"/>
          </p:nvSpPr>
          <p:spPr bwMode="gray">
            <a:xfrm>
              <a:off x="11088844" y="3675549"/>
              <a:ext cx="28558" cy="412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6" name="Freeform 423"/>
            <p:cNvSpPr>
              <a:spLocks/>
            </p:cNvSpPr>
            <p:nvPr userDrawn="1"/>
          </p:nvSpPr>
          <p:spPr bwMode="gray">
            <a:xfrm>
              <a:off x="11136441" y="3675549"/>
              <a:ext cx="25384" cy="41250"/>
            </a:xfrm>
            <a:custGeom>
              <a:avLst/>
              <a:gdLst>
                <a:gd name="T0" fmla="*/ 5 w 9"/>
                <a:gd name="T1" fmla="*/ 0 h 14"/>
                <a:gd name="T2" fmla="*/ 0 w 9"/>
                <a:gd name="T3" fmla="*/ 5 h 14"/>
                <a:gd name="T4" fmla="*/ 0 w 9"/>
                <a:gd name="T5" fmla="*/ 14 h 14"/>
                <a:gd name="T6" fmla="*/ 9 w 9"/>
                <a:gd name="T7" fmla="*/ 14 h 14"/>
                <a:gd name="T8" fmla="*/ 9 w 9"/>
                <a:gd name="T9" fmla="*/ 5 h 14"/>
                <a:gd name="T10" fmla="*/ 5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5" y="0"/>
                  </a:moveTo>
                  <a:cubicBezTo>
                    <a:pt x="2" y="0"/>
                    <a:pt x="0" y="2"/>
                    <a:pt x="0" y="5"/>
                  </a:cubicBezTo>
                  <a:cubicBezTo>
                    <a:pt x="0" y="14"/>
                    <a:pt x="0" y="14"/>
                    <a:pt x="0" y="14"/>
                  </a:cubicBezTo>
                  <a:cubicBezTo>
                    <a:pt x="9" y="14"/>
                    <a:pt x="9" y="14"/>
                    <a:pt x="9" y="14"/>
                  </a:cubicBezTo>
                  <a:cubicBezTo>
                    <a:pt x="9" y="5"/>
                    <a:pt x="9" y="5"/>
                    <a:pt x="9" y="5"/>
                  </a:cubicBezTo>
                  <a:cubicBezTo>
                    <a:pt x="9" y="2"/>
                    <a:pt x="7"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7" name="Freeform 424"/>
            <p:cNvSpPr>
              <a:spLocks/>
            </p:cNvSpPr>
            <p:nvPr userDrawn="1"/>
          </p:nvSpPr>
          <p:spPr bwMode="gray">
            <a:xfrm>
              <a:off x="11180863" y="3675549"/>
              <a:ext cx="28558" cy="412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8" name="Freeform 425"/>
            <p:cNvSpPr>
              <a:spLocks/>
            </p:cNvSpPr>
            <p:nvPr userDrawn="1"/>
          </p:nvSpPr>
          <p:spPr bwMode="gray">
            <a:xfrm>
              <a:off x="11228457" y="3675549"/>
              <a:ext cx="28558" cy="412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9" name="Freeform 426"/>
            <p:cNvSpPr>
              <a:spLocks/>
            </p:cNvSpPr>
            <p:nvPr userDrawn="1"/>
          </p:nvSpPr>
          <p:spPr bwMode="gray">
            <a:xfrm>
              <a:off x="11272879" y="3675549"/>
              <a:ext cx="28558" cy="41250"/>
            </a:xfrm>
            <a:custGeom>
              <a:avLst/>
              <a:gdLst>
                <a:gd name="T0" fmla="*/ 4 w 9"/>
                <a:gd name="T1" fmla="*/ 0 h 14"/>
                <a:gd name="T2" fmla="*/ 0 w 9"/>
                <a:gd name="T3" fmla="*/ 5 h 14"/>
                <a:gd name="T4" fmla="*/ 0 w 9"/>
                <a:gd name="T5" fmla="*/ 14 h 14"/>
                <a:gd name="T6" fmla="*/ 9 w 9"/>
                <a:gd name="T7" fmla="*/ 14 h 14"/>
                <a:gd name="T8" fmla="*/ 9 w 9"/>
                <a:gd name="T9" fmla="*/ 5 h 14"/>
                <a:gd name="T10" fmla="*/ 4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4" y="0"/>
                  </a:moveTo>
                  <a:cubicBezTo>
                    <a:pt x="2" y="0"/>
                    <a:pt x="0" y="2"/>
                    <a:pt x="0" y="5"/>
                  </a:cubicBezTo>
                  <a:cubicBezTo>
                    <a:pt x="0" y="14"/>
                    <a:pt x="0" y="14"/>
                    <a:pt x="0" y="14"/>
                  </a:cubicBezTo>
                  <a:cubicBezTo>
                    <a:pt x="9" y="14"/>
                    <a:pt x="9" y="14"/>
                    <a:pt x="9" y="14"/>
                  </a:cubicBezTo>
                  <a:cubicBezTo>
                    <a:pt x="9" y="5"/>
                    <a:pt x="9" y="5"/>
                    <a:pt x="9" y="5"/>
                  </a:cubicBezTo>
                  <a:cubicBezTo>
                    <a:pt x="9" y="2"/>
                    <a:pt x="7" y="0"/>
                    <a:pt x="4"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0" name="Freeform 427"/>
            <p:cNvSpPr>
              <a:spLocks/>
            </p:cNvSpPr>
            <p:nvPr userDrawn="1"/>
          </p:nvSpPr>
          <p:spPr bwMode="gray">
            <a:xfrm>
              <a:off x="11041250" y="3735835"/>
              <a:ext cx="28558" cy="38076"/>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3"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1" name="Freeform 428"/>
            <p:cNvSpPr>
              <a:spLocks/>
            </p:cNvSpPr>
            <p:nvPr userDrawn="1"/>
          </p:nvSpPr>
          <p:spPr bwMode="gray">
            <a:xfrm>
              <a:off x="11088844" y="3735835"/>
              <a:ext cx="28558" cy="38076"/>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2" name="Freeform 429"/>
            <p:cNvSpPr>
              <a:spLocks/>
            </p:cNvSpPr>
            <p:nvPr userDrawn="1"/>
          </p:nvSpPr>
          <p:spPr bwMode="gray">
            <a:xfrm>
              <a:off x="11136441" y="3735835"/>
              <a:ext cx="25384" cy="38076"/>
            </a:xfrm>
            <a:custGeom>
              <a:avLst/>
              <a:gdLst>
                <a:gd name="T0" fmla="*/ 5 w 9"/>
                <a:gd name="T1" fmla="*/ 0 h 13"/>
                <a:gd name="T2" fmla="*/ 0 w 9"/>
                <a:gd name="T3" fmla="*/ 5 h 13"/>
                <a:gd name="T4" fmla="*/ 0 w 9"/>
                <a:gd name="T5" fmla="*/ 13 h 13"/>
                <a:gd name="T6" fmla="*/ 9 w 9"/>
                <a:gd name="T7" fmla="*/ 13 h 13"/>
                <a:gd name="T8" fmla="*/ 9 w 9"/>
                <a:gd name="T9" fmla="*/ 5 h 13"/>
                <a:gd name="T10" fmla="*/ 5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5" y="0"/>
                  </a:moveTo>
                  <a:cubicBezTo>
                    <a:pt x="2" y="0"/>
                    <a:pt x="0" y="2"/>
                    <a:pt x="0" y="5"/>
                  </a:cubicBezTo>
                  <a:cubicBezTo>
                    <a:pt x="0" y="13"/>
                    <a:pt x="0" y="13"/>
                    <a:pt x="0" y="13"/>
                  </a:cubicBezTo>
                  <a:cubicBezTo>
                    <a:pt x="9" y="13"/>
                    <a:pt x="9" y="13"/>
                    <a:pt x="9" y="13"/>
                  </a:cubicBezTo>
                  <a:cubicBezTo>
                    <a:pt x="9" y="5"/>
                    <a:pt x="9" y="5"/>
                    <a:pt x="9" y="5"/>
                  </a:cubicBezTo>
                  <a:cubicBezTo>
                    <a:pt x="9" y="2"/>
                    <a:pt x="7"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3" name="Freeform 430"/>
            <p:cNvSpPr>
              <a:spLocks/>
            </p:cNvSpPr>
            <p:nvPr userDrawn="1"/>
          </p:nvSpPr>
          <p:spPr bwMode="gray">
            <a:xfrm>
              <a:off x="11180863" y="3735835"/>
              <a:ext cx="28558" cy="38076"/>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4" name="Freeform 431"/>
            <p:cNvSpPr>
              <a:spLocks/>
            </p:cNvSpPr>
            <p:nvPr userDrawn="1"/>
          </p:nvSpPr>
          <p:spPr bwMode="gray">
            <a:xfrm>
              <a:off x="11228457" y="3735835"/>
              <a:ext cx="28558" cy="38076"/>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5" name="Freeform 432"/>
            <p:cNvSpPr>
              <a:spLocks/>
            </p:cNvSpPr>
            <p:nvPr userDrawn="1"/>
          </p:nvSpPr>
          <p:spPr bwMode="gray">
            <a:xfrm>
              <a:off x="11272879" y="3735835"/>
              <a:ext cx="28558" cy="38076"/>
            </a:xfrm>
            <a:custGeom>
              <a:avLst/>
              <a:gdLst>
                <a:gd name="T0" fmla="*/ 4 w 9"/>
                <a:gd name="T1" fmla="*/ 0 h 13"/>
                <a:gd name="T2" fmla="*/ 0 w 9"/>
                <a:gd name="T3" fmla="*/ 5 h 13"/>
                <a:gd name="T4" fmla="*/ 0 w 9"/>
                <a:gd name="T5" fmla="*/ 13 h 13"/>
                <a:gd name="T6" fmla="*/ 9 w 9"/>
                <a:gd name="T7" fmla="*/ 13 h 13"/>
                <a:gd name="T8" fmla="*/ 9 w 9"/>
                <a:gd name="T9" fmla="*/ 5 h 13"/>
                <a:gd name="T10" fmla="*/ 4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4" y="0"/>
                  </a:moveTo>
                  <a:cubicBezTo>
                    <a:pt x="2" y="0"/>
                    <a:pt x="0" y="2"/>
                    <a:pt x="0" y="5"/>
                  </a:cubicBezTo>
                  <a:cubicBezTo>
                    <a:pt x="0" y="13"/>
                    <a:pt x="0" y="13"/>
                    <a:pt x="0" y="13"/>
                  </a:cubicBezTo>
                  <a:cubicBezTo>
                    <a:pt x="9" y="13"/>
                    <a:pt x="9" y="13"/>
                    <a:pt x="9" y="13"/>
                  </a:cubicBezTo>
                  <a:cubicBezTo>
                    <a:pt x="9" y="5"/>
                    <a:pt x="9" y="5"/>
                    <a:pt x="9" y="5"/>
                  </a:cubicBezTo>
                  <a:cubicBezTo>
                    <a:pt x="9" y="2"/>
                    <a:pt x="7" y="0"/>
                    <a:pt x="4"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6" name="Freeform 433"/>
            <p:cNvSpPr>
              <a:spLocks/>
            </p:cNvSpPr>
            <p:nvPr userDrawn="1"/>
          </p:nvSpPr>
          <p:spPr bwMode="gray">
            <a:xfrm>
              <a:off x="11041250" y="3789777"/>
              <a:ext cx="28558" cy="412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3"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7" name="Freeform 434"/>
            <p:cNvSpPr>
              <a:spLocks/>
            </p:cNvSpPr>
            <p:nvPr userDrawn="1"/>
          </p:nvSpPr>
          <p:spPr bwMode="gray">
            <a:xfrm>
              <a:off x="11088844" y="3789777"/>
              <a:ext cx="28558" cy="412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8" name="Freeform 435"/>
            <p:cNvSpPr>
              <a:spLocks/>
            </p:cNvSpPr>
            <p:nvPr userDrawn="1"/>
          </p:nvSpPr>
          <p:spPr bwMode="gray">
            <a:xfrm>
              <a:off x="11136441" y="3789777"/>
              <a:ext cx="25384" cy="41250"/>
            </a:xfrm>
            <a:custGeom>
              <a:avLst/>
              <a:gdLst>
                <a:gd name="T0" fmla="*/ 5 w 9"/>
                <a:gd name="T1" fmla="*/ 0 h 14"/>
                <a:gd name="T2" fmla="*/ 0 w 9"/>
                <a:gd name="T3" fmla="*/ 5 h 14"/>
                <a:gd name="T4" fmla="*/ 0 w 9"/>
                <a:gd name="T5" fmla="*/ 14 h 14"/>
                <a:gd name="T6" fmla="*/ 9 w 9"/>
                <a:gd name="T7" fmla="*/ 14 h 14"/>
                <a:gd name="T8" fmla="*/ 9 w 9"/>
                <a:gd name="T9" fmla="*/ 5 h 14"/>
                <a:gd name="T10" fmla="*/ 5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5" y="0"/>
                  </a:moveTo>
                  <a:cubicBezTo>
                    <a:pt x="2" y="0"/>
                    <a:pt x="0" y="2"/>
                    <a:pt x="0" y="5"/>
                  </a:cubicBezTo>
                  <a:cubicBezTo>
                    <a:pt x="0" y="14"/>
                    <a:pt x="0" y="14"/>
                    <a:pt x="0" y="14"/>
                  </a:cubicBezTo>
                  <a:cubicBezTo>
                    <a:pt x="9" y="14"/>
                    <a:pt x="9" y="14"/>
                    <a:pt x="9" y="14"/>
                  </a:cubicBezTo>
                  <a:cubicBezTo>
                    <a:pt x="9" y="5"/>
                    <a:pt x="9" y="5"/>
                    <a:pt x="9" y="5"/>
                  </a:cubicBezTo>
                  <a:cubicBezTo>
                    <a:pt x="9" y="2"/>
                    <a:pt x="7"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9" name="Freeform 436"/>
            <p:cNvSpPr>
              <a:spLocks/>
            </p:cNvSpPr>
            <p:nvPr userDrawn="1"/>
          </p:nvSpPr>
          <p:spPr bwMode="gray">
            <a:xfrm>
              <a:off x="11180863" y="3789777"/>
              <a:ext cx="28558" cy="412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0" name="Freeform 437"/>
            <p:cNvSpPr>
              <a:spLocks/>
            </p:cNvSpPr>
            <p:nvPr userDrawn="1"/>
          </p:nvSpPr>
          <p:spPr bwMode="gray">
            <a:xfrm>
              <a:off x="11228457" y="3789777"/>
              <a:ext cx="28558" cy="412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1" name="Freeform 438"/>
            <p:cNvSpPr>
              <a:spLocks/>
            </p:cNvSpPr>
            <p:nvPr userDrawn="1"/>
          </p:nvSpPr>
          <p:spPr bwMode="gray">
            <a:xfrm>
              <a:off x="11272879" y="3789777"/>
              <a:ext cx="28558" cy="41250"/>
            </a:xfrm>
            <a:custGeom>
              <a:avLst/>
              <a:gdLst>
                <a:gd name="T0" fmla="*/ 4 w 9"/>
                <a:gd name="T1" fmla="*/ 0 h 14"/>
                <a:gd name="T2" fmla="*/ 0 w 9"/>
                <a:gd name="T3" fmla="*/ 5 h 14"/>
                <a:gd name="T4" fmla="*/ 0 w 9"/>
                <a:gd name="T5" fmla="*/ 14 h 14"/>
                <a:gd name="T6" fmla="*/ 9 w 9"/>
                <a:gd name="T7" fmla="*/ 14 h 14"/>
                <a:gd name="T8" fmla="*/ 9 w 9"/>
                <a:gd name="T9" fmla="*/ 5 h 14"/>
                <a:gd name="T10" fmla="*/ 4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4" y="0"/>
                  </a:moveTo>
                  <a:cubicBezTo>
                    <a:pt x="2" y="0"/>
                    <a:pt x="0" y="2"/>
                    <a:pt x="0" y="5"/>
                  </a:cubicBezTo>
                  <a:cubicBezTo>
                    <a:pt x="0" y="14"/>
                    <a:pt x="0" y="14"/>
                    <a:pt x="0" y="14"/>
                  </a:cubicBezTo>
                  <a:cubicBezTo>
                    <a:pt x="9" y="14"/>
                    <a:pt x="9" y="14"/>
                    <a:pt x="9" y="14"/>
                  </a:cubicBezTo>
                  <a:cubicBezTo>
                    <a:pt x="9" y="5"/>
                    <a:pt x="9" y="5"/>
                    <a:pt x="9" y="5"/>
                  </a:cubicBezTo>
                  <a:cubicBezTo>
                    <a:pt x="9" y="2"/>
                    <a:pt x="7" y="0"/>
                    <a:pt x="4"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2" name="Freeform 439"/>
            <p:cNvSpPr>
              <a:spLocks/>
            </p:cNvSpPr>
            <p:nvPr userDrawn="1"/>
          </p:nvSpPr>
          <p:spPr bwMode="gray">
            <a:xfrm>
              <a:off x="11041250" y="3850064"/>
              <a:ext cx="28558" cy="38076"/>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3"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3" name="Freeform 440"/>
            <p:cNvSpPr>
              <a:spLocks/>
            </p:cNvSpPr>
            <p:nvPr userDrawn="1"/>
          </p:nvSpPr>
          <p:spPr bwMode="gray">
            <a:xfrm>
              <a:off x="11088844" y="3850064"/>
              <a:ext cx="28558" cy="38076"/>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4" name="Freeform 441"/>
            <p:cNvSpPr>
              <a:spLocks/>
            </p:cNvSpPr>
            <p:nvPr userDrawn="1"/>
          </p:nvSpPr>
          <p:spPr bwMode="gray">
            <a:xfrm>
              <a:off x="11136441" y="3850064"/>
              <a:ext cx="25384" cy="38076"/>
            </a:xfrm>
            <a:custGeom>
              <a:avLst/>
              <a:gdLst>
                <a:gd name="T0" fmla="*/ 5 w 9"/>
                <a:gd name="T1" fmla="*/ 0 h 13"/>
                <a:gd name="T2" fmla="*/ 0 w 9"/>
                <a:gd name="T3" fmla="*/ 5 h 13"/>
                <a:gd name="T4" fmla="*/ 0 w 9"/>
                <a:gd name="T5" fmla="*/ 13 h 13"/>
                <a:gd name="T6" fmla="*/ 9 w 9"/>
                <a:gd name="T7" fmla="*/ 13 h 13"/>
                <a:gd name="T8" fmla="*/ 9 w 9"/>
                <a:gd name="T9" fmla="*/ 5 h 13"/>
                <a:gd name="T10" fmla="*/ 5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5" y="0"/>
                  </a:moveTo>
                  <a:cubicBezTo>
                    <a:pt x="2" y="0"/>
                    <a:pt x="0" y="2"/>
                    <a:pt x="0" y="5"/>
                  </a:cubicBezTo>
                  <a:cubicBezTo>
                    <a:pt x="0" y="13"/>
                    <a:pt x="0" y="13"/>
                    <a:pt x="0" y="13"/>
                  </a:cubicBezTo>
                  <a:cubicBezTo>
                    <a:pt x="9" y="13"/>
                    <a:pt x="9" y="13"/>
                    <a:pt x="9" y="13"/>
                  </a:cubicBezTo>
                  <a:cubicBezTo>
                    <a:pt x="9" y="5"/>
                    <a:pt x="9" y="5"/>
                    <a:pt x="9" y="5"/>
                  </a:cubicBezTo>
                  <a:cubicBezTo>
                    <a:pt x="9" y="2"/>
                    <a:pt x="7"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5" name="Freeform 443"/>
            <p:cNvSpPr>
              <a:spLocks/>
            </p:cNvSpPr>
            <p:nvPr userDrawn="1"/>
          </p:nvSpPr>
          <p:spPr bwMode="gray">
            <a:xfrm>
              <a:off x="11180861" y="3850062"/>
              <a:ext cx="28558" cy="38076"/>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6" name="Freeform 444"/>
            <p:cNvSpPr>
              <a:spLocks/>
            </p:cNvSpPr>
            <p:nvPr userDrawn="1"/>
          </p:nvSpPr>
          <p:spPr bwMode="gray">
            <a:xfrm>
              <a:off x="11228457" y="3850062"/>
              <a:ext cx="28558" cy="38076"/>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7" name="Freeform 445"/>
            <p:cNvSpPr>
              <a:spLocks/>
            </p:cNvSpPr>
            <p:nvPr userDrawn="1"/>
          </p:nvSpPr>
          <p:spPr bwMode="gray">
            <a:xfrm>
              <a:off x="11272879" y="3850062"/>
              <a:ext cx="28558" cy="38076"/>
            </a:xfrm>
            <a:custGeom>
              <a:avLst/>
              <a:gdLst>
                <a:gd name="T0" fmla="*/ 4 w 9"/>
                <a:gd name="T1" fmla="*/ 0 h 13"/>
                <a:gd name="T2" fmla="*/ 0 w 9"/>
                <a:gd name="T3" fmla="*/ 5 h 13"/>
                <a:gd name="T4" fmla="*/ 0 w 9"/>
                <a:gd name="T5" fmla="*/ 13 h 13"/>
                <a:gd name="T6" fmla="*/ 9 w 9"/>
                <a:gd name="T7" fmla="*/ 13 h 13"/>
                <a:gd name="T8" fmla="*/ 9 w 9"/>
                <a:gd name="T9" fmla="*/ 5 h 13"/>
                <a:gd name="T10" fmla="*/ 4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4" y="0"/>
                  </a:moveTo>
                  <a:cubicBezTo>
                    <a:pt x="2" y="0"/>
                    <a:pt x="0" y="2"/>
                    <a:pt x="0" y="5"/>
                  </a:cubicBezTo>
                  <a:cubicBezTo>
                    <a:pt x="0" y="13"/>
                    <a:pt x="0" y="13"/>
                    <a:pt x="0" y="13"/>
                  </a:cubicBezTo>
                  <a:cubicBezTo>
                    <a:pt x="9" y="13"/>
                    <a:pt x="9" y="13"/>
                    <a:pt x="9" y="13"/>
                  </a:cubicBezTo>
                  <a:cubicBezTo>
                    <a:pt x="9" y="5"/>
                    <a:pt x="9" y="5"/>
                    <a:pt x="9" y="5"/>
                  </a:cubicBezTo>
                  <a:cubicBezTo>
                    <a:pt x="9" y="2"/>
                    <a:pt x="7" y="0"/>
                    <a:pt x="4"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8" name="Freeform 446"/>
            <p:cNvSpPr>
              <a:spLocks/>
            </p:cNvSpPr>
            <p:nvPr userDrawn="1"/>
          </p:nvSpPr>
          <p:spPr bwMode="gray">
            <a:xfrm>
              <a:off x="11041248" y="3907176"/>
              <a:ext cx="28558" cy="41248"/>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3" y="0"/>
                    <a:pt x="0" y="3"/>
                    <a:pt x="0" y="5"/>
                  </a:cubicBezTo>
                  <a:cubicBezTo>
                    <a:pt x="0" y="14"/>
                    <a:pt x="0" y="14"/>
                    <a:pt x="0" y="14"/>
                  </a:cubicBezTo>
                  <a:cubicBezTo>
                    <a:pt x="10" y="14"/>
                    <a:pt x="10" y="14"/>
                    <a:pt x="10" y="14"/>
                  </a:cubicBezTo>
                  <a:cubicBezTo>
                    <a:pt x="10" y="5"/>
                    <a:pt x="10" y="5"/>
                    <a:pt x="10" y="5"/>
                  </a:cubicBezTo>
                  <a:cubicBezTo>
                    <a:pt x="10" y="3"/>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9" name="Freeform 447"/>
            <p:cNvSpPr>
              <a:spLocks/>
            </p:cNvSpPr>
            <p:nvPr userDrawn="1"/>
          </p:nvSpPr>
          <p:spPr bwMode="gray">
            <a:xfrm>
              <a:off x="11088844" y="3907176"/>
              <a:ext cx="28558" cy="41248"/>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3"/>
                    <a:pt x="0" y="5"/>
                  </a:cubicBezTo>
                  <a:cubicBezTo>
                    <a:pt x="0" y="14"/>
                    <a:pt x="0" y="14"/>
                    <a:pt x="0" y="14"/>
                  </a:cubicBezTo>
                  <a:cubicBezTo>
                    <a:pt x="10" y="14"/>
                    <a:pt x="10" y="14"/>
                    <a:pt x="10" y="14"/>
                  </a:cubicBezTo>
                  <a:cubicBezTo>
                    <a:pt x="10" y="5"/>
                    <a:pt x="10" y="5"/>
                    <a:pt x="10" y="5"/>
                  </a:cubicBezTo>
                  <a:cubicBezTo>
                    <a:pt x="10" y="3"/>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0" name="Freeform 448"/>
            <p:cNvSpPr>
              <a:spLocks/>
            </p:cNvSpPr>
            <p:nvPr userDrawn="1"/>
          </p:nvSpPr>
          <p:spPr bwMode="gray">
            <a:xfrm>
              <a:off x="11136439" y="3907176"/>
              <a:ext cx="25384" cy="41248"/>
            </a:xfrm>
            <a:custGeom>
              <a:avLst/>
              <a:gdLst>
                <a:gd name="T0" fmla="*/ 5 w 9"/>
                <a:gd name="T1" fmla="*/ 0 h 14"/>
                <a:gd name="T2" fmla="*/ 0 w 9"/>
                <a:gd name="T3" fmla="*/ 5 h 14"/>
                <a:gd name="T4" fmla="*/ 0 w 9"/>
                <a:gd name="T5" fmla="*/ 14 h 14"/>
                <a:gd name="T6" fmla="*/ 9 w 9"/>
                <a:gd name="T7" fmla="*/ 14 h 14"/>
                <a:gd name="T8" fmla="*/ 9 w 9"/>
                <a:gd name="T9" fmla="*/ 5 h 14"/>
                <a:gd name="T10" fmla="*/ 5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5" y="0"/>
                  </a:moveTo>
                  <a:cubicBezTo>
                    <a:pt x="2" y="0"/>
                    <a:pt x="0" y="3"/>
                    <a:pt x="0" y="5"/>
                  </a:cubicBezTo>
                  <a:cubicBezTo>
                    <a:pt x="0" y="14"/>
                    <a:pt x="0" y="14"/>
                    <a:pt x="0" y="14"/>
                  </a:cubicBezTo>
                  <a:cubicBezTo>
                    <a:pt x="9" y="14"/>
                    <a:pt x="9" y="14"/>
                    <a:pt x="9" y="14"/>
                  </a:cubicBezTo>
                  <a:cubicBezTo>
                    <a:pt x="9" y="5"/>
                    <a:pt x="9" y="5"/>
                    <a:pt x="9" y="5"/>
                  </a:cubicBezTo>
                  <a:cubicBezTo>
                    <a:pt x="9" y="3"/>
                    <a:pt x="7"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1" name="Freeform 449"/>
            <p:cNvSpPr>
              <a:spLocks/>
            </p:cNvSpPr>
            <p:nvPr userDrawn="1"/>
          </p:nvSpPr>
          <p:spPr bwMode="gray">
            <a:xfrm>
              <a:off x="11180861" y="3907176"/>
              <a:ext cx="28558" cy="41248"/>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3"/>
                    <a:pt x="0" y="5"/>
                  </a:cubicBezTo>
                  <a:cubicBezTo>
                    <a:pt x="0" y="14"/>
                    <a:pt x="0" y="14"/>
                    <a:pt x="0" y="14"/>
                  </a:cubicBezTo>
                  <a:cubicBezTo>
                    <a:pt x="10" y="14"/>
                    <a:pt x="10" y="14"/>
                    <a:pt x="10" y="14"/>
                  </a:cubicBezTo>
                  <a:cubicBezTo>
                    <a:pt x="10" y="5"/>
                    <a:pt x="10" y="5"/>
                    <a:pt x="10" y="5"/>
                  </a:cubicBezTo>
                  <a:cubicBezTo>
                    <a:pt x="10" y="3"/>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2" name="Freeform 450"/>
            <p:cNvSpPr>
              <a:spLocks/>
            </p:cNvSpPr>
            <p:nvPr userDrawn="1"/>
          </p:nvSpPr>
          <p:spPr bwMode="gray">
            <a:xfrm>
              <a:off x="11228457" y="3907176"/>
              <a:ext cx="28558" cy="41248"/>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3"/>
                    <a:pt x="0" y="5"/>
                  </a:cubicBezTo>
                  <a:cubicBezTo>
                    <a:pt x="0" y="14"/>
                    <a:pt x="0" y="14"/>
                    <a:pt x="0" y="14"/>
                  </a:cubicBezTo>
                  <a:cubicBezTo>
                    <a:pt x="10" y="14"/>
                    <a:pt x="10" y="14"/>
                    <a:pt x="10" y="14"/>
                  </a:cubicBezTo>
                  <a:cubicBezTo>
                    <a:pt x="10" y="5"/>
                    <a:pt x="10" y="5"/>
                    <a:pt x="10" y="5"/>
                  </a:cubicBezTo>
                  <a:cubicBezTo>
                    <a:pt x="10" y="3"/>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3" name="Freeform 451"/>
            <p:cNvSpPr>
              <a:spLocks/>
            </p:cNvSpPr>
            <p:nvPr userDrawn="1"/>
          </p:nvSpPr>
          <p:spPr bwMode="gray">
            <a:xfrm>
              <a:off x="11272879" y="3907176"/>
              <a:ext cx="28558" cy="41248"/>
            </a:xfrm>
            <a:custGeom>
              <a:avLst/>
              <a:gdLst>
                <a:gd name="T0" fmla="*/ 4 w 9"/>
                <a:gd name="T1" fmla="*/ 0 h 14"/>
                <a:gd name="T2" fmla="*/ 0 w 9"/>
                <a:gd name="T3" fmla="*/ 5 h 14"/>
                <a:gd name="T4" fmla="*/ 0 w 9"/>
                <a:gd name="T5" fmla="*/ 14 h 14"/>
                <a:gd name="T6" fmla="*/ 9 w 9"/>
                <a:gd name="T7" fmla="*/ 14 h 14"/>
                <a:gd name="T8" fmla="*/ 9 w 9"/>
                <a:gd name="T9" fmla="*/ 5 h 14"/>
                <a:gd name="T10" fmla="*/ 4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4" y="0"/>
                  </a:moveTo>
                  <a:cubicBezTo>
                    <a:pt x="2" y="0"/>
                    <a:pt x="0" y="3"/>
                    <a:pt x="0" y="5"/>
                  </a:cubicBezTo>
                  <a:cubicBezTo>
                    <a:pt x="0" y="14"/>
                    <a:pt x="0" y="14"/>
                    <a:pt x="0" y="14"/>
                  </a:cubicBezTo>
                  <a:cubicBezTo>
                    <a:pt x="9" y="14"/>
                    <a:pt x="9" y="14"/>
                    <a:pt x="9" y="14"/>
                  </a:cubicBezTo>
                  <a:cubicBezTo>
                    <a:pt x="9" y="5"/>
                    <a:pt x="9" y="5"/>
                    <a:pt x="9" y="5"/>
                  </a:cubicBezTo>
                  <a:cubicBezTo>
                    <a:pt x="9" y="3"/>
                    <a:pt x="7" y="0"/>
                    <a:pt x="4"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4" name="Freeform 452"/>
            <p:cNvSpPr>
              <a:spLocks/>
            </p:cNvSpPr>
            <p:nvPr userDrawn="1"/>
          </p:nvSpPr>
          <p:spPr bwMode="gray">
            <a:xfrm>
              <a:off x="11041248" y="3964291"/>
              <a:ext cx="28558" cy="41248"/>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3"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5" name="Freeform 453"/>
            <p:cNvSpPr>
              <a:spLocks/>
            </p:cNvSpPr>
            <p:nvPr userDrawn="1"/>
          </p:nvSpPr>
          <p:spPr bwMode="gray">
            <a:xfrm>
              <a:off x="11088844" y="3964291"/>
              <a:ext cx="28558" cy="41248"/>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6" name="Freeform 454"/>
            <p:cNvSpPr>
              <a:spLocks/>
            </p:cNvSpPr>
            <p:nvPr userDrawn="1"/>
          </p:nvSpPr>
          <p:spPr bwMode="gray">
            <a:xfrm>
              <a:off x="11136439" y="3964291"/>
              <a:ext cx="25384" cy="41248"/>
            </a:xfrm>
            <a:custGeom>
              <a:avLst/>
              <a:gdLst>
                <a:gd name="T0" fmla="*/ 5 w 9"/>
                <a:gd name="T1" fmla="*/ 0 h 14"/>
                <a:gd name="T2" fmla="*/ 0 w 9"/>
                <a:gd name="T3" fmla="*/ 5 h 14"/>
                <a:gd name="T4" fmla="*/ 0 w 9"/>
                <a:gd name="T5" fmla="*/ 14 h 14"/>
                <a:gd name="T6" fmla="*/ 9 w 9"/>
                <a:gd name="T7" fmla="*/ 14 h 14"/>
                <a:gd name="T8" fmla="*/ 9 w 9"/>
                <a:gd name="T9" fmla="*/ 5 h 14"/>
                <a:gd name="T10" fmla="*/ 5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5" y="0"/>
                  </a:moveTo>
                  <a:cubicBezTo>
                    <a:pt x="2" y="0"/>
                    <a:pt x="0" y="2"/>
                    <a:pt x="0" y="5"/>
                  </a:cubicBezTo>
                  <a:cubicBezTo>
                    <a:pt x="0" y="14"/>
                    <a:pt x="0" y="14"/>
                    <a:pt x="0" y="14"/>
                  </a:cubicBezTo>
                  <a:cubicBezTo>
                    <a:pt x="9" y="14"/>
                    <a:pt x="9" y="14"/>
                    <a:pt x="9" y="14"/>
                  </a:cubicBezTo>
                  <a:cubicBezTo>
                    <a:pt x="9" y="5"/>
                    <a:pt x="9" y="5"/>
                    <a:pt x="9" y="5"/>
                  </a:cubicBezTo>
                  <a:cubicBezTo>
                    <a:pt x="9" y="2"/>
                    <a:pt x="7"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7" name="Freeform 455"/>
            <p:cNvSpPr>
              <a:spLocks/>
            </p:cNvSpPr>
            <p:nvPr userDrawn="1"/>
          </p:nvSpPr>
          <p:spPr bwMode="gray">
            <a:xfrm>
              <a:off x="11180861" y="3964291"/>
              <a:ext cx="28558" cy="41248"/>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8" name="Freeform 456"/>
            <p:cNvSpPr>
              <a:spLocks/>
            </p:cNvSpPr>
            <p:nvPr userDrawn="1"/>
          </p:nvSpPr>
          <p:spPr bwMode="gray">
            <a:xfrm>
              <a:off x="11228457" y="3964291"/>
              <a:ext cx="28558" cy="41248"/>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9" name="Freeform 457"/>
            <p:cNvSpPr>
              <a:spLocks/>
            </p:cNvSpPr>
            <p:nvPr userDrawn="1"/>
          </p:nvSpPr>
          <p:spPr bwMode="gray">
            <a:xfrm>
              <a:off x="11272879" y="3964291"/>
              <a:ext cx="28558" cy="41248"/>
            </a:xfrm>
            <a:custGeom>
              <a:avLst/>
              <a:gdLst>
                <a:gd name="T0" fmla="*/ 4 w 9"/>
                <a:gd name="T1" fmla="*/ 0 h 14"/>
                <a:gd name="T2" fmla="*/ 0 w 9"/>
                <a:gd name="T3" fmla="*/ 5 h 14"/>
                <a:gd name="T4" fmla="*/ 0 w 9"/>
                <a:gd name="T5" fmla="*/ 14 h 14"/>
                <a:gd name="T6" fmla="*/ 9 w 9"/>
                <a:gd name="T7" fmla="*/ 14 h 14"/>
                <a:gd name="T8" fmla="*/ 9 w 9"/>
                <a:gd name="T9" fmla="*/ 5 h 14"/>
                <a:gd name="T10" fmla="*/ 4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4" y="0"/>
                  </a:moveTo>
                  <a:cubicBezTo>
                    <a:pt x="2" y="0"/>
                    <a:pt x="0" y="2"/>
                    <a:pt x="0" y="5"/>
                  </a:cubicBezTo>
                  <a:cubicBezTo>
                    <a:pt x="0" y="14"/>
                    <a:pt x="0" y="14"/>
                    <a:pt x="0" y="14"/>
                  </a:cubicBezTo>
                  <a:cubicBezTo>
                    <a:pt x="9" y="14"/>
                    <a:pt x="9" y="14"/>
                    <a:pt x="9" y="14"/>
                  </a:cubicBezTo>
                  <a:cubicBezTo>
                    <a:pt x="9" y="5"/>
                    <a:pt x="9" y="5"/>
                    <a:pt x="9" y="5"/>
                  </a:cubicBezTo>
                  <a:cubicBezTo>
                    <a:pt x="9" y="2"/>
                    <a:pt x="7" y="0"/>
                    <a:pt x="4"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0" name="Freeform 458"/>
            <p:cNvSpPr>
              <a:spLocks/>
            </p:cNvSpPr>
            <p:nvPr userDrawn="1"/>
          </p:nvSpPr>
          <p:spPr bwMode="gray">
            <a:xfrm>
              <a:off x="11041248" y="3447087"/>
              <a:ext cx="28558" cy="41248"/>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3"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1" name="Freeform 459"/>
            <p:cNvSpPr>
              <a:spLocks/>
            </p:cNvSpPr>
            <p:nvPr userDrawn="1"/>
          </p:nvSpPr>
          <p:spPr bwMode="gray">
            <a:xfrm>
              <a:off x="11088844" y="3447087"/>
              <a:ext cx="28558" cy="41248"/>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2" name="Freeform 460"/>
            <p:cNvSpPr>
              <a:spLocks/>
            </p:cNvSpPr>
            <p:nvPr userDrawn="1"/>
          </p:nvSpPr>
          <p:spPr bwMode="gray">
            <a:xfrm>
              <a:off x="11136439" y="3447087"/>
              <a:ext cx="25384" cy="41248"/>
            </a:xfrm>
            <a:custGeom>
              <a:avLst/>
              <a:gdLst>
                <a:gd name="T0" fmla="*/ 5 w 9"/>
                <a:gd name="T1" fmla="*/ 0 h 14"/>
                <a:gd name="T2" fmla="*/ 0 w 9"/>
                <a:gd name="T3" fmla="*/ 5 h 14"/>
                <a:gd name="T4" fmla="*/ 0 w 9"/>
                <a:gd name="T5" fmla="*/ 14 h 14"/>
                <a:gd name="T6" fmla="*/ 9 w 9"/>
                <a:gd name="T7" fmla="*/ 14 h 14"/>
                <a:gd name="T8" fmla="*/ 9 w 9"/>
                <a:gd name="T9" fmla="*/ 5 h 14"/>
                <a:gd name="T10" fmla="*/ 5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5" y="0"/>
                  </a:moveTo>
                  <a:cubicBezTo>
                    <a:pt x="2" y="0"/>
                    <a:pt x="0" y="2"/>
                    <a:pt x="0" y="5"/>
                  </a:cubicBezTo>
                  <a:cubicBezTo>
                    <a:pt x="0" y="14"/>
                    <a:pt x="0" y="14"/>
                    <a:pt x="0" y="14"/>
                  </a:cubicBezTo>
                  <a:cubicBezTo>
                    <a:pt x="9" y="14"/>
                    <a:pt x="9" y="14"/>
                    <a:pt x="9" y="14"/>
                  </a:cubicBezTo>
                  <a:cubicBezTo>
                    <a:pt x="9" y="5"/>
                    <a:pt x="9" y="5"/>
                    <a:pt x="9" y="5"/>
                  </a:cubicBezTo>
                  <a:cubicBezTo>
                    <a:pt x="9" y="2"/>
                    <a:pt x="7"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3" name="Freeform 461"/>
            <p:cNvSpPr>
              <a:spLocks/>
            </p:cNvSpPr>
            <p:nvPr userDrawn="1"/>
          </p:nvSpPr>
          <p:spPr bwMode="gray">
            <a:xfrm>
              <a:off x="11180861" y="3447087"/>
              <a:ext cx="28558" cy="41248"/>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4" name="Freeform 462"/>
            <p:cNvSpPr>
              <a:spLocks/>
            </p:cNvSpPr>
            <p:nvPr userDrawn="1"/>
          </p:nvSpPr>
          <p:spPr bwMode="gray">
            <a:xfrm>
              <a:off x="11228457" y="3447087"/>
              <a:ext cx="28558" cy="41248"/>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5" name="Freeform 463"/>
            <p:cNvSpPr>
              <a:spLocks/>
            </p:cNvSpPr>
            <p:nvPr userDrawn="1"/>
          </p:nvSpPr>
          <p:spPr bwMode="gray">
            <a:xfrm>
              <a:off x="11272879" y="3447087"/>
              <a:ext cx="28558" cy="41248"/>
            </a:xfrm>
            <a:custGeom>
              <a:avLst/>
              <a:gdLst>
                <a:gd name="T0" fmla="*/ 4 w 9"/>
                <a:gd name="T1" fmla="*/ 0 h 14"/>
                <a:gd name="T2" fmla="*/ 0 w 9"/>
                <a:gd name="T3" fmla="*/ 5 h 14"/>
                <a:gd name="T4" fmla="*/ 0 w 9"/>
                <a:gd name="T5" fmla="*/ 14 h 14"/>
                <a:gd name="T6" fmla="*/ 9 w 9"/>
                <a:gd name="T7" fmla="*/ 14 h 14"/>
                <a:gd name="T8" fmla="*/ 9 w 9"/>
                <a:gd name="T9" fmla="*/ 5 h 14"/>
                <a:gd name="T10" fmla="*/ 4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4" y="0"/>
                  </a:moveTo>
                  <a:cubicBezTo>
                    <a:pt x="2" y="0"/>
                    <a:pt x="0" y="2"/>
                    <a:pt x="0" y="5"/>
                  </a:cubicBezTo>
                  <a:cubicBezTo>
                    <a:pt x="0" y="14"/>
                    <a:pt x="0" y="14"/>
                    <a:pt x="0" y="14"/>
                  </a:cubicBezTo>
                  <a:cubicBezTo>
                    <a:pt x="9" y="14"/>
                    <a:pt x="9" y="14"/>
                    <a:pt x="9" y="14"/>
                  </a:cubicBezTo>
                  <a:cubicBezTo>
                    <a:pt x="9" y="5"/>
                    <a:pt x="9" y="5"/>
                    <a:pt x="9" y="5"/>
                  </a:cubicBezTo>
                  <a:cubicBezTo>
                    <a:pt x="9" y="2"/>
                    <a:pt x="7" y="0"/>
                    <a:pt x="4"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6" name="Freeform 464"/>
            <p:cNvSpPr>
              <a:spLocks/>
            </p:cNvSpPr>
            <p:nvPr userDrawn="1"/>
          </p:nvSpPr>
          <p:spPr bwMode="gray">
            <a:xfrm>
              <a:off x="11041248" y="3504201"/>
              <a:ext cx="28558" cy="38076"/>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3"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7" name="Freeform 465"/>
            <p:cNvSpPr>
              <a:spLocks/>
            </p:cNvSpPr>
            <p:nvPr userDrawn="1"/>
          </p:nvSpPr>
          <p:spPr bwMode="gray">
            <a:xfrm>
              <a:off x="11088844" y="3504201"/>
              <a:ext cx="28558" cy="38076"/>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8" name="Freeform 466"/>
            <p:cNvSpPr>
              <a:spLocks/>
            </p:cNvSpPr>
            <p:nvPr userDrawn="1"/>
          </p:nvSpPr>
          <p:spPr bwMode="gray">
            <a:xfrm>
              <a:off x="11136439" y="3504201"/>
              <a:ext cx="25384" cy="38076"/>
            </a:xfrm>
            <a:custGeom>
              <a:avLst/>
              <a:gdLst>
                <a:gd name="T0" fmla="*/ 5 w 9"/>
                <a:gd name="T1" fmla="*/ 0 h 13"/>
                <a:gd name="T2" fmla="*/ 0 w 9"/>
                <a:gd name="T3" fmla="*/ 5 h 13"/>
                <a:gd name="T4" fmla="*/ 0 w 9"/>
                <a:gd name="T5" fmla="*/ 13 h 13"/>
                <a:gd name="T6" fmla="*/ 9 w 9"/>
                <a:gd name="T7" fmla="*/ 13 h 13"/>
                <a:gd name="T8" fmla="*/ 9 w 9"/>
                <a:gd name="T9" fmla="*/ 5 h 13"/>
                <a:gd name="T10" fmla="*/ 5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5" y="0"/>
                  </a:moveTo>
                  <a:cubicBezTo>
                    <a:pt x="2" y="0"/>
                    <a:pt x="0" y="2"/>
                    <a:pt x="0" y="5"/>
                  </a:cubicBezTo>
                  <a:cubicBezTo>
                    <a:pt x="0" y="13"/>
                    <a:pt x="0" y="13"/>
                    <a:pt x="0" y="13"/>
                  </a:cubicBezTo>
                  <a:cubicBezTo>
                    <a:pt x="9" y="13"/>
                    <a:pt x="9" y="13"/>
                    <a:pt x="9" y="13"/>
                  </a:cubicBezTo>
                  <a:cubicBezTo>
                    <a:pt x="9" y="5"/>
                    <a:pt x="9" y="5"/>
                    <a:pt x="9" y="5"/>
                  </a:cubicBezTo>
                  <a:cubicBezTo>
                    <a:pt x="9" y="2"/>
                    <a:pt x="7"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9" name="Freeform 467"/>
            <p:cNvSpPr>
              <a:spLocks/>
            </p:cNvSpPr>
            <p:nvPr userDrawn="1"/>
          </p:nvSpPr>
          <p:spPr bwMode="gray">
            <a:xfrm>
              <a:off x="11180861" y="3504201"/>
              <a:ext cx="28558" cy="38076"/>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0" name="Freeform 468"/>
            <p:cNvSpPr>
              <a:spLocks/>
            </p:cNvSpPr>
            <p:nvPr userDrawn="1"/>
          </p:nvSpPr>
          <p:spPr bwMode="gray">
            <a:xfrm>
              <a:off x="11228457" y="3504201"/>
              <a:ext cx="28558" cy="38076"/>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1" name="Freeform 469"/>
            <p:cNvSpPr>
              <a:spLocks/>
            </p:cNvSpPr>
            <p:nvPr userDrawn="1"/>
          </p:nvSpPr>
          <p:spPr bwMode="gray">
            <a:xfrm>
              <a:off x="11272879" y="3504201"/>
              <a:ext cx="28558" cy="38076"/>
            </a:xfrm>
            <a:custGeom>
              <a:avLst/>
              <a:gdLst>
                <a:gd name="T0" fmla="*/ 4 w 9"/>
                <a:gd name="T1" fmla="*/ 0 h 13"/>
                <a:gd name="T2" fmla="*/ 0 w 9"/>
                <a:gd name="T3" fmla="*/ 5 h 13"/>
                <a:gd name="T4" fmla="*/ 0 w 9"/>
                <a:gd name="T5" fmla="*/ 13 h 13"/>
                <a:gd name="T6" fmla="*/ 9 w 9"/>
                <a:gd name="T7" fmla="*/ 13 h 13"/>
                <a:gd name="T8" fmla="*/ 9 w 9"/>
                <a:gd name="T9" fmla="*/ 5 h 13"/>
                <a:gd name="T10" fmla="*/ 4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4" y="0"/>
                  </a:moveTo>
                  <a:cubicBezTo>
                    <a:pt x="2" y="0"/>
                    <a:pt x="0" y="2"/>
                    <a:pt x="0" y="5"/>
                  </a:cubicBezTo>
                  <a:cubicBezTo>
                    <a:pt x="0" y="13"/>
                    <a:pt x="0" y="13"/>
                    <a:pt x="0" y="13"/>
                  </a:cubicBezTo>
                  <a:cubicBezTo>
                    <a:pt x="9" y="13"/>
                    <a:pt x="9" y="13"/>
                    <a:pt x="9" y="13"/>
                  </a:cubicBezTo>
                  <a:cubicBezTo>
                    <a:pt x="9" y="5"/>
                    <a:pt x="9" y="5"/>
                    <a:pt x="9" y="5"/>
                  </a:cubicBezTo>
                  <a:cubicBezTo>
                    <a:pt x="9" y="2"/>
                    <a:pt x="7" y="0"/>
                    <a:pt x="4"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2" name="Rectangle 470"/>
            <p:cNvSpPr>
              <a:spLocks noChangeArrowheads="1"/>
            </p:cNvSpPr>
            <p:nvPr userDrawn="1"/>
          </p:nvSpPr>
          <p:spPr bwMode="gray">
            <a:xfrm>
              <a:off x="10714428" y="4583029"/>
              <a:ext cx="507683" cy="2855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3" name="Rectangle 471"/>
            <p:cNvSpPr>
              <a:spLocks noChangeArrowheads="1"/>
            </p:cNvSpPr>
            <p:nvPr userDrawn="1"/>
          </p:nvSpPr>
          <p:spPr bwMode="gray">
            <a:xfrm>
              <a:off x="10714428" y="4643317"/>
              <a:ext cx="507683" cy="2855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4" name="Rectangle 472"/>
            <p:cNvSpPr>
              <a:spLocks noChangeArrowheads="1"/>
            </p:cNvSpPr>
            <p:nvPr userDrawn="1"/>
          </p:nvSpPr>
          <p:spPr bwMode="gray">
            <a:xfrm>
              <a:off x="10714428" y="4611587"/>
              <a:ext cx="507683" cy="31730"/>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5" name="Rectangle 473"/>
            <p:cNvSpPr>
              <a:spLocks noChangeArrowheads="1"/>
            </p:cNvSpPr>
            <p:nvPr userDrawn="1"/>
          </p:nvSpPr>
          <p:spPr bwMode="gray">
            <a:xfrm>
              <a:off x="11063460" y="4335533"/>
              <a:ext cx="92019" cy="24749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6" name="Rectangle 474"/>
            <p:cNvSpPr>
              <a:spLocks noChangeArrowheads="1"/>
            </p:cNvSpPr>
            <p:nvPr userDrawn="1"/>
          </p:nvSpPr>
          <p:spPr bwMode="gray">
            <a:xfrm>
              <a:off x="11130092" y="4357745"/>
              <a:ext cx="25384" cy="225284"/>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7" name="Rectangle 475"/>
            <p:cNvSpPr>
              <a:spLocks noChangeArrowheads="1"/>
            </p:cNvSpPr>
            <p:nvPr userDrawn="1"/>
          </p:nvSpPr>
          <p:spPr bwMode="gray">
            <a:xfrm>
              <a:off x="10920673" y="4335533"/>
              <a:ext cx="92019" cy="24749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8" name="Rectangle 476"/>
            <p:cNvSpPr>
              <a:spLocks noChangeArrowheads="1"/>
            </p:cNvSpPr>
            <p:nvPr userDrawn="1"/>
          </p:nvSpPr>
          <p:spPr bwMode="gray">
            <a:xfrm>
              <a:off x="10987307" y="4357745"/>
              <a:ext cx="25384" cy="225284"/>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9" name="Rectangle 477"/>
            <p:cNvSpPr>
              <a:spLocks noChangeArrowheads="1"/>
            </p:cNvSpPr>
            <p:nvPr userDrawn="1"/>
          </p:nvSpPr>
          <p:spPr bwMode="gray">
            <a:xfrm>
              <a:off x="10777888" y="4335533"/>
              <a:ext cx="95191" cy="24749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0" name="Rectangle 478"/>
            <p:cNvSpPr>
              <a:spLocks noChangeArrowheads="1"/>
            </p:cNvSpPr>
            <p:nvPr userDrawn="1"/>
          </p:nvSpPr>
          <p:spPr bwMode="gray">
            <a:xfrm>
              <a:off x="10844521" y="4357745"/>
              <a:ext cx="28558" cy="225284"/>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1" name="Rectangle 479"/>
            <p:cNvSpPr>
              <a:spLocks noChangeArrowheads="1"/>
            </p:cNvSpPr>
            <p:nvPr userDrawn="1"/>
          </p:nvSpPr>
          <p:spPr bwMode="gray">
            <a:xfrm>
              <a:off x="10777888" y="4364091"/>
              <a:ext cx="66634" cy="25384"/>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2" name="Rectangle 480"/>
            <p:cNvSpPr>
              <a:spLocks noChangeArrowheads="1"/>
            </p:cNvSpPr>
            <p:nvPr userDrawn="1"/>
          </p:nvSpPr>
          <p:spPr bwMode="gray">
            <a:xfrm>
              <a:off x="10920673" y="4364091"/>
              <a:ext cx="66634" cy="25384"/>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3" name="Rectangle 481"/>
            <p:cNvSpPr>
              <a:spLocks noChangeArrowheads="1"/>
            </p:cNvSpPr>
            <p:nvPr userDrawn="1"/>
          </p:nvSpPr>
          <p:spPr bwMode="gray">
            <a:xfrm>
              <a:off x="11063460" y="4364091"/>
              <a:ext cx="66634" cy="25384"/>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4" name="Freeform 482"/>
            <p:cNvSpPr>
              <a:spLocks/>
            </p:cNvSpPr>
            <p:nvPr userDrawn="1"/>
          </p:nvSpPr>
          <p:spPr bwMode="gray">
            <a:xfrm>
              <a:off x="10714428" y="4176882"/>
              <a:ext cx="504511" cy="187207"/>
            </a:xfrm>
            <a:custGeom>
              <a:avLst/>
              <a:gdLst>
                <a:gd name="T0" fmla="*/ 159 w 159"/>
                <a:gd name="T1" fmla="*/ 59 h 59"/>
                <a:gd name="T2" fmla="*/ 0 w 159"/>
                <a:gd name="T3" fmla="*/ 59 h 59"/>
                <a:gd name="T4" fmla="*/ 79 w 159"/>
                <a:gd name="T5" fmla="*/ 0 h 59"/>
                <a:gd name="T6" fmla="*/ 159 w 159"/>
                <a:gd name="T7" fmla="*/ 59 h 59"/>
              </a:gdLst>
              <a:ahLst/>
              <a:cxnLst>
                <a:cxn ang="0">
                  <a:pos x="T0" y="T1"/>
                </a:cxn>
                <a:cxn ang="0">
                  <a:pos x="T2" y="T3"/>
                </a:cxn>
                <a:cxn ang="0">
                  <a:pos x="T4" y="T5"/>
                </a:cxn>
                <a:cxn ang="0">
                  <a:pos x="T6" y="T7"/>
                </a:cxn>
              </a:cxnLst>
              <a:rect l="0" t="0" r="r" b="b"/>
              <a:pathLst>
                <a:path w="159" h="59">
                  <a:moveTo>
                    <a:pt x="159" y="59"/>
                  </a:moveTo>
                  <a:lnTo>
                    <a:pt x="0" y="59"/>
                  </a:lnTo>
                  <a:lnTo>
                    <a:pt x="79" y="0"/>
                  </a:lnTo>
                  <a:lnTo>
                    <a:pt x="159" y="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5" name="Freeform 483"/>
            <p:cNvSpPr>
              <a:spLocks/>
            </p:cNvSpPr>
            <p:nvPr userDrawn="1"/>
          </p:nvSpPr>
          <p:spPr bwMode="gray">
            <a:xfrm>
              <a:off x="10942885" y="4176882"/>
              <a:ext cx="276054" cy="187207"/>
            </a:xfrm>
            <a:custGeom>
              <a:avLst/>
              <a:gdLst>
                <a:gd name="T0" fmla="*/ 7 w 87"/>
                <a:gd name="T1" fmla="*/ 0 h 59"/>
                <a:gd name="T2" fmla="*/ 0 w 87"/>
                <a:gd name="T3" fmla="*/ 6 h 59"/>
                <a:gd name="T4" fmla="*/ 46 w 87"/>
                <a:gd name="T5" fmla="*/ 59 h 59"/>
                <a:gd name="T6" fmla="*/ 87 w 87"/>
                <a:gd name="T7" fmla="*/ 59 h 59"/>
                <a:gd name="T8" fmla="*/ 7 w 87"/>
                <a:gd name="T9" fmla="*/ 0 h 59"/>
              </a:gdLst>
              <a:ahLst/>
              <a:cxnLst>
                <a:cxn ang="0">
                  <a:pos x="T0" y="T1"/>
                </a:cxn>
                <a:cxn ang="0">
                  <a:pos x="T2" y="T3"/>
                </a:cxn>
                <a:cxn ang="0">
                  <a:pos x="T4" y="T5"/>
                </a:cxn>
                <a:cxn ang="0">
                  <a:pos x="T6" y="T7"/>
                </a:cxn>
                <a:cxn ang="0">
                  <a:pos x="T8" y="T9"/>
                </a:cxn>
              </a:cxnLst>
              <a:rect l="0" t="0" r="r" b="b"/>
              <a:pathLst>
                <a:path w="87" h="59">
                  <a:moveTo>
                    <a:pt x="7" y="0"/>
                  </a:moveTo>
                  <a:lnTo>
                    <a:pt x="0" y="6"/>
                  </a:lnTo>
                  <a:lnTo>
                    <a:pt x="46" y="59"/>
                  </a:lnTo>
                  <a:lnTo>
                    <a:pt x="87" y="59"/>
                  </a:lnTo>
                  <a:lnTo>
                    <a:pt x="7"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6" name="Freeform 484"/>
            <p:cNvSpPr>
              <a:spLocks/>
            </p:cNvSpPr>
            <p:nvPr userDrawn="1"/>
          </p:nvSpPr>
          <p:spPr bwMode="gray">
            <a:xfrm>
              <a:off x="11291918" y="4189574"/>
              <a:ext cx="647296" cy="184035"/>
            </a:xfrm>
            <a:custGeom>
              <a:avLst/>
              <a:gdLst>
                <a:gd name="T0" fmla="*/ 193 w 219"/>
                <a:gd name="T1" fmla="*/ 0 h 63"/>
                <a:gd name="T2" fmla="*/ 198 w 219"/>
                <a:gd name="T3" fmla="*/ 17 h 63"/>
                <a:gd name="T4" fmla="*/ 184 w 219"/>
                <a:gd name="T5" fmla="*/ 44 h 63"/>
                <a:gd name="T6" fmla="*/ 166 w 219"/>
                <a:gd name="T7" fmla="*/ 49 h 63"/>
                <a:gd name="T8" fmla="*/ 11 w 219"/>
                <a:gd name="T9" fmla="*/ 49 h 63"/>
                <a:gd name="T10" fmla="*/ 0 w 219"/>
                <a:gd name="T11" fmla="*/ 48 h 63"/>
                <a:gd name="T12" fmla="*/ 32 w 219"/>
                <a:gd name="T13" fmla="*/ 63 h 63"/>
                <a:gd name="T14" fmla="*/ 187 w 219"/>
                <a:gd name="T15" fmla="*/ 63 h 63"/>
                <a:gd name="T16" fmla="*/ 205 w 219"/>
                <a:gd name="T17" fmla="*/ 58 h 63"/>
                <a:gd name="T18" fmla="*/ 219 w 219"/>
                <a:gd name="T19" fmla="*/ 32 h 63"/>
                <a:gd name="T20" fmla="*/ 193 w 219"/>
                <a:gd name="T21"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9" h="63">
                  <a:moveTo>
                    <a:pt x="193" y="0"/>
                  </a:moveTo>
                  <a:cubicBezTo>
                    <a:pt x="196" y="5"/>
                    <a:pt x="198" y="11"/>
                    <a:pt x="198" y="17"/>
                  </a:cubicBezTo>
                  <a:cubicBezTo>
                    <a:pt x="198" y="28"/>
                    <a:pt x="192" y="38"/>
                    <a:pt x="184" y="44"/>
                  </a:cubicBezTo>
                  <a:cubicBezTo>
                    <a:pt x="179" y="47"/>
                    <a:pt x="173" y="49"/>
                    <a:pt x="166" y="49"/>
                  </a:cubicBezTo>
                  <a:cubicBezTo>
                    <a:pt x="11" y="49"/>
                    <a:pt x="11" y="49"/>
                    <a:pt x="11" y="49"/>
                  </a:cubicBezTo>
                  <a:cubicBezTo>
                    <a:pt x="7" y="49"/>
                    <a:pt x="3" y="49"/>
                    <a:pt x="0" y="48"/>
                  </a:cubicBezTo>
                  <a:cubicBezTo>
                    <a:pt x="7" y="57"/>
                    <a:pt x="19" y="63"/>
                    <a:pt x="32" y="63"/>
                  </a:cubicBezTo>
                  <a:cubicBezTo>
                    <a:pt x="187" y="63"/>
                    <a:pt x="187" y="63"/>
                    <a:pt x="187" y="63"/>
                  </a:cubicBezTo>
                  <a:cubicBezTo>
                    <a:pt x="194" y="63"/>
                    <a:pt x="200" y="61"/>
                    <a:pt x="205" y="58"/>
                  </a:cubicBezTo>
                  <a:cubicBezTo>
                    <a:pt x="213" y="53"/>
                    <a:pt x="219" y="43"/>
                    <a:pt x="219" y="32"/>
                  </a:cubicBezTo>
                  <a:cubicBezTo>
                    <a:pt x="219" y="16"/>
                    <a:pt x="208" y="3"/>
                    <a:pt x="193"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7" name="Freeform 485"/>
            <p:cNvSpPr>
              <a:spLocks/>
            </p:cNvSpPr>
            <p:nvPr userDrawn="1"/>
          </p:nvSpPr>
          <p:spPr bwMode="gray">
            <a:xfrm>
              <a:off x="11269705" y="3996021"/>
              <a:ext cx="609220" cy="336340"/>
            </a:xfrm>
            <a:custGeom>
              <a:avLst/>
              <a:gdLst>
                <a:gd name="T0" fmla="*/ 201 w 206"/>
                <a:gd name="T1" fmla="*/ 65 h 114"/>
                <a:gd name="T2" fmla="*/ 197 w 206"/>
                <a:gd name="T3" fmla="*/ 60 h 114"/>
                <a:gd name="T4" fmla="*/ 197 w 206"/>
                <a:gd name="T5" fmla="*/ 57 h 114"/>
                <a:gd name="T6" fmla="*/ 168 w 206"/>
                <a:gd name="T7" fmla="*/ 19 h 114"/>
                <a:gd name="T8" fmla="*/ 157 w 206"/>
                <a:gd name="T9" fmla="*/ 17 h 114"/>
                <a:gd name="T10" fmla="*/ 133 w 206"/>
                <a:gd name="T11" fmla="*/ 25 h 114"/>
                <a:gd name="T12" fmla="*/ 117 w 206"/>
                <a:gd name="T13" fmla="*/ 8 h 114"/>
                <a:gd name="T14" fmla="*/ 107 w 206"/>
                <a:gd name="T15" fmla="*/ 3 h 114"/>
                <a:gd name="T16" fmla="*/ 90 w 206"/>
                <a:gd name="T17" fmla="*/ 0 h 114"/>
                <a:gd name="T18" fmla="*/ 40 w 206"/>
                <a:gd name="T19" fmla="*/ 48 h 114"/>
                <a:gd name="T20" fmla="*/ 40 w 206"/>
                <a:gd name="T21" fmla="*/ 49 h 114"/>
                <a:gd name="T22" fmla="*/ 40 w 206"/>
                <a:gd name="T23" fmla="*/ 49 h 114"/>
                <a:gd name="T24" fmla="*/ 0 w 206"/>
                <a:gd name="T25" fmla="*/ 89 h 114"/>
                <a:gd name="T26" fmla="*/ 8 w 206"/>
                <a:gd name="T27" fmla="*/ 113 h 114"/>
                <a:gd name="T28" fmla="*/ 19 w 206"/>
                <a:gd name="T29" fmla="*/ 114 h 114"/>
                <a:gd name="T30" fmla="*/ 174 w 206"/>
                <a:gd name="T31" fmla="*/ 114 h 114"/>
                <a:gd name="T32" fmla="*/ 192 w 206"/>
                <a:gd name="T33" fmla="*/ 109 h 114"/>
                <a:gd name="T34" fmla="*/ 206 w 206"/>
                <a:gd name="T35" fmla="*/ 82 h 114"/>
                <a:gd name="T36" fmla="*/ 201 w 206"/>
                <a:gd name="T37" fmla="*/ 65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6" h="114">
                  <a:moveTo>
                    <a:pt x="201" y="65"/>
                  </a:moveTo>
                  <a:cubicBezTo>
                    <a:pt x="200" y="63"/>
                    <a:pt x="198" y="61"/>
                    <a:pt x="197" y="60"/>
                  </a:cubicBezTo>
                  <a:cubicBezTo>
                    <a:pt x="197" y="59"/>
                    <a:pt x="197" y="58"/>
                    <a:pt x="197" y="57"/>
                  </a:cubicBezTo>
                  <a:cubicBezTo>
                    <a:pt x="197" y="39"/>
                    <a:pt x="184" y="23"/>
                    <a:pt x="168" y="19"/>
                  </a:cubicBezTo>
                  <a:cubicBezTo>
                    <a:pt x="164" y="18"/>
                    <a:pt x="161" y="17"/>
                    <a:pt x="157" y="17"/>
                  </a:cubicBezTo>
                  <a:cubicBezTo>
                    <a:pt x="148" y="17"/>
                    <a:pt x="140" y="20"/>
                    <a:pt x="133" y="25"/>
                  </a:cubicBezTo>
                  <a:cubicBezTo>
                    <a:pt x="129" y="18"/>
                    <a:pt x="124" y="12"/>
                    <a:pt x="117" y="8"/>
                  </a:cubicBezTo>
                  <a:cubicBezTo>
                    <a:pt x="114" y="6"/>
                    <a:pt x="110" y="4"/>
                    <a:pt x="107" y="3"/>
                  </a:cubicBezTo>
                  <a:cubicBezTo>
                    <a:pt x="101" y="1"/>
                    <a:pt x="96" y="0"/>
                    <a:pt x="90" y="0"/>
                  </a:cubicBezTo>
                  <a:cubicBezTo>
                    <a:pt x="63" y="0"/>
                    <a:pt x="41" y="21"/>
                    <a:pt x="40" y="48"/>
                  </a:cubicBezTo>
                  <a:cubicBezTo>
                    <a:pt x="40" y="49"/>
                    <a:pt x="40" y="49"/>
                    <a:pt x="40" y="49"/>
                  </a:cubicBezTo>
                  <a:cubicBezTo>
                    <a:pt x="40" y="49"/>
                    <a:pt x="40" y="49"/>
                    <a:pt x="40" y="49"/>
                  </a:cubicBezTo>
                  <a:cubicBezTo>
                    <a:pt x="18" y="49"/>
                    <a:pt x="0" y="67"/>
                    <a:pt x="0" y="89"/>
                  </a:cubicBezTo>
                  <a:cubicBezTo>
                    <a:pt x="0" y="98"/>
                    <a:pt x="3" y="106"/>
                    <a:pt x="8" y="113"/>
                  </a:cubicBezTo>
                  <a:cubicBezTo>
                    <a:pt x="11" y="114"/>
                    <a:pt x="15" y="114"/>
                    <a:pt x="19" y="114"/>
                  </a:cubicBezTo>
                  <a:cubicBezTo>
                    <a:pt x="174" y="114"/>
                    <a:pt x="174" y="114"/>
                    <a:pt x="174" y="114"/>
                  </a:cubicBezTo>
                  <a:cubicBezTo>
                    <a:pt x="181" y="114"/>
                    <a:pt x="187" y="112"/>
                    <a:pt x="192" y="109"/>
                  </a:cubicBezTo>
                  <a:cubicBezTo>
                    <a:pt x="200" y="103"/>
                    <a:pt x="206" y="93"/>
                    <a:pt x="206" y="82"/>
                  </a:cubicBezTo>
                  <a:cubicBezTo>
                    <a:pt x="206" y="76"/>
                    <a:pt x="204" y="70"/>
                    <a:pt x="201" y="6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8" name="Freeform 486"/>
            <p:cNvSpPr>
              <a:spLocks/>
            </p:cNvSpPr>
            <p:nvPr userDrawn="1"/>
          </p:nvSpPr>
          <p:spPr bwMode="gray">
            <a:xfrm>
              <a:off x="8347353" y="4544952"/>
              <a:ext cx="475953" cy="136439"/>
            </a:xfrm>
            <a:custGeom>
              <a:avLst/>
              <a:gdLst>
                <a:gd name="T0" fmla="*/ 142 w 161"/>
                <a:gd name="T1" fmla="*/ 0 h 47"/>
                <a:gd name="T2" fmla="*/ 145 w 161"/>
                <a:gd name="T3" fmla="*/ 13 h 47"/>
                <a:gd name="T4" fmla="*/ 135 w 161"/>
                <a:gd name="T5" fmla="*/ 33 h 47"/>
                <a:gd name="T6" fmla="*/ 122 w 161"/>
                <a:gd name="T7" fmla="*/ 36 h 47"/>
                <a:gd name="T8" fmla="*/ 8 w 161"/>
                <a:gd name="T9" fmla="*/ 36 h 47"/>
                <a:gd name="T10" fmla="*/ 0 w 161"/>
                <a:gd name="T11" fmla="*/ 35 h 47"/>
                <a:gd name="T12" fmla="*/ 23 w 161"/>
                <a:gd name="T13" fmla="*/ 47 h 47"/>
                <a:gd name="T14" fmla="*/ 137 w 161"/>
                <a:gd name="T15" fmla="*/ 47 h 47"/>
                <a:gd name="T16" fmla="*/ 150 w 161"/>
                <a:gd name="T17" fmla="*/ 43 h 47"/>
                <a:gd name="T18" fmla="*/ 161 w 161"/>
                <a:gd name="T19" fmla="*/ 23 h 47"/>
                <a:gd name="T20" fmla="*/ 142 w 161"/>
                <a:gd name="T21"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1" h="47">
                  <a:moveTo>
                    <a:pt x="142" y="0"/>
                  </a:moveTo>
                  <a:cubicBezTo>
                    <a:pt x="144" y="4"/>
                    <a:pt x="145" y="8"/>
                    <a:pt x="145" y="13"/>
                  </a:cubicBezTo>
                  <a:cubicBezTo>
                    <a:pt x="145" y="21"/>
                    <a:pt x="141" y="28"/>
                    <a:pt x="135" y="33"/>
                  </a:cubicBezTo>
                  <a:cubicBezTo>
                    <a:pt x="131" y="35"/>
                    <a:pt x="126" y="36"/>
                    <a:pt x="122" y="36"/>
                  </a:cubicBezTo>
                  <a:cubicBezTo>
                    <a:pt x="8" y="36"/>
                    <a:pt x="8" y="36"/>
                    <a:pt x="8" y="36"/>
                  </a:cubicBezTo>
                  <a:cubicBezTo>
                    <a:pt x="5" y="36"/>
                    <a:pt x="2" y="36"/>
                    <a:pt x="0" y="35"/>
                  </a:cubicBezTo>
                  <a:cubicBezTo>
                    <a:pt x="5" y="42"/>
                    <a:pt x="14" y="47"/>
                    <a:pt x="23" y="47"/>
                  </a:cubicBezTo>
                  <a:cubicBezTo>
                    <a:pt x="137" y="47"/>
                    <a:pt x="137" y="47"/>
                    <a:pt x="137" y="47"/>
                  </a:cubicBezTo>
                  <a:cubicBezTo>
                    <a:pt x="142" y="47"/>
                    <a:pt x="146" y="45"/>
                    <a:pt x="150" y="43"/>
                  </a:cubicBezTo>
                  <a:cubicBezTo>
                    <a:pt x="156" y="39"/>
                    <a:pt x="161" y="32"/>
                    <a:pt x="161" y="23"/>
                  </a:cubicBezTo>
                  <a:cubicBezTo>
                    <a:pt x="161" y="12"/>
                    <a:pt x="152" y="2"/>
                    <a:pt x="142"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9" name="Freeform 487"/>
            <p:cNvSpPr>
              <a:spLocks/>
            </p:cNvSpPr>
            <p:nvPr userDrawn="1"/>
          </p:nvSpPr>
          <p:spPr bwMode="gray">
            <a:xfrm>
              <a:off x="8331487" y="4405340"/>
              <a:ext cx="444223" cy="244322"/>
            </a:xfrm>
            <a:custGeom>
              <a:avLst/>
              <a:gdLst>
                <a:gd name="T0" fmla="*/ 148 w 151"/>
                <a:gd name="T1" fmla="*/ 47 h 83"/>
                <a:gd name="T2" fmla="*/ 144 w 151"/>
                <a:gd name="T3" fmla="*/ 43 h 83"/>
                <a:gd name="T4" fmla="*/ 144 w 151"/>
                <a:gd name="T5" fmla="*/ 41 h 83"/>
                <a:gd name="T6" fmla="*/ 123 w 151"/>
                <a:gd name="T7" fmla="*/ 13 h 83"/>
                <a:gd name="T8" fmla="*/ 115 w 151"/>
                <a:gd name="T9" fmla="*/ 12 h 83"/>
                <a:gd name="T10" fmla="*/ 98 w 151"/>
                <a:gd name="T11" fmla="*/ 18 h 83"/>
                <a:gd name="T12" fmla="*/ 86 w 151"/>
                <a:gd name="T13" fmla="*/ 5 h 83"/>
                <a:gd name="T14" fmla="*/ 78 w 151"/>
                <a:gd name="T15" fmla="*/ 2 h 83"/>
                <a:gd name="T16" fmla="*/ 66 w 151"/>
                <a:gd name="T17" fmla="*/ 0 h 83"/>
                <a:gd name="T18" fmla="*/ 29 w 151"/>
                <a:gd name="T19" fmla="*/ 35 h 83"/>
                <a:gd name="T20" fmla="*/ 29 w 151"/>
                <a:gd name="T21" fmla="*/ 35 h 83"/>
                <a:gd name="T22" fmla="*/ 29 w 151"/>
                <a:gd name="T23" fmla="*/ 35 h 83"/>
                <a:gd name="T24" fmla="*/ 0 w 151"/>
                <a:gd name="T25" fmla="*/ 65 h 83"/>
                <a:gd name="T26" fmla="*/ 6 w 151"/>
                <a:gd name="T27" fmla="*/ 82 h 83"/>
                <a:gd name="T28" fmla="*/ 14 w 151"/>
                <a:gd name="T29" fmla="*/ 83 h 83"/>
                <a:gd name="T30" fmla="*/ 128 w 151"/>
                <a:gd name="T31" fmla="*/ 83 h 83"/>
                <a:gd name="T32" fmla="*/ 141 w 151"/>
                <a:gd name="T33" fmla="*/ 80 h 83"/>
                <a:gd name="T34" fmla="*/ 151 w 151"/>
                <a:gd name="T35" fmla="*/ 60 h 83"/>
                <a:gd name="T36" fmla="*/ 148 w 151"/>
                <a:gd name="T37" fmla="*/ 47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1" h="83">
                  <a:moveTo>
                    <a:pt x="148" y="47"/>
                  </a:moveTo>
                  <a:cubicBezTo>
                    <a:pt x="147" y="46"/>
                    <a:pt x="146" y="45"/>
                    <a:pt x="144" y="43"/>
                  </a:cubicBezTo>
                  <a:cubicBezTo>
                    <a:pt x="144" y="43"/>
                    <a:pt x="144" y="42"/>
                    <a:pt x="144" y="41"/>
                  </a:cubicBezTo>
                  <a:cubicBezTo>
                    <a:pt x="144" y="28"/>
                    <a:pt x="135" y="17"/>
                    <a:pt x="123" y="13"/>
                  </a:cubicBezTo>
                  <a:cubicBezTo>
                    <a:pt x="120" y="13"/>
                    <a:pt x="118" y="12"/>
                    <a:pt x="115" y="12"/>
                  </a:cubicBezTo>
                  <a:cubicBezTo>
                    <a:pt x="109" y="12"/>
                    <a:pt x="103" y="14"/>
                    <a:pt x="98" y="18"/>
                  </a:cubicBezTo>
                  <a:cubicBezTo>
                    <a:pt x="95" y="13"/>
                    <a:pt x="91" y="8"/>
                    <a:pt x="86" y="5"/>
                  </a:cubicBezTo>
                  <a:cubicBezTo>
                    <a:pt x="83" y="4"/>
                    <a:pt x="81" y="3"/>
                    <a:pt x="78" y="2"/>
                  </a:cubicBezTo>
                  <a:cubicBezTo>
                    <a:pt x="74" y="0"/>
                    <a:pt x="70" y="0"/>
                    <a:pt x="66" y="0"/>
                  </a:cubicBezTo>
                  <a:cubicBezTo>
                    <a:pt x="46" y="0"/>
                    <a:pt x="30" y="15"/>
                    <a:pt x="29" y="35"/>
                  </a:cubicBezTo>
                  <a:cubicBezTo>
                    <a:pt x="29" y="35"/>
                    <a:pt x="29" y="35"/>
                    <a:pt x="29" y="35"/>
                  </a:cubicBezTo>
                  <a:cubicBezTo>
                    <a:pt x="29" y="35"/>
                    <a:pt x="29" y="35"/>
                    <a:pt x="29" y="35"/>
                  </a:cubicBezTo>
                  <a:cubicBezTo>
                    <a:pt x="13" y="35"/>
                    <a:pt x="0" y="48"/>
                    <a:pt x="0" y="65"/>
                  </a:cubicBezTo>
                  <a:cubicBezTo>
                    <a:pt x="0" y="71"/>
                    <a:pt x="2" y="77"/>
                    <a:pt x="6" y="82"/>
                  </a:cubicBezTo>
                  <a:cubicBezTo>
                    <a:pt x="8" y="83"/>
                    <a:pt x="11" y="83"/>
                    <a:pt x="14" y="83"/>
                  </a:cubicBezTo>
                  <a:cubicBezTo>
                    <a:pt x="128" y="83"/>
                    <a:pt x="128" y="83"/>
                    <a:pt x="128" y="83"/>
                  </a:cubicBezTo>
                  <a:cubicBezTo>
                    <a:pt x="132" y="83"/>
                    <a:pt x="137" y="82"/>
                    <a:pt x="141" y="80"/>
                  </a:cubicBezTo>
                  <a:cubicBezTo>
                    <a:pt x="147" y="75"/>
                    <a:pt x="151" y="68"/>
                    <a:pt x="151" y="60"/>
                  </a:cubicBezTo>
                  <a:cubicBezTo>
                    <a:pt x="151" y="55"/>
                    <a:pt x="150" y="51"/>
                    <a:pt x="148" y="4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0" name="Freeform 488"/>
            <p:cNvSpPr>
              <a:spLocks/>
            </p:cNvSpPr>
            <p:nvPr userDrawn="1"/>
          </p:nvSpPr>
          <p:spPr bwMode="gray">
            <a:xfrm>
              <a:off x="8893113" y="2564987"/>
              <a:ext cx="377591" cy="111055"/>
            </a:xfrm>
            <a:custGeom>
              <a:avLst/>
              <a:gdLst>
                <a:gd name="T0" fmla="*/ 113 w 128"/>
                <a:gd name="T1" fmla="*/ 0 h 37"/>
                <a:gd name="T2" fmla="*/ 116 w 128"/>
                <a:gd name="T3" fmla="*/ 10 h 37"/>
                <a:gd name="T4" fmla="*/ 108 w 128"/>
                <a:gd name="T5" fmla="*/ 26 h 37"/>
                <a:gd name="T6" fmla="*/ 97 w 128"/>
                <a:gd name="T7" fmla="*/ 29 h 37"/>
                <a:gd name="T8" fmla="*/ 6 w 128"/>
                <a:gd name="T9" fmla="*/ 29 h 37"/>
                <a:gd name="T10" fmla="*/ 0 w 128"/>
                <a:gd name="T11" fmla="*/ 28 h 37"/>
                <a:gd name="T12" fmla="*/ 19 w 128"/>
                <a:gd name="T13" fmla="*/ 37 h 37"/>
                <a:gd name="T14" fmla="*/ 110 w 128"/>
                <a:gd name="T15" fmla="*/ 37 h 37"/>
                <a:gd name="T16" fmla="*/ 120 w 128"/>
                <a:gd name="T17" fmla="*/ 34 h 37"/>
                <a:gd name="T18" fmla="*/ 128 w 128"/>
                <a:gd name="T19" fmla="*/ 19 h 37"/>
                <a:gd name="T20" fmla="*/ 113 w 128"/>
                <a:gd name="T21"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8" h="37">
                  <a:moveTo>
                    <a:pt x="113" y="0"/>
                  </a:moveTo>
                  <a:cubicBezTo>
                    <a:pt x="115" y="3"/>
                    <a:pt x="116" y="7"/>
                    <a:pt x="116" y="10"/>
                  </a:cubicBezTo>
                  <a:cubicBezTo>
                    <a:pt x="116" y="17"/>
                    <a:pt x="113" y="23"/>
                    <a:pt x="108" y="26"/>
                  </a:cubicBezTo>
                  <a:cubicBezTo>
                    <a:pt x="105" y="28"/>
                    <a:pt x="101" y="29"/>
                    <a:pt x="97" y="29"/>
                  </a:cubicBezTo>
                  <a:cubicBezTo>
                    <a:pt x="6" y="29"/>
                    <a:pt x="6" y="29"/>
                    <a:pt x="6" y="29"/>
                  </a:cubicBezTo>
                  <a:cubicBezTo>
                    <a:pt x="4" y="29"/>
                    <a:pt x="2" y="29"/>
                    <a:pt x="0" y="28"/>
                  </a:cubicBezTo>
                  <a:cubicBezTo>
                    <a:pt x="4" y="34"/>
                    <a:pt x="11" y="37"/>
                    <a:pt x="19" y="37"/>
                  </a:cubicBezTo>
                  <a:cubicBezTo>
                    <a:pt x="110" y="37"/>
                    <a:pt x="110" y="37"/>
                    <a:pt x="110" y="37"/>
                  </a:cubicBezTo>
                  <a:cubicBezTo>
                    <a:pt x="114" y="37"/>
                    <a:pt x="117" y="36"/>
                    <a:pt x="120" y="34"/>
                  </a:cubicBezTo>
                  <a:cubicBezTo>
                    <a:pt x="125" y="31"/>
                    <a:pt x="128" y="25"/>
                    <a:pt x="128" y="19"/>
                  </a:cubicBezTo>
                  <a:cubicBezTo>
                    <a:pt x="128" y="9"/>
                    <a:pt x="122" y="2"/>
                    <a:pt x="113"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1" name="Freeform 489"/>
            <p:cNvSpPr>
              <a:spLocks/>
            </p:cNvSpPr>
            <p:nvPr userDrawn="1"/>
          </p:nvSpPr>
          <p:spPr bwMode="gray">
            <a:xfrm>
              <a:off x="8877247" y="2453932"/>
              <a:ext cx="358552" cy="196727"/>
            </a:xfrm>
            <a:custGeom>
              <a:avLst/>
              <a:gdLst>
                <a:gd name="T0" fmla="*/ 118 w 121"/>
                <a:gd name="T1" fmla="*/ 38 h 67"/>
                <a:gd name="T2" fmla="*/ 116 w 121"/>
                <a:gd name="T3" fmla="*/ 35 h 67"/>
                <a:gd name="T4" fmla="*/ 116 w 121"/>
                <a:gd name="T5" fmla="*/ 33 h 67"/>
                <a:gd name="T6" fmla="*/ 99 w 121"/>
                <a:gd name="T7" fmla="*/ 11 h 67"/>
                <a:gd name="T8" fmla="*/ 92 w 121"/>
                <a:gd name="T9" fmla="*/ 10 h 67"/>
                <a:gd name="T10" fmla="*/ 78 w 121"/>
                <a:gd name="T11" fmla="*/ 15 h 67"/>
                <a:gd name="T12" fmla="*/ 69 w 121"/>
                <a:gd name="T13" fmla="*/ 5 h 67"/>
                <a:gd name="T14" fmla="*/ 63 w 121"/>
                <a:gd name="T15" fmla="*/ 2 h 67"/>
                <a:gd name="T16" fmla="*/ 53 w 121"/>
                <a:gd name="T17" fmla="*/ 0 h 67"/>
                <a:gd name="T18" fmla="*/ 24 w 121"/>
                <a:gd name="T19" fmla="*/ 28 h 67"/>
                <a:gd name="T20" fmla="*/ 24 w 121"/>
                <a:gd name="T21" fmla="*/ 29 h 67"/>
                <a:gd name="T22" fmla="*/ 24 w 121"/>
                <a:gd name="T23" fmla="*/ 29 h 67"/>
                <a:gd name="T24" fmla="*/ 0 w 121"/>
                <a:gd name="T25" fmla="*/ 52 h 67"/>
                <a:gd name="T26" fmla="*/ 5 w 121"/>
                <a:gd name="T27" fmla="*/ 66 h 67"/>
                <a:gd name="T28" fmla="*/ 11 w 121"/>
                <a:gd name="T29" fmla="*/ 67 h 67"/>
                <a:gd name="T30" fmla="*/ 102 w 121"/>
                <a:gd name="T31" fmla="*/ 67 h 67"/>
                <a:gd name="T32" fmla="*/ 113 w 121"/>
                <a:gd name="T33" fmla="*/ 64 h 67"/>
                <a:gd name="T34" fmla="*/ 121 w 121"/>
                <a:gd name="T35" fmla="*/ 48 h 67"/>
                <a:gd name="T36" fmla="*/ 118 w 121"/>
                <a:gd name="T37" fmla="*/ 38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1" h="67">
                  <a:moveTo>
                    <a:pt x="118" y="38"/>
                  </a:moveTo>
                  <a:cubicBezTo>
                    <a:pt x="117" y="37"/>
                    <a:pt x="117" y="36"/>
                    <a:pt x="116" y="35"/>
                  </a:cubicBezTo>
                  <a:cubicBezTo>
                    <a:pt x="116" y="34"/>
                    <a:pt x="116" y="34"/>
                    <a:pt x="116" y="33"/>
                  </a:cubicBezTo>
                  <a:cubicBezTo>
                    <a:pt x="116" y="23"/>
                    <a:pt x="108" y="14"/>
                    <a:pt x="99" y="11"/>
                  </a:cubicBezTo>
                  <a:cubicBezTo>
                    <a:pt x="97" y="10"/>
                    <a:pt x="95" y="10"/>
                    <a:pt x="92" y="10"/>
                  </a:cubicBezTo>
                  <a:cubicBezTo>
                    <a:pt x="87" y="10"/>
                    <a:pt x="82" y="12"/>
                    <a:pt x="78" y="15"/>
                  </a:cubicBezTo>
                  <a:cubicBezTo>
                    <a:pt x="76" y="10"/>
                    <a:pt x="73" y="7"/>
                    <a:pt x="69" y="5"/>
                  </a:cubicBezTo>
                  <a:cubicBezTo>
                    <a:pt x="67" y="3"/>
                    <a:pt x="65" y="2"/>
                    <a:pt x="63" y="2"/>
                  </a:cubicBezTo>
                  <a:cubicBezTo>
                    <a:pt x="60" y="1"/>
                    <a:pt x="57" y="0"/>
                    <a:pt x="53" y="0"/>
                  </a:cubicBezTo>
                  <a:cubicBezTo>
                    <a:pt x="37" y="0"/>
                    <a:pt x="25" y="12"/>
                    <a:pt x="24" y="28"/>
                  </a:cubicBezTo>
                  <a:cubicBezTo>
                    <a:pt x="24" y="29"/>
                    <a:pt x="24" y="29"/>
                    <a:pt x="24" y="29"/>
                  </a:cubicBezTo>
                  <a:cubicBezTo>
                    <a:pt x="24" y="29"/>
                    <a:pt x="24" y="29"/>
                    <a:pt x="24" y="29"/>
                  </a:cubicBezTo>
                  <a:cubicBezTo>
                    <a:pt x="11" y="29"/>
                    <a:pt x="0" y="39"/>
                    <a:pt x="0" y="52"/>
                  </a:cubicBezTo>
                  <a:cubicBezTo>
                    <a:pt x="0" y="57"/>
                    <a:pt x="2" y="62"/>
                    <a:pt x="5" y="66"/>
                  </a:cubicBezTo>
                  <a:cubicBezTo>
                    <a:pt x="7" y="67"/>
                    <a:pt x="9" y="67"/>
                    <a:pt x="11" y="67"/>
                  </a:cubicBezTo>
                  <a:cubicBezTo>
                    <a:pt x="102" y="67"/>
                    <a:pt x="102" y="67"/>
                    <a:pt x="102" y="67"/>
                  </a:cubicBezTo>
                  <a:cubicBezTo>
                    <a:pt x="106" y="67"/>
                    <a:pt x="110" y="66"/>
                    <a:pt x="113" y="64"/>
                  </a:cubicBezTo>
                  <a:cubicBezTo>
                    <a:pt x="118" y="61"/>
                    <a:pt x="121" y="55"/>
                    <a:pt x="121" y="48"/>
                  </a:cubicBezTo>
                  <a:cubicBezTo>
                    <a:pt x="121" y="45"/>
                    <a:pt x="120" y="41"/>
                    <a:pt x="118" y="3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11408010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Walkin 3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2"/>
            <a:ext cx="7171399" cy="1793104"/>
          </a:xfrm>
          <a:noFill/>
        </p:spPr>
        <p:txBody>
          <a:bodyPr lIns="146304" tIns="91440" rIns="146304" bIns="91440" anchor="b" anchorCtr="0"/>
          <a:lstStyle>
            <a:lvl1pPr>
              <a:defRPr sz="5294" spc="-98"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69301" y="2980725"/>
            <a:ext cx="5378549"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Date</a:t>
            </a:r>
          </a:p>
        </p:txBody>
      </p:sp>
      <p:sp>
        <p:nvSpPr>
          <p:cNvPr id="3" name="Text Placeholder 2"/>
          <p:cNvSpPr>
            <a:spLocks noGrp="1"/>
          </p:cNvSpPr>
          <p:nvPr>
            <p:ph type="body" sz="quarter" idx="13" hasCustomPrompt="1"/>
          </p:nvPr>
        </p:nvSpPr>
        <p:spPr>
          <a:xfrm>
            <a:off x="269240" y="3696656"/>
            <a:ext cx="5378549" cy="452654"/>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a:t>Optional (City, State or venue)</a:t>
            </a:r>
          </a:p>
        </p:txBody>
      </p:sp>
      <p:pic>
        <p:nvPicPr>
          <p:cNvPr id="309" name="MS logo white emf"/>
          <p:cNvPicPr>
            <a:picLocks noChangeAspect="1"/>
          </p:cNvPicPr>
          <p:nvPr userDrawn="1"/>
        </p:nvPicPr>
        <p:blipFill>
          <a:blip r:embed="rId2"/>
          <a:stretch>
            <a:fillRect/>
          </a:stretch>
        </p:blipFill>
        <p:spPr>
          <a:xfrm>
            <a:off x="455833" y="470067"/>
            <a:ext cx="1423303" cy="304828"/>
          </a:xfrm>
          <a:prstGeom prst="rect">
            <a:avLst/>
          </a:prstGeom>
        </p:spPr>
      </p:pic>
      <p:grpSp>
        <p:nvGrpSpPr>
          <p:cNvPr id="394" name="Group 393"/>
          <p:cNvGrpSpPr>
            <a:grpSpLocks noChangeAspect="1"/>
          </p:cNvGrpSpPr>
          <p:nvPr userDrawn="1"/>
        </p:nvGrpSpPr>
        <p:grpSpPr>
          <a:xfrm>
            <a:off x="7347793" y="2088117"/>
            <a:ext cx="4329732" cy="3938635"/>
            <a:chOff x="7454492" y="2089044"/>
            <a:chExt cx="4463711" cy="4059936"/>
          </a:xfrm>
        </p:grpSpPr>
        <p:sp>
          <p:nvSpPr>
            <p:cNvPr id="395" name="Freeform 6"/>
            <p:cNvSpPr>
              <a:spLocks/>
            </p:cNvSpPr>
            <p:nvPr userDrawn="1"/>
          </p:nvSpPr>
          <p:spPr bwMode="gray">
            <a:xfrm>
              <a:off x="9235984" y="2373018"/>
              <a:ext cx="46589" cy="481424"/>
            </a:xfrm>
            <a:custGeom>
              <a:avLst/>
              <a:gdLst>
                <a:gd name="T0" fmla="*/ 21 w 21"/>
                <a:gd name="T1" fmla="*/ 217 h 217"/>
                <a:gd name="T2" fmla="*/ 0 w 21"/>
                <a:gd name="T3" fmla="*/ 217 h 217"/>
                <a:gd name="T4" fmla="*/ 4 w 21"/>
                <a:gd name="T5" fmla="*/ 0 h 217"/>
                <a:gd name="T6" fmla="*/ 17 w 21"/>
                <a:gd name="T7" fmla="*/ 0 h 217"/>
                <a:gd name="T8" fmla="*/ 21 w 21"/>
                <a:gd name="T9" fmla="*/ 217 h 217"/>
              </a:gdLst>
              <a:ahLst/>
              <a:cxnLst>
                <a:cxn ang="0">
                  <a:pos x="T0" y="T1"/>
                </a:cxn>
                <a:cxn ang="0">
                  <a:pos x="T2" y="T3"/>
                </a:cxn>
                <a:cxn ang="0">
                  <a:pos x="T4" y="T5"/>
                </a:cxn>
                <a:cxn ang="0">
                  <a:pos x="T6" y="T7"/>
                </a:cxn>
                <a:cxn ang="0">
                  <a:pos x="T8" y="T9"/>
                </a:cxn>
              </a:cxnLst>
              <a:rect l="0" t="0" r="r" b="b"/>
              <a:pathLst>
                <a:path w="21" h="217">
                  <a:moveTo>
                    <a:pt x="21" y="217"/>
                  </a:moveTo>
                  <a:lnTo>
                    <a:pt x="0" y="217"/>
                  </a:lnTo>
                  <a:lnTo>
                    <a:pt x="4" y="0"/>
                  </a:lnTo>
                  <a:lnTo>
                    <a:pt x="17" y="0"/>
                  </a:lnTo>
                  <a:lnTo>
                    <a:pt x="21" y="21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6" name="Freeform 7"/>
            <p:cNvSpPr>
              <a:spLocks/>
            </p:cNvSpPr>
            <p:nvPr userDrawn="1"/>
          </p:nvSpPr>
          <p:spPr bwMode="gray">
            <a:xfrm>
              <a:off x="9096215" y="2359706"/>
              <a:ext cx="177484" cy="59901"/>
            </a:xfrm>
            <a:custGeom>
              <a:avLst/>
              <a:gdLst>
                <a:gd name="T0" fmla="*/ 67 w 69"/>
                <a:gd name="T1" fmla="*/ 0 h 23"/>
                <a:gd name="T2" fmla="*/ 1 w 69"/>
                <a:gd name="T3" fmla="*/ 17 h 23"/>
                <a:gd name="T4" fmla="*/ 69 w 69"/>
                <a:gd name="T5" fmla="*/ 13 h 23"/>
                <a:gd name="T6" fmla="*/ 67 w 69"/>
                <a:gd name="T7" fmla="*/ 0 h 23"/>
              </a:gdLst>
              <a:ahLst/>
              <a:cxnLst>
                <a:cxn ang="0">
                  <a:pos x="T0" y="T1"/>
                </a:cxn>
                <a:cxn ang="0">
                  <a:pos x="T2" y="T3"/>
                </a:cxn>
                <a:cxn ang="0">
                  <a:pos x="T4" y="T5"/>
                </a:cxn>
                <a:cxn ang="0">
                  <a:pos x="T6" y="T7"/>
                </a:cxn>
              </a:cxnLst>
              <a:rect l="0" t="0" r="r" b="b"/>
              <a:pathLst>
                <a:path w="69" h="23">
                  <a:moveTo>
                    <a:pt x="67" y="0"/>
                  </a:moveTo>
                  <a:cubicBezTo>
                    <a:pt x="2" y="10"/>
                    <a:pt x="0" y="15"/>
                    <a:pt x="1" y="17"/>
                  </a:cubicBezTo>
                  <a:cubicBezTo>
                    <a:pt x="1" y="19"/>
                    <a:pt x="3" y="23"/>
                    <a:pt x="69" y="13"/>
                  </a:cubicBezTo>
                  <a:lnTo>
                    <a:pt x="6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7" name="Freeform 8"/>
            <p:cNvSpPr>
              <a:spLocks/>
            </p:cNvSpPr>
            <p:nvPr userDrawn="1"/>
          </p:nvSpPr>
          <p:spPr bwMode="gray">
            <a:xfrm>
              <a:off x="9240421" y="2364143"/>
              <a:ext cx="122020" cy="159735"/>
            </a:xfrm>
            <a:custGeom>
              <a:avLst/>
              <a:gdLst>
                <a:gd name="T0" fmla="*/ 0 w 48"/>
                <a:gd name="T1" fmla="*/ 7 h 62"/>
                <a:gd name="T2" fmla="*/ 43 w 48"/>
                <a:gd name="T3" fmla="*/ 59 h 62"/>
                <a:gd name="T4" fmla="*/ 11 w 48"/>
                <a:gd name="T5" fmla="*/ 0 h 62"/>
                <a:gd name="T6" fmla="*/ 0 w 48"/>
                <a:gd name="T7" fmla="*/ 7 h 62"/>
              </a:gdLst>
              <a:ahLst/>
              <a:cxnLst>
                <a:cxn ang="0">
                  <a:pos x="T0" y="T1"/>
                </a:cxn>
                <a:cxn ang="0">
                  <a:pos x="T2" y="T3"/>
                </a:cxn>
                <a:cxn ang="0">
                  <a:pos x="T4" y="T5"/>
                </a:cxn>
                <a:cxn ang="0">
                  <a:pos x="T6" y="T7"/>
                </a:cxn>
              </a:cxnLst>
              <a:rect l="0" t="0" r="r" b="b"/>
              <a:pathLst>
                <a:path w="48" h="62">
                  <a:moveTo>
                    <a:pt x="0" y="7"/>
                  </a:moveTo>
                  <a:cubicBezTo>
                    <a:pt x="38" y="62"/>
                    <a:pt x="42" y="60"/>
                    <a:pt x="43" y="59"/>
                  </a:cubicBezTo>
                  <a:cubicBezTo>
                    <a:pt x="45" y="57"/>
                    <a:pt x="48" y="55"/>
                    <a:pt x="11" y="0"/>
                  </a:cubicBezTo>
                  <a:lnTo>
                    <a:pt x="0"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8" name="Freeform 9"/>
            <p:cNvSpPr>
              <a:spLocks/>
            </p:cNvSpPr>
            <p:nvPr userDrawn="1"/>
          </p:nvSpPr>
          <p:spPr bwMode="gray">
            <a:xfrm>
              <a:off x="9240421" y="2215501"/>
              <a:ext cx="82086" cy="175265"/>
            </a:xfrm>
            <a:custGeom>
              <a:avLst/>
              <a:gdLst>
                <a:gd name="T0" fmla="*/ 0 w 32"/>
                <a:gd name="T1" fmla="*/ 64 h 68"/>
                <a:gd name="T2" fmla="*/ 26 w 32"/>
                <a:gd name="T3" fmla="*/ 2 h 68"/>
                <a:gd name="T4" fmla="*/ 12 w 32"/>
                <a:gd name="T5" fmla="*/ 68 h 68"/>
                <a:gd name="T6" fmla="*/ 0 w 32"/>
                <a:gd name="T7" fmla="*/ 64 h 68"/>
              </a:gdLst>
              <a:ahLst/>
              <a:cxnLst>
                <a:cxn ang="0">
                  <a:pos x="T0" y="T1"/>
                </a:cxn>
                <a:cxn ang="0">
                  <a:pos x="T2" y="T3"/>
                </a:cxn>
                <a:cxn ang="0">
                  <a:pos x="T4" y="T5"/>
                </a:cxn>
                <a:cxn ang="0">
                  <a:pos x="T6" y="T7"/>
                </a:cxn>
              </a:cxnLst>
              <a:rect l="0" t="0" r="r" b="b"/>
              <a:pathLst>
                <a:path w="32" h="68">
                  <a:moveTo>
                    <a:pt x="0" y="64"/>
                  </a:moveTo>
                  <a:cubicBezTo>
                    <a:pt x="20" y="0"/>
                    <a:pt x="24" y="2"/>
                    <a:pt x="26" y="2"/>
                  </a:cubicBezTo>
                  <a:cubicBezTo>
                    <a:pt x="28" y="3"/>
                    <a:pt x="32" y="4"/>
                    <a:pt x="12" y="68"/>
                  </a:cubicBezTo>
                  <a:lnTo>
                    <a:pt x="0" y="6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9" name="Freeform 10"/>
            <p:cNvSpPr>
              <a:spLocks/>
            </p:cNvSpPr>
            <p:nvPr userDrawn="1"/>
          </p:nvSpPr>
          <p:spPr bwMode="gray">
            <a:xfrm>
              <a:off x="8878798" y="2452885"/>
              <a:ext cx="51027" cy="374934"/>
            </a:xfrm>
            <a:custGeom>
              <a:avLst/>
              <a:gdLst>
                <a:gd name="T0" fmla="*/ 23 w 23"/>
                <a:gd name="T1" fmla="*/ 169 h 169"/>
                <a:gd name="T2" fmla="*/ 0 w 23"/>
                <a:gd name="T3" fmla="*/ 169 h 169"/>
                <a:gd name="T4" fmla="*/ 4 w 23"/>
                <a:gd name="T5" fmla="*/ 0 h 169"/>
                <a:gd name="T6" fmla="*/ 19 w 23"/>
                <a:gd name="T7" fmla="*/ 0 h 169"/>
                <a:gd name="T8" fmla="*/ 23 w 23"/>
                <a:gd name="T9" fmla="*/ 169 h 169"/>
              </a:gdLst>
              <a:ahLst/>
              <a:cxnLst>
                <a:cxn ang="0">
                  <a:pos x="T0" y="T1"/>
                </a:cxn>
                <a:cxn ang="0">
                  <a:pos x="T2" y="T3"/>
                </a:cxn>
                <a:cxn ang="0">
                  <a:pos x="T4" y="T5"/>
                </a:cxn>
                <a:cxn ang="0">
                  <a:pos x="T6" y="T7"/>
                </a:cxn>
                <a:cxn ang="0">
                  <a:pos x="T8" y="T9"/>
                </a:cxn>
              </a:cxnLst>
              <a:rect l="0" t="0" r="r" b="b"/>
              <a:pathLst>
                <a:path w="23" h="169">
                  <a:moveTo>
                    <a:pt x="23" y="169"/>
                  </a:moveTo>
                  <a:lnTo>
                    <a:pt x="0" y="169"/>
                  </a:lnTo>
                  <a:lnTo>
                    <a:pt x="4" y="0"/>
                  </a:lnTo>
                  <a:lnTo>
                    <a:pt x="19" y="0"/>
                  </a:lnTo>
                  <a:lnTo>
                    <a:pt x="23" y="16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0" name="Freeform 11"/>
            <p:cNvSpPr>
              <a:spLocks/>
            </p:cNvSpPr>
            <p:nvPr userDrawn="1"/>
          </p:nvSpPr>
          <p:spPr bwMode="gray">
            <a:xfrm>
              <a:off x="8881017" y="2432918"/>
              <a:ext cx="204106" cy="113146"/>
            </a:xfrm>
            <a:custGeom>
              <a:avLst/>
              <a:gdLst>
                <a:gd name="T0" fmla="*/ 0 w 79"/>
                <a:gd name="T1" fmla="*/ 14 h 44"/>
                <a:gd name="T2" fmla="*/ 78 w 79"/>
                <a:gd name="T3" fmla="*/ 38 h 44"/>
                <a:gd name="T4" fmla="*/ 6 w 79"/>
                <a:gd name="T5" fmla="*/ 0 h 44"/>
                <a:gd name="T6" fmla="*/ 0 w 79"/>
                <a:gd name="T7" fmla="*/ 14 h 44"/>
              </a:gdLst>
              <a:ahLst/>
              <a:cxnLst>
                <a:cxn ang="0">
                  <a:pos x="T0" y="T1"/>
                </a:cxn>
                <a:cxn ang="0">
                  <a:pos x="T2" y="T3"/>
                </a:cxn>
                <a:cxn ang="0">
                  <a:pos x="T4" y="T5"/>
                </a:cxn>
                <a:cxn ang="0">
                  <a:pos x="T6" y="T7"/>
                </a:cxn>
              </a:cxnLst>
              <a:rect l="0" t="0" r="r" b="b"/>
              <a:pathLst>
                <a:path w="79" h="44">
                  <a:moveTo>
                    <a:pt x="0" y="14"/>
                  </a:moveTo>
                  <a:cubicBezTo>
                    <a:pt x="73" y="44"/>
                    <a:pt x="77" y="40"/>
                    <a:pt x="78" y="38"/>
                  </a:cubicBezTo>
                  <a:cubicBezTo>
                    <a:pt x="79" y="36"/>
                    <a:pt x="79" y="30"/>
                    <a:pt x="6" y="0"/>
                  </a:cubicBezTo>
                  <a:lnTo>
                    <a:pt x="0"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1" name="Freeform 12"/>
            <p:cNvSpPr>
              <a:spLocks/>
            </p:cNvSpPr>
            <p:nvPr userDrawn="1"/>
          </p:nvSpPr>
          <p:spPr bwMode="gray">
            <a:xfrm>
              <a:off x="8874361" y="2262090"/>
              <a:ext cx="51027" cy="201888"/>
            </a:xfrm>
            <a:custGeom>
              <a:avLst/>
              <a:gdLst>
                <a:gd name="T0" fmla="*/ 20 w 20"/>
                <a:gd name="T1" fmla="*/ 78 h 79"/>
                <a:gd name="T2" fmla="*/ 8 w 20"/>
                <a:gd name="T3" fmla="*/ 0 h 79"/>
                <a:gd name="T4" fmla="*/ 5 w 20"/>
                <a:gd name="T5" fmla="*/ 79 h 79"/>
                <a:gd name="T6" fmla="*/ 20 w 20"/>
                <a:gd name="T7" fmla="*/ 78 h 79"/>
              </a:gdLst>
              <a:ahLst/>
              <a:cxnLst>
                <a:cxn ang="0">
                  <a:pos x="T0" y="T1"/>
                </a:cxn>
                <a:cxn ang="0">
                  <a:pos x="T2" y="T3"/>
                </a:cxn>
                <a:cxn ang="0">
                  <a:pos x="T4" y="T5"/>
                </a:cxn>
                <a:cxn ang="0">
                  <a:pos x="T6" y="T7"/>
                </a:cxn>
              </a:cxnLst>
              <a:rect l="0" t="0" r="r" b="b"/>
              <a:pathLst>
                <a:path w="20" h="79">
                  <a:moveTo>
                    <a:pt x="20" y="78"/>
                  </a:moveTo>
                  <a:cubicBezTo>
                    <a:pt x="15" y="0"/>
                    <a:pt x="10" y="0"/>
                    <a:pt x="8" y="0"/>
                  </a:cubicBezTo>
                  <a:cubicBezTo>
                    <a:pt x="5" y="0"/>
                    <a:pt x="0" y="1"/>
                    <a:pt x="5" y="79"/>
                  </a:cubicBezTo>
                  <a:lnTo>
                    <a:pt x="20" y="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2" name="Freeform 13"/>
            <p:cNvSpPr>
              <a:spLocks/>
            </p:cNvSpPr>
            <p:nvPr userDrawn="1"/>
          </p:nvSpPr>
          <p:spPr bwMode="gray">
            <a:xfrm>
              <a:off x="8745685" y="2439574"/>
              <a:ext cx="177484" cy="161954"/>
            </a:xfrm>
            <a:custGeom>
              <a:avLst/>
              <a:gdLst>
                <a:gd name="T0" fmla="*/ 69 w 69"/>
                <a:gd name="T1" fmla="*/ 11 h 63"/>
                <a:gd name="T2" fmla="*/ 5 w 69"/>
                <a:gd name="T3" fmla="*/ 58 h 63"/>
                <a:gd name="T4" fmla="*/ 59 w 69"/>
                <a:gd name="T5" fmla="*/ 0 h 63"/>
                <a:gd name="T6" fmla="*/ 69 w 69"/>
                <a:gd name="T7" fmla="*/ 11 h 63"/>
              </a:gdLst>
              <a:ahLst/>
              <a:cxnLst>
                <a:cxn ang="0">
                  <a:pos x="T0" y="T1"/>
                </a:cxn>
                <a:cxn ang="0">
                  <a:pos x="T2" y="T3"/>
                </a:cxn>
                <a:cxn ang="0">
                  <a:pos x="T4" y="T5"/>
                </a:cxn>
                <a:cxn ang="0">
                  <a:pos x="T6" y="T7"/>
                </a:cxn>
              </a:cxnLst>
              <a:rect l="0" t="0" r="r" b="b"/>
              <a:pathLst>
                <a:path w="69" h="63">
                  <a:moveTo>
                    <a:pt x="69" y="11"/>
                  </a:moveTo>
                  <a:cubicBezTo>
                    <a:pt x="10" y="63"/>
                    <a:pt x="6" y="59"/>
                    <a:pt x="5" y="58"/>
                  </a:cubicBezTo>
                  <a:cubicBezTo>
                    <a:pt x="3" y="56"/>
                    <a:pt x="0" y="52"/>
                    <a:pt x="59" y="0"/>
                  </a:cubicBezTo>
                  <a:lnTo>
                    <a:pt x="69"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3" name="Freeform 14"/>
            <p:cNvSpPr>
              <a:spLocks/>
            </p:cNvSpPr>
            <p:nvPr userDrawn="1"/>
          </p:nvSpPr>
          <p:spPr bwMode="gray">
            <a:xfrm>
              <a:off x="9499990" y="2341958"/>
              <a:ext cx="48808" cy="405994"/>
            </a:xfrm>
            <a:custGeom>
              <a:avLst/>
              <a:gdLst>
                <a:gd name="T0" fmla="*/ 22 w 22"/>
                <a:gd name="T1" fmla="*/ 183 h 183"/>
                <a:gd name="T2" fmla="*/ 0 w 22"/>
                <a:gd name="T3" fmla="*/ 183 h 183"/>
                <a:gd name="T4" fmla="*/ 4 w 22"/>
                <a:gd name="T5" fmla="*/ 0 h 183"/>
                <a:gd name="T6" fmla="*/ 18 w 22"/>
                <a:gd name="T7" fmla="*/ 0 h 183"/>
                <a:gd name="T8" fmla="*/ 22 w 22"/>
                <a:gd name="T9" fmla="*/ 183 h 183"/>
              </a:gdLst>
              <a:ahLst/>
              <a:cxnLst>
                <a:cxn ang="0">
                  <a:pos x="T0" y="T1"/>
                </a:cxn>
                <a:cxn ang="0">
                  <a:pos x="T2" y="T3"/>
                </a:cxn>
                <a:cxn ang="0">
                  <a:pos x="T4" y="T5"/>
                </a:cxn>
                <a:cxn ang="0">
                  <a:pos x="T6" y="T7"/>
                </a:cxn>
                <a:cxn ang="0">
                  <a:pos x="T8" y="T9"/>
                </a:cxn>
              </a:cxnLst>
              <a:rect l="0" t="0" r="r" b="b"/>
              <a:pathLst>
                <a:path w="22" h="183">
                  <a:moveTo>
                    <a:pt x="22" y="183"/>
                  </a:moveTo>
                  <a:lnTo>
                    <a:pt x="0" y="183"/>
                  </a:lnTo>
                  <a:lnTo>
                    <a:pt x="4" y="0"/>
                  </a:lnTo>
                  <a:lnTo>
                    <a:pt x="18" y="0"/>
                  </a:lnTo>
                  <a:lnTo>
                    <a:pt x="22" y="18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4" name="Freeform 15"/>
            <p:cNvSpPr>
              <a:spLocks/>
            </p:cNvSpPr>
            <p:nvPr userDrawn="1"/>
          </p:nvSpPr>
          <p:spPr bwMode="gray">
            <a:xfrm>
              <a:off x="9444527" y="2177786"/>
              <a:ext cx="104272" cy="184139"/>
            </a:xfrm>
            <a:custGeom>
              <a:avLst/>
              <a:gdLst>
                <a:gd name="T0" fmla="*/ 40 w 40"/>
                <a:gd name="T1" fmla="*/ 66 h 72"/>
                <a:gd name="T2" fmla="*/ 5 w 40"/>
                <a:gd name="T3" fmla="*/ 1 h 72"/>
                <a:gd name="T4" fmla="*/ 27 w 40"/>
                <a:gd name="T5" fmla="*/ 72 h 72"/>
                <a:gd name="T6" fmla="*/ 40 w 40"/>
                <a:gd name="T7" fmla="*/ 66 h 72"/>
              </a:gdLst>
              <a:ahLst/>
              <a:cxnLst>
                <a:cxn ang="0">
                  <a:pos x="T0" y="T1"/>
                </a:cxn>
                <a:cxn ang="0">
                  <a:pos x="T2" y="T3"/>
                </a:cxn>
                <a:cxn ang="0">
                  <a:pos x="T4" y="T5"/>
                </a:cxn>
                <a:cxn ang="0">
                  <a:pos x="T6" y="T7"/>
                </a:cxn>
              </a:cxnLst>
              <a:rect l="0" t="0" r="r" b="b"/>
              <a:pathLst>
                <a:path w="40" h="72">
                  <a:moveTo>
                    <a:pt x="40" y="66"/>
                  </a:moveTo>
                  <a:cubicBezTo>
                    <a:pt x="12" y="0"/>
                    <a:pt x="7" y="0"/>
                    <a:pt x="5" y="1"/>
                  </a:cubicBezTo>
                  <a:cubicBezTo>
                    <a:pt x="3" y="2"/>
                    <a:pt x="0" y="5"/>
                    <a:pt x="27" y="72"/>
                  </a:cubicBezTo>
                  <a:lnTo>
                    <a:pt x="40" y="6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5" name="Freeform 16"/>
            <p:cNvSpPr>
              <a:spLocks/>
            </p:cNvSpPr>
            <p:nvPr userDrawn="1"/>
          </p:nvSpPr>
          <p:spPr bwMode="gray">
            <a:xfrm>
              <a:off x="9393500" y="2324210"/>
              <a:ext cx="148642" cy="161954"/>
            </a:xfrm>
            <a:custGeom>
              <a:avLst/>
              <a:gdLst>
                <a:gd name="T0" fmla="*/ 48 w 58"/>
                <a:gd name="T1" fmla="*/ 0 h 63"/>
                <a:gd name="T2" fmla="*/ 5 w 58"/>
                <a:gd name="T3" fmla="*/ 58 h 63"/>
                <a:gd name="T4" fmla="*/ 58 w 58"/>
                <a:gd name="T5" fmla="*/ 9 h 63"/>
                <a:gd name="T6" fmla="*/ 48 w 58"/>
                <a:gd name="T7" fmla="*/ 0 h 63"/>
              </a:gdLst>
              <a:ahLst/>
              <a:cxnLst>
                <a:cxn ang="0">
                  <a:pos x="T0" y="T1"/>
                </a:cxn>
                <a:cxn ang="0">
                  <a:pos x="T2" y="T3"/>
                </a:cxn>
                <a:cxn ang="0">
                  <a:pos x="T4" y="T5"/>
                </a:cxn>
                <a:cxn ang="0">
                  <a:pos x="T6" y="T7"/>
                </a:cxn>
              </a:cxnLst>
              <a:rect l="0" t="0" r="r" b="b"/>
              <a:pathLst>
                <a:path w="58" h="63">
                  <a:moveTo>
                    <a:pt x="48" y="0"/>
                  </a:moveTo>
                  <a:cubicBezTo>
                    <a:pt x="0" y="54"/>
                    <a:pt x="4" y="57"/>
                    <a:pt x="5" y="58"/>
                  </a:cubicBezTo>
                  <a:cubicBezTo>
                    <a:pt x="7" y="60"/>
                    <a:pt x="10" y="63"/>
                    <a:pt x="58" y="9"/>
                  </a:cubicBezTo>
                  <a:lnTo>
                    <a:pt x="4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6" name="Freeform 17"/>
            <p:cNvSpPr>
              <a:spLocks/>
            </p:cNvSpPr>
            <p:nvPr userDrawn="1"/>
          </p:nvSpPr>
          <p:spPr bwMode="gray">
            <a:xfrm>
              <a:off x="9517739" y="2321991"/>
              <a:ext cx="184139" cy="48808"/>
            </a:xfrm>
            <a:custGeom>
              <a:avLst/>
              <a:gdLst>
                <a:gd name="T0" fmla="*/ 1 w 72"/>
                <a:gd name="T1" fmla="*/ 0 h 19"/>
                <a:gd name="T2" fmla="*/ 72 w 72"/>
                <a:gd name="T3" fmla="*/ 12 h 19"/>
                <a:gd name="T4" fmla="*/ 0 w 72"/>
                <a:gd name="T5" fmla="*/ 14 h 19"/>
                <a:gd name="T6" fmla="*/ 1 w 72"/>
                <a:gd name="T7" fmla="*/ 0 h 19"/>
              </a:gdLst>
              <a:ahLst/>
              <a:cxnLst>
                <a:cxn ang="0">
                  <a:pos x="T0" y="T1"/>
                </a:cxn>
                <a:cxn ang="0">
                  <a:pos x="T2" y="T3"/>
                </a:cxn>
                <a:cxn ang="0">
                  <a:pos x="T4" y="T5"/>
                </a:cxn>
                <a:cxn ang="0">
                  <a:pos x="T6" y="T7"/>
                </a:cxn>
              </a:cxnLst>
              <a:rect l="0" t="0" r="r" b="b"/>
              <a:pathLst>
                <a:path w="72" h="19">
                  <a:moveTo>
                    <a:pt x="1" y="0"/>
                  </a:moveTo>
                  <a:cubicBezTo>
                    <a:pt x="72" y="5"/>
                    <a:pt x="72" y="10"/>
                    <a:pt x="72" y="12"/>
                  </a:cubicBezTo>
                  <a:cubicBezTo>
                    <a:pt x="72" y="14"/>
                    <a:pt x="72" y="19"/>
                    <a:pt x="0" y="14"/>
                  </a:cubicBez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7" name="Oval 18"/>
            <p:cNvSpPr>
              <a:spLocks noChangeArrowheads="1"/>
            </p:cNvSpPr>
            <p:nvPr userDrawn="1"/>
          </p:nvSpPr>
          <p:spPr bwMode="gray">
            <a:xfrm>
              <a:off x="7813897" y="2781230"/>
              <a:ext cx="3385498" cy="3367750"/>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8" name="Freeform 19"/>
            <p:cNvSpPr>
              <a:spLocks/>
            </p:cNvSpPr>
            <p:nvPr userDrawn="1"/>
          </p:nvSpPr>
          <p:spPr bwMode="gray">
            <a:xfrm>
              <a:off x="8004692" y="2972025"/>
              <a:ext cx="3194703" cy="3176955"/>
            </a:xfrm>
            <a:custGeom>
              <a:avLst/>
              <a:gdLst>
                <a:gd name="T0" fmla="*/ 886 w 1241"/>
                <a:gd name="T1" fmla="*/ 0 h 1241"/>
                <a:gd name="T2" fmla="*/ 960 w 1241"/>
                <a:gd name="T3" fmla="*/ 303 h 1241"/>
                <a:gd name="T4" fmla="*/ 303 w 1241"/>
                <a:gd name="T5" fmla="*/ 960 h 1241"/>
                <a:gd name="T6" fmla="*/ 0 w 1241"/>
                <a:gd name="T7" fmla="*/ 887 h 1241"/>
                <a:gd name="T8" fmla="*/ 583 w 1241"/>
                <a:gd name="T9" fmla="*/ 1241 h 1241"/>
                <a:gd name="T10" fmla="*/ 1241 w 1241"/>
                <a:gd name="T11" fmla="*/ 584 h 1241"/>
                <a:gd name="T12" fmla="*/ 886 w 1241"/>
                <a:gd name="T13" fmla="*/ 0 h 1241"/>
              </a:gdLst>
              <a:ahLst/>
              <a:cxnLst>
                <a:cxn ang="0">
                  <a:pos x="T0" y="T1"/>
                </a:cxn>
                <a:cxn ang="0">
                  <a:pos x="T2" y="T3"/>
                </a:cxn>
                <a:cxn ang="0">
                  <a:pos x="T4" y="T5"/>
                </a:cxn>
                <a:cxn ang="0">
                  <a:pos x="T6" y="T7"/>
                </a:cxn>
                <a:cxn ang="0">
                  <a:pos x="T8" y="T9"/>
                </a:cxn>
                <a:cxn ang="0">
                  <a:pos x="T10" y="T11"/>
                </a:cxn>
                <a:cxn ang="0">
                  <a:pos x="T12" y="T13"/>
                </a:cxn>
              </a:cxnLst>
              <a:rect l="0" t="0" r="r" b="b"/>
              <a:pathLst>
                <a:path w="1241" h="1241">
                  <a:moveTo>
                    <a:pt x="886" y="0"/>
                  </a:moveTo>
                  <a:cubicBezTo>
                    <a:pt x="933" y="91"/>
                    <a:pt x="960" y="194"/>
                    <a:pt x="960" y="303"/>
                  </a:cubicBezTo>
                  <a:cubicBezTo>
                    <a:pt x="960" y="666"/>
                    <a:pt x="666" y="960"/>
                    <a:pt x="303" y="960"/>
                  </a:cubicBezTo>
                  <a:cubicBezTo>
                    <a:pt x="193" y="960"/>
                    <a:pt x="91" y="934"/>
                    <a:pt x="0" y="887"/>
                  </a:cubicBezTo>
                  <a:cubicBezTo>
                    <a:pt x="109" y="1097"/>
                    <a:pt x="330" y="1241"/>
                    <a:pt x="583" y="1241"/>
                  </a:cubicBezTo>
                  <a:cubicBezTo>
                    <a:pt x="946" y="1241"/>
                    <a:pt x="1241" y="947"/>
                    <a:pt x="1241" y="584"/>
                  </a:cubicBezTo>
                  <a:cubicBezTo>
                    <a:pt x="1241" y="330"/>
                    <a:pt x="1097" y="110"/>
                    <a:pt x="886" y="0"/>
                  </a:cubicBezTo>
                  <a:close/>
                </a:path>
              </a:pathLst>
            </a:custGeom>
            <a:solidFill>
              <a:srgbClr val="C4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9" name="Oval 20"/>
            <p:cNvSpPr>
              <a:spLocks noChangeArrowheads="1"/>
            </p:cNvSpPr>
            <p:nvPr userDrawn="1"/>
          </p:nvSpPr>
          <p:spPr bwMode="gray">
            <a:xfrm>
              <a:off x="9358004" y="3755171"/>
              <a:ext cx="268444" cy="266225"/>
            </a:xfrm>
            <a:prstGeom prst="ellipse">
              <a:avLst/>
            </a:prstGeom>
            <a:solidFill>
              <a:srgbClr val="3C50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0" name="Freeform 21"/>
            <p:cNvSpPr>
              <a:spLocks/>
            </p:cNvSpPr>
            <p:nvPr userDrawn="1"/>
          </p:nvSpPr>
          <p:spPr bwMode="gray">
            <a:xfrm>
              <a:off x="9471149" y="3755171"/>
              <a:ext cx="155298" cy="266225"/>
            </a:xfrm>
            <a:custGeom>
              <a:avLst/>
              <a:gdLst>
                <a:gd name="T0" fmla="*/ 44 w 60"/>
                <a:gd name="T1" fmla="*/ 52 h 104"/>
                <a:gd name="T2" fmla="*/ 0 w 60"/>
                <a:gd name="T3" fmla="*/ 0 h 104"/>
                <a:gd name="T4" fmla="*/ 8 w 60"/>
                <a:gd name="T5" fmla="*/ 0 h 104"/>
                <a:gd name="T6" fmla="*/ 60 w 60"/>
                <a:gd name="T7" fmla="*/ 52 h 104"/>
                <a:gd name="T8" fmla="*/ 8 w 60"/>
                <a:gd name="T9" fmla="*/ 104 h 104"/>
                <a:gd name="T10" fmla="*/ 0 w 60"/>
                <a:gd name="T11" fmla="*/ 103 h 104"/>
                <a:gd name="T12" fmla="*/ 44 w 60"/>
                <a:gd name="T13" fmla="*/ 52 h 104"/>
              </a:gdLst>
              <a:ahLst/>
              <a:cxnLst>
                <a:cxn ang="0">
                  <a:pos x="T0" y="T1"/>
                </a:cxn>
                <a:cxn ang="0">
                  <a:pos x="T2" y="T3"/>
                </a:cxn>
                <a:cxn ang="0">
                  <a:pos x="T4" y="T5"/>
                </a:cxn>
                <a:cxn ang="0">
                  <a:pos x="T6" y="T7"/>
                </a:cxn>
                <a:cxn ang="0">
                  <a:pos x="T8" y="T9"/>
                </a:cxn>
                <a:cxn ang="0">
                  <a:pos x="T10" y="T11"/>
                </a:cxn>
                <a:cxn ang="0">
                  <a:pos x="T12" y="T13"/>
                </a:cxn>
              </a:cxnLst>
              <a:rect l="0" t="0" r="r" b="b"/>
              <a:pathLst>
                <a:path w="60" h="104">
                  <a:moveTo>
                    <a:pt x="44" y="52"/>
                  </a:moveTo>
                  <a:cubicBezTo>
                    <a:pt x="44" y="26"/>
                    <a:pt x="25" y="4"/>
                    <a:pt x="0" y="0"/>
                  </a:cubicBezTo>
                  <a:cubicBezTo>
                    <a:pt x="3" y="0"/>
                    <a:pt x="5" y="0"/>
                    <a:pt x="8" y="0"/>
                  </a:cubicBezTo>
                  <a:cubicBezTo>
                    <a:pt x="36" y="0"/>
                    <a:pt x="60" y="23"/>
                    <a:pt x="60" y="52"/>
                  </a:cubicBezTo>
                  <a:cubicBezTo>
                    <a:pt x="60" y="80"/>
                    <a:pt x="36" y="104"/>
                    <a:pt x="8" y="104"/>
                  </a:cubicBezTo>
                  <a:cubicBezTo>
                    <a:pt x="5" y="104"/>
                    <a:pt x="3" y="104"/>
                    <a:pt x="0" y="103"/>
                  </a:cubicBezTo>
                  <a:cubicBezTo>
                    <a:pt x="25" y="100"/>
                    <a:pt x="44" y="78"/>
                    <a:pt x="44" y="52"/>
                  </a:cubicBezTo>
                  <a:close/>
                </a:path>
              </a:pathLst>
            </a:custGeom>
            <a:solidFill>
              <a:srgbClr val="0011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1" name="Freeform 22"/>
            <p:cNvSpPr>
              <a:spLocks/>
            </p:cNvSpPr>
            <p:nvPr userDrawn="1"/>
          </p:nvSpPr>
          <p:spPr bwMode="gray">
            <a:xfrm>
              <a:off x="9482242" y="3839475"/>
              <a:ext cx="19967" cy="315033"/>
            </a:xfrm>
            <a:custGeom>
              <a:avLst/>
              <a:gdLst>
                <a:gd name="T0" fmla="*/ 4 w 8"/>
                <a:gd name="T1" fmla="*/ 123 h 123"/>
                <a:gd name="T2" fmla="*/ 0 w 8"/>
                <a:gd name="T3" fmla="*/ 119 h 123"/>
                <a:gd name="T4" fmla="*/ 0 w 8"/>
                <a:gd name="T5" fmla="*/ 4 h 123"/>
                <a:gd name="T6" fmla="*/ 4 w 8"/>
                <a:gd name="T7" fmla="*/ 0 h 123"/>
                <a:gd name="T8" fmla="*/ 8 w 8"/>
                <a:gd name="T9" fmla="*/ 4 h 123"/>
                <a:gd name="T10" fmla="*/ 8 w 8"/>
                <a:gd name="T11" fmla="*/ 119 h 123"/>
                <a:gd name="T12" fmla="*/ 4 w 8"/>
                <a:gd name="T13" fmla="*/ 123 h 123"/>
              </a:gdLst>
              <a:ahLst/>
              <a:cxnLst>
                <a:cxn ang="0">
                  <a:pos x="T0" y="T1"/>
                </a:cxn>
                <a:cxn ang="0">
                  <a:pos x="T2" y="T3"/>
                </a:cxn>
                <a:cxn ang="0">
                  <a:pos x="T4" y="T5"/>
                </a:cxn>
                <a:cxn ang="0">
                  <a:pos x="T6" y="T7"/>
                </a:cxn>
                <a:cxn ang="0">
                  <a:pos x="T8" y="T9"/>
                </a:cxn>
                <a:cxn ang="0">
                  <a:pos x="T10" y="T11"/>
                </a:cxn>
                <a:cxn ang="0">
                  <a:pos x="T12" y="T13"/>
                </a:cxn>
              </a:cxnLst>
              <a:rect l="0" t="0" r="r" b="b"/>
              <a:pathLst>
                <a:path w="8" h="123">
                  <a:moveTo>
                    <a:pt x="4" y="123"/>
                  </a:moveTo>
                  <a:cubicBezTo>
                    <a:pt x="2" y="123"/>
                    <a:pt x="0" y="121"/>
                    <a:pt x="0" y="119"/>
                  </a:cubicBezTo>
                  <a:cubicBezTo>
                    <a:pt x="0" y="4"/>
                    <a:pt x="0" y="4"/>
                    <a:pt x="0" y="4"/>
                  </a:cubicBezTo>
                  <a:cubicBezTo>
                    <a:pt x="0" y="1"/>
                    <a:pt x="2" y="0"/>
                    <a:pt x="4" y="0"/>
                  </a:cubicBezTo>
                  <a:cubicBezTo>
                    <a:pt x="6" y="0"/>
                    <a:pt x="8" y="1"/>
                    <a:pt x="8" y="4"/>
                  </a:cubicBezTo>
                  <a:cubicBezTo>
                    <a:pt x="8" y="119"/>
                    <a:pt x="8" y="119"/>
                    <a:pt x="8" y="119"/>
                  </a:cubicBezTo>
                  <a:cubicBezTo>
                    <a:pt x="8" y="121"/>
                    <a:pt x="6" y="123"/>
                    <a:pt x="4" y="123"/>
                  </a:cubicBez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2" name="Freeform 23"/>
            <p:cNvSpPr>
              <a:spLocks/>
            </p:cNvSpPr>
            <p:nvPr userDrawn="1"/>
          </p:nvSpPr>
          <p:spPr bwMode="gray">
            <a:xfrm>
              <a:off x="9426779" y="3908250"/>
              <a:ext cx="115364" cy="75431"/>
            </a:xfrm>
            <a:custGeom>
              <a:avLst/>
              <a:gdLst>
                <a:gd name="T0" fmla="*/ 24 w 45"/>
                <a:gd name="T1" fmla="*/ 29 h 29"/>
                <a:gd name="T2" fmla="*/ 2 w 45"/>
                <a:gd name="T3" fmla="*/ 7 h 29"/>
                <a:gd name="T4" fmla="*/ 2 w 45"/>
                <a:gd name="T5" fmla="*/ 1 h 29"/>
                <a:gd name="T6" fmla="*/ 7 w 45"/>
                <a:gd name="T7" fmla="*/ 1 h 29"/>
                <a:gd name="T8" fmla="*/ 25 w 45"/>
                <a:gd name="T9" fmla="*/ 19 h 29"/>
                <a:gd name="T10" fmla="*/ 39 w 45"/>
                <a:gd name="T11" fmla="*/ 10 h 29"/>
                <a:gd name="T12" fmla="*/ 44 w 45"/>
                <a:gd name="T13" fmla="*/ 11 h 29"/>
                <a:gd name="T14" fmla="*/ 43 w 45"/>
                <a:gd name="T15" fmla="*/ 17 h 29"/>
                <a:gd name="T16" fmla="*/ 24 w 45"/>
                <a:gd name="T17"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29">
                  <a:moveTo>
                    <a:pt x="24" y="29"/>
                  </a:moveTo>
                  <a:cubicBezTo>
                    <a:pt x="2" y="7"/>
                    <a:pt x="2" y="7"/>
                    <a:pt x="2" y="7"/>
                  </a:cubicBezTo>
                  <a:cubicBezTo>
                    <a:pt x="0" y="5"/>
                    <a:pt x="0" y="3"/>
                    <a:pt x="2" y="1"/>
                  </a:cubicBezTo>
                  <a:cubicBezTo>
                    <a:pt x="3" y="0"/>
                    <a:pt x="6" y="0"/>
                    <a:pt x="7" y="1"/>
                  </a:cubicBezTo>
                  <a:cubicBezTo>
                    <a:pt x="25" y="19"/>
                    <a:pt x="25" y="19"/>
                    <a:pt x="25" y="19"/>
                  </a:cubicBezTo>
                  <a:cubicBezTo>
                    <a:pt x="39" y="10"/>
                    <a:pt x="39" y="10"/>
                    <a:pt x="39" y="10"/>
                  </a:cubicBezTo>
                  <a:cubicBezTo>
                    <a:pt x="41" y="9"/>
                    <a:pt x="43" y="9"/>
                    <a:pt x="44" y="11"/>
                  </a:cubicBezTo>
                  <a:cubicBezTo>
                    <a:pt x="45" y="13"/>
                    <a:pt x="45" y="15"/>
                    <a:pt x="43" y="17"/>
                  </a:cubicBezTo>
                  <a:lnTo>
                    <a:pt x="24" y="29"/>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3" name="Oval 24"/>
            <p:cNvSpPr>
              <a:spLocks noChangeArrowheads="1"/>
            </p:cNvSpPr>
            <p:nvPr userDrawn="1"/>
          </p:nvSpPr>
          <p:spPr bwMode="gray">
            <a:xfrm>
              <a:off x="9606481" y="3355833"/>
              <a:ext cx="348311" cy="346093"/>
            </a:xfrm>
            <a:prstGeom prst="ellipse">
              <a:avLst/>
            </a:prstGeom>
            <a:solidFill>
              <a:srgbClr val="3C50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4" name="Freeform 25"/>
            <p:cNvSpPr>
              <a:spLocks/>
            </p:cNvSpPr>
            <p:nvPr userDrawn="1"/>
          </p:nvSpPr>
          <p:spPr bwMode="gray">
            <a:xfrm>
              <a:off x="9755123" y="3355833"/>
              <a:ext cx="199669" cy="346093"/>
            </a:xfrm>
            <a:custGeom>
              <a:avLst/>
              <a:gdLst>
                <a:gd name="T0" fmla="*/ 58 w 78"/>
                <a:gd name="T1" fmla="*/ 68 h 135"/>
                <a:gd name="T2" fmla="*/ 0 w 78"/>
                <a:gd name="T3" fmla="*/ 1 h 135"/>
                <a:gd name="T4" fmla="*/ 10 w 78"/>
                <a:gd name="T5" fmla="*/ 0 h 135"/>
                <a:gd name="T6" fmla="*/ 78 w 78"/>
                <a:gd name="T7" fmla="*/ 68 h 135"/>
                <a:gd name="T8" fmla="*/ 10 w 78"/>
                <a:gd name="T9" fmla="*/ 135 h 135"/>
                <a:gd name="T10" fmla="*/ 0 w 78"/>
                <a:gd name="T11" fmla="*/ 135 h 135"/>
                <a:gd name="T12" fmla="*/ 58 w 78"/>
                <a:gd name="T13" fmla="*/ 68 h 135"/>
              </a:gdLst>
              <a:ahLst/>
              <a:cxnLst>
                <a:cxn ang="0">
                  <a:pos x="T0" y="T1"/>
                </a:cxn>
                <a:cxn ang="0">
                  <a:pos x="T2" y="T3"/>
                </a:cxn>
                <a:cxn ang="0">
                  <a:pos x="T4" y="T5"/>
                </a:cxn>
                <a:cxn ang="0">
                  <a:pos x="T6" y="T7"/>
                </a:cxn>
                <a:cxn ang="0">
                  <a:pos x="T8" y="T9"/>
                </a:cxn>
                <a:cxn ang="0">
                  <a:pos x="T10" y="T11"/>
                </a:cxn>
                <a:cxn ang="0">
                  <a:pos x="T12" y="T13"/>
                </a:cxn>
              </a:cxnLst>
              <a:rect l="0" t="0" r="r" b="b"/>
              <a:pathLst>
                <a:path w="78" h="135">
                  <a:moveTo>
                    <a:pt x="58" y="68"/>
                  </a:moveTo>
                  <a:cubicBezTo>
                    <a:pt x="58" y="34"/>
                    <a:pt x="33" y="6"/>
                    <a:pt x="0" y="1"/>
                  </a:cubicBezTo>
                  <a:cubicBezTo>
                    <a:pt x="4" y="0"/>
                    <a:pt x="7" y="0"/>
                    <a:pt x="10" y="0"/>
                  </a:cubicBezTo>
                  <a:cubicBezTo>
                    <a:pt x="48" y="0"/>
                    <a:pt x="78" y="30"/>
                    <a:pt x="78" y="68"/>
                  </a:cubicBezTo>
                  <a:cubicBezTo>
                    <a:pt x="78" y="105"/>
                    <a:pt x="48" y="135"/>
                    <a:pt x="10" y="135"/>
                  </a:cubicBezTo>
                  <a:cubicBezTo>
                    <a:pt x="7" y="135"/>
                    <a:pt x="4" y="135"/>
                    <a:pt x="0" y="135"/>
                  </a:cubicBezTo>
                  <a:cubicBezTo>
                    <a:pt x="33" y="130"/>
                    <a:pt x="58" y="102"/>
                    <a:pt x="58" y="68"/>
                  </a:cubicBezTo>
                  <a:close/>
                </a:path>
              </a:pathLst>
            </a:custGeom>
            <a:solidFill>
              <a:srgbClr val="0011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5" name="Freeform 26"/>
            <p:cNvSpPr>
              <a:spLocks/>
            </p:cNvSpPr>
            <p:nvPr userDrawn="1"/>
          </p:nvSpPr>
          <p:spPr bwMode="gray">
            <a:xfrm>
              <a:off x="9772871" y="3471197"/>
              <a:ext cx="15530" cy="399338"/>
            </a:xfrm>
            <a:custGeom>
              <a:avLst/>
              <a:gdLst>
                <a:gd name="T0" fmla="*/ 3 w 6"/>
                <a:gd name="T1" fmla="*/ 156 h 156"/>
                <a:gd name="T2" fmla="*/ 0 w 6"/>
                <a:gd name="T3" fmla="*/ 153 h 156"/>
                <a:gd name="T4" fmla="*/ 0 w 6"/>
                <a:gd name="T5" fmla="*/ 3 h 156"/>
                <a:gd name="T6" fmla="*/ 3 w 6"/>
                <a:gd name="T7" fmla="*/ 0 h 156"/>
                <a:gd name="T8" fmla="*/ 6 w 6"/>
                <a:gd name="T9" fmla="*/ 3 h 156"/>
                <a:gd name="T10" fmla="*/ 6 w 6"/>
                <a:gd name="T11" fmla="*/ 153 h 156"/>
                <a:gd name="T12" fmla="*/ 3 w 6"/>
                <a:gd name="T13" fmla="*/ 156 h 156"/>
              </a:gdLst>
              <a:ahLst/>
              <a:cxnLst>
                <a:cxn ang="0">
                  <a:pos x="T0" y="T1"/>
                </a:cxn>
                <a:cxn ang="0">
                  <a:pos x="T2" y="T3"/>
                </a:cxn>
                <a:cxn ang="0">
                  <a:pos x="T4" y="T5"/>
                </a:cxn>
                <a:cxn ang="0">
                  <a:pos x="T6" y="T7"/>
                </a:cxn>
                <a:cxn ang="0">
                  <a:pos x="T8" y="T9"/>
                </a:cxn>
                <a:cxn ang="0">
                  <a:pos x="T10" y="T11"/>
                </a:cxn>
                <a:cxn ang="0">
                  <a:pos x="T12" y="T13"/>
                </a:cxn>
              </a:cxnLst>
              <a:rect l="0" t="0" r="r" b="b"/>
              <a:pathLst>
                <a:path w="6" h="156">
                  <a:moveTo>
                    <a:pt x="3" y="156"/>
                  </a:moveTo>
                  <a:cubicBezTo>
                    <a:pt x="2" y="156"/>
                    <a:pt x="0" y="155"/>
                    <a:pt x="0" y="153"/>
                  </a:cubicBezTo>
                  <a:cubicBezTo>
                    <a:pt x="0" y="3"/>
                    <a:pt x="0" y="3"/>
                    <a:pt x="0" y="3"/>
                  </a:cubicBezTo>
                  <a:cubicBezTo>
                    <a:pt x="0" y="1"/>
                    <a:pt x="2" y="0"/>
                    <a:pt x="3" y="0"/>
                  </a:cubicBezTo>
                  <a:cubicBezTo>
                    <a:pt x="5" y="0"/>
                    <a:pt x="6" y="1"/>
                    <a:pt x="6" y="3"/>
                  </a:cubicBezTo>
                  <a:cubicBezTo>
                    <a:pt x="6" y="153"/>
                    <a:pt x="6" y="153"/>
                    <a:pt x="6" y="153"/>
                  </a:cubicBezTo>
                  <a:cubicBezTo>
                    <a:pt x="6" y="155"/>
                    <a:pt x="5" y="156"/>
                    <a:pt x="3" y="156"/>
                  </a:cubicBez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6" name="Freeform 27"/>
            <p:cNvSpPr>
              <a:spLocks/>
            </p:cNvSpPr>
            <p:nvPr userDrawn="1"/>
          </p:nvSpPr>
          <p:spPr bwMode="gray">
            <a:xfrm>
              <a:off x="9706315" y="3559939"/>
              <a:ext cx="137550" cy="88742"/>
            </a:xfrm>
            <a:custGeom>
              <a:avLst/>
              <a:gdLst>
                <a:gd name="T0" fmla="*/ 29 w 54"/>
                <a:gd name="T1" fmla="*/ 34 h 34"/>
                <a:gd name="T2" fmla="*/ 1 w 54"/>
                <a:gd name="T3" fmla="*/ 6 h 34"/>
                <a:gd name="T4" fmla="*/ 1 w 54"/>
                <a:gd name="T5" fmla="*/ 2 h 34"/>
                <a:gd name="T6" fmla="*/ 5 w 54"/>
                <a:gd name="T7" fmla="*/ 2 h 34"/>
                <a:gd name="T8" fmla="*/ 30 w 54"/>
                <a:gd name="T9" fmla="*/ 26 h 34"/>
                <a:gd name="T10" fmla="*/ 49 w 54"/>
                <a:gd name="T11" fmla="*/ 13 h 34"/>
                <a:gd name="T12" fmla="*/ 53 w 54"/>
                <a:gd name="T13" fmla="*/ 14 h 34"/>
                <a:gd name="T14" fmla="*/ 52 w 54"/>
                <a:gd name="T15" fmla="*/ 18 h 34"/>
                <a:gd name="T16" fmla="*/ 29 w 54"/>
                <a:gd name="T17"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34">
                  <a:moveTo>
                    <a:pt x="29" y="34"/>
                  </a:moveTo>
                  <a:cubicBezTo>
                    <a:pt x="1" y="6"/>
                    <a:pt x="1" y="6"/>
                    <a:pt x="1" y="6"/>
                  </a:cubicBezTo>
                  <a:cubicBezTo>
                    <a:pt x="0" y="5"/>
                    <a:pt x="0" y="3"/>
                    <a:pt x="1" y="2"/>
                  </a:cubicBezTo>
                  <a:cubicBezTo>
                    <a:pt x="2" y="0"/>
                    <a:pt x="4" y="0"/>
                    <a:pt x="5" y="2"/>
                  </a:cubicBezTo>
                  <a:cubicBezTo>
                    <a:pt x="30" y="26"/>
                    <a:pt x="30" y="26"/>
                    <a:pt x="30" y="26"/>
                  </a:cubicBezTo>
                  <a:cubicBezTo>
                    <a:pt x="49" y="13"/>
                    <a:pt x="49" y="13"/>
                    <a:pt x="49" y="13"/>
                  </a:cubicBezTo>
                  <a:cubicBezTo>
                    <a:pt x="50" y="12"/>
                    <a:pt x="52" y="13"/>
                    <a:pt x="53" y="14"/>
                  </a:cubicBezTo>
                  <a:cubicBezTo>
                    <a:pt x="54" y="15"/>
                    <a:pt x="54" y="17"/>
                    <a:pt x="52" y="18"/>
                  </a:cubicBezTo>
                  <a:lnTo>
                    <a:pt x="29" y="34"/>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7" name="Oval 28"/>
            <p:cNvSpPr>
              <a:spLocks noChangeArrowheads="1"/>
            </p:cNvSpPr>
            <p:nvPr userDrawn="1"/>
          </p:nvSpPr>
          <p:spPr bwMode="gray">
            <a:xfrm>
              <a:off x="9216017" y="3120667"/>
              <a:ext cx="348311" cy="346093"/>
            </a:xfrm>
            <a:prstGeom prst="ellipse">
              <a:avLst/>
            </a:prstGeom>
            <a:solidFill>
              <a:srgbClr val="3C50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8" name="Freeform 29"/>
            <p:cNvSpPr>
              <a:spLocks/>
            </p:cNvSpPr>
            <p:nvPr userDrawn="1"/>
          </p:nvSpPr>
          <p:spPr bwMode="gray">
            <a:xfrm>
              <a:off x="9362441" y="3120667"/>
              <a:ext cx="201888" cy="346093"/>
            </a:xfrm>
            <a:custGeom>
              <a:avLst/>
              <a:gdLst>
                <a:gd name="T0" fmla="*/ 58 w 78"/>
                <a:gd name="T1" fmla="*/ 67 h 135"/>
                <a:gd name="T2" fmla="*/ 0 w 78"/>
                <a:gd name="T3" fmla="*/ 0 h 135"/>
                <a:gd name="T4" fmla="*/ 10 w 78"/>
                <a:gd name="T5" fmla="*/ 0 h 135"/>
                <a:gd name="T6" fmla="*/ 78 w 78"/>
                <a:gd name="T7" fmla="*/ 67 h 135"/>
                <a:gd name="T8" fmla="*/ 10 w 78"/>
                <a:gd name="T9" fmla="*/ 135 h 135"/>
                <a:gd name="T10" fmla="*/ 0 w 78"/>
                <a:gd name="T11" fmla="*/ 134 h 135"/>
                <a:gd name="T12" fmla="*/ 58 w 78"/>
                <a:gd name="T13" fmla="*/ 67 h 135"/>
              </a:gdLst>
              <a:ahLst/>
              <a:cxnLst>
                <a:cxn ang="0">
                  <a:pos x="T0" y="T1"/>
                </a:cxn>
                <a:cxn ang="0">
                  <a:pos x="T2" y="T3"/>
                </a:cxn>
                <a:cxn ang="0">
                  <a:pos x="T4" y="T5"/>
                </a:cxn>
                <a:cxn ang="0">
                  <a:pos x="T6" y="T7"/>
                </a:cxn>
                <a:cxn ang="0">
                  <a:pos x="T8" y="T9"/>
                </a:cxn>
                <a:cxn ang="0">
                  <a:pos x="T10" y="T11"/>
                </a:cxn>
                <a:cxn ang="0">
                  <a:pos x="T12" y="T13"/>
                </a:cxn>
              </a:cxnLst>
              <a:rect l="0" t="0" r="r" b="b"/>
              <a:pathLst>
                <a:path w="78" h="135">
                  <a:moveTo>
                    <a:pt x="58" y="67"/>
                  </a:moveTo>
                  <a:cubicBezTo>
                    <a:pt x="58" y="33"/>
                    <a:pt x="33" y="5"/>
                    <a:pt x="0" y="0"/>
                  </a:cubicBezTo>
                  <a:cubicBezTo>
                    <a:pt x="4" y="0"/>
                    <a:pt x="7" y="0"/>
                    <a:pt x="10" y="0"/>
                  </a:cubicBezTo>
                  <a:cubicBezTo>
                    <a:pt x="48" y="0"/>
                    <a:pt x="78" y="30"/>
                    <a:pt x="78" y="67"/>
                  </a:cubicBezTo>
                  <a:cubicBezTo>
                    <a:pt x="78" y="105"/>
                    <a:pt x="48" y="135"/>
                    <a:pt x="10" y="135"/>
                  </a:cubicBezTo>
                  <a:cubicBezTo>
                    <a:pt x="7" y="135"/>
                    <a:pt x="4" y="135"/>
                    <a:pt x="0" y="134"/>
                  </a:cubicBezTo>
                  <a:cubicBezTo>
                    <a:pt x="33" y="129"/>
                    <a:pt x="58" y="101"/>
                    <a:pt x="58" y="67"/>
                  </a:cubicBezTo>
                  <a:close/>
                </a:path>
              </a:pathLst>
            </a:custGeom>
            <a:solidFill>
              <a:srgbClr val="0011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9" name="Freeform 30"/>
            <p:cNvSpPr>
              <a:spLocks/>
            </p:cNvSpPr>
            <p:nvPr userDrawn="1"/>
          </p:nvSpPr>
          <p:spPr bwMode="gray">
            <a:xfrm>
              <a:off x="9380189" y="3233813"/>
              <a:ext cx="15530" cy="399338"/>
            </a:xfrm>
            <a:custGeom>
              <a:avLst/>
              <a:gdLst>
                <a:gd name="T0" fmla="*/ 3 w 6"/>
                <a:gd name="T1" fmla="*/ 156 h 156"/>
                <a:gd name="T2" fmla="*/ 0 w 6"/>
                <a:gd name="T3" fmla="*/ 153 h 156"/>
                <a:gd name="T4" fmla="*/ 0 w 6"/>
                <a:gd name="T5" fmla="*/ 3 h 156"/>
                <a:gd name="T6" fmla="*/ 3 w 6"/>
                <a:gd name="T7" fmla="*/ 0 h 156"/>
                <a:gd name="T8" fmla="*/ 6 w 6"/>
                <a:gd name="T9" fmla="*/ 3 h 156"/>
                <a:gd name="T10" fmla="*/ 6 w 6"/>
                <a:gd name="T11" fmla="*/ 153 h 156"/>
                <a:gd name="T12" fmla="*/ 3 w 6"/>
                <a:gd name="T13" fmla="*/ 156 h 156"/>
              </a:gdLst>
              <a:ahLst/>
              <a:cxnLst>
                <a:cxn ang="0">
                  <a:pos x="T0" y="T1"/>
                </a:cxn>
                <a:cxn ang="0">
                  <a:pos x="T2" y="T3"/>
                </a:cxn>
                <a:cxn ang="0">
                  <a:pos x="T4" y="T5"/>
                </a:cxn>
                <a:cxn ang="0">
                  <a:pos x="T6" y="T7"/>
                </a:cxn>
                <a:cxn ang="0">
                  <a:pos x="T8" y="T9"/>
                </a:cxn>
                <a:cxn ang="0">
                  <a:pos x="T10" y="T11"/>
                </a:cxn>
                <a:cxn ang="0">
                  <a:pos x="T12" y="T13"/>
                </a:cxn>
              </a:cxnLst>
              <a:rect l="0" t="0" r="r" b="b"/>
              <a:pathLst>
                <a:path w="6" h="156">
                  <a:moveTo>
                    <a:pt x="3" y="156"/>
                  </a:moveTo>
                  <a:cubicBezTo>
                    <a:pt x="2" y="156"/>
                    <a:pt x="0" y="155"/>
                    <a:pt x="0" y="153"/>
                  </a:cubicBezTo>
                  <a:cubicBezTo>
                    <a:pt x="0" y="3"/>
                    <a:pt x="0" y="3"/>
                    <a:pt x="0" y="3"/>
                  </a:cubicBezTo>
                  <a:cubicBezTo>
                    <a:pt x="0" y="2"/>
                    <a:pt x="2" y="0"/>
                    <a:pt x="3" y="0"/>
                  </a:cubicBezTo>
                  <a:cubicBezTo>
                    <a:pt x="5" y="0"/>
                    <a:pt x="6" y="2"/>
                    <a:pt x="6" y="3"/>
                  </a:cubicBezTo>
                  <a:cubicBezTo>
                    <a:pt x="6" y="153"/>
                    <a:pt x="6" y="153"/>
                    <a:pt x="6" y="153"/>
                  </a:cubicBezTo>
                  <a:cubicBezTo>
                    <a:pt x="6" y="155"/>
                    <a:pt x="5" y="156"/>
                    <a:pt x="3" y="156"/>
                  </a:cubicBez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0" name="Freeform 31"/>
            <p:cNvSpPr>
              <a:spLocks/>
            </p:cNvSpPr>
            <p:nvPr userDrawn="1"/>
          </p:nvSpPr>
          <p:spPr bwMode="gray">
            <a:xfrm>
              <a:off x="9313633" y="3324773"/>
              <a:ext cx="139768" cy="84305"/>
            </a:xfrm>
            <a:custGeom>
              <a:avLst/>
              <a:gdLst>
                <a:gd name="T0" fmla="*/ 29 w 54"/>
                <a:gd name="T1" fmla="*/ 33 h 33"/>
                <a:gd name="T2" fmla="*/ 1 w 54"/>
                <a:gd name="T3" fmla="*/ 5 h 33"/>
                <a:gd name="T4" fmla="*/ 1 w 54"/>
                <a:gd name="T5" fmla="*/ 1 h 33"/>
                <a:gd name="T6" fmla="*/ 5 w 54"/>
                <a:gd name="T7" fmla="*/ 1 h 33"/>
                <a:gd name="T8" fmla="*/ 30 w 54"/>
                <a:gd name="T9" fmla="*/ 26 h 33"/>
                <a:gd name="T10" fmla="*/ 49 w 54"/>
                <a:gd name="T11" fmla="*/ 13 h 33"/>
                <a:gd name="T12" fmla="*/ 53 w 54"/>
                <a:gd name="T13" fmla="*/ 14 h 33"/>
                <a:gd name="T14" fmla="*/ 52 w 54"/>
                <a:gd name="T15" fmla="*/ 18 h 33"/>
                <a:gd name="T16" fmla="*/ 29 w 54"/>
                <a:gd name="T1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33">
                  <a:moveTo>
                    <a:pt x="29" y="33"/>
                  </a:moveTo>
                  <a:cubicBezTo>
                    <a:pt x="1" y="5"/>
                    <a:pt x="1" y="5"/>
                    <a:pt x="1" y="5"/>
                  </a:cubicBezTo>
                  <a:cubicBezTo>
                    <a:pt x="0" y="4"/>
                    <a:pt x="0" y="2"/>
                    <a:pt x="1" y="1"/>
                  </a:cubicBezTo>
                  <a:cubicBezTo>
                    <a:pt x="2" y="0"/>
                    <a:pt x="4" y="0"/>
                    <a:pt x="5" y="1"/>
                  </a:cubicBezTo>
                  <a:cubicBezTo>
                    <a:pt x="30" y="26"/>
                    <a:pt x="30" y="26"/>
                    <a:pt x="30" y="26"/>
                  </a:cubicBezTo>
                  <a:cubicBezTo>
                    <a:pt x="49" y="13"/>
                    <a:pt x="49" y="13"/>
                    <a:pt x="49" y="13"/>
                  </a:cubicBezTo>
                  <a:cubicBezTo>
                    <a:pt x="50" y="12"/>
                    <a:pt x="52" y="12"/>
                    <a:pt x="53" y="14"/>
                  </a:cubicBezTo>
                  <a:cubicBezTo>
                    <a:pt x="54" y="15"/>
                    <a:pt x="54" y="17"/>
                    <a:pt x="52" y="18"/>
                  </a:cubicBezTo>
                  <a:lnTo>
                    <a:pt x="29" y="33"/>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1" name="Freeform 32"/>
            <p:cNvSpPr>
              <a:spLocks/>
            </p:cNvSpPr>
            <p:nvPr userDrawn="1"/>
          </p:nvSpPr>
          <p:spPr bwMode="gray">
            <a:xfrm>
              <a:off x="8466149" y="2614839"/>
              <a:ext cx="1612881" cy="561292"/>
            </a:xfrm>
            <a:custGeom>
              <a:avLst/>
              <a:gdLst>
                <a:gd name="T0" fmla="*/ 123 w 626"/>
                <a:gd name="T1" fmla="*/ 63 h 219"/>
                <a:gd name="T2" fmla="*/ 195 w 626"/>
                <a:gd name="T3" fmla="*/ 65 h 219"/>
                <a:gd name="T4" fmla="*/ 259 w 626"/>
                <a:gd name="T5" fmla="*/ 74 h 219"/>
                <a:gd name="T6" fmla="*/ 363 w 626"/>
                <a:gd name="T7" fmla="*/ 18 h 219"/>
                <a:gd name="T8" fmla="*/ 421 w 626"/>
                <a:gd name="T9" fmla="*/ 13 h 219"/>
                <a:gd name="T10" fmla="*/ 584 w 626"/>
                <a:gd name="T11" fmla="*/ 117 h 219"/>
                <a:gd name="T12" fmla="*/ 0 w 626"/>
                <a:gd name="T13" fmla="*/ 208 h 219"/>
                <a:gd name="T14" fmla="*/ 123 w 626"/>
                <a:gd name="T15" fmla="*/ 63 h 2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26" h="219">
                  <a:moveTo>
                    <a:pt x="123" y="63"/>
                  </a:moveTo>
                  <a:cubicBezTo>
                    <a:pt x="141" y="42"/>
                    <a:pt x="167" y="33"/>
                    <a:pt x="195" y="65"/>
                  </a:cubicBezTo>
                  <a:cubicBezTo>
                    <a:pt x="219" y="87"/>
                    <a:pt x="246" y="81"/>
                    <a:pt x="259" y="74"/>
                  </a:cubicBezTo>
                  <a:cubicBezTo>
                    <a:pt x="272" y="67"/>
                    <a:pt x="363" y="18"/>
                    <a:pt x="363" y="18"/>
                  </a:cubicBezTo>
                  <a:cubicBezTo>
                    <a:pt x="363" y="18"/>
                    <a:pt x="386" y="0"/>
                    <a:pt x="421" y="13"/>
                  </a:cubicBezTo>
                  <a:cubicBezTo>
                    <a:pt x="510" y="45"/>
                    <a:pt x="626" y="146"/>
                    <a:pt x="584" y="117"/>
                  </a:cubicBezTo>
                  <a:cubicBezTo>
                    <a:pt x="88" y="182"/>
                    <a:pt x="183" y="219"/>
                    <a:pt x="0" y="208"/>
                  </a:cubicBezTo>
                  <a:cubicBezTo>
                    <a:pt x="65" y="168"/>
                    <a:pt x="105" y="83"/>
                    <a:pt x="123" y="63"/>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2" name="Rectangle 33"/>
            <p:cNvSpPr>
              <a:spLocks noChangeArrowheads="1"/>
            </p:cNvSpPr>
            <p:nvPr userDrawn="1"/>
          </p:nvSpPr>
          <p:spPr bwMode="gray">
            <a:xfrm>
              <a:off x="8494990" y="3136197"/>
              <a:ext cx="31060" cy="11980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3" name="Oval 34"/>
            <p:cNvSpPr>
              <a:spLocks noChangeArrowheads="1"/>
            </p:cNvSpPr>
            <p:nvPr userDrawn="1"/>
          </p:nvSpPr>
          <p:spPr bwMode="gray">
            <a:xfrm>
              <a:off x="8341910" y="2807852"/>
              <a:ext cx="339437" cy="33721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4" name="Rectangle 35"/>
            <p:cNvSpPr>
              <a:spLocks noChangeArrowheads="1"/>
            </p:cNvSpPr>
            <p:nvPr userDrawn="1"/>
          </p:nvSpPr>
          <p:spPr bwMode="gray">
            <a:xfrm>
              <a:off x="8481679" y="2878846"/>
              <a:ext cx="57682" cy="197450"/>
            </a:xfrm>
            <a:prstGeom prst="rect">
              <a:avLst/>
            </a:prstGeom>
            <a:solidFill>
              <a:srgbClr val="2D3D8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5" name="Freeform 36"/>
            <p:cNvSpPr>
              <a:spLocks/>
            </p:cNvSpPr>
            <p:nvPr userDrawn="1"/>
          </p:nvSpPr>
          <p:spPr bwMode="gray">
            <a:xfrm>
              <a:off x="8397374" y="2952058"/>
              <a:ext cx="228510" cy="57682"/>
            </a:xfrm>
            <a:custGeom>
              <a:avLst/>
              <a:gdLst>
                <a:gd name="T0" fmla="*/ 96 w 103"/>
                <a:gd name="T1" fmla="*/ 0 h 26"/>
                <a:gd name="T2" fmla="*/ 103 w 103"/>
                <a:gd name="T3" fmla="*/ 26 h 26"/>
                <a:gd name="T4" fmla="*/ 0 w 103"/>
                <a:gd name="T5" fmla="*/ 26 h 26"/>
                <a:gd name="T6" fmla="*/ 7 w 103"/>
                <a:gd name="T7" fmla="*/ 0 h 26"/>
                <a:gd name="T8" fmla="*/ 96 w 103"/>
                <a:gd name="T9" fmla="*/ 0 h 26"/>
              </a:gdLst>
              <a:ahLst/>
              <a:cxnLst>
                <a:cxn ang="0">
                  <a:pos x="T0" y="T1"/>
                </a:cxn>
                <a:cxn ang="0">
                  <a:pos x="T2" y="T3"/>
                </a:cxn>
                <a:cxn ang="0">
                  <a:pos x="T4" y="T5"/>
                </a:cxn>
                <a:cxn ang="0">
                  <a:pos x="T6" y="T7"/>
                </a:cxn>
                <a:cxn ang="0">
                  <a:pos x="T8" y="T9"/>
                </a:cxn>
              </a:cxnLst>
              <a:rect l="0" t="0" r="r" b="b"/>
              <a:pathLst>
                <a:path w="103" h="26">
                  <a:moveTo>
                    <a:pt x="96" y="0"/>
                  </a:moveTo>
                  <a:lnTo>
                    <a:pt x="103" y="26"/>
                  </a:lnTo>
                  <a:lnTo>
                    <a:pt x="0" y="26"/>
                  </a:lnTo>
                  <a:lnTo>
                    <a:pt x="7" y="0"/>
                  </a:lnTo>
                  <a:lnTo>
                    <a:pt x="96" y="0"/>
                  </a:lnTo>
                  <a:close/>
                </a:path>
              </a:pathLst>
            </a:custGeom>
            <a:solidFill>
              <a:srgbClr val="2D3D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6" name="Rectangle 37"/>
            <p:cNvSpPr>
              <a:spLocks noChangeArrowheads="1"/>
            </p:cNvSpPr>
            <p:nvPr userDrawn="1"/>
          </p:nvSpPr>
          <p:spPr bwMode="gray">
            <a:xfrm>
              <a:off x="7813897" y="3531098"/>
              <a:ext cx="465894" cy="69884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7" name="Rectangle 38"/>
            <p:cNvSpPr>
              <a:spLocks noChangeArrowheads="1"/>
            </p:cNvSpPr>
            <p:nvPr userDrawn="1"/>
          </p:nvSpPr>
          <p:spPr bwMode="gray">
            <a:xfrm>
              <a:off x="7813897" y="3531098"/>
              <a:ext cx="465894" cy="698841"/>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8" name="Rectangle 39"/>
            <p:cNvSpPr>
              <a:spLocks noChangeArrowheads="1"/>
            </p:cNvSpPr>
            <p:nvPr userDrawn="1"/>
          </p:nvSpPr>
          <p:spPr bwMode="gray">
            <a:xfrm>
              <a:off x="7887109" y="3615402"/>
              <a:ext cx="48808" cy="5346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9" name="Rectangle 40"/>
            <p:cNvSpPr>
              <a:spLocks noChangeArrowheads="1"/>
            </p:cNvSpPr>
            <p:nvPr userDrawn="1"/>
          </p:nvSpPr>
          <p:spPr bwMode="gray">
            <a:xfrm>
              <a:off x="7975851" y="3615402"/>
              <a:ext cx="48808" cy="5346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0" name="Rectangle 41"/>
            <p:cNvSpPr>
              <a:spLocks noChangeArrowheads="1"/>
            </p:cNvSpPr>
            <p:nvPr userDrawn="1"/>
          </p:nvSpPr>
          <p:spPr bwMode="gray">
            <a:xfrm>
              <a:off x="8064592" y="3615402"/>
              <a:ext cx="51027" cy="5346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1" name="Rectangle 42"/>
            <p:cNvSpPr>
              <a:spLocks noChangeArrowheads="1"/>
            </p:cNvSpPr>
            <p:nvPr userDrawn="1"/>
          </p:nvSpPr>
          <p:spPr bwMode="gray">
            <a:xfrm>
              <a:off x="8155553" y="3615402"/>
              <a:ext cx="48808" cy="5346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2" name="Rectangle 43"/>
            <p:cNvSpPr>
              <a:spLocks noChangeArrowheads="1"/>
            </p:cNvSpPr>
            <p:nvPr userDrawn="1"/>
          </p:nvSpPr>
          <p:spPr bwMode="gray">
            <a:xfrm>
              <a:off x="8739030" y="3531098"/>
              <a:ext cx="465894" cy="69884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3" name="Rectangle 44"/>
            <p:cNvSpPr>
              <a:spLocks noChangeArrowheads="1"/>
            </p:cNvSpPr>
            <p:nvPr userDrawn="1"/>
          </p:nvSpPr>
          <p:spPr bwMode="gray">
            <a:xfrm>
              <a:off x="8739030" y="3531098"/>
              <a:ext cx="465894" cy="698841"/>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4" name="Rectangle 45"/>
            <p:cNvSpPr>
              <a:spLocks noChangeArrowheads="1"/>
            </p:cNvSpPr>
            <p:nvPr userDrawn="1"/>
          </p:nvSpPr>
          <p:spPr bwMode="gray">
            <a:xfrm>
              <a:off x="8279791" y="3278184"/>
              <a:ext cx="465894" cy="95175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5" name="Rectangle 46"/>
            <p:cNvSpPr>
              <a:spLocks noChangeArrowheads="1"/>
            </p:cNvSpPr>
            <p:nvPr userDrawn="1"/>
          </p:nvSpPr>
          <p:spPr bwMode="gray">
            <a:xfrm>
              <a:off x="8353003" y="3360270"/>
              <a:ext cx="48808" cy="732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6" name="Rectangle 47"/>
            <p:cNvSpPr>
              <a:spLocks noChangeArrowheads="1"/>
            </p:cNvSpPr>
            <p:nvPr userDrawn="1"/>
          </p:nvSpPr>
          <p:spPr bwMode="gray">
            <a:xfrm>
              <a:off x="8441745" y="3360270"/>
              <a:ext cx="48808" cy="732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7" name="Rectangle 48"/>
            <p:cNvSpPr>
              <a:spLocks noChangeArrowheads="1"/>
            </p:cNvSpPr>
            <p:nvPr userDrawn="1"/>
          </p:nvSpPr>
          <p:spPr bwMode="gray">
            <a:xfrm>
              <a:off x="8530487" y="3360270"/>
              <a:ext cx="51027" cy="732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8" name="Rectangle 49"/>
            <p:cNvSpPr>
              <a:spLocks noChangeArrowheads="1"/>
            </p:cNvSpPr>
            <p:nvPr userDrawn="1"/>
          </p:nvSpPr>
          <p:spPr bwMode="gray">
            <a:xfrm>
              <a:off x="8621447" y="3360270"/>
              <a:ext cx="48808" cy="732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9" name="Rectangle 50"/>
            <p:cNvSpPr>
              <a:spLocks noChangeArrowheads="1"/>
            </p:cNvSpPr>
            <p:nvPr userDrawn="1"/>
          </p:nvSpPr>
          <p:spPr bwMode="gray">
            <a:xfrm>
              <a:off x="8353003" y="3477853"/>
              <a:ext cx="48808" cy="732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0" name="Rectangle 51"/>
            <p:cNvSpPr>
              <a:spLocks noChangeArrowheads="1"/>
            </p:cNvSpPr>
            <p:nvPr userDrawn="1"/>
          </p:nvSpPr>
          <p:spPr bwMode="gray">
            <a:xfrm>
              <a:off x="8441745" y="3477853"/>
              <a:ext cx="48808" cy="732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1" name="Rectangle 52"/>
            <p:cNvSpPr>
              <a:spLocks noChangeArrowheads="1"/>
            </p:cNvSpPr>
            <p:nvPr userDrawn="1"/>
          </p:nvSpPr>
          <p:spPr bwMode="gray">
            <a:xfrm>
              <a:off x="8530487" y="3477853"/>
              <a:ext cx="51027" cy="732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2" name="Rectangle 53"/>
            <p:cNvSpPr>
              <a:spLocks noChangeArrowheads="1"/>
            </p:cNvSpPr>
            <p:nvPr userDrawn="1"/>
          </p:nvSpPr>
          <p:spPr bwMode="gray">
            <a:xfrm>
              <a:off x="8621447" y="3477853"/>
              <a:ext cx="48808" cy="732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3" name="Rectangle 54"/>
            <p:cNvSpPr>
              <a:spLocks noChangeArrowheads="1"/>
            </p:cNvSpPr>
            <p:nvPr userDrawn="1"/>
          </p:nvSpPr>
          <p:spPr bwMode="gray">
            <a:xfrm>
              <a:off x="8353003" y="3599873"/>
              <a:ext cx="48808" cy="7099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4" name="Rectangle 55"/>
            <p:cNvSpPr>
              <a:spLocks noChangeArrowheads="1"/>
            </p:cNvSpPr>
            <p:nvPr userDrawn="1"/>
          </p:nvSpPr>
          <p:spPr bwMode="gray">
            <a:xfrm>
              <a:off x="8441745" y="3599873"/>
              <a:ext cx="48808" cy="7099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5" name="Rectangle 56"/>
            <p:cNvSpPr>
              <a:spLocks noChangeArrowheads="1"/>
            </p:cNvSpPr>
            <p:nvPr userDrawn="1"/>
          </p:nvSpPr>
          <p:spPr bwMode="gray">
            <a:xfrm>
              <a:off x="8530487" y="3599873"/>
              <a:ext cx="51027" cy="7099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6" name="Rectangle 57"/>
            <p:cNvSpPr>
              <a:spLocks noChangeArrowheads="1"/>
            </p:cNvSpPr>
            <p:nvPr userDrawn="1"/>
          </p:nvSpPr>
          <p:spPr bwMode="gray">
            <a:xfrm>
              <a:off x="8621447" y="3599873"/>
              <a:ext cx="48808" cy="7099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7" name="Rectangle 58"/>
            <p:cNvSpPr>
              <a:spLocks noChangeArrowheads="1"/>
            </p:cNvSpPr>
            <p:nvPr userDrawn="1"/>
          </p:nvSpPr>
          <p:spPr bwMode="gray">
            <a:xfrm>
              <a:off x="8353003" y="3719674"/>
              <a:ext cx="48808" cy="687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8" name="Rectangle 59"/>
            <p:cNvSpPr>
              <a:spLocks noChangeArrowheads="1"/>
            </p:cNvSpPr>
            <p:nvPr userDrawn="1"/>
          </p:nvSpPr>
          <p:spPr bwMode="gray">
            <a:xfrm>
              <a:off x="8441745" y="3719674"/>
              <a:ext cx="48808" cy="687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9" name="Rectangle 60"/>
            <p:cNvSpPr>
              <a:spLocks noChangeArrowheads="1"/>
            </p:cNvSpPr>
            <p:nvPr userDrawn="1"/>
          </p:nvSpPr>
          <p:spPr bwMode="gray">
            <a:xfrm>
              <a:off x="8530487" y="3719674"/>
              <a:ext cx="51027" cy="687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0" name="Rectangle 61"/>
            <p:cNvSpPr>
              <a:spLocks noChangeArrowheads="1"/>
            </p:cNvSpPr>
            <p:nvPr userDrawn="1"/>
          </p:nvSpPr>
          <p:spPr bwMode="gray">
            <a:xfrm>
              <a:off x="8621447" y="3719674"/>
              <a:ext cx="48808" cy="687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1" name="Rectangle 62"/>
            <p:cNvSpPr>
              <a:spLocks noChangeArrowheads="1"/>
            </p:cNvSpPr>
            <p:nvPr userDrawn="1"/>
          </p:nvSpPr>
          <p:spPr bwMode="gray">
            <a:xfrm>
              <a:off x="8353003" y="3837257"/>
              <a:ext cx="48808" cy="7099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2" name="Rectangle 63"/>
            <p:cNvSpPr>
              <a:spLocks noChangeArrowheads="1"/>
            </p:cNvSpPr>
            <p:nvPr userDrawn="1"/>
          </p:nvSpPr>
          <p:spPr bwMode="gray">
            <a:xfrm>
              <a:off x="8441745" y="3837257"/>
              <a:ext cx="48808" cy="7099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3" name="Rectangle 64"/>
            <p:cNvSpPr>
              <a:spLocks noChangeArrowheads="1"/>
            </p:cNvSpPr>
            <p:nvPr userDrawn="1"/>
          </p:nvSpPr>
          <p:spPr bwMode="gray">
            <a:xfrm>
              <a:off x="8530487" y="3837257"/>
              <a:ext cx="51027" cy="7099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4" name="Rectangle 65"/>
            <p:cNvSpPr>
              <a:spLocks noChangeArrowheads="1"/>
            </p:cNvSpPr>
            <p:nvPr userDrawn="1"/>
          </p:nvSpPr>
          <p:spPr bwMode="gray">
            <a:xfrm>
              <a:off x="8621447" y="3837257"/>
              <a:ext cx="48808" cy="7099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5" name="Rectangle 66"/>
            <p:cNvSpPr>
              <a:spLocks noChangeArrowheads="1"/>
            </p:cNvSpPr>
            <p:nvPr userDrawn="1"/>
          </p:nvSpPr>
          <p:spPr bwMode="gray">
            <a:xfrm>
              <a:off x="8353003" y="3957058"/>
              <a:ext cx="48808" cy="732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6" name="Rectangle 67"/>
            <p:cNvSpPr>
              <a:spLocks noChangeArrowheads="1"/>
            </p:cNvSpPr>
            <p:nvPr userDrawn="1"/>
          </p:nvSpPr>
          <p:spPr bwMode="gray">
            <a:xfrm>
              <a:off x="8441745" y="3957058"/>
              <a:ext cx="48808" cy="732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7" name="Rectangle 68"/>
            <p:cNvSpPr>
              <a:spLocks noChangeArrowheads="1"/>
            </p:cNvSpPr>
            <p:nvPr userDrawn="1"/>
          </p:nvSpPr>
          <p:spPr bwMode="gray">
            <a:xfrm>
              <a:off x="8530487" y="3957058"/>
              <a:ext cx="51027" cy="732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8" name="Rectangle 69"/>
            <p:cNvSpPr>
              <a:spLocks noChangeArrowheads="1"/>
            </p:cNvSpPr>
            <p:nvPr userDrawn="1"/>
          </p:nvSpPr>
          <p:spPr bwMode="gray">
            <a:xfrm>
              <a:off x="8621447" y="3957058"/>
              <a:ext cx="48808" cy="732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9" name="Rectangle 70"/>
            <p:cNvSpPr>
              <a:spLocks noChangeArrowheads="1"/>
            </p:cNvSpPr>
            <p:nvPr userDrawn="1"/>
          </p:nvSpPr>
          <p:spPr bwMode="gray">
            <a:xfrm>
              <a:off x="8353003" y="4079078"/>
              <a:ext cx="48808" cy="687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0" name="Rectangle 71"/>
            <p:cNvSpPr>
              <a:spLocks noChangeArrowheads="1"/>
            </p:cNvSpPr>
            <p:nvPr userDrawn="1"/>
          </p:nvSpPr>
          <p:spPr bwMode="gray">
            <a:xfrm>
              <a:off x="8441745" y="4079078"/>
              <a:ext cx="48808" cy="687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1" name="Rectangle 72"/>
            <p:cNvSpPr>
              <a:spLocks noChangeArrowheads="1"/>
            </p:cNvSpPr>
            <p:nvPr userDrawn="1"/>
          </p:nvSpPr>
          <p:spPr bwMode="gray">
            <a:xfrm>
              <a:off x="8530487" y="4079078"/>
              <a:ext cx="51027" cy="687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2" name="Rectangle 73"/>
            <p:cNvSpPr>
              <a:spLocks noChangeArrowheads="1"/>
            </p:cNvSpPr>
            <p:nvPr userDrawn="1"/>
          </p:nvSpPr>
          <p:spPr bwMode="gray">
            <a:xfrm>
              <a:off x="8621447" y="4079078"/>
              <a:ext cx="48808" cy="687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3" name="Rectangle 74"/>
            <p:cNvSpPr>
              <a:spLocks noChangeArrowheads="1"/>
            </p:cNvSpPr>
            <p:nvPr userDrawn="1"/>
          </p:nvSpPr>
          <p:spPr bwMode="gray">
            <a:xfrm>
              <a:off x="7813897" y="3486727"/>
              <a:ext cx="465894" cy="48808"/>
            </a:xfrm>
            <a:prstGeom prst="rect">
              <a:avLst/>
            </a:prstGeom>
            <a:solidFill>
              <a:srgbClr val="3C50B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4" name="Rectangle 75"/>
            <p:cNvSpPr>
              <a:spLocks noChangeArrowheads="1"/>
            </p:cNvSpPr>
            <p:nvPr userDrawn="1"/>
          </p:nvSpPr>
          <p:spPr bwMode="gray">
            <a:xfrm>
              <a:off x="8279791" y="3229376"/>
              <a:ext cx="465894" cy="48808"/>
            </a:xfrm>
            <a:prstGeom prst="rect">
              <a:avLst/>
            </a:prstGeom>
            <a:solidFill>
              <a:srgbClr val="3C50B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5" name="Rectangle 76"/>
            <p:cNvSpPr>
              <a:spLocks noChangeArrowheads="1"/>
            </p:cNvSpPr>
            <p:nvPr userDrawn="1"/>
          </p:nvSpPr>
          <p:spPr bwMode="gray">
            <a:xfrm>
              <a:off x="8745685" y="3486727"/>
              <a:ext cx="459239" cy="48808"/>
            </a:xfrm>
            <a:prstGeom prst="rect">
              <a:avLst/>
            </a:prstGeom>
            <a:solidFill>
              <a:srgbClr val="3C50B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6" name="Rectangle 77"/>
            <p:cNvSpPr>
              <a:spLocks noChangeArrowheads="1"/>
            </p:cNvSpPr>
            <p:nvPr userDrawn="1"/>
          </p:nvSpPr>
          <p:spPr bwMode="gray">
            <a:xfrm>
              <a:off x="8814460" y="3615402"/>
              <a:ext cx="48808" cy="5346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7" name="Rectangle 78"/>
            <p:cNvSpPr>
              <a:spLocks noChangeArrowheads="1"/>
            </p:cNvSpPr>
            <p:nvPr userDrawn="1"/>
          </p:nvSpPr>
          <p:spPr bwMode="gray">
            <a:xfrm>
              <a:off x="8905421" y="3615402"/>
              <a:ext cx="48808" cy="5346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8" name="Rectangle 79"/>
            <p:cNvSpPr>
              <a:spLocks noChangeArrowheads="1"/>
            </p:cNvSpPr>
            <p:nvPr userDrawn="1"/>
          </p:nvSpPr>
          <p:spPr bwMode="gray">
            <a:xfrm>
              <a:off x="8991944" y="3615402"/>
              <a:ext cx="48808" cy="5346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9" name="Rectangle 80"/>
            <p:cNvSpPr>
              <a:spLocks noChangeArrowheads="1"/>
            </p:cNvSpPr>
            <p:nvPr userDrawn="1"/>
          </p:nvSpPr>
          <p:spPr bwMode="gray">
            <a:xfrm>
              <a:off x="9082904" y="3615402"/>
              <a:ext cx="48808" cy="5346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0" name="Rectangle 81"/>
            <p:cNvSpPr>
              <a:spLocks noChangeArrowheads="1"/>
            </p:cNvSpPr>
            <p:nvPr userDrawn="1"/>
          </p:nvSpPr>
          <p:spPr bwMode="gray">
            <a:xfrm>
              <a:off x="7687440" y="4229939"/>
              <a:ext cx="1646160" cy="687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1" name="Freeform 82"/>
            <p:cNvSpPr>
              <a:spLocks/>
            </p:cNvSpPr>
            <p:nvPr userDrawn="1"/>
          </p:nvSpPr>
          <p:spPr bwMode="gray">
            <a:xfrm>
              <a:off x="9837209" y="2199971"/>
              <a:ext cx="1320034" cy="670000"/>
            </a:xfrm>
            <a:custGeom>
              <a:avLst/>
              <a:gdLst>
                <a:gd name="T0" fmla="*/ 481 w 513"/>
                <a:gd name="T1" fmla="*/ 0 h 261"/>
                <a:gd name="T2" fmla="*/ 441 w 513"/>
                <a:gd name="T3" fmla="*/ 65 h 261"/>
                <a:gd name="T4" fmla="*/ 126 w 513"/>
                <a:gd name="T5" fmla="*/ 65 h 261"/>
                <a:gd name="T6" fmla="*/ 0 w 513"/>
                <a:gd name="T7" fmla="*/ 261 h 261"/>
                <a:gd name="T8" fmla="*/ 115 w 513"/>
                <a:gd name="T9" fmla="*/ 261 h 261"/>
                <a:gd name="T10" fmla="*/ 306 w 513"/>
                <a:gd name="T11" fmla="*/ 110 h 261"/>
                <a:gd name="T12" fmla="*/ 412 w 513"/>
                <a:gd name="T13" fmla="*/ 110 h 261"/>
                <a:gd name="T14" fmla="*/ 496 w 513"/>
                <a:gd name="T15" fmla="*/ 111 h 261"/>
                <a:gd name="T16" fmla="*/ 513 w 513"/>
                <a:gd name="T17" fmla="*/ 0 h 261"/>
                <a:gd name="T18" fmla="*/ 481 w 513"/>
                <a:gd name="T19" fmla="*/ 0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3" h="261">
                  <a:moveTo>
                    <a:pt x="481" y="0"/>
                  </a:moveTo>
                  <a:cubicBezTo>
                    <a:pt x="441" y="65"/>
                    <a:pt x="441" y="65"/>
                    <a:pt x="441" y="65"/>
                  </a:cubicBezTo>
                  <a:cubicBezTo>
                    <a:pt x="126" y="65"/>
                    <a:pt x="126" y="65"/>
                    <a:pt x="126" y="65"/>
                  </a:cubicBezTo>
                  <a:cubicBezTo>
                    <a:pt x="17" y="65"/>
                    <a:pt x="0" y="153"/>
                    <a:pt x="0" y="261"/>
                  </a:cubicBezTo>
                  <a:cubicBezTo>
                    <a:pt x="115" y="261"/>
                    <a:pt x="115" y="261"/>
                    <a:pt x="115" y="261"/>
                  </a:cubicBezTo>
                  <a:cubicBezTo>
                    <a:pt x="208" y="261"/>
                    <a:pt x="286" y="197"/>
                    <a:pt x="306" y="110"/>
                  </a:cubicBezTo>
                  <a:cubicBezTo>
                    <a:pt x="412" y="110"/>
                    <a:pt x="412" y="110"/>
                    <a:pt x="412" y="110"/>
                  </a:cubicBezTo>
                  <a:cubicBezTo>
                    <a:pt x="496" y="111"/>
                    <a:pt x="496" y="111"/>
                    <a:pt x="496" y="111"/>
                  </a:cubicBezTo>
                  <a:cubicBezTo>
                    <a:pt x="513" y="0"/>
                    <a:pt x="513" y="0"/>
                    <a:pt x="513" y="0"/>
                  </a:cubicBezTo>
                  <a:lnTo>
                    <a:pt x="481" y="0"/>
                  </a:lnTo>
                  <a:close/>
                </a:path>
              </a:pathLst>
            </a:custGeom>
            <a:solidFill>
              <a:srgbClr val="C4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2" name="Line 83"/>
            <p:cNvSpPr>
              <a:spLocks noChangeShapeType="1"/>
            </p:cNvSpPr>
            <p:nvPr userDrawn="1"/>
          </p:nvSpPr>
          <p:spPr bwMode="gray">
            <a:xfrm>
              <a:off x="10336382" y="2133415"/>
              <a:ext cx="0" cy="257351"/>
            </a:xfrm>
            <a:prstGeom prst="line">
              <a:avLst/>
            </a:prstGeom>
            <a:noFill/>
            <a:ln w="17463"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765"/>
            </a:p>
          </p:txBody>
        </p:sp>
        <p:sp>
          <p:nvSpPr>
            <p:cNvPr id="473" name="Oval 84"/>
            <p:cNvSpPr>
              <a:spLocks noChangeArrowheads="1"/>
            </p:cNvSpPr>
            <p:nvPr userDrawn="1"/>
          </p:nvSpPr>
          <p:spPr bwMode="gray">
            <a:xfrm>
              <a:off x="9861613" y="2089044"/>
              <a:ext cx="947318" cy="90960"/>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4" name="Freeform 85"/>
            <p:cNvSpPr>
              <a:spLocks/>
            </p:cNvSpPr>
            <p:nvPr userDrawn="1"/>
          </p:nvSpPr>
          <p:spPr bwMode="gray">
            <a:xfrm>
              <a:off x="9841646" y="2366362"/>
              <a:ext cx="599007" cy="377153"/>
            </a:xfrm>
            <a:custGeom>
              <a:avLst/>
              <a:gdLst>
                <a:gd name="T0" fmla="*/ 124 w 233"/>
                <a:gd name="T1" fmla="*/ 0 h 147"/>
                <a:gd name="T2" fmla="*/ 233 w 233"/>
                <a:gd name="T3" fmla="*/ 0 h 147"/>
                <a:gd name="T4" fmla="*/ 85 w 233"/>
                <a:gd name="T5" fmla="*/ 147 h 147"/>
                <a:gd name="T6" fmla="*/ 0 w 233"/>
                <a:gd name="T7" fmla="*/ 147 h 147"/>
                <a:gd name="T8" fmla="*/ 124 w 233"/>
                <a:gd name="T9" fmla="*/ 0 h 147"/>
              </a:gdLst>
              <a:ahLst/>
              <a:cxnLst>
                <a:cxn ang="0">
                  <a:pos x="T0" y="T1"/>
                </a:cxn>
                <a:cxn ang="0">
                  <a:pos x="T2" y="T3"/>
                </a:cxn>
                <a:cxn ang="0">
                  <a:pos x="T4" y="T5"/>
                </a:cxn>
                <a:cxn ang="0">
                  <a:pos x="T6" y="T7"/>
                </a:cxn>
                <a:cxn ang="0">
                  <a:pos x="T8" y="T9"/>
                </a:cxn>
              </a:cxnLst>
              <a:rect l="0" t="0" r="r" b="b"/>
              <a:pathLst>
                <a:path w="233" h="147">
                  <a:moveTo>
                    <a:pt x="124" y="0"/>
                  </a:moveTo>
                  <a:cubicBezTo>
                    <a:pt x="233" y="0"/>
                    <a:pt x="233" y="0"/>
                    <a:pt x="233" y="0"/>
                  </a:cubicBezTo>
                  <a:cubicBezTo>
                    <a:pt x="233" y="81"/>
                    <a:pt x="167" y="147"/>
                    <a:pt x="85" y="147"/>
                  </a:cubicBezTo>
                  <a:cubicBezTo>
                    <a:pt x="0" y="147"/>
                    <a:pt x="0" y="147"/>
                    <a:pt x="0" y="147"/>
                  </a:cubicBezTo>
                  <a:cubicBezTo>
                    <a:pt x="6" y="62"/>
                    <a:pt x="33" y="0"/>
                    <a:pt x="12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5" name="Freeform 86"/>
            <p:cNvSpPr>
              <a:spLocks/>
            </p:cNvSpPr>
            <p:nvPr userDrawn="1"/>
          </p:nvSpPr>
          <p:spPr bwMode="gray">
            <a:xfrm>
              <a:off x="9841646" y="2366362"/>
              <a:ext cx="539106" cy="377153"/>
            </a:xfrm>
            <a:custGeom>
              <a:avLst/>
              <a:gdLst>
                <a:gd name="T0" fmla="*/ 209 w 209"/>
                <a:gd name="T1" fmla="*/ 0 h 147"/>
                <a:gd name="T2" fmla="*/ 124 w 209"/>
                <a:gd name="T3" fmla="*/ 0 h 147"/>
                <a:gd name="T4" fmla="*/ 0 w 209"/>
                <a:gd name="T5" fmla="*/ 147 h 147"/>
                <a:gd name="T6" fmla="*/ 85 w 209"/>
                <a:gd name="T7" fmla="*/ 147 h 147"/>
                <a:gd name="T8" fmla="*/ 209 w 209"/>
                <a:gd name="T9" fmla="*/ 0 h 147"/>
              </a:gdLst>
              <a:ahLst/>
              <a:cxnLst>
                <a:cxn ang="0">
                  <a:pos x="T0" y="T1"/>
                </a:cxn>
                <a:cxn ang="0">
                  <a:pos x="T2" y="T3"/>
                </a:cxn>
                <a:cxn ang="0">
                  <a:pos x="T4" y="T5"/>
                </a:cxn>
                <a:cxn ang="0">
                  <a:pos x="T6" y="T7"/>
                </a:cxn>
                <a:cxn ang="0">
                  <a:pos x="T8" y="T9"/>
                </a:cxn>
              </a:cxnLst>
              <a:rect l="0" t="0" r="r" b="b"/>
              <a:pathLst>
                <a:path w="209" h="147">
                  <a:moveTo>
                    <a:pt x="209" y="0"/>
                  </a:moveTo>
                  <a:cubicBezTo>
                    <a:pt x="124" y="0"/>
                    <a:pt x="124" y="0"/>
                    <a:pt x="124" y="0"/>
                  </a:cubicBezTo>
                  <a:cubicBezTo>
                    <a:pt x="33" y="0"/>
                    <a:pt x="6" y="62"/>
                    <a:pt x="0" y="147"/>
                  </a:cubicBezTo>
                  <a:cubicBezTo>
                    <a:pt x="85" y="147"/>
                    <a:pt x="85" y="147"/>
                    <a:pt x="85" y="147"/>
                  </a:cubicBezTo>
                  <a:cubicBezTo>
                    <a:pt x="91" y="62"/>
                    <a:pt x="117" y="0"/>
                    <a:pt x="209"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6" name="Line 87"/>
            <p:cNvSpPr>
              <a:spLocks noChangeShapeType="1"/>
            </p:cNvSpPr>
            <p:nvPr userDrawn="1"/>
          </p:nvSpPr>
          <p:spPr bwMode="gray">
            <a:xfrm>
              <a:off x="11383534" y="2313117"/>
              <a:ext cx="488080" cy="0"/>
            </a:xfrm>
            <a:prstGeom prst="line">
              <a:avLst/>
            </a:prstGeom>
            <a:noFill/>
            <a:ln w="17463"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765"/>
            </a:p>
          </p:txBody>
        </p:sp>
        <p:sp>
          <p:nvSpPr>
            <p:cNvPr id="477" name="Line 88"/>
            <p:cNvSpPr>
              <a:spLocks noChangeShapeType="1"/>
            </p:cNvSpPr>
            <p:nvPr userDrawn="1"/>
          </p:nvSpPr>
          <p:spPr bwMode="gray">
            <a:xfrm>
              <a:off x="11283700" y="2397422"/>
              <a:ext cx="488080" cy="0"/>
            </a:xfrm>
            <a:prstGeom prst="line">
              <a:avLst/>
            </a:prstGeom>
            <a:noFill/>
            <a:ln w="17463"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765"/>
            </a:p>
          </p:txBody>
        </p:sp>
        <p:sp>
          <p:nvSpPr>
            <p:cNvPr id="478" name="Freeform 89"/>
            <p:cNvSpPr>
              <a:spLocks/>
            </p:cNvSpPr>
            <p:nvPr userDrawn="1"/>
          </p:nvSpPr>
          <p:spPr bwMode="gray">
            <a:xfrm>
              <a:off x="10405156" y="5217191"/>
              <a:ext cx="66556" cy="337219"/>
            </a:xfrm>
            <a:custGeom>
              <a:avLst/>
              <a:gdLst>
                <a:gd name="T0" fmla="*/ 23 w 26"/>
                <a:gd name="T1" fmla="*/ 105 h 131"/>
                <a:gd name="T2" fmla="*/ 19 w 26"/>
                <a:gd name="T3" fmla="*/ 105 h 131"/>
                <a:gd name="T4" fmla="*/ 19 w 26"/>
                <a:gd name="T5" fmla="*/ 0 h 131"/>
                <a:gd name="T6" fmla="*/ 7 w 26"/>
                <a:gd name="T7" fmla="*/ 0 h 131"/>
                <a:gd name="T8" fmla="*/ 7 w 26"/>
                <a:gd name="T9" fmla="*/ 105 h 131"/>
                <a:gd name="T10" fmla="*/ 4 w 26"/>
                <a:gd name="T11" fmla="*/ 105 h 131"/>
                <a:gd name="T12" fmla="*/ 0 w 26"/>
                <a:gd name="T13" fmla="*/ 108 h 131"/>
                <a:gd name="T14" fmla="*/ 0 w 26"/>
                <a:gd name="T15" fmla="*/ 131 h 131"/>
                <a:gd name="T16" fmla="*/ 26 w 26"/>
                <a:gd name="T17" fmla="*/ 131 h 131"/>
                <a:gd name="T18" fmla="*/ 26 w 26"/>
                <a:gd name="T19" fmla="*/ 108 h 131"/>
                <a:gd name="T20" fmla="*/ 23 w 26"/>
                <a:gd name="T21" fmla="*/ 105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 h="131">
                  <a:moveTo>
                    <a:pt x="23" y="105"/>
                  </a:moveTo>
                  <a:cubicBezTo>
                    <a:pt x="19" y="105"/>
                    <a:pt x="19" y="105"/>
                    <a:pt x="19" y="105"/>
                  </a:cubicBezTo>
                  <a:cubicBezTo>
                    <a:pt x="19" y="0"/>
                    <a:pt x="19" y="0"/>
                    <a:pt x="19" y="0"/>
                  </a:cubicBezTo>
                  <a:cubicBezTo>
                    <a:pt x="7" y="0"/>
                    <a:pt x="7" y="0"/>
                    <a:pt x="7" y="0"/>
                  </a:cubicBezTo>
                  <a:cubicBezTo>
                    <a:pt x="7" y="105"/>
                    <a:pt x="7" y="105"/>
                    <a:pt x="7" y="105"/>
                  </a:cubicBezTo>
                  <a:cubicBezTo>
                    <a:pt x="4" y="105"/>
                    <a:pt x="4" y="105"/>
                    <a:pt x="4" y="105"/>
                  </a:cubicBezTo>
                  <a:cubicBezTo>
                    <a:pt x="2" y="105"/>
                    <a:pt x="0" y="106"/>
                    <a:pt x="0" y="108"/>
                  </a:cubicBezTo>
                  <a:cubicBezTo>
                    <a:pt x="0" y="131"/>
                    <a:pt x="0" y="131"/>
                    <a:pt x="0" y="131"/>
                  </a:cubicBezTo>
                  <a:cubicBezTo>
                    <a:pt x="26" y="131"/>
                    <a:pt x="26" y="131"/>
                    <a:pt x="26" y="131"/>
                  </a:cubicBezTo>
                  <a:cubicBezTo>
                    <a:pt x="26" y="108"/>
                    <a:pt x="26" y="108"/>
                    <a:pt x="26" y="108"/>
                  </a:cubicBezTo>
                  <a:cubicBezTo>
                    <a:pt x="26" y="106"/>
                    <a:pt x="25" y="105"/>
                    <a:pt x="23" y="105"/>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9" name="Freeform 90"/>
            <p:cNvSpPr>
              <a:spLocks/>
            </p:cNvSpPr>
            <p:nvPr userDrawn="1"/>
          </p:nvSpPr>
          <p:spPr bwMode="gray">
            <a:xfrm>
              <a:off x="10405156" y="5217191"/>
              <a:ext cx="31060" cy="337219"/>
            </a:xfrm>
            <a:custGeom>
              <a:avLst/>
              <a:gdLst>
                <a:gd name="T0" fmla="*/ 4 w 12"/>
                <a:gd name="T1" fmla="*/ 105 h 131"/>
                <a:gd name="T2" fmla="*/ 7 w 12"/>
                <a:gd name="T3" fmla="*/ 105 h 131"/>
                <a:gd name="T4" fmla="*/ 7 w 12"/>
                <a:gd name="T5" fmla="*/ 0 h 131"/>
                <a:gd name="T6" fmla="*/ 12 w 12"/>
                <a:gd name="T7" fmla="*/ 0 h 131"/>
                <a:gd name="T8" fmla="*/ 12 w 12"/>
                <a:gd name="T9" fmla="*/ 105 h 131"/>
                <a:gd name="T10" fmla="*/ 8 w 12"/>
                <a:gd name="T11" fmla="*/ 105 h 131"/>
                <a:gd name="T12" fmla="*/ 5 w 12"/>
                <a:gd name="T13" fmla="*/ 108 h 131"/>
                <a:gd name="T14" fmla="*/ 5 w 12"/>
                <a:gd name="T15" fmla="*/ 131 h 131"/>
                <a:gd name="T16" fmla="*/ 0 w 12"/>
                <a:gd name="T17" fmla="*/ 131 h 131"/>
                <a:gd name="T18" fmla="*/ 0 w 12"/>
                <a:gd name="T19" fmla="*/ 108 h 131"/>
                <a:gd name="T20" fmla="*/ 4 w 12"/>
                <a:gd name="T21" fmla="*/ 105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 h="131">
                  <a:moveTo>
                    <a:pt x="4" y="105"/>
                  </a:moveTo>
                  <a:cubicBezTo>
                    <a:pt x="7" y="105"/>
                    <a:pt x="7" y="105"/>
                    <a:pt x="7" y="105"/>
                  </a:cubicBezTo>
                  <a:cubicBezTo>
                    <a:pt x="7" y="0"/>
                    <a:pt x="7" y="0"/>
                    <a:pt x="7" y="0"/>
                  </a:cubicBezTo>
                  <a:cubicBezTo>
                    <a:pt x="12" y="0"/>
                    <a:pt x="12" y="0"/>
                    <a:pt x="12" y="0"/>
                  </a:cubicBezTo>
                  <a:cubicBezTo>
                    <a:pt x="12" y="105"/>
                    <a:pt x="12" y="105"/>
                    <a:pt x="12" y="105"/>
                  </a:cubicBezTo>
                  <a:cubicBezTo>
                    <a:pt x="8" y="105"/>
                    <a:pt x="8" y="105"/>
                    <a:pt x="8" y="105"/>
                  </a:cubicBezTo>
                  <a:cubicBezTo>
                    <a:pt x="6" y="105"/>
                    <a:pt x="5" y="106"/>
                    <a:pt x="5" y="108"/>
                  </a:cubicBezTo>
                  <a:cubicBezTo>
                    <a:pt x="5" y="131"/>
                    <a:pt x="5" y="131"/>
                    <a:pt x="5" y="131"/>
                  </a:cubicBezTo>
                  <a:cubicBezTo>
                    <a:pt x="0" y="131"/>
                    <a:pt x="0" y="131"/>
                    <a:pt x="0" y="131"/>
                  </a:cubicBezTo>
                  <a:cubicBezTo>
                    <a:pt x="0" y="108"/>
                    <a:pt x="0" y="108"/>
                    <a:pt x="0" y="108"/>
                  </a:cubicBezTo>
                  <a:cubicBezTo>
                    <a:pt x="0" y="106"/>
                    <a:pt x="2" y="105"/>
                    <a:pt x="4" y="105"/>
                  </a:cubicBezTo>
                  <a:close/>
                </a:path>
              </a:pathLst>
            </a:custGeom>
            <a:solidFill>
              <a:srgbClr val="E6A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0" name="Freeform 91"/>
            <p:cNvSpPr>
              <a:spLocks/>
            </p:cNvSpPr>
            <p:nvPr userDrawn="1"/>
          </p:nvSpPr>
          <p:spPr bwMode="gray">
            <a:xfrm>
              <a:off x="9925951" y="4709145"/>
              <a:ext cx="264007" cy="259570"/>
            </a:xfrm>
            <a:custGeom>
              <a:avLst/>
              <a:gdLst>
                <a:gd name="T0" fmla="*/ 119 w 119"/>
                <a:gd name="T1" fmla="*/ 77 h 117"/>
                <a:gd name="T2" fmla="*/ 78 w 119"/>
                <a:gd name="T3" fmla="*/ 117 h 117"/>
                <a:gd name="T4" fmla="*/ 0 w 119"/>
                <a:gd name="T5" fmla="*/ 41 h 117"/>
                <a:gd name="T6" fmla="*/ 42 w 119"/>
                <a:gd name="T7" fmla="*/ 0 h 117"/>
                <a:gd name="T8" fmla="*/ 119 w 119"/>
                <a:gd name="T9" fmla="*/ 77 h 117"/>
              </a:gdLst>
              <a:ahLst/>
              <a:cxnLst>
                <a:cxn ang="0">
                  <a:pos x="T0" y="T1"/>
                </a:cxn>
                <a:cxn ang="0">
                  <a:pos x="T2" y="T3"/>
                </a:cxn>
                <a:cxn ang="0">
                  <a:pos x="T4" y="T5"/>
                </a:cxn>
                <a:cxn ang="0">
                  <a:pos x="T6" y="T7"/>
                </a:cxn>
                <a:cxn ang="0">
                  <a:pos x="T8" y="T9"/>
                </a:cxn>
              </a:cxnLst>
              <a:rect l="0" t="0" r="r" b="b"/>
              <a:pathLst>
                <a:path w="119" h="117">
                  <a:moveTo>
                    <a:pt x="119" y="77"/>
                  </a:moveTo>
                  <a:lnTo>
                    <a:pt x="78" y="117"/>
                  </a:lnTo>
                  <a:lnTo>
                    <a:pt x="0" y="41"/>
                  </a:lnTo>
                  <a:lnTo>
                    <a:pt x="42" y="0"/>
                  </a:lnTo>
                  <a:lnTo>
                    <a:pt x="119" y="77"/>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1" name="Freeform 92"/>
            <p:cNvSpPr>
              <a:spLocks/>
            </p:cNvSpPr>
            <p:nvPr userDrawn="1"/>
          </p:nvSpPr>
          <p:spPr bwMode="gray">
            <a:xfrm>
              <a:off x="9497772" y="4280966"/>
              <a:ext cx="501391" cy="499172"/>
            </a:xfrm>
            <a:custGeom>
              <a:avLst/>
              <a:gdLst>
                <a:gd name="T0" fmla="*/ 191 w 195"/>
                <a:gd name="T1" fmla="*/ 171 h 195"/>
                <a:gd name="T2" fmla="*/ 191 w 195"/>
                <a:gd name="T3" fmla="*/ 185 h 195"/>
                <a:gd name="T4" fmla="*/ 185 w 195"/>
                <a:gd name="T5" fmla="*/ 191 h 195"/>
                <a:gd name="T6" fmla="*/ 170 w 195"/>
                <a:gd name="T7" fmla="*/ 191 h 195"/>
                <a:gd name="T8" fmla="*/ 4 w 195"/>
                <a:gd name="T9" fmla="*/ 25 h 195"/>
                <a:gd name="T10" fmla="*/ 4 w 195"/>
                <a:gd name="T11" fmla="*/ 10 h 195"/>
                <a:gd name="T12" fmla="*/ 10 w 195"/>
                <a:gd name="T13" fmla="*/ 4 h 195"/>
                <a:gd name="T14" fmla="*/ 24 w 195"/>
                <a:gd name="T15" fmla="*/ 4 h 195"/>
                <a:gd name="T16" fmla="*/ 191 w 195"/>
                <a:gd name="T17" fmla="*/ 171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5" h="195">
                  <a:moveTo>
                    <a:pt x="191" y="171"/>
                  </a:moveTo>
                  <a:cubicBezTo>
                    <a:pt x="195" y="174"/>
                    <a:pt x="195" y="181"/>
                    <a:pt x="191" y="185"/>
                  </a:cubicBezTo>
                  <a:cubicBezTo>
                    <a:pt x="185" y="191"/>
                    <a:pt x="185" y="191"/>
                    <a:pt x="185" y="191"/>
                  </a:cubicBezTo>
                  <a:cubicBezTo>
                    <a:pt x="181" y="195"/>
                    <a:pt x="174" y="195"/>
                    <a:pt x="170" y="191"/>
                  </a:cubicBezTo>
                  <a:cubicBezTo>
                    <a:pt x="4" y="25"/>
                    <a:pt x="4" y="25"/>
                    <a:pt x="4" y="25"/>
                  </a:cubicBezTo>
                  <a:cubicBezTo>
                    <a:pt x="0" y="21"/>
                    <a:pt x="0" y="14"/>
                    <a:pt x="4" y="10"/>
                  </a:cubicBezTo>
                  <a:cubicBezTo>
                    <a:pt x="10" y="4"/>
                    <a:pt x="10" y="4"/>
                    <a:pt x="10" y="4"/>
                  </a:cubicBezTo>
                  <a:cubicBezTo>
                    <a:pt x="14" y="0"/>
                    <a:pt x="21" y="0"/>
                    <a:pt x="24" y="4"/>
                  </a:cubicBezTo>
                  <a:lnTo>
                    <a:pt x="191" y="171"/>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2" name="Freeform 93"/>
            <p:cNvSpPr>
              <a:spLocks/>
            </p:cNvSpPr>
            <p:nvPr userDrawn="1"/>
          </p:nvSpPr>
          <p:spPr bwMode="gray">
            <a:xfrm>
              <a:off x="10054626" y="4835602"/>
              <a:ext cx="849702" cy="845265"/>
            </a:xfrm>
            <a:custGeom>
              <a:avLst/>
              <a:gdLst>
                <a:gd name="T0" fmla="*/ 383 w 383"/>
                <a:gd name="T1" fmla="*/ 325 h 381"/>
                <a:gd name="T2" fmla="*/ 325 w 383"/>
                <a:gd name="T3" fmla="*/ 381 h 381"/>
                <a:gd name="T4" fmla="*/ 0 w 383"/>
                <a:gd name="T5" fmla="*/ 57 h 381"/>
                <a:gd name="T6" fmla="*/ 57 w 383"/>
                <a:gd name="T7" fmla="*/ 0 h 381"/>
                <a:gd name="T8" fmla="*/ 383 w 383"/>
                <a:gd name="T9" fmla="*/ 325 h 381"/>
              </a:gdLst>
              <a:ahLst/>
              <a:cxnLst>
                <a:cxn ang="0">
                  <a:pos x="T0" y="T1"/>
                </a:cxn>
                <a:cxn ang="0">
                  <a:pos x="T2" y="T3"/>
                </a:cxn>
                <a:cxn ang="0">
                  <a:pos x="T4" y="T5"/>
                </a:cxn>
                <a:cxn ang="0">
                  <a:pos x="T6" y="T7"/>
                </a:cxn>
                <a:cxn ang="0">
                  <a:pos x="T8" y="T9"/>
                </a:cxn>
              </a:cxnLst>
              <a:rect l="0" t="0" r="r" b="b"/>
              <a:pathLst>
                <a:path w="383" h="381">
                  <a:moveTo>
                    <a:pt x="383" y="325"/>
                  </a:moveTo>
                  <a:lnTo>
                    <a:pt x="325" y="381"/>
                  </a:lnTo>
                  <a:lnTo>
                    <a:pt x="0" y="57"/>
                  </a:lnTo>
                  <a:lnTo>
                    <a:pt x="57" y="0"/>
                  </a:lnTo>
                  <a:lnTo>
                    <a:pt x="383" y="3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3" name="Line 94"/>
            <p:cNvSpPr>
              <a:spLocks noChangeShapeType="1"/>
            </p:cNvSpPr>
            <p:nvPr userDrawn="1"/>
          </p:nvSpPr>
          <p:spPr bwMode="gray">
            <a:xfrm flipV="1">
              <a:off x="9925951" y="4709145"/>
              <a:ext cx="93179" cy="90960"/>
            </a:xfrm>
            <a:prstGeom prst="line">
              <a:avLst/>
            </a:prstGeom>
            <a:noFill/>
            <a:ln w="34925" cap="rnd">
              <a:solidFill>
                <a:srgbClr val="73737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765"/>
            </a:p>
          </p:txBody>
        </p:sp>
        <p:sp>
          <p:nvSpPr>
            <p:cNvPr id="484" name="Line 95"/>
            <p:cNvSpPr>
              <a:spLocks noChangeShapeType="1"/>
            </p:cNvSpPr>
            <p:nvPr userDrawn="1"/>
          </p:nvSpPr>
          <p:spPr bwMode="gray">
            <a:xfrm flipV="1">
              <a:off x="9635322" y="4418515"/>
              <a:ext cx="59901" cy="59901"/>
            </a:xfrm>
            <a:prstGeom prst="line">
              <a:avLst/>
            </a:prstGeom>
            <a:noFill/>
            <a:ln w="34925" cap="rnd">
              <a:solidFill>
                <a:srgbClr val="73737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765"/>
            </a:p>
          </p:txBody>
        </p:sp>
        <p:sp>
          <p:nvSpPr>
            <p:cNvPr id="485" name="Freeform 96"/>
            <p:cNvSpPr>
              <a:spLocks/>
            </p:cNvSpPr>
            <p:nvPr userDrawn="1"/>
          </p:nvSpPr>
          <p:spPr bwMode="gray">
            <a:xfrm>
              <a:off x="10145587" y="4844476"/>
              <a:ext cx="758742" cy="718808"/>
            </a:xfrm>
            <a:custGeom>
              <a:avLst/>
              <a:gdLst>
                <a:gd name="T0" fmla="*/ 342 w 342"/>
                <a:gd name="T1" fmla="*/ 321 h 324"/>
                <a:gd name="T2" fmla="*/ 338 w 342"/>
                <a:gd name="T3" fmla="*/ 324 h 324"/>
                <a:gd name="T4" fmla="*/ 0 w 342"/>
                <a:gd name="T5" fmla="*/ 21 h 324"/>
                <a:gd name="T6" fmla="*/ 21 w 342"/>
                <a:gd name="T7" fmla="*/ 0 h 324"/>
                <a:gd name="T8" fmla="*/ 342 w 342"/>
                <a:gd name="T9" fmla="*/ 321 h 324"/>
              </a:gdLst>
              <a:ahLst/>
              <a:cxnLst>
                <a:cxn ang="0">
                  <a:pos x="T0" y="T1"/>
                </a:cxn>
                <a:cxn ang="0">
                  <a:pos x="T2" y="T3"/>
                </a:cxn>
                <a:cxn ang="0">
                  <a:pos x="T4" y="T5"/>
                </a:cxn>
                <a:cxn ang="0">
                  <a:pos x="T6" y="T7"/>
                </a:cxn>
                <a:cxn ang="0">
                  <a:pos x="T8" y="T9"/>
                </a:cxn>
              </a:cxnLst>
              <a:rect l="0" t="0" r="r" b="b"/>
              <a:pathLst>
                <a:path w="342" h="324">
                  <a:moveTo>
                    <a:pt x="342" y="321"/>
                  </a:moveTo>
                  <a:lnTo>
                    <a:pt x="338" y="324"/>
                  </a:lnTo>
                  <a:lnTo>
                    <a:pt x="0" y="21"/>
                  </a:lnTo>
                  <a:lnTo>
                    <a:pt x="21" y="0"/>
                  </a:lnTo>
                  <a:lnTo>
                    <a:pt x="342" y="321"/>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6" name="Freeform 97"/>
            <p:cNvSpPr>
              <a:spLocks/>
            </p:cNvSpPr>
            <p:nvPr userDrawn="1"/>
          </p:nvSpPr>
          <p:spPr bwMode="gray">
            <a:xfrm>
              <a:off x="10063501" y="4926562"/>
              <a:ext cx="723245" cy="754305"/>
            </a:xfrm>
            <a:custGeom>
              <a:avLst/>
              <a:gdLst>
                <a:gd name="T0" fmla="*/ 321 w 326"/>
                <a:gd name="T1" fmla="*/ 340 h 340"/>
                <a:gd name="T2" fmla="*/ 326 w 326"/>
                <a:gd name="T3" fmla="*/ 336 h 340"/>
                <a:gd name="T4" fmla="*/ 21 w 326"/>
                <a:gd name="T5" fmla="*/ 0 h 340"/>
                <a:gd name="T6" fmla="*/ 0 w 326"/>
                <a:gd name="T7" fmla="*/ 20 h 340"/>
                <a:gd name="T8" fmla="*/ 321 w 326"/>
                <a:gd name="T9" fmla="*/ 340 h 340"/>
              </a:gdLst>
              <a:ahLst/>
              <a:cxnLst>
                <a:cxn ang="0">
                  <a:pos x="T0" y="T1"/>
                </a:cxn>
                <a:cxn ang="0">
                  <a:pos x="T2" y="T3"/>
                </a:cxn>
                <a:cxn ang="0">
                  <a:pos x="T4" y="T5"/>
                </a:cxn>
                <a:cxn ang="0">
                  <a:pos x="T6" y="T7"/>
                </a:cxn>
                <a:cxn ang="0">
                  <a:pos x="T8" y="T9"/>
                </a:cxn>
              </a:cxnLst>
              <a:rect l="0" t="0" r="r" b="b"/>
              <a:pathLst>
                <a:path w="326" h="340">
                  <a:moveTo>
                    <a:pt x="321" y="340"/>
                  </a:moveTo>
                  <a:lnTo>
                    <a:pt x="326" y="336"/>
                  </a:lnTo>
                  <a:lnTo>
                    <a:pt x="21" y="0"/>
                  </a:lnTo>
                  <a:lnTo>
                    <a:pt x="0" y="20"/>
                  </a:lnTo>
                  <a:lnTo>
                    <a:pt x="321" y="34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7" name="Freeform 98"/>
            <p:cNvSpPr>
              <a:spLocks/>
            </p:cNvSpPr>
            <p:nvPr userDrawn="1"/>
          </p:nvSpPr>
          <p:spPr bwMode="gray">
            <a:xfrm>
              <a:off x="10216580" y="5554410"/>
              <a:ext cx="721027" cy="104272"/>
            </a:xfrm>
            <a:custGeom>
              <a:avLst/>
              <a:gdLst>
                <a:gd name="T0" fmla="*/ 280 w 280"/>
                <a:gd name="T1" fmla="*/ 17 h 41"/>
                <a:gd name="T2" fmla="*/ 263 w 280"/>
                <a:gd name="T3" fmla="*/ 0 h 41"/>
                <a:gd name="T4" fmla="*/ 16 w 280"/>
                <a:gd name="T5" fmla="*/ 0 h 41"/>
                <a:gd name="T6" fmla="*/ 0 w 280"/>
                <a:gd name="T7" fmla="*/ 17 h 41"/>
                <a:gd name="T8" fmla="*/ 0 w 280"/>
                <a:gd name="T9" fmla="*/ 24 h 41"/>
                <a:gd name="T10" fmla="*/ 16 w 280"/>
                <a:gd name="T11" fmla="*/ 41 h 41"/>
                <a:gd name="T12" fmla="*/ 263 w 280"/>
                <a:gd name="T13" fmla="*/ 41 h 41"/>
                <a:gd name="T14" fmla="*/ 280 w 280"/>
                <a:gd name="T15" fmla="*/ 24 h 41"/>
                <a:gd name="T16" fmla="*/ 280 w 280"/>
                <a:gd name="T17" fmla="*/ 17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0" h="41">
                  <a:moveTo>
                    <a:pt x="280" y="17"/>
                  </a:moveTo>
                  <a:cubicBezTo>
                    <a:pt x="280" y="8"/>
                    <a:pt x="272" y="0"/>
                    <a:pt x="263" y="0"/>
                  </a:cubicBezTo>
                  <a:cubicBezTo>
                    <a:pt x="16" y="0"/>
                    <a:pt x="16" y="0"/>
                    <a:pt x="16" y="0"/>
                  </a:cubicBezTo>
                  <a:cubicBezTo>
                    <a:pt x="7" y="0"/>
                    <a:pt x="0" y="8"/>
                    <a:pt x="0" y="17"/>
                  </a:cubicBezTo>
                  <a:cubicBezTo>
                    <a:pt x="0" y="24"/>
                    <a:pt x="0" y="24"/>
                    <a:pt x="0" y="24"/>
                  </a:cubicBezTo>
                  <a:cubicBezTo>
                    <a:pt x="0" y="33"/>
                    <a:pt x="7" y="41"/>
                    <a:pt x="16" y="41"/>
                  </a:cubicBezTo>
                  <a:cubicBezTo>
                    <a:pt x="263" y="41"/>
                    <a:pt x="263" y="41"/>
                    <a:pt x="263" y="41"/>
                  </a:cubicBezTo>
                  <a:cubicBezTo>
                    <a:pt x="272" y="41"/>
                    <a:pt x="280" y="33"/>
                    <a:pt x="280" y="24"/>
                  </a:cubicBezTo>
                  <a:lnTo>
                    <a:pt x="280" y="17"/>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8" name="Oval 99"/>
            <p:cNvSpPr>
              <a:spLocks noChangeArrowheads="1"/>
            </p:cNvSpPr>
            <p:nvPr userDrawn="1"/>
          </p:nvSpPr>
          <p:spPr bwMode="gray">
            <a:xfrm>
              <a:off x="9888236" y="5687523"/>
              <a:ext cx="206325" cy="204106"/>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9" name="Oval 100"/>
            <p:cNvSpPr>
              <a:spLocks noChangeArrowheads="1"/>
            </p:cNvSpPr>
            <p:nvPr userDrawn="1"/>
          </p:nvSpPr>
          <p:spPr bwMode="gray">
            <a:xfrm>
              <a:off x="10303103" y="5687523"/>
              <a:ext cx="206325" cy="204106"/>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0" name="Oval 101"/>
            <p:cNvSpPr>
              <a:spLocks noChangeArrowheads="1"/>
            </p:cNvSpPr>
            <p:nvPr userDrawn="1"/>
          </p:nvSpPr>
          <p:spPr bwMode="gray">
            <a:xfrm>
              <a:off x="10615918" y="5687523"/>
              <a:ext cx="206325" cy="204106"/>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1" name="Freeform 102"/>
            <p:cNvSpPr>
              <a:spLocks/>
            </p:cNvSpPr>
            <p:nvPr userDrawn="1"/>
          </p:nvSpPr>
          <p:spPr bwMode="gray">
            <a:xfrm>
              <a:off x="9741812" y="5350304"/>
              <a:ext cx="368278" cy="439272"/>
            </a:xfrm>
            <a:custGeom>
              <a:avLst/>
              <a:gdLst>
                <a:gd name="T0" fmla="*/ 143 w 143"/>
                <a:gd name="T1" fmla="*/ 0 h 171"/>
                <a:gd name="T2" fmla="*/ 38 w 143"/>
                <a:gd name="T3" fmla="*/ 0 h 171"/>
                <a:gd name="T4" fmla="*/ 9 w 143"/>
                <a:gd name="T5" fmla="*/ 171 h 171"/>
                <a:gd name="T6" fmla="*/ 114 w 143"/>
                <a:gd name="T7" fmla="*/ 171 h 171"/>
                <a:gd name="T8" fmla="*/ 143 w 143"/>
                <a:gd name="T9" fmla="*/ 0 h 171"/>
              </a:gdLst>
              <a:ahLst/>
              <a:cxnLst>
                <a:cxn ang="0">
                  <a:pos x="T0" y="T1"/>
                </a:cxn>
                <a:cxn ang="0">
                  <a:pos x="T2" y="T3"/>
                </a:cxn>
                <a:cxn ang="0">
                  <a:pos x="T4" y="T5"/>
                </a:cxn>
                <a:cxn ang="0">
                  <a:pos x="T6" y="T7"/>
                </a:cxn>
                <a:cxn ang="0">
                  <a:pos x="T8" y="T9"/>
                </a:cxn>
              </a:cxnLst>
              <a:rect l="0" t="0" r="r" b="b"/>
              <a:pathLst>
                <a:path w="143" h="171">
                  <a:moveTo>
                    <a:pt x="143" y="0"/>
                  </a:moveTo>
                  <a:cubicBezTo>
                    <a:pt x="112" y="0"/>
                    <a:pt x="56" y="0"/>
                    <a:pt x="38" y="0"/>
                  </a:cubicBezTo>
                  <a:cubicBezTo>
                    <a:pt x="0" y="44"/>
                    <a:pt x="9" y="171"/>
                    <a:pt x="9" y="171"/>
                  </a:cubicBezTo>
                  <a:cubicBezTo>
                    <a:pt x="114" y="171"/>
                    <a:pt x="114" y="171"/>
                    <a:pt x="114" y="171"/>
                  </a:cubicBezTo>
                  <a:cubicBezTo>
                    <a:pt x="114" y="171"/>
                    <a:pt x="105" y="44"/>
                    <a:pt x="143" y="0"/>
                  </a:cubicBezTo>
                  <a:close/>
                </a:path>
              </a:pathLst>
            </a:custGeom>
            <a:solidFill>
              <a:srgbClr val="BA6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2" name="Freeform 103"/>
            <p:cNvSpPr>
              <a:spLocks/>
            </p:cNvSpPr>
            <p:nvPr userDrawn="1"/>
          </p:nvSpPr>
          <p:spPr bwMode="gray">
            <a:xfrm>
              <a:off x="10103434" y="5658682"/>
              <a:ext cx="4437"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1" y="0"/>
                    <a:pt x="1" y="0"/>
                    <a:pt x="1" y="0"/>
                  </a:cubicBezTo>
                  <a:cubicBezTo>
                    <a:pt x="0" y="0"/>
                    <a:pt x="0" y="0"/>
                    <a:pt x="0" y="0"/>
                  </a:cubicBezTo>
                  <a:close/>
                </a:path>
              </a:pathLst>
            </a:custGeom>
            <a:solidFill>
              <a:srgbClr val="E6A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3" name="Freeform 104"/>
            <p:cNvSpPr>
              <a:spLocks/>
            </p:cNvSpPr>
            <p:nvPr userDrawn="1"/>
          </p:nvSpPr>
          <p:spPr bwMode="gray">
            <a:xfrm>
              <a:off x="9739593" y="5350304"/>
              <a:ext cx="137550" cy="439272"/>
            </a:xfrm>
            <a:custGeom>
              <a:avLst/>
              <a:gdLst>
                <a:gd name="T0" fmla="*/ 54 w 54"/>
                <a:gd name="T1" fmla="*/ 0 h 171"/>
                <a:gd name="T2" fmla="*/ 39 w 54"/>
                <a:gd name="T3" fmla="*/ 0 h 171"/>
                <a:gd name="T4" fmla="*/ 10 w 54"/>
                <a:gd name="T5" fmla="*/ 171 h 171"/>
                <a:gd name="T6" fmla="*/ 25 w 54"/>
                <a:gd name="T7" fmla="*/ 171 h 171"/>
                <a:gd name="T8" fmla="*/ 54 w 54"/>
                <a:gd name="T9" fmla="*/ 0 h 171"/>
              </a:gdLst>
              <a:ahLst/>
              <a:cxnLst>
                <a:cxn ang="0">
                  <a:pos x="T0" y="T1"/>
                </a:cxn>
                <a:cxn ang="0">
                  <a:pos x="T2" y="T3"/>
                </a:cxn>
                <a:cxn ang="0">
                  <a:pos x="T4" y="T5"/>
                </a:cxn>
                <a:cxn ang="0">
                  <a:pos x="T6" y="T7"/>
                </a:cxn>
                <a:cxn ang="0">
                  <a:pos x="T8" y="T9"/>
                </a:cxn>
              </a:cxnLst>
              <a:rect l="0" t="0" r="r" b="b"/>
              <a:pathLst>
                <a:path w="54" h="171">
                  <a:moveTo>
                    <a:pt x="54" y="0"/>
                  </a:moveTo>
                  <a:cubicBezTo>
                    <a:pt x="48" y="0"/>
                    <a:pt x="43" y="0"/>
                    <a:pt x="39" y="0"/>
                  </a:cubicBezTo>
                  <a:cubicBezTo>
                    <a:pt x="0" y="44"/>
                    <a:pt x="10" y="171"/>
                    <a:pt x="10" y="171"/>
                  </a:cubicBezTo>
                  <a:cubicBezTo>
                    <a:pt x="25" y="171"/>
                    <a:pt x="25" y="171"/>
                    <a:pt x="25" y="171"/>
                  </a:cubicBezTo>
                  <a:cubicBezTo>
                    <a:pt x="25" y="171"/>
                    <a:pt x="16" y="44"/>
                    <a:pt x="54" y="0"/>
                  </a:cubicBezTo>
                  <a:close/>
                </a:path>
              </a:pathLst>
            </a:custGeom>
            <a:solidFill>
              <a:srgbClr val="E6A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4" name="Freeform 105"/>
            <p:cNvSpPr>
              <a:spLocks/>
            </p:cNvSpPr>
            <p:nvPr userDrawn="1"/>
          </p:nvSpPr>
          <p:spPr bwMode="gray">
            <a:xfrm>
              <a:off x="9974759" y="5350304"/>
              <a:ext cx="985034" cy="439272"/>
            </a:xfrm>
            <a:custGeom>
              <a:avLst/>
              <a:gdLst>
                <a:gd name="T0" fmla="*/ 373 w 382"/>
                <a:gd name="T1" fmla="*/ 120 h 171"/>
                <a:gd name="T2" fmla="*/ 127 w 382"/>
                <a:gd name="T3" fmla="*/ 120 h 171"/>
                <a:gd name="T4" fmla="*/ 126 w 382"/>
                <a:gd name="T5" fmla="*/ 120 h 171"/>
                <a:gd name="T6" fmla="*/ 126 w 382"/>
                <a:gd name="T7" fmla="*/ 0 h 171"/>
                <a:gd name="T8" fmla="*/ 38 w 382"/>
                <a:gd name="T9" fmla="*/ 0 h 171"/>
                <a:gd name="T10" fmla="*/ 9 w 382"/>
                <a:gd name="T11" fmla="*/ 171 h 171"/>
                <a:gd name="T12" fmla="*/ 373 w 382"/>
                <a:gd name="T13" fmla="*/ 171 h 171"/>
                <a:gd name="T14" fmla="*/ 382 w 382"/>
                <a:gd name="T15" fmla="*/ 163 h 171"/>
                <a:gd name="T16" fmla="*/ 382 w 382"/>
                <a:gd name="T17" fmla="*/ 128 h 171"/>
                <a:gd name="T18" fmla="*/ 373 w 382"/>
                <a:gd name="T19" fmla="*/ 120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2" h="171">
                  <a:moveTo>
                    <a:pt x="373" y="120"/>
                  </a:moveTo>
                  <a:cubicBezTo>
                    <a:pt x="127" y="120"/>
                    <a:pt x="127" y="120"/>
                    <a:pt x="127" y="120"/>
                  </a:cubicBezTo>
                  <a:cubicBezTo>
                    <a:pt x="127" y="120"/>
                    <a:pt x="127" y="120"/>
                    <a:pt x="126" y="120"/>
                  </a:cubicBezTo>
                  <a:cubicBezTo>
                    <a:pt x="126" y="0"/>
                    <a:pt x="126" y="0"/>
                    <a:pt x="126" y="0"/>
                  </a:cubicBezTo>
                  <a:cubicBezTo>
                    <a:pt x="126" y="0"/>
                    <a:pt x="69" y="0"/>
                    <a:pt x="38" y="0"/>
                  </a:cubicBezTo>
                  <a:cubicBezTo>
                    <a:pt x="0" y="44"/>
                    <a:pt x="9" y="171"/>
                    <a:pt x="9" y="171"/>
                  </a:cubicBezTo>
                  <a:cubicBezTo>
                    <a:pt x="373" y="171"/>
                    <a:pt x="373" y="171"/>
                    <a:pt x="373" y="171"/>
                  </a:cubicBezTo>
                  <a:cubicBezTo>
                    <a:pt x="378" y="171"/>
                    <a:pt x="382" y="168"/>
                    <a:pt x="382" y="163"/>
                  </a:cubicBezTo>
                  <a:cubicBezTo>
                    <a:pt x="382" y="128"/>
                    <a:pt x="382" y="128"/>
                    <a:pt x="382" y="128"/>
                  </a:cubicBezTo>
                  <a:cubicBezTo>
                    <a:pt x="382" y="124"/>
                    <a:pt x="378" y="120"/>
                    <a:pt x="373" y="12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5" name="Freeform 106"/>
            <p:cNvSpPr>
              <a:spLocks/>
            </p:cNvSpPr>
            <p:nvPr userDrawn="1"/>
          </p:nvSpPr>
          <p:spPr bwMode="gray">
            <a:xfrm>
              <a:off x="9974759" y="5350304"/>
              <a:ext cx="326126" cy="439272"/>
            </a:xfrm>
            <a:custGeom>
              <a:avLst/>
              <a:gdLst>
                <a:gd name="T0" fmla="*/ 47 w 126"/>
                <a:gd name="T1" fmla="*/ 8 h 171"/>
                <a:gd name="T2" fmla="*/ 126 w 126"/>
                <a:gd name="T3" fmla="*/ 8 h 171"/>
                <a:gd name="T4" fmla="*/ 126 w 126"/>
                <a:gd name="T5" fmla="*/ 0 h 171"/>
                <a:gd name="T6" fmla="*/ 38 w 126"/>
                <a:gd name="T7" fmla="*/ 0 h 171"/>
                <a:gd name="T8" fmla="*/ 9 w 126"/>
                <a:gd name="T9" fmla="*/ 171 h 171"/>
                <a:gd name="T10" fmla="*/ 17 w 126"/>
                <a:gd name="T11" fmla="*/ 171 h 171"/>
                <a:gd name="T12" fmla="*/ 47 w 126"/>
                <a:gd name="T13" fmla="*/ 8 h 171"/>
              </a:gdLst>
              <a:ahLst/>
              <a:cxnLst>
                <a:cxn ang="0">
                  <a:pos x="T0" y="T1"/>
                </a:cxn>
                <a:cxn ang="0">
                  <a:pos x="T2" y="T3"/>
                </a:cxn>
                <a:cxn ang="0">
                  <a:pos x="T4" y="T5"/>
                </a:cxn>
                <a:cxn ang="0">
                  <a:pos x="T6" y="T7"/>
                </a:cxn>
                <a:cxn ang="0">
                  <a:pos x="T8" y="T9"/>
                </a:cxn>
                <a:cxn ang="0">
                  <a:pos x="T10" y="T11"/>
                </a:cxn>
                <a:cxn ang="0">
                  <a:pos x="T12" y="T13"/>
                </a:cxn>
              </a:cxnLst>
              <a:rect l="0" t="0" r="r" b="b"/>
              <a:pathLst>
                <a:path w="126" h="171">
                  <a:moveTo>
                    <a:pt x="47" y="8"/>
                  </a:moveTo>
                  <a:cubicBezTo>
                    <a:pt x="71" y="8"/>
                    <a:pt x="109" y="8"/>
                    <a:pt x="126" y="8"/>
                  </a:cubicBezTo>
                  <a:cubicBezTo>
                    <a:pt x="126" y="0"/>
                    <a:pt x="126" y="0"/>
                    <a:pt x="126" y="0"/>
                  </a:cubicBezTo>
                  <a:cubicBezTo>
                    <a:pt x="126" y="0"/>
                    <a:pt x="69" y="0"/>
                    <a:pt x="38" y="0"/>
                  </a:cubicBezTo>
                  <a:cubicBezTo>
                    <a:pt x="0" y="44"/>
                    <a:pt x="9" y="171"/>
                    <a:pt x="9" y="171"/>
                  </a:cubicBezTo>
                  <a:cubicBezTo>
                    <a:pt x="17" y="171"/>
                    <a:pt x="17" y="171"/>
                    <a:pt x="17" y="171"/>
                  </a:cubicBezTo>
                  <a:cubicBezTo>
                    <a:pt x="16" y="142"/>
                    <a:pt x="14" y="46"/>
                    <a:pt x="47" y="8"/>
                  </a:cubicBezTo>
                  <a:close/>
                </a:path>
              </a:pathLst>
            </a:custGeom>
            <a:solidFill>
              <a:srgbClr val="BA6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6" name="Freeform 107"/>
            <p:cNvSpPr>
              <a:spLocks/>
            </p:cNvSpPr>
            <p:nvPr userDrawn="1"/>
          </p:nvSpPr>
          <p:spPr bwMode="gray">
            <a:xfrm>
              <a:off x="9996944" y="576739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7" name="Freeform 108"/>
            <p:cNvSpPr>
              <a:spLocks/>
            </p:cNvSpPr>
            <p:nvPr userDrawn="1"/>
          </p:nvSpPr>
          <p:spPr bwMode="gray">
            <a:xfrm>
              <a:off x="9999163" y="577404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8" name="Freeform 109"/>
            <p:cNvSpPr>
              <a:spLocks/>
            </p:cNvSpPr>
            <p:nvPr userDrawn="1"/>
          </p:nvSpPr>
          <p:spPr bwMode="gray">
            <a:xfrm>
              <a:off x="9996944" y="5762953"/>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9" name="Freeform 110"/>
            <p:cNvSpPr>
              <a:spLocks/>
            </p:cNvSpPr>
            <p:nvPr userDrawn="1"/>
          </p:nvSpPr>
          <p:spPr bwMode="gray">
            <a:xfrm>
              <a:off x="9999163" y="578292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0" name="Freeform 111"/>
            <p:cNvSpPr>
              <a:spLocks/>
            </p:cNvSpPr>
            <p:nvPr userDrawn="1"/>
          </p:nvSpPr>
          <p:spPr bwMode="gray">
            <a:xfrm>
              <a:off x="10019130" y="5658682"/>
              <a:ext cx="940663" cy="130894"/>
            </a:xfrm>
            <a:custGeom>
              <a:avLst/>
              <a:gdLst>
                <a:gd name="T0" fmla="*/ 357 w 365"/>
                <a:gd name="T1" fmla="*/ 0 h 51"/>
                <a:gd name="T2" fmla="*/ 357 w 365"/>
                <a:gd name="T3" fmla="*/ 32 h 51"/>
                <a:gd name="T4" fmla="*/ 348 w 365"/>
                <a:gd name="T5" fmla="*/ 41 h 51"/>
                <a:gd name="T6" fmla="*/ 0 w 365"/>
                <a:gd name="T7" fmla="*/ 41 h 51"/>
                <a:gd name="T8" fmla="*/ 0 w 365"/>
                <a:gd name="T9" fmla="*/ 51 h 51"/>
                <a:gd name="T10" fmla="*/ 356 w 365"/>
                <a:gd name="T11" fmla="*/ 51 h 51"/>
                <a:gd name="T12" fmla="*/ 365 w 365"/>
                <a:gd name="T13" fmla="*/ 43 h 51"/>
                <a:gd name="T14" fmla="*/ 365 w 365"/>
                <a:gd name="T15" fmla="*/ 8 h 51"/>
                <a:gd name="T16" fmla="*/ 357 w 365"/>
                <a:gd name="T17"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5" h="51">
                  <a:moveTo>
                    <a:pt x="357" y="0"/>
                  </a:moveTo>
                  <a:cubicBezTo>
                    <a:pt x="357" y="32"/>
                    <a:pt x="357" y="32"/>
                    <a:pt x="357" y="32"/>
                  </a:cubicBezTo>
                  <a:cubicBezTo>
                    <a:pt x="357" y="37"/>
                    <a:pt x="353" y="41"/>
                    <a:pt x="348" y="41"/>
                  </a:cubicBezTo>
                  <a:cubicBezTo>
                    <a:pt x="0" y="41"/>
                    <a:pt x="0" y="41"/>
                    <a:pt x="0" y="41"/>
                  </a:cubicBezTo>
                  <a:cubicBezTo>
                    <a:pt x="0" y="45"/>
                    <a:pt x="0" y="49"/>
                    <a:pt x="0" y="51"/>
                  </a:cubicBezTo>
                  <a:cubicBezTo>
                    <a:pt x="356" y="51"/>
                    <a:pt x="356" y="51"/>
                    <a:pt x="356" y="51"/>
                  </a:cubicBezTo>
                  <a:cubicBezTo>
                    <a:pt x="361" y="51"/>
                    <a:pt x="365" y="48"/>
                    <a:pt x="365" y="43"/>
                  </a:cubicBezTo>
                  <a:cubicBezTo>
                    <a:pt x="365" y="8"/>
                    <a:pt x="365" y="8"/>
                    <a:pt x="365" y="8"/>
                  </a:cubicBezTo>
                  <a:cubicBezTo>
                    <a:pt x="365" y="4"/>
                    <a:pt x="361" y="0"/>
                    <a:pt x="357" y="0"/>
                  </a:cubicBezTo>
                  <a:close/>
                </a:path>
              </a:pathLst>
            </a:custGeom>
            <a:solidFill>
              <a:srgbClr val="BA6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1" name="Freeform 112"/>
            <p:cNvSpPr>
              <a:spLocks/>
            </p:cNvSpPr>
            <p:nvPr userDrawn="1"/>
          </p:nvSpPr>
          <p:spPr bwMode="gray">
            <a:xfrm>
              <a:off x="10039097" y="5399112"/>
              <a:ext cx="217417" cy="259570"/>
            </a:xfrm>
            <a:custGeom>
              <a:avLst/>
              <a:gdLst>
                <a:gd name="T0" fmla="*/ 84 w 84"/>
                <a:gd name="T1" fmla="*/ 101 h 101"/>
                <a:gd name="T2" fmla="*/ 84 w 84"/>
                <a:gd name="T3" fmla="*/ 0 h 101"/>
                <a:gd name="T4" fmla="*/ 23 w 84"/>
                <a:gd name="T5" fmla="*/ 0 h 101"/>
                <a:gd name="T6" fmla="*/ 0 w 84"/>
                <a:gd name="T7" fmla="*/ 101 h 101"/>
                <a:gd name="T8" fmla="*/ 84 w 84"/>
                <a:gd name="T9" fmla="*/ 101 h 101"/>
              </a:gdLst>
              <a:ahLst/>
              <a:cxnLst>
                <a:cxn ang="0">
                  <a:pos x="T0" y="T1"/>
                </a:cxn>
                <a:cxn ang="0">
                  <a:pos x="T2" y="T3"/>
                </a:cxn>
                <a:cxn ang="0">
                  <a:pos x="T4" y="T5"/>
                </a:cxn>
                <a:cxn ang="0">
                  <a:pos x="T6" y="T7"/>
                </a:cxn>
                <a:cxn ang="0">
                  <a:pos x="T8" y="T9"/>
                </a:cxn>
              </a:cxnLst>
              <a:rect l="0" t="0" r="r" b="b"/>
              <a:pathLst>
                <a:path w="84" h="101">
                  <a:moveTo>
                    <a:pt x="84" y="101"/>
                  </a:moveTo>
                  <a:cubicBezTo>
                    <a:pt x="84" y="0"/>
                    <a:pt x="84" y="0"/>
                    <a:pt x="84" y="0"/>
                  </a:cubicBezTo>
                  <a:cubicBezTo>
                    <a:pt x="84" y="0"/>
                    <a:pt x="47" y="0"/>
                    <a:pt x="23" y="0"/>
                  </a:cubicBezTo>
                  <a:cubicBezTo>
                    <a:pt x="4" y="21"/>
                    <a:pt x="0" y="69"/>
                    <a:pt x="0" y="101"/>
                  </a:cubicBezTo>
                  <a:lnTo>
                    <a:pt x="84" y="101"/>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2" name="Freeform 113"/>
            <p:cNvSpPr>
              <a:spLocks/>
            </p:cNvSpPr>
            <p:nvPr userDrawn="1"/>
          </p:nvSpPr>
          <p:spPr bwMode="gray">
            <a:xfrm>
              <a:off x="10039097" y="5399112"/>
              <a:ext cx="217417" cy="259570"/>
            </a:xfrm>
            <a:custGeom>
              <a:avLst/>
              <a:gdLst>
                <a:gd name="T0" fmla="*/ 84 w 84"/>
                <a:gd name="T1" fmla="*/ 101 h 101"/>
                <a:gd name="T2" fmla="*/ 23 w 84"/>
                <a:gd name="T3" fmla="*/ 0 h 101"/>
                <a:gd name="T4" fmla="*/ 0 w 84"/>
                <a:gd name="T5" fmla="*/ 101 h 101"/>
                <a:gd name="T6" fmla="*/ 84 w 84"/>
                <a:gd name="T7" fmla="*/ 101 h 101"/>
              </a:gdLst>
              <a:ahLst/>
              <a:cxnLst>
                <a:cxn ang="0">
                  <a:pos x="T0" y="T1"/>
                </a:cxn>
                <a:cxn ang="0">
                  <a:pos x="T2" y="T3"/>
                </a:cxn>
                <a:cxn ang="0">
                  <a:pos x="T4" y="T5"/>
                </a:cxn>
                <a:cxn ang="0">
                  <a:pos x="T6" y="T7"/>
                </a:cxn>
              </a:cxnLst>
              <a:rect l="0" t="0" r="r" b="b"/>
              <a:pathLst>
                <a:path w="84" h="101">
                  <a:moveTo>
                    <a:pt x="84" y="101"/>
                  </a:moveTo>
                  <a:cubicBezTo>
                    <a:pt x="84" y="101"/>
                    <a:pt x="49" y="42"/>
                    <a:pt x="23" y="0"/>
                  </a:cubicBezTo>
                  <a:cubicBezTo>
                    <a:pt x="4" y="21"/>
                    <a:pt x="0" y="69"/>
                    <a:pt x="0" y="101"/>
                  </a:cubicBezTo>
                  <a:lnTo>
                    <a:pt x="84" y="101"/>
                  </a:ln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3" name="Oval 114"/>
            <p:cNvSpPr>
              <a:spLocks noChangeArrowheads="1"/>
            </p:cNvSpPr>
            <p:nvPr userDrawn="1"/>
          </p:nvSpPr>
          <p:spPr bwMode="gray">
            <a:xfrm>
              <a:off x="10045752" y="5687523"/>
              <a:ext cx="206325" cy="204106"/>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4" name="Oval 115"/>
            <p:cNvSpPr>
              <a:spLocks noChangeArrowheads="1"/>
            </p:cNvSpPr>
            <p:nvPr userDrawn="1"/>
          </p:nvSpPr>
          <p:spPr bwMode="gray">
            <a:xfrm>
              <a:off x="10094560" y="5734112"/>
              <a:ext cx="106490" cy="110927"/>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5" name="Oval 116"/>
            <p:cNvSpPr>
              <a:spLocks noChangeArrowheads="1"/>
            </p:cNvSpPr>
            <p:nvPr userDrawn="1"/>
          </p:nvSpPr>
          <p:spPr bwMode="gray">
            <a:xfrm>
              <a:off x="10678037" y="5687523"/>
              <a:ext cx="206325" cy="204106"/>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6" name="Oval 117"/>
            <p:cNvSpPr>
              <a:spLocks noChangeArrowheads="1"/>
            </p:cNvSpPr>
            <p:nvPr userDrawn="1"/>
          </p:nvSpPr>
          <p:spPr bwMode="gray">
            <a:xfrm>
              <a:off x="10726845" y="5734112"/>
              <a:ext cx="108709" cy="110927"/>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7" name="Oval 118"/>
            <p:cNvSpPr>
              <a:spLocks noChangeArrowheads="1"/>
            </p:cNvSpPr>
            <p:nvPr userDrawn="1"/>
          </p:nvSpPr>
          <p:spPr bwMode="gray">
            <a:xfrm>
              <a:off x="10460620" y="5687523"/>
              <a:ext cx="204106" cy="204106"/>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8" name="Oval 119"/>
            <p:cNvSpPr>
              <a:spLocks noChangeArrowheads="1"/>
            </p:cNvSpPr>
            <p:nvPr userDrawn="1"/>
          </p:nvSpPr>
          <p:spPr bwMode="gray">
            <a:xfrm>
              <a:off x="10504991" y="5734112"/>
              <a:ext cx="110927" cy="110927"/>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9" name="Freeform 120"/>
            <p:cNvSpPr>
              <a:spLocks/>
            </p:cNvSpPr>
            <p:nvPr userDrawn="1"/>
          </p:nvSpPr>
          <p:spPr bwMode="gray">
            <a:xfrm>
              <a:off x="10094560" y="5749642"/>
              <a:ext cx="93179" cy="95397"/>
            </a:xfrm>
            <a:custGeom>
              <a:avLst/>
              <a:gdLst>
                <a:gd name="T0" fmla="*/ 21 w 36"/>
                <a:gd name="T1" fmla="*/ 37 h 37"/>
                <a:gd name="T2" fmla="*/ 36 w 36"/>
                <a:gd name="T3" fmla="*/ 31 h 37"/>
                <a:gd name="T4" fmla="*/ 6 w 36"/>
                <a:gd name="T5" fmla="*/ 0 h 37"/>
                <a:gd name="T6" fmla="*/ 0 w 36"/>
                <a:gd name="T7" fmla="*/ 15 h 37"/>
                <a:gd name="T8" fmla="*/ 21 w 36"/>
                <a:gd name="T9" fmla="*/ 37 h 37"/>
              </a:gdLst>
              <a:ahLst/>
              <a:cxnLst>
                <a:cxn ang="0">
                  <a:pos x="T0" y="T1"/>
                </a:cxn>
                <a:cxn ang="0">
                  <a:pos x="T2" y="T3"/>
                </a:cxn>
                <a:cxn ang="0">
                  <a:pos x="T4" y="T5"/>
                </a:cxn>
                <a:cxn ang="0">
                  <a:pos x="T6" y="T7"/>
                </a:cxn>
                <a:cxn ang="0">
                  <a:pos x="T8" y="T9"/>
                </a:cxn>
              </a:cxnLst>
              <a:rect l="0" t="0" r="r" b="b"/>
              <a:pathLst>
                <a:path w="36" h="37">
                  <a:moveTo>
                    <a:pt x="21" y="37"/>
                  </a:moveTo>
                  <a:cubicBezTo>
                    <a:pt x="27" y="37"/>
                    <a:pt x="32" y="34"/>
                    <a:pt x="36" y="31"/>
                  </a:cubicBezTo>
                  <a:cubicBezTo>
                    <a:pt x="6" y="0"/>
                    <a:pt x="6" y="0"/>
                    <a:pt x="6" y="0"/>
                  </a:cubicBezTo>
                  <a:cubicBezTo>
                    <a:pt x="2" y="4"/>
                    <a:pt x="0" y="10"/>
                    <a:pt x="0" y="15"/>
                  </a:cubicBezTo>
                  <a:cubicBezTo>
                    <a:pt x="0" y="27"/>
                    <a:pt x="9" y="37"/>
                    <a:pt x="21" y="37"/>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0" name="Freeform 121"/>
            <p:cNvSpPr>
              <a:spLocks/>
            </p:cNvSpPr>
            <p:nvPr userDrawn="1"/>
          </p:nvSpPr>
          <p:spPr bwMode="gray">
            <a:xfrm>
              <a:off x="10504991" y="5749642"/>
              <a:ext cx="95397" cy="95397"/>
            </a:xfrm>
            <a:custGeom>
              <a:avLst/>
              <a:gdLst>
                <a:gd name="T0" fmla="*/ 22 w 37"/>
                <a:gd name="T1" fmla="*/ 37 h 37"/>
                <a:gd name="T2" fmla="*/ 37 w 37"/>
                <a:gd name="T3" fmla="*/ 31 h 37"/>
                <a:gd name="T4" fmla="*/ 7 w 37"/>
                <a:gd name="T5" fmla="*/ 0 h 37"/>
                <a:gd name="T6" fmla="*/ 0 w 37"/>
                <a:gd name="T7" fmla="*/ 15 h 37"/>
                <a:gd name="T8" fmla="*/ 22 w 37"/>
                <a:gd name="T9" fmla="*/ 37 h 37"/>
              </a:gdLst>
              <a:ahLst/>
              <a:cxnLst>
                <a:cxn ang="0">
                  <a:pos x="T0" y="T1"/>
                </a:cxn>
                <a:cxn ang="0">
                  <a:pos x="T2" y="T3"/>
                </a:cxn>
                <a:cxn ang="0">
                  <a:pos x="T4" y="T5"/>
                </a:cxn>
                <a:cxn ang="0">
                  <a:pos x="T6" y="T7"/>
                </a:cxn>
                <a:cxn ang="0">
                  <a:pos x="T8" y="T9"/>
                </a:cxn>
              </a:cxnLst>
              <a:rect l="0" t="0" r="r" b="b"/>
              <a:pathLst>
                <a:path w="37" h="37">
                  <a:moveTo>
                    <a:pt x="22" y="37"/>
                  </a:moveTo>
                  <a:cubicBezTo>
                    <a:pt x="28" y="37"/>
                    <a:pt x="33" y="34"/>
                    <a:pt x="37" y="31"/>
                  </a:cubicBezTo>
                  <a:cubicBezTo>
                    <a:pt x="7" y="0"/>
                    <a:pt x="7" y="0"/>
                    <a:pt x="7" y="0"/>
                  </a:cubicBezTo>
                  <a:cubicBezTo>
                    <a:pt x="3" y="4"/>
                    <a:pt x="0" y="10"/>
                    <a:pt x="0" y="15"/>
                  </a:cubicBezTo>
                  <a:cubicBezTo>
                    <a:pt x="0" y="27"/>
                    <a:pt x="10" y="37"/>
                    <a:pt x="22" y="37"/>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1" name="Freeform 122"/>
            <p:cNvSpPr>
              <a:spLocks/>
            </p:cNvSpPr>
            <p:nvPr userDrawn="1"/>
          </p:nvSpPr>
          <p:spPr bwMode="gray">
            <a:xfrm>
              <a:off x="10726845" y="5749642"/>
              <a:ext cx="93179" cy="95397"/>
            </a:xfrm>
            <a:custGeom>
              <a:avLst/>
              <a:gdLst>
                <a:gd name="T0" fmla="*/ 21 w 36"/>
                <a:gd name="T1" fmla="*/ 37 h 37"/>
                <a:gd name="T2" fmla="*/ 36 w 36"/>
                <a:gd name="T3" fmla="*/ 31 h 37"/>
                <a:gd name="T4" fmla="*/ 6 w 36"/>
                <a:gd name="T5" fmla="*/ 0 h 37"/>
                <a:gd name="T6" fmla="*/ 0 w 36"/>
                <a:gd name="T7" fmla="*/ 15 h 37"/>
                <a:gd name="T8" fmla="*/ 21 w 36"/>
                <a:gd name="T9" fmla="*/ 37 h 37"/>
              </a:gdLst>
              <a:ahLst/>
              <a:cxnLst>
                <a:cxn ang="0">
                  <a:pos x="T0" y="T1"/>
                </a:cxn>
                <a:cxn ang="0">
                  <a:pos x="T2" y="T3"/>
                </a:cxn>
                <a:cxn ang="0">
                  <a:pos x="T4" y="T5"/>
                </a:cxn>
                <a:cxn ang="0">
                  <a:pos x="T6" y="T7"/>
                </a:cxn>
                <a:cxn ang="0">
                  <a:pos x="T8" y="T9"/>
                </a:cxn>
              </a:cxnLst>
              <a:rect l="0" t="0" r="r" b="b"/>
              <a:pathLst>
                <a:path w="36" h="37">
                  <a:moveTo>
                    <a:pt x="21" y="37"/>
                  </a:moveTo>
                  <a:cubicBezTo>
                    <a:pt x="27" y="37"/>
                    <a:pt x="32" y="34"/>
                    <a:pt x="36" y="31"/>
                  </a:cubicBezTo>
                  <a:cubicBezTo>
                    <a:pt x="6" y="0"/>
                    <a:pt x="6" y="0"/>
                    <a:pt x="6" y="0"/>
                  </a:cubicBezTo>
                  <a:cubicBezTo>
                    <a:pt x="2" y="4"/>
                    <a:pt x="0" y="10"/>
                    <a:pt x="0" y="15"/>
                  </a:cubicBezTo>
                  <a:cubicBezTo>
                    <a:pt x="0" y="27"/>
                    <a:pt x="9" y="37"/>
                    <a:pt x="21" y="37"/>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2" name="Line 123"/>
            <p:cNvSpPr>
              <a:spLocks noChangeShapeType="1"/>
            </p:cNvSpPr>
            <p:nvPr userDrawn="1"/>
          </p:nvSpPr>
          <p:spPr bwMode="gray">
            <a:xfrm>
              <a:off x="9819461" y="5705271"/>
              <a:ext cx="113146" cy="0"/>
            </a:xfrm>
            <a:prstGeom prst="line">
              <a:avLst/>
            </a:prstGeom>
            <a:noFill/>
            <a:ln w="9525" cap="rnd">
              <a:solidFill>
                <a:srgbClr val="00205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765"/>
            </a:p>
          </p:txBody>
        </p:sp>
        <p:sp>
          <p:nvSpPr>
            <p:cNvPr id="513" name="Line 124"/>
            <p:cNvSpPr>
              <a:spLocks noChangeShapeType="1"/>
            </p:cNvSpPr>
            <p:nvPr userDrawn="1"/>
          </p:nvSpPr>
          <p:spPr bwMode="gray">
            <a:xfrm>
              <a:off x="9819461" y="5745205"/>
              <a:ext cx="113146" cy="0"/>
            </a:xfrm>
            <a:prstGeom prst="line">
              <a:avLst/>
            </a:prstGeom>
            <a:noFill/>
            <a:ln w="9525" cap="rnd">
              <a:solidFill>
                <a:srgbClr val="00205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765"/>
            </a:p>
          </p:txBody>
        </p:sp>
        <p:sp>
          <p:nvSpPr>
            <p:cNvPr id="514" name="Freeform 125"/>
            <p:cNvSpPr>
              <a:spLocks/>
            </p:cNvSpPr>
            <p:nvPr userDrawn="1"/>
          </p:nvSpPr>
          <p:spPr bwMode="gray">
            <a:xfrm>
              <a:off x="9775090" y="5399112"/>
              <a:ext cx="246258" cy="259570"/>
            </a:xfrm>
            <a:custGeom>
              <a:avLst/>
              <a:gdLst>
                <a:gd name="T0" fmla="*/ 18 w 96"/>
                <a:gd name="T1" fmla="*/ 0 h 101"/>
                <a:gd name="T2" fmla="*/ 0 w 96"/>
                <a:gd name="T3" fmla="*/ 101 h 101"/>
                <a:gd name="T4" fmla="*/ 78 w 96"/>
                <a:gd name="T5" fmla="*/ 101 h 101"/>
                <a:gd name="T6" fmla="*/ 96 w 96"/>
                <a:gd name="T7" fmla="*/ 0 h 101"/>
                <a:gd name="T8" fmla="*/ 18 w 96"/>
                <a:gd name="T9" fmla="*/ 0 h 101"/>
              </a:gdLst>
              <a:ahLst/>
              <a:cxnLst>
                <a:cxn ang="0">
                  <a:pos x="T0" y="T1"/>
                </a:cxn>
                <a:cxn ang="0">
                  <a:pos x="T2" y="T3"/>
                </a:cxn>
                <a:cxn ang="0">
                  <a:pos x="T4" y="T5"/>
                </a:cxn>
                <a:cxn ang="0">
                  <a:pos x="T6" y="T7"/>
                </a:cxn>
                <a:cxn ang="0">
                  <a:pos x="T8" y="T9"/>
                </a:cxn>
              </a:cxnLst>
              <a:rect l="0" t="0" r="r" b="b"/>
              <a:pathLst>
                <a:path w="96" h="101">
                  <a:moveTo>
                    <a:pt x="18" y="0"/>
                  </a:moveTo>
                  <a:cubicBezTo>
                    <a:pt x="5" y="28"/>
                    <a:pt x="1" y="69"/>
                    <a:pt x="0" y="101"/>
                  </a:cubicBezTo>
                  <a:cubicBezTo>
                    <a:pt x="78" y="101"/>
                    <a:pt x="78" y="101"/>
                    <a:pt x="78" y="101"/>
                  </a:cubicBezTo>
                  <a:cubicBezTo>
                    <a:pt x="79" y="69"/>
                    <a:pt x="83" y="28"/>
                    <a:pt x="96" y="0"/>
                  </a:cubicBezTo>
                  <a:lnTo>
                    <a:pt x="18"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5" name="Freeform 126"/>
            <p:cNvSpPr>
              <a:spLocks/>
            </p:cNvSpPr>
            <p:nvPr userDrawn="1"/>
          </p:nvSpPr>
          <p:spPr bwMode="gray">
            <a:xfrm>
              <a:off x="9775090" y="5399112"/>
              <a:ext cx="204106" cy="259570"/>
            </a:xfrm>
            <a:custGeom>
              <a:avLst/>
              <a:gdLst>
                <a:gd name="T0" fmla="*/ 18 w 79"/>
                <a:gd name="T1" fmla="*/ 0 h 101"/>
                <a:gd name="T2" fmla="*/ 0 w 79"/>
                <a:gd name="T3" fmla="*/ 101 h 101"/>
                <a:gd name="T4" fmla="*/ 78 w 79"/>
                <a:gd name="T5" fmla="*/ 101 h 101"/>
                <a:gd name="T6" fmla="*/ 18 w 79"/>
                <a:gd name="T7" fmla="*/ 0 h 101"/>
              </a:gdLst>
              <a:ahLst/>
              <a:cxnLst>
                <a:cxn ang="0">
                  <a:pos x="T0" y="T1"/>
                </a:cxn>
                <a:cxn ang="0">
                  <a:pos x="T2" y="T3"/>
                </a:cxn>
                <a:cxn ang="0">
                  <a:pos x="T4" y="T5"/>
                </a:cxn>
                <a:cxn ang="0">
                  <a:pos x="T6" y="T7"/>
                </a:cxn>
              </a:cxnLst>
              <a:rect l="0" t="0" r="r" b="b"/>
              <a:pathLst>
                <a:path w="79" h="101">
                  <a:moveTo>
                    <a:pt x="18" y="0"/>
                  </a:moveTo>
                  <a:cubicBezTo>
                    <a:pt x="5" y="28"/>
                    <a:pt x="1" y="69"/>
                    <a:pt x="0" y="101"/>
                  </a:cubicBezTo>
                  <a:cubicBezTo>
                    <a:pt x="78" y="101"/>
                    <a:pt x="78" y="101"/>
                    <a:pt x="78" y="101"/>
                  </a:cubicBezTo>
                  <a:cubicBezTo>
                    <a:pt x="79" y="69"/>
                    <a:pt x="18" y="0"/>
                    <a:pt x="18" y="0"/>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6" name="Line 127"/>
            <p:cNvSpPr>
              <a:spLocks noChangeShapeType="1"/>
            </p:cNvSpPr>
            <p:nvPr userDrawn="1"/>
          </p:nvSpPr>
          <p:spPr bwMode="gray">
            <a:xfrm>
              <a:off x="9539924" y="4327555"/>
              <a:ext cx="0" cy="399338"/>
            </a:xfrm>
            <a:prstGeom prst="line">
              <a:avLst/>
            </a:prstGeom>
            <a:noFill/>
            <a:ln w="17463" cap="rnd">
              <a:solidFill>
                <a:srgbClr val="73737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765"/>
            </a:p>
          </p:txBody>
        </p:sp>
        <p:sp>
          <p:nvSpPr>
            <p:cNvPr id="517" name="Line 128"/>
            <p:cNvSpPr>
              <a:spLocks noChangeShapeType="1"/>
            </p:cNvSpPr>
            <p:nvPr userDrawn="1"/>
          </p:nvSpPr>
          <p:spPr bwMode="gray">
            <a:xfrm flipV="1">
              <a:off x="10047971" y="4831165"/>
              <a:ext cx="141987" cy="137550"/>
            </a:xfrm>
            <a:prstGeom prst="line">
              <a:avLst/>
            </a:prstGeom>
            <a:noFill/>
            <a:ln w="34925" cap="rnd">
              <a:solidFill>
                <a:srgbClr val="93939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765"/>
            </a:p>
          </p:txBody>
        </p:sp>
        <p:sp>
          <p:nvSpPr>
            <p:cNvPr id="518" name="Freeform 129"/>
            <p:cNvSpPr>
              <a:spLocks/>
            </p:cNvSpPr>
            <p:nvPr userDrawn="1"/>
          </p:nvSpPr>
          <p:spPr bwMode="gray">
            <a:xfrm>
              <a:off x="9506646" y="4753516"/>
              <a:ext cx="150861" cy="110927"/>
            </a:xfrm>
            <a:custGeom>
              <a:avLst/>
              <a:gdLst>
                <a:gd name="T0" fmla="*/ 43 w 58"/>
                <a:gd name="T1" fmla="*/ 25 h 43"/>
                <a:gd name="T2" fmla="*/ 25 w 58"/>
                <a:gd name="T3" fmla="*/ 7 h 43"/>
                <a:gd name="T4" fmla="*/ 26 w 58"/>
                <a:gd name="T5" fmla="*/ 0 h 43"/>
                <a:gd name="T6" fmla="*/ 3 w 58"/>
                <a:gd name="T7" fmla="*/ 0 h 43"/>
                <a:gd name="T8" fmla="*/ 0 w 58"/>
                <a:gd name="T9" fmla="*/ 14 h 43"/>
                <a:gd name="T10" fmla="*/ 29 w 58"/>
                <a:gd name="T11" fmla="*/ 43 h 43"/>
                <a:gd name="T12" fmla="*/ 58 w 58"/>
                <a:gd name="T13" fmla="*/ 16 h 43"/>
                <a:gd name="T14" fmla="*/ 43 w 58"/>
                <a:gd name="T15" fmla="*/ 25 h 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43">
                  <a:moveTo>
                    <a:pt x="43" y="25"/>
                  </a:moveTo>
                  <a:cubicBezTo>
                    <a:pt x="33" y="25"/>
                    <a:pt x="25" y="17"/>
                    <a:pt x="25" y="7"/>
                  </a:cubicBezTo>
                  <a:cubicBezTo>
                    <a:pt x="25" y="4"/>
                    <a:pt x="25" y="2"/>
                    <a:pt x="26" y="0"/>
                  </a:cubicBezTo>
                  <a:cubicBezTo>
                    <a:pt x="3" y="0"/>
                    <a:pt x="3" y="0"/>
                    <a:pt x="3" y="0"/>
                  </a:cubicBezTo>
                  <a:cubicBezTo>
                    <a:pt x="1" y="4"/>
                    <a:pt x="0" y="9"/>
                    <a:pt x="0" y="14"/>
                  </a:cubicBezTo>
                  <a:cubicBezTo>
                    <a:pt x="0" y="30"/>
                    <a:pt x="13" y="43"/>
                    <a:pt x="29" y="43"/>
                  </a:cubicBezTo>
                  <a:cubicBezTo>
                    <a:pt x="45" y="43"/>
                    <a:pt x="57" y="31"/>
                    <a:pt x="58" y="16"/>
                  </a:cubicBezTo>
                  <a:cubicBezTo>
                    <a:pt x="55" y="21"/>
                    <a:pt x="49" y="25"/>
                    <a:pt x="43" y="25"/>
                  </a:cubicBez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9" name="Oval 130"/>
            <p:cNvSpPr>
              <a:spLocks noChangeArrowheads="1"/>
            </p:cNvSpPr>
            <p:nvPr userDrawn="1"/>
          </p:nvSpPr>
          <p:spPr bwMode="gray">
            <a:xfrm>
              <a:off x="9502209" y="4693615"/>
              <a:ext cx="79868" cy="77649"/>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0" name="Oval 131"/>
            <p:cNvSpPr>
              <a:spLocks noChangeArrowheads="1"/>
            </p:cNvSpPr>
            <p:nvPr userDrawn="1"/>
          </p:nvSpPr>
          <p:spPr bwMode="gray">
            <a:xfrm>
              <a:off x="9524394" y="4715800"/>
              <a:ext cx="33278" cy="33278"/>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1" name="Rectangle 132"/>
            <p:cNvSpPr>
              <a:spLocks noChangeArrowheads="1"/>
            </p:cNvSpPr>
            <p:nvPr userDrawn="1"/>
          </p:nvSpPr>
          <p:spPr bwMode="gray">
            <a:xfrm>
              <a:off x="8758997" y="4465105"/>
              <a:ext cx="215199" cy="55464"/>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2" name="Rectangle 133"/>
            <p:cNvSpPr>
              <a:spLocks noChangeArrowheads="1"/>
            </p:cNvSpPr>
            <p:nvPr userDrawn="1"/>
          </p:nvSpPr>
          <p:spPr bwMode="gray">
            <a:xfrm>
              <a:off x="8758997" y="4520569"/>
              <a:ext cx="215199" cy="4414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3" name="Freeform 134"/>
            <p:cNvSpPr>
              <a:spLocks/>
            </p:cNvSpPr>
            <p:nvPr userDrawn="1"/>
          </p:nvSpPr>
          <p:spPr bwMode="gray">
            <a:xfrm>
              <a:off x="8974196" y="4962059"/>
              <a:ext cx="676656" cy="297285"/>
            </a:xfrm>
            <a:custGeom>
              <a:avLst/>
              <a:gdLst>
                <a:gd name="T0" fmla="*/ 147 w 263"/>
                <a:gd name="T1" fmla="*/ 116 h 116"/>
                <a:gd name="T2" fmla="*/ 0 w 263"/>
                <a:gd name="T3" fmla="*/ 116 h 116"/>
                <a:gd name="T4" fmla="*/ 0 w 263"/>
                <a:gd name="T5" fmla="*/ 0 h 116"/>
                <a:gd name="T6" fmla="*/ 263 w 263"/>
                <a:gd name="T7" fmla="*/ 0 h 116"/>
                <a:gd name="T8" fmla="*/ 147 w 263"/>
                <a:gd name="T9" fmla="*/ 116 h 116"/>
              </a:gdLst>
              <a:ahLst/>
              <a:cxnLst>
                <a:cxn ang="0">
                  <a:pos x="T0" y="T1"/>
                </a:cxn>
                <a:cxn ang="0">
                  <a:pos x="T2" y="T3"/>
                </a:cxn>
                <a:cxn ang="0">
                  <a:pos x="T4" y="T5"/>
                </a:cxn>
                <a:cxn ang="0">
                  <a:pos x="T6" y="T7"/>
                </a:cxn>
                <a:cxn ang="0">
                  <a:pos x="T8" y="T9"/>
                </a:cxn>
              </a:cxnLst>
              <a:rect l="0" t="0" r="r" b="b"/>
              <a:pathLst>
                <a:path w="263" h="116">
                  <a:moveTo>
                    <a:pt x="147" y="116"/>
                  </a:moveTo>
                  <a:cubicBezTo>
                    <a:pt x="0" y="116"/>
                    <a:pt x="0" y="116"/>
                    <a:pt x="0" y="116"/>
                  </a:cubicBezTo>
                  <a:cubicBezTo>
                    <a:pt x="0" y="0"/>
                    <a:pt x="0" y="0"/>
                    <a:pt x="0" y="0"/>
                  </a:cubicBezTo>
                  <a:cubicBezTo>
                    <a:pt x="263" y="0"/>
                    <a:pt x="263" y="0"/>
                    <a:pt x="263" y="0"/>
                  </a:cubicBezTo>
                  <a:cubicBezTo>
                    <a:pt x="263" y="64"/>
                    <a:pt x="211" y="116"/>
                    <a:pt x="147" y="116"/>
                  </a:cubicBez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4" name="Freeform 135"/>
            <p:cNvSpPr>
              <a:spLocks/>
            </p:cNvSpPr>
            <p:nvPr userDrawn="1"/>
          </p:nvSpPr>
          <p:spPr bwMode="gray">
            <a:xfrm>
              <a:off x="7700751" y="5241595"/>
              <a:ext cx="1754868" cy="297285"/>
            </a:xfrm>
            <a:custGeom>
              <a:avLst/>
              <a:gdLst>
                <a:gd name="T0" fmla="*/ 565 w 682"/>
                <a:gd name="T1" fmla="*/ 116 h 116"/>
                <a:gd name="T2" fmla="*/ 682 w 682"/>
                <a:gd name="T3" fmla="*/ 0 h 116"/>
                <a:gd name="T4" fmla="*/ 0 w 682"/>
                <a:gd name="T5" fmla="*/ 0 h 116"/>
                <a:gd name="T6" fmla="*/ 196 w 682"/>
                <a:gd name="T7" fmla="*/ 116 h 116"/>
                <a:gd name="T8" fmla="*/ 565 w 682"/>
                <a:gd name="T9" fmla="*/ 116 h 116"/>
              </a:gdLst>
              <a:ahLst/>
              <a:cxnLst>
                <a:cxn ang="0">
                  <a:pos x="T0" y="T1"/>
                </a:cxn>
                <a:cxn ang="0">
                  <a:pos x="T2" y="T3"/>
                </a:cxn>
                <a:cxn ang="0">
                  <a:pos x="T4" y="T5"/>
                </a:cxn>
                <a:cxn ang="0">
                  <a:pos x="T6" y="T7"/>
                </a:cxn>
                <a:cxn ang="0">
                  <a:pos x="T8" y="T9"/>
                </a:cxn>
              </a:cxnLst>
              <a:rect l="0" t="0" r="r" b="b"/>
              <a:pathLst>
                <a:path w="682" h="116">
                  <a:moveTo>
                    <a:pt x="565" y="116"/>
                  </a:moveTo>
                  <a:cubicBezTo>
                    <a:pt x="630" y="116"/>
                    <a:pt x="682" y="64"/>
                    <a:pt x="682" y="0"/>
                  </a:cubicBezTo>
                  <a:cubicBezTo>
                    <a:pt x="0" y="0"/>
                    <a:pt x="0" y="0"/>
                    <a:pt x="0" y="0"/>
                  </a:cubicBezTo>
                  <a:cubicBezTo>
                    <a:pt x="196" y="116"/>
                    <a:pt x="196" y="116"/>
                    <a:pt x="196" y="116"/>
                  </a:cubicBezTo>
                  <a:lnTo>
                    <a:pt x="565" y="116"/>
                  </a:lnTo>
                  <a:close/>
                </a:path>
              </a:pathLst>
            </a:custGeom>
            <a:solidFill>
              <a:srgbClr val="BA6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5" name="Rectangle 136"/>
            <p:cNvSpPr>
              <a:spLocks noChangeArrowheads="1"/>
            </p:cNvSpPr>
            <p:nvPr userDrawn="1"/>
          </p:nvSpPr>
          <p:spPr bwMode="gray">
            <a:xfrm>
              <a:off x="7700751" y="5175039"/>
              <a:ext cx="1754868" cy="66556"/>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6" name="Oval 137"/>
            <p:cNvSpPr>
              <a:spLocks noChangeArrowheads="1"/>
            </p:cNvSpPr>
            <p:nvPr userDrawn="1"/>
          </p:nvSpPr>
          <p:spPr bwMode="gray">
            <a:xfrm>
              <a:off x="8250950" y="5339211"/>
              <a:ext cx="77649" cy="75431"/>
            </a:xfrm>
            <a:prstGeom prst="ellipse">
              <a:avLst/>
            </a:pr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7" name="Oval 138"/>
            <p:cNvSpPr>
              <a:spLocks noChangeArrowheads="1"/>
            </p:cNvSpPr>
            <p:nvPr userDrawn="1"/>
          </p:nvSpPr>
          <p:spPr bwMode="gray">
            <a:xfrm>
              <a:off x="8392937" y="5339211"/>
              <a:ext cx="79868" cy="75431"/>
            </a:xfrm>
            <a:prstGeom prst="ellipse">
              <a:avLst/>
            </a:pr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8" name="Oval 139"/>
            <p:cNvSpPr>
              <a:spLocks noChangeArrowheads="1"/>
            </p:cNvSpPr>
            <p:nvPr userDrawn="1"/>
          </p:nvSpPr>
          <p:spPr bwMode="gray">
            <a:xfrm>
              <a:off x="8537142" y="5339211"/>
              <a:ext cx="77649" cy="75431"/>
            </a:xfrm>
            <a:prstGeom prst="ellipse">
              <a:avLst/>
            </a:pr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9" name="Rectangle 140"/>
            <p:cNvSpPr>
              <a:spLocks noChangeArrowheads="1"/>
            </p:cNvSpPr>
            <p:nvPr userDrawn="1"/>
          </p:nvSpPr>
          <p:spPr bwMode="gray">
            <a:xfrm>
              <a:off x="8330818" y="4962059"/>
              <a:ext cx="212980" cy="212980"/>
            </a:xfrm>
            <a:prstGeom prst="rect">
              <a:avLst/>
            </a:prstGeom>
            <a:solidFill>
              <a:srgbClr val="7373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0" name="Rectangle 141"/>
            <p:cNvSpPr>
              <a:spLocks noChangeArrowheads="1"/>
            </p:cNvSpPr>
            <p:nvPr userDrawn="1"/>
          </p:nvSpPr>
          <p:spPr bwMode="gray">
            <a:xfrm>
              <a:off x="8117838" y="4962059"/>
              <a:ext cx="212980" cy="21298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1" name="Rectangle 142"/>
            <p:cNvSpPr>
              <a:spLocks noChangeArrowheads="1"/>
            </p:cNvSpPr>
            <p:nvPr userDrawn="1"/>
          </p:nvSpPr>
          <p:spPr bwMode="gray">
            <a:xfrm>
              <a:off x="8117838" y="4749079"/>
              <a:ext cx="212980" cy="212980"/>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2" name="Rectangle 143"/>
            <p:cNvSpPr>
              <a:spLocks noChangeArrowheads="1"/>
            </p:cNvSpPr>
            <p:nvPr userDrawn="1"/>
          </p:nvSpPr>
          <p:spPr bwMode="gray">
            <a:xfrm>
              <a:off x="8543798" y="4962059"/>
              <a:ext cx="215199" cy="212980"/>
            </a:xfrm>
            <a:prstGeom prst="rect">
              <a:avLst/>
            </a:prstGeom>
            <a:solidFill>
              <a:srgbClr val="00136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3" name="Rectangle 144"/>
            <p:cNvSpPr>
              <a:spLocks noChangeArrowheads="1"/>
            </p:cNvSpPr>
            <p:nvPr userDrawn="1"/>
          </p:nvSpPr>
          <p:spPr bwMode="gray">
            <a:xfrm>
              <a:off x="8758997" y="4962059"/>
              <a:ext cx="215199" cy="212980"/>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4" name="Rectangle 145"/>
            <p:cNvSpPr>
              <a:spLocks noChangeArrowheads="1"/>
            </p:cNvSpPr>
            <p:nvPr userDrawn="1"/>
          </p:nvSpPr>
          <p:spPr bwMode="gray">
            <a:xfrm>
              <a:off x="8330818" y="4749079"/>
              <a:ext cx="212980" cy="212980"/>
            </a:xfrm>
            <a:prstGeom prst="rect">
              <a:avLst/>
            </a:prstGeom>
            <a:solidFill>
              <a:srgbClr val="00136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5" name="Rectangle 146"/>
            <p:cNvSpPr>
              <a:spLocks noChangeArrowheads="1"/>
            </p:cNvSpPr>
            <p:nvPr userDrawn="1"/>
          </p:nvSpPr>
          <p:spPr bwMode="gray">
            <a:xfrm>
              <a:off x="8543798" y="4749079"/>
              <a:ext cx="215199" cy="212980"/>
            </a:xfrm>
            <a:prstGeom prst="rect">
              <a:avLst/>
            </a:prstGeom>
            <a:solidFill>
              <a:srgbClr val="F084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6" name="Rectangle 147"/>
            <p:cNvSpPr>
              <a:spLocks noChangeArrowheads="1"/>
            </p:cNvSpPr>
            <p:nvPr userDrawn="1"/>
          </p:nvSpPr>
          <p:spPr bwMode="gray">
            <a:xfrm>
              <a:off x="8829990" y="4593780"/>
              <a:ext cx="53245" cy="29728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7" name="Freeform 148"/>
            <p:cNvSpPr>
              <a:spLocks/>
            </p:cNvSpPr>
            <p:nvPr userDrawn="1"/>
          </p:nvSpPr>
          <p:spPr bwMode="gray">
            <a:xfrm>
              <a:off x="8171083" y="5476761"/>
              <a:ext cx="1135895" cy="66556"/>
            </a:xfrm>
            <a:custGeom>
              <a:avLst/>
              <a:gdLst>
                <a:gd name="T0" fmla="*/ 435 w 441"/>
                <a:gd name="T1" fmla="*/ 0 h 26"/>
                <a:gd name="T2" fmla="*/ 388 w 441"/>
                <a:gd name="T3" fmla="*/ 0 h 26"/>
                <a:gd name="T4" fmla="*/ 341 w 441"/>
                <a:gd name="T5" fmla="*/ 0 h 26"/>
                <a:gd name="T6" fmla="*/ 341 w 441"/>
                <a:gd name="T7" fmla="*/ 0 h 26"/>
                <a:gd name="T8" fmla="*/ 341 w 441"/>
                <a:gd name="T9" fmla="*/ 0 h 26"/>
                <a:gd name="T10" fmla="*/ 294 w 441"/>
                <a:gd name="T11" fmla="*/ 0 h 26"/>
                <a:gd name="T12" fmla="*/ 294 w 441"/>
                <a:gd name="T13" fmla="*/ 0 h 26"/>
                <a:gd name="T14" fmla="*/ 294 w 441"/>
                <a:gd name="T15" fmla="*/ 0 h 26"/>
                <a:gd name="T16" fmla="*/ 247 w 441"/>
                <a:gd name="T17" fmla="*/ 0 h 26"/>
                <a:gd name="T18" fmla="*/ 247 w 441"/>
                <a:gd name="T19" fmla="*/ 1 h 26"/>
                <a:gd name="T20" fmla="*/ 247 w 441"/>
                <a:gd name="T21" fmla="*/ 0 h 26"/>
                <a:gd name="T22" fmla="*/ 200 w 441"/>
                <a:gd name="T23" fmla="*/ 0 h 26"/>
                <a:gd name="T24" fmla="*/ 200 w 441"/>
                <a:gd name="T25" fmla="*/ 1 h 26"/>
                <a:gd name="T26" fmla="*/ 200 w 441"/>
                <a:gd name="T27" fmla="*/ 0 h 26"/>
                <a:gd name="T28" fmla="*/ 200 w 441"/>
                <a:gd name="T29" fmla="*/ 0 h 26"/>
                <a:gd name="T30" fmla="*/ 200 w 441"/>
                <a:gd name="T31" fmla="*/ 1 h 26"/>
                <a:gd name="T32" fmla="*/ 200 w 441"/>
                <a:gd name="T33" fmla="*/ 0 h 26"/>
                <a:gd name="T34" fmla="*/ 153 w 441"/>
                <a:gd name="T35" fmla="*/ 0 h 26"/>
                <a:gd name="T36" fmla="*/ 153 w 441"/>
                <a:gd name="T37" fmla="*/ 1 h 26"/>
                <a:gd name="T38" fmla="*/ 153 w 441"/>
                <a:gd name="T39" fmla="*/ 0 h 26"/>
                <a:gd name="T40" fmla="*/ 153 w 441"/>
                <a:gd name="T41" fmla="*/ 1 h 26"/>
                <a:gd name="T42" fmla="*/ 153 w 441"/>
                <a:gd name="T43" fmla="*/ 0 h 26"/>
                <a:gd name="T44" fmla="*/ 106 w 441"/>
                <a:gd name="T45" fmla="*/ 0 h 26"/>
                <a:gd name="T46" fmla="*/ 106 w 441"/>
                <a:gd name="T47" fmla="*/ 1 h 26"/>
                <a:gd name="T48" fmla="*/ 106 w 441"/>
                <a:gd name="T49" fmla="*/ 0 h 26"/>
                <a:gd name="T50" fmla="*/ 106 w 441"/>
                <a:gd name="T51" fmla="*/ 1 h 26"/>
                <a:gd name="T52" fmla="*/ 106 w 441"/>
                <a:gd name="T53" fmla="*/ 0 h 26"/>
                <a:gd name="T54" fmla="*/ 59 w 441"/>
                <a:gd name="T55" fmla="*/ 0 h 26"/>
                <a:gd name="T56" fmla="*/ 59 w 441"/>
                <a:gd name="T57" fmla="*/ 1 h 26"/>
                <a:gd name="T58" fmla="*/ 59 w 441"/>
                <a:gd name="T59" fmla="*/ 1 h 26"/>
                <a:gd name="T60" fmla="*/ 59 w 441"/>
                <a:gd name="T61" fmla="*/ 0 h 26"/>
                <a:gd name="T62" fmla="*/ 59 w 441"/>
                <a:gd name="T63" fmla="*/ 0 h 26"/>
                <a:gd name="T64" fmla="*/ 32 w 441"/>
                <a:gd name="T65" fmla="*/ 17 h 26"/>
                <a:gd name="T66" fmla="*/ 32 w 441"/>
                <a:gd name="T67" fmla="*/ 17 h 26"/>
                <a:gd name="T68" fmla="*/ 12 w 441"/>
                <a:gd name="T69" fmla="*/ 0 h 26"/>
                <a:gd name="T70" fmla="*/ 0 w 441"/>
                <a:gd name="T71" fmla="*/ 15 h 26"/>
                <a:gd name="T72" fmla="*/ 13 w 441"/>
                <a:gd name="T73" fmla="*/ 26 h 26"/>
                <a:gd name="T74" fmla="*/ 37 w 441"/>
                <a:gd name="T75" fmla="*/ 26 h 26"/>
                <a:gd name="T76" fmla="*/ 288 w 441"/>
                <a:gd name="T77" fmla="*/ 26 h 26"/>
                <a:gd name="T78" fmla="*/ 382 w 441"/>
                <a:gd name="T79" fmla="*/ 26 h 26"/>
                <a:gd name="T80" fmla="*/ 441 w 441"/>
                <a:gd name="T81" fmla="*/ 10 h 26"/>
                <a:gd name="T82" fmla="*/ 435 w 441"/>
                <a:gd name="T83"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41" h="26">
                  <a:moveTo>
                    <a:pt x="435" y="0"/>
                  </a:moveTo>
                  <a:cubicBezTo>
                    <a:pt x="428" y="23"/>
                    <a:pt x="395" y="23"/>
                    <a:pt x="388" y="0"/>
                  </a:cubicBezTo>
                  <a:cubicBezTo>
                    <a:pt x="382" y="20"/>
                    <a:pt x="343" y="26"/>
                    <a:pt x="341" y="0"/>
                  </a:cubicBezTo>
                  <a:cubicBezTo>
                    <a:pt x="341" y="0"/>
                    <a:pt x="341" y="0"/>
                    <a:pt x="341" y="0"/>
                  </a:cubicBezTo>
                  <a:cubicBezTo>
                    <a:pt x="341" y="0"/>
                    <a:pt x="341" y="0"/>
                    <a:pt x="341" y="0"/>
                  </a:cubicBezTo>
                  <a:cubicBezTo>
                    <a:pt x="334" y="23"/>
                    <a:pt x="301" y="23"/>
                    <a:pt x="294" y="0"/>
                  </a:cubicBezTo>
                  <a:cubicBezTo>
                    <a:pt x="294" y="0"/>
                    <a:pt x="294" y="0"/>
                    <a:pt x="294" y="0"/>
                  </a:cubicBezTo>
                  <a:cubicBezTo>
                    <a:pt x="294" y="0"/>
                    <a:pt x="294" y="0"/>
                    <a:pt x="294" y="0"/>
                  </a:cubicBezTo>
                  <a:cubicBezTo>
                    <a:pt x="287" y="23"/>
                    <a:pt x="254" y="23"/>
                    <a:pt x="247" y="0"/>
                  </a:cubicBezTo>
                  <a:cubicBezTo>
                    <a:pt x="247" y="1"/>
                    <a:pt x="247" y="1"/>
                    <a:pt x="247" y="1"/>
                  </a:cubicBezTo>
                  <a:cubicBezTo>
                    <a:pt x="247" y="0"/>
                    <a:pt x="247" y="0"/>
                    <a:pt x="247" y="0"/>
                  </a:cubicBezTo>
                  <a:cubicBezTo>
                    <a:pt x="240" y="23"/>
                    <a:pt x="207" y="23"/>
                    <a:pt x="200" y="0"/>
                  </a:cubicBezTo>
                  <a:cubicBezTo>
                    <a:pt x="200" y="1"/>
                    <a:pt x="200" y="1"/>
                    <a:pt x="200" y="1"/>
                  </a:cubicBezTo>
                  <a:cubicBezTo>
                    <a:pt x="200" y="0"/>
                    <a:pt x="200" y="0"/>
                    <a:pt x="200" y="0"/>
                  </a:cubicBezTo>
                  <a:cubicBezTo>
                    <a:pt x="200" y="0"/>
                    <a:pt x="200" y="0"/>
                    <a:pt x="200" y="0"/>
                  </a:cubicBezTo>
                  <a:cubicBezTo>
                    <a:pt x="200" y="1"/>
                    <a:pt x="200" y="1"/>
                    <a:pt x="200" y="1"/>
                  </a:cubicBezTo>
                  <a:cubicBezTo>
                    <a:pt x="200" y="1"/>
                    <a:pt x="200" y="1"/>
                    <a:pt x="200" y="0"/>
                  </a:cubicBezTo>
                  <a:cubicBezTo>
                    <a:pt x="193" y="23"/>
                    <a:pt x="160" y="23"/>
                    <a:pt x="153" y="0"/>
                  </a:cubicBezTo>
                  <a:cubicBezTo>
                    <a:pt x="153" y="1"/>
                    <a:pt x="153" y="1"/>
                    <a:pt x="153" y="1"/>
                  </a:cubicBezTo>
                  <a:cubicBezTo>
                    <a:pt x="153" y="0"/>
                    <a:pt x="153" y="0"/>
                    <a:pt x="153" y="0"/>
                  </a:cubicBezTo>
                  <a:cubicBezTo>
                    <a:pt x="153" y="1"/>
                    <a:pt x="153" y="1"/>
                    <a:pt x="153" y="1"/>
                  </a:cubicBezTo>
                  <a:cubicBezTo>
                    <a:pt x="153" y="1"/>
                    <a:pt x="153" y="1"/>
                    <a:pt x="153" y="0"/>
                  </a:cubicBezTo>
                  <a:cubicBezTo>
                    <a:pt x="146" y="22"/>
                    <a:pt x="113" y="23"/>
                    <a:pt x="106" y="0"/>
                  </a:cubicBezTo>
                  <a:cubicBezTo>
                    <a:pt x="106" y="0"/>
                    <a:pt x="106" y="1"/>
                    <a:pt x="106" y="1"/>
                  </a:cubicBezTo>
                  <a:cubicBezTo>
                    <a:pt x="106" y="1"/>
                    <a:pt x="106" y="1"/>
                    <a:pt x="106" y="0"/>
                  </a:cubicBezTo>
                  <a:cubicBezTo>
                    <a:pt x="106" y="1"/>
                    <a:pt x="106" y="1"/>
                    <a:pt x="106" y="1"/>
                  </a:cubicBezTo>
                  <a:cubicBezTo>
                    <a:pt x="106" y="0"/>
                    <a:pt x="106" y="0"/>
                    <a:pt x="106" y="0"/>
                  </a:cubicBezTo>
                  <a:cubicBezTo>
                    <a:pt x="99" y="23"/>
                    <a:pt x="66" y="23"/>
                    <a:pt x="59" y="0"/>
                  </a:cubicBezTo>
                  <a:cubicBezTo>
                    <a:pt x="59" y="1"/>
                    <a:pt x="59" y="1"/>
                    <a:pt x="59" y="1"/>
                  </a:cubicBezTo>
                  <a:cubicBezTo>
                    <a:pt x="59" y="1"/>
                    <a:pt x="59" y="1"/>
                    <a:pt x="59" y="1"/>
                  </a:cubicBezTo>
                  <a:cubicBezTo>
                    <a:pt x="59" y="0"/>
                    <a:pt x="59" y="0"/>
                    <a:pt x="59" y="0"/>
                  </a:cubicBezTo>
                  <a:cubicBezTo>
                    <a:pt x="59" y="0"/>
                    <a:pt x="59" y="0"/>
                    <a:pt x="59" y="0"/>
                  </a:cubicBezTo>
                  <a:cubicBezTo>
                    <a:pt x="56" y="12"/>
                    <a:pt x="44" y="19"/>
                    <a:pt x="32" y="17"/>
                  </a:cubicBezTo>
                  <a:cubicBezTo>
                    <a:pt x="32" y="17"/>
                    <a:pt x="32" y="17"/>
                    <a:pt x="32" y="17"/>
                  </a:cubicBezTo>
                  <a:cubicBezTo>
                    <a:pt x="23" y="16"/>
                    <a:pt x="15" y="9"/>
                    <a:pt x="12" y="0"/>
                  </a:cubicBezTo>
                  <a:cubicBezTo>
                    <a:pt x="10" y="7"/>
                    <a:pt x="6" y="12"/>
                    <a:pt x="0" y="15"/>
                  </a:cubicBezTo>
                  <a:cubicBezTo>
                    <a:pt x="13" y="26"/>
                    <a:pt x="13" y="26"/>
                    <a:pt x="13" y="26"/>
                  </a:cubicBezTo>
                  <a:cubicBezTo>
                    <a:pt x="37" y="26"/>
                    <a:pt x="37" y="26"/>
                    <a:pt x="37" y="26"/>
                  </a:cubicBezTo>
                  <a:cubicBezTo>
                    <a:pt x="288" y="26"/>
                    <a:pt x="288" y="26"/>
                    <a:pt x="288" y="26"/>
                  </a:cubicBezTo>
                  <a:cubicBezTo>
                    <a:pt x="382" y="26"/>
                    <a:pt x="382" y="26"/>
                    <a:pt x="382" y="26"/>
                  </a:cubicBezTo>
                  <a:cubicBezTo>
                    <a:pt x="404" y="26"/>
                    <a:pt x="423" y="20"/>
                    <a:pt x="441" y="10"/>
                  </a:cubicBezTo>
                  <a:cubicBezTo>
                    <a:pt x="438" y="7"/>
                    <a:pt x="436" y="4"/>
                    <a:pt x="435" y="0"/>
                  </a:cubicBezTo>
                  <a:close/>
                </a:path>
              </a:pathLst>
            </a:custGeom>
            <a:solidFill>
              <a:srgbClr val="3C50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8" name="Freeform 149"/>
            <p:cNvSpPr>
              <a:spLocks/>
            </p:cNvSpPr>
            <p:nvPr userDrawn="1"/>
          </p:nvSpPr>
          <p:spPr bwMode="gray">
            <a:xfrm>
              <a:off x="10560454" y="2714673"/>
              <a:ext cx="97616" cy="341656"/>
            </a:xfrm>
            <a:custGeom>
              <a:avLst/>
              <a:gdLst>
                <a:gd name="T0" fmla="*/ 44 w 44"/>
                <a:gd name="T1" fmla="*/ 154 h 154"/>
                <a:gd name="T2" fmla="*/ 0 w 44"/>
                <a:gd name="T3" fmla="*/ 154 h 154"/>
                <a:gd name="T4" fmla="*/ 22 w 44"/>
                <a:gd name="T5" fmla="*/ 0 h 154"/>
                <a:gd name="T6" fmla="*/ 44 w 44"/>
                <a:gd name="T7" fmla="*/ 154 h 154"/>
              </a:gdLst>
              <a:ahLst/>
              <a:cxnLst>
                <a:cxn ang="0">
                  <a:pos x="T0" y="T1"/>
                </a:cxn>
                <a:cxn ang="0">
                  <a:pos x="T2" y="T3"/>
                </a:cxn>
                <a:cxn ang="0">
                  <a:pos x="T4" y="T5"/>
                </a:cxn>
                <a:cxn ang="0">
                  <a:pos x="T6" y="T7"/>
                </a:cxn>
              </a:cxnLst>
              <a:rect l="0" t="0" r="r" b="b"/>
              <a:pathLst>
                <a:path w="44" h="154">
                  <a:moveTo>
                    <a:pt x="44" y="154"/>
                  </a:moveTo>
                  <a:lnTo>
                    <a:pt x="0" y="154"/>
                  </a:lnTo>
                  <a:lnTo>
                    <a:pt x="22" y="0"/>
                  </a:lnTo>
                  <a:lnTo>
                    <a:pt x="44" y="154"/>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9" name="Freeform 150"/>
            <p:cNvSpPr>
              <a:spLocks/>
            </p:cNvSpPr>
            <p:nvPr userDrawn="1"/>
          </p:nvSpPr>
          <p:spPr bwMode="gray">
            <a:xfrm>
              <a:off x="10436216" y="3160601"/>
              <a:ext cx="346093" cy="953974"/>
            </a:xfrm>
            <a:custGeom>
              <a:avLst/>
              <a:gdLst>
                <a:gd name="T0" fmla="*/ 128 w 134"/>
                <a:gd name="T1" fmla="*/ 0 h 372"/>
                <a:gd name="T2" fmla="*/ 117 w 134"/>
                <a:gd name="T3" fmla="*/ 0 h 372"/>
                <a:gd name="T4" fmla="*/ 16 w 134"/>
                <a:gd name="T5" fmla="*/ 0 h 372"/>
                <a:gd name="T6" fmla="*/ 6 w 134"/>
                <a:gd name="T7" fmla="*/ 0 h 372"/>
                <a:gd name="T8" fmla="*/ 0 w 134"/>
                <a:gd name="T9" fmla="*/ 5 h 372"/>
                <a:gd name="T10" fmla="*/ 0 w 134"/>
                <a:gd name="T11" fmla="*/ 372 h 372"/>
                <a:gd name="T12" fmla="*/ 16 w 134"/>
                <a:gd name="T13" fmla="*/ 372 h 372"/>
                <a:gd name="T14" fmla="*/ 117 w 134"/>
                <a:gd name="T15" fmla="*/ 372 h 372"/>
                <a:gd name="T16" fmla="*/ 134 w 134"/>
                <a:gd name="T17" fmla="*/ 372 h 372"/>
                <a:gd name="T18" fmla="*/ 134 w 134"/>
                <a:gd name="T19" fmla="*/ 5 h 372"/>
                <a:gd name="T20" fmla="*/ 128 w 134"/>
                <a:gd name="T21" fmla="*/ 0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4" h="372">
                  <a:moveTo>
                    <a:pt x="128" y="0"/>
                  </a:moveTo>
                  <a:cubicBezTo>
                    <a:pt x="117" y="0"/>
                    <a:pt x="117" y="0"/>
                    <a:pt x="117" y="0"/>
                  </a:cubicBezTo>
                  <a:cubicBezTo>
                    <a:pt x="16" y="0"/>
                    <a:pt x="16" y="0"/>
                    <a:pt x="16" y="0"/>
                  </a:cubicBezTo>
                  <a:cubicBezTo>
                    <a:pt x="6" y="0"/>
                    <a:pt x="6" y="0"/>
                    <a:pt x="6" y="0"/>
                  </a:cubicBezTo>
                  <a:cubicBezTo>
                    <a:pt x="3" y="0"/>
                    <a:pt x="0" y="2"/>
                    <a:pt x="0" y="5"/>
                  </a:cubicBezTo>
                  <a:cubicBezTo>
                    <a:pt x="0" y="372"/>
                    <a:pt x="0" y="372"/>
                    <a:pt x="0" y="372"/>
                  </a:cubicBezTo>
                  <a:cubicBezTo>
                    <a:pt x="16" y="372"/>
                    <a:pt x="16" y="372"/>
                    <a:pt x="16" y="372"/>
                  </a:cubicBezTo>
                  <a:cubicBezTo>
                    <a:pt x="117" y="372"/>
                    <a:pt x="117" y="372"/>
                    <a:pt x="117" y="372"/>
                  </a:cubicBezTo>
                  <a:cubicBezTo>
                    <a:pt x="134" y="372"/>
                    <a:pt x="134" y="372"/>
                    <a:pt x="134" y="372"/>
                  </a:cubicBezTo>
                  <a:cubicBezTo>
                    <a:pt x="134" y="5"/>
                    <a:pt x="134" y="5"/>
                    <a:pt x="134" y="5"/>
                  </a:cubicBezTo>
                  <a:cubicBezTo>
                    <a:pt x="134" y="2"/>
                    <a:pt x="131" y="0"/>
                    <a:pt x="128"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0" name="Freeform 151"/>
            <p:cNvSpPr>
              <a:spLocks/>
            </p:cNvSpPr>
            <p:nvPr userDrawn="1"/>
          </p:nvSpPr>
          <p:spPr bwMode="gray">
            <a:xfrm>
              <a:off x="10504991" y="3056329"/>
              <a:ext cx="204106" cy="104272"/>
            </a:xfrm>
            <a:custGeom>
              <a:avLst/>
              <a:gdLst>
                <a:gd name="T0" fmla="*/ 79 w 79"/>
                <a:gd name="T1" fmla="*/ 41 h 41"/>
                <a:gd name="T2" fmla="*/ 79 w 79"/>
                <a:gd name="T3" fmla="*/ 6 h 41"/>
                <a:gd name="T4" fmla="*/ 74 w 79"/>
                <a:gd name="T5" fmla="*/ 0 h 41"/>
                <a:gd name="T6" fmla="*/ 63 w 79"/>
                <a:gd name="T7" fmla="*/ 0 h 41"/>
                <a:gd name="T8" fmla="*/ 17 w 79"/>
                <a:gd name="T9" fmla="*/ 0 h 41"/>
                <a:gd name="T10" fmla="*/ 6 w 79"/>
                <a:gd name="T11" fmla="*/ 0 h 41"/>
                <a:gd name="T12" fmla="*/ 0 w 79"/>
                <a:gd name="T13" fmla="*/ 6 h 41"/>
                <a:gd name="T14" fmla="*/ 0 w 79"/>
                <a:gd name="T15" fmla="*/ 41 h 41"/>
                <a:gd name="T16" fmla="*/ 79 w 79"/>
                <a:gd name="T17" fmla="*/ 4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 h="41">
                  <a:moveTo>
                    <a:pt x="79" y="41"/>
                  </a:moveTo>
                  <a:cubicBezTo>
                    <a:pt x="79" y="6"/>
                    <a:pt x="79" y="6"/>
                    <a:pt x="79" y="6"/>
                  </a:cubicBezTo>
                  <a:cubicBezTo>
                    <a:pt x="79" y="3"/>
                    <a:pt x="77" y="0"/>
                    <a:pt x="74" y="0"/>
                  </a:cubicBezTo>
                  <a:cubicBezTo>
                    <a:pt x="63" y="0"/>
                    <a:pt x="63" y="0"/>
                    <a:pt x="63" y="0"/>
                  </a:cubicBezTo>
                  <a:cubicBezTo>
                    <a:pt x="17" y="0"/>
                    <a:pt x="17" y="0"/>
                    <a:pt x="17" y="0"/>
                  </a:cubicBezTo>
                  <a:cubicBezTo>
                    <a:pt x="6" y="0"/>
                    <a:pt x="6" y="0"/>
                    <a:pt x="6" y="0"/>
                  </a:cubicBezTo>
                  <a:cubicBezTo>
                    <a:pt x="3" y="0"/>
                    <a:pt x="0" y="3"/>
                    <a:pt x="0" y="6"/>
                  </a:cubicBezTo>
                  <a:cubicBezTo>
                    <a:pt x="0" y="41"/>
                    <a:pt x="0" y="41"/>
                    <a:pt x="0" y="41"/>
                  </a:cubicBezTo>
                  <a:lnTo>
                    <a:pt x="79" y="41"/>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1" name="Freeform 152"/>
            <p:cNvSpPr>
              <a:spLocks/>
            </p:cNvSpPr>
            <p:nvPr userDrawn="1"/>
          </p:nvSpPr>
          <p:spPr bwMode="gray">
            <a:xfrm>
              <a:off x="10504991" y="3056329"/>
              <a:ext cx="204106" cy="104272"/>
            </a:xfrm>
            <a:custGeom>
              <a:avLst/>
              <a:gdLst>
                <a:gd name="T0" fmla="*/ 79 w 79"/>
                <a:gd name="T1" fmla="*/ 41 h 41"/>
                <a:gd name="T2" fmla="*/ 79 w 79"/>
                <a:gd name="T3" fmla="*/ 6 h 41"/>
                <a:gd name="T4" fmla="*/ 74 w 79"/>
                <a:gd name="T5" fmla="*/ 0 h 41"/>
                <a:gd name="T6" fmla="*/ 63 w 79"/>
                <a:gd name="T7" fmla="*/ 0 h 41"/>
                <a:gd name="T8" fmla="*/ 17 w 79"/>
                <a:gd name="T9" fmla="*/ 0 h 41"/>
                <a:gd name="T10" fmla="*/ 6 w 79"/>
                <a:gd name="T11" fmla="*/ 0 h 41"/>
                <a:gd name="T12" fmla="*/ 0 w 79"/>
                <a:gd name="T13" fmla="*/ 6 h 41"/>
                <a:gd name="T14" fmla="*/ 0 w 79"/>
                <a:gd name="T15" fmla="*/ 41 h 41"/>
                <a:gd name="T16" fmla="*/ 79 w 79"/>
                <a:gd name="T17" fmla="*/ 4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 h="41">
                  <a:moveTo>
                    <a:pt x="79" y="41"/>
                  </a:moveTo>
                  <a:cubicBezTo>
                    <a:pt x="79" y="6"/>
                    <a:pt x="79" y="6"/>
                    <a:pt x="79" y="6"/>
                  </a:cubicBezTo>
                  <a:cubicBezTo>
                    <a:pt x="79" y="3"/>
                    <a:pt x="77" y="0"/>
                    <a:pt x="74" y="0"/>
                  </a:cubicBezTo>
                  <a:cubicBezTo>
                    <a:pt x="63" y="0"/>
                    <a:pt x="63" y="0"/>
                    <a:pt x="63" y="0"/>
                  </a:cubicBezTo>
                  <a:cubicBezTo>
                    <a:pt x="17" y="0"/>
                    <a:pt x="17" y="0"/>
                    <a:pt x="17" y="0"/>
                  </a:cubicBezTo>
                  <a:cubicBezTo>
                    <a:pt x="6" y="0"/>
                    <a:pt x="6" y="0"/>
                    <a:pt x="6" y="0"/>
                  </a:cubicBezTo>
                  <a:cubicBezTo>
                    <a:pt x="3" y="0"/>
                    <a:pt x="0" y="3"/>
                    <a:pt x="0" y="6"/>
                  </a:cubicBezTo>
                  <a:cubicBezTo>
                    <a:pt x="0" y="41"/>
                    <a:pt x="0" y="41"/>
                    <a:pt x="0" y="41"/>
                  </a:cubicBezTo>
                  <a:lnTo>
                    <a:pt x="79" y="41"/>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2" name="Rectangle 153"/>
            <p:cNvSpPr>
              <a:spLocks noChangeArrowheads="1"/>
            </p:cNvSpPr>
            <p:nvPr userDrawn="1"/>
          </p:nvSpPr>
          <p:spPr bwMode="gray">
            <a:xfrm>
              <a:off x="10482805" y="3222720"/>
              <a:ext cx="22185" cy="829736"/>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3" name="Rectangle 154"/>
            <p:cNvSpPr>
              <a:spLocks noChangeArrowheads="1"/>
            </p:cNvSpPr>
            <p:nvPr userDrawn="1"/>
          </p:nvSpPr>
          <p:spPr bwMode="gray">
            <a:xfrm>
              <a:off x="10520521" y="3222720"/>
              <a:ext cx="22185" cy="829736"/>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4" name="Rectangle 155"/>
            <p:cNvSpPr>
              <a:spLocks noChangeArrowheads="1"/>
            </p:cNvSpPr>
            <p:nvPr userDrawn="1"/>
          </p:nvSpPr>
          <p:spPr bwMode="gray">
            <a:xfrm>
              <a:off x="10560454" y="3222720"/>
              <a:ext cx="19967" cy="829736"/>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5" name="Rectangle 156"/>
            <p:cNvSpPr>
              <a:spLocks noChangeArrowheads="1"/>
            </p:cNvSpPr>
            <p:nvPr userDrawn="1"/>
          </p:nvSpPr>
          <p:spPr bwMode="gray">
            <a:xfrm>
              <a:off x="10598170" y="3222720"/>
              <a:ext cx="19967" cy="829736"/>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6" name="Rectangle 157"/>
            <p:cNvSpPr>
              <a:spLocks noChangeArrowheads="1"/>
            </p:cNvSpPr>
            <p:nvPr userDrawn="1"/>
          </p:nvSpPr>
          <p:spPr bwMode="gray">
            <a:xfrm>
              <a:off x="10638104" y="3222720"/>
              <a:ext cx="19967" cy="829736"/>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7" name="Rectangle 158"/>
            <p:cNvSpPr>
              <a:spLocks noChangeArrowheads="1"/>
            </p:cNvSpPr>
            <p:nvPr userDrawn="1"/>
          </p:nvSpPr>
          <p:spPr bwMode="gray">
            <a:xfrm>
              <a:off x="10673600" y="3222720"/>
              <a:ext cx="22185" cy="829736"/>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8" name="Rectangle 159"/>
            <p:cNvSpPr>
              <a:spLocks noChangeArrowheads="1"/>
            </p:cNvSpPr>
            <p:nvPr userDrawn="1"/>
          </p:nvSpPr>
          <p:spPr bwMode="gray">
            <a:xfrm>
              <a:off x="10711315" y="3222720"/>
              <a:ext cx="24404" cy="829736"/>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9" name="Freeform 160"/>
            <p:cNvSpPr>
              <a:spLocks noEditPoints="1"/>
            </p:cNvSpPr>
            <p:nvPr userDrawn="1"/>
          </p:nvSpPr>
          <p:spPr bwMode="gray">
            <a:xfrm>
              <a:off x="10028004" y="3153945"/>
              <a:ext cx="412649" cy="958411"/>
            </a:xfrm>
            <a:custGeom>
              <a:avLst/>
              <a:gdLst>
                <a:gd name="T0" fmla="*/ 170 w 186"/>
                <a:gd name="T1" fmla="*/ 65 h 432"/>
                <a:gd name="T2" fmla="*/ 96 w 186"/>
                <a:gd name="T3" fmla="*/ 24 h 432"/>
                <a:gd name="T4" fmla="*/ 89 w 186"/>
                <a:gd name="T5" fmla="*/ 0 h 432"/>
                <a:gd name="T6" fmla="*/ 15 w 186"/>
                <a:gd name="T7" fmla="*/ 65 h 432"/>
                <a:gd name="T8" fmla="*/ 185 w 186"/>
                <a:gd name="T9" fmla="*/ 432 h 432"/>
                <a:gd name="T10" fmla="*/ 137 w 186"/>
                <a:gd name="T11" fmla="*/ 137 h 432"/>
                <a:gd name="T12" fmla="*/ 137 w 186"/>
                <a:gd name="T13" fmla="*/ 165 h 432"/>
                <a:gd name="T14" fmla="*/ 117 w 186"/>
                <a:gd name="T15" fmla="*/ 211 h 432"/>
                <a:gd name="T16" fmla="*/ 117 w 186"/>
                <a:gd name="T17" fmla="*/ 211 h 432"/>
                <a:gd name="T18" fmla="*/ 117 w 186"/>
                <a:gd name="T19" fmla="*/ 294 h 432"/>
                <a:gd name="T20" fmla="*/ 36 w 186"/>
                <a:gd name="T21" fmla="*/ 137 h 432"/>
                <a:gd name="T22" fmla="*/ 36 w 186"/>
                <a:gd name="T23" fmla="*/ 165 h 432"/>
                <a:gd name="T24" fmla="*/ 16 w 186"/>
                <a:gd name="T25" fmla="*/ 211 h 432"/>
                <a:gd name="T26" fmla="*/ 16 w 186"/>
                <a:gd name="T27" fmla="*/ 211 h 432"/>
                <a:gd name="T28" fmla="*/ 16 w 186"/>
                <a:gd name="T29" fmla="*/ 294 h 432"/>
                <a:gd name="T30" fmla="*/ 36 w 186"/>
                <a:gd name="T31" fmla="*/ 340 h 432"/>
                <a:gd name="T32" fmla="*/ 16 w 186"/>
                <a:gd name="T33" fmla="*/ 420 h 432"/>
                <a:gd name="T34" fmla="*/ 38 w 186"/>
                <a:gd name="T35" fmla="*/ 420 h 432"/>
                <a:gd name="T36" fmla="*/ 38 w 186"/>
                <a:gd name="T37" fmla="*/ 420 h 432"/>
                <a:gd name="T38" fmla="*/ 52 w 186"/>
                <a:gd name="T39" fmla="*/ 368 h 432"/>
                <a:gd name="T40" fmla="*/ 60 w 186"/>
                <a:gd name="T41" fmla="*/ 368 h 432"/>
                <a:gd name="T42" fmla="*/ 49 w 186"/>
                <a:gd name="T43" fmla="*/ 340 h 432"/>
                <a:gd name="T44" fmla="*/ 69 w 186"/>
                <a:gd name="T45" fmla="*/ 294 h 432"/>
                <a:gd name="T46" fmla="*/ 69 w 186"/>
                <a:gd name="T47" fmla="*/ 294 h 432"/>
                <a:gd name="T48" fmla="*/ 69 w 186"/>
                <a:gd name="T49" fmla="*/ 211 h 432"/>
                <a:gd name="T50" fmla="*/ 49 w 186"/>
                <a:gd name="T51" fmla="*/ 165 h 432"/>
                <a:gd name="T52" fmla="*/ 49 w 186"/>
                <a:gd name="T53" fmla="*/ 137 h 432"/>
                <a:gd name="T54" fmla="*/ 82 w 186"/>
                <a:gd name="T55" fmla="*/ 420 h 432"/>
                <a:gd name="T56" fmla="*/ 82 w 186"/>
                <a:gd name="T57" fmla="*/ 420 h 432"/>
                <a:gd name="T58" fmla="*/ 96 w 186"/>
                <a:gd name="T59" fmla="*/ 368 h 432"/>
                <a:gd name="T60" fmla="*/ 83 w 186"/>
                <a:gd name="T61" fmla="*/ 305 h 432"/>
                <a:gd name="T62" fmla="*/ 83 w 186"/>
                <a:gd name="T63" fmla="*/ 294 h 432"/>
                <a:gd name="T64" fmla="*/ 103 w 186"/>
                <a:gd name="T65" fmla="*/ 248 h 432"/>
                <a:gd name="T66" fmla="*/ 103 w 186"/>
                <a:gd name="T67" fmla="*/ 248 h 432"/>
                <a:gd name="T68" fmla="*/ 103 w 186"/>
                <a:gd name="T69" fmla="*/ 165 h 432"/>
                <a:gd name="T70" fmla="*/ 83 w 186"/>
                <a:gd name="T71" fmla="*/ 100 h 432"/>
                <a:gd name="T72" fmla="*/ 104 w 186"/>
                <a:gd name="T73" fmla="*/ 420 h 432"/>
                <a:gd name="T74" fmla="*/ 117 w 186"/>
                <a:gd name="T75" fmla="*/ 305 h 432"/>
                <a:gd name="T76" fmla="*/ 117 w 186"/>
                <a:gd name="T77" fmla="*/ 305 h 432"/>
                <a:gd name="T78" fmla="*/ 126 w 186"/>
                <a:gd name="T79" fmla="*/ 368 h 432"/>
                <a:gd name="T80" fmla="*/ 133 w 186"/>
                <a:gd name="T81" fmla="*/ 368 h 432"/>
                <a:gd name="T82" fmla="*/ 148 w 186"/>
                <a:gd name="T83" fmla="*/ 420 h 432"/>
                <a:gd name="T84" fmla="*/ 170 w 186"/>
                <a:gd name="T85" fmla="*/ 420 h 432"/>
                <a:gd name="T86" fmla="*/ 170 w 186"/>
                <a:gd name="T87" fmla="*/ 420 h 432"/>
                <a:gd name="T88" fmla="*/ 170 w 186"/>
                <a:gd name="T89" fmla="*/ 305 h 432"/>
                <a:gd name="T90" fmla="*/ 150 w 186"/>
                <a:gd name="T91" fmla="*/ 257 h 432"/>
                <a:gd name="T92" fmla="*/ 150 w 186"/>
                <a:gd name="T93" fmla="*/ 248 h 432"/>
                <a:gd name="T94" fmla="*/ 170 w 186"/>
                <a:gd name="T95" fmla="*/ 202 h 432"/>
                <a:gd name="T96" fmla="*/ 170 w 186"/>
                <a:gd name="T97" fmla="*/ 202 h 432"/>
                <a:gd name="T98" fmla="*/ 170 w 186"/>
                <a:gd name="T99" fmla="*/ 100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86" h="432">
                  <a:moveTo>
                    <a:pt x="185" y="93"/>
                  </a:moveTo>
                  <a:lnTo>
                    <a:pt x="186" y="80"/>
                  </a:lnTo>
                  <a:lnTo>
                    <a:pt x="170" y="80"/>
                  </a:lnTo>
                  <a:lnTo>
                    <a:pt x="170" y="65"/>
                  </a:lnTo>
                  <a:lnTo>
                    <a:pt x="154" y="65"/>
                  </a:lnTo>
                  <a:lnTo>
                    <a:pt x="154" y="51"/>
                  </a:lnTo>
                  <a:lnTo>
                    <a:pt x="96" y="51"/>
                  </a:lnTo>
                  <a:lnTo>
                    <a:pt x="96" y="24"/>
                  </a:lnTo>
                  <a:lnTo>
                    <a:pt x="125" y="24"/>
                  </a:lnTo>
                  <a:lnTo>
                    <a:pt x="96" y="6"/>
                  </a:lnTo>
                  <a:lnTo>
                    <a:pt x="96" y="0"/>
                  </a:lnTo>
                  <a:lnTo>
                    <a:pt x="89" y="0"/>
                  </a:lnTo>
                  <a:lnTo>
                    <a:pt x="89" y="51"/>
                  </a:lnTo>
                  <a:lnTo>
                    <a:pt x="31" y="51"/>
                  </a:lnTo>
                  <a:lnTo>
                    <a:pt x="31" y="65"/>
                  </a:lnTo>
                  <a:lnTo>
                    <a:pt x="15" y="65"/>
                  </a:lnTo>
                  <a:lnTo>
                    <a:pt x="15" y="80"/>
                  </a:lnTo>
                  <a:lnTo>
                    <a:pt x="0" y="80"/>
                  </a:lnTo>
                  <a:lnTo>
                    <a:pt x="0" y="432"/>
                  </a:lnTo>
                  <a:lnTo>
                    <a:pt x="185" y="432"/>
                  </a:lnTo>
                  <a:lnTo>
                    <a:pt x="185" y="93"/>
                  </a:lnTo>
                  <a:close/>
                  <a:moveTo>
                    <a:pt x="117" y="100"/>
                  </a:moveTo>
                  <a:lnTo>
                    <a:pt x="137" y="100"/>
                  </a:lnTo>
                  <a:lnTo>
                    <a:pt x="137" y="137"/>
                  </a:lnTo>
                  <a:lnTo>
                    <a:pt x="117" y="137"/>
                  </a:lnTo>
                  <a:lnTo>
                    <a:pt x="117" y="100"/>
                  </a:lnTo>
                  <a:close/>
                  <a:moveTo>
                    <a:pt x="117" y="165"/>
                  </a:moveTo>
                  <a:lnTo>
                    <a:pt x="137" y="165"/>
                  </a:lnTo>
                  <a:lnTo>
                    <a:pt x="137" y="202"/>
                  </a:lnTo>
                  <a:lnTo>
                    <a:pt x="117" y="202"/>
                  </a:lnTo>
                  <a:lnTo>
                    <a:pt x="117" y="165"/>
                  </a:lnTo>
                  <a:close/>
                  <a:moveTo>
                    <a:pt x="117" y="211"/>
                  </a:moveTo>
                  <a:lnTo>
                    <a:pt x="137" y="211"/>
                  </a:lnTo>
                  <a:lnTo>
                    <a:pt x="137" y="248"/>
                  </a:lnTo>
                  <a:lnTo>
                    <a:pt x="117" y="248"/>
                  </a:lnTo>
                  <a:lnTo>
                    <a:pt x="117" y="211"/>
                  </a:lnTo>
                  <a:close/>
                  <a:moveTo>
                    <a:pt x="117" y="257"/>
                  </a:moveTo>
                  <a:lnTo>
                    <a:pt x="137" y="257"/>
                  </a:lnTo>
                  <a:lnTo>
                    <a:pt x="137" y="294"/>
                  </a:lnTo>
                  <a:lnTo>
                    <a:pt x="117" y="294"/>
                  </a:lnTo>
                  <a:lnTo>
                    <a:pt x="117" y="257"/>
                  </a:lnTo>
                  <a:close/>
                  <a:moveTo>
                    <a:pt x="16" y="100"/>
                  </a:moveTo>
                  <a:lnTo>
                    <a:pt x="36" y="100"/>
                  </a:lnTo>
                  <a:lnTo>
                    <a:pt x="36" y="137"/>
                  </a:lnTo>
                  <a:lnTo>
                    <a:pt x="16" y="137"/>
                  </a:lnTo>
                  <a:lnTo>
                    <a:pt x="16" y="100"/>
                  </a:lnTo>
                  <a:close/>
                  <a:moveTo>
                    <a:pt x="16" y="165"/>
                  </a:moveTo>
                  <a:lnTo>
                    <a:pt x="36" y="165"/>
                  </a:lnTo>
                  <a:lnTo>
                    <a:pt x="36" y="202"/>
                  </a:lnTo>
                  <a:lnTo>
                    <a:pt x="16" y="202"/>
                  </a:lnTo>
                  <a:lnTo>
                    <a:pt x="16" y="165"/>
                  </a:lnTo>
                  <a:close/>
                  <a:moveTo>
                    <a:pt x="16" y="211"/>
                  </a:moveTo>
                  <a:lnTo>
                    <a:pt x="36" y="211"/>
                  </a:lnTo>
                  <a:lnTo>
                    <a:pt x="36" y="248"/>
                  </a:lnTo>
                  <a:lnTo>
                    <a:pt x="16" y="248"/>
                  </a:lnTo>
                  <a:lnTo>
                    <a:pt x="16" y="211"/>
                  </a:lnTo>
                  <a:close/>
                  <a:moveTo>
                    <a:pt x="16" y="257"/>
                  </a:moveTo>
                  <a:lnTo>
                    <a:pt x="36" y="257"/>
                  </a:lnTo>
                  <a:lnTo>
                    <a:pt x="36" y="294"/>
                  </a:lnTo>
                  <a:lnTo>
                    <a:pt x="16" y="294"/>
                  </a:lnTo>
                  <a:lnTo>
                    <a:pt x="16" y="257"/>
                  </a:lnTo>
                  <a:close/>
                  <a:moveTo>
                    <a:pt x="16" y="305"/>
                  </a:moveTo>
                  <a:lnTo>
                    <a:pt x="36" y="305"/>
                  </a:lnTo>
                  <a:lnTo>
                    <a:pt x="36" y="340"/>
                  </a:lnTo>
                  <a:lnTo>
                    <a:pt x="16" y="340"/>
                  </a:lnTo>
                  <a:lnTo>
                    <a:pt x="16" y="305"/>
                  </a:lnTo>
                  <a:close/>
                  <a:moveTo>
                    <a:pt x="23" y="420"/>
                  </a:moveTo>
                  <a:lnTo>
                    <a:pt x="16" y="420"/>
                  </a:lnTo>
                  <a:lnTo>
                    <a:pt x="16" y="368"/>
                  </a:lnTo>
                  <a:lnTo>
                    <a:pt x="23" y="368"/>
                  </a:lnTo>
                  <a:lnTo>
                    <a:pt x="23" y="420"/>
                  </a:lnTo>
                  <a:close/>
                  <a:moveTo>
                    <a:pt x="38" y="420"/>
                  </a:moveTo>
                  <a:lnTo>
                    <a:pt x="30" y="420"/>
                  </a:lnTo>
                  <a:lnTo>
                    <a:pt x="30" y="368"/>
                  </a:lnTo>
                  <a:lnTo>
                    <a:pt x="38" y="368"/>
                  </a:lnTo>
                  <a:lnTo>
                    <a:pt x="38" y="420"/>
                  </a:lnTo>
                  <a:close/>
                  <a:moveTo>
                    <a:pt x="52" y="420"/>
                  </a:moveTo>
                  <a:lnTo>
                    <a:pt x="45" y="420"/>
                  </a:lnTo>
                  <a:lnTo>
                    <a:pt x="45" y="368"/>
                  </a:lnTo>
                  <a:lnTo>
                    <a:pt x="52" y="368"/>
                  </a:lnTo>
                  <a:lnTo>
                    <a:pt x="52" y="420"/>
                  </a:lnTo>
                  <a:close/>
                  <a:moveTo>
                    <a:pt x="67" y="420"/>
                  </a:moveTo>
                  <a:lnTo>
                    <a:pt x="60" y="420"/>
                  </a:lnTo>
                  <a:lnTo>
                    <a:pt x="60" y="368"/>
                  </a:lnTo>
                  <a:lnTo>
                    <a:pt x="67" y="368"/>
                  </a:lnTo>
                  <a:lnTo>
                    <a:pt x="67" y="420"/>
                  </a:lnTo>
                  <a:close/>
                  <a:moveTo>
                    <a:pt x="69" y="340"/>
                  </a:moveTo>
                  <a:lnTo>
                    <a:pt x="49" y="340"/>
                  </a:lnTo>
                  <a:lnTo>
                    <a:pt x="49" y="305"/>
                  </a:lnTo>
                  <a:lnTo>
                    <a:pt x="69" y="305"/>
                  </a:lnTo>
                  <a:lnTo>
                    <a:pt x="69" y="340"/>
                  </a:lnTo>
                  <a:close/>
                  <a:moveTo>
                    <a:pt x="69" y="294"/>
                  </a:moveTo>
                  <a:lnTo>
                    <a:pt x="49" y="294"/>
                  </a:lnTo>
                  <a:lnTo>
                    <a:pt x="49" y="257"/>
                  </a:lnTo>
                  <a:lnTo>
                    <a:pt x="69" y="257"/>
                  </a:lnTo>
                  <a:lnTo>
                    <a:pt x="69" y="294"/>
                  </a:lnTo>
                  <a:close/>
                  <a:moveTo>
                    <a:pt x="69" y="248"/>
                  </a:moveTo>
                  <a:lnTo>
                    <a:pt x="49" y="248"/>
                  </a:lnTo>
                  <a:lnTo>
                    <a:pt x="49" y="211"/>
                  </a:lnTo>
                  <a:lnTo>
                    <a:pt x="69" y="211"/>
                  </a:lnTo>
                  <a:lnTo>
                    <a:pt x="69" y="248"/>
                  </a:lnTo>
                  <a:close/>
                  <a:moveTo>
                    <a:pt x="69" y="202"/>
                  </a:moveTo>
                  <a:lnTo>
                    <a:pt x="49" y="202"/>
                  </a:lnTo>
                  <a:lnTo>
                    <a:pt x="49" y="165"/>
                  </a:lnTo>
                  <a:lnTo>
                    <a:pt x="69" y="165"/>
                  </a:lnTo>
                  <a:lnTo>
                    <a:pt x="69" y="202"/>
                  </a:lnTo>
                  <a:close/>
                  <a:moveTo>
                    <a:pt x="69" y="137"/>
                  </a:moveTo>
                  <a:lnTo>
                    <a:pt x="49" y="137"/>
                  </a:lnTo>
                  <a:lnTo>
                    <a:pt x="49" y="100"/>
                  </a:lnTo>
                  <a:lnTo>
                    <a:pt x="69" y="100"/>
                  </a:lnTo>
                  <a:lnTo>
                    <a:pt x="69" y="137"/>
                  </a:lnTo>
                  <a:close/>
                  <a:moveTo>
                    <a:pt x="82" y="420"/>
                  </a:moveTo>
                  <a:lnTo>
                    <a:pt x="74" y="420"/>
                  </a:lnTo>
                  <a:lnTo>
                    <a:pt x="74" y="368"/>
                  </a:lnTo>
                  <a:lnTo>
                    <a:pt x="82" y="368"/>
                  </a:lnTo>
                  <a:lnTo>
                    <a:pt x="82" y="420"/>
                  </a:lnTo>
                  <a:close/>
                  <a:moveTo>
                    <a:pt x="96" y="420"/>
                  </a:moveTo>
                  <a:lnTo>
                    <a:pt x="89" y="420"/>
                  </a:lnTo>
                  <a:lnTo>
                    <a:pt x="89" y="368"/>
                  </a:lnTo>
                  <a:lnTo>
                    <a:pt x="96" y="368"/>
                  </a:lnTo>
                  <a:lnTo>
                    <a:pt x="96" y="420"/>
                  </a:lnTo>
                  <a:close/>
                  <a:moveTo>
                    <a:pt x="103" y="340"/>
                  </a:moveTo>
                  <a:lnTo>
                    <a:pt x="83" y="340"/>
                  </a:lnTo>
                  <a:lnTo>
                    <a:pt x="83" y="305"/>
                  </a:lnTo>
                  <a:lnTo>
                    <a:pt x="103" y="305"/>
                  </a:lnTo>
                  <a:lnTo>
                    <a:pt x="103" y="340"/>
                  </a:lnTo>
                  <a:close/>
                  <a:moveTo>
                    <a:pt x="103" y="294"/>
                  </a:moveTo>
                  <a:lnTo>
                    <a:pt x="83" y="294"/>
                  </a:lnTo>
                  <a:lnTo>
                    <a:pt x="83" y="257"/>
                  </a:lnTo>
                  <a:lnTo>
                    <a:pt x="103" y="257"/>
                  </a:lnTo>
                  <a:lnTo>
                    <a:pt x="103" y="294"/>
                  </a:lnTo>
                  <a:close/>
                  <a:moveTo>
                    <a:pt x="103" y="248"/>
                  </a:moveTo>
                  <a:lnTo>
                    <a:pt x="83" y="248"/>
                  </a:lnTo>
                  <a:lnTo>
                    <a:pt x="83" y="211"/>
                  </a:lnTo>
                  <a:lnTo>
                    <a:pt x="103" y="211"/>
                  </a:lnTo>
                  <a:lnTo>
                    <a:pt x="103" y="248"/>
                  </a:lnTo>
                  <a:close/>
                  <a:moveTo>
                    <a:pt x="103" y="202"/>
                  </a:moveTo>
                  <a:lnTo>
                    <a:pt x="83" y="202"/>
                  </a:lnTo>
                  <a:lnTo>
                    <a:pt x="83" y="165"/>
                  </a:lnTo>
                  <a:lnTo>
                    <a:pt x="103" y="165"/>
                  </a:lnTo>
                  <a:lnTo>
                    <a:pt x="103" y="202"/>
                  </a:lnTo>
                  <a:close/>
                  <a:moveTo>
                    <a:pt x="103" y="137"/>
                  </a:moveTo>
                  <a:lnTo>
                    <a:pt x="83" y="137"/>
                  </a:lnTo>
                  <a:lnTo>
                    <a:pt x="83" y="100"/>
                  </a:lnTo>
                  <a:lnTo>
                    <a:pt x="103" y="100"/>
                  </a:lnTo>
                  <a:lnTo>
                    <a:pt x="103" y="137"/>
                  </a:lnTo>
                  <a:close/>
                  <a:moveTo>
                    <a:pt x="111" y="420"/>
                  </a:moveTo>
                  <a:lnTo>
                    <a:pt x="104" y="420"/>
                  </a:lnTo>
                  <a:lnTo>
                    <a:pt x="104" y="368"/>
                  </a:lnTo>
                  <a:lnTo>
                    <a:pt x="111" y="368"/>
                  </a:lnTo>
                  <a:lnTo>
                    <a:pt x="111" y="420"/>
                  </a:lnTo>
                  <a:close/>
                  <a:moveTo>
                    <a:pt x="117" y="305"/>
                  </a:moveTo>
                  <a:lnTo>
                    <a:pt x="137" y="305"/>
                  </a:lnTo>
                  <a:lnTo>
                    <a:pt x="137" y="340"/>
                  </a:lnTo>
                  <a:lnTo>
                    <a:pt x="117" y="340"/>
                  </a:lnTo>
                  <a:lnTo>
                    <a:pt x="117" y="305"/>
                  </a:lnTo>
                  <a:close/>
                  <a:moveTo>
                    <a:pt x="126" y="420"/>
                  </a:moveTo>
                  <a:lnTo>
                    <a:pt x="118" y="420"/>
                  </a:lnTo>
                  <a:lnTo>
                    <a:pt x="118" y="368"/>
                  </a:lnTo>
                  <a:lnTo>
                    <a:pt x="126" y="368"/>
                  </a:lnTo>
                  <a:lnTo>
                    <a:pt x="126" y="420"/>
                  </a:lnTo>
                  <a:close/>
                  <a:moveTo>
                    <a:pt x="140" y="420"/>
                  </a:moveTo>
                  <a:lnTo>
                    <a:pt x="133" y="420"/>
                  </a:lnTo>
                  <a:lnTo>
                    <a:pt x="133" y="368"/>
                  </a:lnTo>
                  <a:lnTo>
                    <a:pt x="140" y="368"/>
                  </a:lnTo>
                  <a:lnTo>
                    <a:pt x="140" y="420"/>
                  </a:lnTo>
                  <a:close/>
                  <a:moveTo>
                    <a:pt x="155" y="420"/>
                  </a:moveTo>
                  <a:lnTo>
                    <a:pt x="148" y="420"/>
                  </a:lnTo>
                  <a:lnTo>
                    <a:pt x="148" y="368"/>
                  </a:lnTo>
                  <a:lnTo>
                    <a:pt x="155" y="368"/>
                  </a:lnTo>
                  <a:lnTo>
                    <a:pt x="155" y="420"/>
                  </a:lnTo>
                  <a:close/>
                  <a:moveTo>
                    <a:pt x="170" y="420"/>
                  </a:moveTo>
                  <a:lnTo>
                    <a:pt x="162" y="420"/>
                  </a:lnTo>
                  <a:lnTo>
                    <a:pt x="162" y="368"/>
                  </a:lnTo>
                  <a:lnTo>
                    <a:pt x="170" y="368"/>
                  </a:lnTo>
                  <a:lnTo>
                    <a:pt x="170" y="420"/>
                  </a:lnTo>
                  <a:close/>
                  <a:moveTo>
                    <a:pt x="170" y="340"/>
                  </a:moveTo>
                  <a:lnTo>
                    <a:pt x="150" y="340"/>
                  </a:lnTo>
                  <a:lnTo>
                    <a:pt x="150" y="305"/>
                  </a:lnTo>
                  <a:lnTo>
                    <a:pt x="170" y="305"/>
                  </a:lnTo>
                  <a:lnTo>
                    <a:pt x="170" y="340"/>
                  </a:lnTo>
                  <a:close/>
                  <a:moveTo>
                    <a:pt x="170" y="294"/>
                  </a:moveTo>
                  <a:lnTo>
                    <a:pt x="150" y="294"/>
                  </a:lnTo>
                  <a:lnTo>
                    <a:pt x="150" y="257"/>
                  </a:lnTo>
                  <a:lnTo>
                    <a:pt x="170" y="257"/>
                  </a:lnTo>
                  <a:lnTo>
                    <a:pt x="170" y="294"/>
                  </a:lnTo>
                  <a:close/>
                  <a:moveTo>
                    <a:pt x="170" y="248"/>
                  </a:moveTo>
                  <a:lnTo>
                    <a:pt x="150" y="248"/>
                  </a:lnTo>
                  <a:lnTo>
                    <a:pt x="150" y="211"/>
                  </a:lnTo>
                  <a:lnTo>
                    <a:pt x="170" y="211"/>
                  </a:lnTo>
                  <a:lnTo>
                    <a:pt x="170" y="248"/>
                  </a:lnTo>
                  <a:close/>
                  <a:moveTo>
                    <a:pt x="170" y="202"/>
                  </a:moveTo>
                  <a:lnTo>
                    <a:pt x="150" y="202"/>
                  </a:lnTo>
                  <a:lnTo>
                    <a:pt x="150" y="165"/>
                  </a:lnTo>
                  <a:lnTo>
                    <a:pt x="170" y="165"/>
                  </a:lnTo>
                  <a:lnTo>
                    <a:pt x="170" y="202"/>
                  </a:lnTo>
                  <a:close/>
                  <a:moveTo>
                    <a:pt x="170" y="137"/>
                  </a:moveTo>
                  <a:lnTo>
                    <a:pt x="150" y="137"/>
                  </a:lnTo>
                  <a:lnTo>
                    <a:pt x="150" y="100"/>
                  </a:lnTo>
                  <a:lnTo>
                    <a:pt x="170" y="100"/>
                  </a:lnTo>
                  <a:lnTo>
                    <a:pt x="170" y="137"/>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0" name="Rectangle 161"/>
            <p:cNvSpPr>
              <a:spLocks noChangeArrowheads="1"/>
            </p:cNvSpPr>
            <p:nvPr userDrawn="1"/>
          </p:nvSpPr>
          <p:spPr bwMode="gray">
            <a:xfrm>
              <a:off x="10782309" y="3320336"/>
              <a:ext cx="374934" cy="79423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1" name="Rectangle 162"/>
            <p:cNvSpPr>
              <a:spLocks noChangeArrowheads="1"/>
            </p:cNvSpPr>
            <p:nvPr userDrawn="1"/>
          </p:nvSpPr>
          <p:spPr bwMode="gray">
            <a:xfrm>
              <a:off x="10815587" y="3287058"/>
              <a:ext cx="308378" cy="332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2" name="Rectangle 163"/>
            <p:cNvSpPr>
              <a:spLocks noChangeArrowheads="1"/>
            </p:cNvSpPr>
            <p:nvPr userDrawn="1"/>
          </p:nvSpPr>
          <p:spPr bwMode="gray">
            <a:xfrm>
              <a:off x="10842210" y="3253780"/>
              <a:ext cx="252914" cy="33278"/>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3" name="Freeform 164"/>
            <p:cNvSpPr>
              <a:spLocks/>
            </p:cNvSpPr>
            <p:nvPr userDrawn="1"/>
          </p:nvSpPr>
          <p:spPr bwMode="gray">
            <a:xfrm>
              <a:off x="10808931" y="3531098"/>
              <a:ext cx="33278" cy="46589"/>
            </a:xfrm>
            <a:custGeom>
              <a:avLst/>
              <a:gdLst>
                <a:gd name="T0" fmla="*/ 6 w 13"/>
                <a:gd name="T1" fmla="*/ 0 h 19"/>
                <a:gd name="T2" fmla="*/ 0 w 13"/>
                <a:gd name="T3" fmla="*/ 6 h 19"/>
                <a:gd name="T4" fmla="*/ 0 w 13"/>
                <a:gd name="T5" fmla="*/ 19 h 19"/>
                <a:gd name="T6" fmla="*/ 13 w 13"/>
                <a:gd name="T7" fmla="*/ 19 h 19"/>
                <a:gd name="T8" fmla="*/ 13 w 13"/>
                <a:gd name="T9" fmla="*/ 6 h 19"/>
                <a:gd name="T10" fmla="*/ 6 w 13"/>
                <a:gd name="T11" fmla="*/ 0 h 19"/>
              </a:gdLst>
              <a:ahLst/>
              <a:cxnLst>
                <a:cxn ang="0">
                  <a:pos x="T0" y="T1"/>
                </a:cxn>
                <a:cxn ang="0">
                  <a:pos x="T2" y="T3"/>
                </a:cxn>
                <a:cxn ang="0">
                  <a:pos x="T4" y="T5"/>
                </a:cxn>
                <a:cxn ang="0">
                  <a:pos x="T6" y="T7"/>
                </a:cxn>
                <a:cxn ang="0">
                  <a:pos x="T8" y="T9"/>
                </a:cxn>
                <a:cxn ang="0">
                  <a:pos x="T10" y="T11"/>
                </a:cxn>
              </a:cxnLst>
              <a:rect l="0" t="0" r="r" b="b"/>
              <a:pathLst>
                <a:path w="13" h="19">
                  <a:moveTo>
                    <a:pt x="6" y="0"/>
                  </a:moveTo>
                  <a:cubicBezTo>
                    <a:pt x="3" y="0"/>
                    <a:pt x="0" y="3"/>
                    <a:pt x="0" y="6"/>
                  </a:cubicBezTo>
                  <a:cubicBezTo>
                    <a:pt x="0" y="19"/>
                    <a:pt x="0" y="19"/>
                    <a:pt x="0" y="19"/>
                  </a:cubicBezTo>
                  <a:cubicBezTo>
                    <a:pt x="13" y="19"/>
                    <a:pt x="13" y="19"/>
                    <a:pt x="13" y="19"/>
                  </a:cubicBezTo>
                  <a:cubicBezTo>
                    <a:pt x="13" y="6"/>
                    <a:pt x="13" y="6"/>
                    <a:pt x="13" y="6"/>
                  </a:cubicBezTo>
                  <a:cubicBezTo>
                    <a:pt x="13" y="3"/>
                    <a:pt x="10" y="0"/>
                    <a:pt x="6"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4" name="Freeform 165"/>
            <p:cNvSpPr>
              <a:spLocks/>
            </p:cNvSpPr>
            <p:nvPr userDrawn="1"/>
          </p:nvSpPr>
          <p:spPr bwMode="gray">
            <a:xfrm>
              <a:off x="10866614" y="3531098"/>
              <a:ext cx="35497" cy="46589"/>
            </a:xfrm>
            <a:custGeom>
              <a:avLst/>
              <a:gdLst>
                <a:gd name="T0" fmla="*/ 7 w 14"/>
                <a:gd name="T1" fmla="*/ 0 h 19"/>
                <a:gd name="T2" fmla="*/ 0 w 14"/>
                <a:gd name="T3" fmla="*/ 6 h 19"/>
                <a:gd name="T4" fmla="*/ 0 w 14"/>
                <a:gd name="T5" fmla="*/ 19 h 19"/>
                <a:gd name="T6" fmla="*/ 14 w 14"/>
                <a:gd name="T7" fmla="*/ 19 h 19"/>
                <a:gd name="T8" fmla="*/ 14 w 14"/>
                <a:gd name="T9" fmla="*/ 6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6"/>
                  </a:cubicBezTo>
                  <a:cubicBezTo>
                    <a:pt x="0" y="19"/>
                    <a:pt x="0" y="19"/>
                    <a:pt x="0" y="19"/>
                  </a:cubicBezTo>
                  <a:cubicBezTo>
                    <a:pt x="14" y="19"/>
                    <a:pt x="14" y="19"/>
                    <a:pt x="14" y="19"/>
                  </a:cubicBezTo>
                  <a:cubicBezTo>
                    <a:pt x="14" y="6"/>
                    <a:pt x="14" y="6"/>
                    <a:pt x="14" y="6"/>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5" name="Freeform 166"/>
            <p:cNvSpPr>
              <a:spLocks/>
            </p:cNvSpPr>
            <p:nvPr userDrawn="1"/>
          </p:nvSpPr>
          <p:spPr bwMode="gray">
            <a:xfrm>
              <a:off x="10922077" y="3531098"/>
              <a:ext cx="37715" cy="46589"/>
            </a:xfrm>
            <a:custGeom>
              <a:avLst/>
              <a:gdLst>
                <a:gd name="T0" fmla="*/ 7 w 14"/>
                <a:gd name="T1" fmla="*/ 0 h 19"/>
                <a:gd name="T2" fmla="*/ 0 w 14"/>
                <a:gd name="T3" fmla="*/ 6 h 19"/>
                <a:gd name="T4" fmla="*/ 0 w 14"/>
                <a:gd name="T5" fmla="*/ 19 h 19"/>
                <a:gd name="T6" fmla="*/ 14 w 14"/>
                <a:gd name="T7" fmla="*/ 19 h 19"/>
                <a:gd name="T8" fmla="*/ 14 w 14"/>
                <a:gd name="T9" fmla="*/ 6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6"/>
                  </a:cubicBezTo>
                  <a:cubicBezTo>
                    <a:pt x="0" y="19"/>
                    <a:pt x="0" y="19"/>
                    <a:pt x="0" y="19"/>
                  </a:cubicBezTo>
                  <a:cubicBezTo>
                    <a:pt x="14" y="19"/>
                    <a:pt x="14" y="19"/>
                    <a:pt x="14" y="19"/>
                  </a:cubicBezTo>
                  <a:cubicBezTo>
                    <a:pt x="14" y="6"/>
                    <a:pt x="14" y="6"/>
                    <a:pt x="14" y="6"/>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6" name="Freeform 167"/>
            <p:cNvSpPr>
              <a:spLocks/>
            </p:cNvSpPr>
            <p:nvPr userDrawn="1"/>
          </p:nvSpPr>
          <p:spPr bwMode="gray">
            <a:xfrm>
              <a:off x="10979759" y="3531098"/>
              <a:ext cx="35497" cy="46589"/>
            </a:xfrm>
            <a:custGeom>
              <a:avLst/>
              <a:gdLst>
                <a:gd name="T0" fmla="*/ 7 w 14"/>
                <a:gd name="T1" fmla="*/ 0 h 19"/>
                <a:gd name="T2" fmla="*/ 0 w 14"/>
                <a:gd name="T3" fmla="*/ 6 h 19"/>
                <a:gd name="T4" fmla="*/ 0 w 14"/>
                <a:gd name="T5" fmla="*/ 19 h 19"/>
                <a:gd name="T6" fmla="*/ 14 w 14"/>
                <a:gd name="T7" fmla="*/ 19 h 19"/>
                <a:gd name="T8" fmla="*/ 14 w 14"/>
                <a:gd name="T9" fmla="*/ 6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6"/>
                  </a:cubicBezTo>
                  <a:cubicBezTo>
                    <a:pt x="0" y="19"/>
                    <a:pt x="0" y="19"/>
                    <a:pt x="0" y="19"/>
                  </a:cubicBezTo>
                  <a:cubicBezTo>
                    <a:pt x="14" y="19"/>
                    <a:pt x="14" y="19"/>
                    <a:pt x="14" y="19"/>
                  </a:cubicBezTo>
                  <a:cubicBezTo>
                    <a:pt x="14" y="6"/>
                    <a:pt x="14" y="6"/>
                    <a:pt x="14" y="6"/>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7" name="Freeform 168"/>
            <p:cNvSpPr>
              <a:spLocks/>
            </p:cNvSpPr>
            <p:nvPr userDrawn="1"/>
          </p:nvSpPr>
          <p:spPr bwMode="gray">
            <a:xfrm>
              <a:off x="11035223" y="3531098"/>
              <a:ext cx="37715" cy="46589"/>
            </a:xfrm>
            <a:custGeom>
              <a:avLst/>
              <a:gdLst>
                <a:gd name="T0" fmla="*/ 7 w 14"/>
                <a:gd name="T1" fmla="*/ 0 h 19"/>
                <a:gd name="T2" fmla="*/ 0 w 14"/>
                <a:gd name="T3" fmla="*/ 6 h 19"/>
                <a:gd name="T4" fmla="*/ 0 w 14"/>
                <a:gd name="T5" fmla="*/ 19 h 19"/>
                <a:gd name="T6" fmla="*/ 14 w 14"/>
                <a:gd name="T7" fmla="*/ 19 h 19"/>
                <a:gd name="T8" fmla="*/ 14 w 14"/>
                <a:gd name="T9" fmla="*/ 6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6"/>
                  </a:cubicBezTo>
                  <a:cubicBezTo>
                    <a:pt x="0" y="19"/>
                    <a:pt x="0" y="19"/>
                    <a:pt x="0" y="19"/>
                  </a:cubicBezTo>
                  <a:cubicBezTo>
                    <a:pt x="14" y="19"/>
                    <a:pt x="14" y="19"/>
                    <a:pt x="14" y="19"/>
                  </a:cubicBezTo>
                  <a:cubicBezTo>
                    <a:pt x="14" y="6"/>
                    <a:pt x="14" y="6"/>
                    <a:pt x="14" y="6"/>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8" name="Freeform 169"/>
            <p:cNvSpPr>
              <a:spLocks/>
            </p:cNvSpPr>
            <p:nvPr userDrawn="1"/>
          </p:nvSpPr>
          <p:spPr bwMode="gray">
            <a:xfrm>
              <a:off x="11092905" y="3531098"/>
              <a:ext cx="35497" cy="46589"/>
            </a:xfrm>
            <a:custGeom>
              <a:avLst/>
              <a:gdLst>
                <a:gd name="T0" fmla="*/ 7 w 14"/>
                <a:gd name="T1" fmla="*/ 0 h 19"/>
                <a:gd name="T2" fmla="*/ 0 w 14"/>
                <a:gd name="T3" fmla="*/ 6 h 19"/>
                <a:gd name="T4" fmla="*/ 0 w 14"/>
                <a:gd name="T5" fmla="*/ 19 h 19"/>
                <a:gd name="T6" fmla="*/ 14 w 14"/>
                <a:gd name="T7" fmla="*/ 19 h 19"/>
                <a:gd name="T8" fmla="*/ 14 w 14"/>
                <a:gd name="T9" fmla="*/ 6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4" y="0"/>
                    <a:pt x="0" y="3"/>
                    <a:pt x="0" y="6"/>
                  </a:cubicBezTo>
                  <a:cubicBezTo>
                    <a:pt x="0" y="19"/>
                    <a:pt x="0" y="19"/>
                    <a:pt x="0" y="19"/>
                  </a:cubicBezTo>
                  <a:cubicBezTo>
                    <a:pt x="14" y="19"/>
                    <a:pt x="14" y="19"/>
                    <a:pt x="14" y="19"/>
                  </a:cubicBezTo>
                  <a:cubicBezTo>
                    <a:pt x="14" y="6"/>
                    <a:pt x="14" y="6"/>
                    <a:pt x="14" y="6"/>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9" name="Freeform 170"/>
            <p:cNvSpPr>
              <a:spLocks/>
            </p:cNvSpPr>
            <p:nvPr userDrawn="1"/>
          </p:nvSpPr>
          <p:spPr bwMode="gray">
            <a:xfrm>
              <a:off x="10808931" y="3599873"/>
              <a:ext cx="33278" cy="48808"/>
            </a:xfrm>
            <a:custGeom>
              <a:avLst/>
              <a:gdLst>
                <a:gd name="T0" fmla="*/ 6 w 13"/>
                <a:gd name="T1" fmla="*/ 0 h 19"/>
                <a:gd name="T2" fmla="*/ 0 w 13"/>
                <a:gd name="T3" fmla="*/ 7 h 19"/>
                <a:gd name="T4" fmla="*/ 0 w 13"/>
                <a:gd name="T5" fmla="*/ 19 h 19"/>
                <a:gd name="T6" fmla="*/ 13 w 13"/>
                <a:gd name="T7" fmla="*/ 19 h 19"/>
                <a:gd name="T8" fmla="*/ 13 w 13"/>
                <a:gd name="T9" fmla="*/ 7 h 19"/>
                <a:gd name="T10" fmla="*/ 6 w 13"/>
                <a:gd name="T11" fmla="*/ 0 h 19"/>
              </a:gdLst>
              <a:ahLst/>
              <a:cxnLst>
                <a:cxn ang="0">
                  <a:pos x="T0" y="T1"/>
                </a:cxn>
                <a:cxn ang="0">
                  <a:pos x="T2" y="T3"/>
                </a:cxn>
                <a:cxn ang="0">
                  <a:pos x="T4" y="T5"/>
                </a:cxn>
                <a:cxn ang="0">
                  <a:pos x="T6" y="T7"/>
                </a:cxn>
                <a:cxn ang="0">
                  <a:pos x="T8" y="T9"/>
                </a:cxn>
                <a:cxn ang="0">
                  <a:pos x="T10" y="T11"/>
                </a:cxn>
              </a:cxnLst>
              <a:rect l="0" t="0" r="r" b="b"/>
              <a:pathLst>
                <a:path w="13" h="19">
                  <a:moveTo>
                    <a:pt x="6" y="0"/>
                  </a:moveTo>
                  <a:cubicBezTo>
                    <a:pt x="3" y="0"/>
                    <a:pt x="0" y="3"/>
                    <a:pt x="0" y="7"/>
                  </a:cubicBezTo>
                  <a:cubicBezTo>
                    <a:pt x="0" y="19"/>
                    <a:pt x="0" y="19"/>
                    <a:pt x="0" y="19"/>
                  </a:cubicBezTo>
                  <a:cubicBezTo>
                    <a:pt x="13" y="19"/>
                    <a:pt x="13" y="19"/>
                    <a:pt x="13" y="19"/>
                  </a:cubicBezTo>
                  <a:cubicBezTo>
                    <a:pt x="13" y="7"/>
                    <a:pt x="13" y="7"/>
                    <a:pt x="13" y="7"/>
                  </a:cubicBezTo>
                  <a:cubicBezTo>
                    <a:pt x="13" y="3"/>
                    <a:pt x="10" y="0"/>
                    <a:pt x="6"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0" name="Freeform 171"/>
            <p:cNvSpPr>
              <a:spLocks/>
            </p:cNvSpPr>
            <p:nvPr userDrawn="1"/>
          </p:nvSpPr>
          <p:spPr bwMode="gray">
            <a:xfrm>
              <a:off x="10866614" y="3599873"/>
              <a:ext cx="35497"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1" name="Freeform 172"/>
            <p:cNvSpPr>
              <a:spLocks/>
            </p:cNvSpPr>
            <p:nvPr userDrawn="1"/>
          </p:nvSpPr>
          <p:spPr bwMode="gray">
            <a:xfrm>
              <a:off x="10922077" y="3599873"/>
              <a:ext cx="37715"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2" name="Freeform 173"/>
            <p:cNvSpPr>
              <a:spLocks/>
            </p:cNvSpPr>
            <p:nvPr userDrawn="1"/>
          </p:nvSpPr>
          <p:spPr bwMode="gray">
            <a:xfrm>
              <a:off x="10979759" y="3599873"/>
              <a:ext cx="35497"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3" name="Freeform 174"/>
            <p:cNvSpPr>
              <a:spLocks/>
            </p:cNvSpPr>
            <p:nvPr userDrawn="1"/>
          </p:nvSpPr>
          <p:spPr bwMode="gray">
            <a:xfrm>
              <a:off x="11035223" y="3599873"/>
              <a:ext cx="37715"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4" name="Freeform 175"/>
            <p:cNvSpPr>
              <a:spLocks/>
            </p:cNvSpPr>
            <p:nvPr userDrawn="1"/>
          </p:nvSpPr>
          <p:spPr bwMode="gray">
            <a:xfrm>
              <a:off x="11092905" y="3599873"/>
              <a:ext cx="35497"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4"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5" name="Freeform 176"/>
            <p:cNvSpPr>
              <a:spLocks/>
            </p:cNvSpPr>
            <p:nvPr userDrawn="1"/>
          </p:nvSpPr>
          <p:spPr bwMode="gray">
            <a:xfrm>
              <a:off x="10808931" y="3670866"/>
              <a:ext cx="33278" cy="48808"/>
            </a:xfrm>
            <a:custGeom>
              <a:avLst/>
              <a:gdLst>
                <a:gd name="T0" fmla="*/ 6 w 13"/>
                <a:gd name="T1" fmla="*/ 0 h 19"/>
                <a:gd name="T2" fmla="*/ 0 w 13"/>
                <a:gd name="T3" fmla="*/ 6 h 19"/>
                <a:gd name="T4" fmla="*/ 0 w 13"/>
                <a:gd name="T5" fmla="*/ 19 h 19"/>
                <a:gd name="T6" fmla="*/ 13 w 13"/>
                <a:gd name="T7" fmla="*/ 19 h 19"/>
                <a:gd name="T8" fmla="*/ 13 w 13"/>
                <a:gd name="T9" fmla="*/ 6 h 19"/>
                <a:gd name="T10" fmla="*/ 6 w 13"/>
                <a:gd name="T11" fmla="*/ 0 h 19"/>
              </a:gdLst>
              <a:ahLst/>
              <a:cxnLst>
                <a:cxn ang="0">
                  <a:pos x="T0" y="T1"/>
                </a:cxn>
                <a:cxn ang="0">
                  <a:pos x="T2" y="T3"/>
                </a:cxn>
                <a:cxn ang="0">
                  <a:pos x="T4" y="T5"/>
                </a:cxn>
                <a:cxn ang="0">
                  <a:pos x="T6" y="T7"/>
                </a:cxn>
                <a:cxn ang="0">
                  <a:pos x="T8" y="T9"/>
                </a:cxn>
                <a:cxn ang="0">
                  <a:pos x="T10" y="T11"/>
                </a:cxn>
              </a:cxnLst>
              <a:rect l="0" t="0" r="r" b="b"/>
              <a:pathLst>
                <a:path w="13" h="19">
                  <a:moveTo>
                    <a:pt x="6" y="0"/>
                  </a:moveTo>
                  <a:cubicBezTo>
                    <a:pt x="3" y="0"/>
                    <a:pt x="0" y="3"/>
                    <a:pt x="0" y="6"/>
                  </a:cubicBezTo>
                  <a:cubicBezTo>
                    <a:pt x="0" y="19"/>
                    <a:pt x="0" y="19"/>
                    <a:pt x="0" y="19"/>
                  </a:cubicBezTo>
                  <a:cubicBezTo>
                    <a:pt x="13" y="19"/>
                    <a:pt x="13" y="19"/>
                    <a:pt x="13" y="19"/>
                  </a:cubicBezTo>
                  <a:cubicBezTo>
                    <a:pt x="13" y="6"/>
                    <a:pt x="13" y="6"/>
                    <a:pt x="13" y="6"/>
                  </a:cubicBezTo>
                  <a:cubicBezTo>
                    <a:pt x="13" y="3"/>
                    <a:pt x="10" y="0"/>
                    <a:pt x="6"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6" name="Freeform 177"/>
            <p:cNvSpPr>
              <a:spLocks/>
            </p:cNvSpPr>
            <p:nvPr userDrawn="1"/>
          </p:nvSpPr>
          <p:spPr bwMode="gray">
            <a:xfrm>
              <a:off x="10866614" y="3670866"/>
              <a:ext cx="35497" cy="48808"/>
            </a:xfrm>
            <a:custGeom>
              <a:avLst/>
              <a:gdLst>
                <a:gd name="T0" fmla="*/ 7 w 14"/>
                <a:gd name="T1" fmla="*/ 0 h 19"/>
                <a:gd name="T2" fmla="*/ 0 w 14"/>
                <a:gd name="T3" fmla="*/ 6 h 19"/>
                <a:gd name="T4" fmla="*/ 0 w 14"/>
                <a:gd name="T5" fmla="*/ 19 h 19"/>
                <a:gd name="T6" fmla="*/ 14 w 14"/>
                <a:gd name="T7" fmla="*/ 19 h 19"/>
                <a:gd name="T8" fmla="*/ 14 w 14"/>
                <a:gd name="T9" fmla="*/ 6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6"/>
                  </a:cubicBezTo>
                  <a:cubicBezTo>
                    <a:pt x="0" y="19"/>
                    <a:pt x="0" y="19"/>
                    <a:pt x="0" y="19"/>
                  </a:cubicBezTo>
                  <a:cubicBezTo>
                    <a:pt x="14" y="19"/>
                    <a:pt x="14" y="19"/>
                    <a:pt x="14" y="19"/>
                  </a:cubicBezTo>
                  <a:cubicBezTo>
                    <a:pt x="14" y="6"/>
                    <a:pt x="14" y="6"/>
                    <a:pt x="14" y="6"/>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7" name="Freeform 178"/>
            <p:cNvSpPr>
              <a:spLocks/>
            </p:cNvSpPr>
            <p:nvPr userDrawn="1"/>
          </p:nvSpPr>
          <p:spPr bwMode="gray">
            <a:xfrm>
              <a:off x="10922077" y="3670866"/>
              <a:ext cx="37715" cy="48808"/>
            </a:xfrm>
            <a:custGeom>
              <a:avLst/>
              <a:gdLst>
                <a:gd name="T0" fmla="*/ 7 w 14"/>
                <a:gd name="T1" fmla="*/ 0 h 19"/>
                <a:gd name="T2" fmla="*/ 0 w 14"/>
                <a:gd name="T3" fmla="*/ 6 h 19"/>
                <a:gd name="T4" fmla="*/ 0 w 14"/>
                <a:gd name="T5" fmla="*/ 19 h 19"/>
                <a:gd name="T6" fmla="*/ 14 w 14"/>
                <a:gd name="T7" fmla="*/ 19 h 19"/>
                <a:gd name="T8" fmla="*/ 14 w 14"/>
                <a:gd name="T9" fmla="*/ 6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6"/>
                  </a:cubicBezTo>
                  <a:cubicBezTo>
                    <a:pt x="0" y="19"/>
                    <a:pt x="0" y="19"/>
                    <a:pt x="0" y="19"/>
                  </a:cubicBezTo>
                  <a:cubicBezTo>
                    <a:pt x="14" y="19"/>
                    <a:pt x="14" y="19"/>
                    <a:pt x="14" y="19"/>
                  </a:cubicBezTo>
                  <a:cubicBezTo>
                    <a:pt x="14" y="6"/>
                    <a:pt x="14" y="6"/>
                    <a:pt x="14" y="6"/>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8" name="Freeform 179"/>
            <p:cNvSpPr>
              <a:spLocks/>
            </p:cNvSpPr>
            <p:nvPr userDrawn="1"/>
          </p:nvSpPr>
          <p:spPr bwMode="gray">
            <a:xfrm>
              <a:off x="10979759" y="3670866"/>
              <a:ext cx="35497" cy="48808"/>
            </a:xfrm>
            <a:custGeom>
              <a:avLst/>
              <a:gdLst>
                <a:gd name="T0" fmla="*/ 7 w 14"/>
                <a:gd name="T1" fmla="*/ 0 h 19"/>
                <a:gd name="T2" fmla="*/ 0 w 14"/>
                <a:gd name="T3" fmla="*/ 6 h 19"/>
                <a:gd name="T4" fmla="*/ 0 w 14"/>
                <a:gd name="T5" fmla="*/ 19 h 19"/>
                <a:gd name="T6" fmla="*/ 14 w 14"/>
                <a:gd name="T7" fmla="*/ 19 h 19"/>
                <a:gd name="T8" fmla="*/ 14 w 14"/>
                <a:gd name="T9" fmla="*/ 6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6"/>
                  </a:cubicBezTo>
                  <a:cubicBezTo>
                    <a:pt x="0" y="19"/>
                    <a:pt x="0" y="19"/>
                    <a:pt x="0" y="19"/>
                  </a:cubicBezTo>
                  <a:cubicBezTo>
                    <a:pt x="14" y="19"/>
                    <a:pt x="14" y="19"/>
                    <a:pt x="14" y="19"/>
                  </a:cubicBezTo>
                  <a:cubicBezTo>
                    <a:pt x="14" y="6"/>
                    <a:pt x="14" y="6"/>
                    <a:pt x="14" y="6"/>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9" name="Freeform 180"/>
            <p:cNvSpPr>
              <a:spLocks/>
            </p:cNvSpPr>
            <p:nvPr userDrawn="1"/>
          </p:nvSpPr>
          <p:spPr bwMode="gray">
            <a:xfrm>
              <a:off x="11035223" y="3670866"/>
              <a:ext cx="37715" cy="48808"/>
            </a:xfrm>
            <a:custGeom>
              <a:avLst/>
              <a:gdLst>
                <a:gd name="T0" fmla="*/ 7 w 14"/>
                <a:gd name="T1" fmla="*/ 0 h 19"/>
                <a:gd name="T2" fmla="*/ 0 w 14"/>
                <a:gd name="T3" fmla="*/ 6 h 19"/>
                <a:gd name="T4" fmla="*/ 0 w 14"/>
                <a:gd name="T5" fmla="*/ 19 h 19"/>
                <a:gd name="T6" fmla="*/ 14 w 14"/>
                <a:gd name="T7" fmla="*/ 19 h 19"/>
                <a:gd name="T8" fmla="*/ 14 w 14"/>
                <a:gd name="T9" fmla="*/ 6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6"/>
                  </a:cubicBezTo>
                  <a:cubicBezTo>
                    <a:pt x="0" y="19"/>
                    <a:pt x="0" y="19"/>
                    <a:pt x="0" y="19"/>
                  </a:cubicBezTo>
                  <a:cubicBezTo>
                    <a:pt x="14" y="19"/>
                    <a:pt x="14" y="19"/>
                    <a:pt x="14" y="19"/>
                  </a:cubicBezTo>
                  <a:cubicBezTo>
                    <a:pt x="14" y="6"/>
                    <a:pt x="14" y="6"/>
                    <a:pt x="14" y="6"/>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0" name="Freeform 181"/>
            <p:cNvSpPr>
              <a:spLocks/>
            </p:cNvSpPr>
            <p:nvPr userDrawn="1"/>
          </p:nvSpPr>
          <p:spPr bwMode="gray">
            <a:xfrm>
              <a:off x="11092905" y="3670866"/>
              <a:ext cx="35497" cy="48808"/>
            </a:xfrm>
            <a:custGeom>
              <a:avLst/>
              <a:gdLst>
                <a:gd name="T0" fmla="*/ 7 w 14"/>
                <a:gd name="T1" fmla="*/ 0 h 19"/>
                <a:gd name="T2" fmla="*/ 0 w 14"/>
                <a:gd name="T3" fmla="*/ 6 h 19"/>
                <a:gd name="T4" fmla="*/ 0 w 14"/>
                <a:gd name="T5" fmla="*/ 19 h 19"/>
                <a:gd name="T6" fmla="*/ 14 w 14"/>
                <a:gd name="T7" fmla="*/ 19 h 19"/>
                <a:gd name="T8" fmla="*/ 14 w 14"/>
                <a:gd name="T9" fmla="*/ 6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4" y="0"/>
                    <a:pt x="0" y="3"/>
                    <a:pt x="0" y="6"/>
                  </a:cubicBezTo>
                  <a:cubicBezTo>
                    <a:pt x="0" y="19"/>
                    <a:pt x="0" y="19"/>
                    <a:pt x="0" y="19"/>
                  </a:cubicBezTo>
                  <a:cubicBezTo>
                    <a:pt x="14" y="19"/>
                    <a:pt x="14" y="19"/>
                    <a:pt x="14" y="19"/>
                  </a:cubicBezTo>
                  <a:cubicBezTo>
                    <a:pt x="14" y="6"/>
                    <a:pt x="14" y="6"/>
                    <a:pt x="14" y="6"/>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1" name="Freeform 182"/>
            <p:cNvSpPr>
              <a:spLocks/>
            </p:cNvSpPr>
            <p:nvPr userDrawn="1"/>
          </p:nvSpPr>
          <p:spPr bwMode="gray">
            <a:xfrm>
              <a:off x="10808931" y="3739641"/>
              <a:ext cx="33278" cy="48808"/>
            </a:xfrm>
            <a:custGeom>
              <a:avLst/>
              <a:gdLst>
                <a:gd name="T0" fmla="*/ 6 w 13"/>
                <a:gd name="T1" fmla="*/ 0 h 19"/>
                <a:gd name="T2" fmla="*/ 0 w 13"/>
                <a:gd name="T3" fmla="*/ 7 h 19"/>
                <a:gd name="T4" fmla="*/ 0 w 13"/>
                <a:gd name="T5" fmla="*/ 19 h 19"/>
                <a:gd name="T6" fmla="*/ 13 w 13"/>
                <a:gd name="T7" fmla="*/ 19 h 19"/>
                <a:gd name="T8" fmla="*/ 13 w 13"/>
                <a:gd name="T9" fmla="*/ 7 h 19"/>
                <a:gd name="T10" fmla="*/ 6 w 13"/>
                <a:gd name="T11" fmla="*/ 0 h 19"/>
              </a:gdLst>
              <a:ahLst/>
              <a:cxnLst>
                <a:cxn ang="0">
                  <a:pos x="T0" y="T1"/>
                </a:cxn>
                <a:cxn ang="0">
                  <a:pos x="T2" y="T3"/>
                </a:cxn>
                <a:cxn ang="0">
                  <a:pos x="T4" y="T5"/>
                </a:cxn>
                <a:cxn ang="0">
                  <a:pos x="T6" y="T7"/>
                </a:cxn>
                <a:cxn ang="0">
                  <a:pos x="T8" y="T9"/>
                </a:cxn>
                <a:cxn ang="0">
                  <a:pos x="T10" y="T11"/>
                </a:cxn>
              </a:cxnLst>
              <a:rect l="0" t="0" r="r" b="b"/>
              <a:pathLst>
                <a:path w="13" h="19">
                  <a:moveTo>
                    <a:pt x="6" y="0"/>
                  </a:moveTo>
                  <a:cubicBezTo>
                    <a:pt x="3" y="0"/>
                    <a:pt x="0" y="3"/>
                    <a:pt x="0" y="7"/>
                  </a:cubicBezTo>
                  <a:cubicBezTo>
                    <a:pt x="0" y="19"/>
                    <a:pt x="0" y="19"/>
                    <a:pt x="0" y="19"/>
                  </a:cubicBezTo>
                  <a:cubicBezTo>
                    <a:pt x="13" y="19"/>
                    <a:pt x="13" y="19"/>
                    <a:pt x="13" y="19"/>
                  </a:cubicBezTo>
                  <a:cubicBezTo>
                    <a:pt x="13" y="7"/>
                    <a:pt x="13" y="7"/>
                    <a:pt x="13" y="7"/>
                  </a:cubicBezTo>
                  <a:cubicBezTo>
                    <a:pt x="13" y="3"/>
                    <a:pt x="10" y="0"/>
                    <a:pt x="6"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2" name="Freeform 183"/>
            <p:cNvSpPr>
              <a:spLocks/>
            </p:cNvSpPr>
            <p:nvPr userDrawn="1"/>
          </p:nvSpPr>
          <p:spPr bwMode="gray">
            <a:xfrm>
              <a:off x="10866614" y="3739641"/>
              <a:ext cx="35497"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3" name="Freeform 184"/>
            <p:cNvSpPr>
              <a:spLocks/>
            </p:cNvSpPr>
            <p:nvPr userDrawn="1"/>
          </p:nvSpPr>
          <p:spPr bwMode="gray">
            <a:xfrm>
              <a:off x="10922077" y="3739641"/>
              <a:ext cx="37715"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4" name="Freeform 185"/>
            <p:cNvSpPr>
              <a:spLocks/>
            </p:cNvSpPr>
            <p:nvPr userDrawn="1"/>
          </p:nvSpPr>
          <p:spPr bwMode="gray">
            <a:xfrm>
              <a:off x="10979759" y="3739641"/>
              <a:ext cx="35497"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5" name="Freeform 186"/>
            <p:cNvSpPr>
              <a:spLocks/>
            </p:cNvSpPr>
            <p:nvPr userDrawn="1"/>
          </p:nvSpPr>
          <p:spPr bwMode="gray">
            <a:xfrm>
              <a:off x="11035223" y="3739641"/>
              <a:ext cx="37715"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6" name="Freeform 187"/>
            <p:cNvSpPr>
              <a:spLocks/>
            </p:cNvSpPr>
            <p:nvPr userDrawn="1"/>
          </p:nvSpPr>
          <p:spPr bwMode="gray">
            <a:xfrm>
              <a:off x="11092905" y="3739641"/>
              <a:ext cx="35497"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4"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7" name="Freeform 188"/>
            <p:cNvSpPr>
              <a:spLocks/>
            </p:cNvSpPr>
            <p:nvPr userDrawn="1"/>
          </p:nvSpPr>
          <p:spPr bwMode="gray">
            <a:xfrm>
              <a:off x="10808931" y="3812853"/>
              <a:ext cx="33278" cy="46589"/>
            </a:xfrm>
            <a:custGeom>
              <a:avLst/>
              <a:gdLst>
                <a:gd name="T0" fmla="*/ 6 w 13"/>
                <a:gd name="T1" fmla="*/ 0 h 19"/>
                <a:gd name="T2" fmla="*/ 0 w 13"/>
                <a:gd name="T3" fmla="*/ 7 h 19"/>
                <a:gd name="T4" fmla="*/ 0 w 13"/>
                <a:gd name="T5" fmla="*/ 19 h 19"/>
                <a:gd name="T6" fmla="*/ 13 w 13"/>
                <a:gd name="T7" fmla="*/ 19 h 19"/>
                <a:gd name="T8" fmla="*/ 13 w 13"/>
                <a:gd name="T9" fmla="*/ 7 h 19"/>
                <a:gd name="T10" fmla="*/ 6 w 13"/>
                <a:gd name="T11" fmla="*/ 0 h 19"/>
              </a:gdLst>
              <a:ahLst/>
              <a:cxnLst>
                <a:cxn ang="0">
                  <a:pos x="T0" y="T1"/>
                </a:cxn>
                <a:cxn ang="0">
                  <a:pos x="T2" y="T3"/>
                </a:cxn>
                <a:cxn ang="0">
                  <a:pos x="T4" y="T5"/>
                </a:cxn>
                <a:cxn ang="0">
                  <a:pos x="T6" y="T7"/>
                </a:cxn>
                <a:cxn ang="0">
                  <a:pos x="T8" y="T9"/>
                </a:cxn>
                <a:cxn ang="0">
                  <a:pos x="T10" y="T11"/>
                </a:cxn>
              </a:cxnLst>
              <a:rect l="0" t="0" r="r" b="b"/>
              <a:pathLst>
                <a:path w="13" h="19">
                  <a:moveTo>
                    <a:pt x="6" y="0"/>
                  </a:moveTo>
                  <a:cubicBezTo>
                    <a:pt x="3" y="0"/>
                    <a:pt x="0" y="3"/>
                    <a:pt x="0" y="7"/>
                  </a:cubicBezTo>
                  <a:cubicBezTo>
                    <a:pt x="0" y="19"/>
                    <a:pt x="0" y="19"/>
                    <a:pt x="0" y="19"/>
                  </a:cubicBezTo>
                  <a:cubicBezTo>
                    <a:pt x="13" y="19"/>
                    <a:pt x="13" y="19"/>
                    <a:pt x="13" y="19"/>
                  </a:cubicBezTo>
                  <a:cubicBezTo>
                    <a:pt x="13" y="7"/>
                    <a:pt x="13" y="7"/>
                    <a:pt x="13" y="7"/>
                  </a:cubicBezTo>
                  <a:cubicBezTo>
                    <a:pt x="13" y="3"/>
                    <a:pt x="10" y="0"/>
                    <a:pt x="6"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8" name="Freeform 189"/>
            <p:cNvSpPr>
              <a:spLocks/>
            </p:cNvSpPr>
            <p:nvPr userDrawn="1"/>
          </p:nvSpPr>
          <p:spPr bwMode="gray">
            <a:xfrm>
              <a:off x="10866614" y="3812853"/>
              <a:ext cx="35497" cy="4658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9" name="Freeform 190"/>
            <p:cNvSpPr>
              <a:spLocks/>
            </p:cNvSpPr>
            <p:nvPr userDrawn="1"/>
          </p:nvSpPr>
          <p:spPr bwMode="gray">
            <a:xfrm>
              <a:off x="10922077" y="3812853"/>
              <a:ext cx="37715" cy="4658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0" name="Freeform 191"/>
            <p:cNvSpPr>
              <a:spLocks/>
            </p:cNvSpPr>
            <p:nvPr userDrawn="1"/>
          </p:nvSpPr>
          <p:spPr bwMode="gray">
            <a:xfrm>
              <a:off x="10979759" y="3812853"/>
              <a:ext cx="35497" cy="4658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1" name="Freeform 192"/>
            <p:cNvSpPr>
              <a:spLocks/>
            </p:cNvSpPr>
            <p:nvPr userDrawn="1"/>
          </p:nvSpPr>
          <p:spPr bwMode="gray">
            <a:xfrm>
              <a:off x="11035223" y="3812853"/>
              <a:ext cx="37715" cy="4658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2" name="Freeform 193"/>
            <p:cNvSpPr>
              <a:spLocks/>
            </p:cNvSpPr>
            <p:nvPr userDrawn="1"/>
          </p:nvSpPr>
          <p:spPr bwMode="gray">
            <a:xfrm>
              <a:off x="11092905" y="3812853"/>
              <a:ext cx="35497" cy="4658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4"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3" name="Freeform 194"/>
            <p:cNvSpPr>
              <a:spLocks/>
            </p:cNvSpPr>
            <p:nvPr userDrawn="1"/>
          </p:nvSpPr>
          <p:spPr bwMode="gray">
            <a:xfrm>
              <a:off x="10808931" y="3883846"/>
              <a:ext cx="33278" cy="48808"/>
            </a:xfrm>
            <a:custGeom>
              <a:avLst/>
              <a:gdLst>
                <a:gd name="T0" fmla="*/ 6 w 13"/>
                <a:gd name="T1" fmla="*/ 0 h 19"/>
                <a:gd name="T2" fmla="*/ 0 w 13"/>
                <a:gd name="T3" fmla="*/ 7 h 19"/>
                <a:gd name="T4" fmla="*/ 0 w 13"/>
                <a:gd name="T5" fmla="*/ 19 h 19"/>
                <a:gd name="T6" fmla="*/ 13 w 13"/>
                <a:gd name="T7" fmla="*/ 19 h 19"/>
                <a:gd name="T8" fmla="*/ 13 w 13"/>
                <a:gd name="T9" fmla="*/ 7 h 19"/>
                <a:gd name="T10" fmla="*/ 6 w 13"/>
                <a:gd name="T11" fmla="*/ 0 h 19"/>
              </a:gdLst>
              <a:ahLst/>
              <a:cxnLst>
                <a:cxn ang="0">
                  <a:pos x="T0" y="T1"/>
                </a:cxn>
                <a:cxn ang="0">
                  <a:pos x="T2" y="T3"/>
                </a:cxn>
                <a:cxn ang="0">
                  <a:pos x="T4" y="T5"/>
                </a:cxn>
                <a:cxn ang="0">
                  <a:pos x="T6" y="T7"/>
                </a:cxn>
                <a:cxn ang="0">
                  <a:pos x="T8" y="T9"/>
                </a:cxn>
                <a:cxn ang="0">
                  <a:pos x="T10" y="T11"/>
                </a:cxn>
              </a:cxnLst>
              <a:rect l="0" t="0" r="r" b="b"/>
              <a:pathLst>
                <a:path w="13" h="19">
                  <a:moveTo>
                    <a:pt x="6" y="0"/>
                  </a:moveTo>
                  <a:cubicBezTo>
                    <a:pt x="3" y="0"/>
                    <a:pt x="0" y="3"/>
                    <a:pt x="0" y="7"/>
                  </a:cubicBezTo>
                  <a:cubicBezTo>
                    <a:pt x="0" y="19"/>
                    <a:pt x="0" y="19"/>
                    <a:pt x="0" y="19"/>
                  </a:cubicBezTo>
                  <a:cubicBezTo>
                    <a:pt x="13" y="19"/>
                    <a:pt x="13" y="19"/>
                    <a:pt x="13" y="19"/>
                  </a:cubicBezTo>
                  <a:cubicBezTo>
                    <a:pt x="13" y="7"/>
                    <a:pt x="13" y="7"/>
                    <a:pt x="13" y="7"/>
                  </a:cubicBezTo>
                  <a:cubicBezTo>
                    <a:pt x="13" y="3"/>
                    <a:pt x="10" y="0"/>
                    <a:pt x="6"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4" name="Freeform 195"/>
            <p:cNvSpPr>
              <a:spLocks/>
            </p:cNvSpPr>
            <p:nvPr userDrawn="1"/>
          </p:nvSpPr>
          <p:spPr bwMode="gray">
            <a:xfrm>
              <a:off x="10866614" y="3883846"/>
              <a:ext cx="35497"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5" name="Freeform 196"/>
            <p:cNvSpPr>
              <a:spLocks/>
            </p:cNvSpPr>
            <p:nvPr userDrawn="1"/>
          </p:nvSpPr>
          <p:spPr bwMode="gray">
            <a:xfrm>
              <a:off x="10922077" y="3883846"/>
              <a:ext cx="37715"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6" name="Freeform 197"/>
            <p:cNvSpPr>
              <a:spLocks/>
            </p:cNvSpPr>
            <p:nvPr userDrawn="1"/>
          </p:nvSpPr>
          <p:spPr bwMode="gray">
            <a:xfrm>
              <a:off x="10979759" y="3883846"/>
              <a:ext cx="35497"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7" name="Freeform 198"/>
            <p:cNvSpPr>
              <a:spLocks/>
            </p:cNvSpPr>
            <p:nvPr userDrawn="1"/>
          </p:nvSpPr>
          <p:spPr bwMode="gray">
            <a:xfrm>
              <a:off x="11035223" y="3883846"/>
              <a:ext cx="37715"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8" name="Freeform 199"/>
            <p:cNvSpPr>
              <a:spLocks/>
            </p:cNvSpPr>
            <p:nvPr userDrawn="1"/>
          </p:nvSpPr>
          <p:spPr bwMode="gray">
            <a:xfrm>
              <a:off x="11092905" y="3883846"/>
              <a:ext cx="35497"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4"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9" name="Freeform 200"/>
            <p:cNvSpPr>
              <a:spLocks/>
            </p:cNvSpPr>
            <p:nvPr userDrawn="1"/>
          </p:nvSpPr>
          <p:spPr bwMode="gray">
            <a:xfrm>
              <a:off x="10808931" y="3954840"/>
              <a:ext cx="33278" cy="48808"/>
            </a:xfrm>
            <a:custGeom>
              <a:avLst/>
              <a:gdLst>
                <a:gd name="T0" fmla="*/ 6 w 13"/>
                <a:gd name="T1" fmla="*/ 0 h 19"/>
                <a:gd name="T2" fmla="*/ 0 w 13"/>
                <a:gd name="T3" fmla="*/ 7 h 19"/>
                <a:gd name="T4" fmla="*/ 0 w 13"/>
                <a:gd name="T5" fmla="*/ 19 h 19"/>
                <a:gd name="T6" fmla="*/ 13 w 13"/>
                <a:gd name="T7" fmla="*/ 19 h 19"/>
                <a:gd name="T8" fmla="*/ 13 w 13"/>
                <a:gd name="T9" fmla="*/ 7 h 19"/>
                <a:gd name="T10" fmla="*/ 6 w 13"/>
                <a:gd name="T11" fmla="*/ 0 h 19"/>
              </a:gdLst>
              <a:ahLst/>
              <a:cxnLst>
                <a:cxn ang="0">
                  <a:pos x="T0" y="T1"/>
                </a:cxn>
                <a:cxn ang="0">
                  <a:pos x="T2" y="T3"/>
                </a:cxn>
                <a:cxn ang="0">
                  <a:pos x="T4" y="T5"/>
                </a:cxn>
                <a:cxn ang="0">
                  <a:pos x="T6" y="T7"/>
                </a:cxn>
                <a:cxn ang="0">
                  <a:pos x="T8" y="T9"/>
                </a:cxn>
                <a:cxn ang="0">
                  <a:pos x="T10" y="T11"/>
                </a:cxn>
              </a:cxnLst>
              <a:rect l="0" t="0" r="r" b="b"/>
              <a:pathLst>
                <a:path w="13" h="19">
                  <a:moveTo>
                    <a:pt x="6" y="0"/>
                  </a:moveTo>
                  <a:cubicBezTo>
                    <a:pt x="3" y="0"/>
                    <a:pt x="0" y="3"/>
                    <a:pt x="0" y="7"/>
                  </a:cubicBezTo>
                  <a:cubicBezTo>
                    <a:pt x="0" y="19"/>
                    <a:pt x="0" y="19"/>
                    <a:pt x="0" y="19"/>
                  </a:cubicBezTo>
                  <a:cubicBezTo>
                    <a:pt x="13" y="19"/>
                    <a:pt x="13" y="19"/>
                    <a:pt x="13" y="19"/>
                  </a:cubicBezTo>
                  <a:cubicBezTo>
                    <a:pt x="13" y="7"/>
                    <a:pt x="13" y="7"/>
                    <a:pt x="13" y="7"/>
                  </a:cubicBezTo>
                  <a:cubicBezTo>
                    <a:pt x="13" y="3"/>
                    <a:pt x="10" y="0"/>
                    <a:pt x="6"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0" name="Freeform 201"/>
            <p:cNvSpPr>
              <a:spLocks/>
            </p:cNvSpPr>
            <p:nvPr userDrawn="1"/>
          </p:nvSpPr>
          <p:spPr bwMode="gray">
            <a:xfrm>
              <a:off x="10866614" y="3954840"/>
              <a:ext cx="35497"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1" name="Freeform 202"/>
            <p:cNvSpPr>
              <a:spLocks/>
            </p:cNvSpPr>
            <p:nvPr userDrawn="1"/>
          </p:nvSpPr>
          <p:spPr bwMode="gray">
            <a:xfrm>
              <a:off x="10922077" y="3954840"/>
              <a:ext cx="37715"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2" name="Freeform 203"/>
            <p:cNvSpPr>
              <a:spLocks/>
            </p:cNvSpPr>
            <p:nvPr userDrawn="1"/>
          </p:nvSpPr>
          <p:spPr bwMode="gray">
            <a:xfrm>
              <a:off x="10979759" y="3954840"/>
              <a:ext cx="35497"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3" name="Freeform 204"/>
            <p:cNvSpPr>
              <a:spLocks/>
            </p:cNvSpPr>
            <p:nvPr userDrawn="1"/>
          </p:nvSpPr>
          <p:spPr bwMode="gray">
            <a:xfrm>
              <a:off x="11035223" y="3954840"/>
              <a:ext cx="37715"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4" name="Freeform 206"/>
            <p:cNvSpPr>
              <a:spLocks/>
            </p:cNvSpPr>
            <p:nvPr userDrawn="1"/>
          </p:nvSpPr>
          <p:spPr bwMode="gray">
            <a:xfrm>
              <a:off x="11092905" y="3954840"/>
              <a:ext cx="35497"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4"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5" name="Freeform 207"/>
            <p:cNvSpPr>
              <a:spLocks/>
            </p:cNvSpPr>
            <p:nvPr userDrawn="1"/>
          </p:nvSpPr>
          <p:spPr bwMode="gray">
            <a:xfrm>
              <a:off x="10808931" y="4028052"/>
              <a:ext cx="33279" cy="46589"/>
            </a:xfrm>
            <a:custGeom>
              <a:avLst/>
              <a:gdLst>
                <a:gd name="T0" fmla="*/ 6 w 13"/>
                <a:gd name="T1" fmla="*/ 0 h 19"/>
                <a:gd name="T2" fmla="*/ 0 w 13"/>
                <a:gd name="T3" fmla="*/ 7 h 19"/>
                <a:gd name="T4" fmla="*/ 0 w 13"/>
                <a:gd name="T5" fmla="*/ 19 h 19"/>
                <a:gd name="T6" fmla="*/ 13 w 13"/>
                <a:gd name="T7" fmla="*/ 19 h 19"/>
                <a:gd name="T8" fmla="*/ 13 w 13"/>
                <a:gd name="T9" fmla="*/ 7 h 19"/>
                <a:gd name="T10" fmla="*/ 6 w 13"/>
                <a:gd name="T11" fmla="*/ 0 h 19"/>
              </a:gdLst>
              <a:ahLst/>
              <a:cxnLst>
                <a:cxn ang="0">
                  <a:pos x="T0" y="T1"/>
                </a:cxn>
                <a:cxn ang="0">
                  <a:pos x="T2" y="T3"/>
                </a:cxn>
                <a:cxn ang="0">
                  <a:pos x="T4" y="T5"/>
                </a:cxn>
                <a:cxn ang="0">
                  <a:pos x="T6" y="T7"/>
                </a:cxn>
                <a:cxn ang="0">
                  <a:pos x="T8" y="T9"/>
                </a:cxn>
                <a:cxn ang="0">
                  <a:pos x="T10" y="T11"/>
                </a:cxn>
              </a:cxnLst>
              <a:rect l="0" t="0" r="r" b="b"/>
              <a:pathLst>
                <a:path w="13" h="19">
                  <a:moveTo>
                    <a:pt x="6" y="0"/>
                  </a:moveTo>
                  <a:cubicBezTo>
                    <a:pt x="3" y="0"/>
                    <a:pt x="0" y="3"/>
                    <a:pt x="0" y="7"/>
                  </a:cubicBezTo>
                  <a:cubicBezTo>
                    <a:pt x="0" y="19"/>
                    <a:pt x="0" y="19"/>
                    <a:pt x="0" y="19"/>
                  </a:cubicBezTo>
                  <a:cubicBezTo>
                    <a:pt x="13" y="19"/>
                    <a:pt x="13" y="19"/>
                    <a:pt x="13" y="19"/>
                  </a:cubicBezTo>
                  <a:cubicBezTo>
                    <a:pt x="13" y="7"/>
                    <a:pt x="13" y="7"/>
                    <a:pt x="13" y="7"/>
                  </a:cubicBezTo>
                  <a:cubicBezTo>
                    <a:pt x="13" y="3"/>
                    <a:pt x="10" y="0"/>
                    <a:pt x="6"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6" name="Freeform 208"/>
            <p:cNvSpPr>
              <a:spLocks/>
            </p:cNvSpPr>
            <p:nvPr userDrawn="1"/>
          </p:nvSpPr>
          <p:spPr bwMode="gray">
            <a:xfrm>
              <a:off x="10866613" y="4028052"/>
              <a:ext cx="35497" cy="4658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7" name="Freeform 209"/>
            <p:cNvSpPr>
              <a:spLocks/>
            </p:cNvSpPr>
            <p:nvPr userDrawn="1"/>
          </p:nvSpPr>
          <p:spPr bwMode="gray">
            <a:xfrm>
              <a:off x="10922077" y="4028052"/>
              <a:ext cx="37716" cy="4658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8" name="Freeform 210"/>
            <p:cNvSpPr>
              <a:spLocks/>
            </p:cNvSpPr>
            <p:nvPr userDrawn="1"/>
          </p:nvSpPr>
          <p:spPr bwMode="gray">
            <a:xfrm>
              <a:off x="10979759" y="4028052"/>
              <a:ext cx="35497" cy="4658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9" name="Freeform 211"/>
            <p:cNvSpPr>
              <a:spLocks/>
            </p:cNvSpPr>
            <p:nvPr userDrawn="1"/>
          </p:nvSpPr>
          <p:spPr bwMode="gray">
            <a:xfrm>
              <a:off x="11035222" y="4028052"/>
              <a:ext cx="37716" cy="4658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0" name="Freeform 212"/>
            <p:cNvSpPr>
              <a:spLocks/>
            </p:cNvSpPr>
            <p:nvPr userDrawn="1"/>
          </p:nvSpPr>
          <p:spPr bwMode="gray">
            <a:xfrm>
              <a:off x="11092905" y="4028052"/>
              <a:ext cx="35497" cy="4658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4"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1" name="Freeform 213"/>
            <p:cNvSpPr>
              <a:spLocks/>
            </p:cNvSpPr>
            <p:nvPr userDrawn="1"/>
          </p:nvSpPr>
          <p:spPr bwMode="gray">
            <a:xfrm>
              <a:off x="10808931" y="3386893"/>
              <a:ext cx="33279" cy="48808"/>
            </a:xfrm>
            <a:custGeom>
              <a:avLst/>
              <a:gdLst>
                <a:gd name="T0" fmla="*/ 6 w 13"/>
                <a:gd name="T1" fmla="*/ 0 h 19"/>
                <a:gd name="T2" fmla="*/ 0 w 13"/>
                <a:gd name="T3" fmla="*/ 7 h 19"/>
                <a:gd name="T4" fmla="*/ 0 w 13"/>
                <a:gd name="T5" fmla="*/ 19 h 19"/>
                <a:gd name="T6" fmla="*/ 13 w 13"/>
                <a:gd name="T7" fmla="*/ 19 h 19"/>
                <a:gd name="T8" fmla="*/ 13 w 13"/>
                <a:gd name="T9" fmla="*/ 7 h 19"/>
                <a:gd name="T10" fmla="*/ 6 w 13"/>
                <a:gd name="T11" fmla="*/ 0 h 19"/>
              </a:gdLst>
              <a:ahLst/>
              <a:cxnLst>
                <a:cxn ang="0">
                  <a:pos x="T0" y="T1"/>
                </a:cxn>
                <a:cxn ang="0">
                  <a:pos x="T2" y="T3"/>
                </a:cxn>
                <a:cxn ang="0">
                  <a:pos x="T4" y="T5"/>
                </a:cxn>
                <a:cxn ang="0">
                  <a:pos x="T6" y="T7"/>
                </a:cxn>
                <a:cxn ang="0">
                  <a:pos x="T8" y="T9"/>
                </a:cxn>
                <a:cxn ang="0">
                  <a:pos x="T10" y="T11"/>
                </a:cxn>
              </a:cxnLst>
              <a:rect l="0" t="0" r="r" b="b"/>
              <a:pathLst>
                <a:path w="13" h="19">
                  <a:moveTo>
                    <a:pt x="6" y="0"/>
                  </a:moveTo>
                  <a:cubicBezTo>
                    <a:pt x="3" y="0"/>
                    <a:pt x="0" y="3"/>
                    <a:pt x="0" y="7"/>
                  </a:cubicBezTo>
                  <a:cubicBezTo>
                    <a:pt x="0" y="19"/>
                    <a:pt x="0" y="19"/>
                    <a:pt x="0" y="19"/>
                  </a:cubicBezTo>
                  <a:cubicBezTo>
                    <a:pt x="13" y="19"/>
                    <a:pt x="13" y="19"/>
                    <a:pt x="13" y="19"/>
                  </a:cubicBezTo>
                  <a:cubicBezTo>
                    <a:pt x="13" y="7"/>
                    <a:pt x="13" y="7"/>
                    <a:pt x="13" y="7"/>
                  </a:cubicBezTo>
                  <a:cubicBezTo>
                    <a:pt x="13" y="3"/>
                    <a:pt x="10" y="0"/>
                    <a:pt x="6"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2" name="Freeform 214"/>
            <p:cNvSpPr>
              <a:spLocks/>
            </p:cNvSpPr>
            <p:nvPr userDrawn="1"/>
          </p:nvSpPr>
          <p:spPr bwMode="gray">
            <a:xfrm>
              <a:off x="10866613" y="3386893"/>
              <a:ext cx="35497"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3" name="Freeform 215"/>
            <p:cNvSpPr>
              <a:spLocks/>
            </p:cNvSpPr>
            <p:nvPr userDrawn="1"/>
          </p:nvSpPr>
          <p:spPr bwMode="gray">
            <a:xfrm>
              <a:off x="10922077" y="3386893"/>
              <a:ext cx="37716"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4" name="Freeform 216"/>
            <p:cNvSpPr>
              <a:spLocks/>
            </p:cNvSpPr>
            <p:nvPr userDrawn="1"/>
          </p:nvSpPr>
          <p:spPr bwMode="gray">
            <a:xfrm>
              <a:off x="10979759" y="3384674"/>
              <a:ext cx="35497" cy="51026"/>
            </a:xfrm>
            <a:custGeom>
              <a:avLst/>
              <a:gdLst>
                <a:gd name="T0" fmla="*/ 6 w 14"/>
                <a:gd name="T1" fmla="*/ 1 h 20"/>
                <a:gd name="T2" fmla="*/ 0 w 14"/>
                <a:gd name="T3" fmla="*/ 8 h 20"/>
                <a:gd name="T4" fmla="*/ 0 w 14"/>
                <a:gd name="T5" fmla="*/ 20 h 20"/>
                <a:gd name="T6" fmla="*/ 14 w 14"/>
                <a:gd name="T7" fmla="*/ 20 h 20"/>
                <a:gd name="T8" fmla="*/ 14 w 14"/>
                <a:gd name="T9" fmla="*/ 8 h 20"/>
                <a:gd name="T10" fmla="*/ 6 w 14"/>
                <a:gd name="T11" fmla="*/ 1 h 20"/>
              </a:gdLst>
              <a:ahLst/>
              <a:cxnLst>
                <a:cxn ang="0">
                  <a:pos x="T0" y="T1"/>
                </a:cxn>
                <a:cxn ang="0">
                  <a:pos x="T2" y="T3"/>
                </a:cxn>
                <a:cxn ang="0">
                  <a:pos x="T4" y="T5"/>
                </a:cxn>
                <a:cxn ang="0">
                  <a:pos x="T6" y="T7"/>
                </a:cxn>
                <a:cxn ang="0">
                  <a:pos x="T8" y="T9"/>
                </a:cxn>
                <a:cxn ang="0">
                  <a:pos x="T10" y="T11"/>
                </a:cxn>
              </a:cxnLst>
              <a:rect l="0" t="0" r="r" b="b"/>
              <a:pathLst>
                <a:path w="14" h="20">
                  <a:moveTo>
                    <a:pt x="6" y="1"/>
                  </a:moveTo>
                  <a:cubicBezTo>
                    <a:pt x="6" y="4"/>
                    <a:pt x="3" y="7"/>
                    <a:pt x="0" y="8"/>
                  </a:cubicBezTo>
                  <a:cubicBezTo>
                    <a:pt x="0" y="20"/>
                    <a:pt x="0" y="20"/>
                    <a:pt x="0" y="20"/>
                  </a:cubicBezTo>
                  <a:cubicBezTo>
                    <a:pt x="14" y="20"/>
                    <a:pt x="14" y="20"/>
                    <a:pt x="14" y="20"/>
                  </a:cubicBezTo>
                  <a:cubicBezTo>
                    <a:pt x="14" y="8"/>
                    <a:pt x="14" y="8"/>
                    <a:pt x="14" y="8"/>
                  </a:cubicBezTo>
                  <a:cubicBezTo>
                    <a:pt x="14" y="3"/>
                    <a:pt x="10" y="0"/>
                    <a:pt x="6" y="1"/>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5" name="Freeform 217"/>
            <p:cNvSpPr>
              <a:spLocks/>
            </p:cNvSpPr>
            <p:nvPr userDrawn="1"/>
          </p:nvSpPr>
          <p:spPr bwMode="gray">
            <a:xfrm>
              <a:off x="11035222" y="3386893"/>
              <a:ext cx="37716"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6" name="Freeform 218"/>
            <p:cNvSpPr>
              <a:spLocks/>
            </p:cNvSpPr>
            <p:nvPr userDrawn="1"/>
          </p:nvSpPr>
          <p:spPr bwMode="gray">
            <a:xfrm>
              <a:off x="11092905" y="3386893"/>
              <a:ext cx="35497"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4"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7" name="Freeform 219"/>
            <p:cNvSpPr>
              <a:spLocks/>
            </p:cNvSpPr>
            <p:nvPr userDrawn="1"/>
          </p:nvSpPr>
          <p:spPr bwMode="gray">
            <a:xfrm>
              <a:off x="10808931" y="3455667"/>
              <a:ext cx="33279" cy="51026"/>
            </a:xfrm>
            <a:custGeom>
              <a:avLst/>
              <a:gdLst>
                <a:gd name="T0" fmla="*/ 6 w 13"/>
                <a:gd name="T1" fmla="*/ 0 h 20"/>
                <a:gd name="T2" fmla="*/ 0 w 13"/>
                <a:gd name="T3" fmla="*/ 7 h 20"/>
                <a:gd name="T4" fmla="*/ 0 w 13"/>
                <a:gd name="T5" fmla="*/ 20 h 20"/>
                <a:gd name="T6" fmla="*/ 13 w 13"/>
                <a:gd name="T7" fmla="*/ 20 h 20"/>
                <a:gd name="T8" fmla="*/ 13 w 13"/>
                <a:gd name="T9" fmla="*/ 7 h 20"/>
                <a:gd name="T10" fmla="*/ 6 w 13"/>
                <a:gd name="T11" fmla="*/ 0 h 20"/>
              </a:gdLst>
              <a:ahLst/>
              <a:cxnLst>
                <a:cxn ang="0">
                  <a:pos x="T0" y="T1"/>
                </a:cxn>
                <a:cxn ang="0">
                  <a:pos x="T2" y="T3"/>
                </a:cxn>
                <a:cxn ang="0">
                  <a:pos x="T4" y="T5"/>
                </a:cxn>
                <a:cxn ang="0">
                  <a:pos x="T6" y="T7"/>
                </a:cxn>
                <a:cxn ang="0">
                  <a:pos x="T8" y="T9"/>
                </a:cxn>
                <a:cxn ang="0">
                  <a:pos x="T10" y="T11"/>
                </a:cxn>
              </a:cxnLst>
              <a:rect l="0" t="0" r="r" b="b"/>
              <a:pathLst>
                <a:path w="13" h="20">
                  <a:moveTo>
                    <a:pt x="6" y="0"/>
                  </a:moveTo>
                  <a:cubicBezTo>
                    <a:pt x="3" y="0"/>
                    <a:pt x="0" y="4"/>
                    <a:pt x="0" y="7"/>
                  </a:cubicBezTo>
                  <a:cubicBezTo>
                    <a:pt x="0" y="20"/>
                    <a:pt x="0" y="20"/>
                    <a:pt x="0" y="20"/>
                  </a:cubicBezTo>
                  <a:cubicBezTo>
                    <a:pt x="13" y="20"/>
                    <a:pt x="13" y="20"/>
                    <a:pt x="13" y="20"/>
                  </a:cubicBezTo>
                  <a:cubicBezTo>
                    <a:pt x="13" y="7"/>
                    <a:pt x="13" y="7"/>
                    <a:pt x="13" y="7"/>
                  </a:cubicBezTo>
                  <a:cubicBezTo>
                    <a:pt x="13" y="4"/>
                    <a:pt x="10" y="0"/>
                    <a:pt x="6"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8" name="Freeform 220"/>
            <p:cNvSpPr>
              <a:spLocks/>
            </p:cNvSpPr>
            <p:nvPr userDrawn="1"/>
          </p:nvSpPr>
          <p:spPr bwMode="gray">
            <a:xfrm>
              <a:off x="10866613" y="3455667"/>
              <a:ext cx="35497" cy="51026"/>
            </a:xfrm>
            <a:custGeom>
              <a:avLst/>
              <a:gdLst>
                <a:gd name="T0" fmla="*/ 7 w 14"/>
                <a:gd name="T1" fmla="*/ 0 h 20"/>
                <a:gd name="T2" fmla="*/ 0 w 14"/>
                <a:gd name="T3" fmla="*/ 7 h 20"/>
                <a:gd name="T4" fmla="*/ 0 w 14"/>
                <a:gd name="T5" fmla="*/ 20 h 20"/>
                <a:gd name="T6" fmla="*/ 14 w 14"/>
                <a:gd name="T7" fmla="*/ 20 h 20"/>
                <a:gd name="T8" fmla="*/ 14 w 14"/>
                <a:gd name="T9" fmla="*/ 7 h 20"/>
                <a:gd name="T10" fmla="*/ 7 w 14"/>
                <a:gd name="T11" fmla="*/ 0 h 20"/>
              </a:gdLst>
              <a:ahLst/>
              <a:cxnLst>
                <a:cxn ang="0">
                  <a:pos x="T0" y="T1"/>
                </a:cxn>
                <a:cxn ang="0">
                  <a:pos x="T2" y="T3"/>
                </a:cxn>
                <a:cxn ang="0">
                  <a:pos x="T4" y="T5"/>
                </a:cxn>
                <a:cxn ang="0">
                  <a:pos x="T6" y="T7"/>
                </a:cxn>
                <a:cxn ang="0">
                  <a:pos x="T8" y="T9"/>
                </a:cxn>
                <a:cxn ang="0">
                  <a:pos x="T10" y="T11"/>
                </a:cxn>
              </a:cxnLst>
              <a:rect l="0" t="0" r="r" b="b"/>
              <a:pathLst>
                <a:path w="14" h="20">
                  <a:moveTo>
                    <a:pt x="7" y="0"/>
                  </a:moveTo>
                  <a:cubicBezTo>
                    <a:pt x="3" y="0"/>
                    <a:pt x="0" y="4"/>
                    <a:pt x="0" y="7"/>
                  </a:cubicBezTo>
                  <a:cubicBezTo>
                    <a:pt x="0" y="20"/>
                    <a:pt x="0" y="20"/>
                    <a:pt x="0" y="20"/>
                  </a:cubicBezTo>
                  <a:cubicBezTo>
                    <a:pt x="14" y="20"/>
                    <a:pt x="14" y="20"/>
                    <a:pt x="14" y="20"/>
                  </a:cubicBezTo>
                  <a:cubicBezTo>
                    <a:pt x="14" y="7"/>
                    <a:pt x="14" y="7"/>
                    <a:pt x="14" y="7"/>
                  </a:cubicBezTo>
                  <a:cubicBezTo>
                    <a:pt x="14" y="4"/>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9" name="Freeform 221"/>
            <p:cNvSpPr>
              <a:spLocks/>
            </p:cNvSpPr>
            <p:nvPr userDrawn="1"/>
          </p:nvSpPr>
          <p:spPr bwMode="gray">
            <a:xfrm>
              <a:off x="10922077" y="3455667"/>
              <a:ext cx="37716" cy="51026"/>
            </a:xfrm>
            <a:custGeom>
              <a:avLst/>
              <a:gdLst>
                <a:gd name="T0" fmla="*/ 7 w 14"/>
                <a:gd name="T1" fmla="*/ 0 h 20"/>
                <a:gd name="T2" fmla="*/ 0 w 14"/>
                <a:gd name="T3" fmla="*/ 7 h 20"/>
                <a:gd name="T4" fmla="*/ 0 w 14"/>
                <a:gd name="T5" fmla="*/ 20 h 20"/>
                <a:gd name="T6" fmla="*/ 14 w 14"/>
                <a:gd name="T7" fmla="*/ 20 h 20"/>
                <a:gd name="T8" fmla="*/ 14 w 14"/>
                <a:gd name="T9" fmla="*/ 7 h 20"/>
                <a:gd name="T10" fmla="*/ 7 w 14"/>
                <a:gd name="T11" fmla="*/ 0 h 20"/>
              </a:gdLst>
              <a:ahLst/>
              <a:cxnLst>
                <a:cxn ang="0">
                  <a:pos x="T0" y="T1"/>
                </a:cxn>
                <a:cxn ang="0">
                  <a:pos x="T2" y="T3"/>
                </a:cxn>
                <a:cxn ang="0">
                  <a:pos x="T4" y="T5"/>
                </a:cxn>
                <a:cxn ang="0">
                  <a:pos x="T6" y="T7"/>
                </a:cxn>
                <a:cxn ang="0">
                  <a:pos x="T8" y="T9"/>
                </a:cxn>
                <a:cxn ang="0">
                  <a:pos x="T10" y="T11"/>
                </a:cxn>
              </a:cxnLst>
              <a:rect l="0" t="0" r="r" b="b"/>
              <a:pathLst>
                <a:path w="14" h="20">
                  <a:moveTo>
                    <a:pt x="7" y="0"/>
                  </a:moveTo>
                  <a:cubicBezTo>
                    <a:pt x="3" y="0"/>
                    <a:pt x="0" y="4"/>
                    <a:pt x="0" y="7"/>
                  </a:cubicBezTo>
                  <a:cubicBezTo>
                    <a:pt x="0" y="20"/>
                    <a:pt x="0" y="20"/>
                    <a:pt x="0" y="20"/>
                  </a:cubicBezTo>
                  <a:cubicBezTo>
                    <a:pt x="14" y="20"/>
                    <a:pt x="14" y="20"/>
                    <a:pt x="14" y="20"/>
                  </a:cubicBezTo>
                  <a:cubicBezTo>
                    <a:pt x="14" y="7"/>
                    <a:pt x="14" y="7"/>
                    <a:pt x="14" y="7"/>
                  </a:cubicBezTo>
                  <a:cubicBezTo>
                    <a:pt x="14" y="4"/>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0" name="Freeform 222"/>
            <p:cNvSpPr>
              <a:spLocks/>
            </p:cNvSpPr>
            <p:nvPr userDrawn="1"/>
          </p:nvSpPr>
          <p:spPr bwMode="gray">
            <a:xfrm>
              <a:off x="10979759" y="3455667"/>
              <a:ext cx="35497" cy="51026"/>
            </a:xfrm>
            <a:custGeom>
              <a:avLst/>
              <a:gdLst>
                <a:gd name="T0" fmla="*/ 7 w 14"/>
                <a:gd name="T1" fmla="*/ 0 h 20"/>
                <a:gd name="T2" fmla="*/ 0 w 14"/>
                <a:gd name="T3" fmla="*/ 7 h 20"/>
                <a:gd name="T4" fmla="*/ 0 w 14"/>
                <a:gd name="T5" fmla="*/ 20 h 20"/>
                <a:gd name="T6" fmla="*/ 14 w 14"/>
                <a:gd name="T7" fmla="*/ 20 h 20"/>
                <a:gd name="T8" fmla="*/ 14 w 14"/>
                <a:gd name="T9" fmla="*/ 7 h 20"/>
                <a:gd name="T10" fmla="*/ 7 w 14"/>
                <a:gd name="T11" fmla="*/ 0 h 20"/>
              </a:gdLst>
              <a:ahLst/>
              <a:cxnLst>
                <a:cxn ang="0">
                  <a:pos x="T0" y="T1"/>
                </a:cxn>
                <a:cxn ang="0">
                  <a:pos x="T2" y="T3"/>
                </a:cxn>
                <a:cxn ang="0">
                  <a:pos x="T4" y="T5"/>
                </a:cxn>
                <a:cxn ang="0">
                  <a:pos x="T6" y="T7"/>
                </a:cxn>
                <a:cxn ang="0">
                  <a:pos x="T8" y="T9"/>
                </a:cxn>
                <a:cxn ang="0">
                  <a:pos x="T10" y="T11"/>
                </a:cxn>
              </a:cxnLst>
              <a:rect l="0" t="0" r="r" b="b"/>
              <a:pathLst>
                <a:path w="14" h="20">
                  <a:moveTo>
                    <a:pt x="7" y="0"/>
                  </a:moveTo>
                  <a:cubicBezTo>
                    <a:pt x="3" y="0"/>
                    <a:pt x="0" y="4"/>
                    <a:pt x="0" y="7"/>
                  </a:cubicBezTo>
                  <a:cubicBezTo>
                    <a:pt x="0" y="20"/>
                    <a:pt x="0" y="20"/>
                    <a:pt x="0" y="20"/>
                  </a:cubicBezTo>
                  <a:cubicBezTo>
                    <a:pt x="14" y="20"/>
                    <a:pt x="14" y="20"/>
                    <a:pt x="14" y="20"/>
                  </a:cubicBezTo>
                  <a:cubicBezTo>
                    <a:pt x="14" y="7"/>
                    <a:pt x="14" y="7"/>
                    <a:pt x="14" y="7"/>
                  </a:cubicBezTo>
                  <a:cubicBezTo>
                    <a:pt x="14" y="4"/>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1" name="Freeform 223"/>
            <p:cNvSpPr>
              <a:spLocks/>
            </p:cNvSpPr>
            <p:nvPr userDrawn="1"/>
          </p:nvSpPr>
          <p:spPr bwMode="gray">
            <a:xfrm>
              <a:off x="11035222" y="3455667"/>
              <a:ext cx="37716" cy="51026"/>
            </a:xfrm>
            <a:custGeom>
              <a:avLst/>
              <a:gdLst>
                <a:gd name="T0" fmla="*/ 7 w 14"/>
                <a:gd name="T1" fmla="*/ 0 h 20"/>
                <a:gd name="T2" fmla="*/ 0 w 14"/>
                <a:gd name="T3" fmla="*/ 7 h 20"/>
                <a:gd name="T4" fmla="*/ 0 w 14"/>
                <a:gd name="T5" fmla="*/ 20 h 20"/>
                <a:gd name="T6" fmla="*/ 14 w 14"/>
                <a:gd name="T7" fmla="*/ 20 h 20"/>
                <a:gd name="T8" fmla="*/ 14 w 14"/>
                <a:gd name="T9" fmla="*/ 7 h 20"/>
                <a:gd name="T10" fmla="*/ 7 w 14"/>
                <a:gd name="T11" fmla="*/ 0 h 20"/>
              </a:gdLst>
              <a:ahLst/>
              <a:cxnLst>
                <a:cxn ang="0">
                  <a:pos x="T0" y="T1"/>
                </a:cxn>
                <a:cxn ang="0">
                  <a:pos x="T2" y="T3"/>
                </a:cxn>
                <a:cxn ang="0">
                  <a:pos x="T4" y="T5"/>
                </a:cxn>
                <a:cxn ang="0">
                  <a:pos x="T6" y="T7"/>
                </a:cxn>
                <a:cxn ang="0">
                  <a:pos x="T8" y="T9"/>
                </a:cxn>
                <a:cxn ang="0">
                  <a:pos x="T10" y="T11"/>
                </a:cxn>
              </a:cxnLst>
              <a:rect l="0" t="0" r="r" b="b"/>
              <a:pathLst>
                <a:path w="14" h="20">
                  <a:moveTo>
                    <a:pt x="7" y="0"/>
                  </a:moveTo>
                  <a:cubicBezTo>
                    <a:pt x="3" y="0"/>
                    <a:pt x="0" y="4"/>
                    <a:pt x="0" y="7"/>
                  </a:cubicBezTo>
                  <a:cubicBezTo>
                    <a:pt x="0" y="20"/>
                    <a:pt x="0" y="20"/>
                    <a:pt x="0" y="20"/>
                  </a:cubicBezTo>
                  <a:cubicBezTo>
                    <a:pt x="14" y="20"/>
                    <a:pt x="14" y="20"/>
                    <a:pt x="14" y="20"/>
                  </a:cubicBezTo>
                  <a:cubicBezTo>
                    <a:pt x="14" y="7"/>
                    <a:pt x="14" y="7"/>
                    <a:pt x="14" y="7"/>
                  </a:cubicBezTo>
                  <a:cubicBezTo>
                    <a:pt x="14" y="4"/>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2" name="Freeform 224"/>
            <p:cNvSpPr>
              <a:spLocks/>
            </p:cNvSpPr>
            <p:nvPr userDrawn="1"/>
          </p:nvSpPr>
          <p:spPr bwMode="gray">
            <a:xfrm>
              <a:off x="11092905" y="3455667"/>
              <a:ext cx="35497" cy="51026"/>
            </a:xfrm>
            <a:custGeom>
              <a:avLst/>
              <a:gdLst>
                <a:gd name="T0" fmla="*/ 7 w 14"/>
                <a:gd name="T1" fmla="*/ 0 h 20"/>
                <a:gd name="T2" fmla="*/ 0 w 14"/>
                <a:gd name="T3" fmla="*/ 7 h 20"/>
                <a:gd name="T4" fmla="*/ 0 w 14"/>
                <a:gd name="T5" fmla="*/ 20 h 20"/>
                <a:gd name="T6" fmla="*/ 14 w 14"/>
                <a:gd name="T7" fmla="*/ 20 h 20"/>
                <a:gd name="T8" fmla="*/ 14 w 14"/>
                <a:gd name="T9" fmla="*/ 7 h 20"/>
                <a:gd name="T10" fmla="*/ 7 w 14"/>
                <a:gd name="T11" fmla="*/ 0 h 20"/>
              </a:gdLst>
              <a:ahLst/>
              <a:cxnLst>
                <a:cxn ang="0">
                  <a:pos x="T0" y="T1"/>
                </a:cxn>
                <a:cxn ang="0">
                  <a:pos x="T2" y="T3"/>
                </a:cxn>
                <a:cxn ang="0">
                  <a:pos x="T4" y="T5"/>
                </a:cxn>
                <a:cxn ang="0">
                  <a:pos x="T6" y="T7"/>
                </a:cxn>
                <a:cxn ang="0">
                  <a:pos x="T8" y="T9"/>
                </a:cxn>
                <a:cxn ang="0">
                  <a:pos x="T10" y="T11"/>
                </a:cxn>
              </a:cxnLst>
              <a:rect l="0" t="0" r="r" b="b"/>
              <a:pathLst>
                <a:path w="14" h="20">
                  <a:moveTo>
                    <a:pt x="7" y="0"/>
                  </a:moveTo>
                  <a:cubicBezTo>
                    <a:pt x="4" y="0"/>
                    <a:pt x="0" y="4"/>
                    <a:pt x="0" y="7"/>
                  </a:cubicBezTo>
                  <a:cubicBezTo>
                    <a:pt x="0" y="20"/>
                    <a:pt x="0" y="20"/>
                    <a:pt x="0" y="20"/>
                  </a:cubicBezTo>
                  <a:cubicBezTo>
                    <a:pt x="14" y="20"/>
                    <a:pt x="14" y="20"/>
                    <a:pt x="14" y="20"/>
                  </a:cubicBezTo>
                  <a:cubicBezTo>
                    <a:pt x="14" y="7"/>
                    <a:pt x="14" y="7"/>
                    <a:pt x="14" y="7"/>
                  </a:cubicBezTo>
                  <a:cubicBezTo>
                    <a:pt x="14" y="4"/>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3" name="Rectangle 225"/>
            <p:cNvSpPr>
              <a:spLocks noChangeArrowheads="1"/>
            </p:cNvSpPr>
            <p:nvPr userDrawn="1"/>
          </p:nvSpPr>
          <p:spPr bwMode="gray">
            <a:xfrm>
              <a:off x="10402938" y="4791231"/>
              <a:ext cx="625629" cy="3549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4" name="Rectangle 226"/>
            <p:cNvSpPr>
              <a:spLocks noChangeArrowheads="1"/>
            </p:cNvSpPr>
            <p:nvPr userDrawn="1"/>
          </p:nvSpPr>
          <p:spPr bwMode="gray">
            <a:xfrm>
              <a:off x="10402938" y="4864444"/>
              <a:ext cx="625629" cy="3549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5" name="Rectangle 227"/>
            <p:cNvSpPr>
              <a:spLocks noChangeArrowheads="1"/>
            </p:cNvSpPr>
            <p:nvPr userDrawn="1"/>
          </p:nvSpPr>
          <p:spPr bwMode="gray">
            <a:xfrm>
              <a:off x="10402938" y="4826728"/>
              <a:ext cx="625629" cy="37715"/>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6" name="Rectangle 228"/>
            <p:cNvSpPr>
              <a:spLocks noChangeArrowheads="1"/>
            </p:cNvSpPr>
            <p:nvPr userDrawn="1"/>
          </p:nvSpPr>
          <p:spPr bwMode="gray">
            <a:xfrm>
              <a:off x="10835553" y="4482854"/>
              <a:ext cx="115364" cy="30837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2" name="Rectangle 229"/>
            <p:cNvSpPr>
              <a:spLocks noChangeArrowheads="1"/>
            </p:cNvSpPr>
            <p:nvPr userDrawn="1"/>
          </p:nvSpPr>
          <p:spPr bwMode="gray">
            <a:xfrm>
              <a:off x="10917640" y="4511694"/>
              <a:ext cx="33279" cy="279537"/>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3" name="Rectangle 230"/>
            <p:cNvSpPr>
              <a:spLocks noChangeArrowheads="1"/>
            </p:cNvSpPr>
            <p:nvPr userDrawn="1"/>
          </p:nvSpPr>
          <p:spPr bwMode="gray">
            <a:xfrm>
              <a:off x="10658070" y="4482854"/>
              <a:ext cx="115364" cy="30837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4" name="Rectangle 231"/>
            <p:cNvSpPr>
              <a:spLocks noChangeArrowheads="1"/>
            </p:cNvSpPr>
            <p:nvPr userDrawn="1"/>
          </p:nvSpPr>
          <p:spPr bwMode="gray">
            <a:xfrm>
              <a:off x="10740157" y="4511694"/>
              <a:ext cx="33279" cy="279537"/>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5" name="Rectangle 232"/>
            <p:cNvSpPr>
              <a:spLocks noChangeArrowheads="1"/>
            </p:cNvSpPr>
            <p:nvPr userDrawn="1"/>
          </p:nvSpPr>
          <p:spPr bwMode="gray">
            <a:xfrm>
              <a:off x="10482806" y="4482854"/>
              <a:ext cx="115364" cy="30837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6" name="Rectangle 233"/>
            <p:cNvSpPr>
              <a:spLocks noChangeArrowheads="1"/>
            </p:cNvSpPr>
            <p:nvPr userDrawn="1"/>
          </p:nvSpPr>
          <p:spPr bwMode="gray">
            <a:xfrm>
              <a:off x="10564891" y="4511694"/>
              <a:ext cx="33279" cy="279537"/>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7" name="Rectangle 234"/>
            <p:cNvSpPr>
              <a:spLocks noChangeArrowheads="1"/>
            </p:cNvSpPr>
            <p:nvPr userDrawn="1"/>
          </p:nvSpPr>
          <p:spPr bwMode="gray">
            <a:xfrm>
              <a:off x="10482806" y="4518351"/>
              <a:ext cx="82087" cy="3106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8" name="Rectangle 235"/>
            <p:cNvSpPr>
              <a:spLocks noChangeArrowheads="1"/>
            </p:cNvSpPr>
            <p:nvPr userDrawn="1"/>
          </p:nvSpPr>
          <p:spPr bwMode="gray">
            <a:xfrm>
              <a:off x="10658070" y="4518351"/>
              <a:ext cx="82087" cy="3106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9" name="Rectangle 236"/>
            <p:cNvSpPr>
              <a:spLocks noChangeArrowheads="1"/>
            </p:cNvSpPr>
            <p:nvPr userDrawn="1"/>
          </p:nvSpPr>
          <p:spPr bwMode="gray">
            <a:xfrm>
              <a:off x="10835553" y="4518351"/>
              <a:ext cx="82087" cy="3106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0" name="Freeform 237"/>
            <p:cNvSpPr>
              <a:spLocks/>
            </p:cNvSpPr>
            <p:nvPr userDrawn="1"/>
          </p:nvSpPr>
          <p:spPr bwMode="gray">
            <a:xfrm>
              <a:off x="10405156" y="4287622"/>
              <a:ext cx="621192" cy="230729"/>
            </a:xfrm>
            <a:custGeom>
              <a:avLst/>
              <a:gdLst>
                <a:gd name="T0" fmla="*/ 280 w 280"/>
                <a:gd name="T1" fmla="*/ 104 h 104"/>
                <a:gd name="T2" fmla="*/ 0 w 280"/>
                <a:gd name="T3" fmla="*/ 104 h 104"/>
                <a:gd name="T4" fmla="*/ 141 w 280"/>
                <a:gd name="T5" fmla="*/ 0 h 104"/>
                <a:gd name="T6" fmla="*/ 280 w 280"/>
                <a:gd name="T7" fmla="*/ 104 h 104"/>
              </a:gdLst>
              <a:ahLst/>
              <a:cxnLst>
                <a:cxn ang="0">
                  <a:pos x="T0" y="T1"/>
                </a:cxn>
                <a:cxn ang="0">
                  <a:pos x="T2" y="T3"/>
                </a:cxn>
                <a:cxn ang="0">
                  <a:pos x="T4" y="T5"/>
                </a:cxn>
                <a:cxn ang="0">
                  <a:pos x="T6" y="T7"/>
                </a:cxn>
              </a:cxnLst>
              <a:rect l="0" t="0" r="r" b="b"/>
              <a:pathLst>
                <a:path w="280" h="104">
                  <a:moveTo>
                    <a:pt x="280" y="104"/>
                  </a:moveTo>
                  <a:lnTo>
                    <a:pt x="0" y="104"/>
                  </a:lnTo>
                  <a:lnTo>
                    <a:pt x="141" y="0"/>
                  </a:lnTo>
                  <a:lnTo>
                    <a:pt x="280" y="10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1" name="Freeform 238"/>
            <p:cNvSpPr>
              <a:spLocks/>
            </p:cNvSpPr>
            <p:nvPr userDrawn="1"/>
          </p:nvSpPr>
          <p:spPr bwMode="gray">
            <a:xfrm>
              <a:off x="10686912" y="4287622"/>
              <a:ext cx="339438" cy="230729"/>
            </a:xfrm>
            <a:custGeom>
              <a:avLst/>
              <a:gdLst>
                <a:gd name="T0" fmla="*/ 14 w 153"/>
                <a:gd name="T1" fmla="*/ 0 h 104"/>
                <a:gd name="T2" fmla="*/ 0 w 153"/>
                <a:gd name="T3" fmla="*/ 9 h 104"/>
                <a:gd name="T4" fmla="*/ 81 w 153"/>
                <a:gd name="T5" fmla="*/ 104 h 104"/>
                <a:gd name="T6" fmla="*/ 153 w 153"/>
                <a:gd name="T7" fmla="*/ 104 h 104"/>
                <a:gd name="T8" fmla="*/ 14 w 153"/>
                <a:gd name="T9" fmla="*/ 0 h 104"/>
              </a:gdLst>
              <a:ahLst/>
              <a:cxnLst>
                <a:cxn ang="0">
                  <a:pos x="T0" y="T1"/>
                </a:cxn>
                <a:cxn ang="0">
                  <a:pos x="T2" y="T3"/>
                </a:cxn>
                <a:cxn ang="0">
                  <a:pos x="T4" y="T5"/>
                </a:cxn>
                <a:cxn ang="0">
                  <a:pos x="T6" y="T7"/>
                </a:cxn>
                <a:cxn ang="0">
                  <a:pos x="T8" y="T9"/>
                </a:cxn>
              </a:cxnLst>
              <a:rect l="0" t="0" r="r" b="b"/>
              <a:pathLst>
                <a:path w="153" h="104">
                  <a:moveTo>
                    <a:pt x="14" y="0"/>
                  </a:moveTo>
                  <a:lnTo>
                    <a:pt x="0" y="9"/>
                  </a:lnTo>
                  <a:lnTo>
                    <a:pt x="81" y="104"/>
                  </a:lnTo>
                  <a:lnTo>
                    <a:pt x="153" y="104"/>
                  </a:lnTo>
                  <a:lnTo>
                    <a:pt x="14"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2" name="Freeform 239"/>
            <p:cNvSpPr>
              <a:spLocks/>
            </p:cNvSpPr>
            <p:nvPr userDrawn="1"/>
          </p:nvSpPr>
          <p:spPr bwMode="gray">
            <a:xfrm>
              <a:off x="11119527" y="4303151"/>
              <a:ext cx="798676" cy="228509"/>
            </a:xfrm>
            <a:custGeom>
              <a:avLst/>
              <a:gdLst>
                <a:gd name="T0" fmla="*/ 274 w 311"/>
                <a:gd name="T1" fmla="*/ 0 h 89"/>
                <a:gd name="T2" fmla="*/ 281 w 311"/>
                <a:gd name="T3" fmla="*/ 24 h 89"/>
                <a:gd name="T4" fmla="*/ 261 w 311"/>
                <a:gd name="T5" fmla="*/ 62 h 89"/>
                <a:gd name="T6" fmla="*/ 236 w 311"/>
                <a:gd name="T7" fmla="*/ 69 h 89"/>
                <a:gd name="T8" fmla="*/ 15 w 311"/>
                <a:gd name="T9" fmla="*/ 69 h 89"/>
                <a:gd name="T10" fmla="*/ 0 w 311"/>
                <a:gd name="T11" fmla="*/ 67 h 89"/>
                <a:gd name="T12" fmla="*/ 45 w 311"/>
                <a:gd name="T13" fmla="*/ 89 h 89"/>
                <a:gd name="T14" fmla="*/ 266 w 311"/>
                <a:gd name="T15" fmla="*/ 89 h 89"/>
                <a:gd name="T16" fmla="*/ 290 w 311"/>
                <a:gd name="T17" fmla="*/ 82 h 89"/>
                <a:gd name="T18" fmla="*/ 311 w 311"/>
                <a:gd name="T19" fmla="*/ 44 h 89"/>
                <a:gd name="T20" fmla="*/ 274 w 311"/>
                <a:gd name="T21"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1" h="89">
                  <a:moveTo>
                    <a:pt x="274" y="0"/>
                  </a:moveTo>
                  <a:cubicBezTo>
                    <a:pt x="279" y="7"/>
                    <a:pt x="281" y="15"/>
                    <a:pt x="281" y="24"/>
                  </a:cubicBezTo>
                  <a:cubicBezTo>
                    <a:pt x="281" y="40"/>
                    <a:pt x="273" y="54"/>
                    <a:pt x="261" y="62"/>
                  </a:cubicBezTo>
                  <a:cubicBezTo>
                    <a:pt x="253" y="66"/>
                    <a:pt x="245" y="69"/>
                    <a:pt x="236" y="69"/>
                  </a:cubicBezTo>
                  <a:cubicBezTo>
                    <a:pt x="15" y="69"/>
                    <a:pt x="15" y="69"/>
                    <a:pt x="15" y="69"/>
                  </a:cubicBezTo>
                  <a:cubicBezTo>
                    <a:pt x="10" y="69"/>
                    <a:pt x="4" y="68"/>
                    <a:pt x="0" y="67"/>
                  </a:cubicBezTo>
                  <a:cubicBezTo>
                    <a:pt x="10" y="81"/>
                    <a:pt x="26" y="89"/>
                    <a:pt x="45" y="89"/>
                  </a:cubicBezTo>
                  <a:cubicBezTo>
                    <a:pt x="266" y="89"/>
                    <a:pt x="266" y="89"/>
                    <a:pt x="266" y="89"/>
                  </a:cubicBezTo>
                  <a:cubicBezTo>
                    <a:pt x="275" y="89"/>
                    <a:pt x="283" y="87"/>
                    <a:pt x="290" y="82"/>
                  </a:cubicBezTo>
                  <a:cubicBezTo>
                    <a:pt x="303" y="74"/>
                    <a:pt x="311" y="60"/>
                    <a:pt x="311" y="44"/>
                  </a:cubicBezTo>
                  <a:cubicBezTo>
                    <a:pt x="311" y="22"/>
                    <a:pt x="295" y="4"/>
                    <a:pt x="274"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3" name="Freeform 240"/>
            <p:cNvSpPr>
              <a:spLocks/>
            </p:cNvSpPr>
            <p:nvPr userDrawn="1"/>
          </p:nvSpPr>
          <p:spPr bwMode="gray">
            <a:xfrm>
              <a:off x="11088467" y="4065768"/>
              <a:ext cx="754305" cy="414867"/>
            </a:xfrm>
            <a:custGeom>
              <a:avLst/>
              <a:gdLst>
                <a:gd name="T0" fmla="*/ 286 w 293"/>
                <a:gd name="T1" fmla="*/ 93 h 162"/>
                <a:gd name="T2" fmla="*/ 280 w 293"/>
                <a:gd name="T3" fmla="*/ 85 h 162"/>
                <a:gd name="T4" fmla="*/ 280 w 293"/>
                <a:gd name="T5" fmla="*/ 81 h 162"/>
                <a:gd name="T6" fmla="*/ 239 w 293"/>
                <a:gd name="T7" fmla="*/ 26 h 162"/>
                <a:gd name="T8" fmla="*/ 223 w 293"/>
                <a:gd name="T9" fmla="*/ 24 h 162"/>
                <a:gd name="T10" fmla="*/ 190 w 293"/>
                <a:gd name="T11" fmla="*/ 35 h 162"/>
                <a:gd name="T12" fmla="*/ 166 w 293"/>
                <a:gd name="T13" fmla="*/ 11 h 162"/>
                <a:gd name="T14" fmla="*/ 152 w 293"/>
                <a:gd name="T15" fmla="*/ 4 h 162"/>
                <a:gd name="T16" fmla="*/ 128 w 293"/>
                <a:gd name="T17" fmla="*/ 0 h 162"/>
                <a:gd name="T18" fmla="*/ 57 w 293"/>
                <a:gd name="T19" fmla="*/ 68 h 162"/>
                <a:gd name="T20" fmla="*/ 57 w 293"/>
                <a:gd name="T21" fmla="*/ 69 h 162"/>
                <a:gd name="T22" fmla="*/ 57 w 293"/>
                <a:gd name="T23" fmla="*/ 69 h 162"/>
                <a:gd name="T24" fmla="*/ 0 w 293"/>
                <a:gd name="T25" fmla="*/ 126 h 162"/>
                <a:gd name="T26" fmla="*/ 12 w 293"/>
                <a:gd name="T27" fmla="*/ 160 h 162"/>
                <a:gd name="T28" fmla="*/ 27 w 293"/>
                <a:gd name="T29" fmla="*/ 162 h 162"/>
                <a:gd name="T30" fmla="*/ 248 w 293"/>
                <a:gd name="T31" fmla="*/ 162 h 162"/>
                <a:gd name="T32" fmla="*/ 273 w 293"/>
                <a:gd name="T33" fmla="*/ 155 h 162"/>
                <a:gd name="T34" fmla="*/ 293 w 293"/>
                <a:gd name="T35" fmla="*/ 117 h 162"/>
                <a:gd name="T36" fmla="*/ 286 w 293"/>
                <a:gd name="T37" fmla="*/ 93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93" h="162">
                  <a:moveTo>
                    <a:pt x="286" y="93"/>
                  </a:moveTo>
                  <a:cubicBezTo>
                    <a:pt x="284" y="90"/>
                    <a:pt x="282" y="87"/>
                    <a:pt x="280" y="85"/>
                  </a:cubicBezTo>
                  <a:cubicBezTo>
                    <a:pt x="280" y="84"/>
                    <a:pt x="280" y="82"/>
                    <a:pt x="280" y="81"/>
                  </a:cubicBezTo>
                  <a:cubicBezTo>
                    <a:pt x="280" y="55"/>
                    <a:pt x="262" y="33"/>
                    <a:pt x="239" y="26"/>
                  </a:cubicBezTo>
                  <a:cubicBezTo>
                    <a:pt x="234" y="25"/>
                    <a:pt x="229" y="24"/>
                    <a:pt x="223" y="24"/>
                  </a:cubicBezTo>
                  <a:cubicBezTo>
                    <a:pt x="211" y="24"/>
                    <a:pt x="199" y="28"/>
                    <a:pt x="190" y="35"/>
                  </a:cubicBezTo>
                  <a:cubicBezTo>
                    <a:pt x="184" y="25"/>
                    <a:pt x="176" y="17"/>
                    <a:pt x="166" y="11"/>
                  </a:cubicBezTo>
                  <a:cubicBezTo>
                    <a:pt x="162" y="8"/>
                    <a:pt x="157" y="6"/>
                    <a:pt x="152" y="4"/>
                  </a:cubicBezTo>
                  <a:cubicBezTo>
                    <a:pt x="144" y="1"/>
                    <a:pt x="137" y="0"/>
                    <a:pt x="128" y="0"/>
                  </a:cubicBezTo>
                  <a:cubicBezTo>
                    <a:pt x="90" y="0"/>
                    <a:pt x="59" y="30"/>
                    <a:pt x="57" y="68"/>
                  </a:cubicBezTo>
                  <a:cubicBezTo>
                    <a:pt x="57" y="68"/>
                    <a:pt x="57" y="69"/>
                    <a:pt x="57" y="69"/>
                  </a:cubicBezTo>
                  <a:cubicBezTo>
                    <a:pt x="57" y="69"/>
                    <a:pt x="57" y="69"/>
                    <a:pt x="57" y="69"/>
                  </a:cubicBezTo>
                  <a:cubicBezTo>
                    <a:pt x="25" y="69"/>
                    <a:pt x="0" y="95"/>
                    <a:pt x="0" y="126"/>
                  </a:cubicBezTo>
                  <a:cubicBezTo>
                    <a:pt x="0" y="139"/>
                    <a:pt x="4" y="151"/>
                    <a:pt x="12" y="160"/>
                  </a:cubicBezTo>
                  <a:cubicBezTo>
                    <a:pt x="16" y="161"/>
                    <a:pt x="22" y="162"/>
                    <a:pt x="27" y="162"/>
                  </a:cubicBezTo>
                  <a:cubicBezTo>
                    <a:pt x="248" y="162"/>
                    <a:pt x="248" y="162"/>
                    <a:pt x="248" y="162"/>
                  </a:cubicBezTo>
                  <a:cubicBezTo>
                    <a:pt x="257" y="162"/>
                    <a:pt x="265" y="159"/>
                    <a:pt x="273" y="155"/>
                  </a:cubicBezTo>
                  <a:cubicBezTo>
                    <a:pt x="285" y="147"/>
                    <a:pt x="293" y="133"/>
                    <a:pt x="293" y="117"/>
                  </a:cubicBezTo>
                  <a:cubicBezTo>
                    <a:pt x="293" y="108"/>
                    <a:pt x="291" y="100"/>
                    <a:pt x="286" y="9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4" name="Freeform 241"/>
            <p:cNvSpPr>
              <a:spLocks/>
            </p:cNvSpPr>
            <p:nvPr userDrawn="1"/>
          </p:nvSpPr>
          <p:spPr bwMode="gray">
            <a:xfrm>
              <a:off x="7478897" y="4744642"/>
              <a:ext cx="585696" cy="168609"/>
            </a:xfrm>
            <a:custGeom>
              <a:avLst/>
              <a:gdLst>
                <a:gd name="T0" fmla="*/ 201 w 228"/>
                <a:gd name="T1" fmla="*/ 0 h 66"/>
                <a:gd name="T2" fmla="*/ 206 w 228"/>
                <a:gd name="T3" fmla="*/ 18 h 66"/>
                <a:gd name="T4" fmla="*/ 191 w 228"/>
                <a:gd name="T5" fmla="*/ 46 h 66"/>
                <a:gd name="T6" fmla="*/ 173 w 228"/>
                <a:gd name="T7" fmla="*/ 51 h 66"/>
                <a:gd name="T8" fmla="*/ 11 w 228"/>
                <a:gd name="T9" fmla="*/ 51 h 66"/>
                <a:gd name="T10" fmla="*/ 0 w 228"/>
                <a:gd name="T11" fmla="*/ 49 h 66"/>
                <a:gd name="T12" fmla="*/ 33 w 228"/>
                <a:gd name="T13" fmla="*/ 66 h 66"/>
                <a:gd name="T14" fmla="*/ 195 w 228"/>
                <a:gd name="T15" fmla="*/ 66 h 66"/>
                <a:gd name="T16" fmla="*/ 213 w 228"/>
                <a:gd name="T17" fmla="*/ 60 h 66"/>
                <a:gd name="T18" fmla="*/ 228 w 228"/>
                <a:gd name="T19" fmla="*/ 33 h 66"/>
                <a:gd name="T20" fmla="*/ 201 w 228"/>
                <a:gd name="T21" fmla="*/ 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8" h="66">
                  <a:moveTo>
                    <a:pt x="201" y="0"/>
                  </a:moveTo>
                  <a:cubicBezTo>
                    <a:pt x="204" y="5"/>
                    <a:pt x="206" y="11"/>
                    <a:pt x="206" y="18"/>
                  </a:cubicBezTo>
                  <a:cubicBezTo>
                    <a:pt x="206" y="29"/>
                    <a:pt x="200" y="40"/>
                    <a:pt x="191" y="46"/>
                  </a:cubicBezTo>
                  <a:cubicBezTo>
                    <a:pt x="186" y="49"/>
                    <a:pt x="180" y="51"/>
                    <a:pt x="173" y="51"/>
                  </a:cubicBezTo>
                  <a:cubicBezTo>
                    <a:pt x="11" y="51"/>
                    <a:pt x="11" y="51"/>
                    <a:pt x="11" y="51"/>
                  </a:cubicBezTo>
                  <a:cubicBezTo>
                    <a:pt x="7" y="51"/>
                    <a:pt x="3" y="50"/>
                    <a:pt x="0" y="49"/>
                  </a:cubicBezTo>
                  <a:cubicBezTo>
                    <a:pt x="7" y="59"/>
                    <a:pt x="19" y="66"/>
                    <a:pt x="33" y="66"/>
                  </a:cubicBezTo>
                  <a:cubicBezTo>
                    <a:pt x="195" y="66"/>
                    <a:pt x="195" y="66"/>
                    <a:pt x="195" y="66"/>
                  </a:cubicBezTo>
                  <a:cubicBezTo>
                    <a:pt x="202" y="66"/>
                    <a:pt x="208" y="64"/>
                    <a:pt x="213" y="60"/>
                  </a:cubicBezTo>
                  <a:cubicBezTo>
                    <a:pt x="222" y="55"/>
                    <a:pt x="228" y="44"/>
                    <a:pt x="228" y="33"/>
                  </a:cubicBezTo>
                  <a:cubicBezTo>
                    <a:pt x="228" y="16"/>
                    <a:pt x="216" y="3"/>
                    <a:pt x="201"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5" name="Freeform 242"/>
            <p:cNvSpPr>
              <a:spLocks/>
            </p:cNvSpPr>
            <p:nvPr userDrawn="1"/>
          </p:nvSpPr>
          <p:spPr bwMode="gray">
            <a:xfrm>
              <a:off x="7454492" y="4569376"/>
              <a:ext cx="554636" cy="306159"/>
            </a:xfrm>
            <a:custGeom>
              <a:avLst/>
              <a:gdLst>
                <a:gd name="T0" fmla="*/ 210 w 215"/>
                <a:gd name="T1" fmla="*/ 68 h 119"/>
                <a:gd name="T2" fmla="*/ 205 w 215"/>
                <a:gd name="T3" fmla="*/ 62 h 119"/>
                <a:gd name="T4" fmla="*/ 205 w 215"/>
                <a:gd name="T5" fmla="*/ 59 h 119"/>
                <a:gd name="T6" fmla="*/ 175 w 215"/>
                <a:gd name="T7" fmla="*/ 19 h 119"/>
                <a:gd name="T8" fmla="*/ 164 w 215"/>
                <a:gd name="T9" fmla="*/ 18 h 119"/>
                <a:gd name="T10" fmla="*/ 139 w 215"/>
                <a:gd name="T11" fmla="*/ 26 h 119"/>
                <a:gd name="T12" fmla="*/ 122 w 215"/>
                <a:gd name="T13" fmla="*/ 8 h 119"/>
                <a:gd name="T14" fmla="*/ 111 w 215"/>
                <a:gd name="T15" fmla="*/ 3 h 119"/>
                <a:gd name="T16" fmla="*/ 94 w 215"/>
                <a:gd name="T17" fmla="*/ 0 h 119"/>
                <a:gd name="T18" fmla="*/ 42 w 215"/>
                <a:gd name="T19" fmla="*/ 50 h 119"/>
                <a:gd name="T20" fmla="*/ 42 w 215"/>
                <a:gd name="T21" fmla="*/ 51 h 119"/>
                <a:gd name="T22" fmla="*/ 42 w 215"/>
                <a:gd name="T23" fmla="*/ 51 h 119"/>
                <a:gd name="T24" fmla="*/ 0 w 215"/>
                <a:gd name="T25" fmla="*/ 92 h 119"/>
                <a:gd name="T26" fmla="*/ 9 w 215"/>
                <a:gd name="T27" fmla="*/ 117 h 119"/>
                <a:gd name="T28" fmla="*/ 20 w 215"/>
                <a:gd name="T29" fmla="*/ 119 h 119"/>
                <a:gd name="T30" fmla="*/ 182 w 215"/>
                <a:gd name="T31" fmla="*/ 119 h 119"/>
                <a:gd name="T32" fmla="*/ 200 w 215"/>
                <a:gd name="T33" fmla="*/ 114 h 119"/>
                <a:gd name="T34" fmla="*/ 215 w 215"/>
                <a:gd name="T35" fmla="*/ 86 h 119"/>
                <a:gd name="T36" fmla="*/ 210 w 215"/>
                <a:gd name="T37" fmla="*/ 68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15" h="119">
                  <a:moveTo>
                    <a:pt x="210" y="68"/>
                  </a:moveTo>
                  <a:cubicBezTo>
                    <a:pt x="209" y="66"/>
                    <a:pt x="207" y="64"/>
                    <a:pt x="205" y="62"/>
                  </a:cubicBezTo>
                  <a:cubicBezTo>
                    <a:pt x="205" y="61"/>
                    <a:pt x="205" y="60"/>
                    <a:pt x="205" y="59"/>
                  </a:cubicBezTo>
                  <a:cubicBezTo>
                    <a:pt x="205" y="40"/>
                    <a:pt x="193" y="24"/>
                    <a:pt x="175" y="19"/>
                  </a:cubicBezTo>
                  <a:cubicBezTo>
                    <a:pt x="172" y="18"/>
                    <a:pt x="168" y="18"/>
                    <a:pt x="164" y="18"/>
                  </a:cubicBezTo>
                  <a:cubicBezTo>
                    <a:pt x="155" y="18"/>
                    <a:pt x="146" y="21"/>
                    <a:pt x="139" y="26"/>
                  </a:cubicBezTo>
                  <a:cubicBezTo>
                    <a:pt x="135" y="19"/>
                    <a:pt x="129" y="12"/>
                    <a:pt x="122" y="8"/>
                  </a:cubicBezTo>
                  <a:cubicBezTo>
                    <a:pt x="119" y="6"/>
                    <a:pt x="115" y="4"/>
                    <a:pt x="111" y="3"/>
                  </a:cubicBezTo>
                  <a:cubicBezTo>
                    <a:pt x="106" y="1"/>
                    <a:pt x="100" y="0"/>
                    <a:pt x="94" y="0"/>
                  </a:cubicBezTo>
                  <a:cubicBezTo>
                    <a:pt x="66" y="0"/>
                    <a:pt x="43" y="22"/>
                    <a:pt x="42" y="50"/>
                  </a:cubicBezTo>
                  <a:cubicBezTo>
                    <a:pt x="42" y="50"/>
                    <a:pt x="42" y="51"/>
                    <a:pt x="42" y="51"/>
                  </a:cubicBezTo>
                  <a:cubicBezTo>
                    <a:pt x="42" y="51"/>
                    <a:pt x="42" y="51"/>
                    <a:pt x="42" y="51"/>
                  </a:cubicBezTo>
                  <a:cubicBezTo>
                    <a:pt x="19" y="51"/>
                    <a:pt x="0" y="69"/>
                    <a:pt x="0" y="92"/>
                  </a:cubicBezTo>
                  <a:cubicBezTo>
                    <a:pt x="0" y="102"/>
                    <a:pt x="3" y="110"/>
                    <a:pt x="9" y="117"/>
                  </a:cubicBezTo>
                  <a:cubicBezTo>
                    <a:pt x="12" y="118"/>
                    <a:pt x="16" y="119"/>
                    <a:pt x="20" y="119"/>
                  </a:cubicBezTo>
                  <a:cubicBezTo>
                    <a:pt x="182" y="119"/>
                    <a:pt x="182" y="119"/>
                    <a:pt x="182" y="119"/>
                  </a:cubicBezTo>
                  <a:cubicBezTo>
                    <a:pt x="189" y="119"/>
                    <a:pt x="195" y="117"/>
                    <a:pt x="200" y="114"/>
                  </a:cubicBezTo>
                  <a:cubicBezTo>
                    <a:pt x="209" y="108"/>
                    <a:pt x="215" y="97"/>
                    <a:pt x="215" y="86"/>
                  </a:cubicBezTo>
                  <a:cubicBezTo>
                    <a:pt x="215" y="79"/>
                    <a:pt x="213" y="73"/>
                    <a:pt x="210" y="6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6" name="Freeform 243"/>
            <p:cNvSpPr>
              <a:spLocks/>
            </p:cNvSpPr>
            <p:nvPr userDrawn="1"/>
          </p:nvSpPr>
          <p:spPr bwMode="gray">
            <a:xfrm>
              <a:off x="8151115" y="2297587"/>
              <a:ext cx="470331" cy="133113"/>
            </a:xfrm>
            <a:custGeom>
              <a:avLst/>
              <a:gdLst>
                <a:gd name="T0" fmla="*/ 161 w 183"/>
                <a:gd name="T1" fmla="*/ 0 h 52"/>
                <a:gd name="T2" fmla="*/ 165 w 183"/>
                <a:gd name="T3" fmla="*/ 14 h 52"/>
                <a:gd name="T4" fmla="*/ 153 w 183"/>
                <a:gd name="T5" fmla="*/ 36 h 52"/>
                <a:gd name="T6" fmla="*/ 139 w 183"/>
                <a:gd name="T7" fmla="*/ 41 h 52"/>
                <a:gd name="T8" fmla="*/ 9 w 183"/>
                <a:gd name="T9" fmla="*/ 41 h 52"/>
                <a:gd name="T10" fmla="*/ 0 w 183"/>
                <a:gd name="T11" fmla="*/ 39 h 52"/>
                <a:gd name="T12" fmla="*/ 27 w 183"/>
                <a:gd name="T13" fmla="*/ 52 h 52"/>
                <a:gd name="T14" fmla="*/ 156 w 183"/>
                <a:gd name="T15" fmla="*/ 52 h 52"/>
                <a:gd name="T16" fmla="*/ 171 w 183"/>
                <a:gd name="T17" fmla="*/ 48 h 52"/>
                <a:gd name="T18" fmla="*/ 183 w 183"/>
                <a:gd name="T19" fmla="*/ 26 h 52"/>
                <a:gd name="T20" fmla="*/ 161 w 183"/>
                <a:gd name="T21"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3" h="52">
                  <a:moveTo>
                    <a:pt x="161" y="0"/>
                  </a:moveTo>
                  <a:cubicBezTo>
                    <a:pt x="164" y="4"/>
                    <a:pt x="165" y="9"/>
                    <a:pt x="165" y="14"/>
                  </a:cubicBezTo>
                  <a:cubicBezTo>
                    <a:pt x="165" y="23"/>
                    <a:pt x="161" y="31"/>
                    <a:pt x="153" y="36"/>
                  </a:cubicBezTo>
                  <a:cubicBezTo>
                    <a:pt x="149" y="39"/>
                    <a:pt x="144" y="41"/>
                    <a:pt x="139" y="41"/>
                  </a:cubicBezTo>
                  <a:cubicBezTo>
                    <a:pt x="9" y="41"/>
                    <a:pt x="9" y="41"/>
                    <a:pt x="9" y="41"/>
                  </a:cubicBezTo>
                  <a:cubicBezTo>
                    <a:pt x="6" y="41"/>
                    <a:pt x="3" y="40"/>
                    <a:pt x="0" y="39"/>
                  </a:cubicBezTo>
                  <a:cubicBezTo>
                    <a:pt x="6" y="47"/>
                    <a:pt x="16" y="52"/>
                    <a:pt x="27" y="52"/>
                  </a:cubicBezTo>
                  <a:cubicBezTo>
                    <a:pt x="156" y="52"/>
                    <a:pt x="156" y="52"/>
                    <a:pt x="156" y="52"/>
                  </a:cubicBezTo>
                  <a:cubicBezTo>
                    <a:pt x="162" y="52"/>
                    <a:pt x="167" y="51"/>
                    <a:pt x="171" y="48"/>
                  </a:cubicBezTo>
                  <a:cubicBezTo>
                    <a:pt x="178" y="43"/>
                    <a:pt x="183" y="35"/>
                    <a:pt x="183" y="26"/>
                  </a:cubicBezTo>
                  <a:cubicBezTo>
                    <a:pt x="183" y="13"/>
                    <a:pt x="174" y="2"/>
                    <a:pt x="161"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7" name="Freeform 244"/>
            <p:cNvSpPr>
              <a:spLocks/>
            </p:cNvSpPr>
            <p:nvPr userDrawn="1"/>
          </p:nvSpPr>
          <p:spPr bwMode="gray">
            <a:xfrm>
              <a:off x="8135586" y="2157820"/>
              <a:ext cx="439272" cy="246258"/>
            </a:xfrm>
            <a:custGeom>
              <a:avLst/>
              <a:gdLst>
                <a:gd name="T0" fmla="*/ 167 w 171"/>
                <a:gd name="T1" fmla="*/ 55 h 96"/>
                <a:gd name="T2" fmla="*/ 163 w 171"/>
                <a:gd name="T3" fmla="*/ 50 h 96"/>
                <a:gd name="T4" fmla="*/ 164 w 171"/>
                <a:gd name="T5" fmla="*/ 48 h 96"/>
                <a:gd name="T6" fmla="*/ 139 w 171"/>
                <a:gd name="T7" fmla="*/ 16 h 96"/>
                <a:gd name="T8" fmla="*/ 130 w 171"/>
                <a:gd name="T9" fmla="*/ 15 h 96"/>
                <a:gd name="T10" fmla="*/ 111 w 171"/>
                <a:gd name="T11" fmla="*/ 21 h 96"/>
                <a:gd name="T12" fmla="*/ 97 w 171"/>
                <a:gd name="T13" fmla="*/ 7 h 96"/>
                <a:gd name="T14" fmla="*/ 89 w 171"/>
                <a:gd name="T15" fmla="*/ 3 h 96"/>
                <a:gd name="T16" fmla="*/ 75 w 171"/>
                <a:gd name="T17" fmla="*/ 0 h 96"/>
                <a:gd name="T18" fmla="*/ 33 w 171"/>
                <a:gd name="T19" fmla="*/ 40 h 96"/>
                <a:gd name="T20" fmla="*/ 33 w 171"/>
                <a:gd name="T21" fmla="*/ 41 h 96"/>
                <a:gd name="T22" fmla="*/ 33 w 171"/>
                <a:gd name="T23" fmla="*/ 41 h 96"/>
                <a:gd name="T24" fmla="*/ 0 w 171"/>
                <a:gd name="T25" fmla="*/ 74 h 96"/>
                <a:gd name="T26" fmla="*/ 6 w 171"/>
                <a:gd name="T27" fmla="*/ 94 h 96"/>
                <a:gd name="T28" fmla="*/ 15 w 171"/>
                <a:gd name="T29" fmla="*/ 96 h 96"/>
                <a:gd name="T30" fmla="*/ 145 w 171"/>
                <a:gd name="T31" fmla="*/ 96 h 96"/>
                <a:gd name="T32" fmla="*/ 159 w 171"/>
                <a:gd name="T33" fmla="*/ 91 h 96"/>
                <a:gd name="T34" fmla="*/ 171 w 171"/>
                <a:gd name="T35" fmla="*/ 69 h 96"/>
                <a:gd name="T36" fmla="*/ 167 w 171"/>
                <a:gd name="T37" fmla="*/ 5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71" h="96">
                  <a:moveTo>
                    <a:pt x="167" y="55"/>
                  </a:moveTo>
                  <a:cubicBezTo>
                    <a:pt x="166" y="53"/>
                    <a:pt x="165" y="52"/>
                    <a:pt x="163" y="50"/>
                  </a:cubicBezTo>
                  <a:cubicBezTo>
                    <a:pt x="164" y="49"/>
                    <a:pt x="164" y="49"/>
                    <a:pt x="164" y="48"/>
                  </a:cubicBezTo>
                  <a:cubicBezTo>
                    <a:pt x="164" y="33"/>
                    <a:pt x="153" y="20"/>
                    <a:pt x="139" y="16"/>
                  </a:cubicBezTo>
                  <a:cubicBezTo>
                    <a:pt x="136" y="15"/>
                    <a:pt x="134" y="15"/>
                    <a:pt x="130" y="15"/>
                  </a:cubicBezTo>
                  <a:cubicBezTo>
                    <a:pt x="123" y="15"/>
                    <a:pt x="116" y="17"/>
                    <a:pt x="111" y="21"/>
                  </a:cubicBezTo>
                  <a:cubicBezTo>
                    <a:pt x="107" y="15"/>
                    <a:pt x="103" y="10"/>
                    <a:pt x="97" y="7"/>
                  </a:cubicBezTo>
                  <a:cubicBezTo>
                    <a:pt x="94" y="5"/>
                    <a:pt x="92" y="4"/>
                    <a:pt x="89" y="3"/>
                  </a:cubicBezTo>
                  <a:cubicBezTo>
                    <a:pt x="84" y="1"/>
                    <a:pt x="80" y="0"/>
                    <a:pt x="75" y="0"/>
                  </a:cubicBezTo>
                  <a:cubicBezTo>
                    <a:pt x="52" y="0"/>
                    <a:pt x="34" y="18"/>
                    <a:pt x="33" y="40"/>
                  </a:cubicBezTo>
                  <a:cubicBezTo>
                    <a:pt x="33" y="41"/>
                    <a:pt x="33" y="41"/>
                    <a:pt x="33" y="41"/>
                  </a:cubicBezTo>
                  <a:cubicBezTo>
                    <a:pt x="33" y="41"/>
                    <a:pt x="33" y="41"/>
                    <a:pt x="33" y="41"/>
                  </a:cubicBezTo>
                  <a:cubicBezTo>
                    <a:pt x="14" y="41"/>
                    <a:pt x="0" y="56"/>
                    <a:pt x="0" y="74"/>
                  </a:cubicBezTo>
                  <a:cubicBezTo>
                    <a:pt x="0" y="82"/>
                    <a:pt x="2" y="89"/>
                    <a:pt x="6" y="94"/>
                  </a:cubicBezTo>
                  <a:cubicBezTo>
                    <a:pt x="9" y="95"/>
                    <a:pt x="12" y="96"/>
                    <a:pt x="15" y="96"/>
                  </a:cubicBezTo>
                  <a:cubicBezTo>
                    <a:pt x="145" y="96"/>
                    <a:pt x="145" y="96"/>
                    <a:pt x="145" y="96"/>
                  </a:cubicBezTo>
                  <a:cubicBezTo>
                    <a:pt x="150" y="96"/>
                    <a:pt x="155" y="94"/>
                    <a:pt x="159" y="91"/>
                  </a:cubicBezTo>
                  <a:cubicBezTo>
                    <a:pt x="167" y="86"/>
                    <a:pt x="171" y="78"/>
                    <a:pt x="171" y="69"/>
                  </a:cubicBezTo>
                  <a:cubicBezTo>
                    <a:pt x="171" y="64"/>
                    <a:pt x="170" y="59"/>
                    <a:pt x="167" y="5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15097117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7171399"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6274974"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3" name="Picture 2"/>
          <p:cNvPicPr>
            <a:picLocks noChangeAspect="1"/>
          </p:cNvPicPr>
          <p:nvPr userDrawn="1"/>
        </p:nvPicPr>
        <p:blipFill>
          <a:blip r:embed="rId2"/>
          <a:stretch>
            <a:fillRect/>
          </a:stretch>
        </p:blipFill>
        <p:spPr bwMode="black">
          <a:xfrm>
            <a:off x="448212" y="470067"/>
            <a:ext cx="1454257" cy="304828"/>
          </a:xfrm>
          <a:prstGeom prst="rect">
            <a:avLst/>
          </a:prstGeom>
        </p:spPr>
      </p:pic>
      <p:grpSp>
        <p:nvGrpSpPr>
          <p:cNvPr id="244" name="Group 243"/>
          <p:cNvGrpSpPr>
            <a:grpSpLocks noChangeAspect="1"/>
          </p:cNvGrpSpPr>
          <p:nvPr userDrawn="1"/>
        </p:nvGrpSpPr>
        <p:grpSpPr bwMode="gray">
          <a:xfrm>
            <a:off x="7348884" y="2084130"/>
            <a:ext cx="4335033" cy="3944829"/>
            <a:chOff x="4158236" y="1224815"/>
            <a:chExt cx="4421959" cy="4023360"/>
          </a:xfrm>
        </p:grpSpPr>
        <p:grpSp>
          <p:nvGrpSpPr>
            <p:cNvPr id="245" name="Group 244"/>
            <p:cNvGrpSpPr/>
            <p:nvPr userDrawn="1"/>
          </p:nvGrpSpPr>
          <p:grpSpPr bwMode="gray">
            <a:xfrm>
              <a:off x="4386601" y="1224815"/>
              <a:ext cx="4160377" cy="4023360"/>
              <a:chOff x="4386601" y="1224815"/>
              <a:chExt cx="4160377" cy="4023360"/>
            </a:xfrm>
          </p:grpSpPr>
          <p:sp>
            <p:nvSpPr>
              <p:cNvPr id="298" name="Freeform 18"/>
              <p:cNvSpPr>
                <a:spLocks/>
              </p:cNvSpPr>
              <p:nvPr userDrawn="1"/>
            </p:nvSpPr>
            <p:spPr bwMode="gray">
              <a:xfrm>
                <a:off x="5922868" y="1503003"/>
                <a:ext cx="45674" cy="477490"/>
              </a:xfrm>
              <a:custGeom>
                <a:avLst/>
                <a:gdLst>
                  <a:gd name="T0" fmla="*/ 11 w 11"/>
                  <a:gd name="T1" fmla="*/ 115 h 115"/>
                  <a:gd name="T2" fmla="*/ 0 w 11"/>
                  <a:gd name="T3" fmla="*/ 115 h 115"/>
                  <a:gd name="T4" fmla="*/ 2 w 11"/>
                  <a:gd name="T5" fmla="*/ 0 h 115"/>
                  <a:gd name="T6" fmla="*/ 9 w 11"/>
                  <a:gd name="T7" fmla="*/ 0 h 115"/>
                  <a:gd name="T8" fmla="*/ 11 w 11"/>
                  <a:gd name="T9" fmla="*/ 115 h 115"/>
                </a:gdLst>
                <a:ahLst/>
                <a:cxnLst>
                  <a:cxn ang="0">
                    <a:pos x="T0" y="T1"/>
                  </a:cxn>
                  <a:cxn ang="0">
                    <a:pos x="T2" y="T3"/>
                  </a:cxn>
                  <a:cxn ang="0">
                    <a:pos x="T4" y="T5"/>
                  </a:cxn>
                  <a:cxn ang="0">
                    <a:pos x="T6" y="T7"/>
                  </a:cxn>
                  <a:cxn ang="0">
                    <a:pos x="T8" y="T9"/>
                  </a:cxn>
                </a:cxnLst>
                <a:rect l="0" t="0" r="r" b="b"/>
                <a:pathLst>
                  <a:path w="11" h="115">
                    <a:moveTo>
                      <a:pt x="11" y="115"/>
                    </a:moveTo>
                    <a:lnTo>
                      <a:pt x="0" y="115"/>
                    </a:lnTo>
                    <a:lnTo>
                      <a:pt x="2" y="0"/>
                    </a:lnTo>
                    <a:lnTo>
                      <a:pt x="9" y="0"/>
                    </a:lnTo>
                    <a:lnTo>
                      <a:pt x="11" y="1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9" name="Freeform 19"/>
              <p:cNvSpPr>
                <a:spLocks/>
              </p:cNvSpPr>
              <p:nvPr userDrawn="1"/>
            </p:nvSpPr>
            <p:spPr bwMode="gray">
              <a:xfrm>
                <a:off x="5781697" y="1494698"/>
                <a:ext cx="178540" cy="53978"/>
              </a:xfrm>
              <a:custGeom>
                <a:avLst/>
                <a:gdLst>
                  <a:gd name="T0" fmla="*/ 47 w 49"/>
                  <a:gd name="T1" fmla="*/ 0 h 15"/>
                  <a:gd name="T2" fmla="*/ 1 w 49"/>
                  <a:gd name="T3" fmla="*/ 11 h 15"/>
                  <a:gd name="T4" fmla="*/ 49 w 49"/>
                  <a:gd name="T5" fmla="*/ 8 h 15"/>
                  <a:gd name="T6" fmla="*/ 47 w 49"/>
                  <a:gd name="T7" fmla="*/ 0 h 15"/>
                </a:gdLst>
                <a:ahLst/>
                <a:cxnLst>
                  <a:cxn ang="0">
                    <a:pos x="T0" y="T1"/>
                  </a:cxn>
                  <a:cxn ang="0">
                    <a:pos x="T2" y="T3"/>
                  </a:cxn>
                  <a:cxn ang="0">
                    <a:pos x="T4" y="T5"/>
                  </a:cxn>
                  <a:cxn ang="0">
                    <a:pos x="T6" y="T7"/>
                  </a:cxn>
                </a:cxnLst>
                <a:rect l="0" t="0" r="r" b="b"/>
                <a:pathLst>
                  <a:path w="49" h="15">
                    <a:moveTo>
                      <a:pt x="47" y="0"/>
                    </a:moveTo>
                    <a:cubicBezTo>
                      <a:pt x="1" y="6"/>
                      <a:pt x="0" y="10"/>
                      <a:pt x="1" y="11"/>
                    </a:cubicBezTo>
                    <a:cubicBezTo>
                      <a:pt x="1" y="12"/>
                      <a:pt x="3" y="15"/>
                      <a:pt x="49" y="8"/>
                    </a:cubicBezTo>
                    <a:lnTo>
                      <a:pt x="4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0" name="Freeform 20"/>
              <p:cNvSpPr>
                <a:spLocks/>
              </p:cNvSpPr>
              <p:nvPr userDrawn="1"/>
            </p:nvSpPr>
            <p:spPr bwMode="gray">
              <a:xfrm>
                <a:off x="5927019" y="1498852"/>
                <a:ext cx="124562" cy="153628"/>
              </a:xfrm>
              <a:custGeom>
                <a:avLst/>
                <a:gdLst>
                  <a:gd name="T0" fmla="*/ 0 w 34"/>
                  <a:gd name="T1" fmla="*/ 5 h 43"/>
                  <a:gd name="T2" fmla="*/ 30 w 34"/>
                  <a:gd name="T3" fmla="*/ 41 h 43"/>
                  <a:gd name="T4" fmla="*/ 7 w 34"/>
                  <a:gd name="T5" fmla="*/ 0 h 43"/>
                  <a:gd name="T6" fmla="*/ 0 w 34"/>
                  <a:gd name="T7" fmla="*/ 5 h 43"/>
                </a:gdLst>
                <a:ahLst/>
                <a:cxnLst>
                  <a:cxn ang="0">
                    <a:pos x="T0" y="T1"/>
                  </a:cxn>
                  <a:cxn ang="0">
                    <a:pos x="T2" y="T3"/>
                  </a:cxn>
                  <a:cxn ang="0">
                    <a:pos x="T4" y="T5"/>
                  </a:cxn>
                  <a:cxn ang="0">
                    <a:pos x="T6" y="T7"/>
                  </a:cxn>
                </a:cxnLst>
                <a:rect l="0" t="0" r="r" b="b"/>
                <a:pathLst>
                  <a:path w="34" h="43">
                    <a:moveTo>
                      <a:pt x="0" y="5"/>
                    </a:moveTo>
                    <a:cubicBezTo>
                      <a:pt x="26" y="43"/>
                      <a:pt x="29" y="42"/>
                      <a:pt x="30" y="41"/>
                    </a:cubicBezTo>
                    <a:cubicBezTo>
                      <a:pt x="31" y="40"/>
                      <a:pt x="34" y="38"/>
                      <a:pt x="7" y="0"/>
                    </a:cubicBezTo>
                    <a:lnTo>
                      <a:pt x="0"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1" name="Freeform 21"/>
              <p:cNvSpPr>
                <a:spLocks/>
              </p:cNvSpPr>
              <p:nvPr userDrawn="1"/>
            </p:nvSpPr>
            <p:spPr bwMode="gray">
              <a:xfrm>
                <a:off x="5927019" y="1349377"/>
                <a:ext cx="78891" cy="170236"/>
              </a:xfrm>
              <a:custGeom>
                <a:avLst/>
                <a:gdLst>
                  <a:gd name="T0" fmla="*/ 0 w 22"/>
                  <a:gd name="T1" fmla="*/ 45 h 47"/>
                  <a:gd name="T2" fmla="*/ 18 w 22"/>
                  <a:gd name="T3" fmla="*/ 1 h 47"/>
                  <a:gd name="T4" fmla="*/ 8 w 22"/>
                  <a:gd name="T5" fmla="*/ 47 h 47"/>
                  <a:gd name="T6" fmla="*/ 0 w 22"/>
                  <a:gd name="T7" fmla="*/ 45 h 47"/>
                </a:gdLst>
                <a:ahLst/>
                <a:cxnLst>
                  <a:cxn ang="0">
                    <a:pos x="T0" y="T1"/>
                  </a:cxn>
                  <a:cxn ang="0">
                    <a:pos x="T2" y="T3"/>
                  </a:cxn>
                  <a:cxn ang="0">
                    <a:pos x="T4" y="T5"/>
                  </a:cxn>
                  <a:cxn ang="0">
                    <a:pos x="T6" y="T7"/>
                  </a:cxn>
                </a:cxnLst>
                <a:rect l="0" t="0" r="r" b="b"/>
                <a:pathLst>
                  <a:path w="22" h="47">
                    <a:moveTo>
                      <a:pt x="0" y="45"/>
                    </a:moveTo>
                    <a:cubicBezTo>
                      <a:pt x="14" y="0"/>
                      <a:pt x="17" y="1"/>
                      <a:pt x="18" y="1"/>
                    </a:cubicBezTo>
                    <a:cubicBezTo>
                      <a:pt x="19" y="2"/>
                      <a:pt x="22" y="3"/>
                      <a:pt x="8" y="47"/>
                    </a:cubicBezTo>
                    <a:lnTo>
                      <a:pt x="0" y="4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2" name="Freeform 22"/>
              <p:cNvSpPr>
                <a:spLocks/>
              </p:cNvSpPr>
              <p:nvPr userDrawn="1"/>
            </p:nvSpPr>
            <p:spPr bwMode="gray">
              <a:xfrm>
                <a:off x="5569940" y="1581893"/>
                <a:ext cx="49825" cy="373687"/>
              </a:xfrm>
              <a:custGeom>
                <a:avLst/>
                <a:gdLst>
                  <a:gd name="T0" fmla="*/ 12 w 12"/>
                  <a:gd name="T1" fmla="*/ 90 h 90"/>
                  <a:gd name="T2" fmla="*/ 0 w 12"/>
                  <a:gd name="T3" fmla="*/ 90 h 90"/>
                  <a:gd name="T4" fmla="*/ 1 w 12"/>
                  <a:gd name="T5" fmla="*/ 0 h 90"/>
                  <a:gd name="T6" fmla="*/ 10 w 12"/>
                  <a:gd name="T7" fmla="*/ 0 h 90"/>
                  <a:gd name="T8" fmla="*/ 12 w 12"/>
                  <a:gd name="T9" fmla="*/ 90 h 90"/>
                </a:gdLst>
                <a:ahLst/>
                <a:cxnLst>
                  <a:cxn ang="0">
                    <a:pos x="T0" y="T1"/>
                  </a:cxn>
                  <a:cxn ang="0">
                    <a:pos x="T2" y="T3"/>
                  </a:cxn>
                  <a:cxn ang="0">
                    <a:pos x="T4" y="T5"/>
                  </a:cxn>
                  <a:cxn ang="0">
                    <a:pos x="T6" y="T7"/>
                  </a:cxn>
                  <a:cxn ang="0">
                    <a:pos x="T8" y="T9"/>
                  </a:cxn>
                </a:cxnLst>
                <a:rect l="0" t="0" r="r" b="b"/>
                <a:pathLst>
                  <a:path w="12" h="90">
                    <a:moveTo>
                      <a:pt x="12" y="90"/>
                    </a:moveTo>
                    <a:lnTo>
                      <a:pt x="0" y="90"/>
                    </a:lnTo>
                    <a:lnTo>
                      <a:pt x="1" y="0"/>
                    </a:lnTo>
                    <a:lnTo>
                      <a:pt x="10" y="0"/>
                    </a:lnTo>
                    <a:lnTo>
                      <a:pt x="12" y="9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3" name="Freeform 23"/>
              <p:cNvSpPr>
                <a:spLocks/>
              </p:cNvSpPr>
              <p:nvPr userDrawn="1"/>
            </p:nvSpPr>
            <p:spPr bwMode="gray">
              <a:xfrm>
                <a:off x="5574094" y="1565285"/>
                <a:ext cx="199299" cy="112107"/>
              </a:xfrm>
              <a:custGeom>
                <a:avLst/>
                <a:gdLst>
                  <a:gd name="T0" fmla="*/ 0 w 55"/>
                  <a:gd name="T1" fmla="*/ 10 h 32"/>
                  <a:gd name="T2" fmla="*/ 54 w 55"/>
                  <a:gd name="T3" fmla="*/ 27 h 32"/>
                  <a:gd name="T4" fmla="*/ 4 w 55"/>
                  <a:gd name="T5" fmla="*/ 0 h 32"/>
                  <a:gd name="T6" fmla="*/ 0 w 55"/>
                  <a:gd name="T7" fmla="*/ 10 h 32"/>
                </a:gdLst>
                <a:ahLst/>
                <a:cxnLst>
                  <a:cxn ang="0">
                    <a:pos x="T0" y="T1"/>
                  </a:cxn>
                  <a:cxn ang="0">
                    <a:pos x="T2" y="T3"/>
                  </a:cxn>
                  <a:cxn ang="0">
                    <a:pos x="T4" y="T5"/>
                  </a:cxn>
                  <a:cxn ang="0">
                    <a:pos x="T6" y="T7"/>
                  </a:cxn>
                </a:cxnLst>
                <a:rect l="0" t="0" r="r" b="b"/>
                <a:pathLst>
                  <a:path w="55" h="32">
                    <a:moveTo>
                      <a:pt x="0" y="10"/>
                    </a:moveTo>
                    <a:cubicBezTo>
                      <a:pt x="51" y="32"/>
                      <a:pt x="54" y="29"/>
                      <a:pt x="54" y="27"/>
                    </a:cubicBezTo>
                    <a:cubicBezTo>
                      <a:pt x="55" y="26"/>
                      <a:pt x="55" y="22"/>
                      <a:pt x="4" y="0"/>
                    </a:cubicBezTo>
                    <a:lnTo>
                      <a:pt x="0"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4" name="Freeform 24"/>
              <p:cNvSpPr>
                <a:spLocks/>
              </p:cNvSpPr>
              <p:nvPr userDrawn="1"/>
            </p:nvSpPr>
            <p:spPr bwMode="gray">
              <a:xfrm>
                <a:off x="5561636" y="1395049"/>
                <a:ext cx="49825" cy="199300"/>
              </a:xfrm>
              <a:custGeom>
                <a:avLst/>
                <a:gdLst>
                  <a:gd name="T0" fmla="*/ 14 w 14"/>
                  <a:gd name="T1" fmla="*/ 56 h 56"/>
                  <a:gd name="T2" fmla="*/ 6 w 14"/>
                  <a:gd name="T3" fmla="*/ 1 h 56"/>
                  <a:gd name="T4" fmla="*/ 4 w 14"/>
                  <a:gd name="T5" fmla="*/ 56 h 56"/>
                  <a:gd name="T6" fmla="*/ 14 w 14"/>
                  <a:gd name="T7" fmla="*/ 56 h 56"/>
                </a:gdLst>
                <a:ahLst/>
                <a:cxnLst>
                  <a:cxn ang="0">
                    <a:pos x="T0" y="T1"/>
                  </a:cxn>
                  <a:cxn ang="0">
                    <a:pos x="T2" y="T3"/>
                  </a:cxn>
                  <a:cxn ang="0">
                    <a:pos x="T4" y="T5"/>
                  </a:cxn>
                  <a:cxn ang="0">
                    <a:pos x="T6" y="T7"/>
                  </a:cxn>
                </a:cxnLst>
                <a:rect l="0" t="0" r="r" b="b"/>
                <a:pathLst>
                  <a:path w="14" h="56">
                    <a:moveTo>
                      <a:pt x="14" y="56"/>
                    </a:moveTo>
                    <a:cubicBezTo>
                      <a:pt x="11" y="0"/>
                      <a:pt x="8" y="0"/>
                      <a:pt x="6" y="1"/>
                    </a:cubicBezTo>
                    <a:cubicBezTo>
                      <a:pt x="4" y="1"/>
                      <a:pt x="0" y="1"/>
                      <a:pt x="4" y="56"/>
                    </a:cubicBezTo>
                    <a:lnTo>
                      <a:pt x="14" y="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5" name="Freeform 25"/>
              <p:cNvSpPr>
                <a:spLocks/>
              </p:cNvSpPr>
              <p:nvPr userDrawn="1"/>
            </p:nvSpPr>
            <p:spPr bwMode="gray">
              <a:xfrm>
                <a:off x="5432923" y="1569436"/>
                <a:ext cx="178540" cy="161932"/>
              </a:xfrm>
              <a:custGeom>
                <a:avLst/>
                <a:gdLst>
                  <a:gd name="T0" fmla="*/ 49 w 49"/>
                  <a:gd name="T1" fmla="*/ 8 h 44"/>
                  <a:gd name="T2" fmla="*/ 4 w 49"/>
                  <a:gd name="T3" fmla="*/ 41 h 44"/>
                  <a:gd name="T4" fmla="*/ 42 w 49"/>
                  <a:gd name="T5" fmla="*/ 0 h 44"/>
                  <a:gd name="T6" fmla="*/ 49 w 49"/>
                  <a:gd name="T7" fmla="*/ 8 h 44"/>
                </a:gdLst>
                <a:ahLst/>
                <a:cxnLst>
                  <a:cxn ang="0">
                    <a:pos x="T0" y="T1"/>
                  </a:cxn>
                  <a:cxn ang="0">
                    <a:pos x="T2" y="T3"/>
                  </a:cxn>
                  <a:cxn ang="0">
                    <a:pos x="T4" y="T5"/>
                  </a:cxn>
                  <a:cxn ang="0">
                    <a:pos x="T6" y="T7"/>
                  </a:cxn>
                </a:cxnLst>
                <a:rect l="0" t="0" r="r" b="b"/>
                <a:pathLst>
                  <a:path w="49" h="44">
                    <a:moveTo>
                      <a:pt x="49" y="8"/>
                    </a:moveTo>
                    <a:cubicBezTo>
                      <a:pt x="7" y="44"/>
                      <a:pt x="5" y="42"/>
                      <a:pt x="4" y="41"/>
                    </a:cubicBezTo>
                    <a:cubicBezTo>
                      <a:pt x="3" y="39"/>
                      <a:pt x="0" y="36"/>
                      <a:pt x="42" y="0"/>
                    </a:cubicBezTo>
                    <a:lnTo>
                      <a:pt x="49"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6" name="Freeform 26"/>
              <p:cNvSpPr>
                <a:spLocks/>
              </p:cNvSpPr>
              <p:nvPr userDrawn="1"/>
            </p:nvSpPr>
            <p:spPr bwMode="gray">
              <a:xfrm>
                <a:off x="6184447" y="1478090"/>
                <a:ext cx="45674" cy="398599"/>
              </a:xfrm>
              <a:custGeom>
                <a:avLst/>
                <a:gdLst>
                  <a:gd name="T0" fmla="*/ 11 w 11"/>
                  <a:gd name="T1" fmla="*/ 96 h 96"/>
                  <a:gd name="T2" fmla="*/ 0 w 11"/>
                  <a:gd name="T3" fmla="*/ 96 h 96"/>
                  <a:gd name="T4" fmla="*/ 2 w 11"/>
                  <a:gd name="T5" fmla="*/ 0 h 96"/>
                  <a:gd name="T6" fmla="*/ 10 w 11"/>
                  <a:gd name="T7" fmla="*/ 0 h 96"/>
                  <a:gd name="T8" fmla="*/ 11 w 11"/>
                  <a:gd name="T9" fmla="*/ 96 h 96"/>
                </a:gdLst>
                <a:ahLst/>
                <a:cxnLst>
                  <a:cxn ang="0">
                    <a:pos x="T0" y="T1"/>
                  </a:cxn>
                  <a:cxn ang="0">
                    <a:pos x="T2" y="T3"/>
                  </a:cxn>
                  <a:cxn ang="0">
                    <a:pos x="T4" y="T5"/>
                  </a:cxn>
                  <a:cxn ang="0">
                    <a:pos x="T6" y="T7"/>
                  </a:cxn>
                  <a:cxn ang="0">
                    <a:pos x="T8" y="T9"/>
                  </a:cxn>
                </a:cxnLst>
                <a:rect l="0" t="0" r="r" b="b"/>
                <a:pathLst>
                  <a:path w="11" h="96">
                    <a:moveTo>
                      <a:pt x="11" y="96"/>
                    </a:moveTo>
                    <a:lnTo>
                      <a:pt x="0" y="96"/>
                    </a:lnTo>
                    <a:lnTo>
                      <a:pt x="2" y="0"/>
                    </a:lnTo>
                    <a:lnTo>
                      <a:pt x="10" y="0"/>
                    </a:lnTo>
                    <a:lnTo>
                      <a:pt x="11" y="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7" name="Freeform 27"/>
              <p:cNvSpPr>
                <a:spLocks/>
              </p:cNvSpPr>
              <p:nvPr userDrawn="1"/>
            </p:nvSpPr>
            <p:spPr bwMode="gray">
              <a:xfrm>
                <a:off x="6130472" y="1312007"/>
                <a:ext cx="99650" cy="182691"/>
              </a:xfrm>
              <a:custGeom>
                <a:avLst/>
                <a:gdLst>
                  <a:gd name="T0" fmla="*/ 28 w 28"/>
                  <a:gd name="T1" fmla="*/ 47 h 51"/>
                  <a:gd name="T2" fmla="*/ 3 w 28"/>
                  <a:gd name="T3" fmla="*/ 1 h 51"/>
                  <a:gd name="T4" fmla="*/ 19 w 28"/>
                  <a:gd name="T5" fmla="*/ 51 h 51"/>
                  <a:gd name="T6" fmla="*/ 28 w 28"/>
                  <a:gd name="T7" fmla="*/ 47 h 51"/>
                </a:gdLst>
                <a:ahLst/>
                <a:cxnLst>
                  <a:cxn ang="0">
                    <a:pos x="T0" y="T1"/>
                  </a:cxn>
                  <a:cxn ang="0">
                    <a:pos x="T2" y="T3"/>
                  </a:cxn>
                  <a:cxn ang="0">
                    <a:pos x="T4" y="T5"/>
                  </a:cxn>
                  <a:cxn ang="0">
                    <a:pos x="T6" y="T7"/>
                  </a:cxn>
                </a:cxnLst>
                <a:rect l="0" t="0" r="r" b="b"/>
                <a:pathLst>
                  <a:path w="28" h="51">
                    <a:moveTo>
                      <a:pt x="28" y="47"/>
                    </a:moveTo>
                    <a:cubicBezTo>
                      <a:pt x="8" y="0"/>
                      <a:pt x="5" y="0"/>
                      <a:pt x="3" y="1"/>
                    </a:cubicBezTo>
                    <a:cubicBezTo>
                      <a:pt x="2" y="2"/>
                      <a:pt x="0" y="4"/>
                      <a:pt x="19" y="51"/>
                    </a:cubicBezTo>
                    <a:lnTo>
                      <a:pt x="28" y="4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8" name="Freeform 28"/>
              <p:cNvSpPr>
                <a:spLocks/>
              </p:cNvSpPr>
              <p:nvPr userDrawn="1"/>
            </p:nvSpPr>
            <p:spPr bwMode="gray">
              <a:xfrm>
                <a:off x="6080647" y="1457331"/>
                <a:ext cx="145324" cy="161932"/>
              </a:xfrm>
              <a:custGeom>
                <a:avLst/>
                <a:gdLst>
                  <a:gd name="T0" fmla="*/ 33 w 40"/>
                  <a:gd name="T1" fmla="*/ 0 h 45"/>
                  <a:gd name="T2" fmla="*/ 3 w 40"/>
                  <a:gd name="T3" fmla="*/ 41 h 45"/>
                  <a:gd name="T4" fmla="*/ 40 w 40"/>
                  <a:gd name="T5" fmla="*/ 7 h 45"/>
                  <a:gd name="T6" fmla="*/ 33 w 40"/>
                  <a:gd name="T7" fmla="*/ 0 h 45"/>
                </a:gdLst>
                <a:ahLst/>
                <a:cxnLst>
                  <a:cxn ang="0">
                    <a:pos x="T0" y="T1"/>
                  </a:cxn>
                  <a:cxn ang="0">
                    <a:pos x="T2" y="T3"/>
                  </a:cxn>
                  <a:cxn ang="0">
                    <a:pos x="T4" y="T5"/>
                  </a:cxn>
                  <a:cxn ang="0">
                    <a:pos x="T6" y="T7"/>
                  </a:cxn>
                </a:cxnLst>
                <a:rect l="0" t="0" r="r" b="b"/>
                <a:pathLst>
                  <a:path w="40" h="45">
                    <a:moveTo>
                      <a:pt x="33" y="0"/>
                    </a:moveTo>
                    <a:cubicBezTo>
                      <a:pt x="0" y="38"/>
                      <a:pt x="2" y="40"/>
                      <a:pt x="3" y="41"/>
                    </a:cubicBezTo>
                    <a:cubicBezTo>
                      <a:pt x="4" y="42"/>
                      <a:pt x="7" y="45"/>
                      <a:pt x="40" y="7"/>
                    </a:cubicBezTo>
                    <a:lnTo>
                      <a:pt x="3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9" name="Freeform 29"/>
              <p:cNvSpPr>
                <a:spLocks/>
              </p:cNvSpPr>
              <p:nvPr userDrawn="1"/>
            </p:nvSpPr>
            <p:spPr bwMode="gray">
              <a:xfrm>
                <a:off x="6201056" y="1457331"/>
                <a:ext cx="186845" cy="45674"/>
              </a:xfrm>
              <a:custGeom>
                <a:avLst/>
                <a:gdLst>
                  <a:gd name="T0" fmla="*/ 0 w 51"/>
                  <a:gd name="T1" fmla="*/ 0 h 13"/>
                  <a:gd name="T2" fmla="*/ 50 w 51"/>
                  <a:gd name="T3" fmla="*/ 8 h 13"/>
                  <a:gd name="T4" fmla="*/ 0 w 51"/>
                  <a:gd name="T5" fmla="*/ 10 h 13"/>
                  <a:gd name="T6" fmla="*/ 0 w 51"/>
                  <a:gd name="T7" fmla="*/ 0 h 13"/>
                </a:gdLst>
                <a:ahLst/>
                <a:cxnLst>
                  <a:cxn ang="0">
                    <a:pos x="T0" y="T1"/>
                  </a:cxn>
                  <a:cxn ang="0">
                    <a:pos x="T2" y="T3"/>
                  </a:cxn>
                  <a:cxn ang="0">
                    <a:pos x="T4" y="T5"/>
                  </a:cxn>
                  <a:cxn ang="0">
                    <a:pos x="T6" y="T7"/>
                  </a:cxn>
                </a:cxnLst>
                <a:rect l="0" t="0" r="r" b="b"/>
                <a:pathLst>
                  <a:path w="51" h="13">
                    <a:moveTo>
                      <a:pt x="0" y="0"/>
                    </a:moveTo>
                    <a:cubicBezTo>
                      <a:pt x="51" y="3"/>
                      <a:pt x="50" y="6"/>
                      <a:pt x="50" y="8"/>
                    </a:cubicBezTo>
                    <a:cubicBezTo>
                      <a:pt x="50" y="9"/>
                      <a:pt x="50" y="13"/>
                      <a:pt x="0" y="1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0" name="Oval 30"/>
              <p:cNvSpPr>
                <a:spLocks noChangeArrowheads="1"/>
              </p:cNvSpPr>
              <p:nvPr userDrawn="1"/>
            </p:nvSpPr>
            <p:spPr bwMode="gray">
              <a:xfrm>
                <a:off x="4515314" y="1914059"/>
                <a:ext cx="3350724" cy="3334116"/>
              </a:xfrm>
              <a:prstGeom prst="ellipse">
                <a:avLst/>
              </a:pr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1" name="Freeform 31"/>
              <p:cNvSpPr>
                <a:spLocks/>
              </p:cNvSpPr>
              <p:nvPr userDrawn="1"/>
            </p:nvSpPr>
            <p:spPr bwMode="gray">
              <a:xfrm>
                <a:off x="4702159" y="2100901"/>
                <a:ext cx="3163880" cy="3147271"/>
              </a:xfrm>
              <a:custGeom>
                <a:avLst/>
                <a:gdLst>
                  <a:gd name="T0" fmla="*/ 623 w 873"/>
                  <a:gd name="T1" fmla="*/ 0 h 873"/>
                  <a:gd name="T2" fmla="*/ 675 w 873"/>
                  <a:gd name="T3" fmla="*/ 213 h 873"/>
                  <a:gd name="T4" fmla="*/ 213 w 873"/>
                  <a:gd name="T5" fmla="*/ 675 h 873"/>
                  <a:gd name="T6" fmla="*/ 0 w 873"/>
                  <a:gd name="T7" fmla="*/ 623 h 873"/>
                  <a:gd name="T8" fmla="*/ 410 w 873"/>
                  <a:gd name="T9" fmla="*/ 873 h 873"/>
                  <a:gd name="T10" fmla="*/ 873 w 873"/>
                  <a:gd name="T11" fmla="*/ 410 h 873"/>
                  <a:gd name="T12" fmla="*/ 623 w 873"/>
                  <a:gd name="T13" fmla="*/ 0 h 873"/>
                </a:gdLst>
                <a:ahLst/>
                <a:cxnLst>
                  <a:cxn ang="0">
                    <a:pos x="T0" y="T1"/>
                  </a:cxn>
                  <a:cxn ang="0">
                    <a:pos x="T2" y="T3"/>
                  </a:cxn>
                  <a:cxn ang="0">
                    <a:pos x="T4" y="T5"/>
                  </a:cxn>
                  <a:cxn ang="0">
                    <a:pos x="T6" y="T7"/>
                  </a:cxn>
                  <a:cxn ang="0">
                    <a:pos x="T8" y="T9"/>
                  </a:cxn>
                  <a:cxn ang="0">
                    <a:pos x="T10" y="T11"/>
                  </a:cxn>
                  <a:cxn ang="0">
                    <a:pos x="T12" y="T13"/>
                  </a:cxn>
                </a:cxnLst>
                <a:rect l="0" t="0" r="r" b="b"/>
                <a:pathLst>
                  <a:path w="873" h="873">
                    <a:moveTo>
                      <a:pt x="623" y="0"/>
                    </a:moveTo>
                    <a:cubicBezTo>
                      <a:pt x="657" y="63"/>
                      <a:pt x="675" y="136"/>
                      <a:pt x="675" y="213"/>
                    </a:cubicBezTo>
                    <a:cubicBezTo>
                      <a:pt x="675" y="468"/>
                      <a:pt x="468" y="675"/>
                      <a:pt x="213" y="675"/>
                    </a:cubicBezTo>
                    <a:cubicBezTo>
                      <a:pt x="136" y="675"/>
                      <a:pt x="63" y="657"/>
                      <a:pt x="0" y="623"/>
                    </a:cubicBezTo>
                    <a:cubicBezTo>
                      <a:pt x="77" y="772"/>
                      <a:pt x="232" y="873"/>
                      <a:pt x="410" y="873"/>
                    </a:cubicBezTo>
                    <a:cubicBezTo>
                      <a:pt x="666" y="873"/>
                      <a:pt x="873" y="666"/>
                      <a:pt x="873" y="410"/>
                    </a:cubicBezTo>
                    <a:cubicBezTo>
                      <a:pt x="873" y="232"/>
                      <a:pt x="772" y="77"/>
                      <a:pt x="623" y="0"/>
                    </a:cubicBez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2" name="Oval 32"/>
              <p:cNvSpPr>
                <a:spLocks noChangeArrowheads="1"/>
              </p:cNvSpPr>
              <p:nvPr userDrawn="1"/>
            </p:nvSpPr>
            <p:spPr bwMode="gray">
              <a:xfrm>
                <a:off x="6043277" y="2877340"/>
                <a:ext cx="265733" cy="261582"/>
              </a:xfrm>
              <a:prstGeom prst="ellipse">
                <a:avLst/>
              </a:pr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3" name="Freeform 33"/>
              <p:cNvSpPr>
                <a:spLocks/>
              </p:cNvSpPr>
              <p:nvPr userDrawn="1"/>
            </p:nvSpPr>
            <p:spPr bwMode="gray">
              <a:xfrm>
                <a:off x="6155384" y="2877340"/>
                <a:ext cx="153628" cy="261582"/>
              </a:xfrm>
              <a:custGeom>
                <a:avLst/>
                <a:gdLst>
                  <a:gd name="T0" fmla="*/ 31 w 42"/>
                  <a:gd name="T1" fmla="*/ 36 h 73"/>
                  <a:gd name="T2" fmla="*/ 0 w 42"/>
                  <a:gd name="T3" fmla="*/ 0 h 73"/>
                  <a:gd name="T4" fmla="*/ 5 w 42"/>
                  <a:gd name="T5" fmla="*/ 0 h 73"/>
                  <a:gd name="T6" fmla="*/ 42 w 42"/>
                  <a:gd name="T7" fmla="*/ 36 h 73"/>
                  <a:gd name="T8" fmla="*/ 5 w 42"/>
                  <a:gd name="T9" fmla="*/ 73 h 73"/>
                  <a:gd name="T10" fmla="*/ 0 w 42"/>
                  <a:gd name="T11" fmla="*/ 72 h 73"/>
                  <a:gd name="T12" fmla="*/ 31 w 42"/>
                  <a:gd name="T13" fmla="*/ 36 h 73"/>
                </a:gdLst>
                <a:ahLst/>
                <a:cxnLst>
                  <a:cxn ang="0">
                    <a:pos x="T0" y="T1"/>
                  </a:cxn>
                  <a:cxn ang="0">
                    <a:pos x="T2" y="T3"/>
                  </a:cxn>
                  <a:cxn ang="0">
                    <a:pos x="T4" y="T5"/>
                  </a:cxn>
                  <a:cxn ang="0">
                    <a:pos x="T6" y="T7"/>
                  </a:cxn>
                  <a:cxn ang="0">
                    <a:pos x="T8" y="T9"/>
                  </a:cxn>
                  <a:cxn ang="0">
                    <a:pos x="T10" y="T11"/>
                  </a:cxn>
                  <a:cxn ang="0">
                    <a:pos x="T12" y="T13"/>
                  </a:cxn>
                </a:cxnLst>
                <a:rect l="0" t="0" r="r" b="b"/>
                <a:pathLst>
                  <a:path w="42" h="73">
                    <a:moveTo>
                      <a:pt x="31" y="36"/>
                    </a:moveTo>
                    <a:cubicBezTo>
                      <a:pt x="31" y="18"/>
                      <a:pt x="18" y="3"/>
                      <a:pt x="0" y="0"/>
                    </a:cubicBezTo>
                    <a:cubicBezTo>
                      <a:pt x="2" y="0"/>
                      <a:pt x="3" y="0"/>
                      <a:pt x="5" y="0"/>
                    </a:cubicBezTo>
                    <a:cubicBezTo>
                      <a:pt x="25" y="0"/>
                      <a:pt x="42" y="16"/>
                      <a:pt x="42" y="36"/>
                    </a:cubicBezTo>
                    <a:cubicBezTo>
                      <a:pt x="42" y="56"/>
                      <a:pt x="25" y="73"/>
                      <a:pt x="5" y="73"/>
                    </a:cubicBezTo>
                    <a:cubicBezTo>
                      <a:pt x="3" y="73"/>
                      <a:pt x="2" y="73"/>
                      <a:pt x="0" y="72"/>
                    </a:cubicBezTo>
                    <a:cubicBezTo>
                      <a:pt x="18" y="70"/>
                      <a:pt x="31" y="55"/>
                      <a:pt x="31" y="36"/>
                    </a:cubicBez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4" name="Freeform 34"/>
              <p:cNvSpPr>
                <a:spLocks/>
              </p:cNvSpPr>
              <p:nvPr userDrawn="1"/>
            </p:nvSpPr>
            <p:spPr bwMode="gray">
              <a:xfrm>
                <a:off x="6163688" y="2960381"/>
                <a:ext cx="20762" cy="307253"/>
              </a:xfrm>
              <a:custGeom>
                <a:avLst/>
                <a:gdLst>
                  <a:gd name="T0" fmla="*/ 3 w 6"/>
                  <a:gd name="T1" fmla="*/ 86 h 86"/>
                  <a:gd name="T2" fmla="*/ 0 w 6"/>
                  <a:gd name="T3" fmla="*/ 84 h 86"/>
                  <a:gd name="T4" fmla="*/ 0 w 6"/>
                  <a:gd name="T5" fmla="*/ 3 h 86"/>
                  <a:gd name="T6" fmla="*/ 3 w 6"/>
                  <a:gd name="T7" fmla="*/ 0 h 86"/>
                  <a:gd name="T8" fmla="*/ 6 w 6"/>
                  <a:gd name="T9" fmla="*/ 3 h 86"/>
                  <a:gd name="T10" fmla="*/ 6 w 6"/>
                  <a:gd name="T11" fmla="*/ 84 h 86"/>
                  <a:gd name="T12" fmla="*/ 3 w 6"/>
                  <a:gd name="T13" fmla="*/ 86 h 86"/>
                </a:gdLst>
                <a:ahLst/>
                <a:cxnLst>
                  <a:cxn ang="0">
                    <a:pos x="T0" y="T1"/>
                  </a:cxn>
                  <a:cxn ang="0">
                    <a:pos x="T2" y="T3"/>
                  </a:cxn>
                  <a:cxn ang="0">
                    <a:pos x="T4" y="T5"/>
                  </a:cxn>
                  <a:cxn ang="0">
                    <a:pos x="T6" y="T7"/>
                  </a:cxn>
                  <a:cxn ang="0">
                    <a:pos x="T8" y="T9"/>
                  </a:cxn>
                  <a:cxn ang="0">
                    <a:pos x="T10" y="T11"/>
                  </a:cxn>
                  <a:cxn ang="0">
                    <a:pos x="T12" y="T13"/>
                  </a:cxn>
                </a:cxnLst>
                <a:rect l="0" t="0" r="r" b="b"/>
                <a:pathLst>
                  <a:path w="6" h="86">
                    <a:moveTo>
                      <a:pt x="3" y="86"/>
                    </a:moveTo>
                    <a:cubicBezTo>
                      <a:pt x="2" y="86"/>
                      <a:pt x="0" y="85"/>
                      <a:pt x="0" y="84"/>
                    </a:cubicBezTo>
                    <a:cubicBezTo>
                      <a:pt x="0" y="3"/>
                      <a:pt x="0" y="3"/>
                      <a:pt x="0" y="3"/>
                    </a:cubicBezTo>
                    <a:cubicBezTo>
                      <a:pt x="0" y="1"/>
                      <a:pt x="2" y="0"/>
                      <a:pt x="3" y="0"/>
                    </a:cubicBezTo>
                    <a:cubicBezTo>
                      <a:pt x="5" y="0"/>
                      <a:pt x="6" y="1"/>
                      <a:pt x="6" y="3"/>
                    </a:cubicBezTo>
                    <a:cubicBezTo>
                      <a:pt x="6" y="84"/>
                      <a:pt x="6" y="84"/>
                      <a:pt x="6" y="84"/>
                    </a:cubicBezTo>
                    <a:cubicBezTo>
                      <a:pt x="6" y="85"/>
                      <a:pt x="5" y="86"/>
                      <a:pt x="3" y="86"/>
                    </a:cubicBez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5" name="Freeform 35"/>
              <p:cNvSpPr>
                <a:spLocks/>
              </p:cNvSpPr>
              <p:nvPr userDrawn="1"/>
            </p:nvSpPr>
            <p:spPr bwMode="gray">
              <a:xfrm>
                <a:off x="6113863" y="3026815"/>
                <a:ext cx="116258" cy="74737"/>
              </a:xfrm>
              <a:custGeom>
                <a:avLst/>
                <a:gdLst>
                  <a:gd name="T0" fmla="*/ 17 w 32"/>
                  <a:gd name="T1" fmla="*/ 21 h 21"/>
                  <a:gd name="T2" fmla="*/ 1 w 32"/>
                  <a:gd name="T3" fmla="*/ 5 h 21"/>
                  <a:gd name="T4" fmla="*/ 1 w 32"/>
                  <a:gd name="T5" fmla="*/ 1 h 21"/>
                  <a:gd name="T6" fmla="*/ 5 w 32"/>
                  <a:gd name="T7" fmla="*/ 1 h 21"/>
                  <a:gd name="T8" fmla="*/ 18 w 32"/>
                  <a:gd name="T9" fmla="*/ 14 h 21"/>
                  <a:gd name="T10" fmla="*/ 27 w 32"/>
                  <a:gd name="T11" fmla="*/ 7 h 21"/>
                  <a:gd name="T12" fmla="*/ 31 w 32"/>
                  <a:gd name="T13" fmla="*/ 8 h 21"/>
                  <a:gd name="T14" fmla="*/ 30 w 32"/>
                  <a:gd name="T15" fmla="*/ 12 h 21"/>
                  <a:gd name="T16" fmla="*/ 17 w 32"/>
                  <a:gd name="T17"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21">
                    <a:moveTo>
                      <a:pt x="17" y="21"/>
                    </a:moveTo>
                    <a:cubicBezTo>
                      <a:pt x="1" y="5"/>
                      <a:pt x="1" y="5"/>
                      <a:pt x="1" y="5"/>
                    </a:cubicBezTo>
                    <a:cubicBezTo>
                      <a:pt x="0" y="4"/>
                      <a:pt x="0" y="2"/>
                      <a:pt x="1" y="1"/>
                    </a:cubicBezTo>
                    <a:cubicBezTo>
                      <a:pt x="2" y="0"/>
                      <a:pt x="4" y="0"/>
                      <a:pt x="5" y="1"/>
                    </a:cubicBezTo>
                    <a:cubicBezTo>
                      <a:pt x="18" y="14"/>
                      <a:pt x="18" y="14"/>
                      <a:pt x="18" y="14"/>
                    </a:cubicBezTo>
                    <a:cubicBezTo>
                      <a:pt x="27" y="7"/>
                      <a:pt x="27" y="7"/>
                      <a:pt x="27" y="7"/>
                    </a:cubicBezTo>
                    <a:cubicBezTo>
                      <a:pt x="28" y="6"/>
                      <a:pt x="30" y="7"/>
                      <a:pt x="31" y="8"/>
                    </a:cubicBezTo>
                    <a:cubicBezTo>
                      <a:pt x="32" y="9"/>
                      <a:pt x="32" y="11"/>
                      <a:pt x="30" y="12"/>
                    </a:cubicBezTo>
                    <a:lnTo>
                      <a:pt x="17" y="21"/>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6" name="Oval 36"/>
              <p:cNvSpPr>
                <a:spLocks noChangeArrowheads="1"/>
              </p:cNvSpPr>
              <p:nvPr userDrawn="1"/>
            </p:nvSpPr>
            <p:spPr bwMode="gray">
              <a:xfrm>
                <a:off x="6288250" y="2478741"/>
                <a:ext cx="344623" cy="344623"/>
              </a:xfrm>
              <a:prstGeom prst="ellipse">
                <a:avLst/>
              </a:pr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7" name="Freeform 37"/>
              <p:cNvSpPr>
                <a:spLocks/>
              </p:cNvSpPr>
              <p:nvPr userDrawn="1"/>
            </p:nvSpPr>
            <p:spPr bwMode="gray">
              <a:xfrm>
                <a:off x="6433572" y="2478741"/>
                <a:ext cx="199299" cy="344623"/>
              </a:xfrm>
              <a:custGeom>
                <a:avLst/>
                <a:gdLst>
                  <a:gd name="T0" fmla="*/ 41 w 55"/>
                  <a:gd name="T1" fmla="*/ 48 h 95"/>
                  <a:gd name="T2" fmla="*/ 0 w 55"/>
                  <a:gd name="T3" fmla="*/ 1 h 95"/>
                  <a:gd name="T4" fmla="*/ 7 w 55"/>
                  <a:gd name="T5" fmla="*/ 0 h 95"/>
                  <a:gd name="T6" fmla="*/ 55 w 55"/>
                  <a:gd name="T7" fmla="*/ 48 h 95"/>
                  <a:gd name="T8" fmla="*/ 7 w 55"/>
                  <a:gd name="T9" fmla="*/ 95 h 95"/>
                  <a:gd name="T10" fmla="*/ 0 w 55"/>
                  <a:gd name="T11" fmla="*/ 95 h 95"/>
                  <a:gd name="T12" fmla="*/ 41 w 55"/>
                  <a:gd name="T13" fmla="*/ 48 h 95"/>
                </a:gdLst>
                <a:ahLst/>
                <a:cxnLst>
                  <a:cxn ang="0">
                    <a:pos x="T0" y="T1"/>
                  </a:cxn>
                  <a:cxn ang="0">
                    <a:pos x="T2" y="T3"/>
                  </a:cxn>
                  <a:cxn ang="0">
                    <a:pos x="T4" y="T5"/>
                  </a:cxn>
                  <a:cxn ang="0">
                    <a:pos x="T6" y="T7"/>
                  </a:cxn>
                  <a:cxn ang="0">
                    <a:pos x="T8" y="T9"/>
                  </a:cxn>
                  <a:cxn ang="0">
                    <a:pos x="T10" y="T11"/>
                  </a:cxn>
                  <a:cxn ang="0">
                    <a:pos x="T12" y="T13"/>
                  </a:cxn>
                </a:cxnLst>
                <a:rect l="0" t="0" r="r" b="b"/>
                <a:pathLst>
                  <a:path w="55" h="95">
                    <a:moveTo>
                      <a:pt x="41" y="48"/>
                    </a:moveTo>
                    <a:cubicBezTo>
                      <a:pt x="41" y="24"/>
                      <a:pt x="23" y="4"/>
                      <a:pt x="0" y="1"/>
                    </a:cubicBezTo>
                    <a:cubicBezTo>
                      <a:pt x="3" y="0"/>
                      <a:pt x="5" y="0"/>
                      <a:pt x="7" y="0"/>
                    </a:cubicBezTo>
                    <a:cubicBezTo>
                      <a:pt x="34" y="0"/>
                      <a:pt x="55" y="21"/>
                      <a:pt x="55" y="48"/>
                    </a:cubicBezTo>
                    <a:cubicBezTo>
                      <a:pt x="55" y="74"/>
                      <a:pt x="34" y="95"/>
                      <a:pt x="7" y="95"/>
                    </a:cubicBezTo>
                    <a:cubicBezTo>
                      <a:pt x="5" y="95"/>
                      <a:pt x="3" y="95"/>
                      <a:pt x="0" y="95"/>
                    </a:cubicBezTo>
                    <a:cubicBezTo>
                      <a:pt x="23" y="91"/>
                      <a:pt x="41" y="72"/>
                      <a:pt x="41" y="48"/>
                    </a:cubicBez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8" name="Freeform 38"/>
              <p:cNvSpPr>
                <a:spLocks/>
              </p:cNvSpPr>
              <p:nvPr userDrawn="1"/>
            </p:nvSpPr>
            <p:spPr bwMode="gray">
              <a:xfrm>
                <a:off x="6454333" y="2590846"/>
                <a:ext cx="16608" cy="398599"/>
              </a:xfrm>
              <a:custGeom>
                <a:avLst/>
                <a:gdLst>
                  <a:gd name="T0" fmla="*/ 2 w 5"/>
                  <a:gd name="T1" fmla="*/ 110 h 110"/>
                  <a:gd name="T2" fmla="*/ 0 w 5"/>
                  <a:gd name="T3" fmla="*/ 108 h 110"/>
                  <a:gd name="T4" fmla="*/ 0 w 5"/>
                  <a:gd name="T5" fmla="*/ 3 h 110"/>
                  <a:gd name="T6" fmla="*/ 2 w 5"/>
                  <a:gd name="T7" fmla="*/ 0 h 110"/>
                  <a:gd name="T8" fmla="*/ 5 w 5"/>
                  <a:gd name="T9" fmla="*/ 3 h 110"/>
                  <a:gd name="T10" fmla="*/ 5 w 5"/>
                  <a:gd name="T11" fmla="*/ 108 h 110"/>
                  <a:gd name="T12" fmla="*/ 2 w 5"/>
                  <a:gd name="T13" fmla="*/ 110 h 110"/>
                </a:gdLst>
                <a:ahLst/>
                <a:cxnLst>
                  <a:cxn ang="0">
                    <a:pos x="T0" y="T1"/>
                  </a:cxn>
                  <a:cxn ang="0">
                    <a:pos x="T2" y="T3"/>
                  </a:cxn>
                  <a:cxn ang="0">
                    <a:pos x="T4" y="T5"/>
                  </a:cxn>
                  <a:cxn ang="0">
                    <a:pos x="T6" y="T7"/>
                  </a:cxn>
                  <a:cxn ang="0">
                    <a:pos x="T8" y="T9"/>
                  </a:cxn>
                  <a:cxn ang="0">
                    <a:pos x="T10" y="T11"/>
                  </a:cxn>
                  <a:cxn ang="0">
                    <a:pos x="T12" y="T13"/>
                  </a:cxn>
                </a:cxnLst>
                <a:rect l="0" t="0" r="r" b="b"/>
                <a:pathLst>
                  <a:path w="5" h="110">
                    <a:moveTo>
                      <a:pt x="2" y="110"/>
                    </a:moveTo>
                    <a:cubicBezTo>
                      <a:pt x="1" y="110"/>
                      <a:pt x="0" y="109"/>
                      <a:pt x="0" y="108"/>
                    </a:cubicBezTo>
                    <a:cubicBezTo>
                      <a:pt x="0" y="3"/>
                      <a:pt x="0" y="3"/>
                      <a:pt x="0" y="3"/>
                    </a:cubicBezTo>
                    <a:cubicBezTo>
                      <a:pt x="0" y="1"/>
                      <a:pt x="1" y="0"/>
                      <a:pt x="2" y="0"/>
                    </a:cubicBezTo>
                    <a:cubicBezTo>
                      <a:pt x="4" y="0"/>
                      <a:pt x="5" y="1"/>
                      <a:pt x="5" y="3"/>
                    </a:cubicBezTo>
                    <a:cubicBezTo>
                      <a:pt x="5" y="108"/>
                      <a:pt x="5" y="108"/>
                      <a:pt x="5" y="108"/>
                    </a:cubicBezTo>
                    <a:cubicBezTo>
                      <a:pt x="5" y="109"/>
                      <a:pt x="4" y="110"/>
                      <a:pt x="2" y="110"/>
                    </a:cubicBez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9" name="Freeform 39"/>
              <p:cNvSpPr>
                <a:spLocks/>
              </p:cNvSpPr>
              <p:nvPr userDrawn="1"/>
            </p:nvSpPr>
            <p:spPr bwMode="gray">
              <a:xfrm>
                <a:off x="6387900" y="2686345"/>
                <a:ext cx="137020" cy="83041"/>
              </a:xfrm>
              <a:custGeom>
                <a:avLst/>
                <a:gdLst>
                  <a:gd name="T0" fmla="*/ 20 w 38"/>
                  <a:gd name="T1" fmla="*/ 23 h 23"/>
                  <a:gd name="T2" fmla="*/ 0 w 38"/>
                  <a:gd name="T3" fmla="*/ 4 h 23"/>
                  <a:gd name="T4" fmla="*/ 0 w 38"/>
                  <a:gd name="T5" fmla="*/ 0 h 23"/>
                  <a:gd name="T6" fmla="*/ 4 w 38"/>
                  <a:gd name="T7" fmla="*/ 0 h 23"/>
                  <a:gd name="T8" fmla="*/ 21 w 38"/>
                  <a:gd name="T9" fmla="*/ 18 h 23"/>
                  <a:gd name="T10" fmla="*/ 34 w 38"/>
                  <a:gd name="T11" fmla="*/ 9 h 23"/>
                  <a:gd name="T12" fmla="*/ 37 w 38"/>
                  <a:gd name="T13" fmla="*/ 9 h 23"/>
                  <a:gd name="T14" fmla="*/ 37 w 38"/>
                  <a:gd name="T15" fmla="*/ 12 h 23"/>
                  <a:gd name="T16" fmla="*/ 20 w 38"/>
                  <a:gd name="T1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23">
                    <a:moveTo>
                      <a:pt x="20" y="23"/>
                    </a:moveTo>
                    <a:cubicBezTo>
                      <a:pt x="0" y="4"/>
                      <a:pt x="0" y="4"/>
                      <a:pt x="0" y="4"/>
                    </a:cubicBezTo>
                    <a:cubicBezTo>
                      <a:pt x="0" y="3"/>
                      <a:pt x="0" y="1"/>
                      <a:pt x="0" y="0"/>
                    </a:cubicBezTo>
                    <a:cubicBezTo>
                      <a:pt x="1" y="0"/>
                      <a:pt x="3" y="0"/>
                      <a:pt x="4" y="0"/>
                    </a:cubicBezTo>
                    <a:cubicBezTo>
                      <a:pt x="21" y="18"/>
                      <a:pt x="21" y="18"/>
                      <a:pt x="21" y="18"/>
                    </a:cubicBezTo>
                    <a:cubicBezTo>
                      <a:pt x="34" y="9"/>
                      <a:pt x="34" y="9"/>
                      <a:pt x="34" y="9"/>
                    </a:cubicBezTo>
                    <a:cubicBezTo>
                      <a:pt x="35" y="8"/>
                      <a:pt x="36" y="8"/>
                      <a:pt x="37" y="9"/>
                    </a:cubicBezTo>
                    <a:cubicBezTo>
                      <a:pt x="38" y="10"/>
                      <a:pt x="38" y="12"/>
                      <a:pt x="37" y="12"/>
                    </a:cubicBezTo>
                    <a:lnTo>
                      <a:pt x="20" y="23"/>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0" name="Oval 40"/>
              <p:cNvSpPr>
                <a:spLocks noChangeArrowheads="1"/>
              </p:cNvSpPr>
              <p:nvPr userDrawn="1"/>
            </p:nvSpPr>
            <p:spPr bwMode="gray">
              <a:xfrm>
                <a:off x="5902106" y="2246225"/>
                <a:ext cx="344623" cy="340470"/>
              </a:xfrm>
              <a:prstGeom prst="ellipse">
                <a:avLst/>
              </a:pr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1" name="Freeform 41"/>
              <p:cNvSpPr>
                <a:spLocks/>
              </p:cNvSpPr>
              <p:nvPr userDrawn="1"/>
            </p:nvSpPr>
            <p:spPr bwMode="gray">
              <a:xfrm>
                <a:off x="6051581" y="2246225"/>
                <a:ext cx="195149" cy="340470"/>
              </a:xfrm>
              <a:custGeom>
                <a:avLst/>
                <a:gdLst>
                  <a:gd name="T0" fmla="*/ 40 w 54"/>
                  <a:gd name="T1" fmla="*/ 48 h 95"/>
                  <a:gd name="T2" fmla="*/ 0 w 54"/>
                  <a:gd name="T3" fmla="*/ 0 h 95"/>
                  <a:gd name="T4" fmla="*/ 6 w 54"/>
                  <a:gd name="T5" fmla="*/ 0 h 95"/>
                  <a:gd name="T6" fmla="*/ 54 w 54"/>
                  <a:gd name="T7" fmla="*/ 48 h 95"/>
                  <a:gd name="T8" fmla="*/ 6 w 54"/>
                  <a:gd name="T9" fmla="*/ 95 h 95"/>
                  <a:gd name="T10" fmla="*/ 0 w 54"/>
                  <a:gd name="T11" fmla="*/ 95 h 95"/>
                  <a:gd name="T12" fmla="*/ 40 w 54"/>
                  <a:gd name="T13" fmla="*/ 48 h 95"/>
                </a:gdLst>
                <a:ahLst/>
                <a:cxnLst>
                  <a:cxn ang="0">
                    <a:pos x="T0" y="T1"/>
                  </a:cxn>
                  <a:cxn ang="0">
                    <a:pos x="T2" y="T3"/>
                  </a:cxn>
                  <a:cxn ang="0">
                    <a:pos x="T4" y="T5"/>
                  </a:cxn>
                  <a:cxn ang="0">
                    <a:pos x="T6" y="T7"/>
                  </a:cxn>
                  <a:cxn ang="0">
                    <a:pos x="T8" y="T9"/>
                  </a:cxn>
                  <a:cxn ang="0">
                    <a:pos x="T10" y="T11"/>
                  </a:cxn>
                  <a:cxn ang="0">
                    <a:pos x="T12" y="T13"/>
                  </a:cxn>
                </a:cxnLst>
                <a:rect l="0" t="0" r="r" b="b"/>
                <a:pathLst>
                  <a:path w="54" h="95">
                    <a:moveTo>
                      <a:pt x="40" y="48"/>
                    </a:moveTo>
                    <a:cubicBezTo>
                      <a:pt x="40" y="24"/>
                      <a:pt x="23" y="4"/>
                      <a:pt x="0" y="0"/>
                    </a:cubicBezTo>
                    <a:cubicBezTo>
                      <a:pt x="2" y="0"/>
                      <a:pt x="4" y="0"/>
                      <a:pt x="6" y="0"/>
                    </a:cubicBezTo>
                    <a:cubicBezTo>
                      <a:pt x="33" y="0"/>
                      <a:pt x="54" y="21"/>
                      <a:pt x="54" y="48"/>
                    </a:cubicBezTo>
                    <a:cubicBezTo>
                      <a:pt x="54" y="74"/>
                      <a:pt x="33" y="95"/>
                      <a:pt x="6" y="95"/>
                    </a:cubicBezTo>
                    <a:cubicBezTo>
                      <a:pt x="4" y="95"/>
                      <a:pt x="2" y="95"/>
                      <a:pt x="0" y="95"/>
                    </a:cubicBezTo>
                    <a:cubicBezTo>
                      <a:pt x="23" y="91"/>
                      <a:pt x="40" y="71"/>
                      <a:pt x="40" y="48"/>
                    </a:cubicBez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2" name="Freeform 42"/>
              <p:cNvSpPr>
                <a:spLocks/>
              </p:cNvSpPr>
              <p:nvPr userDrawn="1"/>
            </p:nvSpPr>
            <p:spPr bwMode="gray">
              <a:xfrm>
                <a:off x="6064038" y="2358330"/>
                <a:ext cx="20762" cy="394448"/>
              </a:xfrm>
              <a:custGeom>
                <a:avLst/>
                <a:gdLst>
                  <a:gd name="T0" fmla="*/ 2 w 5"/>
                  <a:gd name="T1" fmla="*/ 110 h 110"/>
                  <a:gd name="T2" fmla="*/ 0 w 5"/>
                  <a:gd name="T3" fmla="*/ 108 h 110"/>
                  <a:gd name="T4" fmla="*/ 0 w 5"/>
                  <a:gd name="T5" fmla="*/ 3 h 110"/>
                  <a:gd name="T6" fmla="*/ 2 w 5"/>
                  <a:gd name="T7" fmla="*/ 0 h 110"/>
                  <a:gd name="T8" fmla="*/ 5 w 5"/>
                  <a:gd name="T9" fmla="*/ 3 h 110"/>
                  <a:gd name="T10" fmla="*/ 5 w 5"/>
                  <a:gd name="T11" fmla="*/ 108 h 110"/>
                  <a:gd name="T12" fmla="*/ 2 w 5"/>
                  <a:gd name="T13" fmla="*/ 110 h 110"/>
                </a:gdLst>
                <a:ahLst/>
                <a:cxnLst>
                  <a:cxn ang="0">
                    <a:pos x="T0" y="T1"/>
                  </a:cxn>
                  <a:cxn ang="0">
                    <a:pos x="T2" y="T3"/>
                  </a:cxn>
                  <a:cxn ang="0">
                    <a:pos x="T4" y="T5"/>
                  </a:cxn>
                  <a:cxn ang="0">
                    <a:pos x="T6" y="T7"/>
                  </a:cxn>
                  <a:cxn ang="0">
                    <a:pos x="T8" y="T9"/>
                  </a:cxn>
                  <a:cxn ang="0">
                    <a:pos x="T10" y="T11"/>
                  </a:cxn>
                  <a:cxn ang="0">
                    <a:pos x="T12" y="T13"/>
                  </a:cxn>
                </a:cxnLst>
                <a:rect l="0" t="0" r="r" b="b"/>
                <a:pathLst>
                  <a:path w="5" h="110">
                    <a:moveTo>
                      <a:pt x="2" y="110"/>
                    </a:moveTo>
                    <a:cubicBezTo>
                      <a:pt x="1" y="110"/>
                      <a:pt x="0" y="109"/>
                      <a:pt x="0" y="108"/>
                    </a:cubicBezTo>
                    <a:cubicBezTo>
                      <a:pt x="0" y="3"/>
                      <a:pt x="0" y="3"/>
                      <a:pt x="0" y="3"/>
                    </a:cubicBezTo>
                    <a:cubicBezTo>
                      <a:pt x="0" y="1"/>
                      <a:pt x="1" y="0"/>
                      <a:pt x="2" y="0"/>
                    </a:cubicBezTo>
                    <a:cubicBezTo>
                      <a:pt x="4" y="0"/>
                      <a:pt x="5" y="1"/>
                      <a:pt x="5" y="3"/>
                    </a:cubicBezTo>
                    <a:cubicBezTo>
                      <a:pt x="5" y="108"/>
                      <a:pt x="5" y="108"/>
                      <a:pt x="5" y="108"/>
                    </a:cubicBezTo>
                    <a:cubicBezTo>
                      <a:pt x="5" y="109"/>
                      <a:pt x="4" y="110"/>
                      <a:pt x="2" y="110"/>
                    </a:cubicBez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3" name="Freeform 43"/>
              <p:cNvSpPr>
                <a:spLocks/>
              </p:cNvSpPr>
              <p:nvPr userDrawn="1"/>
            </p:nvSpPr>
            <p:spPr bwMode="gray">
              <a:xfrm>
                <a:off x="6001756" y="2449675"/>
                <a:ext cx="137020" cy="83041"/>
              </a:xfrm>
              <a:custGeom>
                <a:avLst/>
                <a:gdLst>
                  <a:gd name="T0" fmla="*/ 20 w 38"/>
                  <a:gd name="T1" fmla="*/ 23 h 23"/>
                  <a:gd name="T2" fmla="*/ 0 w 38"/>
                  <a:gd name="T3" fmla="*/ 3 h 23"/>
                  <a:gd name="T4" fmla="*/ 0 w 38"/>
                  <a:gd name="T5" fmla="*/ 0 h 23"/>
                  <a:gd name="T6" fmla="*/ 4 w 38"/>
                  <a:gd name="T7" fmla="*/ 0 h 23"/>
                  <a:gd name="T8" fmla="*/ 21 w 38"/>
                  <a:gd name="T9" fmla="*/ 18 h 23"/>
                  <a:gd name="T10" fmla="*/ 34 w 38"/>
                  <a:gd name="T11" fmla="*/ 9 h 23"/>
                  <a:gd name="T12" fmla="*/ 37 w 38"/>
                  <a:gd name="T13" fmla="*/ 9 h 23"/>
                  <a:gd name="T14" fmla="*/ 37 w 38"/>
                  <a:gd name="T15" fmla="*/ 12 h 23"/>
                  <a:gd name="T16" fmla="*/ 20 w 38"/>
                  <a:gd name="T1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23">
                    <a:moveTo>
                      <a:pt x="20" y="23"/>
                    </a:moveTo>
                    <a:cubicBezTo>
                      <a:pt x="0" y="3"/>
                      <a:pt x="0" y="3"/>
                      <a:pt x="0" y="3"/>
                    </a:cubicBezTo>
                    <a:cubicBezTo>
                      <a:pt x="0" y="3"/>
                      <a:pt x="0" y="1"/>
                      <a:pt x="0" y="0"/>
                    </a:cubicBezTo>
                    <a:cubicBezTo>
                      <a:pt x="1" y="0"/>
                      <a:pt x="3" y="0"/>
                      <a:pt x="4" y="0"/>
                    </a:cubicBezTo>
                    <a:cubicBezTo>
                      <a:pt x="21" y="18"/>
                      <a:pt x="21" y="18"/>
                      <a:pt x="21" y="18"/>
                    </a:cubicBezTo>
                    <a:cubicBezTo>
                      <a:pt x="34" y="9"/>
                      <a:pt x="34" y="9"/>
                      <a:pt x="34" y="9"/>
                    </a:cubicBezTo>
                    <a:cubicBezTo>
                      <a:pt x="35" y="8"/>
                      <a:pt x="36" y="8"/>
                      <a:pt x="37" y="9"/>
                    </a:cubicBezTo>
                    <a:cubicBezTo>
                      <a:pt x="38" y="10"/>
                      <a:pt x="38" y="11"/>
                      <a:pt x="37" y="12"/>
                    </a:cubicBezTo>
                    <a:lnTo>
                      <a:pt x="20" y="23"/>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4" name="Freeform 44"/>
              <p:cNvSpPr>
                <a:spLocks/>
              </p:cNvSpPr>
              <p:nvPr userDrawn="1"/>
            </p:nvSpPr>
            <p:spPr bwMode="gray">
              <a:xfrm>
                <a:off x="5158887" y="1747976"/>
                <a:ext cx="1598549" cy="552227"/>
              </a:xfrm>
              <a:custGeom>
                <a:avLst/>
                <a:gdLst>
                  <a:gd name="T0" fmla="*/ 87 w 441"/>
                  <a:gd name="T1" fmla="*/ 44 h 153"/>
                  <a:gd name="T2" fmla="*/ 138 w 441"/>
                  <a:gd name="T3" fmla="*/ 46 h 153"/>
                  <a:gd name="T4" fmla="*/ 183 w 441"/>
                  <a:gd name="T5" fmla="*/ 52 h 153"/>
                  <a:gd name="T6" fmla="*/ 256 w 441"/>
                  <a:gd name="T7" fmla="*/ 12 h 153"/>
                  <a:gd name="T8" fmla="*/ 296 w 441"/>
                  <a:gd name="T9" fmla="*/ 9 h 153"/>
                  <a:gd name="T10" fmla="*/ 411 w 441"/>
                  <a:gd name="T11" fmla="*/ 82 h 153"/>
                  <a:gd name="T12" fmla="*/ 0 w 441"/>
                  <a:gd name="T13" fmla="*/ 146 h 153"/>
                  <a:gd name="T14" fmla="*/ 87 w 441"/>
                  <a:gd name="T15" fmla="*/ 44 h 1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1" h="153">
                    <a:moveTo>
                      <a:pt x="87" y="44"/>
                    </a:moveTo>
                    <a:cubicBezTo>
                      <a:pt x="100" y="29"/>
                      <a:pt x="118" y="23"/>
                      <a:pt x="138" y="46"/>
                    </a:cubicBezTo>
                    <a:cubicBezTo>
                      <a:pt x="155" y="61"/>
                      <a:pt x="174" y="57"/>
                      <a:pt x="183" y="52"/>
                    </a:cubicBezTo>
                    <a:cubicBezTo>
                      <a:pt x="192" y="47"/>
                      <a:pt x="256" y="12"/>
                      <a:pt x="256" y="12"/>
                    </a:cubicBezTo>
                    <a:cubicBezTo>
                      <a:pt x="256" y="12"/>
                      <a:pt x="272" y="0"/>
                      <a:pt x="296" y="9"/>
                    </a:cubicBezTo>
                    <a:cubicBezTo>
                      <a:pt x="359" y="31"/>
                      <a:pt x="441" y="103"/>
                      <a:pt x="411" y="82"/>
                    </a:cubicBezTo>
                    <a:cubicBezTo>
                      <a:pt x="62" y="128"/>
                      <a:pt x="129" y="153"/>
                      <a:pt x="0" y="146"/>
                    </a:cubicBezTo>
                    <a:cubicBezTo>
                      <a:pt x="46" y="118"/>
                      <a:pt x="74" y="58"/>
                      <a:pt x="87" y="44"/>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5" name="Rectangle 45"/>
              <p:cNvSpPr>
                <a:spLocks noChangeArrowheads="1"/>
              </p:cNvSpPr>
              <p:nvPr userDrawn="1"/>
            </p:nvSpPr>
            <p:spPr bwMode="gray">
              <a:xfrm>
                <a:off x="5187950" y="2258680"/>
                <a:ext cx="33217" cy="12041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6" name="Oval 46"/>
              <p:cNvSpPr>
                <a:spLocks noChangeArrowheads="1"/>
              </p:cNvSpPr>
              <p:nvPr userDrawn="1"/>
            </p:nvSpPr>
            <p:spPr bwMode="gray">
              <a:xfrm>
                <a:off x="5038475" y="1938972"/>
                <a:ext cx="336319" cy="33631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7" name="Rectangle 47"/>
              <p:cNvSpPr>
                <a:spLocks noChangeArrowheads="1"/>
              </p:cNvSpPr>
              <p:nvPr userDrawn="1"/>
            </p:nvSpPr>
            <p:spPr bwMode="gray">
              <a:xfrm>
                <a:off x="5179646" y="2005405"/>
                <a:ext cx="53978" cy="195149"/>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8" name="Freeform 48"/>
              <p:cNvSpPr>
                <a:spLocks/>
              </p:cNvSpPr>
              <p:nvPr userDrawn="1"/>
            </p:nvSpPr>
            <p:spPr bwMode="gray">
              <a:xfrm>
                <a:off x="5092453" y="2080142"/>
                <a:ext cx="228365" cy="58129"/>
              </a:xfrm>
              <a:custGeom>
                <a:avLst/>
                <a:gdLst>
                  <a:gd name="T0" fmla="*/ 50 w 55"/>
                  <a:gd name="T1" fmla="*/ 0 h 14"/>
                  <a:gd name="T2" fmla="*/ 55 w 55"/>
                  <a:gd name="T3" fmla="*/ 14 h 14"/>
                  <a:gd name="T4" fmla="*/ 0 w 55"/>
                  <a:gd name="T5" fmla="*/ 14 h 14"/>
                  <a:gd name="T6" fmla="*/ 3 w 55"/>
                  <a:gd name="T7" fmla="*/ 0 h 14"/>
                  <a:gd name="T8" fmla="*/ 50 w 55"/>
                  <a:gd name="T9" fmla="*/ 0 h 14"/>
                </a:gdLst>
                <a:ahLst/>
                <a:cxnLst>
                  <a:cxn ang="0">
                    <a:pos x="T0" y="T1"/>
                  </a:cxn>
                  <a:cxn ang="0">
                    <a:pos x="T2" y="T3"/>
                  </a:cxn>
                  <a:cxn ang="0">
                    <a:pos x="T4" y="T5"/>
                  </a:cxn>
                  <a:cxn ang="0">
                    <a:pos x="T6" y="T7"/>
                  </a:cxn>
                  <a:cxn ang="0">
                    <a:pos x="T8" y="T9"/>
                  </a:cxn>
                </a:cxnLst>
                <a:rect l="0" t="0" r="r" b="b"/>
                <a:pathLst>
                  <a:path w="55" h="14">
                    <a:moveTo>
                      <a:pt x="50" y="0"/>
                    </a:moveTo>
                    <a:lnTo>
                      <a:pt x="55" y="14"/>
                    </a:lnTo>
                    <a:lnTo>
                      <a:pt x="0" y="14"/>
                    </a:lnTo>
                    <a:lnTo>
                      <a:pt x="3" y="0"/>
                    </a:lnTo>
                    <a:lnTo>
                      <a:pt x="50"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9" name="Rectangle 49"/>
              <p:cNvSpPr>
                <a:spLocks noChangeArrowheads="1"/>
              </p:cNvSpPr>
              <p:nvPr userDrawn="1"/>
            </p:nvSpPr>
            <p:spPr bwMode="gray">
              <a:xfrm>
                <a:off x="4511163" y="2653128"/>
                <a:ext cx="465032" cy="69339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0" name="Rectangle 50"/>
              <p:cNvSpPr>
                <a:spLocks noChangeArrowheads="1"/>
              </p:cNvSpPr>
              <p:nvPr userDrawn="1"/>
            </p:nvSpPr>
            <p:spPr bwMode="gray">
              <a:xfrm>
                <a:off x="4511163" y="2653128"/>
                <a:ext cx="465032" cy="693397"/>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1" name="Rectangle 51"/>
              <p:cNvSpPr>
                <a:spLocks noChangeArrowheads="1"/>
              </p:cNvSpPr>
              <p:nvPr userDrawn="1"/>
            </p:nvSpPr>
            <p:spPr bwMode="gray">
              <a:xfrm>
                <a:off x="4585900" y="2736170"/>
                <a:ext cx="49825" cy="52731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2" name="Rectangle 52"/>
              <p:cNvSpPr>
                <a:spLocks noChangeArrowheads="1"/>
              </p:cNvSpPr>
              <p:nvPr userDrawn="1"/>
            </p:nvSpPr>
            <p:spPr bwMode="gray">
              <a:xfrm>
                <a:off x="4673093" y="2736170"/>
                <a:ext cx="49825" cy="52731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3" name="Rectangle 53"/>
              <p:cNvSpPr>
                <a:spLocks noChangeArrowheads="1"/>
              </p:cNvSpPr>
              <p:nvPr userDrawn="1"/>
            </p:nvSpPr>
            <p:spPr bwMode="gray">
              <a:xfrm>
                <a:off x="4764438" y="2736170"/>
                <a:ext cx="45674" cy="52731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4" name="Rectangle 54"/>
              <p:cNvSpPr>
                <a:spLocks noChangeArrowheads="1"/>
              </p:cNvSpPr>
              <p:nvPr userDrawn="1"/>
            </p:nvSpPr>
            <p:spPr bwMode="gray">
              <a:xfrm>
                <a:off x="4851633" y="2736170"/>
                <a:ext cx="45674" cy="52731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5" name="Rectangle 55"/>
              <p:cNvSpPr>
                <a:spLocks noChangeArrowheads="1"/>
              </p:cNvSpPr>
              <p:nvPr userDrawn="1"/>
            </p:nvSpPr>
            <p:spPr bwMode="gray">
              <a:xfrm>
                <a:off x="5432923" y="2653128"/>
                <a:ext cx="456728" cy="69339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6" name="Rectangle 56"/>
              <p:cNvSpPr>
                <a:spLocks noChangeArrowheads="1"/>
              </p:cNvSpPr>
              <p:nvPr userDrawn="1"/>
            </p:nvSpPr>
            <p:spPr bwMode="gray">
              <a:xfrm>
                <a:off x="5432923" y="2653128"/>
                <a:ext cx="456728" cy="693397"/>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7" name="Rectangle 57"/>
              <p:cNvSpPr>
                <a:spLocks noChangeArrowheads="1"/>
              </p:cNvSpPr>
              <p:nvPr userDrawn="1"/>
            </p:nvSpPr>
            <p:spPr bwMode="gray">
              <a:xfrm>
                <a:off x="4976195" y="2404004"/>
                <a:ext cx="456728" cy="942522"/>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8" name="Rectangle 58"/>
              <p:cNvSpPr>
                <a:spLocks noChangeArrowheads="1"/>
              </p:cNvSpPr>
              <p:nvPr userDrawn="1"/>
            </p:nvSpPr>
            <p:spPr bwMode="gray">
              <a:xfrm>
                <a:off x="5046779" y="2482892"/>
                <a:ext cx="49825" cy="70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9" name="Rectangle 59"/>
              <p:cNvSpPr>
                <a:spLocks noChangeArrowheads="1"/>
              </p:cNvSpPr>
              <p:nvPr userDrawn="1"/>
            </p:nvSpPr>
            <p:spPr bwMode="gray">
              <a:xfrm>
                <a:off x="5138125" y="2482892"/>
                <a:ext cx="45674" cy="70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0" name="Rectangle 60"/>
              <p:cNvSpPr>
                <a:spLocks noChangeArrowheads="1"/>
              </p:cNvSpPr>
              <p:nvPr userDrawn="1"/>
            </p:nvSpPr>
            <p:spPr bwMode="gray">
              <a:xfrm>
                <a:off x="5225320" y="2482892"/>
                <a:ext cx="45674" cy="70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1" name="Rectangle 61"/>
              <p:cNvSpPr>
                <a:spLocks noChangeArrowheads="1"/>
              </p:cNvSpPr>
              <p:nvPr userDrawn="1"/>
            </p:nvSpPr>
            <p:spPr bwMode="gray">
              <a:xfrm>
                <a:off x="5312512" y="2482892"/>
                <a:ext cx="49825" cy="70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2" name="Rectangle 62"/>
              <p:cNvSpPr>
                <a:spLocks noChangeArrowheads="1"/>
              </p:cNvSpPr>
              <p:nvPr userDrawn="1"/>
            </p:nvSpPr>
            <p:spPr bwMode="gray">
              <a:xfrm>
                <a:off x="5046779" y="2603303"/>
                <a:ext cx="49825" cy="70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3" name="Rectangle 63"/>
              <p:cNvSpPr>
                <a:spLocks noChangeArrowheads="1"/>
              </p:cNvSpPr>
              <p:nvPr userDrawn="1"/>
            </p:nvSpPr>
            <p:spPr bwMode="gray">
              <a:xfrm>
                <a:off x="5138125" y="2603303"/>
                <a:ext cx="45674" cy="70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4" name="Rectangle 64"/>
              <p:cNvSpPr>
                <a:spLocks noChangeArrowheads="1"/>
              </p:cNvSpPr>
              <p:nvPr userDrawn="1"/>
            </p:nvSpPr>
            <p:spPr bwMode="gray">
              <a:xfrm>
                <a:off x="5225320" y="2603303"/>
                <a:ext cx="45674" cy="70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5" name="Rectangle 65"/>
              <p:cNvSpPr>
                <a:spLocks noChangeArrowheads="1"/>
              </p:cNvSpPr>
              <p:nvPr userDrawn="1"/>
            </p:nvSpPr>
            <p:spPr bwMode="gray">
              <a:xfrm>
                <a:off x="5312512" y="2603303"/>
                <a:ext cx="49825" cy="70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6" name="Rectangle 66"/>
              <p:cNvSpPr>
                <a:spLocks noChangeArrowheads="1"/>
              </p:cNvSpPr>
              <p:nvPr userDrawn="1"/>
            </p:nvSpPr>
            <p:spPr bwMode="gray">
              <a:xfrm>
                <a:off x="5046779" y="2719561"/>
                <a:ext cx="49825" cy="70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7" name="Rectangle 67"/>
              <p:cNvSpPr>
                <a:spLocks noChangeArrowheads="1"/>
              </p:cNvSpPr>
              <p:nvPr userDrawn="1"/>
            </p:nvSpPr>
            <p:spPr bwMode="gray">
              <a:xfrm>
                <a:off x="5138125" y="2719561"/>
                <a:ext cx="45674" cy="70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8" name="Rectangle 68"/>
              <p:cNvSpPr>
                <a:spLocks noChangeArrowheads="1"/>
              </p:cNvSpPr>
              <p:nvPr userDrawn="1"/>
            </p:nvSpPr>
            <p:spPr bwMode="gray">
              <a:xfrm>
                <a:off x="5225320" y="2719561"/>
                <a:ext cx="45674" cy="70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9" name="Rectangle 69"/>
              <p:cNvSpPr>
                <a:spLocks noChangeArrowheads="1"/>
              </p:cNvSpPr>
              <p:nvPr userDrawn="1"/>
            </p:nvSpPr>
            <p:spPr bwMode="gray">
              <a:xfrm>
                <a:off x="5312512" y="2719561"/>
                <a:ext cx="49825" cy="70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0" name="Rectangle 70"/>
              <p:cNvSpPr>
                <a:spLocks noChangeArrowheads="1"/>
              </p:cNvSpPr>
              <p:nvPr userDrawn="1"/>
            </p:nvSpPr>
            <p:spPr bwMode="gray">
              <a:xfrm>
                <a:off x="5046779" y="2839970"/>
                <a:ext cx="49825" cy="664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1" name="Rectangle 71"/>
              <p:cNvSpPr>
                <a:spLocks noChangeArrowheads="1"/>
              </p:cNvSpPr>
              <p:nvPr userDrawn="1"/>
            </p:nvSpPr>
            <p:spPr bwMode="gray">
              <a:xfrm>
                <a:off x="5138125" y="2839970"/>
                <a:ext cx="45674" cy="664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2" name="Rectangle 72"/>
              <p:cNvSpPr>
                <a:spLocks noChangeArrowheads="1"/>
              </p:cNvSpPr>
              <p:nvPr userDrawn="1"/>
            </p:nvSpPr>
            <p:spPr bwMode="gray">
              <a:xfrm>
                <a:off x="5225320" y="2839970"/>
                <a:ext cx="45674" cy="664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3" name="Rectangle 73"/>
              <p:cNvSpPr>
                <a:spLocks noChangeArrowheads="1"/>
              </p:cNvSpPr>
              <p:nvPr userDrawn="1"/>
            </p:nvSpPr>
            <p:spPr bwMode="gray">
              <a:xfrm>
                <a:off x="5312512" y="2839970"/>
                <a:ext cx="49825" cy="664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4" name="Rectangle 74"/>
              <p:cNvSpPr>
                <a:spLocks noChangeArrowheads="1"/>
              </p:cNvSpPr>
              <p:nvPr userDrawn="1"/>
            </p:nvSpPr>
            <p:spPr bwMode="gray">
              <a:xfrm>
                <a:off x="5046779" y="2960381"/>
                <a:ext cx="49825" cy="664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5" name="Rectangle 75"/>
              <p:cNvSpPr>
                <a:spLocks noChangeArrowheads="1"/>
              </p:cNvSpPr>
              <p:nvPr userDrawn="1"/>
            </p:nvSpPr>
            <p:spPr bwMode="gray">
              <a:xfrm>
                <a:off x="5138125" y="2960381"/>
                <a:ext cx="45674" cy="664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6" name="Rectangle 76"/>
              <p:cNvSpPr>
                <a:spLocks noChangeArrowheads="1"/>
              </p:cNvSpPr>
              <p:nvPr userDrawn="1"/>
            </p:nvSpPr>
            <p:spPr bwMode="gray">
              <a:xfrm>
                <a:off x="5225320" y="2960381"/>
                <a:ext cx="45674" cy="664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7" name="Rectangle 77"/>
              <p:cNvSpPr>
                <a:spLocks noChangeArrowheads="1"/>
              </p:cNvSpPr>
              <p:nvPr userDrawn="1"/>
            </p:nvSpPr>
            <p:spPr bwMode="gray">
              <a:xfrm>
                <a:off x="5312512" y="2960381"/>
                <a:ext cx="49825" cy="664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8" name="Rectangle 78"/>
              <p:cNvSpPr>
                <a:spLocks noChangeArrowheads="1"/>
              </p:cNvSpPr>
              <p:nvPr userDrawn="1"/>
            </p:nvSpPr>
            <p:spPr bwMode="gray">
              <a:xfrm>
                <a:off x="5046779" y="3072486"/>
                <a:ext cx="49825" cy="747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9" name="Rectangle 79"/>
              <p:cNvSpPr>
                <a:spLocks noChangeArrowheads="1"/>
              </p:cNvSpPr>
              <p:nvPr userDrawn="1"/>
            </p:nvSpPr>
            <p:spPr bwMode="gray">
              <a:xfrm>
                <a:off x="5138125" y="3072486"/>
                <a:ext cx="45674" cy="747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0" name="Rectangle 80"/>
              <p:cNvSpPr>
                <a:spLocks noChangeArrowheads="1"/>
              </p:cNvSpPr>
              <p:nvPr userDrawn="1"/>
            </p:nvSpPr>
            <p:spPr bwMode="gray">
              <a:xfrm>
                <a:off x="5225320" y="3072486"/>
                <a:ext cx="45674" cy="747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1" name="Rectangle 81"/>
              <p:cNvSpPr>
                <a:spLocks noChangeArrowheads="1"/>
              </p:cNvSpPr>
              <p:nvPr userDrawn="1"/>
            </p:nvSpPr>
            <p:spPr bwMode="gray">
              <a:xfrm>
                <a:off x="5312512" y="3072486"/>
                <a:ext cx="49825" cy="747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2" name="Rectangle 82"/>
              <p:cNvSpPr>
                <a:spLocks noChangeArrowheads="1"/>
              </p:cNvSpPr>
              <p:nvPr userDrawn="1"/>
            </p:nvSpPr>
            <p:spPr bwMode="gray">
              <a:xfrm>
                <a:off x="5046779" y="3192898"/>
                <a:ext cx="49825" cy="70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3" name="Rectangle 83"/>
              <p:cNvSpPr>
                <a:spLocks noChangeArrowheads="1"/>
              </p:cNvSpPr>
              <p:nvPr userDrawn="1"/>
            </p:nvSpPr>
            <p:spPr bwMode="gray">
              <a:xfrm>
                <a:off x="5138125" y="3192898"/>
                <a:ext cx="45674" cy="70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4" name="Rectangle 84"/>
              <p:cNvSpPr>
                <a:spLocks noChangeArrowheads="1"/>
              </p:cNvSpPr>
              <p:nvPr userDrawn="1"/>
            </p:nvSpPr>
            <p:spPr bwMode="gray">
              <a:xfrm>
                <a:off x="5225320" y="3192898"/>
                <a:ext cx="45674" cy="70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5" name="Rectangle 85"/>
              <p:cNvSpPr>
                <a:spLocks noChangeArrowheads="1"/>
              </p:cNvSpPr>
              <p:nvPr userDrawn="1"/>
            </p:nvSpPr>
            <p:spPr bwMode="gray">
              <a:xfrm>
                <a:off x="5312512" y="3192898"/>
                <a:ext cx="49825" cy="70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6" name="Rectangle 86"/>
              <p:cNvSpPr>
                <a:spLocks noChangeArrowheads="1"/>
              </p:cNvSpPr>
              <p:nvPr userDrawn="1"/>
            </p:nvSpPr>
            <p:spPr bwMode="gray">
              <a:xfrm>
                <a:off x="4511163" y="2607454"/>
                <a:ext cx="465032" cy="49825"/>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7" name="Rectangle 87"/>
              <p:cNvSpPr>
                <a:spLocks noChangeArrowheads="1"/>
              </p:cNvSpPr>
              <p:nvPr userDrawn="1"/>
            </p:nvSpPr>
            <p:spPr bwMode="gray">
              <a:xfrm>
                <a:off x="4976195" y="2358330"/>
                <a:ext cx="456728" cy="45674"/>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8" name="Rectangle 88"/>
              <p:cNvSpPr>
                <a:spLocks noChangeArrowheads="1"/>
              </p:cNvSpPr>
              <p:nvPr userDrawn="1"/>
            </p:nvSpPr>
            <p:spPr bwMode="gray">
              <a:xfrm>
                <a:off x="5432923" y="2607454"/>
                <a:ext cx="456728" cy="49825"/>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9" name="Rectangle 89"/>
              <p:cNvSpPr>
                <a:spLocks noChangeArrowheads="1"/>
              </p:cNvSpPr>
              <p:nvPr userDrawn="1"/>
            </p:nvSpPr>
            <p:spPr bwMode="gray">
              <a:xfrm>
                <a:off x="5503507" y="2736170"/>
                <a:ext cx="49825" cy="52731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0" name="Rectangle 90"/>
              <p:cNvSpPr>
                <a:spLocks noChangeArrowheads="1"/>
              </p:cNvSpPr>
              <p:nvPr userDrawn="1"/>
            </p:nvSpPr>
            <p:spPr bwMode="gray">
              <a:xfrm>
                <a:off x="5594853" y="2736170"/>
                <a:ext cx="45674" cy="52731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1" name="Rectangle 91"/>
              <p:cNvSpPr>
                <a:spLocks noChangeArrowheads="1"/>
              </p:cNvSpPr>
              <p:nvPr userDrawn="1"/>
            </p:nvSpPr>
            <p:spPr bwMode="gray">
              <a:xfrm>
                <a:off x="5682048" y="2736170"/>
                <a:ext cx="49825" cy="52731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2" name="Rectangle 92"/>
              <p:cNvSpPr>
                <a:spLocks noChangeArrowheads="1"/>
              </p:cNvSpPr>
              <p:nvPr userDrawn="1"/>
            </p:nvSpPr>
            <p:spPr bwMode="gray">
              <a:xfrm>
                <a:off x="5773393" y="2736170"/>
                <a:ext cx="45674" cy="52731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3" name="Rectangle 93"/>
              <p:cNvSpPr>
                <a:spLocks noChangeArrowheads="1"/>
              </p:cNvSpPr>
              <p:nvPr userDrawn="1"/>
            </p:nvSpPr>
            <p:spPr bwMode="gray">
              <a:xfrm>
                <a:off x="4386601" y="3346523"/>
                <a:ext cx="1635917" cy="664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4" name="Freeform 94"/>
              <p:cNvSpPr>
                <a:spLocks/>
              </p:cNvSpPr>
              <p:nvPr userDrawn="1"/>
            </p:nvSpPr>
            <p:spPr bwMode="gray">
              <a:xfrm>
                <a:off x="6516613" y="1332769"/>
                <a:ext cx="1307904" cy="664332"/>
              </a:xfrm>
              <a:custGeom>
                <a:avLst/>
                <a:gdLst>
                  <a:gd name="T0" fmla="*/ 338 w 361"/>
                  <a:gd name="T1" fmla="*/ 0 h 184"/>
                  <a:gd name="T2" fmla="*/ 310 w 361"/>
                  <a:gd name="T3" fmla="*/ 46 h 184"/>
                  <a:gd name="T4" fmla="*/ 88 w 361"/>
                  <a:gd name="T5" fmla="*/ 46 h 184"/>
                  <a:gd name="T6" fmla="*/ 0 w 361"/>
                  <a:gd name="T7" fmla="*/ 184 h 184"/>
                  <a:gd name="T8" fmla="*/ 81 w 361"/>
                  <a:gd name="T9" fmla="*/ 184 h 184"/>
                  <a:gd name="T10" fmla="*/ 215 w 361"/>
                  <a:gd name="T11" fmla="*/ 78 h 184"/>
                  <a:gd name="T12" fmla="*/ 290 w 361"/>
                  <a:gd name="T13" fmla="*/ 78 h 184"/>
                  <a:gd name="T14" fmla="*/ 349 w 361"/>
                  <a:gd name="T15" fmla="*/ 79 h 184"/>
                  <a:gd name="T16" fmla="*/ 361 w 361"/>
                  <a:gd name="T17" fmla="*/ 0 h 184"/>
                  <a:gd name="T18" fmla="*/ 338 w 361"/>
                  <a:gd name="T19"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1" h="184">
                    <a:moveTo>
                      <a:pt x="338" y="0"/>
                    </a:moveTo>
                    <a:cubicBezTo>
                      <a:pt x="310" y="46"/>
                      <a:pt x="310" y="46"/>
                      <a:pt x="310" y="46"/>
                    </a:cubicBezTo>
                    <a:cubicBezTo>
                      <a:pt x="88" y="46"/>
                      <a:pt x="88" y="46"/>
                      <a:pt x="88" y="46"/>
                    </a:cubicBezTo>
                    <a:cubicBezTo>
                      <a:pt x="12" y="46"/>
                      <a:pt x="0" y="108"/>
                      <a:pt x="0" y="184"/>
                    </a:cubicBezTo>
                    <a:cubicBezTo>
                      <a:pt x="81" y="184"/>
                      <a:pt x="81" y="184"/>
                      <a:pt x="81" y="184"/>
                    </a:cubicBezTo>
                    <a:cubicBezTo>
                      <a:pt x="146" y="184"/>
                      <a:pt x="201" y="139"/>
                      <a:pt x="215" y="78"/>
                    </a:cubicBezTo>
                    <a:cubicBezTo>
                      <a:pt x="290" y="78"/>
                      <a:pt x="290" y="78"/>
                      <a:pt x="290" y="78"/>
                    </a:cubicBezTo>
                    <a:cubicBezTo>
                      <a:pt x="349" y="79"/>
                      <a:pt x="349" y="79"/>
                      <a:pt x="349" y="79"/>
                    </a:cubicBezTo>
                    <a:cubicBezTo>
                      <a:pt x="361" y="0"/>
                      <a:pt x="361" y="0"/>
                      <a:pt x="361" y="0"/>
                    </a:cubicBezTo>
                    <a:lnTo>
                      <a:pt x="338"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5" name="Freeform 95"/>
              <p:cNvSpPr>
                <a:spLocks/>
              </p:cNvSpPr>
              <p:nvPr userDrawn="1"/>
            </p:nvSpPr>
            <p:spPr bwMode="gray">
              <a:xfrm>
                <a:off x="6998254" y="1258032"/>
                <a:ext cx="24912" cy="278190"/>
              </a:xfrm>
              <a:custGeom>
                <a:avLst/>
                <a:gdLst>
                  <a:gd name="T0" fmla="*/ 0 w 7"/>
                  <a:gd name="T1" fmla="*/ 3 h 77"/>
                  <a:gd name="T2" fmla="*/ 0 w 7"/>
                  <a:gd name="T3" fmla="*/ 74 h 77"/>
                  <a:gd name="T4" fmla="*/ 4 w 7"/>
                  <a:gd name="T5" fmla="*/ 77 h 77"/>
                  <a:gd name="T6" fmla="*/ 7 w 7"/>
                  <a:gd name="T7" fmla="*/ 74 h 77"/>
                  <a:gd name="T8" fmla="*/ 7 w 7"/>
                  <a:gd name="T9" fmla="*/ 3 h 77"/>
                  <a:gd name="T10" fmla="*/ 4 w 7"/>
                  <a:gd name="T11" fmla="*/ 0 h 77"/>
                  <a:gd name="T12" fmla="*/ 0 w 7"/>
                  <a:gd name="T13" fmla="*/ 3 h 77"/>
                </a:gdLst>
                <a:ahLst/>
                <a:cxnLst>
                  <a:cxn ang="0">
                    <a:pos x="T0" y="T1"/>
                  </a:cxn>
                  <a:cxn ang="0">
                    <a:pos x="T2" y="T3"/>
                  </a:cxn>
                  <a:cxn ang="0">
                    <a:pos x="T4" y="T5"/>
                  </a:cxn>
                  <a:cxn ang="0">
                    <a:pos x="T6" y="T7"/>
                  </a:cxn>
                  <a:cxn ang="0">
                    <a:pos x="T8" y="T9"/>
                  </a:cxn>
                  <a:cxn ang="0">
                    <a:pos x="T10" y="T11"/>
                  </a:cxn>
                  <a:cxn ang="0">
                    <a:pos x="T12" y="T13"/>
                  </a:cxn>
                </a:cxnLst>
                <a:rect l="0" t="0" r="r" b="b"/>
                <a:pathLst>
                  <a:path w="7" h="77">
                    <a:moveTo>
                      <a:pt x="0" y="3"/>
                    </a:moveTo>
                    <a:cubicBezTo>
                      <a:pt x="0" y="74"/>
                      <a:pt x="0" y="74"/>
                      <a:pt x="0" y="74"/>
                    </a:cubicBezTo>
                    <a:cubicBezTo>
                      <a:pt x="0" y="76"/>
                      <a:pt x="2" y="77"/>
                      <a:pt x="4" y="77"/>
                    </a:cubicBezTo>
                    <a:cubicBezTo>
                      <a:pt x="5" y="77"/>
                      <a:pt x="7" y="76"/>
                      <a:pt x="7" y="74"/>
                    </a:cubicBezTo>
                    <a:cubicBezTo>
                      <a:pt x="7" y="3"/>
                      <a:pt x="7" y="3"/>
                      <a:pt x="7" y="3"/>
                    </a:cubicBezTo>
                    <a:cubicBezTo>
                      <a:pt x="7" y="2"/>
                      <a:pt x="5" y="0"/>
                      <a:pt x="4" y="0"/>
                    </a:cubicBezTo>
                    <a:cubicBezTo>
                      <a:pt x="2" y="0"/>
                      <a:pt x="0" y="2"/>
                      <a:pt x="0"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6" name="Oval 96"/>
              <p:cNvSpPr>
                <a:spLocks noChangeArrowheads="1"/>
              </p:cNvSpPr>
              <p:nvPr userDrawn="1"/>
            </p:nvSpPr>
            <p:spPr bwMode="gray">
              <a:xfrm>
                <a:off x="6541526" y="1224815"/>
                <a:ext cx="938368" cy="91346"/>
              </a:xfrm>
              <a:prstGeom prst="ellipse">
                <a:avLst/>
              </a:pr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7" name="Freeform 97"/>
              <p:cNvSpPr>
                <a:spLocks/>
              </p:cNvSpPr>
              <p:nvPr userDrawn="1"/>
            </p:nvSpPr>
            <p:spPr bwMode="gray">
              <a:xfrm>
                <a:off x="6520766" y="1498852"/>
                <a:ext cx="593748" cy="373687"/>
              </a:xfrm>
              <a:custGeom>
                <a:avLst/>
                <a:gdLst>
                  <a:gd name="T0" fmla="*/ 87 w 164"/>
                  <a:gd name="T1" fmla="*/ 0 h 104"/>
                  <a:gd name="T2" fmla="*/ 164 w 164"/>
                  <a:gd name="T3" fmla="*/ 0 h 104"/>
                  <a:gd name="T4" fmla="*/ 60 w 164"/>
                  <a:gd name="T5" fmla="*/ 104 h 104"/>
                  <a:gd name="T6" fmla="*/ 0 w 164"/>
                  <a:gd name="T7" fmla="*/ 104 h 104"/>
                  <a:gd name="T8" fmla="*/ 87 w 164"/>
                  <a:gd name="T9" fmla="*/ 0 h 104"/>
                </a:gdLst>
                <a:ahLst/>
                <a:cxnLst>
                  <a:cxn ang="0">
                    <a:pos x="T0" y="T1"/>
                  </a:cxn>
                  <a:cxn ang="0">
                    <a:pos x="T2" y="T3"/>
                  </a:cxn>
                  <a:cxn ang="0">
                    <a:pos x="T4" y="T5"/>
                  </a:cxn>
                  <a:cxn ang="0">
                    <a:pos x="T6" y="T7"/>
                  </a:cxn>
                  <a:cxn ang="0">
                    <a:pos x="T8" y="T9"/>
                  </a:cxn>
                </a:cxnLst>
                <a:rect l="0" t="0" r="r" b="b"/>
                <a:pathLst>
                  <a:path w="164" h="104">
                    <a:moveTo>
                      <a:pt x="87" y="0"/>
                    </a:moveTo>
                    <a:cubicBezTo>
                      <a:pt x="164" y="0"/>
                      <a:pt x="164" y="0"/>
                      <a:pt x="164" y="0"/>
                    </a:cubicBezTo>
                    <a:cubicBezTo>
                      <a:pt x="164" y="57"/>
                      <a:pt x="117" y="104"/>
                      <a:pt x="60" y="104"/>
                    </a:cubicBezTo>
                    <a:cubicBezTo>
                      <a:pt x="0" y="104"/>
                      <a:pt x="0" y="104"/>
                      <a:pt x="0" y="104"/>
                    </a:cubicBezTo>
                    <a:cubicBezTo>
                      <a:pt x="5" y="44"/>
                      <a:pt x="23" y="0"/>
                      <a:pt x="8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8" name="Freeform 98"/>
              <p:cNvSpPr>
                <a:spLocks/>
              </p:cNvSpPr>
              <p:nvPr userDrawn="1"/>
            </p:nvSpPr>
            <p:spPr bwMode="gray">
              <a:xfrm>
                <a:off x="6520766" y="1498852"/>
                <a:ext cx="531465" cy="373687"/>
              </a:xfrm>
              <a:custGeom>
                <a:avLst/>
                <a:gdLst>
                  <a:gd name="T0" fmla="*/ 147 w 147"/>
                  <a:gd name="T1" fmla="*/ 0 h 104"/>
                  <a:gd name="T2" fmla="*/ 87 w 147"/>
                  <a:gd name="T3" fmla="*/ 0 h 104"/>
                  <a:gd name="T4" fmla="*/ 0 w 147"/>
                  <a:gd name="T5" fmla="*/ 104 h 104"/>
                  <a:gd name="T6" fmla="*/ 60 w 147"/>
                  <a:gd name="T7" fmla="*/ 104 h 104"/>
                  <a:gd name="T8" fmla="*/ 147 w 147"/>
                  <a:gd name="T9" fmla="*/ 0 h 104"/>
                </a:gdLst>
                <a:ahLst/>
                <a:cxnLst>
                  <a:cxn ang="0">
                    <a:pos x="T0" y="T1"/>
                  </a:cxn>
                  <a:cxn ang="0">
                    <a:pos x="T2" y="T3"/>
                  </a:cxn>
                  <a:cxn ang="0">
                    <a:pos x="T4" y="T5"/>
                  </a:cxn>
                  <a:cxn ang="0">
                    <a:pos x="T6" y="T7"/>
                  </a:cxn>
                  <a:cxn ang="0">
                    <a:pos x="T8" y="T9"/>
                  </a:cxn>
                </a:cxnLst>
                <a:rect l="0" t="0" r="r" b="b"/>
                <a:pathLst>
                  <a:path w="147" h="104">
                    <a:moveTo>
                      <a:pt x="147" y="0"/>
                    </a:moveTo>
                    <a:cubicBezTo>
                      <a:pt x="87" y="0"/>
                      <a:pt x="87" y="0"/>
                      <a:pt x="87" y="0"/>
                    </a:cubicBezTo>
                    <a:cubicBezTo>
                      <a:pt x="23" y="0"/>
                      <a:pt x="5" y="44"/>
                      <a:pt x="0" y="104"/>
                    </a:cubicBezTo>
                    <a:cubicBezTo>
                      <a:pt x="60" y="104"/>
                      <a:pt x="60" y="104"/>
                      <a:pt x="60" y="104"/>
                    </a:cubicBezTo>
                    <a:cubicBezTo>
                      <a:pt x="64" y="44"/>
                      <a:pt x="83" y="0"/>
                      <a:pt x="147" y="0"/>
                    </a:cubicBezTo>
                    <a:close/>
                  </a:path>
                </a:pathLst>
              </a:custGeom>
              <a:solidFill>
                <a:srgbClr val="409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9" name="Freeform 99"/>
              <p:cNvSpPr>
                <a:spLocks/>
              </p:cNvSpPr>
              <p:nvPr userDrawn="1"/>
            </p:nvSpPr>
            <p:spPr bwMode="gray">
              <a:xfrm>
                <a:off x="8040425" y="1432419"/>
                <a:ext cx="506553" cy="24912"/>
              </a:xfrm>
              <a:custGeom>
                <a:avLst/>
                <a:gdLst>
                  <a:gd name="T0" fmla="*/ 3 w 140"/>
                  <a:gd name="T1" fmla="*/ 7 h 7"/>
                  <a:gd name="T2" fmla="*/ 137 w 140"/>
                  <a:gd name="T3" fmla="*/ 7 h 7"/>
                  <a:gd name="T4" fmla="*/ 140 w 140"/>
                  <a:gd name="T5" fmla="*/ 3 h 7"/>
                  <a:gd name="T6" fmla="*/ 137 w 140"/>
                  <a:gd name="T7" fmla="*/ 0 h 7"/>
                  <a:gd name="T8" fmla="*/ 3 w 140"/>
                  <a:gd name="T9" fmla="*/ 0 h 7"/>
                  <a:gd name="T10" fmla="*/ 0 w 140"/>
                  <a:gd name="T11" fmla="*/ 3 h 7"/>
                  <a:gd name="T12" fmla="*/ 3 w 140"/>
                  <a:gd name="T13" fmla="*/ 7 h 7"/>
                </a:gdLst>
                <a:ahLst/>
                <a:cxnLst>
                  <a:cxn ang="0">
                    <a:pos x="T0" y="T1"/>
                  </a:cxn>
                  <a:cxn ang="0">
                    <a:pos x="T2" y="T3"/>
                  </a:cxn>
                  <a:cxn ang="0">
                    <a:pos x="T4" y="T5"/>
                  </a:cxn>
                  <a:cxn ang="0">
                    <a:pos x="T6" y="T7"/>
                  </a:cxn>
                  <a:cxn ang="0">
                    <a:pos x="T8" y="T9"/>
                  </a:cxn>
                  <a:cxn ang="0">
                    <a:pos x="T10" y="T11"/>
                  </a:cxn>
                  <a:cxn ang="0">
                    <a:pos x="T12" y="T13"/>
                  </a:cxn>
                </a:cxnLst>
                <a:rect l="0" t="0" r="r" b="b"/>
                <a:pathLst>
                  <a:path w="140" h="7">
                    <a:moveTo>
                      <a:pt x="3" y="7"/>
                    </a:moveTo>
                    <a:cubicBezTo>
                      <a:pt x="137" y="7"/>
                      <a:pt x="137" y="7"/>
                      <a:pt x="137" y="7"/>
                    </a:cubicBezTo>
                    <a:cubicBezTo>
                      <a:pt x="139" y="7"/>
                      <a:pt x="140" y="5"/>
                      <a:pt x="140" y="3"/>
                    </a:cubicBezTo>
                    <a:cubicBezTo>
                      <a:pt x="140" y="2"/>
                      <a:pt x="139" y="0"/>
                      <a:pt x="137" y="0"/>
                    </a:cubicBezTo>
                    <a:cubicBezTo>
                      <a:pt x="3" y="0"/>
                      <a:pt x="3" y="0"/>
                      <a:pt x="3" y="0"/>
                    </a:cubicBezTo>
                    <a:cubicBezTo>
                      <a:pt x="1" y="0"/>
                      <a:pt x="0" y="2"/>
                      <a:pt x="0" y="3"/>
                    </a:cubicBezTo>
                    <a:cubicBezTo>
                      <a:pt x="0" y="5"/>
                      <a:pt x="1" y="7"/>
                      <a:pt x="3"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0" name="Freeform 100"/>
              <p:cNvSpPr>
                <a:spLocks/>
              </p:cNvSpPr>
              <p:nvPr userDrawn="1"/>
            </p:nvSpPr>
            <p:spPr bwMode="gray">
              <a:xfrm>
                <a:off x="7936622" y="1519611"/>
                <a:ext cx="506553" cy="20762"/>
              </a:xfrm>
              <a:custGeom>
                <a:avLst/>
                <a:gdLst>
                  <a:gd name="T0" fmla="*/ 3 w 140"/>
                  <a:gd name="T1" fmla="*/ 6 h 6"/>
                  <a:gd name="T2" fmla="*/ 137 w 140"/>
                  <a:gd name="T3" fmla="*/ 6 h 6"/>
                  <a:gd name="T4" fmla="*/ 140 w 140"/>
                  <a:gd name="T5" fmla="*/ 3 h 6"/>
                  <a:gd name="T6" fmla="*/ 137 w 140"/>
                  <a:gd name="T7" fmla="*/ 0 h 6"/>
                  <a:gd name="T8" fmla="*/ 3 w 140"/>
                  <a:gd name="T9" fmla="*/ 0 h 6"/>
                  <a:gd name="T10" fmla="*/ 0 w 140"/>
                  <a:gd name="T11" fmla="*/ 3 h 6"/>
                  <a:gd name="T12" fmla="*/ 3 w 14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40" h="6">
                    <a:moveTo>
                      <a:pt x="3" y="6"/>
                    </a:moveTo>
                    <a:cubicBezTo>
                      <a:pt x="137" y="6"/>
                      <a:pt x="137" y="6"/>
                      <a:pt x="137" y="6"/>
                    </a:cubicBezTo>
                    <a:cubicBezTo>
                      <a:pt x="139" y="6"/>
                      <a:pt x="140" y="5"/>
                      <a:pt x="140" y="3"/>
                    </a:cubicBezTo>
                    <a:cubicBezTo>
                      <a:pt x="140" y="1"/>
                      <a:pt x="139" y="0"/>
                      <a:pt x="137" y="0"/>
                    </a:cubicBezTo>
                    <a:cubicBezTo>
                      <a:pt x="3" y="0"/>
                      <a:pt x="3" y="0"/>
                      <a:pt x="3" y="0"/>
                    </a:cubicBezTo>
                    <a:cubicBezTo>
                      <a:pt x="2" y="0"/>
                      <a:pt x="0" y="1"/>
                      <a:pt x="0" y="3"/>
                    </a:cubicBezTo>
                    <a:cubicBezTo>
                      <a:pt x="0" y="5"/>
                      <a:pt x="2" y="6"/>
                      <a:pt x="3"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1" name="Freeform 101"/>
              <p:cNvSpPr>
                <a:spLocks/>
              </p:cNvSpPr>
              <p:nvPr userDrawn="1"/>
            </p:nvSpPr>
            <p:spPr bwMode="gray">
              <a:xfrm>
                <a:off x="7081295" y="4326412"/>
                <a:ext cx="66433" cy="332166"/>
              </a:xfrm>
              <a:custGeom>
                <a:avLst/>
                <a:gdLst>
                  <a:gd name="T0" fmla="*/ 17 w 19"/>
                  <a:gd name="T1" fmla="*/ 73 h 92"/>
                  <a:gd name="T2" fmla="*/ 14 w 19"/>
                  <a:gd name="T3" fmla="*/ 73 h 92"/>
                  <a:gd name="T4" fmla="*/ 14 w 19"/>
                  <a:gd name="T5" fmla="*/ 0 h 92"/>
                  <a:gd name="T6" fmla="*/ 5 w 19"/>
                  <a:gd name="T7" fmla="*/ 0 h 92"/>
                  <a:gd name="T8" fmla="*/ 5 w 19"/>
                  <a:gd name="T9" fmla="*/ 73 h 92"/>
                  <a:gd name="T10" fmla="*/ 3 w 19"/>
                  <a:gd name="T11" fmla="*/ 73 h 92"/>
                  <a:gd name="T12" fmla="*/ 0 w 19"/>
                  <a:gd name="T13" fmla="*/ 76 h 92"/>
                  <a:gd name="T14" fmla="*/ 0 w 19"/>
                  <a:gd name="T15" fmla="*/ 92 h 92"/>
                  <a:gd name="T16" fmla="*/ 19 w 19"/>
                  <a:gd name="T17" fmla="*/ 92 h 92"/>
                  <a:gd name="T18" fmla="*/ 19 w 19"/>
                  <a:gd name="T19" fmla="*/ 76 h 92"/>
                  <a:gd name="T20" fmla="*/ 17 w 19"/>
                  <a:gd name="T21" fmla="*/ 73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92">
                    <a:moveTo>
                      <a:pt x="17" y="73"/>
                    </a:moveTo>
                    <a:cubicBezTo>
                      <a:pt x="14" y="73"/>
                      <a:pt x="14" y="73"/>
                      <a:pt x="14" y="73"/>
                    </a:cubicBezTo>
                    <a:cubicBezTo>
                      <a:pt x="14" y="0"/>
                      <a:pt x="14" y="0"/>
                      <a:pt x="14" y="0"/>
                    </a:cubicBezTo>
                    <a:cubicBezTo>
                      <a:pt x="5" y="0"/>
                      <a:pt x="5" y="0"/>
                      <a:pt x="5" y="0"/>
                    </a:cubicBezTo>
                    <a:cubicBezTo>
                      <a:pt x="5" y="73"/>
                      <a:pt x="5" y="73"/>
                      <a:pt x="5" y="73"/>
                    </a:cubicBezTo>
                    <a:cubicBezTo>
                      <a:pt x="3" y="73"/>
                      <a:pt x="3" y="73"/>
                      <a:pt x="3" y="73"/>
                    </a:cubicBezTo>
                    <a:cubicBezTo>
                      <a:pt x="2" y="73"/>
                      <a:pt x="0" y="74"/>
                      <a:pt x="0" y="76"/>
                    </a:cubicBezTo>
                    <a:cubicBezTo>
                      <a:pt x="0" y="92"/>
                      <a:pt x="0" y="92"/>
                      <a:pt x="0" y="92"/>
                    </a:cubicBezTo>
                    <a:cubicBezTo>
                      <a:pt x="19" y="92"/>
                      <a:pt x="19" y="92"/>
                      <a:pt x="19" y="92"/>
                    </a:cubicBezTo>
                    <a:cubicBezTo>
                      <a:pt x="19" y="76"/>
                      <a:pt x="19" y="76"/>
                      <a:pt x="19" y="76"/>
                    </a:cubicBezTo>
                    <a:cubicBezTo>
                      <a:pt x="19" y="74"/>
                      <a:pt x="18" y="73"/>
                      <a:pt x="17" y="73"/>
                    </a:cubicBezTo>
                    <a:close/>
                  </a:path>
                </a:pathLst>
              </a:custGeom>
              <a:solidFill>
                <a:srgbClr val="1595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2" name="Freeform 102"/>
              <p:cNvSpPr>
                <a:spLocks/>
              </p:cNvSpPr>
              <p:nvPr userDrawn="1"/>
            </p:nvSpPr>
            <p:spPr bwMode="gray">
              <a:xfrm>
                <a:off x="7081295" y="4326412"/>
                <a:ext cx="29066" cy="332166"/>
              </a:xfrm>
              <a:custGeom>
                <a:avLst/>
                <a:gdLst>
                  <a:gd name="T0" fmla="*/ 3 w 9"/>
                  <a:gd name="T1" fmla="*/ 73 h 92"/>
                  <a:gd name="T2" fmla="*/ 5 w 9"/>
                  <a:gd name="T3" fmla="*/ 73 h 92"/>
                  <a:gd name="T4" fmla="*/ 5 w 9"/>
                  <a:gd name="T5" fmla="*/ 0 h 92"/>
                  <a:gd name="T6" fmla="*/ 9 w 9"/>
                  <a:gd name="T7" fmla="*/ 0 h 92"/>
                  <a:gd name="T8" fmla="*/ 9 w 9"/>
                  <a:gd name="T9" fmla="*/ 73 h 92"/>
                  <a:gd name="T10" fmla="*/ 6 w 9"/>
                  <a:gd name="T11" fmla="*/ 73 h 92"/>
                  <a:gd name="T12" fmla="*/ 4 w 9"/>
                  <a:gd name="T13" fmla="*/ 76 h 92"/>
                  <a:gd name="T14" fmla="*/ 4 w 9"/>
                  <a:gd name="T15" fmla="*/ 92 h 92"/>
                  <a:gd name="T16" fmla="*/ 0 w 9"/>
                  <a:gd name="T17" fmla="*/ 92 h 92"/>
                  <a:gd name="T18" fmla="*/ 0 w 9"/>
                  <a:gd name="T19" fmla="*/ 76 h 92"/>
                  <a:gd name="T20" fmla="*/ 3 w 9"/>
                  <a:gd name="T21" fmla="*/ 73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 h="92">
                    <a:moveTo>
                      <a:pt x="3" y="73"/>
                    </a:moveTo>
                    <a:cubicBezTo>
                      <a:pt x="5" y="73"/>
                      <a:pt x="5" y="73"/>
                      <a:pt x="5" y="73"/>
                    </a:cubicBezTo>
                    <a:cubicBezTo>
                      <a:pt x="5" y="0"/>
                      <a:pt x="5" y="0"/>
                      <a:pt x="5" y="0"/>
                    </a:cubicBezTo>
                    <a:cubicBezTo>
                      <a:pt x="9" y="0"/>
                      <a:pt x="9" y="0"/>
                      <a:pt x="9" y="0"/>
                    </a:cubicBezTo>
                    <a:cubicBezTo>
                      <a:pt x="9" y="73"/>
                      <a:pt x="9" y="73"/>
                      <a:pt x="9" y="73"/>
                    </a:cubicBezTo>
                    <a:cubicBezTo>
                      <a:pt x="6" y="73"/>
                      <a:pt x="6" y="73"/>
                      <a:pt x="6" y="73"/>
                    </a:cubicBezTo>
                    <a:cubicBezTo>
                      <a:pt x="5" y="73"/>
                      <a:pt x="4" y="74"/>
                      <a:pt x="4" y="76"/>
                    </a:cubicBezTo>
                    <a:cubicBezTo>
                      <a:pt x="4" y="92"/>
                      <a:pt x="4" y="92"/>
                      <a:pt x="4" y="92"/>
                    </a:cubicBezTo>
                    <a:cubicBezTo>
                      <a:pt x="0" y="92"/>
                      <a:pt x="0" y="92"/>
                      <a:pt x="0" y="92"/>
                    </a:cubicBezTo>
                    <a:cubicBezTo>
                      <a:pt x="0" y="76"/>
                      <a:pt x="0" y="76"/>
                      <a:pt x="0" y="76"/>
                    </a:cubicBezTo>
                    <a:cubicBezTo>
                      <a:pt x="0" y="74"/>
                      <a:pt x="2" y="73"/>
                      <a:pt x="3" y="73"/>
                    </a:cubicBez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3" name="Freeform 103"/>
              <p:cNvSpPr>
                <a:spLocks/>
              </p:cNvSpPr>
              <p:nvPr userDrawn="1"/>
            </p:nvSpPr>
            <p:spPr bwMode="gray">
              <a:xfrm>
                <a:off x="6607959" y="3819859"/>
                <a:ext cx="257429" cy="261582"/>
              </a:xfrm>
              <a:custGeom>
                <a:avLst/>
                <a:gdLst>
                  <a:gd name="T0" fmla="*/ 62 w 62"/>
                  <a:gd name="T1" fmla="*/ 41 h 63"/>
                  <a:gd name="T2" fmla="*/ 40 w 62"/>
                  <a:gd name="T3" fmla="*/ 63 h 63"/>
                  <a:gd name="T4" fmla="*/ 0 w 62"/>
                  <a:gd name="T5" fmla="*/ 22 h 63"/>
                  <a:gd name="T6" fmla="*/ 21 w 62"/>
                  <a:gd name="T7" fmla="*/ 0 h 63"/>
                  <a:gd name="T8" fmla="*/ 62 w 62"/>
                  <a:gd name="T9" fmla="*/ 41 h 63"/>
                </a:gdLst>
                <a:ahLst/>
                <a:cxnLst>
                  <a:cxn ang="0">
                    <a:pos x="T0" y="T1"/>
                  </a:cxn>
                  <a:cxn ang="0">
                    <a:pos x="T2" y="T3"/>
                  </a:cxn>
                  <a:cxn ang="0">
                    <a:pos x="T4" y="T5"/>
                  </a:cxn>
                  <a:cxn ang="0">
                    <a:pos x="T6" y="T7"/>
                  </a:cxn>
                  <a:cxn ang="0">
                    <a:pos x="T8" y="T9"/>
                  </a:cxn>
                </a:cxnLst>
                <a:rect l="0" t="0" r="r" b="b"/>
                <a:pathLst>
                  <a:path w="62" h="63">
                    <a:moveTo>
                      <a:pt x="62" y="41"/>
                    </a:moveTo>
                    <a:lnTo>
                      <a:pt x="40" y="63"/>
                    </a:lnTo>
                    <a:lnTo>
                      <a:pt x="0" y="22"/>
                    </a:lnTo>
                    <a:lnTo>
                      <a:pt x="21" y="0"/>
                    </a:lnTo>
                    <a:lnTo>
                      <a:pt x="62" y="41"/>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4" name="Freeform 104"/>
              <p:cNvSpPr>
                <a:spLocks/>
              </p:cNvSpPr>
              <p:nvPr userDrawn="1"/>
            </p:nvSpPr>
            <p:spPr bwMode="gray">
              <a:xfrm>
                <a:off x="6180296" y="3396348"/>
                <a:ext cx="498249" cy="498249"/>
              </a:xfrm>
              <a:custGeom>
                <a:avLst/>
                <a:gdLst>
                  <a:gd name="T0" fmla="*/ 134 w 137"/>
                  <a:gd name="T1" fmla="*/ 120 h 138"/>
                  <a:gd name="T2" fmla="*/ 134 w 137"/>
                  <a:gd name="T3" fmla="*/ 130 h 138"/>
                  <a:gd name="T4" fmla="*/ 130 w 137"/>
                  <a:gd name="T5" fmla="*/ 135 h 138"/>
                  <a:gd name="T6" fmla="*/ 120 w 137"/>
                  <a:gd name="T7" fmla="*/ 135 h 138"/>
                  <a:gd name="T8" fmla="*/ 2 w 137"/>
                  <a:gd name="T9" fmla="*/ 17 h 138"/>
                  <a:gd name="T10" fmla="*/ 2 w 137"/>
                  <a:gd name="T11" fmla="*/ 7 h 138"/>
                  <a:gd name="T12" fmla="*/ 7 w 137"/>
                  <a:gd name="T13" fmla="*/ 3 h 138"/>
                  <a:gd name="T14" fmla="*/ 17 w 137"/>
                  <a:gd name="T15" fmla="*/ 3 h 138"/>
                  <a:gd name="T16" fmla="*/ 134 w 137"/>
                  <a:gd name="T17" fmla="*/ 12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7" h="138">
                    <a:moveTo>
                      <a:pt x="134" y="120"/>
                    </a:moveTo>
                    <a:cubicBezTo>
                      <a:pt x="137" y="123"/>
                      <a:pt x="137" y="127"/>
                      <a:pt x="134" y="130"/>
                    </a:cubicBezTo>
                    <a:cubicBezTo>
                      <a:pt x="130" y="135"/>
                      <a:pt x="130" y="135"/>
                      <a:pt x="130" y="135"/>
                    </a:cubicBezTo>
                    <a:cubicBezTo>
                      <a:pt x="127" y="138"/>
                      <a:pt x="123" y="138"/>
                      <a:pt x="120" y="135"/>
                    </a:cubicBezTo>
                    <a:cubicBezTo>
                      <a:pt x="2" y="17"/>
                      <a:pt x="2" y="17"/>
                      <a:pt x="2" y="17"/>
                    </a:cubicBezTo>
                    <a:cubicBezTo>
                      <a:pt x="0" y="15"/>
                      <a:pt x="0" y="10"/>
                      <a:pt x="2" y="7"/>
                    </a:cubicBezTo>
                    <a:cubicBezTo>
                      <a:pt x="7" y="3"/>
                      <a:pt x="7" y="3"/>
                      <a:pt x="7" y="3"/>
                    </a:cubicBezTo>
                    <a:cubicBezTo>
                      <a:pt x="10" y="0"/>
                      <a:pt x="14" y="0"/>
                      <a:pt x="17" y="3"/>
                    </a:cubicBezTo>
                    <a:lnTo>
                      <a:pt x="134" y="12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5" name="Freeform 105"/>
              <p:cNvSpPr>
                <a:spLocks/>
              </p:cNvSpPr>
              <p:nvPr userDrawn="1"/>
            </p:nvSpPr>
            <p:spPr bwMode="gray">
              <a:xfrm>
                <a:off x="6732521" y="3948575"/>
                <a:ext cx="842872" cy="834568"/>
              </a:xfrm>
              <a:custGeom>
                <a:avLst/>
                <a:gdLst>
                  <a:gd name="T0" fmla="*/ 203 w 203"/>
                  <a:gd name="T1" fmla="*/ 171 h 201"/>
                  <a:gd name="T2" fmla="*/ 173 w 203"/>
                  <a:gd name="T3" fmla="*/ 201 h 201"/>
                  <a:gd name="T4" fmla="*/ 0 w 203"/>
                  <a:gd name="T5" fmla="*/ 30 h 201"/>
                  <a:gd name="T6" fmla="*/ 30 w 203"/>
                  <a:gd name="T7" fmla="*/ 0 h 201"/>
                  <a:gd name="T8" fmla="*/ 203 w 203"/>
                  <a:gd name="T9" fmla="*/ 171 h 201"/>
                </a:gdLst>
                <a:ahLst/>
                <a:cxnLst>
                  <a:cxn ang="0">
                    <a:pos x="T0" y="T1"/>
                  </a:cxn>
                  <a:cxn ang="0">
                    <a:pos x="T2" y="T3"/>
                  </a:cxn>
                  <a:cxn ang="0">
                    <a:pos x="T4" y="T5"/>
                  </a:cxn>
                  <a:cxn ang="0">
                    <a:pos x="T6" y="T7"/>
                  </a:cxn>
                  <a:cxn ang="0">
                    <a:pos x="T8" y="T9"/>
                  </a:cxn>
                </a:cxnLst>
                <a:rect l="0" t="0" r="r" b="b"/>
                <a:pathLst>
                  <a:path w="203" h="201">
                    <a:moveTo>
                      <a:pt x="203" y="171"/>
                    </a:moveTo>
                    <a:lnTo>
                      <a:pt x="173" y="201"/>
                    </a:lnTo>
                    <a:lnTo>
                      <a:pt x="0" y="30"/>
                    </a:lnTo>
                    <a:lnTo>
                      <a:pt x="30" y="0"/>
                    </a:lnTo>
                    <a:lnTo>
                      <a:pt x="203" y="17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6" name="Freeform 106"/>
              <p:cNvSpPr>
                <a:spLocks/>
              </p:cNvSpPr>
              <p:nvPr userDrawn="1"/>
            </p:nvSpPr>
            <p:spPr bwMode="gray">
              <a:xfrm>
                <a:off x="6578895" y="3794947"/>
                <a:ext cx="145324" cy="141170"/>
              </a:xfrm>
              <a:custGeom>
                <a:avLst/>
                <a:gdLst>
                  <a:gd name="T0" fmla="*/ 12 w 40"/>
                  <a:gd name="T1" fmla="*/ 36 h 39"/>
                  <a:gd name="T2" fmla="*/ 37 w 40"/>
                  <a:gd name="T3" fmla="*/ 12 h 39"/>
                  <a:gd name="T4" fmla="*/ 37 w 40"/>
                  <a:gd name="T5" fmla="*/ 2 h 39"/>
                  <a:gd name="T6" fmla="*/ 28 w 40"/>
                  <a:gd name="T7" fmla="*/ 2 h 39"/>
                  <a:gd name="T8" fmla="*/ 3 w 40"/>
                  <a:gd name="T9" fmla="*/ 27 h 39"/>
                  <a:gd name="T10" fmla="*/ 3 w 40"/>
                  <a:gd name="T11" fmla="*/ 36 h 39"/>
                  <a:gd name="T12" fmla="*/ 12 w 40"/>
                  <a:gd name="T13" fmla="*/ 36 h 39"/>
                </a:gdLst>
                <a:ahLst/>
                <a:cxnLst>
                  <a:cxn ang="0">
                    <a:pos x="T0" y="T1"/>
                  </a:cxn>
                  <a:cxn ang="0">
                    <a:pos x="T2" y="T3"/>
                  </a:cxn>
                  <a:cxn ang="0">
                    <a:pos x="T4" y="T5"/>
                  </a:cxn>
                  <a:cxn ang="0">
                    <a:pos x="T6" y="T7"/>
                  </a:cxn>
                  <a:cxn ang="0">
                    <a:pos x="T8" y="T9"/>
                  </a:cxn>
                  <a:cxn ang="0">
                    <a:pos x="T10" y="T11"/>
                  </a:cxn>
                  <a:cxn ang="0">
                    <a:pos x="T12" y="T13"/>
                  </a:cxn>
                </a:cxnLst>
                <a:rect l="0" t="0" r="r" b="b"/>
                <a:pathLst>
                  <a:path w="40" h="39">
                    <a:moveTo>
                      <a:pt x="12" y="36"/>
                    </a:moveTo>
                    <a:cubicBezTo>
                      <a:pt x="37" y="12"/>
                      <a:pt x="37" y="12"/>
                      <a:pt x="37" y="12"/>
                    </a:cubicBezTo>
                    <a:cubicBezTo>
                      <a:pt x="40" y="9"/>
                      <a:pt x="40" y="5"/>
                      <a:pt x="37" y="2"/>
                    </a:cubicBezTo>
                    <a:cubicBezTo>
                      <a:pt x="34" y="0"/>
                      <a:pt x="30" y="0"/>
                      <a:pt x="28" y="2"/>
                    </a:cubicBezTo>
                    <a:cubicBezTo>
                      <a:pt x="3" y="27"/>
                      <a:pt x="3" y="27"/>
                      <a:pt x="3" y="27"/>
                    </a:cubicBezTo>
                    <a:cubicBezTo>
                      <a:pt x="0" y="30"/>
                      <a:pt x="0" y="34"/>
                      <a:pt x="3" y="36"/>
                    </a:cubicBezTo>
                    <a:cubicBezTo>
                      <a:pt x="6" y="39"/>
                      <a:pt x="10" y="39"/>
                      <a:pt x="12" y="36"/>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7" name="Freeform 107"/>
              <p:cNvSpPr>
                <a:spLocks/>
              </p:cNvSpPr>
              <p:nvPr userDrawn="1"/>
            </p:nvSpPr>
            <p:spPr bwMode="gray">
              <a:xfrm>
                <a:off x="6288250" y="3508455"/>
                <a:ext cx="112107" cy="112107"/>
              </a:xfrm>
              <a:custGeom>
                <a:avLst/>
                <a:gdLst>
                  <a:gd name="T0" fmla="*/ 12 w 31"/>
                  <a:gd name="T1" fmla="*/ 28 h 31"/>
                  <a:gd name="T2" fmla="*/ 29 w 31"/>
                  <a:gd name="T3" fmla="*/ 12 h 31"/>
                  <a:gd name="T4" fmla="*/ 29 w 31"/>
                  <a:gd name="T5" fmla="*/ 2 h 31"/>
                  <a:gd name="T6" fmla="*/ 20 w 31"/>
                  <a:gd name="T7" fmla="*/ 2 h 31"/>
                  <a:gd name="T8" fmla="*/ 3 w 31"/>
                  <a:gd name="T9" fmla="*/ 19 h 31"/>
                  <a:gd name="T10" fmla="*/ 3 w 31"/>
                  <a:gd name="T11" fmla="*/ 28 h 31"/>
                  <a:gd name="T12" fmla="*/ 12 w 31"/>
                  <a:gd name="T13" fmla="*/ 28 h 31"/>
                </a:gdLst>
                <a:ahLst/>
                <a:cxnLst>
                  <a:cxn ang="0">
                    <a:pos x="T0" y="T1"/>
                  </a:cxn>
                  <a:cxn ang="0">
                    <a:pos x="T2" y="T3"/>
                  </a:cxn>
                  <a:cxn ang="0">
                    <a:pos x="T4" y="T5"/>
                  </a:cxn>
                  <a:cxn ang="0">
                    <a:pos x="T6" y="T7"/>
                  </a:cxn>
                  <a:cxn ang="0">
                    <a:pos x="T8" y="T9"/>
                  </a:cxn>
                  <a:cxn ang="0">
                    <a:pos x="T10" y="T11"/>
                  </a:cxn>
                  <a:cxn ang="0">
                    <a:pos x="T12" y="T13"/>
                  </a:cxn>
                </a:cxnLst>
                <a:rect l="0" t="0" r="r" b="b"/>
                <a:pathLst>
                  <a:path w="31" h="31">
                    <a:moveTo>
                      <a:pt x="12" y="28"/>
                    </a:moveTo>
                    <a:cubicBezTo>
                      <a:pt x="29" y="12"/>
                      <a:pt x="29" y="12"/>
                      <a:pt x="29" y="12"/>
                    </a:cubicBezTo>
                    <a:cubicBezTo>
                      <a:pt x="31" y="9"/>
                      <a:pt x="31" y="5"/>
                      <a:pt x="29" y="2"/>
                    </a:cubicBezTo>
                    <a:cubicBezTo>
                      <a:pt x="26" y="0"/>
                      <a:pt x="22" y="0"/>
                      <a:pt x="20" y="2"/>
                    </a:cubicBezTo>
                    <a:cubicBezTo>
                      <a:pt x="3" y="19"/>
                      <a:pt x="3" y="19"/>
                      <a:pt x="3" y="19"/>
                    </a:cubicBezTo>
                    <a:cubicBezTo>
                      <a:pt x="0" y="21"/>
                      <a:pt x="0" y="26"/>
                      <a:pt x="3" y="28"/>
                    </a:cubicBezTo>
                    <a:cubicBezTo>
                      <a:pt x="6" y="31"/>
                      <a:pt x="10" y="31"/>
                      <a:pt x="12" y="2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8" name="Freeform 108"/>
              <p:cNvSpPr>
                <a:spLocks/>
              </p:cNvSpPr>
              <p:nvPr userDrawn="1"/>
            </p:nvSpPr>
            <p:spPr bwMode="gray">
              <a:xfrm>
                <a:off x="6823866" y="3952726"/>
                <a:ext cx="751526" cy="714157"/>
              </a:xfrm>
              <a:custGeom>
                <a:avLst/>
                <a:gdLst>
                  <a:gd name="T0" fmla="*/ 181 w 181"/>
                  <a:gd name="T1" fmla="*/ 170 h 172"/>
                  <a:gd name="T2" fmla="*/ 178 w 181"/>
                  <a:gd name="T3" fmla="*/ 172 h 172"/>
                  <a:gd name="T4" fmla="*/ 0 w 181"/>
                  <a:gd name="T5" fmla="*/ 11 h 172"/>
                  <a:gd name="T6" fmla="*/ 11 w 181"/>
                  <a:gd name="T7" fmla="*/ 0 h 172"/>
                  <a:gd name="T8" fmla="*/ 181 w 181"/>
                  <a:gd name="T9" fmla="*/ 170 h 172"/>
                </a:gdLst>
                <a:ahLst/>
                <a:cxnLst>
                  <a:cxn ang="0">
                    <a:pos x="T0" y="T1"/>
                  </a:cxn>
                  <a:cxn ang="0">
                    <a:pos x="T2" y="T3"/>
                  </a:cxn>
                  <a:cxn ang="0">
                    <a:pos x="T4" y="T5"/>
                  </a:cxn>
                  <a:cxn ang="0">
                    <a:pos x="T6" y="T7"/>
                  </a:cxn>
                  <a:cxn ang="0">
                    <a:pos x="T8" y="T9"/>
                  </a:cxn>
                </a:cxnLst>
                <a:rect l="0" t="0" r="r" b="b"/>
                <a:pathLst>
                  <a:path w="181" h="172">
                    <a:moveTo>
                      <a:pt x="181" y="170"/>
                    </a:moveTo>
                    <a:lnTo>
                      <a:pt x="178" y="172"/>
                    </a:lnTo>
                    <a:lnTo>
                      <a:pt x="0" y="11"/>
                    </a:lnTo>
                    <a:lnTo>
                      <a:pt x="11" y="0"/>
                    </a:lnTo>
                    <a:lnTo>
                      <a:pt x="181" y="17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9" name="Freeform 109"/>
              <p:cNvSpPr>
                <a:spLocks/>
              </p:cNvSpPr>
              <p:nvPr userDrawn="1"/>
            </p:nvSpPr>
            <p:spPr bwMode="gray">
              <a:xfrm>
                <a:off x="6740825" y="4031616"/>
                <a:ext cx="718310" cy="751527"/>
              </a:xfrm>
              <a:custGeom>
                <a:avLst/>
                <a:gdLst>
                  <a:gd name="T0" fmla="*/ 171 w 173"/>
                  <a:gd name="T1" fmla="*/ 181 h 181"/>
                  <a:gd name="T2" fmla="*/ 173 w 173"/>
                  <a:gd name="T3" fmla="*/ 178 h 181"/>
                  <a:gd name="T4" fmla="*/ 11 w 173"/>
                  <a:gd name="T5" fmla="*/ 0 h 181"/>
                  <a:gd name="T6" fmla="*/ 0 w 173"/>
                  <a:gd name="T7" fmla="*/ 12 h 181"/>
                  <a:gd name="T8" fmla="*/ 171 w 173"/>
                  <a:gd name="T9" fmla="*/ 181 h 181"/>
                </a:gdLst>
                <a:ahLst/>
                <a:cxnLst>
                  <a:cxn ang="0">
                    <a:pos x="T0" y="T1"/>
                  </a:cxn>
                  <a:cxn ang="0">
                    <a:pos x="T2" y="T3"/>
                  </a:cxn>
                  <a:cxn ang="0">
                    <a:pos x="T4" y="T5"/>
                  </a:cxn>
                  <a:cxn ang="0">
                    <a:pos x="T6" y="T7"/>
                  </a:cxn>
                  <a:cxn ang="0">
                    <a:pos x="T8" y="T9"/>
                  </a:cxn>
                </a:cxnLst>
                <a:rect l="0" t="0" r="r" b="b"/>
                <a:pathLst>
                  <a:path w="173" h="181">
                    <a:moveTo>
                      <a:pt x="171" y="181"/>
                    </a:moveTo>
                    <a:lnTo>
                      <a:pt x="173" y="178"/>
                    </a:lnTo>
                    <a:lnTo>
                      <a:pt x="11" y="0"/>
                    </a:lnTo>
                    <a:lnTo>
                      <a:pt x="0" y="12"/>
                    </a:lnTo>
                    <a:lnTo>
                      <a:pt x="171" y="181"/>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0" name="Freeform 110"/>
              <p:cNvSpPr>
                <a:spLocks/>
              </p:cNvSpPr>
              <p:nvPr userDrawn="1"/>
            </p:nvSpPr>
            <p:spPr bwMode="gray">
              <a:xfrm>
                <a:off x="6894453" y="4658578"/>
                <a:ext cx="714157" cy="103803"/>
              </a:xfrm>
              <a:custGeom>
                <a:avLst/>
                <a:gdLst>
                  <a:gd name="T0" fmla="*/ 197 w 197"/>
                  <a:gd name="T1" fmla="*/ 12 h 29"/>
                  <a:gd name="T2" fmla="*/ 185 w 197"/>
                  <a:gd name="T3" fmla="*/ 0 h 29"/>
                  <a:gd name="T4" fmla="*/ 11 w 197"/>
                  <a:gd name="T5" fmla="*/ 0 h 29"/>
                  <a:gd name="T6" fmla="*/ 0 w 197"/>
                  <a:gd name="T7" fmla="*/ 12 h 29"/>
                  <a:gd name="T8" fmla="*/ 0 w 197"/>
                  <a:gd name="T9" fmla="*/ 17 h 29"/>
                  <a:gd name="T10" fmla="*/ 11 w 197"/>
                  <a:gd name="T11" fmla="*/ 29 h 29"/>
                  <a:gd name="T12" fmla="*/ 185 w 197"/>
                  <a:gd name="T13" fmla="*/ 29 h 29"/>
                  <a:gd name="T14" fmla="*/ 197 w 197"/>
                  <a:gd name="T15" fmla="*/ 17 h 29"/>
                  <a:gd name="T16" fmla="*/ 197 w 197"/>
                  <a:gd name="T17" fmla="*/ 12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7" h="29">
                    <a:moveTo>
                      <a:pt x="197" y="12"/>
                    </a:moveTo>
                    <a:cubicBezTo>
                      <a:pt x="197" y="5"/>
                      <a:pt x="192" y="0"/>
                      <a:pt x="185" y="0"/>
                    </a:cubicBezTo>
                    <a:cubicBezTo>
                      <a:pt x="11" y="0"/>
                      <a:pt x="11" y="0"/>
                      <a:pt x="11" y="0"/>
                    </a:cubicBezTo>
                    <a:cubicBezTo>
                      <a:pt x="5" y="0"/>
                      <a:pt x="0" y="5"/>
                      <a:pt x="0" y="12"/>
                    </a:cubicBezTo>
                    <a:cubicBezTo>
                      <a:pt x="0" y="17"/>
                      <a:pt x="0" y="17"/>
                      <a:pt x="0" y="17"/>
                    </a:cubicBezTo>
                    <a:cubicBezTo>
                      <a:pt x="0" y="23"/>
                      <a:pt x="5" y="29"/>
                      <a:pt x="11" y="29"/>
                    </a:cubicBezTo>
                    <a:cubicBezTo>
                      <a:pt x="185" y="29"/>
                      <a:pt x="185" y="29"/>
                      <a:pt x="185" y="29"/>
                    </a:cubicBezTo>
                    <a:cubicBezTo>
                      <a:pt x="192" y="29"/>
                      <a:pt x="197" y="23"/>
                      <a:pt x="197" y="17"/>
                    </a:cubicBezTo>
                    <a:lnTo>
                      <a:pt x="197" y="12"/>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1" name="Oval 111"/>
              <p:cNvSpPr>
                <a:spLocks noChangeArrowheads="1"/>
              </p:cNvSpPr>
              <p:nvPr userDrawn="1"/>
            </p:nvSpPr>
            <p:spPr bwMode="gray">
              <a:xfrm>
                <a:off x="6570591" y="4791444"/>
                <a:ext cx="199299" cy="199300"/>
              </a:xfrm>
              <a:prstGeom prst="ellipse">
                <a:avLst/>
              </a:pr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2" name="Oval 112"/>
              <p:cNvSpPr>
                <a:spLocks noChangeArrowheads="1"/>
              </p:cNvSpPr>
              <p:nvPr userDrawn="1"/>
            </p:nvSpPr>
            <p:spPr bwMode="gray">
              <a:xfrm>
                <a:off x="6977494" y="4791444"/>
                <a:ext cx="203453" cy="199300"/>
              </a:xfrm>
              <a:prstGeom prst="ellipse">
                <a:avLst/>
              </a:pr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2" name="Oval 113"/>
              <p:cNvSpPr>
                <a:spLocks noChangeArrowheads="1"/>
              </p:cNvSpPr>
              <p:nvPr userDrawn="1"/>
            </p:nvSpPr>
            <p:spPr bwMode="gray">
              <a:xfrm>
                <a:off x="7288899" y="4791444"/>
                <a:ext cx="203453" cy="199300"/>
              </a:xfrm>
              <a:prstGeom prst="ellipse">
                <a:avLst/>
              </a:pr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3" name="Freeform 114"/>
              <p:cNvSpPr>
                <a:spLocks/>
              </p:cNvSpPr>
              <p:nvPr userDrawn="1"/>
            </p:nvSpPr>
            <p:spPr bwMode="gray">
              <a:xfrm>
                <a:off x="6421117" y="4455128"/>
                <a:ext cx="365382" cy="435969"/>
              </a:xfrm>
              <a:custGeom>
                <a:avLst/>
                <a:gdLst>
                  <a:gd name="T0" fmla="*/ 101 w 101"/>
                  <a:gd name="T1" fmla="*/ 0 h 121"/>
                  <a:gd name="T2" fmla="*/ 28 w 101"/>
                  <a:gd name="T3" fmla="*/ 0 h 121"/>
                  <a:gd name="T4" fmla="*/ 7 w 101"/>
                  <a:gd name="T5" fmla="*/ 121 h 121"/>
                  <a:gd name="T6" fmla="*/ 81 w 101"/>
                  <a:gd name="T7" fmla="*/ 121 h 121"/>
                  <a:gd name="T8" fmla="*/ 101 w 101"/>
                  <a:gd name="T9" fmla="*/ 0 h 121"/>
                </a:gdLst>
                <a:ahLst/>
                <a:cxnLst>
                  <a:cxn ang="0">
                    <a:pos x="T0" y="T1"/>
                  </a:cxn>
                  <a:cxn ang="0">
                    <a:pos x="T2" y="T3"/>
                  </a:cxn>
                  <a:cxn ang="0">
                    <a:pos x="T4" y="T5"/>
                  </a:cxn>
                  <a:cxn ang="0">
                    <a:pos x="T6" y="T7"/>
                  </a:cxn>
                  <a:cxn ang="0">
                    <a:pos x="T8" y="T9"/>
                  </a:cxn>
                </a:cxnLst>
                <a:rect l="0" t="0" r="r" b="b"/>
                <a:pathLst>
                  <a:path w="101" h="121">
                    <a:moveTo>
                      <a:pt x="101" y="0"/>
                    </a:moveTo>
                    <a:cubicBezTo>
                      <a:pt x="79" y="0"/>
                      <a:pt x="40" y="0"/>
                      <a:pt x="28" y="0"/>
                    </a:cubicBezTo>
                    <a:cubicBezTo>
                      <a:pt x="0" y="31"/>
                      <a:pt x="7" y="121"/>
                      <a:pt x="7" y="121"/>
                    </a:cubicBezTo>
                    <a:cubicBezTo>
                      <a:pt x="81" y="121"/>
                      <a:pt x="81" y="121"/>
                      <a:pt x="81" y="121"/>
                    </a:cubicBezTo>
                    <a:cubicBezTo>
                      <a:pt x="81" y="121"/>
                      <a:pt x="74" y="31"/>
                      <a:pt x="101"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4" name="Freeform 115"/>
              <p:cNvSpPr>
                <a:spLocks/>
              </p:cNvSpPr>
              <p:nvPr userDrawn="1"/>
            </p:nvSpPr>
            <p:spPr bwMode="gray">
              <a:xfrm>
                <a:off x="6782346" y="4762381"/>
                <a:ext cx="4153" cy="0"/>
              </a:xfrm>
              <a:custGeom>
                <a:avLst/>
                <a:gdLst>
                  <a:gd name="T0" fmla="*/ 0 w 1"/>
                  <a:gd name="T1" fmla="*/ 1 w 1"/>
                  <a:gd name="T2" fmla="*/ 0 w 1"/>
                  <a:gd name="T3" fmla="*/ 0 w 1"/>
                </a:gdLst>
                <a:ahLst/>
                <a:cxnLst>
                  <a:cxn ang="0">
                    <a:pos x="T0" y="0"/>
                  </a:cxn>
                  <a:cxn ang="0">
                    <a:pos x="T1" y="0"/>
                  </a:cxn>
                  <a:cxn ang="0">
                    <a:pos x="T2" y="0"/>
                  </a:cxn>
                  <a:cxn ang="0">
                    <a:pos x="T3" y="0"/>
                  </a:cxn>
                </a:cxnLst>
                <a:rect l="0" t="0" r="r" b="b"/>
                <a:pathLst>
                  <a:path w="1">
                    <a:moveTo>
                      <a:pt x="0" y="0"/>
                    </a:moveTo>
                    <a:lnTo>
                      <a:pt x="1" y="0"/>
                    </a:lnTo>
                    <a:lnTo>
                      <a:pt x="0" y="0"/>
                    </a:lnTo>
                    <a:lnTo>
                      <a:pt x="0"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5" name="Freeform 116"/>
              <p:cNvSpPr>
                <a:spLocks/>
              </p:cNvSpPr>
              <p:nvPr userDrawn="1"/>
            </p:nvSpPr>
            <p:spPr bwMode="gray">
              <a:xfrm>
                <a:off x="6421117" y="4455128"/>
                <a:ext cx="137020" cy="435969"/>
              </a:xfrm>
              <a:custGeom>
                <a:avLst/>
                <a:gdLst>
                  <a:gd name="T0" fmla="*/ 38 w 38"/>
                  <a:gd name="T1" fmla="*/ 0 h 121"/>
                  <a:gd name="T2" fmla="*/ 27 w 38"/>
                  <a:gd name="T3" fmla="*/ 0 h 121"/>
                  <a:gd name="T4" fmla="*/ 7 w 38"/>
                  <a:gd name="T5" fmla="*/ 121 h 121"/>
                  <a:gd name="T6" fmla="*/ 18 w 38"/>
                  <a:gd name="T7" fmla="*/ 121 h 121"/>
                  <a:gd name="T8" fmla="*/ 38 w 38"/>
                  <a:gd name="T9" fmla="*/ 0 h 121"/>
                </a:gdLst>
                <a:ahLst/>
                <a:cxnLst>
                  <a:cxn ang="0">
                    <a:pos x="T0" y="T1"/>
                  </a:cxn>
                  <a:cxn ang="0">
                    <a:pos x="T2" y="T3"/>
                  </a:cxn>
                  <a:cxn ang="0">
                    <a:pos x="T4" y="T5"/>
                  </a:cxn>
                  <a:cxn ang="0">
                    <a:pos x="T6" y="T7"/>
                  </a:cxn>
                  <a:cxn ang="0">
                    <a:pos x="T8" y="T9"/>
                  </a:cxn>
                </a:cxnLst>
                <a:rect l="0" t="0" r="r" b="b"/>
                <a:pathLst>
                  <a:path w="38" h="121">
                    <a:moveTo>
                      <a:pt x="38" y="0"/>
                    </a:moveTo>
                    <a:cubicBezTo>
                      <a:pt x="34" y="0"/>
                      <a:pt x="30" y="0"/>
                      <a:pt x="27" y="0"/>
                    </a:cubicBezTo>
                    <a:cubicBezTo>
                      <a:pt x="0" y="31"/>
                      <a:pt x="7" y="121"/>
                      <a:pt x="7" y="121"/>
                    </a:cubicBezTo>
                    <a:cubicBezTo>
                      <a:pt x="18" y="121"/>
                      <a:pt x="18" y="121"/>
                      <a:pt x="18" y="121"/>
                    </a:cubicBezTo>
                    <a:cubicBezTo>
                      <a:pt x="18" y="121"/>
                      <a:pt x="11" y="31"/>
                      <a:pt x="38" y="0"/>
                    </a:cubicBezTo>
                    <a:close/>
                  </a:path>
                </a:pathLst>
              </a:custGeom>
              <a:solidFill>
                <a:srgbClr val="1595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6" name="Freeform 117"/>
              <p:cNvSpPr>
                <a:spLocks/>
              </p:cNvSpPr>
              <p:nvPr userDrawn="1"/>
            </p:nvSpPr>
            <p:spPr bwMode="gray">
              <a:xfrm>
                <a:off x="6653633" y="4455128"/>
                <a:ext cx="971585" cy="435969"/>
              </a:xfrm>
              <a:custGeom>
                <a:avLst/>
                <a:gdLst>
                  <a:gd name="T0" fmla="*/ 263 w 268"/>
                  <a:gd name="T1" fmla="*/ 85 h 121"/>
                  <a:gd name="T2" fmla="*/ 89 w 268"/>
                  <a:gd name="T3" fmla="*/ 85 h 121"/>
                  <a:gd name="T4" fmla="*/ 89 w 268"/>
                  <a:gd name="T5" fmla="*/ 85 h 121"/>
                  <a:gd name="T6" fmla="*/ 89 w 268"/>
                  <a:gd name="T7" fmla="*/ 0 h 121"/>
                  <a:gd name="T8" fmla="*/ 27 w 268"/>
                  <a:gd name="T9" fmla="*/ 0 h 121"/>
                  <a:gd name="T10" fmla="*/ 6 w 268"/>
                  <a:gd name="T11" fmla="*/ 121 h 121"/>
                  <a:gd name="T12" fmla="*/ 263 w 268"/>
                  <a:gd name="T13" fmla="*/ 121 h 121"/>
                  <a:gd name="T14" fmla="*/ 268 w 268"/>
                  <a:gd name="T15" fmla="*/ 115 h 121"/>
                  <a:gd name="T16" fmla="*/ 268 w 268"/>
                  <a:gd name="T17" fmla="*/ 91 h 121"/>
                  <a:gd name="T18" fmla="*/ 263 w 268"/>
                  <a:gd name="T19" fmla="*/ 85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8" h="121">
                    <a:moveTo>
                      <a:pt x="263" y="85"/>
                    </a:moveTo>
                    <a:cubicBezTo>
                      <a:pt x="89" y="85"/>
                      <a:pt x="89" y="85"/>
                      <a:pt x="89" y="85"/>
                    </a:cubicBezTo>
                    <a:cubicBezTo>
                      <a:pt x="89" y="85"/>
                      <a:pt x="89" y="85"/>
                      <a:pt x="89" y="85"/>
                    </a:cubicBezTo>
                    <a:cubicBezTo>
                      <a:pt x="89" y="0"/>
                      <a:pt x="89" y="0"/>
                      <a:pt x="89" y="0"/>
                    </a:cubicBezTo>
                    <a:cubicBezTo>
                      <a:pt x="89" y="0"/>
                      <a:pt x="49" y="0"/>
                      <a:pt x="27" y="0"/>
                    </a:cubicBezTo>
                    <a:cubicBezTo>
                      <a:pt x="0" y="31"/>
                      <a:pt x="6" y="121"/>
                      <a:pt x="6" y="121"/>
                    </a:cubicBezTo>
                    <a:cubicBezTo>
                      <a:pt x="263" y="121"/>
                      <a:pt x="263" y="121"/>
                      <a:pt x="263" y="121"/>
                    </a:cubicBezTo>
                    <a:cubicBezTo>
                      <a:pt x="266" y="121"/>
                      <a:pt x="268" y="118"/>
                      <a:pt x="268" y="115"/>
                    </a:cubicBezTo>
                    <a:cubicBezTo>
                      <a:pt x="268" y="91"/>
                      <a:pt x="268" y="91"/>
                      <a:pt x="268" y="91"/>
                    </a:cubicBezTo>
                    <a:cubicBezTo>
                      <a:pt x="268" y="87"/>
                      <a:pt x="266" y="85"/>
                      <a:pt x="263" y="85"/>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7" name="Freeform 118"/>
              <p:cNvSpPr>
                <a:spLocks/>
              </p:cNvSpPr>
              <p:nvPr userDrawn="1"/>
            </p:nvSpPr>
            <p:spPr bwMode="gray">
              <a:xfrm>
                <a:off x="6653633" y="4455128"/>
                <a:ext cx="323862" cy="435969"/>
              </a:xfrm>
              <a:custGeom>
                <a:avLst/>
                <a:gdLst>
                  <a:gd name="T0" fmla="*/ 33 w 89"/>
                  <a:gd name="T1" fmla="*/ 6 h 121"/>
                  <a:gd name="T2" fmla="*/ 89 w 89"/>
                  <a:gd name="T3" fmla="*/ 6 h 121"/>
                  <a:gd name="T4" fmla="*/ 89 w 89"/>
                  <a:gd name="T5" fmla="*/ 0 h 121"/>
                  <a:gd name="T6" fmla="*/ 27 w 89"/>
                  <a:gd name="T7" fmla="*/ 0 h 121"/>
                  <a:gd name="T8" fmla="*/ 6 w 89"/>
                  <a:gd name="T9" fmla="*/ 121 h 121"/>
                  <a:gd name="T10" fmla="*/ 12 w 89"/>
                  <a:gd name="T11" fmla="*/ 121 h 121"/>
                  <a:gd name="T12" fmla="*/ 33 w 89"/>
                  <a:gd name="T13" fmla="*/ 6 h 121"/>
                </a:gdLst>
                <a:ahLst/>
                <a:cxnLst>
                  <a:cxn ang="0">
                    <a:pos x="T0" y="T1"/>
                  </a:cxn>
                  <a:cxn ang="0">
                    <a:pos x="T2" y="T3"/>
                  </a:cxn>
                  <a:cxn ang="0">
                    <a:pos x="T4" y="T5"/>
                  </a:cxn>
                  <a:cxn ang="0">
                    <a:pos x="T6" y="T7"/>
                  </a:cxn>
                  <a:cxn ang="0">
                    <a:pos x="T8" y="T9"/>
                  </a:cxn>
                  <a:cxn ang="0">
                    <a:pos x="T10" y="T11"/>
                  </a:cxn>
                  <a:cxn ang="0">
                    <a:pos x="T12" y="T13"/>
                  </a:cxn>
                </a:cxnLst>
                <a:rect l="0" t="0" r="r" b="b"/>
                <a:pathLst>
                  <a:path w="89" h="121">
                    <a:moveTo>
                      <a:pt x="33" y="6"/>
                    </a:moveTo>
                    <a:cubicBezTo>
                      <a:pt x="49" y="6"/>
                      <a:pt x="76" y="6"/>
                      <a:pt x="89" y="6"/>
                    </a:cubicBezTo>
                    <a:cubicBezTo>
                      <a:pt x="89" y="0"/>
                      <a:pt x="89" y="0"/>
                      <a:pt x="89" y="0"/>
                    </a:cubicBezTo>
                    <a:cubicBezTo>
                      <a:pt x="89" y="0"/>
                      <a:pt x="49" y="0"/>
                      <a:pt x="27" y="0"/>
                    </a:cubicBezTo>
                    <a:cubicBezTo>
                      <a:pt x="0" y="31"/>
                      <a:pt x="6" y="121"/>
                      <a:pt x="6" y="121"/>
                    </a:cubicBezTo>
                    <a:cubicBezTo>
                      <a:pt x="12" y="121"/>
                      <a:pt x="12" y="121"/>
                      <a:pt x="12" y="121"/>
                    </a:cubicBezTo>
                    <a:cubicBezTo>
                      <a:pt x="11" y="100"/>
                      <a:pt x="10" y="32"/>
                      <a:pt x="33" y="6"/>
                    </a:cubicBezTo>
                    <a:close/>
                  </a:path>
                </a:pathLst>
              </a:custGeom>
              <a:solidFill>
                <a:srgbClr val="1595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8" name="Freeform 119"/>
              <p:cNvSpPr>
                <a:spLocks/>
              </p:cNvSpPr>
              <p:nvPr userDrawn="1"/>
            </p:nvSpPr>
            <p:spPr bwMode="gray">
              <a:xfrm>
                <a:off x="6678545" y="487033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9" name="Freeform 120"/>
              <p:cNvSpPr>
                <a:spLocks/>
              </p:cNvSpPr>
              <p:nvPr userDrawn="1"/>
            </p:nvSpPr>
            <p:spPr bwMode="gray">
              <a:xfrm>
                <a:off x="6678545" y="4874486"/>
                <a:ext cx="0" cy="4153"/>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0" name="Freeform 121"/>
              <p:cNvSpPr>
                <a:spLocks/>
              </p:cNvSpPr>
              <p:nvPr userDrawn="1"/>
            </p:nvSpPr>
            <p:spPr bwMode="gray">
              <a:xfrm>
                <a:off x="6678545" y="4862031"/>
                <a:ext cx="0" cy="4153"/>
              </a:xfrm>
              <a:custGeom>
                <a:avLst/>
                <a:gdLst>
                  <a:gd name="T0" fmla="*/ 0 h 1"/>
                  <a:gd name="T1" fmla="*/ 0 h 1"/>
                  <a:gd name="T2" fmla="*/ 1 h 1"/>
                  <a:gd name="T3" fmla="*/ 0 h 1"/>
                </a:gdLst>
                <a:ahLst/>
                <a:cxnLst>
                  <a:cxn ang="0">
                    <a:pos x="0" y="T0"/>
                  </a:cxn>
                  <a:cxn ang="0">
                    <a:pos x="0" y="T1"/>
                  </a:cxn>
                  <a:cxn ang="0">
                    <a:pos x="0" y="T2"/>
                  </a:cxn>
                  <a:cxn ang="0">
                    <a:pos x="0" y="T3"/>
                  </a:cxn>
                </a:cxnLst>
                <a:rect l="0" t="0" r="r" b="b"/>
                <a:pathLst>
                  <a:path h="1">
                    <a:moveTo>
                      <a:pt x="0" y="0"/>
                    </a:moveTo>
                    <a:lnTo>
                      <a:pt x="0" y="0"/>
                    </a:lnTo>
                    <a:lnTo>
                      <a:pt x="0" y="1"/>
                    </a:lnTo>
                    <a:lnTo>
                      <a:pt x="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1" name="Freeform 122"/>
              <p:cNvSpPr>
                <a:spLocks/>
              </p:cNvSpPr>
              <p:nvPr userDrawn="1"/>
            </p:nvSpPr>
            <p:spPr bwMode="gray">
              <a:xfrm>
                <a:off x="6678545" y="488279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2" name="Freeform 123"/>
              <p:cNvSpPr>
                <a:spLocks/>
              </p:cNvSpPr>
              <p:nvPr userDrawn="1"/>
            </p:nvSpPr>
            <p:spPr bwMode="gray">
              <a:xfrm>
                <a:off x="6699304" y="4762381"/>
                <a:ext cx="925914" cy="128716"/>
              </a:xfrm>
              <a:custGeom>
                <a:avLst/>
                <a:gdLst>
                  <a:gd name="T0" fmla="*/ 251 w 256"/>
                  <a:gd name="T1" fmla="*/ 0 h 36"/>
                  <a:gd name="T2" fmla="*/ 251 w 256"/>
                  <a:gd name="T3" fmla="*/ 22 h 36"/>
                  <a:gd name="T4" fmla="*/ 245 w 256"/>
                  <a:gd name="T5" fmla="*/ 28 h 36"/>
                  <a:gd name="T6" fmla="*/ 0 w 256"/>
                  <a:gd name="T7" fmla="*/ 28 h 36"/>
                  <a:gd name="T8" fmla="*/ 0 w 256"/>
                  <a:gd name="T9" fmla="*/ 36 h 36"/>
                  <a:gd name="T10" fmla="*/ 251 w 256"/>
                  <a:gd name="T11" fmla="*/ 36 h 36"/>
                  <a:gd name="T12" fmla="*/ 256 w 256"/>
                  <a:gd name="T13" fmla="*/ 30 h 36"/>
                  <a:gd name="T14" fmla="*/ 256 w 256"/>
                  <a:gd name="T15" fmla="*/ 6 h 36"/>
                  <a:gd name="T16" fmla="*/ 251 w 256"/>
                  <a:gd name="T17"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36">
                    <a:moveTo>
                      <a:pt x="251" y="0"/>
                    </a:moveTo>
                    <a:cubicBezTo>
                      <a:pt x="251" y="22"/>
                      <a:pt x="251" y="22"/>
                      <a:pt x="251" y="22"/>
                    </a:cubicBezTo>
                    <a:cubicBezTo>
                      <a:pt x="251" y="26"/>
                      <a:pt x="248" y="28"/>
                      <a:pt x="245" y="28"/>
                    </a:cubicBezTo>
                    <a:cubicBezTo>
                      <a:pt x="0" y="28"/>
                      <a:pt x="0" y="28"/>
                      <a:pt x="0" y="28"/>
                    </a:cubicBezTo>
                    <a:cubicBezTo>
                      <a:pt x="0" y="31"/>
                      <a:pt x="0" y="34"/>
                      <a:pt x="0" y="36"/>
                    </a:cubicBezTo>
                    <a:cubicBezTo>
                      <a:pt x="251" y="36"/>
                      <a:pt x="251" y="36"/>
                      <a:pt x="251" y="36"/>
                    </a:cubicBezTo>
                    <a:cubicBezTo>
                      <a:pt x="254" y="36"/>
                      <a:pt x="256" y="33"/>
                      <a:pt x="256" y="30"/>
                    </a:cubicBezTo>
                    <a:cubicBezTo>
                      <a:pt x="256" y="6"/>
                      <a:pt x="256" y="6"/>
                      <a:pt x="256" y="6"/>
                    </a:cubicBezTo>
                    <a:cubicBezTo>
                      <a:pt x="256" y="2"/>
                      <a:pt x="254" y="0"/>
                      <a:pt x="251" y="0"/>
                    </a:cubicBez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3" name="Freeform 124"/>
              <p:cNvSpPr>
                <a:spLocks/>
              </p:cNvSpPr>
              <p:nvPr userDrawn="1"/>
            </p:nvSpPr>
            <p:spPr bwMode="gray">
              <a:xfrm>
                <a:off x="6715913" y="4500799"/>
                <a:ext cx="220061" cy="261582"/>
              </a:xfrm>
              <a:custGeom>
                <a:avLst/>
                <a:gdLst>
                  <a:gd name="T0" fmla="*/ 60 w 60"/>
                  <a:gd name="T1" fmla="*/ 72 h 72"/>
                  <a:gd name="T2" fmla="*/ 60 w 60"/>
                  <a:gd name="T3" fmla="*/ 0 h 72"/>
                  <a:gd name="T4" fmla="*/ 17 w 60"/>
                  <a:gd name="T5" fmla="*/ 0 h 72"/>
                  <a:gd name="T6" fmla="*/ 0 w 60"/>
                  <a:gd name="T7" fmla="*/ 72 h 72"/>
                  <a:gd name="T8" fmla="*/ 60 w 60"/>
                  <a:gd name="T9" fmla="*/ 72 h 72"/>
                </a:gdLst>
                <a:ahLst/>
                <a:cxnLst>
                  <a:cxn ang="0">
                    <a:pos x="T0" y="T1"/>
                  </a:cxn>
                  <a:cxn ang="0">
                    <a:pos x="T2" y="T3"/>
                  </a:cxn>
                  <a:cxn ang="0">
                    <a:pos x="T4" y="T5"/>
                  </a:cxn>
                  <a:cxn ang="0">
                    <a:pos x="T6" y="T7"/>
                  </a:cxn>
                  <a:cxn ang="0">
                    <a:pos x="T8" y="T9"/>
                  </a:cxn>
                </a:cxnLst>
                <a:rect l="0" t="0" r="r" b="b"/>
                <a:pathLst>
                  <a:path w="60" h="72">
                    <a:moveTo>
                      <a:pt x="60" y="72"/>
                    </a:moveTo>
                    <a:cubicBezTo>
                      <a:pt x="60" y="0"/>
                      <a:pt x="60" y="0"/>
                      <a:pt x="60" y="0"/>
                    </a:cubicBezTo>
                    <a:cubicBezTo>
                      <a:pt x="60" y="0"/>
                      <a:pt x="34" y="0"/>
                      <a:pt x="17" y="0"/>
                    </a:cubicBezTo>
                    <a:cubicBezTo>
                      <a:pt x="3" y="16"/>
                      <a:pt x="0" y="49"/>
                      <a:pt x="0" y="72"/>
                    </a:cubicBezTo>
                    <a:lnTo>
                      <a:pt x="60" y="72"/>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4" name="Freeform 125"/>
              <p:cNvSpPr>
                <a:spLocks/>
              </p:cNvSpPr>
              <p:nvPr userDrawn="1"/>
            </p:nvSpPr>
            <p:spPr bwMode="gray">
              <a:xfrm>
                <a:off x="6715913" y="4500799"/>
                <a:ext cx="220061" cy="261582"/>
              </a:xfrm>
              <a:custGeom>
                <a:avLst/>
                <a:gdLst>
                  <a:gd name="T0" fmla="*/ 60 w 60"/>
                  <a:gd name="T1" fmla="*/ 72 h 72"/>
                  <a:gd name="T2" fmla="*/ 17 w 60"/>
                  <a:gd name="T3" fmla="*/ 0 h 72"/>
                  <a:gd name="T4" fmla="*/ 0 w 60"/>
                  <a:gd name="T5" fmla="*/ 72 h 72"/>
                  <a:gd name="T6" fmla="*/ 60 w 60"/>
                  <a:gd name="T7" fmla="*/ 72 h 72"/>
                </a:gdLst>
                <a:ahLst/>
                <a:cxnLst>
                  <a:cxn ang="0">
                    <a:pos x="T0" y="T1"/>
                  </a:cxn>
                  <a:cxn ang="0">
                    <a:pos x="T2" y="T3"/>
                  </a:cxn>
                  <a:cxn ang="0">
                    <a:pos x="T4" y="T5"/>
                  </a:cxn>
                  <a:cxn ang="0">
                    <a:pos x="T6" y="T7"/>
                  </a:cxn>
                </a:cxnLst>
                <a:rect l="0" t="0" r="r" b="b"/>
                <a:pathLst>
                  <a:path w="60" h="72">
                    <a:moveTo>
                      <a:pt x="60" y="72"/>
                    </a:moveTo>
                    <a:cubicBezTo>
                      <a:pt x="60" y="72"/>
                      <a:pt x="35" y="30"/>
                      <a:pt x="17" y="0"/>
                    </a:cubicBezTo>
                    <a:cubicBezTo>
                      <a:pt x="3" y="16"/>
                      <a:pt x="0" y="49"/>
                      <a:pt x="0" y="72"/>
                    </a:cubicBezTo>
                    <a:lnTo>
                      <a:pt x="60" y="72"/>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5" name="Oval 126"/>
              <p:cNvSpPr>
                <a:spLocks noChangeArrowheads="1"/>
              </p:cNvSpPr>
              <p:nvPr userDrawn="1"/>
            </p:nvSpPr>
            <p:spPr bwMode="gray">
              <a:xfrm>
                <a:off x="6724217" y="4791444"/>
                <a:ext cx="203453" cy="199300"/>
              </a:xfrm>
              <a:prstGeom prst="ellipse">
                <a:avLst/>
              </a:pr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6" name="Oval 127"/>
              <p:cNvSpPr>
                <a:spLocks noChangeArrowheads="1"/>
              </p:cNvSpPr>
              <p:nvPr userDrawn="1"/>
            </p:nvSpPr>
            <p:spPr bwMode="gray">
              <a:xfrm>
                <a:off x="6769891" y="4837118"/>
                <a:ext cx="112107" cy="107954"/>
              </a:xfrm>
              <a:prstGeom prst="ellipse">
                <a:avLst/>
              </a:pr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7" name="Oval 128"/>
              <p:cNvSpPr>
                <a:spLocks noChangeArrowheads="1"/>
              </p:cNvSpPr>
              <p:nvPr userDrawn="1"/>
            </p:nvSpPr>
            <p:spPr bwMode="gray">
              <a:xfrm>
                <a:off x="7351181" y="4791444"/>
                <a:ext cx="203453" cy="199300"/>
              </a:xfrm>
              <a:prstGeom prst="ellipse">
                <a:avLst/>
              </a:pr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8" name="Oval 129"/>
              <p:cNvSpPr>
                <a:spLocks noChangeArrowheads="1"/>
              </p:cNvSpPr>
              <p:nvPr userDrawn="1"/>
            </p:nvSpPr>
            <p:spPr bwMode="gray">
              <a:xfrm>
                <a:off x="7396853" y="4837118"/>
                <a:ext cx="107954" cy="107954"/>
              </a:xfrm>
              <a:prstGeom prst="ellipse">
                <a:avLst/>
              </a:pr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9" name="Oval 130"/>
              <p:cNvSpPr>
                <a:spLocks noChangeArrowheads="1"/>
              </p:cNvSpPr>
              <p:nvPr userDrawn="1"/>
            </p:nvSpPr>
            <p:spPr bwMode="gray">
              <a:xfrm>
                <a:off x="7135273" y="4791444"/>
                <a:ext cx="199299" cy="199300"/>
              </a:xfrm>
              <a:prstGeom prst="ellipse">
                <a:avLst/>
              </a:pr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0" name="Oval 131"/>
              <p:cNvSpPr>
                <a:spLocks noChangeArrowheads="1"/>
              </p:cNvSpPr>
              <p:nvPr userDrawn="1"/>
            </p:nvSpPr>
            <p:spPr bwMode="gray">
              <a:xfrm>
                <a:off x="7180945" y="4837118"/>
                <a:ext cx="107954" cy="107954"/>
              </a:xfrm>
              <a:prstGeom prst="ellipse">
                <a:avLst/>
              </a:pr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1" name="Freeform 132"/>
              <p:cNvSpPr>
                <a:spLocks/>
              </p:cNvSpPr>
              <p:nvPr userDrawn="1"/>
            </p:nvSpPr>
            <p:spPr bwMode="gray">
              <a:xfrm>
                <a:off x="6769891" y="4853727"/>
                <a:ext cx="91346" cy="91346"/>
              </a:xfrm>
              <a:custGeom>
                <a:avLst/>
                <a:gdLst>
                  <a:gd name="T0" fmla="*/ 15 w 25"/>
                  <a:gd name="T1" fmla="*/ 26 h 26"/>
                  <a:gd name="T2" fmla="*/ 25 w 25"/>
                  <a:gd name="T3" fmla="*/ 22 h 26"/>
                  <a:gd name="T4" fmla="*/ 4 w 25"/>
                  <a:gd name="T5" fmla="*/ 0 h 26"/>
                  <a:gd name="T6" fmla="*/ 0 w 25"/>
                  <a:gd name="T7" fmla="*/ 11 h 26"/>
                  <a:gd name="T8" fmla="*/ 15 w 25"/>
                  <a:gd name="T9" fmla="*/ 26 h 26"/>
                </a:gdLst>
                <a:ahLst/>
                <a:cxnLst>
                  <a:cxn ang="0">
                    <a:pos x="T0" y="T1"/>
                  </a:cxn>
                  <a:cxn ang="0">
                    <a:pos x="T2" y="T3"/>
                  </a:cxn>
                  <a:cxn ang="0">
                    <a:pos x="T4" y="T5"/>
                  </a:cxn>
                  <a:cxn ang="0">
                    <a:pos x="T6" y="T7"/>
                  </a:cxn>
                  <a:cxn ang="0">
                    <a:pos x="T8" y="T9"/>
                  </a:cxn>
                </a:cxnLst>
                <a:rect l="0" t="0" r="r" b="b"/>
                <a:pathLst>
                  <a:path w="25" h="26">
                    <a:moveTo>
                      <a:pt x="15" y="26"/>
                    </a:moveTo>
                    <a:cubicBezTo>
                      <a:pt x="19" y="26"/>
                      <a:pt x="23" y="24"/>
                      <a:pt x="25" y="22"/>
                    </a:cubicBezTo>
                    <a:cubicBezTo>
                      <a:pt x="4" y="0"/>
                      <a:pt x="4" y="0"/>
                      <a:pt x="4" y="0"/>
                    </a:cubicBezTo>
                    <a:cubicBezTo>
                      <a:pt x="2" y="3"/>
                      <a:pt x="0" y="7"/>
                      <a:pt x="0" y="11"/>
                    </a:cubicBezTo>
                    <a:cubicBezTo>
                      <a:pt x="0" y="19"/>
                      <a:pt x="7" y="26"/>
                      <a:pt x="15" y="26"/>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2" name="Freeform 133"/>
              <p:cNvSpPr>
                <a:spLocks/>
              </p:cNvSpPr>
              <p:nvPr userDrawn="1"/>
            </p:nvSpPr>
            <p:spPr bwMode="gray">
              <a:xfrm>
                <a:off x="7180945" y="4853727"/>
                <a:ext cx="95499" cy="91346"/>
              </a:xfrm>
              <a:custGeom>
                <a:avLst/>
                <a:gdLst>
                  <a:gd name="T0" fmla="*/ 15 w 26"/>
                  <a:gd name="T1" fmla="*/ 26 h 26"/>
                  <a:gd name="T2" fmla="*/ 26 w 26"/>
                  <a:gd name="T3" fmla="*/ 22 h 26"/>
                  <a:gd name="T4" fmla="*/ 4 w 26"/>
                  <a:gd name="T5" fmla="*/ 0 h 26"/>
                  <a:gd name="T6" fmla="*/ 0 w 26"/>
                  <a:gd name="T7" fmla="*/ 11 h 26"/>
                  <a:gd name="T8" fmla="*/ 15 w 26"/>
                  <a:gd name="T9" fmla="*/ 26 h 26"/>
                </a:gdLst>
                <a:ahLst/>
                <a:cxnLst>
                  <a:cxn ang="0">
                    <a:pos x="T0" y="T1"/>
                  </a:cxn>
                  <a:cxn ang="0">
                    <a:pos x="T2" y="T3"/>
                  </a:cxn>
                  <a:cxn ang="0">
                    <a:pos x="T4" y="T5"/>
                  </a:cxn>
                  <a:cxn ang="0">
                    <a:pos x="T6" y="T7"/>
                  </a:cxn>
                  <a:cxn ang="0">
                    <a:pos x="T8" y="T9"/>
                  </a:cxn>
                </a:cxnLst>
                <a:rect l="0" t="0" r="r" b="b"/>
                <a:pathLst>
                  <a:path w="26" h="26">
                    <a:moveTo>
                      <a:pt x="15" y="26"/>
                    </a:moveTo>
                    <a:cubicBezTo>
                      <a:pt x="19" y="26"/>
                      <a:pt x="23" y="24"/>
                      <a:pt x="26" y="22"/>
                    </a:cubicBezTo>
                    <a:cubicBezTo>
                      <a:pt x="4" y="0"/>
                      <a:pt x="4" y="0"/>
                      <a:pt x="4" y="0"/>
                    </a:cubicBezTo>
                    <a:cubicBezTo>
                      <a:pt x="2" y="3"/>
                      <a:pt x="0" y="7"/>
                      <a:pt x="0" y="11"/>
                    </a:cubicBezTo>
                    <a:cubicBezTo>
                      <a:pt x="0" y="19"/>
                      <a:pt x="7" y="26"/>
                      <a:pt x="15" y="26"/>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3" name="Freeform 134"/>
              <p:cNvSpPr>
                <a:spLocks/>
              </p:cNvSpPr>
              <p:nvPr userDrawn="1"/>
            </p:nvSpPr>
            <p:spPr bwMode="gray">
              <a:xfrm>
                <a:off x="7396853" y="4853727"/>
                <a:ext cx="95499" cy="91346"/>
              </a:xfrm>
              <a:custGeom>
                <a:avLst/>
                <a:gdLst>
                  <a:gd name="T0" fmla="*/ 15 w 26"/>
                  <a:gd name="T1" fmla="*/ 26 h 26"/>
                  <a:gd name="T2" fmla="*/ 26 w 26"/>
                  <a:gd name="T3" fmla="*/ 22 h 26"/>
                  <a:gd name="T4" fmla="*/ 4 w 26"/>
                  <a:gd name="T5" fmla="*/ 0 h 26"/>
                  <a:gd name="T6" fmla="*/ 0 w 26"/>
                  <a:gd name="T7" fmla="*/ 11 h 26"/>
                  <a:gd name="T8" fmla="*/ 15 w 26"/>
                  <a:gd name="T9" fmla="*/ 26 h 26"/>
                </a:gdLst>
                <a:ahLst/>
                <a:cxnLst>
                  <a:cxn ang="0">
                    <a:pos x="T0" y="T1"/>
                  </a:cxn>
                  <a:cxn ang="0">
                    <a:pos x="T2" y="T3"/>
                  </a:cxn>
                  <a:cxn ang="0">
                    <a:pos x="T4" y="T5"/>
                  </a:cxn>
                  <a:cxn ang="0">
                    <a:pos x="T6" y="T7"/>
                  </a:cxn>
                  <a:cxn ang="0">
                    <a:pos x="T8" y="T9"/>
                  </a:cxn>
                </a:cxnLst>
                <a:rect l="0" t="0" r="r" b="b"/>
                <a:pathLst>
                  <a:path w="26" h="26">
                    <a:moveTo>
                      <a:pt x="15" y="26"/>
                    </a:moveTo>
                    <a:cubicBezTo>
                      <a:pt x="19" y="26"/>
                      <a:pt x="23" y="24"/>
                      <a:pt x="26" y="22"/>
                    </a:cubicBezTo>
                    <a:cubicBezTo>
                      <a:pt x="4" y="0"/>
                      <a:pt x="4" y="0"/>
                      <a:pt x="4" y="0"/>
                    </a:cubicBezTo>
                    <a:cubicBezTo>
                      <a:pt x="2" y="3"/>
                      <a:pt x="0" y="7"/>
                      <a:pt x="0" y="11"/>
                    </a:cubicBezTo>
                    <a:cubicBezTo>
                      <a:pt x="0" y="19"/>
                      <a:pt x="7" y="26"/>
                      <a:pt x="15" y="26"/>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4" name="Freeform 135"/>
              <p:cNvSpPr>
                <a:spLocks/>
              </p:cNvSpPr>
              <p:nvPr userDrawn="1"/>
            </p:nvSpPr>
            <p:spPr bwMode="gray">
              <a:xfrm>
                <a:off x="6491701" y="4799749"/>
                <a:ext cx="124562" cy="12458"/>
              </a:xfrm>
              <a:custGeom>
                <a:avLst/>
                <a:gdLst>
                  <a:gd name="T0" fmla="*/ 2 w 34"/>
                  <a:gd name="T1" fmla="*/ 3 h 3"/>
                  <a:gd name="T2" fmla="*/ 33 w 34"/>
                  <a:gd name="T3" fmla="*/ 3 h 3"/>
                  <a:gd name="T4" fmla="*/ 34 w 34"/>
                  <a:gd name="T5" fmla="*/ 1 h 3"/>
                  <a:gd name="T6" fmla="*/ 33 w 34"/>
                  <a:gd name="T7" fmla="*/ 0 h 3"/>
                  <a:gd name="T8" fmla="*/ 2 w 34"/>
                  <a:gd name="T9" fmla="*/ 0 h 3"/>
                  <a:gd name="T10" fmla="*/ 0 w 34"/>
                  <a:gd name="T11" fmla="*/ 1 h 3"/>
                  <a:gd name="T12" fmla="*/ 2 w 34"/>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34" h="3">
                    <a:moveTo>
                      <a:pt x="2" y="3"/>
                    </a:moveTo>
                    <a:cubicBezTo>
                      <a:pt x="33" y="3"/>
                      <a:pt x="33" y="3"/>
                      <a:pt x="33" y="3"/>
                    </a:cubicBezTo>
                    <a:cubicBezTo>
                      <a:pt x="33" y="3"/>
                      <a:pt x="34" y="2"/>
                      <a:pt x="34" y="1"/>
                    </a:cubicBezTo>
                    <a:cubicBezTo>
                      <a:pt x="34" y="0"/>
                      <a:pt x="33" y="0"/>
                      <a:pt x="33" y="0"/>
                    </a:cubicBezTo>
                    <a:cubicBezTo>
                      <a:pt x="2" y="0"/>
                      <a:pt x="2" y="0"/>
                      <a:pt x="2" y="0"/>
                    </a:cubicBezTo>
                    <a:cubicBezTo>
                      <a:pt x="1" y="0"/>
                      <a:pt x="0" y="0"/>
                      <a:pt x="0" y="1"/>
                    </a:cubicBezTo>
                    <a:cubicBezTo>
                      <a:pt x="0" y="2"/>
                      <a:pt x="1" y="3"/>
                      <a:pt x="2" y="3"/>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5" name="Freeform 136"/>
              <p:cNvSpPr>
                <a:spLocks/>
              </p:cNvSpPr>
              <p:nvPr userDrawn="1"/>
            </p:nvSpPr>
            <p:spPr bwMode="gray">
              <a:xfrm>
                <a:off x="6491701" y="4841269"/>
                <a:ext cx="124562" cy="12458"/>
              </a:xfrm>
              <a:custGeom>
                <a:avLst/>
                <a:gdLst>
                  <a:gd name="T0" fmla="*/ 2 w 34"/>
                  <a:gd name="T1" fmla="*/ 3 h 3"/>
                  <a:gd name="T2" fmla="*/ 33 w 34"/>
                  <a:gd name="T3" fmla="*/ 3 h 3"/>
                  <a:gd name="T4" fmla="*/ 34 w 34"/>
                  <a:gd name="T5" fmla="*/ 1 h 3"/>
                  <a:gd name="T6" fmla="*/ 33 w 34"/>
                  <a:gd name="T7" fmla="*/ 0 h 3"/>
                  <a:gd name="T8" fmla="*/ 2 w 34"/>
                  <a:gd name="T9" fmla="*/ 0 h 3"/>
                  <a:gd name="T10" fmla="*/ 0 w 34"/>
                  <a:gd name="T11" fmla="*/ 1 h 3"/>
                  <a:gd name="T12" fmla="*/ 2 w 34"/>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34" h="3">
                    <a:moveTo>
                      <a:pt x="2" y="3"/>
                    </a:moveTo>
                    <a:cubicBezTo>
                      <a:pt x="33" y="3"/>
                      <a:pt x="33" y="3"/>
                      <a:pt x="33" y="3"/>
                    </a:cubicBezTo>
                    <a:cubicBezTo>
                      <a:pt x="33" y="3"/>
                      <a:pt x="34" y="2"/>
                      <a:pt x="34" y="1"/>
                    </a:cubicBezTo>
                    <a:cubicBezTo>
                      <a:pt x="34" y="0"/>
                      <a:pt x="33" y="0"/>
                      <a:pt x="33" y="0"/>
                    </a:cubicBezTo>
                    <a:cubicBezTo>
                      <a:pt x="2" y="0"/>
                      <a:pt x="2" y="0"/>
                      <a:pt x="2" y="0"/>
                    </a:cubicBezTo>
                    <a:cubicBezTo>
                      <a:pt x="1" y="0"/>
                      <a:pt x="0" y="0"/>
                      <a:pt x="0" y="1"/>
                    </a:cubicBezTo>
                    <a:cubicBezTo>
                      <a:pt x="0" y="2"/>
                      <a:pt x="1" y="3"/>
                      <a:pt x="2" y="3"/>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6" name="Freeform 137"/>
              <p:cNvSpPr>
                <a:spLocks/>
              </p:cNvSpPr>
              <p:nvPr userDrawn="1"/>
            </p:nvSpPr>
            <p:spPr bwMode="gray">
              <a:xfrm>
                <a:off x="6454333" y="4500799"/>
                <a:ext cx="244974" cy="261582"/>
              </a:xfrm>
              <a:custGeom>
                <a:avLst/>
                <a:gdLst>
                  <a:gd name="T0" fmla="*/ 13 w 67"/>
                  <a:gd name="T1" fmla="*/ 0 h 72"/>
                  <a:gd name="T2" fmla="*/ 0 w 67"/>
                  <a:gd name="T3" fmla="*/ 72 h 72"/>
                  <a:gd name="T4" fmla="*/ 54 w 67"/>
                  <a:gd name="T5" fmla="*/ 72 h 72"/>
                  <a:gd name="T6" fmla="*/ 67 w 67"/>
                  <a:gd name="T7" fmla="*/ 0 h 72"/>
                  <a:gd name="T8" fmla="*/ 13 w 67"/>
                  <a:gd name="T9" fmla="*/ 0 h 72"/>
                </a:gdLst>
                <a:ahLst/>
                <a:cxnLst>
                  <a:cxn ang="0">
                    <a:pos x="T0" y="T1"/>
                  </a:cxn>
                  <a:cxn ang="0">
                    <a:pos x="T2" y="T3"/>
                  </a:cxn>
                  <a:cxn ang="0">
                    <a:pos x="T4" y="T5"/>
                  </a:cxn>
                  <a:cxn ang="0">
                    <a:pos x="T6" y="T7"/>
                  </a:cxn>
                  <a:cxn ang="0">
                    <a:pos x="T8" y="T9"/>
                  </a:cxn>
                </a:cxnLst>
                <a:rect l="0" t="0" r="r" b="b"/>
                <a:pathLst>
                  <a:path w="67" h="72">
                    <a:moveTo>
                      <a:pt x="13" y="0"/>
                    </a:moveTo>
                    <a:cubicBezTo>
                      <a:pt x="4" y="20"/>
                      <a:pt x="1" y="49"/>
                      <a:pt x="0" y="72"/>
                    </a:cubicBezTo>
                    <a:cubicBezTo>
                      <a:pt x="54" y="72"/>
                      <a:pt x="54" y="72"/>
                      <a:pt x="54" y="72"/>
                    </a:cubicBezTo>
                    <a:cubicBezTo>
                      <a:pt x="55" y="49"/>
                      <a:pt x="58" y="20"/>
                      <a:pt x="67" y="0"/>
                    </a:cubicBezTo>
                    <a:lnTo>
                      <a:pt x="13"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7" name="Freeform 138"/>
              <p:cNvSpPr>
                <a:spLocks/>
              </p:cNvSpPr>
              <p:nvPr userDrawn="1"/>
            </p:nvSpPr>
            <p:spPr bwMode="gray">
              <a:xfrm>
                <a:off x="6454333" y="4500799"/>
                <a:ext cx="199299" cy="261582"/>
              </a:xfrm>
              <a:custGeom>
                <a:avLst/>
                <a:gdLst>
                  <a:gd name="T0" fmla="*/ 13 w 55"/>
                  <a:gd name="T1" fmla="*/ 0 h 72"/>
                  <a:gd name="T2" fmla="*/ 0 w 55"/>
                  <a:gd name="T3" fmla="*/ 72 h 72"/>
                  <a:gd name="T4" fmla="*/ 54 w 55"/>
                  <a:gd name="T5" fmla="*/ 72 h 72"/>
                  <a:gd name="T6" fmla="*/ 13 w 55"/>
                  <a:gd name="T7" fmla="*/ 0 h 72"/>
                </a:gdLst>
                <a:ahLst/>
                <a:cxnLst>
                  <a:cxn ang="0">
                    <a:pos x="T0" y="T1"/>
                  </a:cxn>
                  <a:cxn ang="0">
                    <a:pos x="T2" y="T3"/>
                  </a:cxn>
                  <a:cxn ang="0">
                    <a:pos x="T4" y="T5"/>
                  </a:cxn>
                  <a:cxn ang="0">
                    <a:pos x="T6" y="T7"/>
                  </a:cxn>
                </a:cxnLst>
                <a:rect l="0" t="0" r="r" b="b"/>
                <a:pathLst>
                  <a:path w="55" h="72">
                    <a:moveTo>
                      <a:pt x="13" y="0"/>
                    </a:moveTo>
                    <a:cubicBezTo>
                      <a:pt x="4" y="20"/>
                      <a:pt x="1" y="49"/>
                      <a:pt x="0" y="72"/>
                    </a:cubicBezTo>
                    <a:cubicBezTo>
                      <a:pt x="54" y="72"/>
                      <a:pt x="54" y="72"/>
                      <a:pt x="54" y="72"/>
                    </a:cubicBezTo>
                    <a:cubicBezTo>
                      <a:pt x="55" y="49"/>
                      <a:pt x="13" y="0"/>
                      <a:pt x="13" y="0"/>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8" name="Freeform 139"/>
              <p:cNvSpPr>
                <a:spLocks/>
              </p:cNvSpPr>
              <p:nvPr userDrawn="1"/>
            </p:nvSpPr>
            <p:spPr bwMode="gray">
              <a:xfrm>
                <a:off x="6213513" y="3429564"/>
                <a:ext cx="20762" cy="419361"/>
              </a:xfrm>
              <a:custGeom>
                <a:avLst/>
                <a:gdLst>
                  <a:gd name="T0" fmla="*/ 0 w 6"/>
                  <a:gd name="T1" fmla="*/ 3 h 117"/>
                  <a:gd name="T2" fmla="*/ 0 w 6"/>
                  <a:gd name="T3" fmla="*/ 114 h 117"/>
                  <a:gd name="T4" fmla="*/ 3 w 6"/>
                  <a:gd name="T5" fmla="*/ 117 h 117"/>
                  <a:gd name="T6" fmla="*/ 6 w 6"/>
                  <a:gd name="T7" fmla="*/ 114 h 117"/>
                  <a:gd name="T8" fmla="*/ 6 w 6"/>
                  <a:gd name="T9" fmla="*/ 3 h 117"/>
                  <a:gd name="T10" fmla="*/ 3 w 6"/>
                  <a:gd name="T11" fmla="*/ 0 h 117"/>
                  <a:gd name="T12" fmla="*/ 0 w 6"/>
                  <a:gd name="T13" fmla="*/ 3 h 117"/>
                </a:gdLst>
                <a:ahLst/>
                <a:cxnLst>
                  <a:cxn ang="0">
                    <a:pos x="T0" y="T1"/>
                  </a:cxn>
                  <a:cxn ang="0">
                    <a:pos x="T2" y="T3"/>
                  </a:cxn>
                  <a:cxn ang="0">
                    <a:pos x="T4" y="T5"/>
                  </a:cxn>
                  <a:cxn ang="0">
                    <a:pos x="T6" y="T7"/>
                  </a:cxn>
                  <a:cxn ang="0">
                    <a:pos x="T8" y="T9"/>
                  </a:cxn>
                  <a:cxn ang="0">
                    <a:pos x="T10" y="T11"/>
                  </a:cxn>
                  <a:cxn ang="0">
                    <a:pos x="T12" y="T13"/>
                  </a:cxn>
                </a:cxnLst>
                <a:rect l="0" t="0" r="r" b="b"/>
                <a:pathLst>
                  <a:path w="6" h="117">
                    <a:moveTo>
                      <a:pt x="0" y="3"/>
                    </a:moveTo>
                    <a:cubicBezTo>
                      <a:pt x="0" y="114"/>
                      <a:pt x="0" y="114"/>
                      <a:pt x="0" y="114"/>
                    </a:cubicBezTo>
                    <a:cubicBezTo>
                      <a:pt x="0" y="115"/>
                      <a:pt x="1" y="117"/>
                      <a:pt x="3" y="117"/>
                    </a:cubicBezTo>
                    <a:cubicBezTo>
                      <a:pt x="5" y="117"/>
                      <a:pt x="6" y="115"/>
                      <a:pt x="6" y="114"/>
                    </a:cubicBezTo>
                    <a:cubicBezTo>
                      <a:pt x="6" y="3"/>
                      <a:pt x="6" y="3"/>
                      <a:pt x="6" y="3"/>
                    </a:cubicBezTo>
                    <a:cubicBezTo>
                      <a:pt x="6" y="2"/>
                      <a:pt x="5" y="0"/>
                      <a:pt x="3" y="0"/>
                    </a:cubicBezTo>
                    <a:cubicBezTo>
                      <a:pt x="1" y="0"/>
                      <a:pt x="0" y="2"/>
                      <a:pt x="0" y="3"/>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9" name="Freeform 140"/>
              <p:cNvSpPr>
                <a:spLocks/>
              </p:cNvSpPr>
              <p:nvPr userDrawn="1"/>
            </p:nvSpPr>
            <p:spPr bwMode="gray">
              <a:xfrm>
                <a:off x="6703458" y="3915358"/>
                <a:ext cx="186845" cy="186845"/>
              </a:xfrm>
              <a:custGeom>
                <a:avLst/>
                <a:gdLst>
                  <a:gd name="T0" fmla="*/ 11 w 52"/>
                  <a:gd name="T1" fmla="*/ 50 h 52"/>
                  <a:gd name="T2" fmla="*/ 49 w 52"/>
                  <a:gd name="T3" fmla="*/ 12 h 52"/>
                  <a:gd name="T4" fmla="*/ 49 w 52"/>
                  <a:gd name="T5" fmla="*/ 2 h 52"/>
                  <a:gd name="T6" fmla="*/ 40 w 52"/>
                  <a:gd name="T7" fmla="*/ 2 h 52"/>
                  <a:gd name="T8" fmla="*/ 2 w 52"/>
                  <a:gd name="T9" fmla="*/ 41 h 52"/>
                  <a:gd name="T10" fmla="*/ 2 w 52"/>
                  <a:gd name="T11" fmla="*/ 50 h 52"/>
                  <a:gd name="T12" fmla="*/ 11 w 52"/>
                  <a:gd name="T13" fmla="*/ 50 h 52"/>
                </a:gdLst>
                <a:ahLst/>
                <a:cxnLst>
                  <a:cxn ang="0">
                    <a:pos x="T0" y="T1"/>
                  </a:cxn>
                  <a:cxn ang="0">
                    <a:pos x="T2" y="T3"/>
                  </a:cxn>
                  <a:cxn ang="0">
                    <a:pos x="T4" y="T5"/>
                  </a:cxn>
                  <a:cxn ang="0">
                    <a:pos x="T6" y="T7"/>
                  </a:cxn>
                  <a:cxn ang="0">
                    <a:pos x="T8" y="T9"/>
                  </a:cxn>
                  <a:cxn ang="0">
                    <a:pos x="T10" y="T11"/>
                  </a:cxn>
                  <a:cxn ang="0">
                    <a:pos x="T12" y="T13"/>
                  </a:cxn>
                </a:cxnLst>
                <a:rect l="0" t="0" r="r" b="b"/>
                <a:pathLst>
                  <a:path w="52" h="52">
                    <a:moveTo>
                      <a:pt x="11" y="50"/>
                    </a:moveTo>
                    <a:cubicBezTo>
                      <a:pt x="49" y="12"/>
                      <a:pt x="49" y="12"/>
                      <a:pt x="49" y="12"/>
                    </a:cubicBezTo>
                    <a:cubicBezTo>
                      <a:pt x="52" y="9"/>
                      <a:pt x="52" y="5"/>
                      <a:pt x="49" y="2"/>
                    </a:cubicBezTo>
                    <a:cubicBezTo>
                      <a:pt x="47" y="0"/>
                      <a:pt x="43" y="0"/>
                      <a:pt x="40" y="2"/>
                    </a:cubicBezTo>
                    <a:cubicBezTo>
                      <a:pt x="2" y="41"/>
                      <a:pt x="2" y="41"/>
                      <a:pt x="2" y="41"/>
                    </a:cubicBezTo>
                    <a:cubicBezTo>
                      <a:pt x="0" y="43"/>
                      <a:pt x="0" y="47"/>
                      <a:pt x="2" y="50"/>
                    </a:cubicBezTo>
                    <a:cubicBezTo>
                      <a:pt x="5" y="52"/>
                      <a:pt x="9" y="52"/>
                      <a:pt x="11" y="50"/>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0" name="Freeform 141"/>
              <p:cNvSpPr>
                <a:spLocks/>
              </p:cNvSpPr>
              <p:nvPr userDrawn="1"/>
            </p:nvSpPr>
            <p:spPr bwMode="gray">
              <a:xfrm>
                <a:off x="6192751" y="3865533"/>
                <a:ext cx="149475" cy="112107"/>
              </a:xfrm>
              <a:custGeom>
                <a:avLst/>
                <a:gdLst>
                  <a:gd name="T0" fmla="*/ 30 w 41"/>
                  <a:gd name="T1" fmla="*/ 17 h 30"/>
                  <a:gd name="T2" fmla="*/ 17 w 41"/>
                  <a:gd name="T3" fmla="*/ 4 h 30"/>
                  <a:gd name="T4" fmla="*/ 18 w 41"/>
                  <a:gd name="T5" fmla="*/ 0 h 30"/>
                  <a:gd name="T6" fmla="*/ 2 w 41"/>
                  <a:gd name="T7" fmla="*/ 0 h 30"/>
                  <a:gd name="T8" fmla="*/ 0 w 41"/>
                  <a:gd name="T9" fmla="*/ 9 h 30"/>
                  <a:gd name="T10" fmla="*/ 20 w 41"/>
                  <a:gd name="T11" fmla="*/ 30 h 30"/>
                  <a:gd name="T12" fmla="*/ 41 w 41"/>
                  <a:gd name="T13" fmla="*/ 11 h 30"/>
                  <a:gd name="T14" fmla="*/ 30 w 41"/>
                  <a:gd name="T15" fmla="*/ 17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30">
                    <a:moveTo>
                      <a:pt x="30" y="17"/>
                    </a:moveTo>
                    <a:cubicBezTo>
                      <a:pt x="23" y="17"/>
                      <a:pt x="17" y="11"/>
                      <a:pt x="17" y="4"/>
                    </a:cubicBezTo>
                    <a:cubicBezTo>
                      <a:pt x="17" y="2"/>
                      <a:pt x="17" y="1"/>
                      <a:pt x="18" y="0"/>
                    </a:cubicBezTo>
                    <a:cubicBezTo>
                      <a:pt x="2" y="0"/>
                      <a:pt x="2" y="0"/>
                      <a:pt x="2" y="0"/>
                    </a:cubicBezTo>
                    <a:cubicBezTo>
                      <a:pt x="0" y="2"/>
                      <a:pt x="0" y="6"/>
                      <a:pt x="0" y="9"/>
                    </a:cubicBezTo>
                    <a:cubicBezTo>
                      <a:pt x="0" y="21"/>
                      <a:pt x="9" y="30"/>
                      <a:pt x="20" y="30"/>
                    </a:cubicBezTo>
                    <a:cubicBezTo>
                      <a:pt x="31" y="30"/>
                      <a:pt x="40" y="21"/>
                      <a:pt x="41" y="11"/>
                    </a:cubicBezTo>
                    <a:cubicBezTo>
                      <a:pt x="39" y="14"/>
                      <a:pt x="34" y="17"/>
                      <a:pt x="30" y="17"/>
                    </a:cubicBez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1" name="Oval 142"/>
              <p:cNvSpPr>
                <a:spLocks noChangeArrowheads="1"/>
              </p:cNvSpPr>
              <p:nvPr userDrawn="1"/>
            </p:nvSpPr>
            <p:spPr bwMode="gray">
              <a:xfrm>
                <a:off x="6184447" y="3803251"/>
                <a:ext cx="78891" cy="78891"/>
              </a:xfrm>
              <a:prstGeom prst="ellipse">
                <a:avLst/>
              </a:pr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2" name="Oval 143"/>
              <p:cNvSpPr>
                <a:spLocks noChangeArrowheads="1"/>
              </p:cNvSpPr>
              <p:nvPr userDrawn="1"/>
            </p:nvSpPr>
            <p:spPr bwMode="gray">
              <a:xfrm>
                <a:off x="6205209" y="3828163"/>
                <a:ext cx="37370" cy="33217"/>
              </a:xfrm>
              <a:prstGeom prst="ellipse">
                <a:avLst/>
              </a:pr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3" name="Rectangle 144"/>
              <p:cNvSpPr>
                <a:spLocks noChangeArrowheads="1"/>
              </p:cNvSpPr>
              <p:nvPr userDrawn="1"/>
            </p:nvSpPr>
            <p:spPr bwMode="gray">
              <a:xfrm>
                <a:off x="5449532" y="3579039"/>
                <a:ext cx="211757" cy="53978"/>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4" name="Rectangle 145"/>
              <p:cNvSpPr>
                <a:spLocks noChangeArrowheads="1"/>
              </p:cNvSpPr>
              <p:nvPr userDrawn="1"/>
            </p:nvSpPr>
            <p:spPr bwMode="gray">
              <a:xfrm>
                <a:off x="5449532" y="3633017"/>
                <a:ext cx="211757" cy="4359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5" name="Freeform 146"/>
              <p:cNvSpPr>
                <a:spLocks/>
              </p:cNvSpPr>
              <p:nvPr userDrawn="1"/>
            </p:nvSpPr>
            <p:spPr bwMode="gray">
              <a:xfrm>
                <a:off x="5661286" y="4068984"/>
                <a:ext cx="672636" cy="294798"/>
              </a:xfrm>
              <a:custGeom>
                <a:avLst/>
                <a:gdLst>
                  <a:gd name="T0" fmla="*/ 103 w 185"/>
                  <a:gd name="T1" fmla="*/ 82 h 82"/>
                  <a:gd name="T2" fmla="*/ 0 w 185"/>
                  <a:gd name="T3" fmla="*/ 82 h 82"/>
                  <a:gd name="T4" fmla="*/ 0 w 185"/>
                  <a:gd name="T5" fmla="*/ 0 h 82"/>
                  <a:gd name="T6" fmla="*/ 185 w 185"/>
                  <a:gd name="T7" fmla="*/ 0 h 82"/>
                  <a:gd name="T8" fmla="*/ 103 w 185"/>
                  <a:gd name="T9" fmla="*/ 82 h 82"/>
                </a:gdLst>
                <a:ahLst/>
                <a:cxnLst>
                  <a:cxn ang="0">
                    <a:pos x="T0" y="T1"/>
                  </a:cxn>
                  <a:cxn ang="0">
                    <a:pos x="T2" y="T3"/>
                  </a:cxn>
                  <a:cxn ang="0">
                    <a:pos x="T4" y="T5"/>
                  </a:cxn>
                  <a:cxn ang="0">
                    <a:pos x="T6" y="T7"/>
                  </a:cxn>
                  <a:cxn ang="0">
                    <a:pos x="T8" y="T9"/>
                  </a:cxn>
                </a:cxnLst>
                <a:rect l="0" t="0" r="r" b="b"/>
                <a:pathLst>
                  <a:path w="185" h="82">
                    <a:moveTo>
                      <a:pt x="103" y="82"/>
                    </a:moveTo>
                    <a:cubicBezTo>
                      <a:pt x="0" y="82"/>
                      <a:pt x="0" y="82"/>
                      <a:pt x="0" y="82"/>
                    </a:cubicBezTo>
                    <a:cubicBezTo>
                      <a:pt x="0" y="0"/>
                      <a:pt x="0" y="0"/>
                      <a:pt x="0" y="0"/>
                    </a:cubicBezTo>
                    <a:cubicBezTo>
                      <a:pt x="185" y="0"/>
                      <a:pt x="185" y="0"/>
                      <a:pt x="185" y="0"/>
                    </a:cubicBezTo>
                    <a:cubicBezTo>
                      <a:pt x="185" y="45"/>
                      <a:pt x="148" y="82"/>
                      <a:pt x="103" y="82"/>
                    </a:cubicBez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6" name="Freeform 147"/>
              <p:cNvSpPr>
                <a:spLocks/>
              </p:cNvSpPr>
              <p:nvPr userDrawn="1"/>
            </p:nvSpPr>
            <p:spPr bwMode="gray">
              <a:xfrm>
                <a:off x="4403209" y="4347174"/>
                <a:ext cx="1735566" cy="294798"/>
              </a:xfrm>
              <a:custGeom>
                <a:avLst/>
                <a:gdLst>
                  <a:gd name="T0" fmla="*/ 397 w 479"/>
                  <a:gd name="T1" fmla="*/ 82 h 82"/>
                  <a:gd name="T2" fmla="*/ 479 w 479"/>
                  <a:gd name="T3" fmla="*/ 0 h 82"/>
                  <a:gd name="T4" fmla="*/ 0 w 479"/>
                  <a:gd name="T5" fmla="*/ 0 h 82"/>
                  <a:gd name="T6" fmla="*/ 138 w 479"/>
                  <a:gd name="T7" fmla="*/ 82 h 82"/>
                  <a:gd name="T8" fmla="*/ 397 w 479"/>
                  <a:gd name="T9" fmla="*/ 82 h 82"/>
                </a:gdLst>
                <a:ahLst/>
                <a:cxnLst>
                  <a:cxn ang="0">
                    <a:pos x="T0" y="T1"/>
                  </a:cxn>
                  <a:cxn ang="0">
                    <a:pos x="T2" y="T3"/>
                  </a:cxn>
                  <a:cxn ang="0">
                    <a:pos x="T4" y="T5"/>
                  </a:cxn>
                  <a:cxn ang="0">
                    <a:pos x="T6" y="T7"/>
                  </a:cxn>
                  <a:cxn ang="0">
                    <a:pos x="T8" y="T9"/>
                  </a:cxn>
                </a:cxnLst>
                <a:rect l="0" t="0" r="r" b="b"/>
                <a:pathLst>
                  <a:path w="479" h="82">
                    <a:moveTo>
                      <a:pt x="397" y="82"/>
                    </a:moveTo>
                    <a:cubicBezTo>
                      <a:pt x="443" y="82"/>
                      <a:pt x="479" y="45"/>
                      <a:pt x="479" y="0"/>
                    </a:cubicBezTo>
                    <a:cubicBezTo>
                      <a:pt x="0" y="0"/>
                      <a:pt x="0" y="0"/>
                      <a:pt x="0" y="0"/>
                    </a:cubicBezTo>
                    <a:cubicBezTo>
                      <a:pt x="138" y="82"/>
                      <a:pt x="138" y="82"/>
                      <a:pt x="138" y="82"/>
                    </a:cubicBezTo>
                    <a:lnTo>
                      <a:pt x="397" y="82"/>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7" name="Rectangle 148"/>
              <p:cNvSpPr>
                <a:spLocks noChangeArrowheads="1"/>
              </p:cNvSpPr>
              <p:nvPr userDrawn="1"/>
            </p:nvSpPr>
            <p:spPr bwMode="gray">
              <a:xfrm>
                <a:off x="4403209" y="4280741"/>
                <a:ext cx="1735566" cy="66433"/>
              </a:xfrm>
              <a:prstGeom prst="rect">
                <a:avLst/>
              </a:prstGeom>
              <a:solidFill>
                <a:srgbClr val="40CD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8" name="Oval 149"/>
              <p:cNvSpPr>
                <a:spLocks noChangeArrowheads="1"/>
              </p:cNvSpPr>
              <p:nvPr userDrawn="1"/>
            </p:nvSpPr>
            <p:spPr bwMode="gray">
              <a:xfrm>
                <a:off x="4947130" y="4442670"/>
                <a:ext cx="74737" cy="78891"/>
              </a:xfrm>
              <a:prstGeom prst="ellipse">
                <a:avLst/>
              </a:prstGeom>
              <a:solidFill>
                <a:srgbClr val="40CDF5"/>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669" name="Oval 150"/>
              <p:cNvSpPr>
                <a:spLocks noChangeArrowheads="1"/>
              </p:cNvSpPr>
              <p:nvPr userDrawn="1"/>
            </p:nvSpPr>
            <p:spPr bwMode="gray">
              <a:xfrm>
                <a:off x="5088300" y="4442670"/>
                <a:ext cx="78891" cy="78891"/>
              </a:xfrm>
              <a:prstGeom prst="ellipse">
                <a:avLst/>
              </a:prstGeom>
              <a:solidFill>
                <a:srgbClr val="40CDF5"/>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670" name="Oval 151"/>
              <p:cNvSpPr>
                <a:spLocks noChangeArrowheads="1"/>
              </p:cNvSpPr>
              <p:nvPr userDrawn="1"/>
            </p:nvSpPr>
            <p:spPr bwMode="gray">
              <a:xfrm>
                <a:off x="5229470" y="4442670"/>
                <a:ext cx="78891" cy="78891"/>
              </a:xfrm>
              <a:prstGeom prst="ellipse">
                <a:avLst/>
              </a:prstGeom>
              <a:solidFill>
                <a:srgbClr val="40CDF5"/>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671" name="Rectangle 152"/>
              <p:cNvSpPr>
                <a:spLocks noChangeArrowheads="1"/>
              </p:cNvSpPr>
              <p:nvPr userDrawn="1"/>
            </p:nvSpPr>
            <p:spPr bwMode="gray">
              <a:xfrm>
                <a:off x="5026020" y="4068984"/>
                <a:ext cx="211757" cy="211757"/>
              </a:xfrm>
              <a:prstGeom prst="rect">
                <a:avLst/>
              </a:prstGeom>
              <a:solidFill>
                <a:srgbClr val="7373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2" name="Rectangle 153"/>
              <p:cNvSpPr>
                <a:spLocks noChangeArrowheads="1"/>
              </p:cNvSpPr>
              <p:nvPr userDrawn="1"/>
            </p:nvSpPr>
            <p:spPr bwMode="gray">
              <a:xfrm>
                <a:off x="4814263" y="4068984"/>
                <a:ext cx="211757" cy="2117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3" name="Rectangle 154"/>
              <p:cNvSpPr>
                <a:spLocks noChangeArrowheads="1"/>
              </p:cNvSpPr>
              <p:nvPr userDrawn="1"/>
            </p:nvSpPr>
            <p:spPr bwMode="gray">
              <a:xfrm>
                <a:off x="4814263" y="3861380"/>
                <a:ext cx="211757" cy="207604"/>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4" name="Rectangle 155"/>
              <p:cNvSpPr>
                <a:spLocks noChangeArrowheads="1"/>
              </p:cNvSpPr>
              <p:nvPr userDrawn="1"/>
            </p:nvSpPr>
            <p:spPr bwMode="gray">
              <a:xfrm>
                <a:off x="5237775" y="4068984"/>
                <a:ext cx="211757" cy="211757"/>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5" name="Rectangle 156"/>
              <p:cNvSpPr>
                <a:spLocks noChangeArrowheads="1"/>
              </p:cNvSpPr>
              <p:nvPr userDrawn="1"/>
            </p:nvSpPr>
            <p:spPr bwMode="gray">
              <a:xfrm>
                <a:off x="5449532" y="4068984"/>
                <a:ext cx="211757" cy="211757"/>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6" name="Rectangle 157"/>
              <p:cNvSpPr>
                <a:spLocks noChangeArrowheads="1"/>
              </p:cNvSpPr>
              <p:nvPr userDrawn="1"/>
            </p:nvSpPr>
            <p:spPr bwMode="gray">
              <a:xfrm>
                <a:off x="5026020" y="3861380"/>
                <a:ext cx="211757" cy="207604"/>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7" name="Rectangle 158"/>
              <p:cNvSpPr>
                <a:spLocks noChangeArrowheads="1"/>
              </p:cNvSpPr>
              <p:nvPr userDrawn="1"/>
            </p:nvSpPr>
            <p:spPr bwMode="gray">
              <a:xfrm>
                <a:off x="5237775" y="3861380"/>
                <a:ext cx="211757" cy="207604"/>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8" name="Rectangle 159"/>
              <p:cNvSpPr>
                <a:spLocks noChangeArrowheads="1"/>
              </p:cNvSpPr>
              <p:nvPr userDrawn="1"/>
            </p:nvSpPr>
            <p:spPr bwMode="gray">
              <a:xfrm>
                <a:off x="5520116" y="3703601"/>
                <a:ext cx="53978" cy="298949"/>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9" name="Freeform 160"/>
              <p:cNvSpPr>
                <a:spLocks/>
              </p:cNvSpPr>
              <p:nvPr userDrawn="1"/>
            </p:nvSpPr>
            <p:spPr bwMode="gray">
              <a:xfrm>
                <a:off x="4868241" y="4579690"/>
                <a:ext cx="1125213" cy="66433"/>
              </a:xfrm>
              <a:custGeom>
                <a:avLst/>
                <a:gdLst>
                  <a:gd name="T0" fmla="*/ 306 w 310"/>
                  <a:gd name="T1" fmla="*/ 0 h 18"/>
                  <a:gd name="T2" fmla="*/ 273 w 310"/>
                  <a:gd name="T3" fmla="*/ 0 h 18"/>
                  <a:gd name="T4" fmla="*/ 240 w 310"/>
                  <a:gd name="T5" fmla="*/ 0 h 18"/>
                  <a:gd name="T6" fmla="*/ 240 w 310"/>
                  <a:gd name="T7" fmla="*/ 0 h 18"/>
                  <a:gd name="T8" fmla="*/ 206 w 310"/>
                  <a:gd name="T9" fmla="*/ 0 h 18"/>
                  <a:gd name="T10" fmla="*/ 206 w 310"/>
                  <a:gd name="T11" fmla="*/ 0 h 18"/>
                  <a:gd name="T12" fmla="*/ 173 w 310"/>
                  <a:gd name="T13" fmla="*/ 0 h 18"/>
                  <a:gd name="T14" fmla="*/ 173 w 310"/>
                  <a:gd name="T15" fmla="*/ 0 h 18"/>
                  <a:gd name="T16" fmla="*/ 173 w 310"/>
                  <a:gd name="T17" fmla="*/ 0 h 18"/>
                  <a:gd name="T18" fmla="*/ 140 w 310"/>
                  <a:gd name="T19" fmla="*/ 0 h 18"/>
                  <a:gd name="T20" fmla="*/ 140 w 310"/>
                  <a:gd name="T21" fmla="*/ 0 h 18"/>
                  <a:gd name="T22" fmla="*/ 140 w 310"/>
                  <a:gd name="T23" fmla="*/ 0 h 18"/>
                  <a:gd name="T24" fmla="*/ 140 w 310"/>
                  <a:gd name="T25" fmla="*/ 0 h 18"/>
                  <a:gd name="T26" fmla="*/ 140 w 310"/>
                  <a:gd name="T27" fmla="*/ 0 h 18"/>
                  <a:gd name="T28" fmla="*/ 140 w 310"/>
                  <a:gd name="T29" fmla="*/ 0 h 18"/>
                  <a:gd name="T30" fmla="*/ 107 w 310"/>
                  <a:gd name="T31" fmla="*/ 0 h 18"/>
                  <a:gd name="T32" fmla="*/ 107 w 310"/>
                  <a:gd name="T33" fmla="*/ 0 h 18"/>
                  <a:gd name="T34" fmla="*/ 107 w 310"/>
                  <a:gd name="T35" fmla="*/ 0 h 18"/>
                  <a:gd name="T36" fmla="*/ 107 w 310"/>
                  <a:gd name="T37" fmla="*/ 0 h 18"/>
                  <a:gd name="T38" fmla="*/ 107 w 310"/>
                  <a:gd name="T39" fmla="*/ 0 h 18"/>
                  <a:gd name="T40" fmla="*/ 74 w 310"/>
                  <a:gd name="T41" fmla="*/ 0 h 18"/>
                  <a:gd name="T42" fmla="*/ 74 w 310"/>
                  <a:gd name="T43" fmla="*/ 0 h 18"/>
                  <a:gd name="T44" fmla="*/ 74 w 310"/>
                  <a:gd name="T45" fmla="*/ 0 h 18"/>
                  <a:gd name="T46" fmla="*/ 74 w 310"/>
                  <a:gd name="T47" fmla="*/ 0 h 18"/>
                  <a:gd name="T48" fmla="*/ 74 w 310"/>
                  <a:gd name="T49" fmla="*/ 0 h 18"/>
                  <a:gd name="T50" fmla="*/ 41 w 310"/>
                  <a:gd name="T51" fmla="*/ 0 h 18"/>
                  <a:gd name="T52" fmla="*/ 41 w 310"/>
                  <a:gd name="T53" fmla="*/ 0 h 18"/>
                  <a:gd name="T54" fmla="*/ 41 w 310"/>
                  <a:gd name="T55" fmla="*/ 0 h 18"/>
                  <a:gd name="T56" fmla="*/ 41 w 310"/>
                  <a:gd name="T57" fmla="*/ 0 h 18"/>
                  <a:gd name="T58" fmla="*/ 41 w 310"/>
                  <a:gd name="T59" fmla="*/ 0 h 18"/>
                  <a:gd name="T60" fmla="*/ 22 w 310"/>
                  <a:gd name="T61" fmla="*/ 12 h 18"/>
                  <a:gd name="T62" fmla="*/ 8 w 310"/>
                  <a:gd name="T63" fmla="*/ 0 h 18"/>
                  <a:gd name="T64" fmla="*/ 0 w 310"/>
                  <a:gd name="T65" fmla="*/ 10 h 18"/>
                  <a:gd name="T66" fmla="*/ 9 w 310"/>
                  <a:gd name="T67" fmla="*/ 18 h 18"/>
                  <a:gd name="T68" fmla="*/ 25 w 310"/>
                  <a:gd name="T69" fmla="*/ 18 h 18"/>
                  <a:gd name="T70" fmla="*/ 202 w 310"/>
                  <a:gd name="T71" fmla="*/ 18 h 18"/>
                  <a:gd name="T72" fmla="*/ 268 w 310"/>
                  <a:gd name="T73" fmla="*/ 18 h 18"/>
                  <a:gd name="T74" fmla="*/ 310 w 310"/>
                  <a:gd name="T75" fmla="*/ 7 h 18"/>
                  <a:gd name="T76" fmla="*/ 306 w 310"/>
                  <a:gd name="T77"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10" h="18">
                    <a:moveTo>
                      <a:pt x="306" y="0"/>
                    </a:moveTo>
                    <a:cubicBezTo>
                      <a:pt x="301" y="16"/>
                      <a:pt x="278" y="16"/>
                      <a:pt x="273" y="0"/>
                    </a:cubicBezTo>
                    <a:cubicBezTo>
                      <a:pt x="268" y="14"/>
                      <a:pt x="241" y="18"/>
                      <a:pt x="240" y="0"/>
                    </a:cubicBezTo>
                    <a:cubicBezTo>
                      <a:pt x="240" y="0"/>
                      <a:pt x="240" y="0"/>
                      <a:pt x="240" y="0"/>
                    </a:cubicBezTo>
                    <a:cubicBezTo>
                      <a:pt x="235" y="16"/>
                      <a:pt x="211" y="16"/>
                      <a:pt x="206" y="0"/>
                    </a:cubicBezTo>
                    <a:cubicBezTo>
                      <a:pt x="206" y="0"/>
                      <a:pt x="206" y="0"/>
                      <a:pt x="206" y="0"/>
                    </a:cubicBezTo>
                    <a:cubicBezTo>
                      <a:pt x="202" y="16"/>
                      <a:pt x="178" y="16"/>
                      <a:pt x="173" y="0"/>
                    </a:cubicBezTo>
                    <a:cubicBezTo>
                      <a:pt x="173" y="0"/>
                      <a:pt x="173" y="0"/>
                      <a:pt x="173" y="0"/>
                    </a:cubicBezTo>
                    <a:cubicBezTo>
                      <a:pt x="173" y="0"/>
                      <a:pt x="173" y="0"/>
                      <a:pt x="173" y="0"/>
                    </a:cubicBezTo>
                    <a:cubicBezTo>
                      <a:pt x="168" y="16"/>
                      <a:pt x="145" y="16"/>
                      <a:pt x="140" y="0"/>
                    </a:cubicBezTo>
                    <a:cubicBezTo>
                      <a:pt x="140" y="0"/>
                      <a:pt x="140" y="0"/>
                      <a:pt x="140" y="0"/>
                    </a:cubicBezTo>
                    <a:cubicBezTo>
                      <a:pt x="140" y="0"/>
                      <a:pt x="140" y="0"/>
                      <a:pt x="140" y="0"/>
                    </a:cubicBezTo>
                    <a:cubicBezTo>
                      <a:pt x="140" y="0"/>
                      <a:pt x="140" y="0"/>
                      <a:pt x="140" y="0"/>
                    </a:cubicBezTo>
                    <a:cubicBezTo>
                      <a:pt x="140" y="0"/>
                      <a:pt x="140" y="0"/>
                      <a:pt x="140" y="0"/>
                    </a:cubicBezTo>
                    <a:cubicBezTo>
                      <a:pt x="140" y="0"/>
                      <a:pt x="140" y="0"/>
                      <a:pt x="140" y="0"/>
                    </a:cubicBezTo>
                    <a:cubicBezTo>
                      <a:pt x="135" y="16"/>
                      <a:pt x="112" y="16"/>
                      <a:pt x="107" y="0"/>
                    </a:cubicBezTo>
                    <a:cubicBezTo>
                      <a:pt x="107" y="0"/>
                      <a:pt x="107" y="0"/>
                      <a:pt x="107" y="0"/>
                    </a:cubicBezTo>
                    <a:cubicBezTo>
                      <a:pt x="107" y="0"/>
                      <a:pt x="107" y="0"/>
                      <a:pt x="107" y="0"/>
                    </a:cubicBezTo>
                    <a:cubicBezTo>
                      <a:pt x="107" y="0"/>
                      <a:pt x="107" y="0"/>
                      <a:pt x="107" y="0"/>
                    </a:cubicBezTo>
                    <a:cubicBezTo>
                      <a:pt x="107" y="0"/>
                      <a:pt x="107" y="0"/>
                      <a:pt x="107" y="0"/>
                    </a:cubicBezTo>
                    <a:cubicBezTo>
                      <a:pt x="102" y="15"/>
                      <a:pt x="79" y="16"/>
                      <a:pt x="74" y="0"/>
                    </a:cubicBezTo>
                    <a:cubicBezTo>
                      <a:pt x="74" y="0"/>
                      <a:pt x="74" y="0"/>
                      <a:pt x="74" y="0"/>
                    </a:cubicBezTo>
                    <a:cubicBezTo>
                      <a:pt x="74" y="0"/>
                      <a:pt x="74" y="0"/>
                      <a:pt x="74" y="0"/>
                    </a:cubicBezTo>
                    <a:cubicBezTo>
                      <a:pt x="74" y="0"/>
                      <a:pt x="74" y="0"/>
                      <a:pt x="74" y="0"/>
                    </a:cubicBezTo>
                    <a:cubicBezTo>
                      <a:pt x="74" y="0"/>
                      <a:pt x="74" y="0"/>
                      <a:pt x="74" y="0"/>
                    </a:cubicBezTo>
                    <a:cubicBezTo>
                      <a:pt x="69" y="16"/>
                      <a:pt x="46" y="16"/>
                      <a:pt x="41" y="0"/>
                    </a:cubicBezTo>
                    <a:cubicBezTo>
                      <a:pt x="41" y="0"/>
                      <a:pt x="41" y="0"/>
                      <a:pt x="41" y="0"/>
                    </a:cubicBezTo>
                    <a:cubicBezTo>
                      <a:pt x="41" y="0"/>
                      <a:pt x="41" y="0"/>
                      <a:pt x="41" y="0"/>
                    </a:cubicBezTo>
                    <a:cubicBezTo>
                      <a:pt x="41" y="0"/>
                      <a:pt x="41" y="0"/>
                      <a:pt x="41" y="0"/>
                    </a:cubicBezTo>
                    <a:cubicBezTo>
                      <a:pt x="41" y="0"/>
                      <a:pt x="41" y="0"/>
                      <a:pt x="41" y="0"/>
                    </a:cubicBezTo>
                    <a:cubicBezTo>
                      <a:pt x="39" y="8"/>
                      <a:pt x="30" y="13"/>
                      <a:pt x="22" y="12"/>
                    </a:cubicBezTo>
                    <a:cubicBezTo>
                      <a:pt x="15" y="11"/>
                      <a:pt x="10" y="6"/>
                      <a:pt x="8" y="0"/>
                    </a:cubicBezTo>
                    <a:cubicBezTo>
                      <a:pt x="7" y="4"/>
                      <a:pt x="4" y="8"/>
                      <a:pt x="0" y="10"/>
                    </a:cubicBezTo>
                    <a:cubicBezTo>
                      <a:pt x="9" y="18"/>
                      <a:pt x="9" y="18"/>
                      <a:pt x="9" y="18"/>
                    </a:cubicBezTo>
                    <a:cubicBezTo>
                      <a:pt x="25" y="18"/>
                      <a:pt x="25" y="18"/>
                      <a:pt x="25" y="18"/>
                    </a:cubicBezTo>
                    <a:cubicBezTo>
                      <a:pt x="202" y="18"/>
                      <a:pt x="202" y="18"/>
                      <a:pt x="202" y="18"/>
                    </a:cubicBezTo>
                    <a:cubicBezTo>
                      <a:pt x="268" y="18"/>
                      <a:pt x="268" y="18"/>
                      <a:pt x="268" y="18"/>
                    </a:cubicBezTo>
                    <a:cubicBezTo>
                      <a:pt x="283" y="18"/>
                      <a:pt x="297" y="14"/>
                      <a:pt x="310" y="7"/>
                    </a:cubicBezTo>
                    <a:cubicBezTo>
                      <a:pt x="308" y="5"/>
                      <a:pt x="307" y="3"/>
                      <a:pt x="306" y="0"/>
                    </a:cubicBez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0" name="Freeform 161"/>
              <p:cNvSpPr>
                <a:spLocks/>
              </p:cNvSpPr>
              <p:nvPr userDrawn="1"/>
            </p:nvSpPr>
            <p:spPr bwMode="gray">
              <a:xfrm>
                <a:off x="7234923" y="1843473"/>
                <a:ext cx="95499" cy="340470"/>
              </a:xfrm>
              <a:custGeom>
                <a:avLst/>
                <a:gdLst>
                  <a:gd name="T0" fmla="*/ 23 w 23"/>
                  <a:gd name="T1" fmla="*/ 82 h 82"/>
                  <a:gd name="T2" fmla="*/ 0 w 23"/>
                  <a:gd name="T3" fmla="*/ 82 h 82"/>
                  <a:gd name="T4" fmla="*/ 11 w 23"/>
                  <a:gd name="T5" fmla="*/ 0 h 82"/>
                  <a:gd name="T6" fmla="*/ 23 w 23"/>
                  <a:gd name="T7" fmla="*/ 82 h 82"/>
                </a:gdLst>
                <a:ahLst/>
                <a:cxnLst>
                  <a:cxn ang="0">
                    <a:pos x="T0" y="T1"/>
                  </a:cxn>
                  <a:cxn ang="0">
                    <a:pos x="T2" y="T3"/>
                  </a:cxn>
                  <a:cxn ang="0">
                    <a:pos x="T4" y="T5"/>
                  </a:cxn>
                  <a:cxn ang="0">
                    <a:pos x="T6" y="T7"/>
                  </a:cxn>
                </a:cxnLst>
                <a:rect l="0" t="0" r="r" b="b"/>
                <a:pathLst>
                  <a:path w="23" h="82">
                    <a:moveTo>
                      <a:pt x="23" y="82"/>
                    </a:moveTo>
                    <a:lnTo>
                      <a:pt x="0" y="82"/>
                    </a:lnTo>
                    <a:lnTo>
                      <a:pt x="11" y="0"/>
                    </a:lnTo>
                    <a:lnTo>
                      <a:pt x="23" y="82"/>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1" name="Freeform 162"/>
              <p:cNvSpPr>
                <a:spLocks/>
              </p:cNvSpPr>
              <p:nvPr userDrawn="1"/>
            </p:nvSpPr>
            <p:spPr bwMode="gray">
              <a:xfrm>
                <a:off x="7110361" y="2283592"/>
                <a:ext cx="340470" cy="950826"/>
              </a:xfrm>
              <a:custGeom>
                <a:avLst/>
                <a:gdLst>
                  <a:gd name="T0" fmla="*/ 90 w 94"/>
                  <a:gd name="T1" fmla="*/ 0 h 263"/>
                  <a:gd name="T2" fmla="*/ 82 w 94"/>
                  <a:gd name="T3" fmla="*/ 0 h 263"/>
                  <a:gd name="T4" fmla="*/ 11 w 94"/>
                  <a:gd name="T5" fmla="*/ 0 h 263"/>
                  <a:gd name="T6" fmla="*/ 4 w 94"/>
                  <a:gd name="T7" fmla="*/ 0 h 263"/>
                  <a:gd name="T8" fmla="*/ 0 w 94"/>
                  <a:gd name="T9" fmla="*/ 4 h 263"/>
                  <a:gd name="T10" fmla="*/ 0 w 94"/>
                  <a:gd name="T11" fmla="*/ 263 h 263"/>
                  <a:gd name="T12" fmla="*/ 11 w 94"/>
                  <a:gd name="T13" fmla="*/ 263 h 263"/>
                  <a:gd name="T14" fmla="*/ 82 w 94"/>
                  <a:gd name="T15" fmla="*/ 263 h 263"/>
                  <a:gd name="T16" fmla="*/ 94 w 94"/>
                  <a:gd name="T17" fmla="*/ 263 h 263"/>
                  <a:gd name="T18" fmla="*/ 94 w 94"/>
                  <a:gd name="T19" fmla="*/ 4 h 263"/>
                  <a:gd name="T20" fmla="*/ 90 w 94"/>
                  <a:gd name="T21" fmla="*/ 0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4" h="263">
                    <a:moveTo>
                      <a:pt x="90" y="0"/>
                    </a:moveTo>
                    <a:cubicBezTo>
                      <a:pt x="82" y="0"/>
                      <a:pt x="82" y="0"/>
                      <a:pt x="82" y="0"/>
                    </a:cubicBezTo>
                    <a:cubicBezTo>
                      <a:pt x="11" y="0"/>
                      <a:pt x="11" y="0"/>
                      <a:pt x="11" y="0"/>
                    </a:cubicBezTo>
                    <a:cubicBezTo>
                      <a:pt x="4" y="0"/>
                      <a:pt x="4" y="0"/>
                      <a:pt x="4" y="0"/>
                    </a:cubicBezTo>
                    <a:cubicBezTo>
                      <a:pt x="2" y="0"/>
                      <a:pt x="0" y="2"/>
                      <a:pt x="0" y="4"/>
                    </a:cubicBezTo>
                    <a:cubicBezTo>
                      <a:pt x="0" y="263"/>
                      <a:pt x="0" y="263"/>
                      <a:pt x="0" y="263"/>
                    </a:cubicBezTo>
                    <a:cubicBezTo>
                      <a:pt x="11" y="263"/>
                      <a:pt x="11" y="263"/>
                      <a:pt x="11" y="263"/>
                    </a:cubicBezTo>
                    <a:cubicBezTo>
                      <a:pt x="82" y="263"/>
                      <a:pt x="82" y="263"/>
                      <a:pt x="82" y="263"/>
                    </a:cubicBezTo>
                    <a:cubicBezTo>
                      <a:pt x="94" y="263"/>
                      <a:pt x="94" y="263"/>
                      <a:pt x="94" y="263"/>
                    </a:cubicBezTo>
                    <a:cubicBezTo>
                      <a:pt x="94" y="4"/>
                      <a:pt x="94" y="4"/>
                      <a:pt x="94" y="4"/>
                    </a:cubicBezTo>
                    <a:cubicBezTo>
                      <a:pt x="94" y="2"/>
                      <a:pt x="92" y="0"/>
                      <a:pt x="9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2" name="Freeform 163"/>
              <p:cNvSpPr>
                <a:spLocks/>
              </p:cNvSpPr>
              <p:nvPr userDrawn="1"/>
            </p:nvSpPr>
            <p:spPr bwMode="gray">
              <a:xfrm>
                <a:off x="7180945" y="2183943"/>
                <a:ext cx="203453" cy="99650"/>
              </a:xfrm>
              <a:custGeom>
                <a:avLst/>
                <a:gdLst>
                  <a:gd name="T0" fmla="*/ 56 w 56"/>
                  <a:gd name="T1" fmla="*/ 28 h 28"/>
                  <a:gd name="T2" fmla="*/ 56 w 56"/>
                  <a:gd name="T3" fmla="*/ 4 h 28"/>
                  <a:gd name="T4" fmla="*/ 52 w 56"/>
                  <a:gd name="T5" fmla="*/ 0 h 28"/>
                  <a:gd name="T6" fmla="*/ 44 w 56"/>
                  <a:gd name="T7" fmla="*/ 0 h 28"/>
                  <a:gd name="T8" fmla="*/ 11 w 56"/>
                  <a:gd name="T9" fmla="*/ 0 h 28"/>
                  <a:gd name="T10" fmla="*/ 4 w 56"/>
                  <a:gd name="T11" fmla="*/ 0 h 28"/>
                  <a:gd name="T12" fmla="*/ 0 w 56"/>
                  <a:gd name="T13" fmla="*/ 4 h 28"/>
                  <a:gd name="T14" fmla="*/ 0 w 56"/>
                  <a:gd name="T15" fmla="*/ 28 h 28"/>
                  <a:gd name="T16" fmla="*/ 56 w 56"/>
                  <a:gd name="T17"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28">
                    <a:moveTo>
                      <a:pt x="56" y="28"/>
                    </a:moveTo>
                    <a:cubicBezTo>
                      <a:pt x="56" y="4"/>
                      <a:pt x="56" y="4"/>
                      <a:pt x="56" y="4"/>
                    </a:cubicBezTo>
                    <a:cubicBezTo>
                      <a:pt x="56" y="2"/>
                      <a:pt x="54" y="0"/>
                      <a:pt x="52" y="0"/>
                    </a:cubicBezTo>
                    <a:cubicBezTo>
                      <a:pt x="44" y="0"/>
                      <a:pt x="44" y="0"/>
                      <a:pt x="44" y="0"/>
                    </a:cubicBezTo>
                    <a:cubicBezTo>
                      <a:pt x="11" y="0"/>
                      <a:pt x="11" y="0"/>
                      <a:pt x="11" y="0"/>
                    </a:cubicBezTo>
                    <a:cubicBezTo>
                      <a:pt x="4" y="0"/>
                      <a:pt x="4" y="0"/>
                      <a:pt x="4" y="0"/>
                    </a:cubicBezTo>
                    <a:cubicBezTo>
                      <a:pt x="2" y="0"/>
                      <a:pt x="0" y="2"/>
                      <a:pt x="0" y="4"/>
                    </a:cubicBezTo>
                    <a:cubicBezTo>
                      <a:pt x="0" y="28"/>
                      <a:pt x="0" y="28"/>
                      <a:pt x="0" y="28"/>
                    </a:cubicBezTo>
                    <a:lnTo>
                      <a:pt x="56" y="28"/>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3" name="Freeform 164"/>
              <p:cNvSpPr>
                <a:spLocks/>
              </p:cNvSpPr>
              <p:nvPr userDrawn="1"/>
            </p:nvSpPr>
            <p:spPr bwMode="gray">
              <a:xfrm>
                <a:off x="7180945" y="2183943"/>
                <a:ext cx="203453" cy="99650"/>
              </a:xfrm>
              <a:custGeom>
                <a:avLst/>
                <a:gdLst>
                  <a:gd name="T0" fmla="*/ 56 w 56"/>
                  <a:gd name="T1" fmla="*/ 28 h 28"/>
                  <a:gd name="T2" fmla="*/ 56 w 56"/>
                  <a:gd name="T3" fmla="*/ 4 h 28"/>
                  <a:gd name="T4" fmla="*/ 52 w 56"/>
                  <a:gd name="T5" fmla="*/ 0 h 28"/>
                  <a:gd name="T6" fmla="*/ 44 w 56"/>
                  <a:gd name="T7" fmla="*/ 0 h 28"/>
                  <a:gd name="T8" fmla="*/ 11 w 56"/>
                  <a:gd name="T9" fmla="*/ 0 h 28"/>
                  <a:gd name="T10" fmla="*/ 4 w 56"/>
                  <a:gd name="T11" fmla="*/ 0 h 28"/>
                  <a:gd name="T12" fmla="*/ 0 w 56"/>
                  <a:gd name="T13" fmla="*/ 4 h 28"/>
                  <a:gd name="T14" fmla="*/ 0 w 56"/>
                  <a:gd name="T15" fmla="*/ 28 h 28"/>
                  <a:gd name="T16" fmla="*/ 56 w 56"/>
                  <a:gd name="T17"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28">
                    <a:moveTo>
                      <a:pt x="56" y="28"/>
                    </a:moveTo>
                    <a:cubicBezTo>
                      <a:pt x="56" y="4"/>
                      <a:pt x="56" y="4"/>
                      <a:pt x="56" y="4"/>
                    </a:cubicBezTo>
                    <a:cubicBezTo>
                      <a:pt x="56" y="2"/>
                      <a:pt x="54" y="0"/>
                      <a:pt x="52" y="0"/>
                    </a:cubicBezTo>
                    <a:cubicBezTo>
                      <a:pt x="44" y="0"/>
                      <a:pt x="44" y="0"/>
                      <a:pt x="44" y="0"/>
                    </a:cubicBezTo>
                    <a:cubicBezTo>
                      <a:pt x="11" y="0"/>
                      <a:pt x="11" y="0"/>
                      <a:pt x="11" y="0"/>
                    </a:cubicBezTo>
                    <a:cubicBezTo>
                      <a:pt x="4" y="0"/>
                      <a:pt x="4" y="0"/>
                      <a:pt x="4" y="0"/>
                    </a:cubicBezTo>
                    <a:cubicBezTo>
                      <a:pt x="2" y="0"/>
                      <a:pt x="0" y="2"/>
                      <a:pt x="0" y="4"/>
                    </a:cubicBezTo>
                    <a:cubicBezTo>
                      <a:pt x="0" y="28"/>
                      <a:pt x="0" y="28"/>
                      <a:pt x="0" y="28"/>
                    </a:cubicBezTo>
                    <a:lnTo>
                      <a:pt x="56" y="28"/>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4" name="Rectangle 165"/>
              <p:cNvSpPr>
                <a:spLocks noChangeArrowheads="1"/>
              </p:cNvSpPr>
              <p:nvPr userDrawn="1"/>
            </p:nvSpPr>
            <p:spPr bwMode="gray">
              <a:xfrm>
                <a:off x="7160186" y="2350025"/>
                <a:ext cx="16608" cy="8179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5" name="Rectangle 166"/>
              <p:cNvSpPr>
                <a:spLocks noChangeArrowheads="1"/>
              </p:cNvSpPr>
              <p:nvPr userDrawn="1"/>
            </p:nvSpPr>
            <p:spPr bwMode="gray">
              <a:xfrm>
                <a:off x="7193402" y="2350025"/>
                <a:ext cx="24912" cy="8179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6" name="Rectangle 167"/>
              <p:cNvSpPr>
                <a:spLocks noChangeArrowheads="1"/>
              </p:cNvSpPr>
              <p:nvPr userDrawn="1"/>
            </p:nvSpPr>
            <p:spPr bwMode="gray">
              <a:xfrm>
                <a:off x="7234923" y="2350025"/>
                <a:ext cx="16608" cy="8179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7" name="Rectangle 168"/>
              <p:cNvSpPr>
                <a:spLocks noChangeArrowheads="1"/>
              </p:cNvSpPr>
              <p:nvPr userDrawn="1"/>
            </p:nvSpPr>
            <p:spPr bwMode="gray">
              <a:xfrm>
                <a:off x="7272290" y="2350025"/>
                <a:ext cx="20762" cy="8179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8" name="Rectangle 169"/>
              <p:cNvSpPr>
                <a:spLocks noChangeArrowheads="1"/>
              </p:cNvSpPr>
              <p:nvPr userDrawn="1"/>
            </p:nvSpPr>
            <p:spPr bwMode="gray">
              <a:xfrm>
                <a:off x="7305507" y="2350025"/>
                <a:ext cx="24912" cy="8179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9" name="Rectangle 170"/>
              <p:cNvSpPr>
                <a:spLocks noChangeArrowheads="1"/>
              </p:cNvSpPr>
              <p:nvPr userDrawn="1"/>
            </p:nvSpPr>
            <p:spPr bwMode="gray">
              <a:xfrm>
                <a:off x="7347028" y="2350025"/>
                <a:ext cx="20762" cy="8179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0" name="Rectangle 171"/>
              <p:cNvSpPr>
                <a:spLocks noChangeArrowheads="1"/>
              </p:cNvSpPr>
              <p:nvPr userDrawn="1"/>
            </p:nvSpPr>
            <p:spPr bwMode="gray">
              <a:xfrm>
                <a:off x="7384398" y="2350025"/>
                <a:ext cx="20762" cy="8179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1" name="Freeform 172"/>
              <p:cNvSpPr>
                <a:spLocks noEditPoints="1"/>
              </p:cNvSpPr>
              <p:nvPr userDrawn="1"/>
            </p:nvSpPr>
            <p:spPr bwMode="gray">
              <a:xfrm>
                <a:off x="6707608" y="2279442"/>
                <a:ext cx="406903" cy="950826"/>
              </a:xfrm>
              <a:custGeom>
                <a:avLst/>
                <a:gdLst>
                  <a:gd name="T0" fmla="*/ 90 w 98"/>
                  <a:gd name="T1" fmla="*/ 34 h 229"/>
                  <a:gd name="T2" fmla="*/ 50 w 98"/>
                  <a:gd name="T3" fmla="*/ 13 h 229"/>
                  <a:gd name="T4" fmla="*/ 47 w 98"/>
                  <a:gd name="T5" fmla="*/ 0 h 229"/>
                  <a:gd name="T6" fmla="*/ 8 w 98"/>
                  <a:gd name="T7" fmla="*/ 34 h 229"/>
                  <a:gd name="T8" fmla="*/ 98 w 98"/>
                  <a:gd name="T9" fmla="*/ 229 h 229"/>
                  <a:gd name="T10" fmla="*/ 72 w 98"/>
                  <a:gd name="T11" fmla="*/ 72 h 229"/>
                  <a:gd name="T12" fmla="*/ 72 w 98"/>
                  <a:gd name="T13" fmla="*/ 87 h 229"/>
                  <a:gd name="T14" fmla="*/ 62 w 98"/>
                  <a:gd name="T15" fmla="*/ 112 h 229"/>
                  <a:gd name="T16" fmla="*/ 62 w 98"/>
                  <a:gd name="T17" fmla="*/ 112 h 229"/>
                  <a:gd name="T18" fmla="*/ 62 w 98"/>
                  <a:gd name="T19" fmla="*/ 156 h 229"/>
                  <a:gd name="T20" fmla="*/ 18 w 98"/>
                  <a:gd name="T21" fmla="*/ 72 h 229"/>
                  <a:gd name="T22" fmla="*/ 18 w 98"/>
                  <a:gd name="T23" fmla="*/ 87 h 229"/>
                  <a:gd name="T24" fmla="*/ 8 w 98"/>
                  <a:gd name="T25" fmla="*/ 112 h 229"/>
                  <a:gd name="T26" fmla="*/ 8 w 98"/>
                  <a:gd name="T27" fmla="*/ 112 h 229"/>
                  <a:gd name="T28" fmla="*/ 8 w 98"/>
                  <a:gd name="T29" fmla="*/ 156 h 229"/>
                  <a:gd name="T30" fmla="*/ 18 w 98"/>
                  <a:gd name="T31" fmla="*/ 180 h 229"/>
                  <a:gd name="T32" fmla="*/ 8 w 98"/>
                  <a:gd name="T33" fmla="*/ 223 h 229"/>
                  <a:gd name="T34" fmla="*/ 20 w 98"/>
                  <a:gd name="T35" fmla="*/ 223 h 229"/>
                  <a:gd name="T36" fmla="*/ 20 w 98"/>
                  <a:gd name="T37" fmla="*/ 223 h 229"/>
                  <a:gd name="T38" fmla="*/ 28 w 98"/>
                  <a:gd name="T39" fmla="*/ 195 h 229"/>
                  <a:gd name="T40" fmla="*/ 31 w 98"/>
                  <a:gd name="T41" fmla="*/ 195 h 229"/>
                  <a:gd name="T42" fmla="*/ 26 w 98"/>
                  <a:gd name="T43" fmla="*/ 180 h 229"/>
                  <a:gd name="T44" fmla="*/ 36 w 98"/>
                  <a:gd name="T45" fmla="*/ 156 h 229"/>
                  <a:gd name="T46" fmla="*/ 36 w 98"/>
                  <a:gd name="T47" fmla="*/ 156 h 229"/>
                  <a:gd name="T48" fmla="*/ 36 w 98"/>
                  <a:gd name="T49" fmla="*/ 112 h 229"/>
                  <a:gd name="T50" fmla="*/ 26 w 98"/>
                  <a:gd name="T51" fmla="*/ 87 h 229"/>
                  <a:gd name="T52" fmla="*/ 26 w 98"/>
                  <a:gd name="T53" fmla="*/ 72 h 229"/>
                  <a:gd name="T54" fmla="*/ 43 w 98"/>
                  <a:gd name="T55" fmla="*/ 223 h 229"/>
                  <a:gd name="T56" fmla="*/ 43 w 98"/>
                  <a:gd name="T57" fmla="*/ 223 h 229"/>
                  <a:gd name="T58" fmla="*/ 51 w 98"/>
                  <a:gd name="T59" fmla="*/ 195 h 229"/>
                  <a:gd name="T60" fmla="*/ 43 w 98"/>
                  <a:gd name="T61" fmla="*/ 161 h 229"/>
                  <a:gd name="T62" fmla="*/ 43 w 98"/>
                  <a:gd name="T63" fmla="*/ 156 h 229"/>
                  <a:gd name="T64" fmla="*/ 54 w 98"/>
                  <a:gd name="T65" fmla="*/ 132 h 229"/>
                  <a:gd name="T66" fmla="*/ 54 w 98"/>
                  <a:gd name="T67" fmla="*/ 132 h 229"/>
                  <a:gd name="T68" fmla="*/ 54 w 98"/>
                  <a:gd name="T69" fmla="*/ 87 h 229"/>
                  <a:gd name="T70" fmla="*/ 43 w 98"/>
                  <a:gd name="T71" fmla="*/ 53 h 229"/>
                  <a:gd name="T72" fmla="*/ 55 w 98"/>
                  <a:gd name="T73" fmla="*/ 223 h 229"/>
                  <a:gd name="T74" fmla="*/ 62 w 98"/>
                  <a:gd name="T75" fmla="*/ 161 h 229"/>
                  <a:gd name="T76" fmla="*/ 62 w 98"/>
                  <a:gd name="T77" fmla="*/ 161 h 229"/>
                  <a:gd name="T78" fmla="*/ 66 w 98"/>
                  <a:gd name="T79" fmla="*/ 195 h 229"/>
                  <a:gd name="T80" fmla="*/ 70 w 98"/>
                  <a:gd name="T81" fmla="*/ 195 h 229"/>
                  <a:gd name="T82" fmla="*/ 78 w 98"/>
                  <a:gd name="T83" fmla="*/ 223 h 229"/>
                  <a:gd name="T84" fmla="*/ 90 w 98"/>
                  <a:gd name="T85" fmla="*/ 223 h 229"/>
                  <a:gd name="T86" fmla="*/ 90 w 98"/>
                  <a:gd name="T87" fmla="*/ 223 h 229"/>
                  <a:gd name="T88" fmla="*/ 90 w 98"/>
                  <a:gd name="T89" fmla="*/ 161 h 229"/>
                  <a:gd name="T90" fmla="*/ 79 w 98"/>
                  <a:gd name="T91" fmla="*/ 137 h 229"/>
                  <a:gd name="T92" fmla="*/ 79 w 98"/>
                  <a:gd name="T93" fmla="*/ 132 h 229"/>
                  <a:gd name="T94" fmla="*/ 90 w 98"/>
                  <a:gd name="T95" fmla="*/ 106 h 229"/>
                  <a:gd name="T96" fmla="*/ 90 w 98"/>
                  <a:gd name="T97" fmla="*/ 106 h 229"/>
                  <a:gd name="T98" fmla="*/ 90 w 98"/>
                  <a:gd name="T99" fmla="*/ 53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8" h="229">
                    <a:moveTo>
                      <a:pt x="98" y="49"/>
                    </a:moveTo>
                    <a:lnTo>
                      <a:pt x="98" y="42"/>
                    </a:lnTo>
                    <a:lnTo>
                      <a:pt x="90" y="42"/>
                    </a:lnTo>
                    <a:lnTo>
                      <a:pt x="90" y="34"/>
                    </a:lnTo>
                    <a:lnTo>
                      <a:pt x="82" y="34"/>
                    </a:lnTo>
                    <a:lnTo>
                      <a:pt x="82" y="26"/>
                    </a:lnTo>
                    <a:lnTo>
                      <a:pt x="50" y="26"/>
                    </a:lnTo>
                    <a:lnTo>
                      <a:pt x="50" y="13"/>
                    </a:lnTo>
                    <a:lnTo>
                      <a:pt x="66" y="13"/>
                    </a:lnTo>
                    <a:lnTo>
                      <a:pt x="50" y="3"/>
                    </a:lnTo>
                    <a:lnTo>
                      <a:pt x="50" y="0"/>
                    </a:lnTo>
                    <a:lnTo>
                      <a:pt x="47" y="0"/>
                    </a:lnTo>
                    <a:lnTo>
                      <a:pt x="47" y="26"/>
                    </a:lnTo>
                    <a:lnTo>
                      <a:pt x="16" y="26"/>
                    </a:lnTo>
                    <a:lnTo>
                      <a:pt x="16" y="34"/>
                    </a:lnTo>
                    <a:lnTo>
                      <a:pt x="8" y="34"/>
                    </a:lnTo>
                    <a:lnTo>
                      <a:pt x="8" y="42"/>
                    </a:lnTo>
                    <a:lnTo>
                      <a:pt x="0" y="42"/>
                    </a:lnTo>
                    <a:lnTo>
                      <a:pt x="0" y="229"/>
                    </a:lnTo>
                    <a:lnTo>
                      <a:pt x="98" y="229"/>
                    </a:lnTo>
                    <a:lnTo>
                      <a:pt x="98" y="49"/>
                    </a:lnTo>
                    <a:close/>
                    <a:moveTo>
                      <a:pt x="62" y="53"/>
                    </a:moveTo>
                    <a:lnTo>
                      <a:pt x="72" y="53"/>
                    </a:lnTo>
                    <a:lnTo>
                      <a:pt x="72" y="72"/>
                    </a:lnTo>
                    <a:lnTo>
                      <a:pt x="62" y="72"/>
                    </a:lnTo>
                    <a:lnTo>
                      <a:pt x="62" y="53"/>
                    </a:lnTo>
                    <a:close/>
                    <a:moveTo>
                      <a:pt x="62" y="87"/>
                    </a:moveTo>
                    <a:lnTo>
                      <a:pt x="72" y="87"/>
                    </a:lnTo>
                    <a:lnTo>
                      <a:pt x="72" y="106"/>
                    </a:lnTo>
                    <a:lnTo>
                      <a:pt x="62" y="106"/>
                    </a:lnTo>
                    <a:lnTo>
                      <a:pt x="62" y="87"/>
                    </a:lnTo>
                    <a:close/>
                    <a:moveTo>
                      <a:pt x="62" y="112"/>
                    </a:moveTo>
                    <a:lnTo>
                      <a:pt x="72" y="112"/>
                    </a:lnTo>
                    <a:lnTo>
                      <a:pt x="72" y="132"/>
                    </a:lnTo>
                    <a:lnTo>
                      <a:pt x="62" y="132"/>
                    </a:lnTo>
                    <a:lnTo>
                      <a:pt x="62" y="112"/>
                    </a:lnTo>
                    <a:close/>
                    <a:moveTo>
                      <a:pt x="62" y="137"/>
                    </a:moveTo>
                    <a:lnTo>
                      <a:pt x="72" y="137"/>
                    </a:lnTo>
                    <a:lnTo>
                      <a:pt x="72" y="156"/>
                    </a:lnTo>
                    <a:lnTo>
                      <a:pt x="62" y="156"/>
                    </a:lnTo>
                    <a:lnTo>
                      <a:pt x="62" y="137"/>
                    </a:lnTo>
                    <a:close/>
                    <a:moveTo>
                      <a:pt x="8" y="53"/>
                    </a:moveTo>
                    <a:lnTo>
                      <a:pt x="18" y="53"/>
                    </a:lnTo>
                    <a:lnTo>
                      <a:pt x="18" y="72"/>
                    </a:lnTo>
                    <a:lnTo>
                      <a:pt x="8" y="72"/>
                    </a:lnTo>
                    <a:lnTo>
                      <a:pt x="8" y="53"/>
                    </a:lnTo>
                    <a:close/>
                    <a:moveTo>
                      <a:pt x="8" y="87"/>
                    </a:moveTo>
                    <a:lnTo>
                      <a:pt x="18" y="87"/>
                    </a:lnTo>
                    <a:lnTo>
                      <a:pt x="18" y="106"/>
                    </a:lnTo>
                    <a:lnTo>
                      <a:pt x="8" y="106"/>
                    </a:lnTo>
                    <a:lnTo>
                      <a:pt x="8" y="87"/>
                    </a:lnTo>
                    <a:close/>
                    <a:moveTo>
                      <a:pt x="8" y="112"/>
                    </a:moveTo>
                    <a:lnTo>
                      <a:pt x="18" y="112"/>
                    </a:lnTo>
                    <a:lnTo>
                      <a:pt x="18" y="132"/>
                    </a:lnTo>
                    <a:lnTo>
                      <a:pt x="8" y="132"/>
                    </a:lnTo>
                    <a:lnTo>
                      <a:pt x="8" y="112"/>
                    </a:lnTo>
                    <a:close/>
                    <a:moveTo>
                      <a:pt x="8" y="137"/>
                    </a:moveTo>
                    <a:lnTo>
                      <a:pt x="18" y="137"/>
                    </a:lnTo>
                    <a:lnTo>
                      <a:pt x="18" y="156"/>
                    </a:lnTo>
                    <a:lnTo>
                      <a:pt x="8" y="156"/>
                    </a:lnTo>
                    <a:lnTo>
                      <a:pt x="8" y="137"/>
                    </a:lnTo>
                    <a:close/>
                    <a:moveTo>
                      <a:pt x="8" y="161"/>
                    </a:moveTo>
                    <a:lnTo>
                      <a:pt x="18" y="161"/>
                    </a:lnTo>
                    <a:lnTo>
                      <a:pt x="18" y="180"/>
                    </a:lnTo>
                    <a:lnTo>
                      <a:pt x="8" y="180"/>
                    </a:lnTo>
                    <a:lnTo>
                      <a:pt x="8" y="161"/>
                    </a:lnTo>
                    <a:close/>
                    <a:moveTo>
                      <a:pt x="12" y="223"/>
                    </a:moveTo>
                    <a:lnTo>
                      <a:pt x="8" y="223"/>
                    </a:lnTo>
                    <a:lnTo>
                      <a:pt x="8" y="195"/>
                    </a:lnTo>
                    <a:lnTo>
                      <a:pt x="12" y="195"/>
                    </a:lnTo>
                    <a:lnTo>
                      <a:pt x="12" y="223"/>
                    </a:lnTo>
                    <a:close/>
                    <a:moveTo>
                      <a:pt x="20" y="223"/>
                    </a:moveTo>
                    <a:lnTo>
                      <a:pt x="15" y="223"/>
                    </a:lnTo>
                    <a:lnTo>
                      <a:pt x="15" y="195"/>
                    </a:lnTo>
                    <a:lnTo>
                      <a:pt x="20" y="195"/>
                    </a:lnTo>
                    <a:lnTo>
                      <a:pt x="20" y="223"/>
                    </a:lnTo>
                    <a:close/>
                    <a:moveTo>
                      <a:pt x="28" y="223"/>
                    </a:moveTo>
                    <a:lnTo>
                      <a:pt x="23" y="223"/>
                    </a:lnTo>
                    <a:lnTo>
                      <a:pt x="23" y="195"/>
                    </a:lnTo>
                    <a:lnTo>
                      <a:pt x="28" y="195"/>
                    </a:lnTo>
                    <a:lnTo>
                      <a:pt x="28" y="223"/>
                    </a:lnTo>
                    <a:close/>
                    <a:moveTo>
                      <a:pt x="35" y="223"/>
                    </a:moveTo>
                    <a:lnTo>
                      <a:pt x="31" y="223"/>
                    </a:lnTo>
                    <a:lnTo>
                      <a:pt x="31" y="195"/>
                    </a:lnTo>
                    <a:lnTo>
                      <a:pt x="35" y="195"/>
                    </a:lnTo>
                    <a:lnTo>
                      <a:pt x="35" y="223"/>
                    </a:lnTo>
                    <a:close/>
                    <a:moveTo>
                      <a:pt x="36" y="180"/>
                    </a:moveTo>
                    <a:lnTo>
                      <a:pt x="26" y="180"/>
                    </a:lnTo>
                    <a:lnTo>
                      <a:pt x="26" y="161"/>
                    </a:lnTo>
                    <a:lnTo>
                      <a:pt x="36" y="161"/>
                    </a:lnTo>
                    <a:lnTo>
                      <a:pt x="36" y="180"/>
                    </a:lnTo>
                    <a:close/>
                    <a:moveTo>
                      <a:pt x="36" y="156"/>
                    </a:moveTo>
                    <a:lnTo>
                      <a:pt x="26" y="156"/>
                    </a:lnTo>
                    <a:lnTo>
                      <a:pt x="26" y="137"/>
                    </a:lnTo>
                    <a:lnTo>
                      <a:pt x="36" y="137"/>
                    </a:lnTo>
                    <a:lnTo>
                      <a:pt x="36" y="156"/>
                    </a:lnTo>
                    <a:close/>
                    <a:moveTo>
                      <a:pt x="36" y="132"/>
                    </a:moveTo>
                    <a:lnTo>
                      <a:pt x="26" y="132"/>
                    </a:lnTo>
                    <a:lnTo>
                      <a:pt x="26" y="112"/>
                    </a:lnTo>
                    <a:lnTo>
                      <a:pt x="36" y="112"/>
                    </a:lnTo>
                    <a:lnTo>
                      <a:pt x="36" y="132"/>
                    </a:lnTo>
                    <a:close/>
                    <a:moveTo>
                      <a:pt x="36" y="106"/>
                    </a:moveTo>
                    <a:lnTo>
                      <a:pt x="26" y="106"/>
                    </a:lnTo>
                    <a:lnTo>
                      <a:pt x="26" y="87"/>
                    </a:lnTo>
                    <a:lnTo>
                      <a:pt x="36" y="87"/>
                    </a:lnTo>
                    <a:lnTo>
                      <a:pt x="36" y="106"/>
                    </a:lnTo>
                    <a:close/>
                    <a:moveTo>
                      <a:pt x="36" y="72"/>
                    </a:moveTo>
                    <a:lnTo>
                      <a:pt x="26" y="72"/>
                    </a:lnTo>
                    <a:lnTo>
                      <a:pt x="26" y="53"/>
                    </a:lnTo>
                    <a:lnTo>
                      <a:pt x="36" y="53"/>
                    </a:lnTo>
                    <a:lnTo>
                      <a:pt x="36" y="72"/>
                    </a:lnTo>
                    <a:close/>
                    <a:moveTo>
                      <a:pt x="43" y="223"/>
                    </a:moveTo>
                    <a:lnTo>
                      <a:pt x="39" y="223"/>
                    </a:lnTo>
                    <a:lnTo>
                      <a:pt x="39" y="195"/>
                    </a:lnTo>
                    <a:lnTo>
                      <a:pt x="43" y="195"/>
                    </a:lnTo>
                    <a:lnTo>
                      <a:pt x="43" y="223"/>
                    </a:lnTo>
                    <a:close/>
                    <a:moveTo>
                      <a:pt x="51" y="223"/>
                    </a:moveTo>
                    <a:lnTo>
                      <a:pt x="47" y="223"/>
                    </a:lnTo>
                    <a:lnTo>
                      <a:pt x="47" y="195"/>
                    </a:lnTo>
                    <a:lnTo>
                      <a:pt x="51" y="195"/>
                    </a:lnTo>
                    <a:lnTo>
                      <a:pt x="51" y="223"/>
                    </a:lnTo>
                    <a:close/>
                    <a:moveTo>
                      <a:pt x="54" y="180"/>
                    </a:moveTo>
                    <a:lnTo>
                      <a:pt x="43" y="180"/>
                    </a:lnTo>
                    <a:lnTo>
                      <a:pt x="43" y="161"/>
                    </a:lnTo>
                    <a:lnTo>
                      <a:pt x="54" y="161"/>
                    </a:lnTo>
                    <a:lnTo>
                      <a:pt x="54" y="180"/>
                    </a:lnTo>
                    <a:close/>
                    <a:moveTo>
                      <a:pt x="54" y="156"/>
                    </a:moveTo>
                    <a:lnTo>
                      <a:pt x="43" y="156"/>
                    </a:lnTo>
                    <a:lnTo>
                      <a:pt x="43" y="137"/>
                    </a:lnTo>
                    <a:lnTo>
                      <a:pt x="54" y="137"/>
                    </a:lnTo>
                    <a:lnTo>
                      <a:pt x="54" y="156"/>
                    </a:lnTo>
                    <a:close/>
                    <a:moveTo>
                      <a:pt x="54" y="132"/>
                    </a:moveTo>
                    <a:lnTo>
                      <a:pt x="43" y="132"/>
                    </a:lnTo>
                    <a:lnTo>
                      <a:pt x="43" y="112"/>
                    </a:lnTo>
                    <a:lnTo>
                      <a:pt x="54" y="112"/>
                    </a:lnTo>
                    <a:lnTo>
                      <a:pt x="54" y="132"/>
                    </a:lnTo>
                    <a:close/>
                    <a:moveTo>
                      <a:pt x="54" y="106"/>
                    </a:moveTo>
                    <a:lnTo>
                      <a:pt x="43" y="106"/>
                    </a:lnTo>
                    <a:lnTo>
                      <a:pt x="43" y="87"/>
                    </a:lnTo>
                    <a:lnTo>
                      <a:pt x="54" y="87"/>
                    </a:lnTo>
                    <a:lnTo>
                      <a:pt x="54" y="106"/>
                    </a:lnTo>
                    <a:close/>
                    <a:moveTo>
                      <a:pt x="54" y="72"/>
                    </a:moveTo>
                    <a:lnTo>
                      <a:pt x="43" y="72"/>
                    </a:lnTo>
                    <a:lnTo>
                      <a:pt x="43" y="53"/>
                    </a:lnTo>
                    <a:lnTo>
                      <a:pt x="54" y="53"/>
                    </a:lnTo>
                    <a:lnTo>
                      <a:pt x="54" y="72"/>
                    </a:lnTo>
                    <a:close/>
                    <a:moveTo>
                      <a:pt x="58" y="223"/>
                    </a:moveTo>
                    <a:lnTo>
                      <a:pt x="55" y="223"/>
                    </a:lnTo>
                    <a:lnTo>
                      <a:pt x="55" y="195"/>
                    </a:lnTo>
                    <a:lnTo>
                      <a:pt x="58" y="195"/>
                    </a:lnTo>
                    <a:lnTo>
                      <a:pt x="58" y="223"/>
                    </a:lnTo>
                    <a:close/>
                    <a:moveTo>
                      <a:pt x="62" y="161"/>
                    </a:moveTo>
                    <a:lnTo>
                      <a:pt x="72" y="161"/>
                    </a:lnTo>
                    <a:lnTo>
                      <a:pt x="72" y="180"/>
                    </a:lnTo>
                    <a:lnTo>
                      <a:pt x="62" y="180"/>
                    </a:lnTo>
                    <a:lnTo>
                      <a:pt x="62" y="161"/>
                    </a:lnTo>
                    <a:close/>
                    <a:moveTo>
                      <a:pt x="66" y="223"/>
                    </a:moveTo>
                    <a:lnTo>
                      <a:pt x="62" y="223"/>
                    </a:lnTo>
                    <a:lnTo>
                      <a:pt x="62" y="195"/>
                    </a:lnTo>
                    <a:lnTo>
                      <a:pt x="66" y="195"/>
                    </a:lnTo>
                    <a:lnTo>
                      <a:pt x="66" y="223"/>
                    </a:lnTo>
                    <a:close/>
                    <a:moveTo>
                      <a:pt x="74" y="223"/>
                    </a:moveTo>
                    <a:lnTo>
                      <a:pt x="70" y="223"/>
                    </a:lnTo>
                    <a:lnTo>
                      <a:pt x="70" y="195"/>
                    </a:lnTo>
                    <a:lnTo>
                      <a:pt x="74" y="195"/>
                    </a:lnTo>
                    <a:lnTo>
                      <a:pt x="74" y="223"/>
                    </a:lnTo>
                    <a:close/>
                    <a:moveTo>
                      <a:pt x="82" y="223"/>
                    </a:moveTo>
                    <a:lnTo>
                      <a:pt x="78" y="223"/>
                    </a:lnTo>
                    <a:lnTo>
                      <a:pt x="78" y="195"/>
                    </a:lnTo>
                    <a:lnTo>
                      <a:pt x="82" y="195"/>
                    </a:lnTo>
                    <a:lnTo>
                      <a:pt x="82" y="223"/>
                    </a:lnTo>
                    <a:close/>
                    <a:moveTo>
                      <a:pt x="90" y="223"/>
                    </a:moveTo>
                    <a:lnTo>
                      <a:pt x="86" y="223"/>
                    </a:lnTo>
                    <a:lnTo>
                      <a:pt x="86" y="195"/>
                    </a:lnTo>
                    <a:lnTo>
                      <a:pt x="90" y="195"/>
                    </a:lnTo>
                    <a:lnTo>
                      <a:pt x="90" y="223"/>
                    </a:lnTo>
                    <a:close/>
                    <a:moveTo>
                      <a:pt x="90" y="180"/>
                    </a:moveTo>
                    <a:lnTo>
                      <a:pt x="79" y="180"/>
                    </a:lnTo>
                    <a:lnTo>
                      <a:pt x="79" y="161"/>
                    </a:lnTo>
                    <a:lnTo>
                      <a:pt x="90" y="161"/>
                    </a:lnTo>
                    <a:lnTo>
                      <a:pt x="90" y="180"/>
                    </a:lnTo>
                    <a:close/>
                    <a:moveTo>
                      <a:pt x="90" y="156"/>
                    </a:moveTo>
                    <a:lnTo>
                      <a:pt x="79" y="156"/>
                    </a:lnTo>
                    <a:lnTo>
                      <a:pt x="79" y="137"/>
                    </a:lnTo>
                    <a:lnTo>
                      <a:pt x="90" y="137"/>
                    </a:lnTo>
                    <a:lnTo>
                      <a:pt x="90" y="156"/>
                    </a:lnTo>
                    <a:close/>
                    <a:moveTo>
                      <a:pt x="90" y="132"/>
                    </a:moveTo>
                    <a:lnTo>
                      <a:pt x="79" y="132"/>
                    </a:lnTo>
                    <a:lnTo>
                      <a:pt x="79" y="112"/>
                    </a:lnTo>
                    <a:lnTo>
                      <a:pt x="90" y="112"/>
                    </a:lnTo>
                    <a:lnTo>
                      <a:pt x="90" y="132"/>
                    </a:lnTo>
                    <a:close/>
                    <a:moveTo>
                      <a:pt x="90" y="106"/>
                    </a:moveTo>
                    <a:lnTo>
                      <a:pt x="79" y="106"/>
                    </a:lnTo>
                    <a:lnTo>
                      <a:pt x="79" y="87"/>
                    </a:lnTo>
                    <a:lnTo>
                      <a:pt x="90" y="87"/>
                    </a:lnTo>
                    <a:lnTo>
                      <a:pt x="90" y="106"/>
                    </a:lnTo>
                    <a:close/>
                    <a:moveTo>
                      <a:pt x="90" y="72"/>
                    </a:moveTo>
                    <a:lnTo>
                      <a:pt x="79" y="72"/>
                    </a:lnTo>
                    <a:lnTo>
                      <a:pt x="79" y="53"/>
                    </a:lnTo>
                    <a:lnTo>
                      <a:pt x="90" y="53"/>
                    </a:lnTo>
                    <a:lnTo>
                      <a:pt x="90" y="72"/>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2" name="Rectangle 173"/>
              <p:cNvSpPr>
                <a:spLocks noChangeArrowheads="1"/>
              </p:cNvSpPr>
              <p:nvPr userDrawn="1"/>
            </p:nvSpPr>
            <p:spPr bwMode="gray">
              <a:xfrm>
                <a:off x="7450831" y="2441371"/>
                <a:ext cx="373687" cy="79304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3" name="Rectangle 174"/>
              <p:cNvSpPr>
                <a:spLocks noChangeArrowheads="1"/>
              </p:cNvSpPr>
              <p:nvPr userDrawn="1"/>
            </p:nvSpPr>
            <p:spPr bwMode="gray">
              <a:xfrm>
                <a:off x="7484047" y="2412308"/>
                <a:ext cx="307253" cy="2906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4" name="Rectangle 175"/>
              <p:cNvSpPr>
                <a:spLocks noChangeArrowheads="1"/>
              </p:cNvSpPr>
              <p:nvPr userDrawn="1"/>
            </p:nvSpPr>
            <p:spPr bwMode="gray">
              <a:xfrm>
                <a:off x="7513111" y="2379091"/>
                <a:ext cx="249124" cy="33217"/>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5" name="Freeform 176"/>
              <p:cNvSpPr>
                <a:spLocks/>
              </p:cNvSpPr>
              <p:nvPr userDrawn="1"/>
            </p:nvSpPr>
            <p:spPr bwMode="gray">
              <a:xfrm>
                <a:off x="7475743" y="2653128"/>
                <a:ext cx="37370" cy="45674"/>
              </a:xfrm>
              <a:custGeom>
                <a:avLst/>
                <a:gdLst>
                  <a:gd name="T0" fmla="*/ 5 w 10"/>
                  <a:gd name="T1" fmla="*/ 0 h 13"/>
                  <a:gd name="T2" fmla="*/ 0 w 10"/>
                  <a:gd name="T3" fmla="*/ 4 h 13"/>
                  <a:gd name="T4" fmla="*/ 0 w 10"/>
                  <a:gd name="T5" fmla="*/ 13 h 13"/>
                  <a:gd name="T6" fmla="*/ 10 w 10"/>
                  <a:gd name="T7" fmla="*/ 13 h 13"/>
                  <a:gd name="T8" fmla="*/ 10 w 10"/>
                  <a:gd name="T9" fmla="*/ 4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3" y="0"/>
                      <a:pt x="0" y="2"/>
                      <a:pt x="0" y="4"/>
                    </a:cubicBezTo>
                    <a:cubicBezTo>
                      <a:pt x="0" y="13"/>
                      <a:pt x="0" y="13"/>
                      <a:pt x="0" y="13"/>
                    </a:cubicBezTo>
                    <a:cubicBezTo>
                      <a:pt x="10" y="13"/>
                      <a:pt x="10" y="13"/>
                      <a:pt x="10" y="13"/>
                    </a:cubicBezTo>
                    <a:cubicBezTo>
                      <a:pt x="10" y="4"/>
                      <a:pt x="10" y="4"/>
                      <a:pt x="10" y="4"/>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6" name="Freeform 177"/>
              <p:cNvSpPr>
                <a:spLocks/>
              </p:cNvSpPr>
              <p:nvPr userDrawn="1"/>
            </p:nvSpPr>
            <p:spPr bwMode="gray">
              <a:xfrm>
                <a:off x="7533872" y="2653128"/>
                <a:ext cx="37370" cy="45674"/>
              </a:xfrm>
              <a:custGeom>
                <a:avLst/>
                <a:gdLst>
                  <a:gd name="T0" fmla="*/ 5 w 10"/>
                  <a:gd name="T1" fmla="*/ 0 h 13"/>
                  <a:gd name="T2" fmla="*/ 0 w 10"/>
                  <a:gd name="T3" fmla="*/ 4 h 13"/>
                  <a:gd name="T4" fmla="*/ 0 w 10"/>
                  <a:gd name="T5" fmla="*/ 13 h 13"/>
                  <a:gd name="T6" fmla="*/ 10 w 10"/>
                  <a:gd name="T7" fmla="*/ 13 h 13"/>
                  <a:gd name="T8" fmla="*/ 10 w 10"/>
                  <a:gd name="T9" fmla="*/ 4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4"/>
                    </a:cubicBezTo>
                    <a:cubicBezTo>
                      <a:pt x="0" y="13"/>
                      <a:pt x="0" y="13"/>
                      <a:pt x="0" y="13"/>
                    </a:cubicBezTo>
                    <a:cubicBezTo>
                      <a:pt x="10" y="13"/>
                      <a:pt x="10" y="13"/>
                      <a:pt x="10" y="13"/>
                    </a:cubicBezTo>
                    <a:cubicBezTo>
                      <a:pt x="10" y="4"/>
                      <a:pt x="10" y="4"/>
                      <a:pt x="10" y="4"/>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7" name="Freeform 178"/>
              <p:cNvSpPr>
                <a:spLocks/>
              </p:cNvSpPr>
              <p:nvPr userDrawn="1"/>
            </p:nvSpPr>
            <p:spPr bwMode="gray">
              <a:xfrm>
                <a:off x="7592001" y="2653128"/>
                <a:ext cx="33217" cy="45674"/>
              </a:xfrm>
              <a:custGeom>
                <a:avLst/>
                <a:gdLst>
                  <a:gd name="T0" fmla="*/ 5 w 9"/>
                  <a:gd name="T1" fmla="*/ 0 h 13"/>
                  <a:gd name="T2" fmla="*/ 0 w 9"/>
                  <a:gd name="T3" fmla="*/ 4 h 13"/>
                  <a:gd name="T4" fmla="*/ 0 w 9"/>
                  <a:gd name="T5" fmla="*/ 13 h 13"/>
                  <a:gd name="T6" fmla="*/ 9 w 9"/>
                  <a:gd name="T7" fmla="*/ 13 h 13"/>
                  <a:gd name="T8" fmla="*/ 9 w 9"/>
                  <a:gd name="T9" fmla="*/ 4 h 13"/>
                  <a:gd name="T10" fmla="*/ 5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5" y="0"/>
                    </a:moveTo>
                    <a:cubicBezTo>
                      <a:pt x="2" y="0"/>
                      <a:pt x="0" y="2"/>
                      <a:pt x="0" y="4"/>
                    </a:cubicBezTo>
                    <a:cubicBezTo>
                      <a:pt x="0" y="13"/>
                      <a:pt x="0" y="13"/>
                      <a:pt x="0" y="13"/>
                    </a:cubicBezTo>
                    <a:cubicBezTo>
                      <a:pt x="9" y="13"/>
                      <a:pt x="9" y="13"/>
                      <a:pt x="9" y="13"/>
                    </a:cubicBezTo>
                    <a:cubicBezTo>
                      <a:pt x="9" y="4"/>
                      <a:pt x="9" y="4"/>
                      <a:pt x="9" y="4"/>
                    </a:cubicBezTo>
                    <a:cubicBezTo>
                      <a:pt x="9" y="2"/>
                      <a:pt x="7"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8" name="Freeform 179"/>
              <p:cNvSpPr>
                <a:spLocks/>
              </p:cNvSpPr>
              <p:nvPr userDrawn="1"/>
            </p:nvSpPr>
            <p:spPr bwMode="gray">
              <a:xfrm>
                <a:off x="7645977" y="2653128"/>
                <a:ext cx="37370" cy="45674"/>
              </a:xfrm>
              <a:custGeom>
                <a:avLst/>
                <a:gdLst>
                  <a:gd name="T0" fmla="*/ 5 w 10"/>
                  <a:gd name="T1" fmla="*/ 0 h 13"/>
                  <a:gd name="T2" fmla="*/ 0 w 10"/>
                  <a:gd name="T3" fmla="*/ 4 h 13"/>
                  <a:gd name="T4" fmla="*/ 0 w 10"/>
                  <a:gd name="T5" fmla="*/ 13 h 13"/>
                  <a:gd name="T6" fmla="*/ 10 w 10"/>
                  <a:gd name="T7" fmla="*/ 13 h 13"/>
                  <a:gd name="T8" fmla="*/ 10 w 10"/>
                  <a:gd name="T9" fmla="*/ 4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4"/>
                    </a:cubicBezTo>
                    <a:cubicBezTo>
                      <a:pt x="0" y="13"/>
                      <a:pt x="0" y="13"/>
                      <a:pt x="0" y="13"/>
                    </a:cubicBezTo>
                    <a:cubicBezTo>
                      <a:pt x="10" y="13"/>
                      <a:pt x="10" y="13"/>
                      <a:pt x="10" y="13"/>
                    </a:cubicBezTo>
                    <a:cubicBezTo>
                      <a:pt x="10" y="4"/>
                      <a:pt x="10" y="4"/>
                      <a:pt x="10" y="4"/>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9" name="Freeform 180"/>
              <p:cNvSpPr>
                <a:spLocks/>
              </p:cNvSpPr>
              <p:nvPr userDrawn="1"/>
            </p:nvSpPr>
            <p:spPr bwMode="gray">
              <a:xfrm>
                <a:off x="7704106" y="2653128"/>
                <a:ext cx="37370" cy="45674"/>
              </a:xfrm>
              <a:custGeom>
                <a:avLst/>
                <a:gdLst>
                  <a:gd name="T0" fmla="*/ 5 w 10"/>
                  <a:gd name="T1" fmla="*/ 0 h 13"/>
                  <a:gd name="T2" fmla="*/ 0 w 10"/>
                  <a:gd name="T3" fmla="*/ 4 h 13"/>
                  <a:gd name="T4" fmla="*/ 0 w 10"/>
                  <a:gd name="T5" fmla="*/ 13 h 13"/>
                  <a:gd name="T6" fmla="*/ 10 w 10"/>
                  <a:gd name="T7" fmla="*/ 13 h 13"/>
                  <a:gd name="T8" fmla="*/ 10 w 10"/>
                  <a:gd name="T9" fmla="*/ 4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4"/>
                    </a:cubicBezTo>
                    <a:cubicBezTo>
                      <a:pt x="0" y="13"/>
                      <a:pt x="0" y="13"/>
                      <a:pt x="0" y="13"/>
                    </a:cubicBezTo>
                    <a:cubicBezTo>
                      <a:pt x="10" y="13"/>
                      <a:pt x="10" y="13"/>
                      <a:pt x="10" y="13"/>
                    </a:cubicBezTo>
                    <a:cubicBezTo>
                      <a:pt x="10" y="4"/>
                      <a:pt x="10" y="4"/>
                      <a:pt x="10" y="4"/>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0" name="Freeform 181"/>
              <p:cNvSpPr>
                <a:spLocks/>
              </p:cNvSpPr>
              <p:nvPr userDrawn="1"/>
            </p:nvSpPr>
            <p:spPr bwMode="gray">
              <a:xfrm>
                <a:off x="7762235" y="2653128"/>
                <a:ext cx="33217" cy="45674"/>
              </a:xfrm>
              <a:custGeom>
                <a:avLst/>
                <a:gdLst>
                  <a:gd name="T0" fmla="*/ 4 w 9"/>
                  <a:gd name="T1" fmla="*/ 0 h 13"/>
                  <a:gd name="T2" fmla="*/ 0 w 9"/>
                  <a:gd name="T3" fmla="*/ 4 h 13"/>
                  <a:gd name="T4" fmla="*/ 0 w 9"/>
                  <a:gd name="T5" fmla="*/ 13 h 13"/>
                  <a:gd name="T6" fmla="*/ 9 w 9"/>
                  <a:gd name="T7" fmla="*/ 13 h 13"/>
                  <a:gd name="T8" fmla="*/ 9 w 9"/>
                  <a:gd name="T9" fmla="*/ 4 h 13"/>
                  <a:gd name="T10" fmla="*/ 4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4" y="0"/>
                    </a:moveTo>
                    <a:cubicBezTo>
                      <a:pt x="2" y="0"/>
                      <a:pt x="0" y="2"/>
                      <a:pt x="0" y="4"/>
                    </a:cubicBezTo>
                    <a:cubicBezTo>
                      <a:pt x="0" y="13"/>
                      <a:pt x="0" y="13"/>
                      <a:pt x="0" y="13"/>
                    </a:cubicBezTo>
                    <a:cubicBezTo>
                      <a:pt x="9" y="13"/>
                      <a:pt x="9" y="13"/>
                      <a:pt x="9" y="13"/>
                    </a:cubicBezTo>
                    <a:cubicBezTo>
                      <a:pt x="9" y="4"/>
                      <a:pt x="9" y="4"/>
                      <a:pt x="9" y="4"/>
                    </a:cubicBezTo>
                    <a:cubicBezTo>
                      <a:pt x="9" y="2"/>
                      <a:pt x="7" y="0"/>
                      <a:pt x="4"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1" name="Freeform 182"/>
              <p:cNvSpPr>
                <a:spLocks/>
              </p:cNvSpPr>
              <p:nvPr userDrawn="1"/>
            </p:nvSpPr>
            <p:spPr bwMode="gray">
              <a:xfrm>
                <a:off x="7475743" y="2719561"/>
                <a:ext cx="37370" cy="49825"/>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3"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2" name="Freeform 183"/>
              <p:cNvSpPr>
                <a:spLocks/>
              </p:cNvSpPr>
              <p:nvPr userDrawn="1"/>
            </p:nvSpPr>
            <p:spPr bwMode="gray">
              <a:xfrm>
                <a:off x="7533872" y="2719561"/>
                <a:ext cx="37370" cy="49825"/>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3" name="Freeform 184"/>
              <p:cNvSpPr>
                <a:spLocks/>
              </p:cNvSpPr>
              <p:nvPr userDrawn="1"/>
            </p:nvSpPr>
            <p:spPr bwMode="gray">
              <a:xfrm>
                <a:off x="7592001" y="2719561"/>
                <a:ext cx="33217" cy="49825"/>
              </a:xfrm>
              <a:custGeom>
                <a:avLst/>
                <a:gdLst>
                  <a:gd name="T0" fmla="*/ 5 w 9"/>
                  <a:gd name="T1" fmla="*/ 0 h 13"/>
                  <a:gd name="T2" fmla="*/ 0 w 9"/>
                  <a:gd name="T3" fmla="*/ 5 h 13"/>
                  <a:gd name="T4" fmla="*/ 0 w 9"/>
                  <a:gd name="T5" fmla="*/ 13 h 13"/>
                  <a:gd name="T6" fmla="*/ 9 w 9"/>
                  <a:gd name="T7" fmla="*/ 13 h 13"/>
                  <a:gd name="T8" fmla="*/ 9 w 9"/>
                  <a:gd name="T9" fmla="*/ 5 h 13"/>
                  <a:gd name="T10" fmla="*/ 5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5" y="0"/>
                    </a:moveTo>
                    <a:cubicBezTo>
                      <a:pt x="2" y="0"/>
                      <a:pt x="0" y="2"/>
                      <a:pt x="0" y="5"/>
                    </a:cubicBezTo>
                    <a:cubicBezTo>
                      <a:pt x="0" y="13"/>
                      <a:pt x="0" y="13"/>
                      <a:pt x="0" y="13"/>
                    </a:cubicBezTo>
                    <a:cubicBezTo>
                      <a:pt x="9" y="13"/>
                      <a:pt x="9" y="13"/>
                      <a:pt x="9" y="13"/>
                    </a:cubicBezTo>
                    <a:cubicBezTo>
                      <a:pt x="9" y="5"/>
                      <a:pt x="9" y="5"/>
                      <a:pt x="9" y="5"/>
                    </a:cubicBezTo>
                    <a:cubicBezTo>
                      <a:pt x="9" y="2"/>
                      <a:pt x="7"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4" name="Freeform 185"/>
              <p:cNvSpPr>
                <a:spLocks/>
              </p:cNvSpPr>
              <p:nvPr userDrawn="1"/>
            </p:nvSpPr>
            <p:spPr bwMode="gray">
              <a:xfrm>
                <a:off x="7645977" y="2719561"/>
                <a:ext cx="37370" cy="49825"/>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5" name="Freeform 186"/>
              <p:cNvSpPr>
                <a:spLocks/>
              </p:cNvSpPr>
              <p:nvPr userDrawn="1"/>
            </p:nvSpPr>
            <p:spPr bwMode="gray">
              <a:xfrm>
                <a:off x="7704106" y="2719561"/>
                <a:ext cx="37370" cy="49825"/>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6" name="Freeform 187"/>
              <p:cNvSpPr>
                <a:spLocks/>
              </p:cNvSpPr>
              <p:nvPr userDrawn="1"/>
            </p:nvSpPr>
            <p:spPr bwMode="gray">
              <a:xfrm>
                <a:off x="7762235" y="2719561"/>
                <a:ext cx="33217" cy="49825"/>
              </a:xfrm>
              <a:custGeom>
                <a:avLst/>
                <a:gdLst>
                  <a:gd name="T0" fmla="*/ 4 w 9"/>
                  <a:gd name="T1" fmla="*/ 0 h 13"/>
                  <a:gd name="T2" fmla="*/ 0 w 9"/>
                  <a:gd name="T3" fmla="*/ 5 h 13"/>
                  <a:gd name="T4" fmla="*/ 0 w 9"/>
                  <a:gd name="T5" fmla="*/ 13 h 13"/>
                  <a:gd name="T6" fmla="*/ 9 w 9"/>
                  <a:gd name="T7" fmla="*/ 13 h 13"/>
                  <a:gd name="T8" fmla="*/ 9 w 9"/>
                  <a:gd name="T9" fmla="*/ 5 h 13"/>
                  <a:gd name="T10" fmla="*/ 4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4" y="0"/>
                    </a:moveTo>
                    <a:cubicBezTo>
                      <a:pt x="2" y="0"/>
                      <a:pt x="0" y="2"/>
                      <a:pt x="0" y="5"/>
                    </a:cubicBezTo>
                    <a:cubicBezTo>
                      <a:pt x="0" y="13"/>
                      <a:pt x="0" y="13"/>
                      <a:pt x="0" y="13"/>
                    </a:cubicBezTo>
                    <a:cubicBezTo>
                      <a:pt x="9" y="13"/>
                      <a:pt x="9" y="13"/>
                      <a:pt x="9" y="13"/>
                    </a:cubicBezTo>
                    <a:cubicBezTo>
                      <a:pt x="9" y="5"/>
                      <a:pt x="9" y="5"/>
                      <a:pt x="9" y="5"/>
                    </a:cubicBezTo>
                    <a:cubicBezTo>
                      <a:pt x="9" y="2"/>
                      <a:pt x="7" y="0"/>
                      <a:pt x="4"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7" name="Freeform 188"/>
              <p:cNvSpPr>
                <a:spLocks/>
              </p:cNvSpPr>
              <p:nvPr userDrawn="1"/>
            </p:nvSpPr>
            <p:spPr bwMode="gray">
              <a:xfrm>
                <a:off x="7475743" y="2790145"/>
                <a:ext cx="37370" cy="49825"/>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3"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8" name="Freeform 189"/>
              <p:cNvSpPr>
                <a:spLocks/>
              </p:cNvSpPr>
              <p:nvPr userDrawn="1"/>
            </p:nvSpPr>
            <p:spPr bwMode="gray">
              <a:xfrm>
                <a:off x="7533872" y="2790145"/>
                <a:ext cx="37370" cy="49825"/>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9" name="Freeform 190"/>
              <p:cNvSpPr>
                <a:spLocks/>
              </p:cNvSpPr>
              <p:nvPr userDrawn="1"/>
            </p:nvSpPr>
            <p:spPr bwMode="gray">
              <a:xfrm>
                <a:off x="7592001" y="2790145"/>
                <a:ext cx="33217" cy="49825"/>
              </a:xfrm>
              <a:custGeom>
                <a:avLst/>
                <a:gdLst>
                  <a:gd name="T0" fmla="*/ 5 w 9"/>
                  <a:gd name="T1" fmla="*/ 0 h 14"/>
                  <a:gd name="T2" fmla="*/ 0 w 9"/>
                  <a:gd name="T3" fmla="*/ 5 h 14"/>
                  <a:gd name="T4" fmla="*/ 0 w 9"/>
                  <a:gd name="T5" fmla="*/ 14 h 14"/>
                  <a:gd name="T6" fmla="*/ 9 w 9"/>
                  <a:gd name="T7" fmla="*/ 14 h 14"/>
                  <a:gd name="T8" fmla="*/ 9 w 9"/>
                  <a:gd name="T9" fmla="*/ 5 h 14"/>
                  <a:gd name="T10" fmla="*/ 5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5" y="0"/>
                    </a:moveTo>
                    <a:cubicBezTo>
                      <a:pt x="2" y="0"/>
                      <a:pt x="0" y="2"/>
                      <a:pt x="0" y="5"/>
                    </a:cubicBezTo>
                    <a:cubicBezTo>
                      <a:pt x="0" y="14"/>
                      <a:pt x="0" y="14"/>
                      <a:pt x="0" y="14"/>
                    </a:cubicBezTo>
                    <a:cubicBezTo>
                      <a:pt x="9" y="14"/>
                      <a:pt x="9" y="14"/>
                      <a:pt x="9" y="14"/>
                    </a:cubicBezTo>
                    <a:cubicBezTo>
                      <a:pt x="9" y="5"/>
                      <a:pt x="9" y="5"/>
                      <a:pt x="9" y="5"/>
                    </a:cubicBezTo>
                    <a:cubicBezTo>
                      <a:pt x="9" y="2"/>
                      <a:pt x="7"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0" name="Freeform 191"/>
              <p:cNvSpPr>
                <a:spLocks/>
              </p:cNvSpPr>
              <p:nvPr userDrawn="1"/>
            </p:nvSpPr>
            <p:spPr bwMode="gray">
              <a:xfrm>
                <a:off x="7645977" y="2790145"/>
                <a:ext cx="37370" cy="49825"/>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1" name="Freeform 192"/>
              <p:cNvSpPr>
                <a:spLocks/>
              </p:cNvSpPr>
              <p:nvPr userDrawn="1"/>
            </p:nvSpPr>
            <p:spPr bwMode="gray">
              <a:xfrm>
                <a:off x="7704106" y="2790145"/>
                <a:ext cx="37370" cy="49825"/>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2" name="Freeform 193"/>
              <p:cNvSpPr>
                <a:spLocks/>
              </p:cNvSpPr>
              <p:nvPr userDrawn="1"/>
            </p:nvSpPr>
            <p:spPr bwMode="gray">
              <a:xfrm>
                <a:off x="7762235" y="2790145"/>
                <a:ext cx="33217" cy="49825"/>
              </a:xfrm>
              <a:custGeom>
                <a:avLst/>
                <a:gdLst>
                  <a:gd name="T0" fmla="*/ 4 w 9"/>
                  <a:gd name="T1" fmla="*/ 0 h 14"/>
                  <a:gd name="T2" fmla="*/ 0 w 9"/>
                  <a:gd name="T3" fmla="*/ 5 h 14"/>
                  <a:gd name="T4" fmla="*/ 0 w 9"/>
                  <a:gd name="T5" fmla="*/ 14 h 14"/>
                  <a:gd name="T6" fmla="*/ 9 w 9"/>
                  <a:gd name="T7" fmla="*/ 14 h 14"/>
                  <a:gd name="T8" fmla="*/ 9 w 9"/>
                  <a:gd name="T9" fmla="*/ 5 h 14"/>
                  <a:gd name="T10" fmla="*/ 4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4" y="0"/>
                    </a:moveTo>
                    <a:cubicBezTo>
                      <a:pt x="2" y="0"/>
                      <a:pt x="0" y="2"/>
                      <a:pt x="0" y="5"/>
                    </a:cubicBezTo>
                    <a:cubicBezTo>
                      <a:pt x="0" y="14"/>
                      <a:pt x="0" y="14"/>
                      <a:pt x="0" y="14"/>
                    </a:cubicBezTo>
                    <a:cubicBezTo>
                      <a:pt x="9" y="14"/>
                      <a:pt x="9" y="14"/>
                      <a:pt x="9" y="14"/>
                    </a:cubicBezTo>
                    <a:cubicBezTo>
                      <a:pt x="9" y="5"/>
                      <a:pt x="9" y="5"/>
                      <a:pt x="9" y="5"/>
                    </a:cubicBezTo>
                    <a:cubicBezTo>
                      <a:pt x="9" y="2"/>
                      <a:pt x="7" y="0"/>
                      <a:pt x="4"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3" name="Freeform 194"/>
              <p:cNvSpPr>
                <a:spLocks/>
              </p:cNvSpPr>
              <p:nvPr userDrawn="1"/>
            </p:nvSpPr>
            <p:spPr bwMode="gray">
              <a:xfrm>
                <a:off x="7475743" y="2860732"/>
                <a:ext cx="37370" cy="45674"/>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3"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4" name="Freeform 195"/>
              <p:cNvSpPr>
                <a:spLocks/>
              </p:cNvSpPr>
              <p:nvPr userDrawn="1"/>
            </p:nvSpPr>
            <p:spPr bwMode="gray">
              <a:xfrm>
                <a:off x="7533872" y="2860732"/>
                <a:ext cx="37370" cy="45674"/>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5" name="Freeform 196"/>
              <p:cNvSpPr>
                <a:spLocks/>
              </p:cNvSpPr>
              <p:nvPr userDrawn="1"/>
            </p:nvSpPr>
            <p:spPr bwMode="gray">
              <a:xfrm>
                <a:off x="7592001" y="2860732"/>
                <a:ext cx="33217" cy="45674"/>
              </a:xfrm>
              <a:custGeom>
                <a:avLst/>
                <a:gdLst>
                  <a:gd name="T0" fmla="*/ 5 w 9"/>
                  <a:gd name="T1" fmla="*/ 0 h 13"/>
                  <a:gd name="T2" fmla="*/ 0 w 9"/>
                  <a:gd name="T3" fmla="*/ 5 h 13"/>
                  <a:gd name="T4" fmla="*/ 0 w 9"/>
                  <a:gd name="T5" fmla="*/ 13 h 13"/>
                  <a:gd name="T6" fmla="*/ 9 w 9"/>
                  <a:gd name="T7" fmla="*/ 13 h 13"/>
                  <a:gd name="T8" fmla="*/ 9 w 9"/>
                  <a:gd name="T9" fmla="*/ 5 h 13"/>
                  <a:gd name="T10" fmla="*/ 5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5" y="0"/>
                    </a:moveTo>
                    <a:cubicBezTo>
                      <a:pt x="2" y="0"/>
                      <a:pt x="0" y="2"/>
                      <a:pt x="0" y="5"/>
                    </a:cubicBezTo>
                    <a:cubicBezTo>
                      <a:pt x="0" y="13"/>
                      <a:pt x="0" y="13"/>
                      <a:pt x="0" y="13"/>
                    </a:cubicBezTo>
                    <a:cubicBezTo>
                      <a:pt x="9" y="13"/>
                      <a:pt x="9" y="13"/>
                      <a:pt x="9" y="13"/>
                    </a:cubicBezTo>
                    <a:cubicBezTo>
                      <a:pt x="9" y="5"/>
                      <a:pt x="9" y="5"/>
                      <a:pt x="9" y="5"/>
                    </a:cubicBezTo>
                    <a:cubicBezTo>
                      <a:pt x="9" y="2"/>
                      <a:pt x="7"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6" name="Freeform 197"/>
              <p:cNvSpPr>
                <a:spLocks/>
              </p:cNvSpPr>
              <p:nvPr userDrawn="1"/>
            </p:nvSpPr>
            <p:spPr bwMode="gray">
              <a:xfrm>
                <a:off x="7645977" y="2860732"/>
                <a:ext cx="37370" cy="45674"/>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7" name="Freeform 198"/>
              <p:cNvSpPr>
                <a:spLocks/>
              </p:cNvSpPr>
              <p:nvPr userDrawn="1"/>
            </p:nvSpPr>
            <p:spPr bwMode="gray">
              <a:xfrm>
                <a:off x="7704106" y="2860732"/>
                <a:ext cx="37370" cy="45674"/>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8" name="Freeform 199"/>
              <p:cNvSpPr>
                <a:spLocks/>
              </p:cNvSpPr>
              <p:nvPr userDrawn="1"/>
            </p:nvSpPr>
            <p:spPr bwMode="gray">
              <a:xfrm>
                <a:off x="7762235" y="2860732"/>
                <a:ext cx="33217" cy="45674"/>
              </a:xfrm>
              <a:custGeom>
                <a:avLst/>
                <a:gdLst>
                  <a:gd name="T0" fmla="*/ 4 w 9"/>
                  <a:gd name="T1" fmla="*/ 0 h 13"/>
                  <a:gd name="T2" fmla="*/ 0 w 9"/>
                  <a:gd name="T3" fmla="*/ 5 h 13"/>
                  <a:gd name="T4" fmla="*/ 0 w 9"/>
                  <a:gd name="T5" fmla="*/ 13 h 13"/>
                  <a:gd name="T6" fmla="*/ 9 w 9"/>
                  <a:gd name="T7" fmla="*/ 13 h 13"/>
                  <a:gd name="T8" fmla="*/ 9 w 9"/>
                  <a:gd name="T9" fmla="*/ 5 h 13"/>
                  <a:gd name="T10" fmla="*/ 4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4" y="0"/>
                    </a:moveTo>
                    <a:cubicBezTo>
                      <a:pt x="2" y="0"/>
                      <a:pt x="0" y="2"/>
                      <a:pt x="0" y="5"/>
                    </a:cubicBezTo>
                    <a:cubicBezTo>
                      <a:pt x="0" y="13"/>
                      <a:pt x="0" y="13"/>
                      <a:pt x="0" y="13"/>
                    </a:cubicBezTo>
                    <a:cubicBezTo>
                      <a:pt x="9" y="13"/>
                      <a:pt x="9" y="13"/>
                      <a:pt x="9" y="13"/>
                    </a:cubicBezTo>
                    <a:cubicBezTo>
                      <a:pt x="9" y="5"/>
                      <a:pt x="9" y="5"/>
                      <a:pt x="9" y="5"/>
                    </a:cubicBezTo>
                    <a:cubicBezTo>
                      <a:pt x="9" y="2"/>
                      <a:pt x="7" y="0"/>
                      <a:pt x="4"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9" name="Freeform 200"/>
              <p:cNvSpPr>
                <a:spLocks/>
              </p:cNvSpPr>
              <p:nvPr userDrawn="1"/>
            </p:nvSpPr>
            <p:spPr bwMode="gray">
              <a:xfrm>
                <a:off x="7475743" y="2931316"/>
                <a:ext cx="37370" cy="49825"/>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3"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0" name="Freeform 201"/>
              <p:cNvSpPr>
                <a:spLocks/>
              </p:cNvSpPr>
              <p:nvPr userDrawn="1"/>
            </p:nvSpPr>
            <p:spPr bwMode="gray">
              <a:xfrm>
                <a:off x="7533872" y="2931316"/>
                <a:ext cx="37370" cy="49825"/>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1" name="Freeform 202"/>
              <p:cNvSpPr>
                <a:spLocks/>
              </p:cNvSpPr>
              <p:nvPr userDrawn="1"/>
            </p:nvSpPr>
            <p:spPr bwMode="gray">
              <a:xfrm>
                <a:off x="7592001" y="2931316"/>
                <a:ext cx="33217" cy="49825"/>
              </a:xfrm>
              <a:custGeom>
                <a:avLst/>
                <a:gdLst>
                  <a:gd name="T0" fmla="*/ 5 w 9"/>
                  <a:gd name="T1" fmla="*/ 0 h 14"/>
                  <a:gd name="T2" fmla="*/ 0 w 9"/>
                  <a:gd name="T3" fmla="*/ 5 h 14"/>
                  <a:gd name="T4" fmla="*/ 0 w 9"/>
                  <a:gd name="T5" fmla="*/ 14 h 14"/>
                  <a:gd name="T6" fmla="*/ 9 w 9"/>
                  <a:gd name="T7" fmla="*/ 14 h 14"/>
                  <a:gd name="T8" fmla="*/ 9 w 9"/>
                  <a:gd name="T9" fmla="*/ 5 h 14"/>
                  <a:gd name="T10" fmla="*/ 5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5" y="0"/>
                    </a:moveTo>
                    <a:cubicBezTo>
                      <a:pt x="2" y="0"/>
                      <a:pt x="0" y="2"/>
                      <a:pt x="0" y="5"/>
                    </a:cubicBezTo>
                    <a:cubicBezTo>
                      <a:pt x="0" y="14"/>
                      <a:pt x="0" y="14"/>
                      <a:pt x="0" y="14"/>
                    </a:cubicBezTo>
                    <a:cubicBezTo>
                      <a:pt x="9" y="14"/>
                      <a:pt x="9" y="14"/>
                      <a:pt x="9" y="14"/>
                    </a:cubicBezTo>
                    <a:cubicBezTo>
                      <a:pt x="9" y="5"/>
                      <a:pt x="9" y="5"/>
                      <a:pt x="9" y="5"/>
                    </a:cubicBezTo>
                    <a:cubicBezTo>
                      <a:pt x="9" y="2"/>
                      <a:pt x="7"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2" name="Freeform 203"/>
              <p:cNvSpPr>
                <a:spLocks/>
              </p:cNvSpPr>
              <p:nvPr userDrawn="1"/>
            </p:nvSpPr>
            <p:spPr bwMode="gray">
              <a:xfrm>
                <a:off x="7645977" y="2931316"/>
                <a:ext cx="37370" cy="49825"/>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3" name="Freeform 204"/>
              <p:cNvSpPr>
                <a:spLocks/>
              </p:cNvSpPr>
              <p:nvPr userDrawn="1"/>
            </p:nvSpPr>
            <p:spPr bwMode="gray">
              <a:xfrm>
                <a:off x="7704106" y="2931316"/>
                <a:ext cx="37370" cy="49825"/>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grpSp>
          <p:nvGrpSpPr>
            <p:cNvPr id="246" name="Group 245"/>
            <p:cNvGrpSpPr>
              <a:grpSpLocks noChangeAspect="1"/>
            </p:cNvGrpSpPr>
            <p:nvPr userDrawn="1"/>
          </p:nvGrpSpPr>
          <p:grpSpPr bwMode="gray">
            <a:xfrm>
              <a:off x="4158236" y="1291257"/>
              <a:ext cx="4421959" cy="2732056"/>
              <a:chOff x="2667004" y="3332163"/>
              <a:chExt cx="1690690" cy="1044571"/>
            </a:xfrm>
          </p:grpSpPr>
          <p:sp>
            <p:nvSpPr>
              <p:cNvPr id="247" name="Freeform 206"/>
              <p:cNvSpPr>
                <a:spLocks/>
              </p:cNvSpPr>
              <p:nvPr userDrawn="1"/>
            </p:nvSpPr>
            <p:spPr bwMode="gray">
              <a:xfrm>
                <a:off x="4044956" y="3959221"/>
                <a:ext cx="12700" cy="19050"/>
              </a:xfrm>
              <a:custGeom>
                <a:avLst/>
                <a:gdLst>
                  <a:gd name="T0" fmla="*/ 4 w 9"/>
                  <a:gd name="T1" fmla="*/ 0 h 14"/>
                  <a:gd name="T2" fmla="*/ 0 w 9"/>
                  <a:gd name="T3" fmla="*/ 5 h 14"/>
                  <a:gd name="T4" fmla="*/ 0 w 9"/>
                  <a:gd name="T5" fmla="*/ 14 h 14"/>
                  <a:gd name="T6" fmla="*/ 9 w 9"/>
                  <a:gd name="T7" fmla="*/ 14 h 14"/>
                  <a:gd name="T8" fmla="*/ 9 w 9"/>
                  <a:gd name="T9" fmla="*/ 5 h 14"/>
                  <a:gd name="T10" fmla="*/ 4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4" y="0"/>
                    </a:moveTo>
                    <a:cubicBezTo>
                      <a:pt x="2" y="0"/>
                      <a:pt x="0" y="2"/>
                      <a:pt x="0" y="5"/>
                    </a:cubicBezTo>
                    <a:cubicBezTo>
                      <a:pt x="0" y="14"/>
                      <a:pt x="0" y="14"/>
                      <a:pt x="0" y="14"/>
                    </a:cubicBezTo>
                    <a:cubicBezTo>
                      <a:pt x="9" y="14"/>
                      <a:pt x="9" y="14"/>
                      <a:pt x="9" y="14"/>
                    </a:cubicBezTo>
                    <a:cubicBezTo>
                      <a:pt x="9" y="5"/>
                      <a:pt x="9" y="5"/>
                      <a:pt x="9" y="5"/>
                    </a:cubicBezTo>
                    <a:cubicBezTo>
                      <a:pt x="9" y="2"/>
                      <a:pt x="7" y="0"/>
                      <a:pt x="4"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8" name="Freeform 207"/>
              <p:cNvSpPr>
                <a:spLocks/>
              </p:cNvSpPr>
              <p:nvPr userDrawn="1"/>
            </p:nvSpPr>
            <p:spPr bwMode="gray">
              <a:xfrm>
                <a:off x="3935418" y="3986209"/>
                <a:ext cx="14288" cy="17463"/>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3"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9" name="Freeform 208"/>
              <p:cNvSpPr>
                <a:spLocks/>
              </p:cNvSpPr>
              <p:nvPr userDrawn="1"/>
            </p:nvSpPr>
            <p:spPr bwMode="gray">
              <a:xfrm>
                <a:off x="3957643" y="3986209"/>
                <a:ext cx="14288" cy="17463"/>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0" name="Freeform 209"/>
              <p:cNvSpPr>
                <a:spLocks/>
              </p:cNvSpPr>
              <p:nvPr userDrawn="1"/>
            </p:nvSpPr>
            <p:spPr bwMode="gray">
              <a:xfrm>
                <a:off x="3979868" y="3986209"/>
                <a:ext cx="12700" cy="17463"/>
              </a:xfrm>
              <a:custGeom>
                <a:avLst/>
                <a:gdLst>
                  <a:gd name="T0" fmla="*/ 5 w 9"/>
                  <a:gd name="T1" fmla="*/ 0 h 13"/>
                  <a:gd name="T2" fmla="*/ 0 w 9"/>
                  <a:gd name="T3" fmla="*/ 5 h 13"/>
                  <a:gd name="T4" fmla="*/ 0 w 9"/>
                  <a:gd name="T5" fmla="*/ 13 h 13"/>
                  <a:gd name="T6" fmla="*/ 9 w 9"/>
                  <a:gd name="T7" fmla="*/ 13 h 13"/>
                  <a:gd name="T8" fmla="*/ 9 w 9"/>
                  <a:gd name="T9" fmla="*/ 5 h 13"/>
                  <a:gd name="T10" fmla="*/ 5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5" y="0"/>
                    </a:moveTo>
                    <a:cubicBezTo>
                      <a:pt x="2" y="0"/>
                      <a:pt x="0" y="2"/>
                      <a:pt x="0" y="5"/>
                    </a:cubicBezTo>
                    <a:cubicBezTo>
                      <a:pt x="0" y="13"/>
                      <a:pt x="0" y="13"/>
                      <a:pt x="0" y="13"/>
                    </a:cubicBezTo>
                    <a:cubicBezTo>
                      <a:pt x="9" y="13"/>
                      <a:pt x="9" y="13"/>
                      <a:pt x="9" y="13"/>
                    </a:cubicBezTo>
                    <a:cubicBezTo>
                      <a:pt x="9" y="5"/>
                      <a:pt x="9" y="5"/>
                      <a:pt x="9" y="5"/>
                    </a:cubicBezTo>
                    <a:cubicBezTo>
                      <a:pt x="9" y="2"/>
                      <a:pt x="7"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1" name="Freeform 210"/>
              <p:cNvSpPr>
                <a:spLocks/>
              </p:cNvSpPr>
              <p:nvPr userDrawn="1"/>
            </p:nvSpPr>
            <p:spPr bwMode="gray">
              <a:xfrm>
                <a:off x="4000505" y="3986209"/>
                <a:ext cx="14288" cy="17463"/>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2" name="Freeform 211"/>
              <p:cNvSpPr>
                <a:spLocks/>
              </p:cNvSpPr>
              <p:nvPr userDrawn="1"/>
            </p:nvSpPr>
            <p:spPr bwMode="gray">
              <a:xfrm>
                <a:off x="4022730" y="3986209"/>
                <a:ext cx="14288" cy="17463"/>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3" name="Freeform 212"/>
              <p:cNvSpPr>
                <a:spLocks/>
              </p:cNvSpPr>
              <p:nvPr userDrawn="1"/>
            </p:nvSpPr>
            <p:spPr bwMode="gray">
              <a:xfrm>
                <a:off x="4044956" y="3986209"/>
                <a:ext cx="12700" cy="17463"/>
              </a:xfrm>
              <a:custGeom>
                <a:avLst/>
                <a:gdLst>
                  <a:gd name="T0" fmla="*/ 4 w 9"/>
                  <a:gd name="T1" fmla="*/ 0 h 13"/>
                  <a:gd name="T2" fmla="*/ 0 w 9"/>
                  <a:gd name="T3" fmla="*/ 5 h 13"/>
                  <a:gd name="T4" fmla="*/ 0 w 9"/>
                  <a:gd name="T5" fmla="*/ 13 h 13"/>
                  <a:gd name="T6" fmla="*/ 9 w 9"/>
                  <a:gd name="T7" fmla="*/ 13 h 13"/>
                  <a:gd name="T8" fmla="*/ 9 w 9"/>
                  <a:gd name="T9" fmla="*/ 5 h 13"/>
                  <a:gd name="T10" fmla="*/ 4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4" y="0"/>
                    </a:moveTo>
                    <a:cubicBezTo>
                      <a:pt x="2" y="0"/>
                      <a:pt x="0" y="2"/>
                      <a:pt x="0" y="5"/>
                    </a:cubicBezTo>
                    <a:cubicBezTo>
                      <a:pt x="0" y="13"/>
                      <a:pt x="0" y="13"/>
                      <a:pt x="0" y="13"/>
                    </a:cubicBezTo>
                    <a:cubicBezTo>
                      <a:pt x="9" y="13"/>
                      <a:pt x="9" y="13"/>
                      <a:pt x="9" y="13"/>
                    </a:cubicBezTo>
                    <a:cubicBezTo>
                      <a:pt x="9" y="5"/>
                      <a:pt x="9" y="5"/>
                      <a:pt x="9" y="5"/>
                    </a:cubicBezTo>
                    <a:cubicBezTo>
                      <a:pt x="9" y="2"/>
                      <a:pt x="7" y="0"/>
                      <a:pt x="4"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4" name="Freeform 213"/>
              <p:cNvSpPr>
                <a:spLocks/>
              </p:cNvSpPr>
              <p:nvPr userDrawn="1"/>
            </p:nvSpPr>
            <p:spPr bwMode="gray">
              <a:xfrm>
                <a:off x="3935418" y="4013196"/>
                <a:ext cx="14288" cy="190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3" y="0"/>
                      <a:pt x="0" y="3"/>
                      <a:pt x="0" y="5"/>
                    </a:cubicBezTo>
                    <a:cubicBezTo>
                      <a:pt x="0" y="14"/>
                      <a:pt x="0" y="14"/>
                      <a:pt x="0" y="14"/>
                    </a:cubicBezTo>
                    <a:cubicBezTo>
                      <a:pt x="10" y="14"/>
                      <a:pt x="10" y="14"/>
                      <a:pt x="10" y="14"/>
                    </a:cubicBezTo>
                    <a:cubicBezTo>
                      <a:pt x="10" y="5"/>
                      <a:pt x="10" y="5"/>
                      <a:pt x="10" y="5"/>
                    </a:cubicBezTo>
                    <a:cubicBezTo>
                      <a:pt x="10" y="3"/>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5" name="Freeform 214"/>
              <p:cNvSpPr>
                <a:spLocks/>
              </p:cNvSpPr>
              <p:nvPr userDrawn="1"/>
            </p:nvSpPr>
            <p:spPr bwMode="gray">
              <a:xfrm>
                <a:off x="3957643" y="4013196"/>
                <a:ext cx="14288" cy="190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3"/>
                      <a:pt x="0" y="5"/>
                    </a:cubicBezTo>
                    <a:cubicBezTo>
                      <a:pt x="0" y="14"/>
                      <a:pt x="0" y="14"/>
                      <a:pt x="0" y="14"/>
                    </a:cubicBezTo>
                    <a:cubicBezTo>
                      <a:pt x="10" y="14"/>
                      <a:pt x="10" y="14"/>
                      <a:pt x="10" y="14"/>
                    </a:cubicBezTo>
                    <a:cubicBezTo>
                      <a:pt x="10" y="5"/>
                      <a:pt x="10" y="5"/>
                      <a:pt x="10" y="5"/>
                    </a:cubicBezTo>
                    <a:cubicBezTo>
                      <a:pt x="10" y="3"/>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6" name="Freeform 215"/>
              <p:cNvSpPr>
                <a:spLocks/>
              </p:cNvSpPr>
              <p:nvPr userDrawn="1"/>
            </p:nvSpPr>
            <p:spPr bwMode="gray">
              <a:xfrm>
                <a:off x="3979868" y="4013196"/>
                <a:ext cx="12700" cy="19050"/>
              </a:xfrm>
              <a:custGeom>
                <a:avLst/>
                <a:gdLst>
                  <a:gd name="T0" fmla="*/ 5 w 9"/>
                  <a:gd name="T1" fmla="*/ 0 h 14"/>
                  <a:gd name="T2" fmla="*/ 0 w 9"/>
                  <a:gd name="T3" fmla="*/ 5 h 14"/>
                  <a:gd name="T4" fmla="*/ 0 w 9"/>
                  <a:gd name="T5" fmla="*/ 14 h 14"/>
                  <a:gd name="T6" fmla="*/ 9 w 9"/>
                  <a:gd name="T7" fmla="*/ 14 h 14"/>
                  <a:gd name="T8" fmla="*/ 9 w 9"/>
                  <a:gd name="T9" fmla="*/ 5 h 14"/>
                  <a:gd name="T10" fmla="*/ 5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5" y="0"/>
                    </a:moveTo>
                    <a:cubicBezTo>
                      <a:pt x="2" y="0"/>
                      <a:pt x="0" y="3"/>
                      <a:pt x="0" y="5"/>
                    </a:cubicBezTo>
                    <a:cubicBezTo>
                      <a:pt x="0" y="14"/>
                      <a:pt x="0" y="14"/>
                      <a:pt x="0" y="14"/>
                    </a:cubicBezTo>
                    <a:cubicBezTo>
                      <a:pt x="9" y="14"/>
                      <a:pt x="9" y="14"/>
                      <a:pt x="9" y="14"/>
                    </a:cubicBezTo>
                    <a:cubicBezTo>
                      <a:pt x="9" y="5"/>
                      <a:pt x="9" y="5"/>
                      <a:pt x="9" y="5"/>
                    </a:cubicBezTo>
                    <a:cubicBezTo>
                      <a:pt x="9" y="3"/>
                      <a:pt x="7"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7" name="Freeform 216"/>
              <p:cNvSpPr>
                <a:spLocks/>
              </p:cNvSpPr>
              <p:nvPr userDrawn="1"/>
            </p:nvSpPr>
            <p:spPr bwMode="gray">
              <a:xfrm>
                <a:off x="4000505" y="4013196"/>
                <a:ext cx="14288" cy="190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3"/>
                      <a:pt x="0" y="5"/>
                    </a:cubicBezTo>
                    <a:cubicBezTo>
                      <a:pt x="0" y="14"/>
                      <a:pt x="0" y="14"/>
                      <a:pt x="0" y="14"/>
                    </a:cubicBezTo>
                    <a:cubicBezTo>
                      <a:pt x="10" y="14"/>
                      <a:pt x="10" y="14"/>
                      <a:pt x="10" y="14"/>
                    </a:cubicBezTo>
                    <a:cubicBezTo>
                      <a:pt x="10" y="5"/>
                      <a:pt x="10" y="5"/>
                      <a:pt x="10" y="5"/>
                    </a:cubicBezTo>
                    <a:cubicBezTo>
                      <a:pt x="10" y="3"/>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8" name="Freeform 217"/>
              <p:cNvSpPr>
                <a:spLocks/>
              </p:cNvSpPr>
              <p:nvPr userDrawn="1"/>
            </p:nvSpPr>
            <p:spPr bwMode="gray">
              <a:xfrm>
                <a:off x="4022730" y="4013196"/>
                <a:ext cx="14288" cy="190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3"/>
                      <a:pt x="0" y="5"/>
                    </a:cubicBezTo>
                    <a:cubicBezTo>
                      <a:pt x="0" y="14"/>
                      <a:pt x="0" y="14"/>
                      <a:pt x="0" y="14"/>
                    </a:cubicBezTo>
                    <a:cubicBezTo>
                      <a:pt x="10" y="14"/>
                      <a:pt x="10" y="14"/>
                      <a:pt x="10" y="14"/>
                    </a:cubicBezTo>
                    <a:cubicBezTo>
                      <a:pt x="10" y="5"/>
                      <a:pt x="10" y="5"/>
                      <a:pt x="10" y="5"/>
                    </a:cubicBezTo>
                    <a:cubicBezTo>
                      <a:pt x="10" y="3"/>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9" name="Freeform 218"/>
              <p:cNvSpPr>
                <a:spLocks/>
              </p:cNvSpPr>
              <p:nvPr userDrawn="1"/>
            </p:nvSpPr>
            <p:spPr bwMode="gray">
              <a:xfrm>
                <a:off x="4044956" y="4013196"/>
                <a:ext cx="12700" cy="19050"/>
              </a:xfrm>
              <a:custGeom>
                <a:avLst/>
                <a:gdLst>
                  <a:gd name="T0" fmla="*/ 4 w 9"/>
                  <a:gd name="T1" fmla="*/ 0 h 14"/>
                  <a:gd name="T2" fmla="*/ 0 w 9"/>
                  <a:gd name="T3" fmla="*/ 5 h 14"/>
                  <a:gd name="T4" fmla="*/ 0 w 9"/>
                  <a:gd name="T5" fmla="*/ 14 h 14"/>
                  <a:gd name="T6" fmla="*/ 9 w 9"/>
                  <a:gd name="T7" fmla="*/ 14 h 14"/>
                  <a:gd name="T8" fmla="*/ 9 w 9"/>
                  <a:gd name="T9" fmla="*/ 5 h 14"/>
                  <a:gd name="T10" fmla="*/ 4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4" y="0"/>
                    </a:moveTo>
                    <a:cubicBezTo>
                      <a:pt x="2" y="0"/>
                      <a:pt x="0" y="3"/>
                      <a:pt x="0" y="5"/>
                    </a:cubicBezTo>
                    <a:cubicBezTo>
                      <a:pt x="0" y="14"/>
                      <a:pt x="0" y="14"/>
                      <a:pt x="0" y="14"/>
                    </a:cubicBezTo>
                    <a:cubicBezTo>
                      <a:pt x="9" y="14"/>
                      <a:pt x="9" y="14"/>
                      <a:pt x="9" y="14"/>
                    </a:cubicBezTo>
                    <a:cubicBezTo>
                      <a:pt x="9" y="5"/>
                      <a:pt x="9" y="5"/>
                      <a:pt x="9" y="5"/>
                    </a:cubicBezTo>
                    <a:cubicBezTo>
                      <a:pt x="9" y="3"/>
                      <a:pt x="7" y="0"/>
                      <a:pt x="4"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0" name="Freeform 219"/>
              <p:cNvSpPr>
                <a:spLocks/>
              </p:cNvSpPr>
              <p:nvPr userDrawn="1"/>
            </p:nvSpPr>
            <p:spPr bwMode="gray">
              <a:xfrm>
                <a:off x="3935418" y="4040184"/>
                <a:ext cx="14288" cy="190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3"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1" name="Freeform 220"/>
              <p:cNvSpPr>
                <a:spLocks/>
              </p:cNvSpPr>
              <p:nvPr userDrawn="1"/>
            </p:nvSpPr>
            <p:spPr bwMode="gray">
              <a:xfrm>
                <a:off x="3957643" y="4040184"/>
                <a:ext cx="14288" cy="190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2" name="Freeform 221"/>
              <p:cNvSpPr>
                <a:spLocks/>
              </p:cNvSpPr>
              <p:nvPr userDrawn="1"/>
            </p:nvSpPr>
            <p:spPr bwMode="gray">
              <a:xfrm>
                <a:off x="3979868" y="4040184"/>
                <a:ext cx="12700" cy="19050"/>
              </a:xfrm>
              <a:custGeom>
                <a:avLst/>
                <a:gdLst>
                  <a:gd name="T0" fmla="*/ 5 w 9"/>
                  <a:gd name="T1" fmla="*/ 0 h 14"/>
                  <a:gd name="T2" fmla="*/ 0 w 9"/>
                  <a:gd name="T3" fmla="*/ 5 h 14"/>
                  <a:gd name="T4" fmla="*/ 0 w 9"/>
                  <a:gd name="T5" fmla="*/ 14 h 14"/>
                  <a:gd name="T6" fmla="*/ 9 w 9"/>
                  <a:gd name="T7" fmla="*/ 14 h 14"/>
                  <a:gd name="T8" fmla="*/ 9 w 9"/>
                  <a:gd name="T9" fmla="*/ 5 h 14"/>
                  <a:gd name="T10" fmla="*/ 5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5" y="0"/>
                    </a:moveTo>
                    <a:cubicBezTo>
                      <a:pt x="2" y="0"/>
                      <a:pt x="0" y="2"/>
                      <a:pt x="0" y="5"/>
                    </a:cubicBezTo>
                    <a:cubicBezTo>
                      <a:pt x="0" y="14"/>
                      <a:pt x="0" y="14"/>
                      <a:pt x="0" y="14"/>
                    </a:cubicBezTo>
                    <a:cubicBezTo>
                      <a:pt x="9" y="14"/>
                      <a:pt x="9" y="14"/>
                      <a:pt x="9" y="14"/>
                    </a:cubicBezTo>
                    <a:cubicBezTo>
                      <a:pt x="9" y="5"/>
                      <a:pt x="9" y="5"/>
                      <a:pt x="9" y="5"/>
                    </a:cubicBezTo>
                    <a:cubicBezTo>
                      <a:pt x="9" y="2"/>
                      <a:pt x="7"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3" name="Freeform 222"/>
              <p:cNvSpPr>
                <a:spLocks/>
              </p:cNvSpPr>
              <p:nvPr userDrawn="1"/>
            </p:nvSpPr>
            <p:spPr bwMode="gray">
              <a:xfrm>
                <a:off x="4000505" y="4040184"/>
                <a:ext cx="14288" cy="190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4" name="Freeform 223"/>
              <p:cNvSpPr>
                <a:spLocks/>
              </p:cNvSpPr>
              <p:nvPr userDrawn="1"/>
            </p:nvSpPr>
            <p:spPr bwMode="gray">
              <a:xfrm>
                <a:off x="4022730" y="4040184"/>
                <a:ext cx="14288" cy="190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5" name="Freeform 224"/>
              <p:cNvSpPr>
                <a:spLocks/>
              </p:cNvSpPr>
              <p:nvPr userDrawn="1"/>
            </p:nvSpPr>
            <p:spPr bwMode="gray">
              <a:xfrm>
                <a:off x="4044956" y="4040184"/>
                <a:ext cx="12700" cy="19050"/>
              </a:xfrm>
              <a:custGeom>
                <a:avLst/>
                <a:gdLst>
                  <a:gd name="T0" fmla="*/ 4 w 9"/>
                  <a:gd name="T1" fmla="*/ 0 h 14"/>
                  <a:gd name="T2" fmla="*/ 0 w 9"/>
                  <a:gd name="T3" fmla="*/ 5 h 14"/>
                  <a:gd name="T4" fmla="*/ 0 w 9"/>
                  <a:gd name="T5" fmla="*/ 14 h 14"/>
                  <a:gd name="T6" fmla="*/ 9 w 9"/>
                  <a:gd name="T7" fmla="*/ 14 h 14"/>
                  <a:gd name="T8" fmla="*/ 9 w 9"/>
                  <a:gd name="T9" fmla="*/ 5 h 14"/>
                  <a:gd name="T10" fmla="*/ 4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4" y="0"/>
                    </a:moveTo>
                    <a:cubicBezTo>
                      <a:pt x="2" y="0"/>
                      <a:pt x="0" y="2"/>
                      <a:pt x="0" y="5"/>
                    </a:cubicBezTo>
                    <a:cubicBezTo>
                      <a:pt x="0" y="14"/>
                      <a:pt x="0" y="14"/>
                      <a:pt x="0" y="14"/>
                    </a:cubicBezTo>
                    <a:cubicBezTo>
                      <a:pt x="9" y="14"/>
                      <a:pt x="9" y="14"/>
                      <a:pt x="9" y="14"/>
                    </a:cubicBezTo>
                    <a:cubicBezTo>
                      <a:pt x="9" y="5"/>
                      <a:pt x="9" y="5"/>
                      <a:pt x="9" y="5"/>
                    </a:cubicBezTo>
                    <a:cubicBezTo>
                      <a:pt x="9" y="2"/>
                      <a:pt x="7" y="0"/>
                      <a:pt x="4"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6" name="Freeform 225"/>
              <p:cNvSpPr>
                <a:spLocks/>
              </p:cNvSpPr>
              <p:nvPr userDrawn="1"/>
            </p:nvSpPr>
            <p:spPr bwMode="gray">
              <a:xfrm>
                <a:off x="3935418" y="3797296"/>
                <a:ext cx="14288" cy="190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3"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7" name="Freeform 226"/>
              <p:cNvSpPr>
                <a:spLocks/>
              </p:cNvSpPr>
              <p:nvPr userDrawn="1"/>
            </p:nvSpPr>
            <p:spPr bwMode="gray">
              <a:xfrm>
                <a:off x="3957643" y="3797296"/>
                <a:ext cx="14288" cy="190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8" name="Freeform 227"/>
              <p:cNvSpPr>
                <a:spLocks/>
              </p:cNvSpPr>
              <p:nvPr userDrawn="1"/>
            </p:nvSpPr>
            <p:spPr bwMode="gray">
              <a:xfrm>
                <a:off x="3979868" y="3797296"/>
                <a:ext cx="12700" cy="19050"/>
              </a:xfrm>
              <a:custGeom>
                <a:avLst/>
                <a:gdLst>
                  <a:gd name="T0" fmla="*/ 5 w 9"/>
                  <a:gd name="T1" fmla="*/ 0 h 14"/>
                  <a:gd name="T2" fmla="*/ 0 w 9"/>
                  <a:gd name="T3" fmla="*/ 5 h 14"/>
                  <a:gd name="T4" fmla="*/ 0 w 9"/>
                  <a:gd name="T5" fmla="*/ 14 h 14"/>
                  <a:gd name="T6" fmla="*/ 9 w 9"/>
                  <a:gd name="T7" fmla="*/ 14 h 14"/>
                  <a:gd name="T8" fmla="*/ 9 w 9"/>
                  <a:gd name="T9" fmla="*/ 5 h 14"/>
                  <a:gd name="T10" fmla="*/ 5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5" y="0"/>
                    </a:moveTo>
                    <a:cubicBezTo>
                      <a:pt x="2" y="0"/>
                      <a:pt x="0" y="2"/>
                      <a:pt x="0" y="5"/>
                    </a:cubicBezTo>
                    <a:cubicBezTo>
                      <a:pt x="0" y="14"/>
                      <a:pt x="0" y="14"/>
                      <a:pt x="0" y="14"/>
                    </a:cubicBezTo>
                    <a:cubicBezTo>
                      <a:pt x="9" y="14"/>
                      <a:pt x="9" y="14"/>
                      <a:pt x="9" y="14"/>
                    </a:cubicBezTo>
                    <a:cubicBezTo>
                      <a:pt x="9" y="5"/>
                      <a:pt x="9" y="5"/>
                      <a:pt x="9" y="5"/>
                    </a:cubicBezTo>
                    <a:cubicBezTo>
                      <a:pt x="9" y="2"/>
                      <a:pt x="7"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9" name="Freeform 228"/>
              <p:cNvSpPr>
                <a:spLocks/>
              </p:cNvSpPr>
              <p:nvPr userDrawn="1"/>
            </p:nvSpPr>
            <p:spPr bwMode="gray">
              <a:xfrm>
                <a:off x="4000505" y="3797296"/>
                <a:ext cx="14288" cy="190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0" name="Freeform 229"/>
              <p:cNvSpPr>
                <a:spLocks/>
              </p:cNvSpPr>
              <p:nvPr userDrawn="1"/>
            </p:nvSpPr>
            <p:spPr bwMode="gray">
              <a:xfrm>
                <a:off x="4022730" y="3797296"/>
                <a:ext cx="14288" cy="190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1" name="Freeform 230"/>
              <p:cNvSpPr>
                <a:spLocks/>
              </p:cNvSpPr>
              <p:nvPr userDrawn="1"/>
            </p:nvSpPr>
            <p:spPr bwMode="gray">
              <a:xfrm>
                <a:off x="4044956" y="3797296"/>
                <a:ext cx="12700" cy="19050"/>
              </a:xfrm>
              <a:custGeom>
                <a:avLst/>
                <a:gdLst>
                  <a:gd name="T0" fmla="*/ 4 w 9"/>
                  <a:gd name="T1" fmla="*/ 0 h 14"/>
                  <a:gd name="T2" fmla="*/ 0 w 9"/>
                  <a:gd name="T3" fmla="*/ 5 h 14"/>
                  <a:gd name="T4" fmla="*/ 0 w 9"/>
                  <a:gd name="T5" fmla="*/ 14 h 14"/>
                  <a:gd name="T6" fmla="*/ 9 w 9"/>
                  <a:gd name="T7" fmla="*/ 14 h 14"/>
                  <a:gd name="T8" fmla="*/ 9 w 9"/>
                  <a:gd name="T9" fmla="*/ 5 h 14"/>
                  <a:gd name="T10" fmla="*/ 4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4" y="0"/>
                    </a:moveTo>
                    <a:cubicBezTo>
                      <a:pt x="2" y="0"/>
                      <a:pt x="0" y="2"/>
                      <a:pt x="0" y="5"/>
                    </a:cubicBezTo>
                    <a:cubicBezTo>
                      <a:pt x="0" y="14"/>
                      <a:pt x="0" y="14"/>
                      <a:pt x="0" y="14"/>
                    </a:cubicBezTo>
                    <a:cubicBezTo>
                      <a:pt x="9" y="14"/>
                      <a:pt x="9" y="14"/>
                      <a:pt x="9" y="14"/>
                    </a:cubicBezTo>
                    <a:cubicBezTo>
                      <a:pt x="9" y="5"/>
                      <a:pt x="9" y="5"/>
                      <a:pt x="9" y="5"/>
                    </a:cubicBezTo>
                    <a:cubicBezTo>
                      <a:pt x="9" y="2"/>
                      <a:pt x="7" y="0"/>
                      <a:pt x="4"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2" name="Freeform 231"/>
              <p:cNvSpPr>
                <a:spLocks/>
              </p:cNvSpPr>
              <p:nvPr userDrawn="1"/>
            </p:nvSpPr>
            <p:spPr bwMode="gray">
              <a:xfrm>
                <a:off x="3935418" y="3824284"/>
                <a:ext cx="14288" cy="19050"/>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3"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3" name="Freeform 232"/>
              <p:cNvSpPr>
                <a:spLocks/>
              </p:cNvSpPr>
              <p:nvPr userDrawn="1"/>
            </p:nvSpPr>
            <p:spPr bwMode="gray">
              <a:xfrm>
                <a:off x="3957643" y="3824284"/>
                <a:ext cx="14288" cy="19050"/>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4" name="Freeform 233"/>
              <p:cNvSpPr>
                <a:spLocks/>
              </p:cNvSpPr>
              <p:nvPr userDrawn="1"/>
            </p:nvSpPr>
            <p:spPr bwMode="gray">
              <a:xfrm>
                <a:off x="3979868" y="3824284"/>
                <a:ext cx="12700" cy="19050"/>
              </a:xfrm>
              <a:custGeom>
                <a:avLst/>
                <a:gdLst>
                  <a:gd name="T0" fmla="*/ 5 w 9"/>
                  <a:gd name="T1" fmla="*/ 0 h 13"/>
                  <a:gd name="T2" fmla="*/ 0 w 9"/>
                  <a:gd name="T3" fmla="*/ 5 h 13"/>
                  <a:gd name="T4" fmla="*/ 0 w 9"/>
                  <a:gd name="T5" fmla="*/ 13 h 13"/>
                  <a:gd name="T6" fmla="*/ 9 w 9"/>
                  <a:gd name="T7" fmla="*/ 13 h 13"/>
                  <a:gd name="T8" fmla="*/ 9 w 9"/>
                  <a:gd name="T9" fmla="*/ 5 h 13"/>
                  <a:gd name="T10" fmla="*/ 5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5" y="0"/>
                    </a:moveTo>
                    <a:cubicBezTo>
                      <a:pt x="2" y="0"/>
                      <a:pt x="0" y="2"/>
                      <a:pt x="0" y="5"/>
                    </a:cubicBezTo>
                    <a:cubicBezTo>
                      <a:pt x="0" y="13"/>
                      <a:pt x="0" y="13"/>
                      <a:pt x="0" y="13"/>
                    </a:cubicBezTo>
                    <a:cubicBezTo>
                      <a:pt x="9" y="13"/>
                      <a:pt x="9" y="13"/>
                      <a:pt x="9" y="13"/>
                    </a:cubicBezTo>
                    <a:cubicBezTo>
                      <a:pt x="9" y="5"/>
                      <a:pt x="9" y="5"/>
                      <a:pt x="9" y="5"/>
                    </a:cubicBezTo>
                    <a:cubicBezTo>
                      <a:pt x="9" y="2"/>
                      <a:pt x="7"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5" name="Freeform 234"/>
              <p:cNvSpPr>
                <a:spLocks/>
              </p:cNvSpPr>
              <p:nvPr userDrawn="1"/>
            </p:nvSpPr>
            <p:spPr bwMode="gray">
              <a:xfrm>
                <a:off x="4000505" y="3824284"/>
                <a:ext cx="14288" cy="19050"/>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6" name="Freeform 235"/>
              <p:cNvSpPr>
                <a:spLocks/>
              </p:cNvSpPr>
              <p:nvPr userDrawn="1"/>
            </p:nvSpPr>
            <p:spPr bwMode="gray">
              <a:xfrm>
                <a:off x="4022730" y="3824284"/>
                <a:ext cx="14288" cy="19050"/>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7" name="Freeform 236"/>
              <p:cNvSpPr>
                <a:spLocks/>
              </p:cNvSpPr>
              <p:nvPr userDrawn="1"/>
            </p:nvSpPr>
            <p:spPr bwMode="gray">
              <a:xfrm>
                <a:off x="4044956" y="3824284"/>
                <a:ext cx="12700" cy="19050"/>
              </a:xfrm>
              <a:custGeom>
                <a:avLst/>
                <a:gdLst>
                  <a:gd name="T0" fmla="*/ 4 w 9"/>
                  <a:gd name="T1" fmla="*/ 0 h 13"/>
                  <a:gd name="T2" fmla="*/ 0 w 9"/>
                  <a:gd name="T3" fmla="*/ 5 h 13"/>
                  <a:gd name="T4" fmla="*/ 0 w 9"/>
                  <a:gd name="T5" fmla="*/ 13 h 13"/>
                  <a:gd name="T6" fmla="*/ 9 w 9"/>
                  <a:gd name="T7" fmla="*/ 13 h 13"/>
                  <a:gd name="T8" fmla="*/ 9 w 9"/>
                  <a:gd name="T9" fmla="*/ 5 h 13"/>
                  <a:gd name="T10" fmla="*/ 4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4" y="0"/>
                    </a:moveTo>
                    <a:cubicBezTo>
                      <a:pt x="2" y="0"/>
                      <a:pt x="0" y="2"/>
                      <a:pt x="0" y="5"/>
                    </a:cubicBezTo>
                    <a:cubicBezTo>
                      <a:pt x="0" y="13"/>
                      <a:pt x="0" y="13"/>
                      <a:pt x="0" y="13"/>
                    </a:cubicBezTo>
                    <a:cubicBezTo>
                      <a:pt x="9" y="13"/>
                      <a:pt x="9" y="13"/>
                      <a:pt x="9" y="13"/>
                    </a:cubicBezTo>
                    <a:cubicBezTo>
                      <a:pt x="9" y="5"/>
                      <a:pt x="9" y="5"/>
                      <a:pt x="9" y="5"/>
                    </a:cubicBezTo>
                    <a:cubicBezTo>
                      <a:pt x="9" y="2"/>
                      <a:pt x="7" y="0"/>
                      <a:pt x="4"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8" name="Rectangle 237"/>
              <p:cNvSpPr>
                <a:spLocks noChangeArrowheads="1"/>
              </p:cNvSpPr>
              <p:nvPr userDrawn="1"/>
            </p:nvSpPr>
            <p:spPr bwMode="gray">
              <a:xfrm>
                <a:off x="3784605" y="4329109"/>
                <a:ext cx="236538"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9" name="Rectangle 238"/>
              <p:cNvSpPr>
                <a:spLocks noChangeArrowheads="1"/>
              </p:cNvSpPr>
              <p:nvPr userDrawn="1"/>
            </p:nvSpPr>
            <p:spPr bwMode="gray">
              <a:xfrm>
                <a:off x="3784605" y="4357684"/>
                <a:ext cx="236538" cy="12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0" name="Rectangle 239"/>
              <p:cNvSpPr>
                <a:spLocks noChangeArrowheads="1"/>
              </p:cNvSpPr>
              <p:nvPr userDrawn="1"/>
            </p:nvSpPr>
            <p:spPr bwMode="gray">
              <a:xfrm>
                <a:off x="3784605" y="4343396"/>
                <a:ext cx="236538" cy="14288"/>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1" name="Rectangle 240"/>
              <p:cNvSpPr>
                <a:spLocks noChangeArrowheads="1"/>
              </p:cNvSpPr>
              <p:nvPr userDrawn="1"/>
            </p:nvSpPr>
            <p:spPr bwMode="gray">
              <a:xfrm>
                <a:off x="3946531" y="4213221"/>
                <a:ext cx="44450" cy="1158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2" name="Rectangle 241"/>
              <p:cNvSpPr>
                <a:spLocks noChangeArrowheads="1"/>
              </p:cNvSpPr>
              <p:nvPr userDrawn="1"/>
            </p:nvSpPr>
            <p:spPr bwMode="gray">
              <a:xfrm>
                <a:off x="3978280" y="4222746"/>
                <a:ext cx="12700" cy="106363"/>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3" name="Rectangle 242"/>
              <p:cNvSpPr>
                <a:spLocks noChangeArrowheads="1"/>
              </p:cNvSpPr>
              <p:nvPr userDrawn="1"/>
            </p:nvSpPr>
            <p:spPr bwMode="gray">
              <a:xfrm>
                <a:off x="3879856" y="4213221"/>
                <a:ext cx="44450" cy="1158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4" name="Rectangle 243"/>
              <p:cNvSpPr>
                <a:spLocks noChangeArrowheads="1"/>
              </p:cNvSpPr>
              <p:nvPr userDrawn="1"/>
            </p:nvSpPr>
            <p:spPr bwMode="gray">
              <a:xfrm>
                <a:off x="3911605" y="4222746"/>
                <a:ext cx="12700" cy="106363"/>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5" name="Rectangle 244"/>
              <p:cNvSpPr>
                <a:spLocks noChangeArrowheads="1"/>
              </p:cNvSpPr>
              <p:nvPr userDrawn="1"/>
            </p:nvSpPr>
            <p:spPr bwMode="gray">
              <a:xfrm>
                <a:off x="3813180" y="4213221"/>
                <a:ext cx="44450" cy="1158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6" name="Rectangle 245"/>
              <p:cNvSpPr>
                <a:spLocks noChangeArrowheads="1"/>
              </p:cNvSpPr>
              <p:nvPr userDrawn="1"/>
            </p:nvSpPr>
            <p:spPr bwMode="gray">
              <a:xfrm>
                <a:off x="3844930" y="4222746"/>
                <a:ext cx="12700" cy="106363"/>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7" name="Rectangle 246"/>
              <p:cNvSpPr>
                <a:spLocks noChangeArrowheads="1"/>
              </p:cNvSpPr>
              <p:nvPr userDrawn="1"/>
            </p:nvSpPr>
            <p:spPr bwMode="gray">
              <a:xfrm>
                <a:off x="3813180" y="4227509"/>
                <a:ext cx="31750" cy="11113"/>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8" name="Rectangle 247"/>
              <p:cNvSpPr>
                <a:spLocks noChangeArrowheads="1"/>
              </p:cNvSpPr>
              <p:nvPr userDrawn="1"/>
            </p:nvSpPr>
            <p:spPr bwMode="gray">
              <a:xfrm>
                <a:off x="3879856" y="4227509"/>
                <a:ext cx="31750" cy="11113"/>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9" name="Rectangle 248"/>
              <p:cNvSpPr>
                <a:spLocks noChangeArrowheads="1"/>
              </p:cNvSpPr>
              <p:nvPr userDrawn="1"/>
            </p:nvSpPr>
            <p:spPr bwMode="gray">
              <a:xfrm>
                <a:off x="3946531" y="4227509"/>
                <a:ext cx="31750" cy="11113"/>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0" name="Freeform 249"/>
              <p:cNvSpPr>
                <a:spLocks/>
              </p:cNvSpPr>
              <p:nvPr userDrawn="1"/>
            </p:nvSpPr>
            <p:spPr bwMode="gray">
              <a:xfrm>
                <a:off x="3784605" y="4138609"/>
                <a:ext cx="234950" cy="88900"/>
              </a:xfrm>
              <a:custGeom>
                <a:avLst/>
                <a:gdLst>
                  <a:gd name="T0" fmla="*/ 148 w 148"/>
                  <a:gd name="T1" fmla="*/ 56 h 56"/>
                  <a:gd name="T2" fmla="*/ 0 w 148"/>
                  <a:gd name="T3" fmla="*/ 56 h 56"/>
                  <a:gd name="T4" fmla="*/ 74 w 148"/>
                  <a:gd name="T5" fmla="*/ 0 h 56"/>
                  <a:gd name="T6" fmla="*/ 148 w 148"/>
                  <a:gd name="T7" fmla="*/ 56 h 56"/>
                </a:gdLst>
                <a:ahLst/>
                <a:cxnLst>
                  <a:cxn ang="0">
                    <a:pos x="T0" y="T1"/>
                  </a:cxn>
                  <a:cxn ang="0">
                    <a:pos x="T2" y="T3"/>
                  </a:cxn>
                  <a:cxn ang="0">
                    <a:pos x="T4" y="T5"/>
                  </a:cxn>
                  <a:cxn ang="0">
                    <a:pos x="T6" y="T7"/>
                  </a:cxn>
                </a:cxnLst>
                <a:rect l="0" t="0" r="r" b="b"/>
                <a:pathLst>
                  <a:path w="148" h="56">
                    <a:moveTo>
                      <a:pt x="148" y="56"/>
                    </a:moveTo>
                    <a:lnTo>
                      <a:pt x="0" y="56"/>
                    </a:lnTo>
                    <a:lnTo>
                      <a:pt x="74" y="0"/>
                    </a:lnTo>
                    <a:lnTo>
                      <a:pt x="148" y="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1" name="Freeform 250"/>
              <p:cNvSpPr>
                <a:spLocks/>
              </p:cNvSpPr>
              <p:nvPr userDrawn="1"/>
            </p:nvSpPr>
            <p:spPr bwMode="gray">
              <a:xfrm>
                <a:off x="3890967" y="4138609"/>
                <a:ext cx="128588" cy="88900"/>
              </a:xfrm>
              <a:custGeom>
                <a:avLst/>
                <a:gdLst>
                  <a:gd name="T0" fmla="*/ 7 w 81"/>
                  <a:gd name="T1" fmla="*/ 0 h 56"/>
                  <a:gd name="T2" fmla="*/ 0 w 81"/>
                  <a:gd name="T3" fmla="*/ 6 h 56"/>
                  <a:gd name="T4" fmla="*/ 42 w 81"/>
                  <a:gd name="T5" fmla="*/ 56 h 56"/>
                  <a:gd name="T6" fmla="*/ 81 w 81"/>
                  <a:gd name="T7" fmla="*/ 56 h 56"/>
                  <a:gd name="T8" fmla="*/ 7 w 81"/>
                  <a:gd name="T9" fmla="*/ 0 h 56"/>
                </a:gdLst>
                <a:ahLst/>
                <a:cxnLst>
                  <a:cxn ang="0">
                    <a:pos x="T0" y="T1"/>
                  </a:cxn>
                  <a:cxn ang="0">
                    <a:pos x="T2" y="T3"/>
                  </a:cxn>
                  <a:cxn ang="0">
                    <a:pos x="T4" y="T5"/>
                  </a:cxn>
                  <a:cxn ang="0">
                    <a:pos x="T6" y="T7"/>
                  </a:cxn>
                  <a:cxn ang="0">
                    <a:pos x="T8" y="T9"/>
                  </a:cxn>
                </a:cxnLst>
                <a:rect l="0" t="0" r="r" b="b"/>
                <a:pathLst>
                  <a:path w="81" h="56">
                    <a:moveTo>
                      <a:pt x="7" y="0"/>
                    </a:moveTo>
                    <a:lnTo>
                      <a:pt x="0" y="6"/>
                    </a:lnTo>
                    <a:lnTo>
                      <a:pt x="42" y="56"/>
                    </a:lnTo>
                    <a:lnTo>
                      <a:pt x="81" y="56"/>
                    </a:lnTo>
                    <a:lnTo>
                      <a:pt x="7"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2" name="Freeform 251"/>
              <p:cNvSpPr>
                <a:spLocks/>
              </p:cNvSpPr>
              <p:nvPr userDrawn="1"/>
            </p:nvSpPr>
            <p:spPr bwMode="gray">
              <a:xfrm>
                <a:off x="4054481" y="4144959"/>
                <a:ext cx="303213" cy="87313"/>
              </a:xfrm>
              <a:custGeom>
                <a:avLst/>
                <a:gdLst>
                  <a:gd name="T0" fmla="*/ 193 w 219"/>
                  <a:gd name="T1" fmla="*/ 0 h 63"/>
                  <a:gd name="T2" fmla="*/ 198 w 219"/>
                  <a:gd name="T3" fmla="*/ 17 h 63"/>
                  <a:gd name="T4" fmla="*/ 184 w 219"/>
                  <a:gd name="T5" fmla="*/ 44 h 63"/>
                  <a:gd name="T6" fmla="*/ 166 w 219"/>
                  <a:gd name="T7" fmla="*/ 49 h 63"/>
                  <a:gd name="T8" fmla="*/ 11 w 219"/>
                  <a:gd name="T9" fmla="*/ 49 h 63"/>
                  <a:gd name="T10" fmla="*/ 0 w 219"/>
                  <a:gd name="T11" fmla="*/ 48 h 63"/>
                  <a:gd name="T12" fmla="*/ 32 w 219"/>
                  <a:gd name="T13" fmla="*/ 63 h 63"/>
                  <a:gd name="T14" fmla="*/ 187 w 219"/>
                  <a:gd name="T15" fmla="*/ 63 h 63"/>
                  <a:gd name="T16" fmla="*/ 205 w 219"/>
                  <a:gd name="T17" fmla="*/ 58 h 63"/>
                  <a:gd name="T18" fmla="*/ 219 w 219"/>
                  <a:gd name="T19" fmla="*/ 32 h 63"/>
                  <a:gd name="T20" fmla="*/ 193 w 219"/>
                  <a:gd name="T21"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9" h="63">
                    <a:moveTo>
                      <a:pt x="193" y="0"/>
                    </a:moveTo>
                    <a:cubicBezTo>
                      <a:pt x="196" y="5"/>
                      <a:pt x="198" y="11"/>
                      <a:pt x="198" y="17"/>
                    </a:cubicBezTo>
                    <a:cubicBezTo>
                      <a:pt x="198" y="28"/>
                      <a:pt x="192" y="38"/>
                      <a:pt x="184" y="44"/>
                    </a:cubicBezTo>
                    <a:cubicBezTo>
                      <a:pt x="179" y="47"/>
                      <a:pt x="173" y="49"/>
                      <a:pt x="166" y="49"/>
                    </a:cubicBezTo>
                    <a:cubicBezTo>
                      <a:pt x="11" y="49"/>
                      <a:pt x="11" y="49"/>
                      <a:pt x="11" y="49"/>
                    </a:cubicBezTo>
                    <a:cubicBezTo>
                      <a:pt x="7" y="49"/>
                      <a:pt x="3" y="49"/>
                      <a:pt x="0" y="48"/>
                    </a:cubicBezTo>
                    <a:cubicBezTo>
                      <a:pt x="7" y="57"/>
                      <a:pt x="19" y="63"/>
                      <a:pt x="32" y="63"/>
                    </a:cubicBezTo>
                    <a:cubicBezTo>
                      <a:pt x="187" y="63"/>
                      <a:pt x="187" y="63"/>
                      <a:pt x="187" y="63"/>
                    </a:cubicBezTo>
                    <a:cubicBezTo>
                      <a:pt x="194" y="63"/>
                      <a:pt x="200" y="61"/>
                      <a:pt x="205" y="58"/>
                    </a:cubicBezTo>
                    <a:cubicBezTo>
                      <a:pt x="213" y="53"/>
                      <a:pt x="219" y="43"/>
                      <a:pt x="219" y="32"/>
                    </a:cubicBezTo>
                    <a:cubicBezTo>
                      <a:pt x="219" y="16"/>
                      <a:pt x="208" y="3"/>
                      <a:pt x="193"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3" name="Freeform 252"/>
              <p:cNvSpPr>
                <a:spLocks/>
              </p:cNvSpPr>
              <p:nvPr userDrawn="1"/>
            </p:nvSpPr>
            <p:spPr bwMode="gray">
              <a:xfrm>
                <a:off x="4043368" y="4054471"/>
                <a:ext cx="284163" cy="157163"/>
              </a:xfrm>
              <a:custGeom>
                <a:avLst/>
                <a:gdLst>
                  <a:gd name="T0" fmla="*/ 201 w 206"/>
                  <a:gd name="T1" fmla="*/ 65 h 114"/>
                  <a:gd name="T2" fmla="*/ 197 w 206"/>
                  <a:gd name="T3" fmla="*/ 60 h 114"/>
                  <a:gd name="T4" fmla="*/ 197 w 206"/>
                  <a:gd name="T5" fmla="*/ 57 h 114"/>
                  <a:gd name="T6" fmla="*/ 168 w 206"/>
                  <a:gd name="T7" fmla="*/ 19 h 114"/>
                  <a:gd name="T8" fmla="*/ 157 w 206"/>
                  <a:gd name="T9" fmla="*/ 17 h 114"/>
                  <a:gd name="T10" fmla="*/ 133 w 206"/>
                  <a:gd name="T11" fmla="*/ 25 h 114"/>
                  <a:gd name="T12" fmla="*/ 117 w 206"/>
                  <a:gd name="T13" fmla="*/ 8 h 114"/>
                  <a:gd name="T14" fmla="*/ 107 w 206"/>
                  <a:gd name="T15" fmla="*/ 3 h 114"/>
                  <a:gd name="T16" fmla="*/ 90 w 206"/>
                  <a:gd name="T17" fmla="*/ 0 h 114"/>
                  <a:gd name="T18" fmla="*/ 40 w 206"/>
                  <a:gd name="T19" fmla="*/ 48 h 114"/>
                  <a:gd name="T20" fmla="*/ 40 w 206"/>
                  <a:gd name="T21" fmla="*/ 49 h 114"/>
                  <a:gd name="T22" fmla="*/ 40 w 206"/>
                  <a:gd name="T23" fmla="*/ 49 h 114"/>
                  <a:gd name="T24" fmla="*/ 0 w 206"/>
                  <a:gd name="T25" fmla="*/ 89 h 114"/>
                  <a:gd name="T26" fmla="*/ 8 w 206"/>
                  <a:gd name="T27" fmla="*/ 113 h 114"/>
                  <a:gd name="T28" fmla="*/ 19 w 206"/>
                  <a:gd name="T29" fmla="*/ 114 h 114"/>
                  <a:gd name="T30" fmla="*/ 174 w 206"/>
                  <a:gd name="T31" fmla="*/ 114 h 114"/>
                  <a:gd name="T32" fmla="*/ 192 w 206"/>
                  <a:gd name="T33" fmla="*/ 109 h 114"/>
                  <a:gd name="T34" fmla="*/ 206 w 206"/>
                  <a:gd name="T35" fmla="*/ 82 h 114"/>
                  <a:gd name="T36" fmla="*/ 201 w 206"/>
                  <a:gd name="T37" fmla="*/ 65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6" h="114">
                    <a:moveTo>
                      <a:pt x="201" y="65"/>
                    </a:moveTo>
                    <a:cubicBezTo>
                      <a:pt x="200" y="63"/>
                      <a:pt x="198" y="61"/>
                      <a:pt x="197" y="60"/>
                    </a:cubicBezTo>
                    <a:cubicBezTo>
                      <a:pt x="197" y="59"/>
                      <a:pt x="197" y="58"/>
                      <a:pt x="197" y="57"/>
                    </a:cubicBezTo>
                    <a:cubicBezTo>
                      <a:pt x="197" y="39"/>
                      <a:pt x="184" y="23"/>
                      <a:pt x="168" y="19"/>
                    </a:cubicBezTo>
                    <a:cubicBezTo>
                      <a:pt x="164" y="18"/>
                      <a:pt x="161" y="17"/>
                      <a:pt x="157" y="17"/>
                    </a:cubicBezTo>
                    <a:cubicBezTo>
                      <a:pt x="148" y="17"/>
                      <a:pt x="140" y="20"/>
                      <a:pt x="133" y="25"/>
                    </a:cubicBezTo>
                    <a:cubicBezTo>
                      <a:pt x="129" y="18"/>
                      <a:pt x="124" y="12"/>
                      <a:pt x="117" y="8"/>
                    </a:cubicBezTo>
                    <a:cubicBezTo>
                      <a:pt x="114" y="6"/>
                      <a:pt x="110" y="4"/>
                      <a:pt x="107" y="3"/>
                    </a:cubicBezTo>
                    <a:cubicBezTo>
                      <a:pt x="101" y="1"/>
                      <a:pt x="96" y="0"/>
                      <a:pt x="90" y="0"/>
                    </a:cubicBezTo>
                    <a:cubicBezTo>
                      <a:pt x="63" y="0"/>
                      <a:pt x="41" y="21"/>
                      <a:pt x="40" y="48"/>
                    </a:cubicBezTo>
                    <a:cubicBezTo>
                      <a:pt x="40" y="49"/>
                      <a:pt x="40" y="49"/>
                      <a:pt x="40" y="49"/>
                    </a:cubicBezTo>
                    <a:cubicBezTo>
                      <a:pt x="40" y="49"/>
                      <a:pt x="40" y="49"/>
                      <a:pt x="40" y="49"/>
                    </a:cubicBezTo>
                    <a:cubicBezTo>
                      <a:pt x="18" y="49"/>
                      <a:pt x="0" y="67"/>
                      <a:pt x="0" y="89"/>
                    </a:cubicBezTo>
                    <a:cubicBezTo>
                      <a:pt x="0" y="98"/>
                      <a:pt x="3" y="106"/>
                      <a:pt x="8" y="113"/>
                    </a:cubicBezTo>
                    <a:cubicBezTo>
                      <a:pt x="11" y="114"/>
                      <a:pt x="15" y="114"/>
                      <a:pt x="19" y="114"/>
                    </a:cubicBezTo>
                    <a:cubicBezTo>
                      <a:pt x="174" y="114"/>
                      <a:pt x="174" y="114"/>
                      <a:pt x="174" y="114"/>
                    </a:cubicBezTo>
                    <a:cubicBezTo>
                      <a:pt x="181" y="114"/>
                      <a:pt x="187" y="112"/>
                      <a:pt x="192" y="109"/>
                    </a:cubicBezTo>
                    <a:cubicBezTo>
                      <a:pt x="200" y="103"/>
                      <a:pt x="206" y="93"/>
                      <a:pt x="206" y="82"/>
                    </a:cubicBezTo>
                    <a:cubicBezTo>
                      <a:pt x="206" y="76"/>
                      <a:pt x="204" y="70"/>
                      <a:pt x="201" y="6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4" name="Freeform 253"/>
              <p:cNvSpPr>
                <a:spLocks/>
              </p:cNvSpPr>
              <p:nvPr userDrawn="1"/>
            </p:nvSpPr>
            <p:spPr bwMode="gray">
              <a:xfrm>
                <a:off x="2676529" y="4311646"/>
                <a:ext cx="222250" cy="65088"/>
              </a:xfrm>
              <a:custGeom>
                <a:avLst/>
                <a:gdLst>
                  <a:gd name="T0" fmla="*/ 142 w 161"/>
                  <a:gd name="T1" fmla="*/ 0 h 47"/>
                  <a:gd name="T2" fmla="*/ 145 w 161"/>
                  <a:gd name="T3" fmla="*/ 13 h 47"/>
                  <a:gd name="T4" fmla="*/ 135 w 161"/>
                  <a:gd name="T5" fmla="*/ 33 h 47"/>
                  <a:gd name="T6" fmla="*/ 122 w 161"/>
                  <a:gd name="T7" fmla="*/ 36 h 47"/>
                  <a:gd name="T8" fmla="*/ 8 w 161"/>
                  <a:gd name="T9" fmla="*/ 36 h 47"/>
                  <a:gd name="T10" fmla="*/ 0 w 161"/>
                  <a:gd name="T11" fmla="*/ 35 h 47"/>
                  <a:gd name="T12" fmla="*/ 23 w 161"/>
                  <a:gd name="T13" fmla="*/ 47 h 47"/>
                  <a:gd name="T14" fmla="*/ 137 w 161"/>
                  <a:gd name="T15" fmla="*/ 47 h 47"/>
                  <a:gd name="T16" fmla="*/ 150 w 161"/>
                  <a:gd name="T17" fmla="*/ 43 h 47"/>
                  <a:gd name="T18" fmla="*/ 161 w 161"/>
                  <a:gd name="T19" fmla="*/ 23 h 47"/>
                  <a:gd name="T20" fmla="*/ 142 w 161"/>
                  <a:gd name="T21"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1" h="47">
                    <a:moveTo>
                      <a:pt x="142" y="0"/>
                    </a:moveTo>
                    <a:cubicBezTo>
                      <a:pt x="144" y="4"/>
                      <a:pt x="145" y="8"/>
                      <a:pt x="145" y="13"/>
                    </a:cubicBezTo>
                    <a:cubicBezTo>
                      <a:pt x="145" y="21"/>
                      <a:pt x="141" y="28"/>
                      <a:pt x="135" y="33"/>
                    </a:cubicBezTo>
                    <a:cubicBezTo>
                      <a:pt x="131" y="35"/>
                      <a:pt x="126" y="36"/>
                      <a:pt x="122" y="36"/>
                    </a:cubicBezTo>
                    <a:cubicBezTo>
                      <a:pt x="8" y="36"/>
                      <a:pt x="8" y="36"/>
                      <a:pt x="8" y="36"/>
                    </a:cubicBezTo>
                    <a:cubicBezTo>
                      <a:pt x="5" y="36"/>
                      <a:pt x="2" y="36"/>
                      <a:pt x="0" y="35"/>
                    </a:cubicBezTo>
                    <a:cubicBezTo>
                      <a:pt x="5" y="42"/>
                      <a:pt x="14" y="47"/>
                      <a:pt x="23" y="47"/>
                    </a:cubicBezTo>
                    <a:cubicBezTo>
                      <a:pt x="137" y="47"/>
                      <a:pt x="137" y="47"/>
                      <a:pt x="137" y="47"/>
                    </a:cubicBezTo>
                    <a:cubicBezTo>
                      <a:pt x="142" y="47"/>
                      <a:pt x="146" y="45"/>
                      <a:pt x="150" y="43"/>
                    </a:cubicBezTo>
                    <a:cubicBezTo>
                      <a:pt x="156" y="39"/>
                      <a:pt x="161" y="32"/>
                      <a:pt x="161" y="23"/>
                    </a:cubicBezTo>
                    <a:cubicBezTo>
                      <a:pt x="161" y="12"/>
                      <a:pt x="152" y="2"/>
                      <a:pt x="142"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5" name="Freeform 254"/>
              <p:cNvSpPr>
                <a:spLocks/>
              </p:cNvSpPr>
              <p:nvPr userDrawn="1"/>
            </p:nvSpPr>
            <p:spPr bwMode="gray">
              <a:xfrm>
                <a:off x="2667004" y="4246559"/>
                <a:ext cx="209550" cy="114300"/>
              </a:xfrm>
              <a:custGeom>
                <a:avLst/>
                <a:gdLst>
                  <a:gd name="T0" fmla="*/ 148 w 151"/>
                  <a:gd name="T1" fmla="*/ 47 h 83"/>
                  <a:gd name="T2" fmla="*/ 144 w 151"/>
                  <a:gd name="T3" fmla="*/ 43 h 83"/>
                  <a:gd name="T4" fmla="*/ 144 w 151"/>
                  <a:gd name="T5" fmla="*/ 41 h 83"/>
                  <a:gd name="T6" fmla="*/ 123 w 151"/>
                  <a:gd name="T7" fmla="*/ 13 h 83"/>
                  <a:gd name="T8" fmla="*/ 115 w 151"/>
                  <a:gd name="T9" fmla="*/ 12 h 83"/>
                  <a:gd name="T10" fmla="*/ 98 w 151"/>
                  <a:gd name="T11" fmla="*/ 18 h 83"/>
                  <a:gd name="T12" fmla="*/ 86 w 151"/>
                  <a:gd name="T13" fmla="*/ 5 h 83"/>
                  <a:gd name="T14" fmla="*/ 78 w 151"/>
                  <a:gd name="T15" fmla="*/ 2 h 83"/>
                  <a:gd name="T16" fmla="*/ 66 w 151"/>
                  <a:gd name="T17" fmla="*/ 0 h 83"/>
                  <a:gd name="T18" fmla="*/ 29 w 151"/>
                  <a:gd name="T19" fmla="*/ 35 h 83"/>
                  <a:gd name="T20" fmla="*/ 29 w 151"/>
                  <a:gd name="T21" fmla="*/ 35 h 83"/>
                  <a:gd name="T22" fmla="*/ 29 w 151"/>
                  <a:gd name="T23" fmla="*/ 35 h 83"/>
                  <a:gd name="T24" fmla="*/ 0 w 151"/>
                  <a:gd name="T25" fmla="*/ 65 h 83"/>
                  <a:gd name="T26" fmla="*/ 6 w 151"/>
                  <a:gd name="T27" fmla="*/ 82 h 83"/>
                  <a:gd name="T28" fmla="*/ 14 w 151"/>
                  <a:gd name="T29" fmla="*/ 83 h 83"/>
                  <a:gd name="T30" fmla="*/ 128 w 151"/>
                  <a:gd name="T31" fmla="*/ 83 h 83"/>
                  <a:gd name="T32" fmla="*/ 141 w 151"/>
                  <a:gd name="T33" fmla="*/ 80 h 83"/>
                  <a:gd name="T34" fmla="*/ 151 w 151"/>
                  <a:gd name="T35" fmla="*/ 60 h 83"/>
                  <a:gd name="T36" fmla="*/ 148 w 151"/>
                  <a:gd name="T37" fmla="*/ 47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1" h="83">
                    <a:moveTo>
                      <a:pt x="148" y="47"/>
                    </a:moveTo>
                    <a:cubicBezTo>
                      <a:pt x="147" y="46"/>
                      <a:pt x="146" y="45"/>
                      <a:pt x="144" y="43"/>
                    </a:cubicBezTo>
                    <a:cubicBezTo>
                      <a:pt x="144" y="43"/>
                      <a:pt x="144" y="42"/>
                      <a:pt x="144" y="41"/>
                    </a:cubicBezTo>
                    <a:cubicBezTo>
                      <a:pt x="144" y="28"/>
                      <a:pt x="135" y="17"/>
                      <a:pt x="123" y="13"/>
                    </a:cubicBezTo>
                    <a:cubicBezTo>
                      <a:pt x="120" y="13"/>
                      <a:pt x="118" y="12"/>
                      <a:pt x="115" y="12"/>
                    </a:cubicBezTo>
                    <a:cubicBezTo>
                      <a:pt x="109" y="12"/>
                      <a:pt x="103" y="14"/>
                      <a:pt x="98" y="18"/>
                    </a:cubicBezTo>
                    <a:cubicBezTo>
                      <a:pt x="95" y="13"/>
                      <a:pt x="91" y="8"/>
                      <a:pt x="86" y="5"/>
                    </a:cubicBezTo>
                    <a:cubicBezTo>
                      <a:pt x="83" y="4"/>
                      <a:pt x="81" y="3"/>
                      <a:pt x="78" y="2"/>
                    </a:cubicBezTo>
                    <a:cubicBezTo>
                      <a:pt x="74" y="0"/>
                      <a:pt x="70" y="0"/>
                      <a:pt x="66" y="0"/>
                    </a:cubicBezTo>
                    <a:cubicBezTo>
                      <a:pt x="46" y="0"/>
                      <a:pt x="30" y="15"/>
                      <a:pt x="29" y="35"/>
                    </a:cubicBezTo>
                    <a:cubicBezTo>
                      <a:pt x="29" y="35"/>
                      <a:pt x="29" y="35"/>
                      <a:pt x="29" y="35"/>
                    </a:cubicBezTo>
                    <a:cubicBezTo>
                      <a:pt x="29" y="35"/>
                      <a:pt x="29" y="35"/>
                      <a:pt x="29" y="35"/>
                    </a:cubicBezTo>
                    <a:cubicBezTo>
                      <a:pt x="13" y="35"/>
                      <a:pt x="0" y="48"/>
                      <a:pt x="0" y="65"/>
                    </a:cubicBezTo>
                    <a:cubicBezTo>
                      <a:pt x="0" y="71"/>
                      <a:pt x="2" y="77"/>
                      <a:pt x="6" y="82"/>
                    </a:cubicBezTo>
                    <a:cubicBezTo>
                      <a:pt x="8" y="83"/>
                      <a:pt x="11" y="83"/>
                      <a:pt x="14" y="83"/>
                    </a:cubicBezTo>
                    <a:cubicBezTo>
                      <a:pt x="128" y="83"/>
                      <a:pt x="128" y="83"/>
                      <a:pt x="128" y="83"/>
                    </a:cubicBezTo>
                    <a:cubicBezTo>
                      <a:pt x="132" y="83"/>
                      <a:pt x="137" y="82"/>
                      <a:pt x="141" y="80"/>
                    </a:cubicBezTo>
                    <a:cubicBezTo>
                      <a:pt x="147" y="75"/>
                      <a:pt x="151" y="68"/>
                      <a:pt x="151" y="60"/>
                    </a:cubicBezTo>
                    <a:cubicBezTo>
                      <a:pt x="151" y="55"/>
                      <a:pt x="150" y="51"/>
                      <a:pt x="148" y="4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6" name="Freeform 255"/>
              <p:cNvSpPr>
                <a:spLocks/>
              </p:cNvSpPr>
              <p:nvPr userDrawn="1"/>
            </p:nvSpPr>
            <p:spPr bwMode="gray">
              <a:xfrm>
                <a:off x="2930526" y="3384545"/>
                <a:ext cx="177800" cy="52388"/>
              </a:xfrm>
              <a:custGeom>
                <a:avLst/>
                <a:gdLst>
                  <a:gd name="T0" fmla="*/ 113 w 128"/>
                  <a:gd name="T1" fmla="*/ 0 h 37"/>
                  <a:gd name="T2" fmla="*/ 116 w 128"/>
                  <a:gd name="T3" fmla="*/ 10 h 37"/>
                  <a:gd name="T4" fmla="*/ 108 w 128"/>
                  <a:gd name="T5" fmla="*/ 26 h 37"/>
                  <a:gd name="T6" fmla="*/ 97 w 128"/>
                  <a:gd name="T7" fmla="*/ 29 h 37"/>
                  <a:gd name="T8" fmla="*/ 6 w 128"/>
                  <a:gd name="T9" fmla="*/ 29 h 37"/>
                  <a:gd name="T10" fmla="*/ 0 w 128"/>
                  <a:gd name="T11" fmla="*/ 28 h 37"/>
                  <a:gd name="T12" fmla="*/ 19 w 128"/>
                  <a:gd name="T13" fmla="*/ 37 h 37"/>
                  <a:gd name="T14" fmla="*/ 110 w 128"/>
                  <a:gd name="T15" fmla="*/ 37 h 37"/>
                  <a:gd name="T16" fmla="*/ 120 w 128"/>
                  <a:gd name="T17" fmla="*/ 34 h 37"/>
                  <a:gd name="T18" fmla="*/ 128 w 128"/>
                  <a:gd name="T19" fmla="*/ 19 h 37"/>
                  <a:gd name="T20" fmla="*/ 113 w 128"/>
                  <a:gd name="T21"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8" h="37">
                    <a:moveTo>
                      <a:pt x="113" y="0"/>
                    </a:moveTo>
                    <a:cubicBezTo>
                      <a:pt x="115" y="3"/>
                      <a:pt x="116" y="7"/>
                      <a:pt x="116" y="10"/>
                    </a:cubicBezTo>
                    <a:cubicBezTo>
                      <a:pt x="116" y="17"/>
                      <a:pt x="113" y="23"/>
                      <a:pt x="108" y="26"/>
                    </a:cubicBezTo>
                    <a:cubicBezTo>
                      <a:pt x="105" y="28"/>
                      <a:pt x="101" y="29"/>
                      <a:pt x="97" y="29"/>
                    </a:cubicBezTo>
                    <a:cubicBezTo>
                      <a:pt x="6" y="29"/>
                      <a:pt x="6" y="29"/>
                      <a:pt x="6" y="29"/>
                    </a:cubicBezTo>
                    <a:cubicBezTo>
                      <a:pt x="4" y="29"/>
                      <a:pt x="2" y="29"/>
                      <a:pt x="0" y="28"/>
                    </a:cubicBezTo>
                    <a:cubicBezTo>
                      <a:pt x="4" y="34"/>
                      <a:pt x="11" y="37"/>
                      <a:pt x="19" y="37"/>
                    </a:cubicBezTo>
                    <a:cubicBezTo>
                      <a:pt x="110" y="37"/>
                      <a:pt x="110" y="37"/>
                      <a:pt x="110" y="37"/>
                    </a:cubicBezTo>
                    <a:cubicBezTo>
                      <a:pt x="114" y="37"/>
                      <a:pt x="117" y="36"/>
                      <a:pt x="120" y="34"/>
                    </a:cubicBezTo>
                    <a:cubicBezTo>
                      <a:pt x="125" y="31"/>
                      <a:pt x="128" y="25"/>
                      <a:pt x="128" y="19"/>
                    </a:cubicBezTo>
                    <a:cubicBezTo>
                      <a:pt x="128" y="9"/>
                      <a:pt x="122" y="2"/>
                      <a:pt x="113"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7" name="Freeform 256"/>
              <p:cNvSpPr>
                <a:spLocks/>
              </p:cNvSpPr>
              <p:nvPr userDrawn="1"/>
            </p:nvSpPr>
            <p:spPr bwMode="gray">
              <a:xfrm>
                <a:off x="2924176" y="3332163"/>
                <a:ext cx="166688" cy="93663"/>
              </a:xfrm>
              <a:custGeom>
                <a:avLst/>
                <a:gdLst>
                  <a:gd name="T0" fmla="*/ 118 w 121"/>
                  <a:gd name="T1" fmla="*/ 38 h 67"/>
                  <a:gd name="T2" fmla="*/ 116 w 121"/>
                  <a:gd name="T3" fmla="*/ 35 h 67"/>
                  <a:gd name="T4" fmla="*/ 116 w 121"/>
                  <a:gd name="T5" fmla="*/ 33 h 67"/>
                  <a:gd name="T6" fmla="*/ 99 w 121"/>
                  <a:gd name="T7" fmla="*/ 11 h 67"/>
                  <a:gd name="T8" fmla="*/ 92 w 121"/>
                  <a:gd name="T9" fmla="*/ 10 h 67"/>
                  <a:gd name="T10" fmla="*/ 78 w 121"/>
                  <a:gd name="T11" fmla="*/ 15 h 67"/>
                  <a:gd name="T12" fmla="*/ 69 w 121"/>
                  <a:gd name="T13" fmla="*/ 5 h 67"/>
                  <a:gd name="T14" fmla="*/ 63 w 121"/>
                  <a:gd name="T15" fmla="*/ 2 h 67"/>
                  <a:gd name="T16" fmla="*/ 53 w 121"/>
                  <a:gd name="T17" fmla="*/ 0 h 67"/>
                  <a:gd name="T18" fmla="*/ 24 w 121"/>
                  <a:gd name="T19" fmla="*/ 28 h 67"/>
                  <a:gd name="T20" fmla="*/ 24 w 121"/>
                  <a:gd name="T21" fmla="*/ 29 h 67"/>
                  <a:gd name="T22" fmla="*/ 24 w 121"/>
                  <a:gd name="T23" fmla="*/ 29 h 67"/>
                  <a:gd name="T24" fmla="*/ 0 w 121"/>
                  <a:gd name="T25" fmla="*/ 52 h 67"/>
                  <a:gd name="T26" fmla="*/ 5 w 121"/>
                  <a:gd name="T27" fmla="*/ 66 h 67"/>
                  <a:gd name="T28" fmla="*/ 11 w 121"/>
                  <a:gd name="T29" fmla="*/ 67 h 67"/>
                  <a:gd name="T30" fmla="*/ 102 w 121"/>
                  <a:gd name="T31" fmla="*/ 67 h 67"/>
                  <a:gd name="T32" fmla="*/ 113 w 121"/>
                  <a:gd name="T33" fmla="*/ 64 h 67"/>
                  <a:gd name="T34" fmla="*/ 121 w 121"/>
                  <a:gd name="T35" fmla="*/ 48 h 67"/>
                  <a:gd name="T36" fmla="*/ 118 w 121"/>
                  <a:gd name="T37" fmla="*/ 38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1" h="67">
                    <a:moveTo>
                      <a:pt x="118" y="38"/>
                    </a:moveTo>
                    <a:cubicBezTo>
                      <a:pt x="117" y="37"/>
                      <a:pt x="117" y="36"/>
                      <a:pt x="116" y="35"/>
                    </a:cubicBezTo>
                    <a:cubicBezTo>
                      <a:pt x="116" y="34"/>
                      <a:pt x="116" y="34"/>
                      <a:pt x="116" y="33"/>
                    </a:cubicBezTo>
                    <a:cubicBezTo>
                      <a:pt x="116" y="23"/>
                      <a:pt x="108" y="14"/>
                      <a:pt x="99" y="11"/>
                    </a:cubicBezTo>
                    <a:cubicBezTo>
                      <a:pt x="97" y="10"/>
                      <a:pt x="95" y="10"/>
                      <a:pt x="92" y="10"/>
                    </a:cubicBezTo>
                    <a:cubicBezTo>
                      <a:pt x="87" y="10"/>
                      <a:pt x="82" y="12"/>
                      <a:pt x="78" y="15"/>
                    </a:cubicBezTo>
                    <a:cubicBezTo>
                      <a:pt x="76" y="10"/>
                      <a:pt x="73" y="7"/>
                      <a:pt x="69" y="5"/>
                    </a:cubicBezTo>
                    <a:cubicBezTo>
                      <a:pt x="67" y="3"/>
                      <a:pt x="65" y="2"/>
                      <a:pt x="63" y="2"/>
                    </a:cubicBezTo>
                    <a:cubicBezTo>
                      <a:pt x="60" y="1"/>
                      <a:pt x="57" y="0"/>
                      <a:pt x="53" y="0"/>
                    </a:cubicBezTo>
                    <a:cubicBezTo>
                      <a:pt x="37" y="0"/>
                      <a:pt x="25" y="12"/>
                      <a:pt x="24" y="28"/>
                    </a:cubicBezTo>
                    <a:cubicBezTo>
                      <a:pt x="24" y="29"/>
                      <a:pt x="24" y="29"/>
                      <a:pt x="24" y="29"/>
                    </a:cubicBezTo>
                    <a:cubicBezTo>
                      <a:pt x="24" y="29"/>
                      <a:pt x="24" y="29"/>
                      <a:pt x="24" y="29"/>
                    </a:cubicBezTo>
                    <a:cubicBezTo>
                      <a:pt x="11" y="29"/>
                      <a:pt x="0" y="39"/>
                      <a:pt x="0" y="52"/>
                    </a:cubicBezTo>
                    <a:cubicBezTo>
                      <a:pt x="0" y="57"/>
                      <a:pt x="2" y="62"/>
                      <a:pt x="5" y="66"/>
                    </a:cubicBezTo>
                    <a:cubicBezTo>
                      <a:pt x="7" y="67"/>
                      <a:pt x="9" y="67"/>
                      <a:pt x="11" y="67"/>
                    </a:cubicBezTo>
                    <a:cubicBezTo>
                      <a:pt x="102" y="67"/>
                      <a:pt x="102" y="67"/>
                      <a:pt x="102" y="67"/>
                    </a:cubicBezTo>
                    <a:cubicBezTo>
                      <a:pt x="106" y="67"/>
                      <a:pt x="110" y="66"/>
                      <a:pt x="113" y="64"/>
                    </a:cubicBezTo>
                    <a:cubicBezTo>
                      <a:pt x="118" y="61"/>
                      <a:pt x="121" y="55"/>
                      <a:pt x="121" y="48"/>
                    </a:cubicBezTo>
                    <a:cubicBezTo>
                      <a:pt x="121" y="45"/>
                      <a:pt x="120" y="41"/>
                      <a:pt x="118" y="3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grpSp>
    </p:spTree>
    <p:extLst>
      <p:ext uri="{BB962C8B-B14F-4D97-AF65-F5344CB8AC3E}">
        <p14:creationId xmlns:p14="http://schemas.microsoft.com/office/powerpoint/2010/main" val="29001430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7171399"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6274974"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3" name="Picture 2"/>
          <p:cNvPicPr>
            <a:picLocks noChangeAspect="1"/>
          </p:cNvPicPr>
          <p:nvPr userDrawn="1"/>
        </p:nvPicPr>
        <p:blipFill>
          <a:blip r:embed="rId2"/>
          <a:stretch>
            <a:fillRect/>
          </a:stretch>
        </p:blipFill>
        <p:spPr bwMode="black">
          <a:xfrm>
            <a:off x="448212" y="470067"/>
            <a:ext cx="1454257" cy="304828"/>
          </a:xfrm>
          <a:prstGeom prst="rect">
            <a:avLst/>
          </a:prstGeom>
        </p:spPr>
      </p:pic>
      <p:grpSp>
        <p:nvGrpSpPr>
          <p:cNvPr id="393" name="Group 392"/>
          <p:cNvGrpSpPr/>
          <p:nvPr userDrawn="1"/>
        </p:nvGrpSpPr>
        <p:grpSpPr bwMode="gray">
          <a:xfrm>
            <a:off x="7350980" y="2084173"/>
            <a:ext cx="4332936" cy="3944786"/>
            <a:chOff x="8331487" y="2399994"/>
            <a:chExt cx="3607727" cy="3284076"/>
          </a:xfrm>
        </p:grpSpPr>
        <p:sp>
          <p:nvSpPr>
            <p:cNvPr id="394" name="Freeform 251"/>
            <p:cNvSpPr>
              <a:spLocks/>
            </p:cNvSpPr>
            <p:nvPr userDrawn="1"/>
          </p:nvSpPr>
          <p:spPr bwMode="gray">
            <a:xfrm>
              <a:off x="9772041" y="2625278"/>
              <a:ext cx="34904" cy="390283"/>
            </a:xfrm>
            <a:custGeom>
              <a:avLst/>
              <a:gdLst>
                <a:gd name="T0" fmla="*/ 11 w 11"/>
                <a:gd name="T1" fmla="*/ 123 h 123"/>
                <a:gd name="T2" fmla="*/ 0 w 11"/>
                <a:gd name="T3" fmla="*/ 123 h 123"/>
                <a:gd name="T4" fmla="*/ 2 w 11"/>
                <a:gd name="T5" fmla="*/ 0 h 123"/>
                <a:gd name="T6" fmla="*/ 9 w 11"/>
                <a:gd name="T7" fmla="*/ 0 h 123"/>
                <a:gd name="T8" fmla="*/ 11 w 11"/>
                <a:gd name="T9" fmla="*/ 123 h 123"/>
              </a:gdLst>
              <a:ahLst/>
              <a:cxnLst>
                <a:cxn ang="0">
                  <a:pos x="T0" y="T1"/>
                </a:cxn>
                <a:cxn ang="0">
                  <a:pos x="T2" y="T3"/>
                </a:cxn>
                <a:cxn ang="0">
                  <a:pos x="T4" y="T5"/>
                </a:cxn>
                <a:cxn ang="0">
                  <a:pos x="T6" y="T7"/>
                </a:cxn>
                <a:cxn ang="0">
                  <a:pos x="T8" y="T9"/>
                </a:cxn>
              </a:cxnLst>
              <a:rect l="0" t="0" r="r" b="b"/>
              <a:pathLst>
                <a:path w="11" h="123">
                  <a:moveTo>
                    <a:pt x="11" y="123"/>
                  </a:moveTo>
                  <a:lnTo>
                    <a:pt x="0" y="123"/>
                  </a:lnTo>
                  <a:lnTo>
                    <a:pt x="2" y="0"/>
                  </a:lnTo>
                  <a:lnTo>
                    <a:pt x="9" y="0"/>
                  </a:lnTo>
                  <a:lnTo>
                    <a:pt x="11" y="1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5" name="Freeform 252"/>
            <p:cNvSpPr>
              <a:spLocks/>
            </p:cNvSpPr>
            <p:nvPr userDrawn="1"/>
          </p:nvSpPr>
          <p:spPr bwMode="gray">
            <a:xfrm>
              <a:off x="9654638" y="2618931"/>
              <a:ext cx="145959" cy="44422"/>
            </a:xfrm>
            <a:custGeom>
              <a:avLst/>
              <a:gdLst>
                <a:gd name="T0" fmla="*/ 47 w 49"/>
                <a:gd name="T1" fmla="*/ 0 h 15"/>
                <a:gd name="T2" fmla="*/ 1 w 49"/>
                <a:gd name="T3" fmla="*/ 11 h 15"/>
                <a:gd name="T4" fmla="*/ 49 w 49"/>
                <a:gd name="T5" fmla="*/ 8 h 15"/>
                <a:gd name="T6" fmla="*/ 47 w 49"/>
                <a:gd name="T7" fmla="*/ 0 h 15"/>
              </a:gdLst>
              <a:ahLst/>
              <a:cxnLst>
                <a:cxn ang="0">
                  <a:pos x="T0" y="T1"/>
                </a:cxn>
                <a:cxn ang="0">
                  <a:pos x="T2" y="T3"/>
                </a:cxn>
                <a:cxn ang="0">
                  <a:pos x="T4" y="T5"/>
                </a:cxn>
                <a:cxn ang="0">
                  <a:pos x="T6" y="T7"/>
                </a:cxn>
              </a:cxnLst>
              <a:rect l="0" t="0" r="r" b="b"/>
              <a:pathLst>
                <a:path w="49" h="15">
                  <a:moveTo>
                    <a:pt x="47" y="0"/>
                  </a:moveTo>
                  <a:cubicBezTo>
                    <a:pt x="1" y="6"/>
                    <a:pt x="0" y="10"/>
                    <a:pt x="1" y="11"/>
                  </a:cubicBezTo>
                  <a:cubicBezTo>
                    <a:pt x="1" y="12"/>
                    <a:pt x="3" y="15"/>
                    <a:pt x="49" y="8"/>
                  </a:cubicBezTo>
                  <a:lnTo>
                    <a:pt x="4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6" name="Freeform 253"/>
            <p:cNvSpPr>
              <a:spLocks/>
            </p:cNvSpPr>
            <p:nvPr userDrawn="1"/>
          </p:nvSpPr>
          <p:spPr bwMode="gray">
            <a:xfrm>
              <a:off x="9775213" y="2622105"/>
              <a:ext cx="98365" cy="126921"/>
            </a:xfrm>
            <a:custGeom>
              <a:avLst/>
              <a:gdLst>
                <a:gd name="T0" fmla="*/ 0 w 34"/>
                <a:gd name="T1" fmla="*/ 5 h 43"/>
                <a:gd name="T2" fmla="*/ 30 w 34"/>
                <a:gd name="T3" fmla="*/ 41 h 43"/>
                <a:gd name="T4" fmla="*/ 7 w 34"/>
                <a:gd name="T5" fmla="*/ 0 h 43"/>
                <a:gd name="T6" fmla="*/ 0 w 34"/>
                <a:gd name="T7" fmla="*/ 5 h 43"/>
              </a:gdLst>
              <a:ahLst/>
              <a:cxnLst>
                <a:cxn ang="0">
                  <a:pos x="T0" y="T1"/>
                </a:cxn>
                <a:cxn ang="0">
                  <a:pos x="T2" y="T3"/>
                </a:cxn>
                <a:cxn ang="0">
                  <a:pos x="T4" y="T5"/>
                </a:cxn>
                <a:cxn ang="0">
                  <a:pos x="T6" y="T7"/>
                </a:cxn>
              </a:cxnLst>
              <a:rect l="0" t="0" r="r" b="b"/>
              <a:pathLst>
                <a:path w="34" h="43">
                  <a:moveTo>
                    <a:pt x="0" y="5"/>
                  </a:moveTo>
                  <a:cubicBezTo>
                    <a:pt x="26" y="43"/>
                    <a:pt x="29" y="42"/>
                    <a:pt x="30" y="41"/>
                  </a:cubicBezTo>
                  <a:cubicBezTo>
                    <a:pt x="31" y="40"/>
                    <a:pt x="34" y="38"/>
                    <a:pt x="7" y="0"/>
                  </a:cubicBezTo>
                  <a:lnTo>
                    <a:pt x="0"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7" name="Freeform 254"/>
            <p:cNvSpPr>
              <a:spLocks/>
            </p:cNvSpPr>
            <p:nvPr userDrawn="1"/>
          </p:nvSpPr>
          <p:spPr bwMode="gray">
            <a:xfrm>
              <a:off x="9775213" y="2501531"/>
              <a:ext cx="63460" cy="139613"/>
            </a:xfrm>
            <a:custGeom>
              <a:avLst/>
              <a:gdLst>
                <a:gd name="T0" fmla="*/ 0 w 22"/>
                <a:gd name="T1" fmla="*/ 45 h 47"/>
                <a:gd name="T2" fmla="*/ 18 w 22"/>
                <a:gd name="T3" fmla="*/ 1 h 47"/>
                <a:gd name="T4" fmla="*/ 8 w 22"/>
                <a:gd name="T5" fmla="*/ 47 h 47"/>
                <a:gd name="T6" fmla="*/ 0 w 22"/>
                <a:gd name="T7" fmla="*/ 45 h 47"/>
              </a:gdLst>
              <a:ahLst/>
              <a:cxnLst>
                <a:cxn ang="0">
                  <a:pos x="T0" y="T1"/>
                </a:cxn>
                <a:cxn ang="0">
                  <a:pos x="T2" y="T3"/>
                </a:cxn>
                <a:cxn ang="0">
                  <a:pos x="T4" y="T5"/>
                </a:cxn>
                <a:cxn ang="0">
                  <a:pos x="T6" y="T7"/>
                </a:cxn>
              </a:cxnLst>
              <a:rect l="0" t="0" r="r" b="b"/>
              <a:pathLst>
                <a:path w="22" h="47">
                  <a:moveTo>
                    <a:pt x="0" y="45"/>
                  </a:moveTo>
                  <a:cubicBezTo>
                    <a:pt x="14" y="0"/>
                    <a:pt x="17" y="1"/>
                    <a:pt x="18" y="1"/>
                  </a:cubicBezTo>
                  <a:cubicBezTo>
                    <a:pt x="19" y="2"/>
                    <a:pt x="22" y="3"/>
                    <a:pt x="8" y="47"/>
                  </a:cubicBezTo>
                  <a:lnTo>
                    <a:pt x="0" y="4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8" name="Freeform 255"/>
            <p:cNvSpPr>
              <a:spLocks/>
            </p:cNvSpPr>
            <p:nvPr userDrawn="1"/>
          </p:nvSpPr>
          <p:spPr bwMode="gray">
            <a:xfrm>
              <a:off x="9480123" y="2688738"/>
              <a:ext cx="41250" cy="307784"/>
            </a:xfrm>
            <a:custGeom>
              <a:avLst/>
              <a:gdLst>
                <a:gd name="T0" fmla="*/ 13 w 13"/>
                <a:gd name="T1" fmla="*/ 97 h 97"/>
                <a:gd name="T2" fmla="*/ 0 w 13"/>
                <a:gd name="T3" fmla="*/ 97 h 97"/>
                <a:gd name="T4" fmla="*/ 2 w 13"/>
                <a:gd name="T5" fmla="*/ 0 h 97"/>
                <a:gd name="T6" fmla="*/ 11 w 13"/>
                <a:gd name="T7" fmla="*/ 0 h 97"/>
                <a:gd name="T8" fmla="*/ 13 w 13"/>
                <a:gd name="T9" fmla="*/ 97 h 97"/>
              </a:gdLst>
              <a:ahLst/>
              <a:cxnLst>
                <a:cxn ang="0">
                  <a:pos x="T0" y="T1"/>
                </a:cxn>
                <a:cxn ang="0">
                  <a:pos x="T2" y="T3"/>
                </a:cxn>
                <a:cxn ang="0">
                  <a:pos x="T4" y="T5"/>
                </a:cxn>
                <a:cxn ang="0">
                  <a:pos x="T6" y="T7"/>
                </a:cxn>
                <a:cxn ang="0">
                  <a:pos x="T8" y="T9"/>
                </a:cxn>
              </a:cxnLst>
              <a:rect l="0" t="0" r="r" b="b"/>
              <a:pathLst>
                <a:path w="13" h="97">
                  <a:moveTo>
                    <a:pt x="13" y="97"/>
                  </a:moveTo>
                  <a:lnTo>
                    <a:pt x="0" y="97"/>
                  </a:lnTo>
                  <a:lnTo>
                    <a:pt x="2" y="0"/>
                  </a:lnTo>
                  <a:lnTo>
                    <a:pt x="11" y="0"/>
                  </a:lnTo>
                  <a:lnTo>
                    <a:pt x="13" y="9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9" name="Freeform 256"/>
            <p:cNvSpPr>
              <a:spLocks/>
            </p:cNvSpPr>
            <p:nvPr userDrawn="1"/>
          </p:nvSpPr>
          <p:spPr bwMode="gray">
            <a:xfrm>
              <a:off x="9483295" y="2676046"/>
              <a:ext cx="164997" cy="92019"/>
            </a:xfrm>
            <a:custGeom>
              <a:avLst/>
              <a:gdLst>
                <a:gd name="T0" fmla="*/ 0 w 55"/>
                <a:gd name="T1" fmla="*/ 10 h 32"/>
                <a:gd name="T2" fmla="*/ 54 w 55"/>
                <a:gd name="T3" fmla="*/ 27 h 32"/>
                <a:gd name="T4" fmla="*/ 4 w 55"/>
                <a:gd name="T5" fmla="*/ 0 h 32"/>
                <a:gd name="T6" fmla="*/ 0 w 55"/>
                <a:gd name="T7" fmla="*/ 10 h 32"/>
              </a:gdLst>
              <a:ahLst/>
              <a:cxnLst>
                <a:cxn ang="0">
                  <a:pos x="T0" y="T1"/>
                </a:cxn>
                <a:cxn ang="0">
                  <a:pos x="T2" y="T3"/>
                </a:cxn>
                <a:cxn ang="0">
                  <a:pos x="T4" y="T5"/>
                </a:cxn>
                <a:cxn ang="0">
                  <a:pos x="T6" y="T7"/>
                </a:cxn>
              </a:cxnLst>
              <a:rect l="0" t="0" r="r" b="b"/>
              <a:pathLst>
                <a:path w="55" h="32">
                  <a:moveTo>
                    <a:pt x="0" y="10"/>
                  </a:moveTo>
                  <a:cubicBezTo>
                    <a:pt x="51" y="32"/>
                    <a:pt x="54" y="29"/>
                    <a:pt x="54" y="27"/>
                  </a:cubicBezTo>
                  <a:cubicBezTo>
                    <a:pt x="55" y="26"/>
                    <a:pt x="55" y="22"/>
                    <a:pt x="4" y="0"/>
                  </a:cubicBezTo>
                  <a:lnTo>
                    <a:pt x="0"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0" name="Freeform 257"/>
            <p:cNvSpPr>
              <a:spLocks/>
            </p:cNvSpPr>
            <p:nvPr userDrawn="1"/>
          </p:nvSpPr>
          <p:spPr bwMode="gray">
            <a:xfrm>
              <a:off x="9473777" y="2536433"/>
              <a:ext cx="41250" cy="164997"/>
            </a:xfrm>
            <a:custGeom>
              <a:avLst/>
              <a:gdLst>
                <a:gd name="T0" fmla="*/ 14 w 14"/>
                <a:gd name="T1" fmla="*/ 56 h 56"/>
                <a:gd name="T2" fmla="*/ 6 w 14"/>
                <a:gd name="T3" fmla="*/ 1 h 56"/>
                <a:gd name="T4" fmla="*/ 4 w 14"/>
                <a:gd name="T5" fmla="*/ 56 h 56"/>
                <a:gd name="T6" fmla="*/ 14 w 14"/>
                <a:gd name="T7" fmla="*/ 56 h 56"/>
              </a:gdLst>
              <a:ahLst/>
              <a:cxnLst>
                <a:cxn ang="0">
                  <a:pos x="T0" y="T1"/>
                </a:cxn>
                <a:cxn ang="0">
                  <a:pos x="T2" y="T3"/>
                </a:cxn>
                <a:cxn ang="0">
                  <a:pos x="T4" y="T5"/>
                </a:cxn>
                <a:cxn ang="0">
                  <a:pos x="T6" y="T7"/>
                </a:cxn>
              </a:cxnLst>
              <a:rect l="0" t="0" r="r" b="b"/>
              <a:pathLst>
                <a:path w="14" h="56">
                  <a:moveTo>
                    <a:pt x="14" y="56"/>
                  </a:moveTo>
                  <a:cubicBezTo>
                    <a:pt x="11" y="0"/>
                    <a:pt x="8" y="0"/>
                    <a:pt x="6" y="1"/>
                  </a:cubicBezTo>
                  <a:cubicBezTo>
                    <a:pt x="4" y="1"/>
                    <a:pt x="0" y="1"/>
                    <a:pt x="4" y="56"/>
                  </a:cubicBezTo>
                  <a:lnTo>
                    <a:pt x="14" y="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1" name="Freeform 258"/>
            <p:cNvSpPr>
              <a:spLocks/>
            </p:cNvSpPr>
            <p:nvPr userDrawn="1"/>
          </p:nvSpPr>
          <p:spPr bwMode="gray">
            <a:xfrm>
              <a:off x="9372240" y="2682392"/>
              <a:ext cx="142787" cy="126921"/>
            </a:xfrm>
            <a:custGeom>
              <a:avLst/>
              <a:gdLst>
                <a:gd name="T0" fmla="*/ 49 w 49"/>
                <a:gd name="T1" fmla="*/ 8 h 44"/>
                <a:gd name="T2" fmla="*/ 4 w 49"/>
                <a:gd name="T3" fmla="*/ 41 h 44"/>
                <a:gd name="T4" fmla="*/ 42 w 49"/>
                <a:gd name="T5" fmla="*/ 0 h 44"/>
                <a:gd name="T6" fmla="*/ 49 w 49"/>
                <a:gd name="T7" fmla="*/ 8 h 44"/>
              </a:gdLst>
              <a:ahLst/>
              <a:cxnLst>
                <a:cxn ang="0">
                  <a:pos x="T0" y="T1"/>
                </a:cxn>
                <a:cxn ang="0">
                  <a:pos x="T2" y="T3"/>
                </a:cxn>
                <a:cxn ang="0">
                  <a:pos x="T4" y="T5"/>
                </a:cxn>
                <a:cxn ang="0">
                  <a:pos x="T6" y="T7"/>
                </a:cxn>
              </a:cxnLst>
              <a:rect l="0" t="0" r="r" b="b"/>
              <a:pathLst>
                <a:path w="49" h="44">
                  <a:moveTo>
                    <a:pt x="49" y="8"/>
                  </a:moveTo>
                  <a:cubicBezTo>
                    <a:pt x="7" y="44"/>
                    <a:pt x="5" y="42"/>
                    <a:pt x="4" y="41"/>
                  </a:cubicBezTo>
                  <a:cubicBezTo>
                    <a:pt x="3" y="39"/>
                    <a:pt x="0" y="36"/>
                    <a:pt x="42" y="0"/>
                  </a:cubicBezTo>
                  <a:lnTo>
                    <a:pt x="49"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2" name="Freeform 259"/>
            <p:cNvSpPr>
              <a:spLocks/>
            </p:cNvSpPr>
            <p:nvPr userDrawn="1"/>
          </p:nvSpPr>
          <p:spPr bwMode="gray">
            <a:xfrm>
              <a:off x="9984633" y="2606239"/>
              <a:ext cx="38076" cy="326822"/>
            </a:xfrm>
            <a:custGeom>
              <a:avLst/>
              <a:gdLst>
                <a:gd name="T0" fmla="*/ 12 w 12"/>
                <a:gd name="T1" fmla="*/ 103 h 103"/>
                <a:gd name="T2" fmla="*/ 0 w 12"/>
                <a:gd name="T3" fmla="*/ 103 h 103"/>
                <a:gd name="T4" fmla="*/ 2 w 12"/>
                <a:gd name="T5" fmla="*/ 0 h 103"/>
                <a:gd name="T6" fmla="*/ 10 w 12"/>
                <a:gd name="T7" fmla="*/ 0 h 103"/>
                <a:gd name="T8" fmla="*/ 12 w 12"/>
                <a:gd name="T9" fmla="*/ 103 h 103"/>
              </a:gdLst>
              <a:ahLst/>
              <a:cxnLst>
                <a:cxn ang="0">
                  <a:pos x="T0" y="T1"/>
                </a:cxn>
                <a:cxn ang="0">
                  <a:pos x="T2" y="T3"/>
                </a:cxn>
                <a:cxn ang="0">
                  <a:pos x="T4" y="T5"/>
                </a:cxn>
                <a:cxn ang="0">
                  <a:pos x="T6" y="T7"/>
                </a:cxn>
                <a:cxn ang="0">
                  <a:pos x="T8" y="T9"/>
                </a:cxn>
              </a:cxnLst>
              <a:rect l="0" t="0" r="r" b="b"/>
              <a:pathLst>
                <a:path w="12" h="103">
                  <a:moveTo>
                    <a:pt x="12" y="103"/>
                  </a:moveTo>
                  <a:lnTo>
                    <a:pt x="0" y="103"/>
                  </a:lnTo>
                  <a:lnTo>
                    <a:pt x="2" y="0"/>
                  </a:lnTo>
                  <a:lnTo>
                    <a:pt x="10" y="0"/>
                  </a:lnTo>
                  <a:lnTo>
                    <a:pt x="12" y="10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3" name="Freeform 260"/>
            <p:cNvSpPr>
              <a:spLocks/>
            </p:cNvSpPr>
            <p:nvPr userDrawn="1"/>
          </p:nvSpPr>
          <p:spPr bwMode="gray">
            <a:xfrm>
              <a:off x="9940210" y="2469800"/>
              <a:ext cx="82499" cy="149133"/>
            </a:xfrm>
            <a:custGeom>
              <a:avLst/>
              <a:gdLst>
                <a:gd name="T0" fmla="*/ 28 w 28"/>
                <a:gd name="T1" fmla="*/ 47 h 51"/>
                <a:gd name="T2" fmla="*/ 3 w 28"/>
                <a:gd name="T3" fmla="*/ 1 h 51"/>
                <a:gd name="T4" fmla="*/ 19 w 28"/>
                <a:gd name="T5" fmla="*/ 51 h 51"/>
                <a:gd name="T6" fmla="*/ 28 w 28"/>
                <a:gd name="T7" fmla="*/ 47 h 51"/>
              </a:gdLst>
              <a:ahLst/>
              <a:cxnLst>
                <a:cxn ang="0">
                  <a:pos x="T0" y="T1"/>
                </a:cxn>
                <a:cxn ang="0">
                  <a:pos x="T2" y="T3"/>
                </a:cxn>
                <a:cxn ang="0">
                  <a:pos x="T4" y="T5"/>
                </a:cxn>
                <a:cxn ang="0">
                  <a:pos x="T6" y="T7"/>
                </a:cxn>
              </a:cxnLst>
              <a:rect l="0" t="0" r="r" b="b"/>
              <a:pathLst>
                <a:path w="28" h="51">
                  <a:moveTo>
                    <a:pt x="28" y="47"/>
                  </a:moveTo>
                  <a:cubicBezTo>
                    <a:pt x="8" y="0"/>
                    <a:pt x="5" y="0"/>
                    <a:pt x="3" y="1"/>
                  </a:cubicBezTo>
                  <a:cubicBezTo>
                    <a:pt x="2" y="2"/>
                    <a:pt x="0" y="4"/>
                    <a:pt x="19" y="51"/>
                  </a:cubicBezTo>
                  <a:lnTo>
                    <a:pt x="28" y="4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4" name="Freeform 261"/>
            <p:cNvSpPr>
              <a:spLocks/>
            </p:cNvSpPr>
            <p:nvPr userDrawn="1"/>
          </p:nvSpPr>
          <p:spPr bwMode="gray">
            <a:xfrm>
              <a:off x="9898962" y="2587201"/>
              <a:ext cx="117403" cy="133267"/>
            </a:xfrm>
            <a:custGeom>
              <a:avLst/>
              <a:gdLst>
                <a:gd name="T0" fmla="*/ 33 w 40"/>
                <a:gd name="T1" fmla="*/ 0 h 45"/>
                <a:gd name="T2" fmla="*/ 3 w 40"/>
                <a:gd name="T3" fmla="*/ 41 h 45"/>
                <a:gd name="T4" fmla="*/ 40 w 40"/>
                <a:gd name="T5" fmla="*/ 7 h 45"/>
                <a:gd name="T6" fmla="*/ 33 w 40"/>
                <a:gd name="T7" fmla="*/ 0 h 45"/>
              </a:gdLst>
              <a:ahLst/>
              <a:cxnLst>
                <a:cxn ang="0">
                  <a:pos x="T0" y="T1"/>
                </a:cxn>
                <a:cxn ang="0">
                  <a:pos x="T2" y="T3"/>
                </a:cxn>
                <a:cxn ang="0">
                  <a:pos x="T4" y="T5"/>
                </a:cxn>
                <a:cxn ang="0">
                  <a:pos x="T6" y="T7"/>
                </a:cxn>
              </a:cxnLst>
              <a:rect l="0" t="0" r="r" b="b"/>
              <a:pathLst>
                <a:path w="40" h="45">
                  <a:moveTo>
                    <a:pt x="33" y="0"/>
                  </a:moveTo>
                  <a:cubicBezTo>
                    <a:pt x="0" y="38"/>
                    <a:pt x="2" y="40"/>
                    <a:pt x="3" y="41"/>
                  </a:cubicBezTo>
                  <a:cubicBezTo>
                    <a:pt x="4" y="42"/>
                    <a:pt x="7" y="45"/>
                    <a:pt x="40" y="7"/>
                  </a:cubicBezTo>
                  <a:lnTo>
                    <a:pt x="3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5" name="Freeform 262"/>
            <p:cNvSpPr>
              <a:spLocks/>
            </p:cNvSpPr>
            <p:nvPr userDrawn="1"/>
          </p:nvSpPr>
          <p:spPr bwMode="gray">
            <a:xfrm>
              <a:off x="10000499" y="2587201"/>
              <a:ext cx="149133" cy="38076"/>
            </a:xfrm>
            <a:custGeom>
              <a:avLst/>
              <a:gdLst>
                <a:gd name="T0" fmla="*/ 0 w 51"/>
                <a:gd name="T1" fmla="*/ 0 h 13"/>
                <a:gd name="T2" fmla="*/ 50 w 51"/>
                <a:gd name="T3" fmla="*/ 8 h 13"/>
                <a:gd name="T4" fmla="*/ 0 w 51"/>
                <a:gd name="T5" fmla="*/ 10 h 13"/>
                <a:gd name="T6" fmla="*/ 0 w 51"/>
                <a:gd name="T7" fmla="*/ 0 h 13"/>
              </a:gdLst>
              <a:ahLst/>
              <a:cxnLst>
                <a:cxn ang="0">
                  <a:pos x="T0" y="T1"/>
                </a:cxn>
                <a:cxn ang="0">
                  <a:pos x="T2" y="T3"/>
                </a:cxn>
                <a:cxn ang="0">
                  <a:pos x="T4" y="T5"/>
                </a:cxn>
                <a:cxn ang="0">
                  <a:pos x="T6" y="T7"/>
                </a:cxn>
              </a:cxnLst>
              <a:rect l="0" t="0" r="r" b="b"/>
              <a:pathLst>
                <a:path w="51" h="13">
                  <a:moveTo>
                    <a:pt x="0" y="0"/>
                  </a:moveTo>
                  <a:cubicBezTo>
                    <a:pt x="51" y="3"/>
                    <a:pt x="50" y="6"/>
                    <a:pt x="50" y="8"/>
                  </a:cubicBezTo>
                  <a:cubicBezTo>
                    <a:pt x="50" y="9"/>
                    <a:pt x="50" y="13"/>
                    <a:pt x="0" y="1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6" name="Oval 263"/>
            <p:cNvSpPr>
              <a:spLocks noChangeArrowheads="1"/>
            </p:cNvSpPr>
            <p:nvPr userDrawn="1"/>
          </p:nvSpPr>
          <p:spPr bwMode="gray">
            <a:xfrm>
              <a:off x="8620233" y="2961618"/>
              <a:ext cx="2738319" cy="2722452"/>
            </a:xfrm>
            <a:prstGeom prst="ellipse">
              <a:avLst/>
            </a:pr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7" name="Freeform 264"/>
            <p:cNvSpPr>
              <a:spLocks/>
            </p:cNvSpPr>
            <p:nvPr userDrawn="1"/>
          </p:nvSpPr>
          <p:spPr bwMode="gray">
            <a:xfrm>
              <a:off x="8772538" y="3113923"/>
              <a:ext cx="2586014" cy="2570147"/>
            </a:xfrm>
            <a:custGeom>
              <a:avLst/>
              <a:gdLst>
                <a:gd name="T0" fmla="*/ 623 w 873"/>
                <a:gd name="T1" fmla="*/ 0 h 873"/>
                <a:gd name="T2" fmla="*/ 675 w 873"/>
                <a:gd name="T3" fmla="*/ 213 h 873"/>
                <a:gd name="T4" fmla="*/ 213 w 873"/>
                <a:gd name="T5" fmla="*/ 675 h 873"/>
                <a:gd name="T6" fmla="*/ 0 w 873"/>
                <a:gd name="T7" fmla="*/ 623 h 873"/>
                <a:gd name="T8" fmla="*/ 410 w 873"/>
                <a:gd name="T9" fmla="*/ 873 h 873"/>
                <a:gd name="T10" fmla="*/ 873 w 873"/>
                <a:gd name="T11" fmla="*/ 410 h 873"/>
                <a:gd name="T12" fmla="*/ 623 w 873"/>
                <a:gd name="T13" fmla="*/ 0 h 873"/>
              </a:gdLst>
              <a:ahLst/>
              <a:cxnLst>
                <a:cxn ang="0">
                  <a:pos x="T0" y="T1"/>
                </a:cxn>
                <a:cxn ang="0">
                  <a:pos x="T2" y="T3"/>
                </a:cxn>
                <a:cxn ang="0">
                  <a:pos x="T4" y="T5"/>
                </a:cxn>
                <a:cxn ang="0">
                  <a:pos x="T6" y="T7"/>
                </a:cxn>
                <a:cxn ang="0">
                  <a:pos x="T8" y="T9"/>
                </a:cxn>
                <a:cxn ang="0">
                  <a:pos x="T10" y="T11"/>
                </a:cxn>
                <a:cxn ang="0">
                  <a:pos x="T12" y="T13"/>
                </a:cxn>
              </a:cxnLst>
              <a:rect l="0" t="0" r="r" b="b"/>
              <a:pathLst>
                <a:path w="873" h="873">
                  <a:moveTo>
                    <a:pt x="623" y="0"/>
                  </a:moveTo>
                  <a:cubicBezTo>
                    <a:pt x="657" y="63"/>
                    <a:pt x="675" y="136"/>
                    <a:pt x="675" y="213"/>
                  </a:cubicBezTo>
                  <a:cubicBezTo>
                    <a:pt x="675" y="468"/>
                    <a:pt x="468" y="675"/>
                    <a:pt x="213" y="675"/>
                  </a:cubicBezTo>
                  <a:cubicBezTo>
                    <a:pt x="136" y="675"/>
                    <a:pt x="63" y="657"/>
                    <a:pt x="0" y="623"/>
                  </a:cubicBezTo>
                  <a:cubicBezTo>
                    <a:pt x="77" y="772"/>
                    <a:pt x="232" y="873"/>
                    <a:pt x="410" y="873"/>
                  </a:cubicBezTo>
                  <a:cubicBezTo>
                    <a:pt x="666" y="873"/>
                    <a:pt x="873" y="666"/>
                    <a:pt x="873" y="410"/>
                  </a:cubicBezTo>
                  <a:cubicBezTo>
                    <a:pt x="873" y="232"/>
                    <a:pt x="772" y="77"/>
                    <a:pt x="623" y="0"/>
                  </a:cubicBezTo>
                  <a:close/>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8" name="Oval 265"/>
            <p:cNvSpPr>
              <a:spLocks noChangeArrowheads="1"/>
            </p:cNvSpPr>
            <p:nvPr userDrawn="1"/>
          </p:nvSpPr>
          <p:spPr bwMode="gray">
            <a:xfrm>
              <a:off x="9867232" y="3745355"/>
              <a:ext cx="218939" cy="215765"/>
            </a:xfrm>
            <a:prstGeom prst="ellipse">
              <a:avLst/>
            </a:pr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9" name="Freeform 266"/>
            <p:cNvSpPr>
              <a:spLocks/>
            </p:cNvSpPr>
            <p:nvPr userDrawn="1"/>
          </p:nvSpPr>
          <p:spPr bwMode="gray">
            <a:xfrm>
              <a:off x="9959248" y="3745355"/>
              <a:ext cx="126921" cy="215765"/>
            </a:xfrm>
            <a:custGeom>
              <a:avLst/>
              <a:gdLst>
                <a:gd name="T0" fmla="*/ 31 w 42"/>
                <a:gd name="T1" fmla="*/ 36 h 73"/>
                <a:gd name="T2" fmla="*/ 0 w 42"/>
                <a:gd name="T3" fmla="*/ 0 h 73"/>
                <a:gd name="T4" fmla="*/ 5 w 42"/>
                <a:gd name="T5" fmla="*/ 0 h 73"/>
                <a:gd name="T6" fmla="*/ 42 w 42"/>
                <a:gd name="T7" fmla="*/ 36 h 73"/>
                <a:gd name="T8" fmla="*/ 5 w 42"/>
                <a:gd name="T9" fmla="*/ 73 h 73"/>
                <a:gd name="T10" fmla="*/ 0 w 42"/>
                <a:gd name="T11" fmla="*/ 72 h 73"/>
                <a:gd name="T12" fmla="*/ 31 w 42"/>
                <a:gd name="T13" fmla="*/ 36 h 73"/>
              </a:gdLst>
              <a:ahLst/>
              <a:cxnLst>
                <a:cxn ang="0">
                  <a:pos x="T0" y="T1"/>
                </a:cxn>
                <a:cxn ang="0">
                  <a:pos x="T2" y="T3"/>
                </a:cxn>
                <a:cxn ang="0">
                  <a:pos x="T4" y="T5"/>
                </a:cxn>
                <a:cxn ang="0">
                  <a:pos x="T6" y="T7"/>
                </a:cxn>
                <a:cxn ang="0">
                  <a:pos x="T8" y="T9"/>
                </a:cxn>
                <a:cxn ang="0">
                  <a:pos x="T10" y="T11"/>
                </a:cxn>
                <a:cxn ang="0">
                  <a:pos x="T12" y="T13"/>
                </a:cxn>
              </a:cxnLst>
              <a:rect l="0" t="0" r="r" b="b"/>
              <a:pathLst>
                <a:path w="42" h="73">
                  <a:moveTo>
                    <a:pt x="31" y="36"/>
                  </a:moveTo>
                  <a:cubicBezTo>
                    <a:pt x="31" y="18"/>
                    <a:pt x="18" y="3"/>
                    <a:pt x="0" y="0"/>
                  </a:cubicBezTo>
                  <a:cubicBezTo>
                    <a:pt x="2" y="0"/>
                    <a:pt x="3" y="0"/>
                    <a:pt x="5" y="0"/>
                  </a:cubicBezTo>
                  <a:cubicBezTo>
                    <a:pt x="25" y="0"/>
                    <a:pt x="42" y="16"/>
                    <a:pt x="42" y="36"/>
                  </a:cubicBezTo>
                  <a:cubicBezTo>
                    <a:pt x="42" y="56"/>
                    <a:pt x="25" y="73"/>
                    <a:pt x="5" y="73"/>
                  </a:cubicBezTo>
                  <a:cubicBezTo>
                    <a:pt x="3" y="73"/>
                    <a:pt x="2" y="73"/>
                    <a:pt x="0" y="72"/>
                  </a:cubicBezTo>
                  <a:cubicBezTo>
                    <a:pt x="18" y="70"/>
                    <a:pt x="31" y="55"/>
                    <a:pt x="31" y="36"/>
                  </a:cubicBez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0" name="Freeform 267"/>
            <p:cNvSpPr>
              <a:spLocks/>
            </p:cNvSpPr>
            <p:nvPr userDrawn="1"/>
          </p:nvSpPr>
          <p:spPr bwMode="gray">
            <a:xfrm>
              <a:off x="9965595" y="3815162"/>
              <a:ext cx="19038" cy="253842"/>
            </a:xfrm>
            <a:custGeom>
              <a:avLst/>
              <a:gdLst>
                <a:gd name="T0" fmla="*/ 3 w 6"/>
                <a:gd name="T1" fmla="*/ 86 h 86"/>
                <a:gd name="T2" fmla="*/ 0 w 6"/>
                <a:gd name="T3" fmla="*/ 84 h 86"/>
                <a:gd name="T4" fmla="*/ 0 w 6"/>
                <a:gd name="T5" fmla="*/ 3 h 86"/>
                <a:gd name="T6" fmla="*/ 3 w 6"/>
                <a:gd name="T7" fmla="*/ 0 h 86"/>
                <a:gd name="T8" fmla="*/ 6 w 6"/>
                <a:gd name="T9" fmla="*/ 3 h 86"/>
                <a:gd name="T10" fmla="*/ 6 w 6"/>
                <a:gd name="T11" fmla="*/ 84 h 86"/>
                <a:gd name="T12" fmla="*/ 3 w 6"/>
                <a:gd name="T13" fmla="*/ 86 h 86"/>
              </a:gdLst>
              <a:ahLst/>
              <a:cxnLst>
                <a:cxn ang="0">
                  <a:pos x="T0" y="T1"/>
                </a:cxn>
                <a:cxn ang="0">
                  <a:pos x="T2" y="T3"/>
                </a:cxn>
                <a:cxn ang="0">
                  <a:pos x="T4" y="T5"/>
                </a:cxn>
                <a:cxn ang="0">
                  <a:pos x="T6" y="T7"/>
                </a:cxn>
                <a:cxn ang="0">
                  <a:pos x="T8" y="T9"/>
                </a:cxn>
                <a:cxn ang="0">
                  <a:pos x="T10" y="T11"/>
                </a:cxn>
                <a:cxn ang="0">
                  <a:pos x="T12" y="T13"/>
                </a:cxn>
              </a:cxnLst>
              <a:rect l="0" t="0" r="r" b="b"/>
              <a:pathLst>
                <a:path w="6" h="86">
                  <a:moveTo>
                    <a:pt x="3" y="86"/>
                  </a:moveTo>
                  <a:cubicBezTo>
                    <a:pt x="2" y="86"/>
                    <a:pt x="0" y="85"/>
                    <a:pt x="0" y="84"/>
                  </a:cubicBezTo>
                  <a:cubicBezTo>
                    <a:pt x="0" y="3"/>
                    <a:pt x="0" y="3"/>
                    <a:pt x="0" y="3"/>
                  </a:cubicBezTo>
                  <a:cubicBezTo>
                    <a:pt x="0" y="1"/>
                    <a:pt x="2" y="0"/>
                    <a:pt x="3" y="0"/>
                  </a:cubicBezTo>
                  <a:cubicBezTo>
                    <a:pt x="5" y="0"/>
                    <a:pt x="6" y="1"/>
                    <a:pt x="6" y="3"/>
                  </a:cubicBezTo>
                  <a:cubicBezTo>
                    <a:pt x="6" y="84"/>
                    <a:pt x="6" y="84"/>
                    <a:pt x="6" y="84"/>
                  </a:cubicBezTo>
                  <a:cubicBezTo>
                    <a:pt x="6" y="85"/>
                    <a:pt x="5" y="86"/>
                    <a:pt x="3" y="86"/>
                  </a:cubicBez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1" name="Freeform 268"/>
            <p:cNvSpPr>
              <a:spLocks/>
            </p:cNvSpPr>
            <p:nvPr userDrawn="1"/>
          </p:nvSpPr>
          <p:spPr bwMode="gray">
            <a:xfrm>
              <a:off x="9924346" y="3869102"/>
              <a:ext cx="95191" cy="63460"/>
            </a:xfrm>
            <a:custGeom>
              <a:avLst/>
              <a:gdLst>
                <a:gd name="T0" fmla="*/ 17 w 32"/>
                <a:gd name="T1" fmla="*/ 21 h 21"/>
                <a:gd name="T2" fmla="*/ 1 w 32"/>
                <a:gd name="T3" fmla="*/ 5 h 21"/>
                <a:gd name="T4" fmla="*/ 1 w 32"/>
                <a:gd name="T5" fmla="*/ 1 h 21"/>
                <a:gd name="T6" fmla="*/ 5 w 32"/>
                <a:gd name="T7" fmla="*/ 1 h 21"/>
                <a:gd name="T8" fmla="*/ 18 w 32"/>
                <a:gd name="T9" fmla="*/ 14 h 21"/>
                <a:gd name="T10" fmla="*/ 27 w 32"/>
                <a:gd name="T11" fmla="*/ 7 h 21"/>
                <a:gd name="T12" fmla="*/ 31 w 32"/>
                <a:gd name="T13" fmla="*/ 8 h 21"/>
                <a:gd name="T14" fmla="*/ 30 w 32"/>
                <a:gd name="T15" fmla="*/ 12 h 21"/>
                <a:gd name="T16" fmla="*/ 17 w 32"/>
                <a:gd name="T17"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21">
                  <a:moveTo>
                    <a:pt x="17" y="21"/>
                  </a:moveTo>
                  <a:cubicBezTo>
                    <a:pt x="1" y="5"/>
                    <a:pt x="1" y="5"/>
                    <a:pt x="1" y="5"/>
                  </a:cubicBezTo>
                  <a:cubicBezTo>
                    <a:pt x="0" y="4"/>
                    <a:pt x="0" y="2"/>
                    <a:pt x="1" y="1"/>
                  </a:cubicBezTo>
                  <a:cubicBezTo>
                    <a:pt x="2" y="0"/>
                    <a:pt x="4" y="0"/>
                    <a:pt x="5" y="1"/>
                  </a:cubicBezTo>
                  <a:cubicBezTo>
                    <a:pt x="18" y="14"/>
                    <a:pt x="18" y="14"/>
                    <a:pt x="18" y="14"/>
                  </a:cubicBezTo>
                  <a:cubicBezTo>
                    <a:pt x="27" y="7"/>
                    <a:pt x="27" y="7"/>
                    <a:pt x="27" y="7"/>
                  </a:cubicBezTo>
                  <a:cubicBezTo>
                    <a:pt x="28" y="6"/>
                    <a:pt x="30" y="7"/>
                    <a:pt x="31" y="8"/>
                  </a:cubicBezTo>
                  <a:cubicBezTo>
                    <a:pt x="32" y="9"/>
                    <a:pt x="32" y="11"/>
                    <a:pt x="30" y="12"/>
                  </a:cubicBezTo>
                  <a:lnTo>
                    <a:pt x="17" y="21"/>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2" name="Oval 269"/>
            <p:cNvSpPr>
              <a:spLocks noChangeArrowheads="1"/>
            </p:cNvSpPr>
            <p:nvPr userDrawn="1"/>
          </p:nvSpPr>
          <p:spPr bwMode="gray">
            <a:xfrm>
              <a:off x="10070305" y="3421707"/>
              <a:ext cx="279226" cy="282400"/>
            </a:xfrm>
            <a:prstGeom prst="ellipse">
              <a:avLst/>
            </a:pr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3" name="Freeform 270"/>
            <p:cNvSpPr>
              <a:spLocks/>
            </p:cNvSpPr>
            <p:nvPr userDrawn="1"/>
          </p:nvSpPr>
          <p:spPr bwMode="gray">
            <a:xfrm>
              <a:off x="10187706" y="3421707"/>
              <a:ext cx="161825" cy="282400"/>
            </a:xfrm>
            <a:custGeom>
              <a:avLst/>
              <a:gdLst>
                <a:gd name="T0" fmla="*/ 41 w 55"/>
                <a:gd name="T1" fmla="*/ 48 h 95"/>
                <a:gd name="T2" fmla="*/ 0 w 55"/>
                <a:gd name="T3" fmla="*/ 1 h 95"/>
                <a:gd name="T4" fmla="*/ 7 w 55"/>
                <a:gd name="T5" fmla="*/ 0 h 95"/>
                <a:gd name="T6" fmla="*/ 55 w 55"/>
                <a:gd name="T7" fmla="*/ 48 h 95"/>
                <a:gd name="T8" fmla="*/ 7 w 55"/>
                <a:gd name="T9" fmla="*/ 95 h 95"/>
                <a:gd name="T10" fmla="*/ 0 w 55"/>
                <a:gd name="T11" fmla="*/ 95 h 95"/>
                <a:gd name="T12" fmla="*/ 41 w 55"/>
                <a:gd name="T13" fmla="*/ 48 h 95"/>
              </a:gdLst>
              <a:ahLst/>
              <a:cxnLst>
                <a:cxn ang="0">
                  <a:pos x="T0" y="T1"/>
                </a:cxn>
                <a:cxn ang="0">
                  <a:pos x="T2" y="T3"/>
                </a:cxn>
                <a:cxn ang="0">
                  <a:pos x="T4" y="T5"/>
                </a:cxn>
                <a:cxn ang="0">
                  <a:pos x="T6" y="T7"/>
                </a:cxn>
                <a:cxn ang="0">
                  <a:pos x="T8" y="T9"/>
                </a:cxn>
                <a:cxn ang="0">
                  <a:pos x="T10" y="T11"/>
                </a:cxn>
                <a:cxn ang="0">
                  <a:pos x="T12" y="T13"/>
                </a:cxn>
              </a:cxnLst>
              <a:rect l="0" t="0" r="r" b="b"/>
              <a:pathLst>
                <a:path w="55" h="95">
                  <a:moveTo>
                    <a:pt x="41" y="48"/>
                  </a:moveTo>
                  <a:cubicBezTo>
                    <a:pt x="41" y="24"/>
                    <a:pt x="23" y="4"/>
                    <a:pt x="0" y="1"/>
                  </a:cubicBezTo>
                  <a:cubicBezTo>
                    <a:pt x="3" y="0"/>
                    <a:pt x="5" y="0"/>
                    <a:pt x="7" y="0"/>
                  </a:cubicBezTo>
                  <a:cubicBezTo>
                    <a:pt x="34" y="0"/>
                    <a:pt x="55" y="21"/>
                    <a:pt x="55" y="48"/>
                  </a:cubicBezTo>
                  <a:cubicBezTo>
                    <a:pt x="55" y="74"/>
                    <a:pt x="34" y="95"/>
                    <a:pt x="7" y="95"/>
                  </a:cubicBezTo>
                  <a:cubicBezTo>
                    <a:pt x="5" y="95"/>
                    <a:pt x="3" y="95"/>
                    <a:pt x="0" y="95"/>
                  </a:cubicBezTo>
                  <a:cubicBezTo>
                    <a:pt x="23" y="91"/>
                    <a:pt x="41" y="72"/>
                    <a:pt x="41" y="48"/>
                  </a:cubicBez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4" name="Freeform 271"/>
            <p:cNvSpPr>
              <a:spLocks/>
            </p:cNvSpPr>
            <p:nvPr userDrawn="1"/>
          </p:nvSpPr>
          <p:spPr bwMode="gray">
            <a:xfrm>
              <a:off x="10203572" y="3513724"/>
              <a:ext cx="15866" cy="323648"/>
            </a:xfrm>
            <a:custGeom>
              <a:avLst/>
              <a:gdLst>
                <a:gd name="T0" fmla="*/ 2 w 5"/>
                <a:gd name="T1" fmla="*/ 110 h 110"/>
                <a:gd name="T2" fmla="*/ 0 w 5"/>
                <a:gd name="T3" fmla="*/ 108 h 110"/>
                <a:gd name="T4" fmla="*/ 0 w 5"/>
                <a:gd name="T5" fmla="*/ 3 h 110"/>
                <a:gd name="T6" fmla="*/ 2 w 5"/>
                <a:gd name="T7" fmla="*/ 0 h 110"/>
                <a:gd name="T8" fmla="*/ 5 w 5"/>
                <a:gd name="T9" fmla="*/ 3 h 110"/>
                <a:gd name="T10" fmla="*/ 5 w 5"/>
                <a:gd name="T11" fmla="*/ 108 h 110"/>
                <a:gd name="T12" fmla="*/ 2 w 5"/>
                <a:gd name="T13" fmla="*/ 110 h 110"/>
              </a:gdLst>
              <a:ahLst/>
              <a:cxnLst>
                <a:cxn ang="0">
                  <a:pos x="T0" y="T1"/>
                </a:cxn>
                <a:cxn ang="0">
                  <a:pos x="T2" y="T3"/>
                </a:cxn>
                <a:cxn ang="0">
                  <a:pos x="T4" y="T5"/>
                </a:cxn>
                <a:cxn ang="0">
                  <a:pos x="T6" y="T7"/>
                </a:cxn>
                <a:cxn ang="0">
                  <a:pos x="T8" y="T9"/>
                </a:cxn>
                <a:cxn ang="0">
                  <a:pos x="T10" y="T11"/>
                </a:cxn>
                <a:cxn ang="0">
                  <a:pos x="T12" y="T13"/>
                </a:cxn>
              </a:cxnLst>
              <a:rect l="0" t="0" r="r" b="b"/>
              <a:pathLst>
                <a:path w="5" h="110">
                  <a:moveTo>
                    <a:pt x="2" y="110"/>
                  </a:moveTo>
                  <a:cubicBezTo>
                    <a:pt x="1" y="110"/>
                    <a:pt x="0" y="109"/>
                    <a:pt x="0" y="108"/>
                  </a:cubicBezTo>
                  <a:cubicBezTo>
                    <a:pt x="0" y="3"/>
                    <a:pt x="0" y="3"/>
                    <a:pt x="0" y="3"/>
                  </a:cubicBezTo>
                  <a:cubicBezTo>
                    <a:pt x="0" y="1"/>
                    <a:pt x="1" y="0"/>
                    <a:pt x="2" y="0"/>
                  </a:cubicBezTo>
                  <a:cubicBezTo>
                    <a:pt x="4" y="0"/>
                    <a:pt x="5" y="1"/>
                    <a:pt x="5" y="3"/>
                  </a:cubicBezTo>
                  <a:cubicBezTo>
                    <a:pt x="5" y="108"/>
                    <a:pt x="5" y="108"/>
                    <a:pt x="5" y="108"/>
                  </a:cubicBezTo>
                  <a:cubicBezTo>
                    <a:pt x="5" y="109"/>
                    <a:pt x="4" y="110"/>
                    <a:pt x="2" y="110"/>
                  </a:cubicBez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5" name="Freeform 272"/>
            <p:cNvSpPr>
              <a:spLocks/>
            </p:cNvSpPr>
            <p:nvPr userDrawn="1"/>
          </p:nvSpPr>
          <p:spPr bwMode="gray">
            <a:xfrm>
              <a:off x="10149630" y="3589876"/>
              <a:ext cx="111057" cy="69806"/>
            </a:xfrm>
            <a:custGeom>
              <a:avLst/>
              <a:gdLst>
                <a:gd name="T0" fmla="*/ 20 w 38"/>
                <a:gd name="T1" fmla="*/ 23 h 23"/>
                <a:gd name="T2" fmla="*/ 0 w 38"/>
                <a:gd name="T3" fmla="*/ 4 h 23"/>
                <a:gd name="T4" fmla="*/ 0 w 38"/>
                <a:gd name="T5" fmla="*/ 0 h 23"/>
                <a:gd name="T6" fmla="*/ 4 w 38"/>
                <a:gd name="T7" fmla="*/ 0 h 23"/>
                <a:gd name="T8" fmla="*/ 21 w 38"/>
                <a:gd name="T9" fmla="*/ 18 h 23"/>
                <a:gd name="T10" fmla="*/ 34 w 38"/>
                <a:gd name="T11" fmla="*/ 9 h 23"/>
                <a:gd name="T12" fmla="*/ 37 w 38"/>
                <a:gd name="T13" fmla="*/ 9 h 23"/>
                <a:gd name="T14" fmla="*/ 37 w 38"/>
                <a:gd name="T15" fmla="*/ 12 h 23"/>
                <a:gd name="T16" fmla="*/ 20 w 38"/>
                <a:gd name="T1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23">
                  <a:moveTo>
                    <a:pt x="20" y="23"/>
                  </a:moveTo>
                  <a:cubicBezTo>
                    <a:pt x="0" y="4"/>
                    <a:pt x="0" y="4"/>
                    <a:pt x="0" y="4"/>
                  </a:cubicBezTo>
                  <a:cubicBezTo>
                    <a:pt x="0" y="3"/>
                    <a:pt x="0" y="1"/>
                    <a:pt x="0" y="0"/>
                  </a:cubicBezTo>
                  <a:cubicBezTo>
                    <a:pt x="1" y="0"/>
                    <a:pt x="3" y="0"/>
                    <a:pt x="4" y="0"/>
                  </a:cubicBezTo>
                  <a:cubicBezTo>
                    <a:pt x="21" y="18"/>
                    <a:pt x="21" y="18"/>
                    <a:pt x="21" y="18"/>
                  </a:cubicBezTo>
                  <a:cubicBezTo>
                    <a:pt x="34" y="9"/>
                    <a:pt x="34" y="9"/>
                    <a:pt x="34" y="9"/>
                  </a:cubicBezTo>
                  <a:cubicBezTo>
                    <a:pt x="35" y="8"/>
                    <a:pt x="36" y="8"/>
                    <a:pt x="37" y="9"/>
                  </a:cubicBezTo>
                  <a:cubicBezTo>
                    <a:pt x="38" y="10"/>
                    <a:pt x="38" y="12"/>
                    <a:pt x="37" y="12"/>
                  </a:cubicBezTo>
                  <a:lnTo>
                    <a:pt x="20" y="23"/>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6" name="Oval 273"/>
            <p:cNvSpPr>
              <a:spLocks noChangeArrowheads="1"/>
            </p:cNvSpPr>
            <p:nvPr userDrawn="1"/>
          </p:nvSpPr>
          <p:spPr bwMode="gray">
            <a:xfrm>
              <a:off x="9753003" y="3231326"/>
              <a:ext cx="282400" cy="279226"/>
            </a:xfrm>
            <a:prstGeom prst="ellipse">
              <a:avLst/>
            </a:pr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7" name="Freeform 274"/>
            <p:cNvSpPr>
              <a:spLocks/>
            </p:cNvSpPr>
            <p:nvPr userDrawn="1"/>
          </p:nvSpPr>
          <p:spPr bwMode="gray">
            <a:xfrm>
              <a:off x="9873578" y="3231326"/>
              <a:ext cx="161825" cy="279226"/>
            </a:xfrm>
            <a:custGeom>
              <a:avLst/>
              <a:gdLst>
                <a:gd name="T0" fmla="*/ 40 w 54"/>
                <a:gd name="T1" fmla="*/ 48 h 95"/>
                <a:gd name="T2" fmla="*/ 0 w 54"/>
                <a:gd name="T3" fmla="*/ 0 h 95"/>
                <a:gd name="T4" fmla="*/ 6 w 54"/>
                <a:gd name="T5" fmla="*/ 0 h 95"/>
                <a:gd name="T6" fmla="*/ 54 w 54"/>
                <a:gd name="T7" fmla="*/ 48 h 95"/>
                <a:gd name="T8" fmla="*/ 6 w 54"/>
                <a:gd name="T9" fmla="*/ 95 h 95"/>
                <a:gd name="T10" fmla="*/ 0 w 54"/>
                <a:gd name="T11" fmla="*/ 95 h 95"/>
                <a:gd name="T12" fmla="*/ 40 w 54"/>
                <a:gd name="T13" fmla="*/ 48 h 95"/>
              </a:gdLst>
              <a:ahLst/>
              <a:cxnLst>
                <a:cxn ang="0">
                  <a:pos x="T0" y="T1"/>
                </a:cxn>
                <a:cxn ang="0">
                  <a:pos x="T2" y="T3"/>
                </a:cxn>
                <a:cxn ang="0">
                  <a:pos x="T4" y="T5"/>
                </a:cxn>
                <a:cxn ang="0">
                  <a:pos x="T6" y="T7"/>
                </a:cxn>
                <a:cxn ang="0">
                  <a:pos x="T8" y="T9"/>
                </a:cxn>
                <a:cxn ang="0">
                  <a:pos x="T10" y="T11"/>
                </a:cxn>
                <a:cxn ang="0">
                  <a:pos x="T12" y="T13"/>
                </a:cxn>
              </a:cxnLst>
              <a:rect l="0" t="0" r="r" b="b"/>
              <a:pathLst>
                <a:path w="54" h="95">
                  <a:moveTo>
                    <a:pt x="40" y="48"/>
                  </a:moveTo>
                  <a:cubicBezTo>
                    <a:pt x="40" y="24"/>
                    <a:pt x="23" y="4"/>
                    <a:pt x="0" y="0"/>
                  </a:cubicBezTo>
                  <a:cubicBezTo>
                    <a:pt x="2" y="0"/>
                    <a:pt x="4" y="0"/>
                    <a:pt x="6" y="0"/>
                  </a:cubicBezTo>
                  <a:cubicBezTo>
                    <a:pt x="33" y="0"/>
                    <a:pt x="54" y="21"/>
                    <a:pt x="54" y="48"/>
                  </a:cubicBezTo>
                  <a:cubicBezTo>
                    <a:pt x="54" y="74"/>
                    <a:pt x="33" y="95"/>
                    <a:pt x="6" y="95"/>
                  </a:cubicBezTo>
                  <a:cubicBezTo>
                    <a:pt x="4" y="95"/>
                    <a:pt x="2" y="95"/>
                    <a:pt x="0" y="95"/>
                  </a:cubicBezTo>
                  <a:cubicBezTo>
                    <a:pt x="23" y="91"/>
                    <a:pt x="40" y="71"/>
                    <a:pt x="40" y="48"/>
                  </a:cubicBez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8" name="Freeform 275"/>
            <p:cNvSpPr>
              <a:spLocks/>
            </p:cNvSpPr>
            <p:nvPr userDrawn="1"/>
          </p:nvSpPr>
          <p:spPr bwMode="gray">
            <a:xfrm>
              <a:off x="9886270" y="3323342"/>
              <a:ext cx="15866" cy="323648"/>
            </a:xfrm>
            <a:custGeom>
              <a:avLst/>
              <a:gdLst>
                <a:gd name="T0" fmla="*/ 2 w 5"/>
                <a:gd name="T1" fmla="*/ 110 h 110"/>
                <a:gd name="T2" fmla="*/ 0 w 5"/>
                <a:gd name="T3" fmla="*/ 108 h 110"/>
                <a:gd name="T4" fmla="*/ 0 w 5"/>
                <a:gd name="T5" fmla="*/ 3 h 110"/>
                <a:gd name="T6" fmla="*/ 2 w 5"/>
                <a:gd name="T7" fmla="*/ 0 h 110"/>
                <a:gd name="T8" fmla="*/ 5 w 5"/>
                <a:gd name="T9" fmla="*/ 3 h 110"/>
                <a:gd name="T10" fmla="*/ 5 w 5"/>
                <a:gd name="T11" fmla="*/ 108 h 110"/>
                <a:gd name="T12" fmla="*/ 2 w 5"/>
                <a:gd name="T13" fmla="*/ 110 h 110"/>
              </a:gdLst>
              <a:ahLst/>
              <a:cxnLst>
                <a:cxn ang="0">
                  <a:pos x="T0" y="T1"/>
                </a:cxn>
                <a:cxn ang="0">
                  <a:pos x="T2" y="T3"/>
                </a:cxn>
                <a:cxn ang="0">
                  <a:pos x="T4" y="T5"/>
                </a:cxn>
                <a:cxn ang="0">
                  <a:pos x="T6" y="T7"/>
                </a:cxn>
                <a:cxn ang="0">
                  <a:pos x="T8" y="T9"/>
                </a:cxn>
                <a:cxn ang="0">
                  <a:pos x="T10" y="T11"/>
                </a:cxn>
                <a:cxn ang="0">
                  <a:pos x="T12" y="T13"/>
                </a:cxn>
              </a:cxnLst>
              <a:rect l="0" t="0" r="r" b="b"/>
              <a:pathLst>
                <a:path w="5" h="110">
                  <a:moveTo>
                    <a:pt x="2" y="110"/>
                  </a:moveTo>
                  <a:cubicBezTo>
                    <a:pt x="1" y="110"/>
                    <a:pt x="0" y="109"/>
                    <a:pt x="0" y="108"/>
                  </a:cubicBezTo>
                  <a:cubicBezTo>
                    <a:pt x="0" y="3"/>
                    <a:pt x="0" y="3"/>
                    <a:pt x="0" y="3"/>
                  </a:cubicBezTo>
                  <a:cubicBezTo>
                    <a:pt x="0" y="1"/>
                    <a:pt x="1" y="0"/>
                    <a:pt x="2" y="0"/>
                  </a:cubicBezTo>
                  <a:cubicBezTo>
                    <a:pt x="4" y="0"/>
                    <a:pt x="5" y="1"/>
                    <a:pt x="5" y="3"/>
                  </a:cubicBezTo>
                  <a:cubicBezTo>
                    <a:pt x="5" y="108"/>
                    <a:pt x="5" y="108"/>
                    <a:pt x="5" y="108"/>
                  </a:cubicBezTo>
                  <a:cubicBezTo>
                    <a:pt x="5" y="109"/>
                    <a:pt x="4" y="110"/>
                    <a:pt x="2" y="110"/>
                  </a:cubicBez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9" name="Freeform 276"/>
            <p:cNvSpPr>
              <a:spLocks/>
            </p:cNvSpPr>
            <p:nvPr userDrawn="1"/>
          </p:nvSpPr>
          <p:spPr bwMode="gray">
            <a:xfrm>
              <a:off x="9832328" y="3399495"/>
              <a:ext cx="114229" cy="66634"/>
            </a:xfrm>
            <a:custGeom>
              <a:avLst/>
              <a:gdLst>
                <a:gd name="T0" fmla="*/ 20 w 38"/>
                <a:gd name="T1" fmla="*/ 23 h 23"/>
                <a:gd name="T2" fmla="*/ 0 w 38"/>
                <a:gd name="T3" fmla="*/ 3 h 23"/>
                <a:gd name="T4" fmla="*/ 0 w 38"/>
                <a:gd name="T5" fmla="*/ 0 h 23"/>
                <a:gd name="T6" fmla="*/ 4 w 38"/>
                <a:gd name="T7" fmla="*/ 0 h 23"/>
                <a:gd name="T8" fmla="*/ 21 w 38"/>
                <a:gd name="T9" fmla="*/ 18 h 23"/>
                <a:gd name="T10" fmla="*/ 34 w 38"/>
                <a:gd name="T11" fmla="*/ 9 h 23"/>
                <a:gd name="T12" fmla="*/ 37 w 38"/>
                <a:gd name="T13" fmla="*/ 9 h 23"/>
                <a:gd name="T14" fmla="*/ 37 w 38"/>
                <a:gd name="T15" fmla="*/ 12 h 23"/>
                <a:gd name="T16" fmla="*/ 20 w 38"/>
                <a:gd name="T1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23">
                  <a:moveTo>
                    <a:pt x="20" y="23"/>
                  </a:moveTo>
                  <a:cubicBezTo>
                    <a:pt x="0" y="3"/>
                    <a:pt x="0" y="3"/>
                    <a:pt x="0" y="3"/>
                  </a:cubicBezTo>
                  <a:cubicBezTo>
                    <a:pt x="0" y="3"/>
                    <a:pt x="0" y="1"/>
                    <a:pt x="0" y="0"/>
                  </a:cubicBezTo>
                  <a:cubicBezTo>
                    <a:pt x="1" y="0"/>
                    <a:pt x="3" y="0"/>
                    <a:pt x="4" y="0"/>
                  </a:cubicBezTo>
                  <a:cubicBezTo>
                    <a:pt x="21" y="18"/>
                    <a:pt x="21" y="18"/>
                    <a:pt x="21" y="18"/>
                  </a:cubicBezTo>
                  <a:cubicBezTo>
                    <a:pt x="34" y="9"/>
                    <a:pt x="34" y="9"/>
                    <a:pt x="34" y="9"/>
                  </a:cubicBezTo>
                  <a:cubicBezTo>
                    <a:pt x="35" y="8"/>
                    <a:pt x="36" y="8"/>
                    <a:pt x="37" y="9"/>
                  </a:cubicBezTo>
                  <a:cubicBezTo>
                    <a:pt x="38" y="10"/>
                    <a:pt x="38" y="11"/>
                    <a:pt x="37" y="12"/>
                  </a:cubicBezTo>
                  <a:lnTo>
                    <a:pt x="20" y="23"/>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0" name="Freeform 277"/>
            <p:cNvSpPr>
              <a:spLocks/>
            </p:cNvSpPr>
            <p:nvPr userDrawn="1"/>
          </p:nvSpPr>
          <p:spPr bwMode="gray">
            <a:xfrm>
              <a:off x="9146955" y="2825179"/>
              <a:ext cx="1304113" cy="450569"/>
            </a:xfrm>
            <a:custGeom>
              <a:avLst/>
              <a:gdLst>
                <a:gd name="T0" fmla="*/ 87 w 441"/>
                <a:gd name="T1" fmla="*/ 44 h 153"/>
                <a:gd name="T2" fmla="*/ 138 w 441"/>
                <a:gd name="T3" fmla="*/ 46 h 153"/>
                <a:gd name="T4" fmla="*/ 183 w 441"/>
                <a:gd name="T5" fmla="*/ 52 h 153"/>
                <a:gd name="T6" fmla="*/ 256 w 441"/>
                <a:gd name="T7" fmla="*/ 12 h 153"/>
                <a:gd name="T8" fmla="*/ 296 w 441"/>
                <a:gd name="T9" fmla="*/ 9 h 153"/>
                <a:gd name="T10" fmla="*/ 411 w 441"/>
                <a:gd name="T11" fmla="*/ 82 h 153"/>
                <a:gd name="T12" fmla="*/ 0 w 441"/>
                <a:gd name="T13" fmla="*/ 146 h 153"/>
                <a:gd name="T14" fmla="*/ 87 w 441"/>
                <a:gd name="T15" fmla="*/ 44 h 1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1" h="153">
                  <a:moveTo>
                    <a:pt x="87" y="44"/>
                  </a:moveTo>
                  <a:cubicBezTo>
                    <a:pt x="100" y="29"/>
                    <a:pt x="118" y="23"/>
                    <a:pt x="138" y="46"/>
                  </a:cubicBezTo>
                  <a:cubicBezTo>
                    <a:pt x="155" y="61"/>
                    <a:pt x="174" y="57"/>
                    <a:pt x="183" y="52"/>
                  </a:cubicBezTo>
                  <a:cubicBezTo>
                    <a:pt x="192" y="47"/>
                    <a:pt x="256" y="12"/>
                    <a:pt x="256" y="12"/>
                  </a:cubicBezTo>
                  <a:cubicBezTo>
                    <a:pt x="256" y="12"/>
                    <a:pt x="272" y="0"/>
                    <a:pt x="296" y="9"/>
                  </a:cubicBezTo>
                  <a:cubicBezTo>
                    <a:pt x="359" y="31"/>
                    <a:pt x="441" y="103"/>
                    <a:pt x="411" y="82"/>
                  </a:cubicBezTo>
                  <a:cubicBezTo>
                    <a:pt x="62" y="128"/>
                    <a:pt x="129" y="153"/>
                    <a:pt x="0" y="146"/>
                  </a:cubicBezTo>
                  <a:cubicBezTo>
                    <a:pt x="46" y="118"/>
                    <a:pt x="74" y="58"/>
                    <a:pt x="87" y="44"/>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1" name="Rectangle 278"/>
            <p:cNvSpPr>
              <a:spLocks noChangeArrowheads="1"/>
            </p:cNvSpPr>
            <p:nvPr userDrawn="1"/>
          </p:nvSpPr>
          <p:spPr bwMode="gray">
            <a:xfrm>
              <a:off x="9169167" y="3244018"/>
              <a:ext cx="28558" cy="9519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2" name="Oval 279"/>
            <p:cNvSpPr>
              <a:spLocks noChangeArrowheads="1"/>
            </p:cNvSpPr>
            <p:nvPr userDrawn="1"/>
          </p:nvSpPr>
          <p:spPr bwMode="gray">
            <a:xfrm>
              <a:off x="9045418" y="2980656"/>
              <a:ext cx="276054" cy="27605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3" name="Rectangle 280"/>
            <p:cNvSpPr>
              <a:spLocks noChangeArrowheads="1"/>
            </p:cNvSpPr>
            <p:nvPr userDrawn="1"/>
          </p:nvSpPr>
          <p:spPr bwMode="gray">
            <a:xfrm>
              <a:off x="9162821" y="3037770"/>
              <a:ext cx="44422" cy="158651"/>
            </a:xfrm>
            <a:prstGeom prst="rect">
              <a:avLst/>
            </a:prstGeom>
            <a:solidFill>
              <a:srgbClr val="107C1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4" name="Freeform 281"/>
            <p:cNvSpPr>
              <a:spLocks/>
            </p:cNvSpPr>
            <p:nvPr userDrawn="1"/>
          </p:nvSpPr>
          <p:spPr bwMode="gray">
            <a:xfrm>
              <a:off x="9089841" y="3094885"/>
              <a:ext cx="187209" cy="47596"/>
            </a:xfrm>
            <a:custGeom>
              <a:avLst/>
              <a:gdLst>
                <a:gd name="T0" fmla="*/ 54 w 59"/>
                <a:gd name="T1" fmla="*/ 0 h 15"/>
                <a:gd name="T2" fmla="*/ 59 w 59"/>
                <a:gd name="T3" fmla="*/ 15 h 15"/>
                <a:gd name="T4" fmla="*/ 0 w 59"/>
                <a:gd name="T5" fmla="*/ 15 h 15"/>
                <a:gd name="T6" fmla="*/ 4 w 59"/>
                <a:gd name="T7" fmla="*/ 0 h 15"/>
                <a:gd name="T8" fmla="*/ 54 w 59"/>
                <a:gd name="T9" fmla="*/ 0 h 15"/>
              </a:gdLst>
              <a:ahLst/>
              <a:cxnLst>
                <a:cxn ang="0">
                  <a:pos x="T0" y="T1"/>
                </a:cxn>
                <a:cxn ang="0">
                  <a:pos x="T2" y="T3"/>
                </a:cxn>
                <a:cxn ang="0">
                  <a:pos x="T4" y="T5"/>
                </a:cxn>
                <a:cxn ang="0">
                  <a:pos x="T6" y="T7"/>
                </a:cxn>
                <a:cxn ang="0">
                  <a:pos x="T8" y="T9"/>
                </a:cxn>
              </a:cxnLst>
              <a:rect l="0" t="0" r="r" b="b"/>
              <a:pathLst>
                <a:path w="59" h="15">
                  <a:moveTo>
                    <a:pt x="54" y="0"/>
                  </a:moveTo>
                  <a:lnTo>
                    <a:pt x="59" y="15"/>
                  </a:lnTo>
                  <a:lnTo>
                    <a:pt x="0" y="15"/>
                  </a:lnTo>
                  <a:lnTo>
                    <a:pt x="4" y="0"/>
                  </a:lnTo>
                  <a:lnTo>
                    <a:pt x="54" y="0"/>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5" name="Rectangle 282"/>
            <p:cNvSpPr>
              <a:spLocks noChangeArrowheads="1"/>
            </p:cNvSpPr>
            <p:nvPr userDrawn="1"/>
          </p:nvSpPr>
          <p:spPr bwMode="gray">
            <a:xfrm>
              <a:off x="8617061" y="3564492"/>
              <a:ext cx="377591" cy="56479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6" name="Rectangle 283"/>
            <p:cNvSpPr>
              <a:spLocks noChangeArrowheads="1"/>
            </p:cNvSpPr>
            <p:nvPr userDrawn="1"/>
          </p:nvSpPr>
          <p:spPr bwMode="gray">
            <a:xfrm>
              <a:off x="8617061" y="3564492"/>
              <a:ext cx="377591" cy="564798"/>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7" name="Rectangle 284"/>
            <p:cNvSpPr>
              <a:spLocks noChangeArrowheads="1"/>
            </p:cNvSpPr>
            <p:nvPr userDrawn="1"/>
          </p:nvSpPr>
          <p:spPr bwMode="gray">
            <a:xfrm>
              <a:off x="8680522" y="3631126"/>
              <a:ext cx="38076" cy="43470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8" name="Rectangle 285"/>
            <p:cNvSpPr>
              <a:spLocks noChangeArrowheads="1"/>
            </p:cNvSpPr>
            <p:nvPr userDrawn="1"/>
          </p:nvSpPr>
          <p:spPr bwMode="gray">
            <a:xfrm>
              <a:off x="8750328" y="3631126"/>
              <a:ext cx="41250" cy="43470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9" name="Rectangle 286"/>
            <p:cNvSpPr>
              <a:spLocks noChangeArrowheads="1"/>
            </p:cNvSpPr>
            <p:nvPr userDrawn="1"/>
          </p:nvSpPr>
          <p:spPr bwMode="gray">
            <a:xfrm>
              <a:off x="8823307" y="3631126"/>
              <a:ext cx="38076" cy="43470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0" name="Rectangle 287"/>
            <p:cNvSpPr>
              <a:spLocks noChangeArrowheads="1"/>
            </p:cNvSpPr>
            <p:nvPr userDrawn="1"/>
          </p:nvSpPr>
          <p:spPr bwMode="gray">
            <a:xfrm>
              <a:off x="8896287" y="3631126"/>
              <a:ext cx="38076" cy="43470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1" name="Rectangle 288"/>
            <p:cNvSpPr>
              <a:spLocks noChangeArrowheads="1"/>
            </p:cNvSpPr>
            <p:nvPr userDrawn="1"/>
          </p:nvSpPr>
          <p:spPr bwMode="gray">
            <a:xfrm>
              <a:off x="9369066" y="3564492"/>
              <a:ext cx="374417" cy="56479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2" name="Rectangle 289"/>
            <p:cNvSpPr>
              <a:spLocks noChangeArrowheads="1"/>
            </p:cNvSpPr>
            <p:nvPr userDrawn="1"/>
          </p:nvSpPr>
          <p:spPr bwMode="gray">
            <a:xfrm>
              <a:off x="9369066" y="3564492"/>
              <a:ext cx="374417" cy="564798"/>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3" name="Rectangle 290"/>
            <p:cNvSpPr>
              <a:spLocks noChangeArrowheads="1"/>
            </p:cNvSpPr>
            <p:nvPr userDrawn="1"/>
          </p:nvSpPr>
          <p:spPr bwMode="gray">
            <a:xfrm>
              <a:off x="8994650" y="3361418"/>
              <a:ext cx="377591" cy="76787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4" name="Rectangle 291"/>
            <p:cNvSpPr>
              <a:spLocks noChangeArrowheads="1"/>
            </p:cNvSpPr>
            <p:nvPr userDrawn="1"/>
          </p:nvSpPr>
          <p:spPr bwMode="gray">
            <a:xfrm>
              <a:off x="9054938" y="3424879"/>
              <a:ext cx="41250" cy="60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5" name="Rectangle 292"/>
            <p:cNvSpPr>
              <a:spLocks noChangeArrowheads="1"/>
            </p:cNvSpPr>
            <p:nvPr userDrawn="1"/>
          </p:nvSpPr>
          <p:spPr bwMode="gray">
            <a:xfrm>
              <a:off x="9127917" y="3424879"/>
              <a:ext cx="38076" cy="60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6" name="Rectangle 293"/>
            <p:cNvSpPr>
              <a:spLocks noChangeArrowheads="1"/>
            </p:cNvSpPr>
            <p:nvPr userDrawn="1"/>
          </p:nvSpPr>
          <p:spPr bwMode="gray">
            <a:xfrm>
              <a:off x="9200897" y="3424879"/>
              <a:ext cx="38076" cy="60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7" name="Rectangle 294"/>
            <p:cNvSpPr>
              <a:spLocks noChangeArrowheads="1"/>
            </p:cNvSpPr>
            <p:nvPr userDrawn="1"/>
          </p:nvSpPr>
          <p:spPr bwMode="gray">
            <a:xfrm>
              <a:off x="9270704" y="3424879"/>
              <a:ext cx="41250" cy="60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8" name="Rectangle 295"/>
            <p:cNvSpPr>
              <a:spLocks noChangeArrowheads="1"/>
            </p:cNvSpPr>
            <p:nvPr userDrawn="1"/>
          </p:nvSpPr>
          <p:spPr bwMode="gray">
            <a:xfrm>
              <a:off x="9054938" y="3523244"/>
              <a:ext cx="41250" cy="60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9" name="Rectangle 296"/>
            <p:cNvSpPr>
              <a:spLocks noChangeArrowheads="1"/>
            </p:cNvSpPr>
            <p:nvPr userDrawn="1"/>
          </p:nvSpPr>
          <p:spPr bwMode="gray">
            <a:xfrm>
              <a:off x="9127917" y="3523244"/>
              <a:ext cx="38076" cy="60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0" name="Rectangle 297"/>
            <p:cNvSpPr>
              <a:spLocks noChangeArrowheads="1"/>
            </p:cNvSpPr>
            <p:nvPr userDrawn="1"/>
          </p:nvSpPr>
          <p:spPr bwMode="gray">
            <a:xfrm>
              <a:off x="9200897" y="3523244"/>
              <a:ext cx="38076" cy="60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1" name="Rectangle 298"/>
            <p:cNvSpPr>
              <a:spLocks noChangeArrowheads="1"/>
            </p:cNvSpPr>
            <p:nvPr userDrawn="1"/>
          </p:nvSpPr>
          <p:spPr bwMode="gray">
            <a:xfrm>
              <a:off x="9270704" y="3523244"/>
              <a:ext cx="41250" cy="60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2" name="Rectangle 299"/>
            <p:cNvSpPr>
              <a:spLocks noChangeArrowheads="1"/>
            </p:cNvSpPr>
            <p:nvPr userDrawn="1"/>
          </p:nvSpPr>
          <p:spPr bwMode="gray">
            <a:xfrm>
              <a:off x="9054938" y="3621606"/>
              <a:ext cx="41250" cy="5394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3" name="Rectangle 300"/>
            <p:cNvSpPr>
              <a:spLocks noChangeArrowheads="1"/>
            </p:cNvSpPr>
            <p:nvPr userDrawn="1"/>
          </p:nvSpPr>
          <p:spPr bwMode="gray">
            <a:xfrm>
              <a:off x="9127917" y="3621606"/>
              <a:ext cx="38076" cy="5394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4" name="Rectangle 301"/>
            <p:cNvSpPr>
              <a:spLocks noChangeArrowheads="1"/>
            </p:cNvSpPr>
            <p:nvPr userDrawn="1"/>
          </p:nvSpPr>
          <p:spPr bwMode="gray">
            <a:xfrm>
              <a:off x="9200897" y="3621606"/>
              <a:ext cx="38076" cy="5394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5" name="Rectangle 302"/>
            <p:cNvSpPr>
              <a:spLocks noChangeArrowheads="1"/>
            </p:cNvSpPr>
            <p:nvPr userDrawn="1"/>
          </p:nvSpPr>
          <p:spPr bwMode="gray">
            <a:xfrm>
              <a:off x="9270704" y="3621606"/>
              <a:ext cx="41250" cy="5394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6" name="Rectangle 303"/>
            <p:cNvSpPr>
              <a:spLocks noChangeArrowheads="1"/>
            </p:cNvSpPr>
            <p:nvPr userDrawn="1"/>
          </p:nvSpPr>
          <p:spPr bwMode="gray">
            <a:xfrm>
              <a:off x="9054938" y="3716797"/>
              <a:ext cx="41250" cy="571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7" name="Rectangle 304"/>
            <p:cNvSpPr>
              <a:spLocks noChangeArrowheads="1"/>
            </p:cNvSpPr>
            <p:nvPr userDrawn="1"/>
          </p:nvSpPr>
          <p:spPr bwMode="gray">
            <a:xfrm>
              <a:off x="9127917" y="3716797"/>
              <a:ext cx="38076" cy="571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8" name="Rectangle 305"/>
            <p:cNvSpPr>
              <a:spLocks noChangeArrowheads="1"/>
            </p:cNvSpPr>
            <p:nvPr userDrawn="1"/>
          </p:nvSpPr>
          <p:spPr bwMode="gray">
            <a:xfrm>
              <a:off x="9200897" y="3716797"/>
              <a:ext cx="38076" cy="571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9" name="Rectangle 306"/>
            <p:cNvSpPr>
              <a:spLocks noChangeArrowheads="1"/>
            </p:cNvSpPr>
            <p:nvPr userDrawn="1"/>
          </p:nvSpPr>
          <p:spPr bwMode="gray">
            <a:xfrm>
              <a:off x="9270704" y="3716797"/>
              <a:ext cx="41250" cy="571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0" name="Rectangle 307"/>
            <p:cNvSpPr>
              <a:spLocks noChangeArrowheads="1"/>
            </p:cNvSpPr>
            <p:nvPr userDrawn="1"/>
          </p:nvSpPr>
          <p:spPr bwMode="gray">
            <a:xfrm>
              <a:off x="9054938" y="3815162"/>
              <a:ext cx="41250" cy="5394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1" name="Rectangle 308"/>
            <p:cNvSpPr>
              <a:spLocks noChangeArrowheads="1"/>
            </p:cNvSpPr>
            <p:nvPr userDrawn="1"/>
          </p:nvSpPr>
          <p:spPr bwMode="gray">
            <a:xfrm>
              <a:off x="9127917" y="3815162"/>
              <a:ext cx="38076" cy="5394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2" name="Rectangle 309"/>
            <p:cNvSpPr>
              <a:spLocks noChangeArrowheads="1"/>
            </p:cNvSpPr>
            <p:nvPr userDrawn="1"/>
          </p:nvSpPr>
          <p:spPr bwMode="gray">
            <a:xfrm>
              <a:off x="9200897" y="3815162"/>
              <a:ext cx="38076" cy="5394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3" name="Rectangle 310"/>
            <p:cNvSpPr>
              <a:spLocks noChangeArrowheads="1"/>
            </p:cNvSpPr>
            <p:nvPr userDrawn="1"/>
          </p:nvSpPr>
          <p:spPr bwMode="gray">
            <a:xfrm>
              <a:off x="9270704" y="3815162"/>
              <a:ext cx="41250" cy="5394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4" name="Rectangle 311"/>
            <p:cNvSpPr>
              <a:spLocks noChangeArrowheads="1"/>
            </p:cNvSpPr>
            <p:nvPr userDrawn="1"/>
          </p:nvSpPr>
          <p:spPr bwMode="gray">
            <a:xfrm>
              <a:off x="9054938" y="3910352"/>
              <a:ext cx="41250" cy="571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5" name="Rectangle 312"/>
            <p:cNvSpPr>
              <a:spLocks noChangeArrowheads="1"/>
            </p:cNvSpPr>
            <p:nvPr userDrawn="1"/>
          </p:nvSpPr>
          <p:spPr bwMode="gray">
            <a:xfrm>
              <a:off x="9127917" y="3910352"/>
              <a:ext cx="38076" cy="571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6" name="Rectangle 313"/>
            <p:cNvSpPr>
              <a:spLocks noChangeArrowheads="1"/>
            </p:cNvSpPr>
            <p:nvPr userDrawn="1"/>
          </p:nvSpPr>
          <p:spPr bwMode="gray">
            <a:xfrm>
              <a:off x="9200897" y="3910352"/>
              <a:ext cx="38076" cy="571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7" name="Rectangle 314"/>
            <p:cNvSpPr>
              <a:spLocks noChangeArrowheads="1"/>
            </p:cNvSpPr>
            <p:nvPr userDrawn="1"/>
          </p:nvSpPr>
          <p:spPr bwMode="gray">
            <a:xfrm>
              <a:off x="9270704" y="3910352"/>
              <a:ext cx="41250" cy="571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8" name="Rectangle 315"/>
            <p:cNvSpPr>
              <a:spLocks noChangeArrowheads="1"/>
            </p:cNvSpPr>
            <p:nvPr userDrawn="1"/>
          </p:nvSpPr>
          <p:spPr bwMode="gray">
            <a:xfrm>
              <a:off x="9054938" y="4005543"/>
              <a:ext cx="41250" cy="60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9" name="Rectangle 316"/>
            <p:cNvSpPr>
              <a:spLocks noChangeArrowheads="1"/>
            </p:cNvSpPr>
            <p:nvPr userDrawn="1"/>
          </p:nvSpPr>
          <p:spPr bwMode="gray">
            <a:xfrm>
              <a:off x="9127917" y="4005543"/>
              <a:ext cx="38076" cy="60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0" name="Rectangle 317"/>
            <p:cNvSpPr>
              <a:spLocks noChangeArrowheads="1"/>
            </p:cNvSpPr>
            <p:nvPr userDrawn="1"/>
          </p:nvSpPr>
          <p:spPr bwMode="gray">
            <a:xfrm>
              <a:off x="9200897" y="4005543"/>
              <a:ext cx="38076" cy="60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1" name="Rectangle 318"/>
            <p:cNvSpPr>
              <a:spLocks noChangeArrowheads="1"/>
            </p:cNvSpPr>
            <p:nvPr userDrawn="1"/>
          </p:nvSpPr>
          <p:spPr bwMode="gray">
            <a:xfrm>
              <a:off x="9270704" y="4005543"/>
              <a:ext cx="41250" cy="60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2" name="Rectangle 319"/>
            <p:cNvSpPr>
              <a:spLocks noChangeArrowheads="1"/>
            </p:cNvSpPr>
            <p:nvPr userDrawn="1"/>
          </p:nvSpPr>
          <p:spPr bwMode="gray">
            <a:xfrm>
              <a:off x="8617061" y="3529590"/>
              <a:ext cx="377591" cy="38076"/>
            </a:xfrm>
            <a:prstGeom prst="rect">
              <a:avLst/>
            </a:prstGeom>
            <a:solidFill>
              <a:srgbClr val="107C1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3" name="Rectangle 320"/>
            <p:cNvSpPr>
              <a:spLocks noChangeArrowheads="1"/>
            </p:cNvSpPr>
            <p:nvPr userDrawn="1"/>
          </p:nvSpPr>
          <p:spPr bwMode="gray">
            <a:xfrm>
              <a:off x="8994650" y="3323342"/>
              <a:ext cx="377591" cy="38076"/>
            </a:xfrm>
            <a:prstGeom prst="rect">
              <a:avLst/>
            </a:prstGeom>
            <a:solidFill>
              <a:srgbClr val="107C1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4" name="Rectangle 321"/>
            <p:cNvSpPr>
              <a:spLocks noChangeArrowheads="1"/>
            </p:cNvSpPr>
            <p:nvPr userDrawn="1"/>
          </p:nvSpPr>
          <p:spPr bwMode="gray">
            <a:xfrm>
              <a:off x="9372240" y="3529590"/>
              <a:ext cx="371245" cy="38076"/>
            </a:xfrm>
            <a:prstGeom prst="rect">
              <a:avLst/>
            </a:prstGeom>
            <a:solidFill>
              <a:srgbClr val="107C1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5" name="Rectangle 322"/>
            <p:cNvSpPr>
              <a:spLocks noChangeArrowheads="1"/>
            </p:cNvSpPr>
            <p:nvPr userDrawn="1"/>
          </p:nvSpPr>
          <p:spPr bwMode="gray">
            <a:xfrm>
              <a:off x="9429355" y="3631126"/>
              <a:ext cx="41250" cy="43470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6" name="Rectangle 323"/>
            <p:cNvSpPr>
              <a:spLocks noChangeArrowheads="1"/>
            </p:cNvSpPr>
            <p:nvPr userDrawn="1"/>
          </p:nvSpPr>
          <p:spPr bwMode="gray">
            <a:xfrm>
              <a:off x="9502333" y="3631126"/>
              <a:ext cx="38076" cy="43470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7" name="Rectangle 324"/>
            <p:cNvSpPr>
              <a:spLocks noChangeArrowheads="1"/>
            </p:cNvSpPr>
            <p:nvPr userDrawn="1"/>
          </p:nvSpPr>
          <p:spPr bwMode="gray">
            <a:xfrm>
              <a:off x="9572140" y="3631126"/>
              <a:ext cx="41250" cy="43470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8" name="Rectangle 325"/>
            <p:cNvSpPr>
              <a:spLocks noChangeArrowheads="1"/>
            </p:cNvSpPr>
            <p:nvPr userDrawn="1"/>
          </p:nvSpPr>
          <p:spPr bwMode="gray">
            <a:xfrm>
              <a:off x="9648292" y="3631126"/>
              <a:ext cx="38076" cy="43470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9" name="Rectangle 326"/>
            <p:cNvSpPr>
              <a:spLocks noChangeArrowheads="1"/>
            </p:cNvSpPr>
            <p:nvPr userDrawn="1"/>
          </p:nvSpPr>
          <p:spPr bwMode="gray">
            <a:xfrm>
              <a:off x="8515525" y="4129290"/>
              <a:ext cx="1335843" cy="571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0" name="Freeform 327"/>
            <p:cNvSpPr>
              <a:spLocks/>
            </p:cNvSpPr>
            <p:nvPr userDrawn="1"/>
          </p:nvSpPr>
          <p:spPr bwMode="gray">
            <a:xfrm>
              <a:off x="10257513" y="2485665"/>
              <a:ext cx="1066135" cy="542588"/>
            </a:xfrm>
            <a:custGeom>
              <a:avLst/>
              <a:gdLst>
                <a:gd name="T0" fmla="*/ 338 w 361"/>
                <a:gd name="T1" fmla="*/ 0 h 184"/>
                <a:gd name="T2" fmla="*/ 310 w 361"/>
                <a:gd name="T3" fmla="*/ 46 h 184"/>
                <a:gd name="T4" fmla="*/ 88 w 361"/>
                <a:gd name="T5" fmla="*/ 46 h 184"/>
                <a:gd name="T6" fmla="*/ 0 w 361"/>
                <a:gd name="T7" fmla="*/ 184 h 184"/>
                <a:gd name="T8" fmla="*/ 81 w 361"/>
                <a:gd name="T9" fmla="*/ 184 h 184"/>
                <a:gd name="T10" fmla="*/ 215 w 361"/>
                <a:gd name="T11" fmla="*/ 78 h 184"/>
                <a:gd name="T12" fmla="*/ 290 w 361"/>
                <a:gd name="T13" fmla="*/ 78 h 184"/>
                <a:gd name="T14" fmla="*/ 349 w 361"/>
                <a:gd name="T15" fmla="*/ 79 h 184"/>
                <a:gd name="T16" fmla="*/ 361 w 361"/>
                <a:gd name="T17" fmla="*/ 0 h 184"/>
                <a:gd name="T18" fmla="*/ 338 w 361"/>
                <a:gd name="T19"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1" h="184">
                  <a:moveTo>
                    <a:pt x="338" y="0"/>
                  </a:moveTo>
                  <a:cubicBezTo>
                    <a:pt x="310" y="46"/>
                    <a:pt x="310" y="46"/>
                    <a:pt x="310" y="46"/>
                  </a:cubicBezTo>
                  <a:cubicBezTo>
                    <a:pt x="88" y="46"/>
                    <a:pt x="88" y="46"/>
                    <a:pt x="88" y="46"/>
                  </a:cubicBezTo>
                  <a:cubicBezTo>
                    <a:pt x="12" y="46"/>
                    <a:pt x="0" y="108"/>
                    <a:pt x="0" y="184"/>
                  </a:cubicBezTo>
                  <a:cubicBezTo>
                    <a:pt x="81" y="184"/>
                    <a:pt x="81" y="184"/>
                    <a:pt x="81" y="184"/>
                  </a:cubicBezTo>
                  <a:cubicBezTo>
                    <a:pt x="146" y="184"/>
                    <a:pt x="201" y="139"/>
                    <a:pt x="215" y="78"/>
                  </a:cubicBezTo>
                  <a:cubicBezTo>
                    <a:pt x="290" y="78"/>
                    <a:pt x="290" y="78"/>
                    <a:pt x="290" y="78"/>
                  </a:cubicBezTo>
                  <a:cubicBezTo>
                    <a:pt x="349" y="79"/>
                    <a:pt x="349" y="79"/>
                    <a:pt x="349" y="79"/>
                  </a:cubicBezTo>
                  <a:cubicBezTo>
                    <a:pt x="361" y="0"/>
                    <a:pt x="361" y="0"/>
                    <a:pt x="361" y="0"/>
                  </a:cubicBezTo>
                  <a:lnTo>
                    <a:pt x="338" y="0"/>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1" name="Freeform 328"/>
            <p:cNvSpPr>
              <a:spLocks/>
            </p:cNvSpPr>
            <p:nvPr userDrawn="1"/>
          </p:nvSpPr>
          <p:spPr bwMode="gray">
            <a:xfrm>
              <a:off x="10650967" y="2425378"/>
              <a:ext cx="19038" cy="225286"/>
            </a:xfrm>
            <a:custGeom>
              <a:avLst/>
              <a:gdLst>
                <a:gd name="T0" fmla="*/ 0 w 7"/>
                <a:gd name="T1" fmla="*/ 3 h 77"/>
                <a:gd name="T2" fmla="*/ 0 w 7"/>
                <a:gd name="T3" fmla="*/ 74 h 77"/>
                <a:gd name="T4" fmla="*/ 4 w 7"/>
                <a:gd name="T5" fmla="*/ 77 h 77"/>
                <a:gd name="T6" fmla="*/ 7 w 7"/>
                <a:gd name="T7" fmla="*/ 74 h 77"/>
                <a:gd name="T8" fmla="*/ 7 w 7"/>
                <a:gd name="T9" fmla="*/ 3 h 77"/>
                <a:gd name="T10" fmla="*/ 4 w 7"/>
                <a:gd name="T11" fmla="*/ 0 h 77"/>
                <a:gd name="T12" fmla="*/ 0 w 7"/>
                <a:gd name="T13" fmla="*/ 3 h 77"/>
              </a:gdLst>
              <a:ahLst/>
              <a:cxnLst>
                <a:cxn ang="0">
                  <a:pos x="T0" y="T1"/>
                </a:cxn>
                <a:cxn ang="0">
                  <a:pos x="T2" y="T3"/>
                </a:cxn>
                <a:cxn ang="0">
                  <a:pos x="T4" y="T5"/>
                </a:cxn>
                <a:cxn ang="0">
                  <a:pos x="T6" y="T7"/>
                </a:cxn>
                <a:cxn ang="0">
                  <a:pos x="T8" y="T9"/>
                </a:cxn>
                <a:cxn ang="0">
                  <a:pos x="T10" y="T11"/>
                </a:cxn>
                <a:cxn ang="0">
                  <a:pos x="T12" y="T13"/>
                </a:cxn>
              </a:cxnLst>
              <a:rect l="0" t="0" r="r" b="b"/>
              <a:pathLst>
                <a:path w="7" h="77">
                  <a:moveTo>
                    <a:pt x="0" y="3"/>
                  </a:moveTo>
                  <a:cubicBezTo>
                    <a:pt x="0" y="74"/>
                    <a:pt x="0" y="74"/>
                    <a:pt x="0" y="74"/>
                  </a:cubicBezTo>
                  <a:cubicBezTo>
                    <a:pt x="0" y="76"/>
                    <a:pt x="2" y="77"/>
                    <a:pt x="4" y="77"/>
                  </a:cubicBezTo>
                  <a:cubicBezTo>
                    <a:pt x="5" y="77"/>
                    <a:pt x="7" y="76"/>
                    <a:pt x="7" y="74"/>
                  </a:cubicBezTo>
                  <a:cubicBezTo>
                    <a:pt x="7" y="3"/>
                    <a:pt x="7" y="3"/>
                    <a:pt x="7" y="3"/>
                  </a:cubicBezTo>
                  <a:cubicBezTo>
                    <a:pt x="7" y="2"/>
                    <a:pt x="5" y="0"/>
                    <a:pt x="4" y="0"/>
                  </a:cubicBezTo>
                  <a:cubicBezTo>
                    <a:pt x="2" y="0"/>
                    <a:pt x="0" y="2"/>
                    <a:pt x="0"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2" name="Oval 329"/>
            <p:cNvSpPr>
              <a:spLocks noChangeArrowheads="1"/>
            </p:cNvSpPr>
            <p:nvPr userDrawn="1"/>
          </p:nvSpPr>
          <p:spPr bwMode="gray">
            <a:xfrm>
              <a:off x="10276551" y="2399994"/>
              <a:ext cx="767871" cy="72980"/>
            </a:xfrm>
            <a:prstGeom prst="ellipse">
              <a:avLst/>
            </a:pr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3" name="Freeform 330"/>
            <p:cNvSpPr>
              <a:spLocks/>
            </p:cNvSpPr>
            <p:nvPr userDrawn="1"/>
          </p:nvSpPr>
          <p:spPr bwMode="gray">
            <a:xfrm>
              <a:off x="10260687" y="2622105"/>
              <a:ext cx="485473" cy="307784"/>
            </a:xfrm>
            <a:custGeom>
              <a:avLst/>
              <a:gdLst>
                <a:gd name="T0" fmla="*/ 87 w 164"/>
                <a:gd name="T1" fmla="*/ 0 h 104"/>
                <a:gd name="T2" fmla="*/ 164 w 164"/>
                <a:gd name="T3" fmla="*/ 0 h 104"/>
                <a:gd name="T4" fmla="*/ 60 w 164"/>
                <a:gd name="T5" fmla="*/ 104 h 104"/>
                <a:gd name="T6" fmla="*/ 0 w 164"/>
                <a:gd name="T7" fmla="*/ 104 h 104"/>
                <a:gd name="T8" fmla="*/ 87 w 164"/>
                <a:gd name="T9" fmla="*/ 0 h 104"/>
              </a:gdLst>
              <a:ahLst/>
              <a:cxnLst>
                <a:cxn ang="0">
                  <a:pos x="T0" y="T1"/>
                </a:cxn>
                <a:cxn ang="0">
                  <a:pos x="T2" y="T3"/>
                </a:cxn>
                <a:cxn ang="0">
                  <a:pos x="T4" y="T5"/>
                </a:cxn>
                <a:cxn ang="0">
                  <a:pos x="T6" y="T7"/>
                </a:cxn>
                <a:cxn ang="0">
                  <a:pos x="T8" y="T9"/>
                </a:cxn>
              </a:cxnLst>
              <a:rect l="0" t="0" r="r" b="b"/>
              <a:pathLst>
                <a:path w="164" h="104">
                  <a:moveTo>
                    <a:pt x="87" y="0"/>
                  </a:moveTo>
                  <a:cubicBezTo>
                    <a:pt x="164" y="0"/>
                    <a:pt x="164" y="0"/>
                    <a:pt x="164" y="0"/>
                  </a:cubicBezTo>
                  <a:cubicBezTo>
                    <a:pt x="164" y="57"/>
                    <a:pt x="117" y="104"/>
                    <a:pt x="60" y="104"/>
                  </a:cubicBezTo>
                  <a:cubicBezTo>
                    <a:pt x="0" y="104"/>
                    <a:pt x="0" y="104"/>
                    <a:pt x="0" y="104"/>
                  </a:cubicBezTo>
                  <a:cubicBezTo>
                    <a:pt x="5" y="44"/>
                    <a:pt x="23" y="0"/>
                    <a:pt x="8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4" name="Freeform 331"/>
            <p:cNvSpPr>
              <a:spLocks/>
            </p:cNvSpPr>
            <p:nvPr userDrawn="1"/>
          </p:nvSpPr>
          <p:spPr bwMode="gray">
            <a:xfrm>
              <a:off x="10260687" y="2622105"/>
              <a:ext cx="434705" cy="307784"/>
            </a:xfrm>
            <a:custGeom>
              <a:avLst/>
              <a:gdLst>
                <a:gd name="T0" fmla="*/ 147 w 147"/>
                <a:gd name="T1" fmla="*/ 0 h 104"/>
                <a:gd name="T2" fmla="*/ 87 w 147"/>
                <a:gd name="T3" fmla="*/ 0 h 104"/>
                <a:gd name="T4" fmla="*/ 0 w 147"/>
                <a:gd name="T5" fmla="*/ 104 h 104"/>
                <a:gd name="T6" fmla="*/ 60 w 147"/>
                <a:gd name="T7" fmla="*/ 104 h 104"/>
                <a:gd name="T8" fmla="*/ 147 w 147"/>
                <a:gd name="T9" fmla="*/ 0 h 104"/>
              </a:gdLst>
              <a:ahLst/>
              <a:cxnLst>
                <a:cxn ang="0">
                  <a:pos x="T0" y="T1"/>
                </a:cxn>
                <a:cxn ang="0">
                  <a:pos x="T2" y="T3"/>
                </a:cxn>
                <a:cxn ang="0">
                  <a:pos x="T4" y="T5"/>
                </a:cxn>
                <a:cxn ang="0">
                  <a:pos x="T6" y="T7"/>
                </a:cxn>
                <a:cxn ang="0">
                  <a:pos x="T8" y="T9"/>
                </a:cxn>
              </a:cxnLst>
              <a:rect l="0" t="0" r="r" b="b"/>
              <a:pathLst>
                <a:path w="147" h="104">
                  <a:moveTo>
                    <a:pt x="147" y="0"/>
                  </a:moveTo>
                  <a:cubicBezTo>
                    <a:pt x="87" y="0"/>
                    <a:pt x="87" y="0"/>
                    <a:pt x="87" y="0"/>
                  </a:cubicBezTo>
                  <a:cubicBezTo>
                    <a:pt x="23" y="0"/>
                    <a:pt x="5" y="44"/>
                    <a:pt x="0" y="104"/>
                  </a:cubicBezTo>
                  <a:cubicBezTo>
                    <a:pt x="60" y="104"/>
                    <a:pt x="60" y="104"/>
                    <a:pt x="60" y="104"/>
                  </a:cubicBezTo>
                  <a:cubicBezTo>
                    <a:pt x="64" y="44"/>
                    <a:pt x="83" y="0"/>
                    <a:pt x="147" y="0"/>
                  </a:cubicBezTo>
                  <a:close/>
                </a:path>
              </a:pathLst>
            </a:custGeom>
            <a:solidFill>
              <a:srgbClr val="78C5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5" name="Freeform 332"/>
            <p:cNvSpPr>
              <a:spLocks/>
            </p:cNvSpPr>
            <p:nvPr userDrawn="1"/>
          </p:nvSpPr>
          <p:spPr bwMode="gray">
            <a:xfrm>
              <a:off x="11498165" y="2568163"/>
              <a:ext cx="415667" cy="22212"/>
            </a:xfrm>
            <a:custGeom>
              <a:avLst/>
              <a:gdLst>
                <a:gd name="T0" fmla="*/ 3 w 140"/>
                <a:gd name="T1" fmla="*/ 7 h 7"/>
                <a:gd name="T2" fmla="*/ 137 w 140"/>
                <a:gd name="T3" fmla="*/ 7 h 7"/>
                <a:gd name="T4" fmla="*/ 140 w 140"/>
                <a:gd name="T5" fmla="*/ 3 h 7"/>
                <a:gd name="T6" fmla="*/ 137 w 140"/>
                <a:gd name="T7" fmla="*/ 0 h 7"/>
                <a:gd name="T8" fmla="*/ 3 w 140"/>
                <a:gd name="T9" fmla="*/ 0 h 7"/>
                <a:gd name="T10" fmla="*/ 0 w 140"/>
                <a:gd name="T11" fmla="*/ 3 h 7"/>
                <a:gd name="T12" fmla="*/ 3 w 140"/>
                <a:gd name="T13" fmla="*/ 7 h 7"/>
              </a:gdLst>
              <a:ahLst/>
              <a:cxnLst>
                <a:cxn ang="0">
                  <a:pos x="T0" y="T1"/>
                </a:cxn>
                <a:cxn ang="0">
                  <a:pos x="T2" y="T3"/>
                </a:cxn>
                <a:cxn ang="0">
                  <a:pos x="T4" y="T5"/>
                </a:cxn>
                <a:cxn ang="0">
                  <a:pos x="T6" y="T7"/>
                </a:cxn>
                <a:cxn ang="0">
                  <a:pos x="T8" y="T9"/>
                </a:cxn>
                <a:cxn ang="0">
                  <a:pos x="T10" y="T11"/>
                </a:cxn>
                <a:cxn ang="0">
                  <a:pos x="T12" y="T13"/>
                </a:cxn>
              </a:cxnLst>
              <a:rect l="0" t="0" r="r" b="b"/>
              <a:pathLst>
                <a:path w="140" h="7">
                  <a:moveTo>
                    <a:pt x="3" y="7"/>
                  </a:moveTo>
                  <a:cubicBezTo>
                    <a:pt x="137" y="7"/>
                    <a:pt x="137" y="7"/>
                    <a:pt x="137" y="7"/>
                  </a:cubicBezTo>
                  <a:cubicBezTo>
                    <a:pt x="139" y="7"/>
                    <a:pt x="140" y="5"/>
                    <a:pt x="140" y="3"/>
                  </a:cubicBezTo>
                  <a:cubicBezTo>
                    <a:pt x="140" y="2"/>
                    <a:pt x="139" y="0"/>
                    <a:pt x="137" y="0"/>
                  </a:cubicBezTo>
                  <a:cubicBezTo>
                    <a:pt x="3" y="0"/>
                    <a:pt x="3" y="0"/>
                    <a:pt x="3" y="0"/>
                  </a:cubicBezTo>
                  <a:cubicBezTo>
                    <a:pt x="1" y="0"/>
                    <a:pt x="0" y="2"/>
                    <a:pt x="0" y="3"/>
                  </a:cubicBezTo>
                  <a:cubicBezTo>
                    <a:pt x="0" y="5"/>
                    <a:pt x="1" y="7"/>
                    <a:pt x="3"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6" name="Freeform 333"/>
            <p:cNvSpPr>
              <a:spLocks/>
            </p:cNvSpPr>
            <p:nvPr userDrawn="1"/>
          </p:nvSpPr>
          <p:spPr bwMode="gray">
            <a:xfrm>
              <a:off x="11415666" y="2641144"/>
              <a:ext cx="415667" cy="15866"/>
            </a:xfrm>
            <a:custGeom>
              <a:avLst/>
              <a:gdLst>
                <a:gd name="T0" fmla="*/ 3 w 140"/>
                <a:gd name="T1" fmla="*/ 6 h 6"/>
                <a:gd name="T2" fmla="*/ 137 w 140"/>
                <a:gd name="T3" fmla="*/ 6 h 6"/>
                <a:gd name="T4" fmla="*/ 140 w 140"/>
                <a:gd name="T5" fmla="*/ 3 h 6"/>
                <a:gd name="T6" fmla="*/ 137 w 140"/>
                <a:gd name="T7" fmla="*/ 0 h 6"/>
                <a:gd name="T8" fmla="*/ 3 w 140"/>
                <a:gd name="T9" fmla="*/ 0 h 6"/>
                <a:gd name="T10" fmla="*/ 0 w 140"/>
                <a:gd name="T11" fmla="*/ 3 h 6"/>
                <a:gd name="T12" fmla="*/ 3 w 14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40" h="6">
                  <a:moveTo>
                    <a:pt x="3" y="6"/>
                  </a:moveTo>
                  <a:cubicBezTo>
                    <a:pt x="137" y="6"/>
                    <a:pt x="137" y="6"/>
                    <a:pt x="137" y="6"/>
                  </a:cubicBezTo>
                  <a:cubicBezTo>
                    <a:pt x="139" y="6"/>
                    <a:pt x="140" y="5"/>
                    <a:pt x="140" y="3"/>
                  </a:cubicBezTo>
                  <a:cubicBezTo>
                    <a:pt x="140" y="1"/>
                    <a:pt x="139" y="0"/>
                    <a:pt x="137" y="0"/>
                  </a:cubicBezTo>
                  <a:cubicBezTo>
                    <a:pt x="3" y="0"/>
                    <a:pt x="3" y="0"/>
                    <a:pt x="3" y="0"/>
                  </a:cubicBezTo>
                  <a:cubicBezTo>
                    <a:pt x="2" y="0"/>
                    <a:pt x="0" y="1"/>
                    <a:pt x="0" y="3"/>
                  </a:cubicBezTo>
                  <a:cubicBezTo>
                    <a:pt x="0" y="5"/>
                    <a:pt x="2" y="6"/>
                    <a:pt x="3"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7" name="Freeform 334"/>
            <p:cNvSpPr>
              <a:spLocks/>
            </p:cNvSpPr>
            <p:nvPr userDrawn="1"/>
          </p:nvSpPr>
          <p:spPr bwMode="gray">
            <a:xfrm>
              <a:off x="10714428" y="4928891"/>
              <a:ext cx="57114" cy="272880"/>
            </a:xfrm>
            <a:custGeom>
              <a:avLst/>
              <a:gdLst>
                <a:gd name="T0" fmla="*/ 17 w 19"/>
                <a:gd name="T1" fmla="*/ 73 h 92"/>
                <a:gd name="T2" fmla="*/ 14 w 19"/>
                <a:gd name="T3" fmla="*/ 73 h 92"/>
                <a:gd name="T4" fmla="*/ 14 w 19"/>
                <a:gd name="T5" fmla="*/ 0 h 92"/>
                <a:gd name="T6" fmla="*/ 5 w 19"/>
                <a:gd name="T7" fmla="*/ 0 h 92"/>
                <a:gd name="T8" fmla="*/ 5 w 19"/>
                <a:gd name="T9" fmla="*/ 73 h 92"/>
                <a:gd name="T10" fmla="*/ 3 w 19"/>
                <a:gd name="T11" fmla="*/ 73 h 92"/>
                <a:gd name="T12" fmla="*/ 0 w 19"/>
                <a:gd name="T13" fmla="*/ 76 h 92"/>
                <a:gd name="T14" fmla="*/ 0 w 19"/>
                <a:gd name="T15" fmla="*/ 92 h 92"/>
                <a:gd name="T16" fmla="*/ 19 w 19"/>
                <a:gd name="T17" fmla="*/ 92 h 92"/>
                <a:gd name="T18" fmla="*/ 19 w 19"/>
                <a:gd name="T19" fmla="*/ 76 h 92"/>
                <a:gd name="T20" fmla="*/ 17 w 19"/>
                <a:gd name="T21" fmla="*/ 73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92">
                  <a:moveTo>
                    <a:pt x="17" y="73"/>
                  </a:moveTo>
                  <a:cubicBezTo>
                    <a:pt x="14" y="73"/>
                    <a:pt x="14" y="73"/>
                    <a:pt x="14" y="73"/>
                  </a:cubicBezTo>
                  <a:cubicBezTo>
                    <a:pt x="14" y="0"/>
                    <a:pt x="14" y="0"/>
                    <a:pt x="14" y="0"/>
                  </a:cubicBezTo>
                  <a:cubicBezTo>
                    <a:pt x="5" y="0"/>
                    <a:pt x="5" y="0"/>
                    <a:pt x="5" y="0"/>
                  </a:cubicBezTo>
                  <a:cubicBezTo>
                    <a:pt x="5" y="73"/>
                    <a:pt x="5" y="73"/>
                    <a:pt x="5" y="73"/>
                  </a:cubicBezTo>
                  <a:cubicBezTo>
                    <a:pt x="3" y="73"/>
                    <a:pt x="3" y="73"/>
                    <a:pt x="3" y="73"/>
                  </a:cubicBezTo>
                  <a:cubicBezTo>
                    <a:pt x="2" y="73"/>
                    <a:pt x="0" y="74"/>
                    <a:pt x="0" y="76"/>
                  </a:cubicBezTo>
                  <a:cubicBezTo>
                    <a:pt x="0" y="92"/>
                    <a:pt x="0" y="92"/>
                    <a:pt x="0" y="92"/>
                  </a:cubicBezTo>
                  <a:cubicBezTo>
                    <a:pt x="19" y="92"/>
                    <a:pt x="19" y="92"/>
                    <a:pt x="19" y="92"/>
                  </a:cubicBezTo>
                  <a:cubicBezTo>
                    <a:pt x="19" y="76"/>
                    <a:pt x="19" y="76"/>
                    <a:pt x="19" y="76"/>
                  </a:cubicBezTo>
                  <a:cubicBezTo>
                    <a:pt x="19" y="74"/>
                    <a:pt x="18" y="73"/>
                    <a:pt x="17" y="73"/>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8" name="Freeform 335"/>
            <p:cNvSpPr>
              <a:spLocks/>
            </p:cNvSpPr>
            <p:nvPr userDrawn="1"/>
          </p:nvSpPr>
          <p:spPr bwMode="gray">
            <a:xfrm>
              <a:off x="10714428" y="4928891"/>
              <a:ext cx="28558" cy="272880"/>
            </a:xfrm>
            <a:custGeom>
              <a:avLst/>
              <a:gdLst>
                <a:gd name="T0" fmla="*/ 3 w 9"/>
                <a:gd name="T1" fmla="*/ 73 h 92"/>
                <a:gd name="T2" fmla="*/ 5 w 9"/>
                <a:gd name="T3" fmla="*/ 73 h 92"/>
                <a:gd name="T4" fmla="*/ 5 w 9"/>
                <a:gd name="T5" fmla="*/ 0 h 92"/>
                <a:gd name="T6" fmla="*/ 9 w 9"/>
                <a:gd name="T7" fmla="*/ 0 h 92"/>
                <a:gd name="T8" fmla="*/ 9 w 9"/>
                <a:gd name="T9" fmla="*/ 73 h 92"/>
                <a:gd name="T10" fmla="*/ 6 w 9"/>
                <a:gd name="T11" fmla="*/ 73 h 92"/>
                <a:gd name="T12" fmla="*/ 4 w 9"/>
                <a:gd name="T13" fmla="*/ 76 h 92"/>
                <a:gd name="T14" fmla="*/ 4 w 9"/>
                <a:gd name="T15" fmla="*/ 92 h 92"/>
                <a:gd name="T16" fmla="*/ 0 w 9"/>
                <a:gd name="T17" fmla="*/ 92 h 92"/>
                <a:gd name="T18" fmla="*/ 0 w 9"/>
                <a:gd name="T19" fmla="*/ 76 h 92"/>
                <a:gd name="T20" fmla="*/ 3 w 9"/>
                <a:gd name="T21" fmla="*/ 73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 h="92">
                  <a:moveTo>
                    <a:pt x="3" y="73"/>
                  </a:moveTo>
                  <a:cubicBezTo>
                    <a:pt x="5" y="73"/>
                    <a:pt x="5" y="73"/>
                    <a:pt x="5" y="73"/>
                  </a:cubicBezTo>
                  <a:cubicBezTo>
                    <a:pt x="5" y="0"/>
                    <a:pt x="5" y="0"/>
                    <a:pt x="5" y="0"/>
                  </a:cubicBezTo>
                  <a:cubicBezTo>
                    <a:pt x="9" y="0"/>
                    <a:pt x="9" y="0"/>
                    <a:pt x="9" y="0"/>
                  </a:cubicBezTo>
                  <a:cubicBezTo>
                    <a:pt x="9" y="73"/>
                    <a:pt x="9" y="73"/>
                    <a:pt x="9" y="73"/>
                  </a:cubicBezTo>
                  <a:cubicBezTo>
                    <a:pt x="6" y="73"/>
                    <a:pt x="6" y="73"/>
                    <a:pt x="6" y="73"/>
                  </a:cubicBezTo>
                  <a:cubicBezTo>
                    <a:pt x="5" y="73"/>
                    <a:pt x="4" y="74"/>
                    <a:pt x="4" y="76"/>
                  </a:cubicBezTo>
                  <a:cubicBezTo>
                    <a:pt x="4" y="92"/>
                    <a:pt x="4" y="92"/>
                    <a:pt x="4" y="92"/>
                  </a:cubicBezTo>
                  <a:cubicBezTo>
                    <a:pt x="0" y="92"/>
                    <a:pt x="0" y="92"/>
                    <a:pt x="0" y="92"/>
                  </a:cubicBezTo>
                  <a:cubicBezTo>
                    <a:pt x="0" y="76"/>
                    <a:pt x="0" y="76"/>
                    <a:pt x="0" y="76"/>
                  </a:cubicBezTo>
                  <a:cubicBezTo>
                    <a:pt x="0" y="74"/>
                    <a:pt x="2" y="73"/>
                    <a:pt x="3" y="73"/>
                  </a:cubicBezTo>
                  <a:close/>
                </a:path>
              </a:pathLst>
            </a:custGeom>
            <a:solidFill>
              <a:srgbClr val="38A1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9" name="Freeform 336"/>
            <p:cNvSpPr>
              <a:spLocks/>
            </p:cNvSpPr>
            <p:nvPr userDrawn="1"/>
          </p:nvSpPr>
          <p:spPr bwMode="gray">
            <a:xfrm>
              <a:off x="10330493" y="4519572"/>
              <a:ext cx="209419" cy="209419"/>
            </a:xfrm>
            <a:custGeom>
              <a:avLst/>
              <a:gdLst>
                <a:gd name="T0" fmla="*/ 66 w 66"/>
                <a:gd name="T1" fmla="*/ 43 h 66"/>
                <a:gd name="T2" fmla="*/ 43 w 66"/>
                <a:gd name="T3" fmla="*/ 66 h 66"/>
                <a:gd name="T4" fmla="*/ 0 w 66"/>
                <a:gd name="T5" fmla="*/ 23 h 66"/>
                <a:gd name="T6" fmla="*/ 22 w 66"/>
                <a:gd name="T7" fmla="*/ 0 h 66"/>
                <a:gd name="T8" fmla="*/ 66 w 66"/>
                <a:gd name="T9" fmla="*/ 43 h 66"/>
              </a:gdLst>
              <a:ahLst/>
              <a:cxnLst>
                <a:cxn ang="0">
                  <a:pos x="T0" y="T1"/>
                </a:cxn>
                <a:cxn ang="0">
                  <a:pos x="T2" y="T3"/>
                </a:cxn>
                <a:cxn ang="0">
                  <a:pos x="T4" y="T5"/>
                </a:cxn>
                <a:cxn ang="0">
                  <a:pos x="T6" y="T7"/>
                </a:cxn>
                <a:cxn ang="0">
                  <a:pos x="T8" y="T9"/>
                </a:cxn>
              </a:cxnLst>
              <a:rect l="0" t="0" r="r" b="b"/>
              <a:pathLst>
                <a:path w="66" h="66">
                  <a:moveTo>
                    <a:pt x="66" y="43"/>
                  </a:moveTo>
                  <a:lnTo>
                    <a:pt x="43" y="66"/>
                  </a:lnTo>
                  <a:lnTo>
                    <a:pt x="0" y="23"/>
                  </a:lnTo>
                  <a:lnTo>
                    <a:pt x="22" y="0"/>
                  </a:lnTo>
                  <a:lnTo>
                    <a:pt x="66" y="43"/>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0" name="Freeform 337"/>
            <p:cNvSpPr>
              <a:spLocks/>
            </p:cNvSpPr>
            <p:nvPr userDrawn="1"/>
          </p:nvSpPr>
          <p:spPr bwMode="gray">
            <a:xfrm>
              <a:off x="9981461" y="4170540"/>
              <a:ext cx="406147" cy="406147"/>
            </a:xfrm>
            <a:custGeom>
              <a:avLst/>
              <a:gdLst>
                <a:gd name="T0" fmla="*/ 134 w 137"/>
                <a:gd name="T1" fmla="*/ 120 h 138"/>
                <a:gd name="T2" fmla="*/ 134 w 137"/>
                <a:gd name="T3" fmla="*/ 130 h 138"/>
                <a:gd name="T4" fmla="*/ 130 w 137"/>
                <a:gd name="T5" fmla="*/ 135 h 138"/>
                <a:gd name="T6" fmla="*/ 120 w 137"/>
                <a:gd name="T7" fmla="*/ 135 h 138"/>
                <a:gd name="T8" fmla="*/ 2 w 137"/>
                <a:gd name="T9" fmla="*/ 17 h 138"/>
                <a:gd name="T10" fmla="*/ 2 w 137"/>
                <a:gd name="T11" fmla="*/ 7 h 138"/>
                <a:gd name="T12" fmla="*/ 7 w 137"/>
                <a:gd name="T13" fmla="*/ 3 h 138"/>
                <a:gd name="T14" fmla="*/ 17 w 137"/>
                <a:gd name="T15" fmla="*/ 3 h 138"/>
                <a:gd name="T16" fmla="*/ 134 w 137"/>
                <a:gd name="T17" fmla="*/ 12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7" h="138">
                  <a:moveTo>
                    <a:pt x="134" y="120"/>
                  </a:moveTo>
                  <a:cubicBezTo>
                    <a:pt x="137" y="123"/>
                    <a:pt x="137" y="127"/>
                    <a:pt x="134" y="130"/>
                  </a:cubicBezTo>
                  <a:cubicBezTo>
                    <a:pt x="130" y="135"/>
                    <a:pt x="130" y="135"/>
                    <a:pt x="130" y="135"/>
                  </a:cubicBezTo>
                  <a:cubicBezTo>
                    <a:pt x="127" y="138"/>
                    <a:pt x="123" y="138"/>
                    <a:pt x="120" y="135"/>
                  </a:cubicBezTo>
                  <a:cubicBezTo>
                    <a:pt x="2" y="17"/>
                    <a:pt x="2" y="17"/>
                    <a:pt x="2" y="17"/>
                  </a:cubicBezTo>
                  <a:cubicBezTo>
                    <a:pt x="0" y="15"/>
                    <a:pt x="0" y="10"/>
                    <a:pt x="2" y="7"/>
                  </a:cubicBezTo>
                  <a:cubicBezTo>
                    <a:pt x="7" y="3"/>
                    <a:pt x="7" y="3"/>
                    <a:pt x="7" y="3"/>
                  </a:cubicBezTo>
                  <a:cubicBezTo>
                    <a:pt x="10" y="0"/>
                    <a:pt x="14" y="0"/>
                    <a:pt x="17" y="3"/>
                  </a:cubicBezTo>
                  <a:lnTo>
                    <a:pt x="134" y="120"/>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1" name="Freeform 338"/>
            <p:cNvSpPr>
              <a:spLocks/>
            </p:cNvSpPr>
            <p:nvPr userDrawn="1"/>
          </p:nvSpPr>
          <p:spPr bwMode="gray">
            <a:xfrm>
              <a:off x="10432030" y="4621109"/>
              <a:ext cx="688547" cy="682201"/>
            </a:xfrm>
            <a:custGeom>
              <a:avLst/>
              <a:gdLst>
                <a:gd name="T0" fmla="*/ 217 w 217"/>
                <a:gd name="T1" fmla="*/ 183 h 215"/>
                <a:gd name="T2" fmla="*/ 184 w 217"/>
                <a:gd name="T3" fmla="*/ 215 h 215"/>
                <a:gd name="T4" fmla="*/ 0 w 217"/>
                <a:gd name="T5" fmla="*/ 32 h 215"/>
                <a:gd name="T6" fmla="*/ 32 w 217"/>
                <a:gd name="T7" fmla="*/ 0 h 215"/>
                <a:gd name="T8" fmla="*/ 217 w 217"/>
                <a:gd name="T9" fmla="*/ 183 h 215"/>
              </a:gdLst>
              <a:ahLst/>
              <a:cxnLst>
                <a:cxn ang="0">
                  <a:pos x="T0" y="T1"/>
                </a:cxn>
                <a:cxn ang="0">
                  <a:pos x="T2" y="T3"/>
                </a:cxn>
                <a:cxn ang="0">
                  <a:pos x="T4" y="T5"/>
                </a:cxn>
                <a:cxn ang="0">
                  <a:pos x="T6" y="T7"/>
                </a:cxn>
                <a:cxn ang="0">
                  <a:pos x="T8" y="T9"/>
                </a:cxn>
              </a:cxnLst>
              <a:rect l="0" t="0" r="r" b="b"/>
              <a:pathLst>
                <a:path w="217" h="215">
                  <a:moveTo>
                    <a:pt x="217" y="183"/>
                  </a:moveTo>
                  <a:lnTo>
                    <a:pt x="184" y="215"/>
                  </a:lnTo>
                  <a:lnTo>
                    <a:pt x="0" y="32"/>
                  </a:lnTo>
                  <a:lnTo>
                    <a:pt x="32" y="0"/>
                  </a:lnTo>
                  <a:lnTo>
                    <a:pt x="217" y="18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2" name="Freeform 339"/>
            <p:cNvSpPr>
              <a:spLocks/>
            </p:cNvSpPr>
            <p:nvPr userDrawn="1"/>
          </p:nvSpPr>
          <p:spPr bwMode="gray">
            <a:xfrm>
              <a:off x="10305109" y="4497360"/>
              <a:ext cx="120575" cy="114229"/>
            </a:xfrm>
            <a:custGeom>
              <a:avLst/>
              <a:gdLst>
                <a:gd name="T0" fmla="*/ 12 w 40"/>
                <a:gd name="T1" fmla="*/ 36 h 39"/>
                <a:gd name="T2" fmla="*/ 37 w 40"/>
                <a:gd name="T3" fmla="*/ 12 h 39"/>
                <a:gd name="T4" fmla="*/ 37 w 40"/>
                <a:gd name="T5" fmla="*/ 2 h 39"/>
                <a:gd name="T6" fmla="*/ 28 w 40"/>
                <a:gd name="T7" fmla="*/ 2 h 39"/>
                <a:gd name="T8" fmla="*/ 3 w 40"/>
                <a:gd name="T9" fmla="*/ 27 h 39"/>
                <a:gd name="T10" fmla="*/ 3 w 40"/>
                <a:gd name="T11" fmla="*/ 36 h 39"/>
                <a:gd name="T12" fmla="*/ 12 w 40"/>
                <a:gd name="T13" fmla="*/ 36 h 39"/>
              </a:gdLst>
              <a:ahLst/>
              <a:cxnLst>
                <a:cxn ang="0">
                  <a:pos x="T0" y="T1"/>
                </a:cxn>
                <a:cxn ang="0">
                  <a:pos x="T2" y="T3"/>
                </a:cxn>
                <a:cxn ang="0">
                  <a:pos x="T4" y="T5"/>
                </a:cxn>
                <a:cxn ang="0">
                  <a:pos x="T6" y="T7"/>
                </a:cxn>
                <a:cxn ang="0">
                  <a:pos x="T8" y="T9"/>
                </a:cxn>
                <a:cxn ang="0">
                  <a:pos x="T10" y="T11"/>
                </a:cxn>
                <a:cxn ang="0">
                  <a:pos x="T12" y="T13"/>
                </a:cxn>
              </a:cxnLst>
              <a:rect l="0" t="0" r="r" b="b"/>
              <a:pathLst>
                <a:path w="40" h="39">
                  <a:moveTo>
                    <a:pt x="12" y="36"/>
                  </a:moveTo>
                  <a:cubicBezTo>
                    <a:pt x="37" y="12"/>
                    <a:pt x="37" y="12"/>
                    <a:pt x="37" y="12"/>
                  </a:cubicBezTo>
                  <a:cubicBezTo>
                    <a:pt x="40" y="9"/>
                    <a:pt x="40" y="5"/>
                    <a:pt x="37" y="2"/>
                  </a:cubicBezTo>
                  <a:cubicBezTo>
                    <a:pt x="34" y="0"/>
                    <a:pt x="30" y="0"/>
                    <a:pt x="28" y="2"/>
                  </a:cubicBezTo>
                  <a:cubicBezTo>
                    <a:pt x="3" y="27"/>
                    <a:pt x="3" y="27"/>
                    <a:pt x="3" y="27"/>
                  </a:cubicBezTo>
                  <a:cubicBezTo>
                    <a:pt x="0" y="30"/>
                    <a:pt x="0" y="34"/>
                    <a:pt x="3" y="36"/>
                  </a:cubicBezTo>
                  <a:cubicBezTo>
                    <a:pt x="6" y="39"/>
                    <a:pt x="10" y="39"/>
                    <a:pt x="12" y="36"/>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3" name="Freeform 340"/>
            <p:cNvSpPr>
              <a:spLocks/>
            </p:cNvSpPr>
            <p:nvPr userDrawn="1"/>
          </p:nvSpPr>
          <p:spPr bwMode="gray">
            <a:xfrm>
              <a:off x="10070305" y="4262557"/>
              <a:ext cx="92019" cy="92019"/>
            </a:xfrm>
            <a:custGeom>
              <a:avLst/>
              <a:gdLst>
                <a:gd name="T0" fmla="*/ 12 w 31"/>
                <a:gd name="T1" fmla="*/ 28 h 31"/>
                <a:gd name="T2" fmla="*/ 29 w 31"/>
                <a:gd name="T3" fmla="*/ 12 h 31"/>
                <a:gd name="T4" fmla="*/ 29 w 31"/>
                <a:gd name="T5" fmla="*/ 2 h 31"/>
                <a:gd name="T6" fmla="*/ 20 w 31"/>
                <a:gd name="T7" fmla="*/ 2 h 31"/>
                <a:gd name="T8" fmla="*/ 3 w 31"/>
                <a:gd name="T9" fmla="*/ 19 h 31"/>
                <a:gd name="T10" fmla="*/ 3 w 31"/>
                <a:gd name="T11" fmla="*/ 28 h 31"/>
                <a:gd name="T12" fmla="*/ 12 w 31"/>
                <a:gd name="T13" fmla="*/ 28 h 31"/>
              </a:gdLst>
              <a:ahLst/>
              <a:cxnLst>
                <a:cxn ang="0">
                  <a:pos x="T0" y="T1"/>
                </a:cxn>
                <a:cxn ang="0">
                  <a:pos x="T2" y="T3"/>
                </a:cxn>
                <a:cxn ang="0">
                  <a:pos x="T4" y="T5"/>
                </a:cxn>
                <a:cxn ang="0">
                  <a:pos x="T6" y="T7"/>
                </a:cxn>
                <a:cxn ang="0">
                  <a:pos x="T8" y="T9"/>
                </a:cxn>
                <a:cxn ang="0">
                  <a:pos x="T10" y="T11"/>
                </a:cxn>
                <a:cxn ang="0">
                  <a:pos x="T12" y="T13"/>
                </a:cxn>
              </a:cxnLst>
              <a:rect l="0" t="0" r="r" b="b"/>
              <a:pathLst>
                <a:path w="31" h="31">
                  <a:moveTo>
                    <a:pt x="12" y="28"/>
                  </a:moveTo>
                  <a:cubicBezTo>
                    <a:pt x="29" y="12"/>
                    <a:pt x="29" y="12"/>
                    <a:pt x="29" y="12"/>
                  </a:cubicBezTo>
                  <a:cubicBezTo>
                    <a:pt x="31" y="9"/>
                    <a:pt x="31" y="5"/>
                    <a:pt x="29" y="2"/>
                  </a:cubicBezTo>
                  <a:cubicBezTo>
                    <a:pt x="26" y="0"/>
                    <a:pt x="22" y="0"/>
                    <a:pt x="20" y="2"/>
                  </a:cubicBezTo>
                  <a:cubicBezTo>
                    <a:pt x="3" y="19"/>
                    <a:pt x="3" y="19"/>
                    <a:pt x="3" y="19"/>
                  </a:cubicBezTo>
                  <a:cubicBezTo>
                    <a:pt x="0" y="21"/>
                    <a:pt x="0" y="26"/>
                    <a:pt x="3" y="28"/>
                  </a:cubicBezTo>
                  <a:cubicBezTo>
                    <a:pt x="6" y="31"/>
                    <a:pt x="10" y="31"/>
                    <a:pt x="12" y="2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4" name="Freeform 341"/>
            <p:cNvSpPr>
              <a:spLocks/>
            </p:cNvSpPr>
            <p:nvPr userDrawn="1"/>
          </p:nvSpPr>
          <p:spPr bwMode="gray">
            <a:xfrm>
              <a:off x="10505008" y="4627455"/>
              <a:ext cx="615566" cy="583836"/>
            </a:xfrm>
            <a:custGeom>
              <a:avLst/>
              <a:gdLst>
                <a:gd name="T0" fmla="*/ 194 w 194"/>
                <a:gd name="T1" fmla="*/ 181 h 184"/>
                <a:gd name="T2" fmla="*/ 191 w 194"/>
                <a:gd name="T3" fmla="*/ 184 h 184"/>
                <a:gd name="T4" fmla="*/ 0 w 194"/>
                <a:gd name="T5" fmla="*/ 11 h 184"/>
                <a:gd name="T6" fmla="*/ 12 w 194"/>
                <a:gd name="T7" fmla="*/ 0 h 184"/>
                <a:gd name="T8" fmla="*/ 194 w 194"/>
                <a:gd name="T9" fmla="*/ 181 h 184"/>
              </a:gdLst>
              <a:ahLst/>
              <a:cxnLst>
                <a:cxn ang="0">
                  <a:pos x="T0" y="T1"/>
                </a:cxn>
                <a:cxn ang="0">
                  <a:pos x="T2" y="T3"/>
                </a:cxn>
                <a:cxn ang="0">
                  <a:pos x="T4" y="T5"/>
                </a:cxn>
                <a:cxn ang="0">
                  <a:pos x="T6" y="T7"/>
                </a:cxn>
                <a:cxn ang="0">
                  <a:pos x="T8" y="T9"/>
                </a:cxn>
              </a:cxnLst>
              <a:rect l="0" t="0" r="r" b="b"/>
              <a:pathLst>
                <a:path w="194" h="184">
                  <a:moveTo>
                    <a:pt x="194" y="181"/>
                  </a:moveTo>
                  <a:lnTo>
                    <a:pt x="191" y="184"/>
                  </a:lnTo>
                  <a:lnTo>
                    <a:pt x="0" y="11"/>
                  </a:lnTo>
                  <a:lnTo>
                    <a:pt x="12" y="0"/>
                  </a:lnTo>
                  <a:lnTo>
                    <a:pt x="194" y="181"/>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5" name="Freeform 342"/>
            <p:cNvSpPr>
              <a:spLocks/>
            </p:cNvSpPr>
            <p:nvPr userDrawn="1"/>
          </p:nvSpPr>
          <p:spPr bwMode="gray">
            <a:xfrm>
              <a:off x="10438376" y="4690915"/>
              <a:ext cx="587010" cy="612394"/>
            </a:xfrm>
            <a:custGeom>
              <a:avLst/>
              <a:gdLst>
                <a:gd name="T0" fmla="*/ 182 w 185"/>
                <a:gd name="T1" fmla="*/ 193 h 193"/>
                <a:gd name="T2" fmla="*/ 185 w 185"/>
                <a:gd name="T3" fmla="*/ 190 h 193"/>
                <a:gd name="T4" fmla="*/ 12 w 185"/>
                <a:gd name="T5" fmla="*/ 0 h 193"/>
                <a:gd name="T6" fmla="*/ 0 w 185"/>
                <a:gd name="T7" fmla="*/ 12 h 193"/>
                <a:gd name="T8" fmla="*/ 182 w 185"/>
                <a:gd name="T9" fmla="*/ 193 h 193"/>
              </a:gdLst>
              <a:ahLst/>
              <a:cxnLst>
                <a:cxn ang="0">
                  <a:pos x="T0" y="T1"/>
                </a:cxn>
                <a:cxn ang="0">
                  <a:pos x="T2" y="T3"/>
                </a:cxn>
                <a:cxn ang="0">
                  <a:pos x="T4" y="T5"/>
                </a:cxn>
                <a:cxn ang="0">
                  <a:pos x="T6" y="T7"/>
                </a:cxn>
                <a:cxn ang="0">
                  <a:pos x="T8" y="T9"/>
                </a:cxn>
              </a:cxnLst>
              <a:rect l="0" t="0" r="r" b="b"/>
              <a:pathLst>
                <a:path w="185" h="193">
                  <a:moveTo>
                    <a:pt x="182" y="193"/>
                  </a:moveTo>
                  <a:lnTo>
                    <a:pt x="185" y="190"/>
                  </a:lnTo>
                  <a:lnTo>
                    <a:pt x="12" y="0"/>
                  </a:lnTo>
                  <a:lnTo>
                    <a:pt x="0" y="12"/>
                  </a:lnTo>
                  <a:lnTo>
                    <a:pt x="182" y="193"/>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6" name="Freeform 343"/>
            <p:cNvSpPr>
              <a:spLocks/>
            </p:cNvSpPr>
            <p:nvPr userDrawn="1"/>
          </p:nvSpPr>
          <p:spPr bwMode="gray">
            <a:xfrm>
              <a:off x="10565297" y="5201771"/>
              <a:ext cx="580664" cy="85673"/>
            </a:xfrm>
            <a:custGeom>
              <a:avLst/>
              <a:gdLst>
                <a:gd name="T0" fmla="*/ 197 w 197"/>
                <a:gd name="T1" fmla="*/ 12 h 29"/>
                <a:gd name="T2" fmla="*/ 185 w 197"/>
                <a:gd name="T3" fmla="*/ 0 h 29"/>
                <a:gd name="T4" fmla="*/ 11 w 197"/>
                <a:gd name="T5" fmla="*/ 0 h 29"/>
                <a:gd name="T6" fmla="*/ 0 w 197"/>
                <a:gd name="T7" fmla="*/ 12 h 29"/>
                <a:gd name="T8" fmla="*/ 0 w 197"/>
                <a:gd name="T9" fmla="*/ 17 h 29"/>
                <a:gd name="T10" fmla="*/ 11 w 197"/>
                <a:gd name="T11" fmla="*/ 29 h 29"/>
                <a:gd name="T12" fmla="*/ 185 w 197"/>
                <a:gd name="T13" fmla="*/ 29 h 29"/>
                <a:gd name="T14" fmla="*/ 197 w 197"/>
                <a:gd name="T15" fmla="*/ 17 h 29"/>
                <a:gd name="T16" fmla="*/ 197 w 197"/>
                <a:gd name="T17" fmla="*/ 12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7" h="29">
                  <a:moveTo>
                    <a:pt x="197" y="12"/>
                  </a:moveTo>
                  <a:cubicBezTo>
                    <a:pt x="197" y="5"/>
                    <a:pt x="192" y="0"/>
                    <a:pt x="185" y="0"/>
                  </a:cubicBezTo>
                  <a:cubicBezTo>
                    <a:pt x="11" y="0"/>
                    <a:pt x="11" y="0"/>
                    <a:pt x="11" y="0"/>
                  </a:cubicBezTo>
                  <a:cubicBezTo>
                    <a:pt x="5" y="0"/>
                    <a:pt x="0" y="5"/>
                    <a:pt x="0" y="12"/>
                  </a:cubicBezTo>
                  <a:cubicBezTo>
                    <a:pt x="0" y="17"/>
                    <a:pt x="0" y="17"/>
                    <a:pt x="0" y="17"/>
                  </a:cubicBezTo>
                  <a:cubicBezTo>
                    <a:pt x="0" y="23"/>
                    <a:pt x="5" y="29"/>
                    <a:pt x="11" y="29"/>
                  </a:cubicBezTo>
                  <a:cubicBezTo>
                    <a:pt x="185" y="29"/>
                    <a:pt x="185" y="29"/>
                    <a:pt x="185" y="29"/>
                  </a:cubicBezTo>
                  <a:cubicBezTo>
                    <a:pt x="192" y="29"/>
                    <a:pt x="197" y="23"/>
                    <a:pt x="197" y="17"/>
                  </a:cubicBezTo>
                  <a:lnTo>
                    <a:pt x="197" y="12"/>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7" name="Oval 344"/>
            <p:cNvSpPr>
              <a:spLocks noChangeArrowheads="1"/>
            </p:cNvSpPr>
            <p:nvPr userDrawn="1"/>
          </p:nvSpPr>
          <p:spPr bwMode="gray">
            <a:xfrm>
              <a:off x="10298763" y="5309654"/>
              <a:ext cx="164997" cy="164997"/>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8" name="Oval 345"/>
            <p:cNvSpPr>
              <a:spLocks noChangeArrowheads="1"/>
            </p:cNvSpPr>
            <p:nvPr userDrawn="1"/>
          </p:nvSpPr>
          <p:spPr bwMode="gray">
            <a:xfrm>
              <a:off x="10631929" y="5309654"/>
              <a:ext cx="164997" cy="164997"/>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9" name="Oval 346"/>
            <p:cNvSpPr>
              <a:spLocks noChangeArrowheads="1"/>
            </p:cNvSpPr>
            <p:nvPr userDrawn="1"/>
          </p:nvSpPr>
          <p:spPr bwMode="gray">
            <a:xfrm>
              <a:off x="10885771" y="5309654"/>
              <a:ext cx="164997" cy="164997"/>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0" name="Freeform 347"/>
            <p:cNvSpPr>
              <a:spLocks/>
            </p:cNvSpPr>
            <p:nvPr userDrawn="1"/>
          </p:nvSpPr>
          <p:spPr bwMode="gray">
            <a:xfrm>
              <a:off x="10175014" y="5036774"/>
              <a:ext cx="301438" cy="355378"/>
            </a:xfrm>
            <a:custGeom>
              <a:avLst/>
              <a:gdLst>
                <a:gd name="T0" fmla="*/ 101 w 101"/>
                <a:gd name="T1" fmla="*/ 0 h 121"/>
                <a:gd name="T2" fmla="*/ 28 w 101"/>
                <a:gd name="T3" fmla="*/ 0 h 121"/>
                <a:gd name="T4" fmla="*/ 7 w 101"/>
                <a:gd name="T5" fmla="*/ 121 h 121"/>
                <a:gd name="T6" fmla="*/ 81 w 101"/>
                <a:gd name="T7" fmla="*/ 121 h 121"/>
                <a:gd name="T8" fmla="*/ 101 w 101"/>
                <a:gd name="T9" fmla="*/ 0 h 121"/>
              </a:gdLst>
              <a:ahLst/>
              <a:cxnLst>
                <a:cxn ang="0">
                  <a:pos x="T0" y="T1"/>
                </a:cxn>
                <a:cxn ang="0">
                  <a:pos x="T2" y="T3"/>
                </a:cxn>
                <a:cxn ang="0">
                  <a:pos x="T4" y="T5"/>
                </a:cxn>
                <a:cxn ang="0">
                  <a:pos x="T6" y="T7"/>
                </a:cxn>
                <a:cxn ang="0">
                  <a:pos x="T8" y="T9"/>
                </a:cxn>
              </a:cxnLst>
              <a:rect l="0" t="0" r="r" b="b"/>
              <a:pathLst>
                <a:path w="101" h="121">
                  <a:moveTo>
                    <a:pt x="101" y="0"/>
                  </a:moveTo>
                  <a:cubicBezTo>
                    <a:pt x="79" y="0"/>
                    <a:pt x="40" y="0"/>
                    <a:pt x="28" y="0"/>
                  </a:cubicBezTo>
                  <a:cubicBezTo>
                    <a:pt x="0" y="31"/>
                    <a:pt x="7" y="121"/>
                    <a:pt x="7" y="121"/>
                  </a:cubicBezTo>
                  <a:cubicBezTo>
                    <a:pt x="81" y="121"/>
                    <a:pt x="81" y="121"/>
                    <a:pt x="81" y="121"/>
                  </a:cubicBezTo>
                  <a:cubicBezTo>
                    <a:pt x="81" y="121"/>
                    <a:pt x="74" y="31"/>
                    <a:pt x="101"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1" name="Freeform 348"/>
            <p:cNvSpPr>
              <a:spLocks/>
            </p:cNvSpPr>
            <p:nvPr userDrawn="1"/>
          </p:nvSpPr>
          <p:spPr bwMode="gray">
            <a:xfrm>
              <a:off x="10473278" y="5287443"/>
              <a:ext cx="3174" cy="0"/>
            </a:xfrm>
            <a:custGeom>
              <a:avLst/>
              <a:gdLst>
                <a:gd name="T0" fmla="*/ 0 w 1"/>
                <a:gd name="T1" fmla="*/ 1 w 1"/>
                <a:gd name="T2" fmla="*/ 0 w 1"/>
                <a:gd name="T3" fmla="*/ 0 w 1"/>
              </a:gdLst>
              <a:ahLst/>
              <a:cxnLst>
                <a:cxn ang="0">
                  <a:pos x="T0" y="0"/>
                </a:cxn>
                <a:cxn ang="0">
                  <a:pos x="T1" y="0"/>
                </a:cxn>
                <a:cxn ang="0">
                  <a:pos x="T2" y="0"/>
                </a:cxn>
                <a:cxn ang="0">
                  <a:pos x="T3" y="0"/>
                </a:cxn>
              </a:cxnLst>
              <a:rect l="0" t="0" r="r" b="b"/>
              <a:pathLst>
                <a:path w="1">
                  <a:moveTo>
                    <a:pt x="0" y="0"/>
                  </a:moveTo>
                  <a:lnTo>
                    <a:pt x="1" y="0"/>
                  </a:lnTo>
                  <a:lnTo>
                    <a:pt x="0" y="0"/>
                  </a:lnTo>
                  <a:lnTo>
                    <a:pt x="0" y="0"/>
                  </a:lnTo>
                  <a:close/>
                </a:path>
              </a:pathLst>
            </a:custGeom>
            <a:solidFill>
              <a:srgbClr val="38A1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2" name="Freeform 349"/>
            <p:cNvSpPr>
              <a:spLocks/>
            </p:cNvSpPr>
            <p:nvPr userDrawn="1"/>
          </p:nvSpPr>
          <p:spPr bwMode="gray">
            <a:xfrm>
              <a:off x="10175014" y="5036774"/>
              <a:ext cx="114229" cy="355378"/>
            </a:xfrm>
            <a:custGeom>
              <a:avLst/>
              <a:gdLst>
                <a:gd name="T0" fmla="*/ 38 w 38"/>
                <a:gd name="T1" fmla="*/ 0 h 121"/>
                <a:gd name="T2" fmla="*/ 27 w 38"/>
                <a:gd name="T3" fmla="*/ 0 h 121"/>
                <a:gd name="T4" fmla="*/ 7 w 38"/>
                <a:gd name="T5" fmla="*/ 121 h 121"/>
                <a:gd name="T6" fmla="*/ 18 w 38"/>
                <a:gd name="T7" fmla="*/ 121 h 121"/>
                <a:gd name="T8" fmla="*/ 38 w 38"/>
                <a:gd name="T9" fmla="*/ 0 h 121"/>
              </a:gdLst>
              <a:ahLst/>
              <a:cxnLst>
                <a:cxn ang="0">
                  <a:pos x="T0" y="T1"/>
                </a:cxn>
                <a:cxn ang="0">
                  <a:pos x="T2" y="T3"/>
                </a:cxn>
                <a:cxn ang="0">
                  <a:pos x="T4" y="T5"/>
                </a:cxn>
                <a:cxn ang="0">
                  <a:pos x="T6" y="T7"/>
                </a:cxn>
                <a:cxn ang="0">
                  <a:pos x="T8" y="T9"/>
                </a:cxn>
              </a:cxnLst>
              <a:rect l="0" t="0" r="r" b="b"/>
              <a:pathLst>
                <a:path w="38" h="121">
                  <a:moveTo>
                    <a:pt x="38" y="0"/>
                  </a:moveTo>
                  <a:cubicBezTo>
                    <a:pt x="34" y="0"/>
                    <a:pt x="30" y="0"/>
                    <a:pt x="27" y="0"/>
                  </a:cubicBezTo>
                  <a:cubicBezTo>
                    <a:pt x="0" y="31"/>
                    <a:pt x="7" y="121"/>
                    <a:pt x="7" y="121"/>
                  </a:cubicBezTo>
                  <a:cubicBezTo>
                    <a:pt x="18" y="121"/>
                    <a:pt x="18" y="121"/>
                    <a:pt x="18" y="121"/>
                  </a:cubicBezTo>
                  <a:cubicBezTo>
                    <a:pt x="18" y="121"/>
                    <a:pt x="11" y="31"/>
                    <a:pt x="38" y="0"/>
                  </a:cubicBezTo>
                  <a:close/>
                </a:path>
              </a:pathLst>
            </a:custGeom>
            <a:solidFill>
              <a:srgbClr val="38A1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3" name="Freeform 350"/>
            <p:cNvSpPr>
              <a:spLocks/>
            </p:cNvSpPr>
            <p:nvPr userDrawn="1"/>
          </p:nvSpPr>
          <p:spPr bwMode="gray">
            <a:xfrm>
              <a:off x="10368569" y="5036774"/>
              <a:ext cx="793255" cy="355378"/>
            </a:xfrm>
            <a:custGeom>
              <a:avLst/>
              <a:gdLst>
                <a:gd name="T0" fmla="*/ 263 w 268"/>
                <a:gd name="T1" fmla="*/ 85 h 121"/>
                <a:gd name="T2" fmla="*/ 89 w 268"/>
                <a:gd name="T3" fmla="*/ 85 h 121"/>
                <a:gd name="T4" fmla="*/ 89 w 268"/>
                <a:gd name="T5" fmla="*/ 85 h 121"/>
                <a:gd name="T6" fmla="*/ 89 w 268"/>
                <a:gd name="T7" fmla="*/ 0 h 121"/>
                <a:gd name="T8" fmla="*/ 27 w 268"/>
                <a:gd name="T9" fmla="*/ 0 h 121"/>
                <a:gd name="T10" fmla="*/ 6 w 268"/>
                <a:gd name="T11" fmla="*/ 121 h 121"/>
                <a:gd name="T12" fmla="*/ 263 w 268"/>
                <a:gd name="T13" fmla="*/ 121 h 121"/>
                <a:gd name="T14" fmla="*/ 268 w 268"/>
                <a:gd name="T15" fmla="*/ 115 h 121"/>
                <a:gd name="T16" fmla="*/ 268 w 268"/>
                <a:gd name="T17" fmla="*/ 91 h 121"/>
                <a:gd name="T18" fmla="*/ 263 w 268"/>
                <a:gd name="T19" fmla="*/ 85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8" h="121">
                  <a:moveTo>
                    <a:pt x="263" y="85"/>
                  </a:moveTo>
                  <a:cubicBezTo>
                    <a:pt x="89" y="85"/>
                    <a:pt x="89" y="85"/>
                    <a:pt x="89" y="85"/>
                  </a:cubicBezTo>
                  <a:cubicBezTo>
                    <a:pt x="89" y="85"/>
                    <a:pt x="89" y="85"/>
                    <a:pt x="89" y="85"/>
                  </a:cubicBezTo>
                  <a:cubicBezTo>
                    <a:pt x="89" y="0"/>
                    <a:pt x="89" y="0"/>
                    <a:pt x="89" y="0"/>
                  </a:cubicBezTo>
                  <a:cubicBezTo>
                    <a:pt x="89" y="0"/>
                    <a:pt x="49" y="0"/>
                    <a:pt x="27" y="0"/>
                  </a:cubicBezTo>
                  <a:cubicBezTo>
                    <a:pt x="0" y="31"/>
                    <a:pt x="6" y="121"/>
                    <a:pt x="6" y="121"/>
                  </a:cubicBezTo>
                  <a:cubicBezTo>
                    <a:pt x="263" y="121"/>
                    <a:pt x="263" y="121"/>
                    <a:pt x="263" y="121"/>
                  </a:cubicBezTo>
                  <a:cubicBezTo>
                    <a:pt x="266" y="121"/>
                    <a:pt x="268" y="118"/>
                    <a:pt x="268" y="115"/>
                  </a:cubicBezTo>
                  <a:cubicBezTo>
                    <a:pt x="268" y="91"/>
                    <a:pt x="268" y="91"/>
                    <a:pt x="268" y="91"/>
                  </a:cubicBezTo>
                  <a:cubicBezTo>
                    <a:pt x="268" y="87"/>
                    <a:pt x="266" y="85"/>
                    <a:pt x="263" y="85"/>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4" name="Freeform 351"/>
            <p:cNvSpPr>
              <a:spLocks/>
            </p:cNvSpPr>
            <p:nvPr userDrawn="1"/>
          </p:nvSpPr>
          <p:spPr bwMode="gray">
            <a:xfrm>
              <a:off x="10368569" y="5036774"/>
              <a:ext cx="263362" cy="355378"/>
            </a:xfrm>
            <a:custGeom>
              <a:avLst/>
              <a:gdLst>
                <a:gd name="T0" fmla="*/ 33 w 89"/>
                <a:gd name="T1" fmla="*/ 6 h 121"/>
                <a:gd name="T2" fmla="*/ 89 w 89"/>
                <a:gd name="T3" fmla="*/ 6 h 121"/>
                <a:gd name="T4" fmla="*/ 89 w 89"/>
                <a:gd name="T5" fmla="*/ 0 h 121"/>
                <a:gd name="T6" fmla="*/ 27 w 89"/>
                <a:gd name="T7" fmla="*/ 0 h 121"/>
                <a:gd name="T8" fmla="*/ 6 w 89"/>
                <a:gd name="T9" fmla="*/ 121 h 121"/>
                <a:gd name="T10" fmla="*/ 12 w 89"/>
                <a:gd name="T11" fmla="*/ 121 h 121"/>
                <a:gd name="T12" fmla="*/ 33 w 89"/>
                <a:gd name="T13" fmla="*/ 6 h 121"/>
              </a:gdLst>
              <a:ahLst/>
              <a:cxnLst>
                <a:cxn ang="0">
                  <a:pos x="T0" y="T1"/>
                </a:cxn>
                <a:cxn ang="0">
                  <a:pos x="T2" y="T3"/>
                </a:cxn>
                <a:cxn ang="0">
                  <a:pos x="T4" y="T5"/>
                </a:cxn>
                <a:cxn ang="0">
                  <a:pos x="T6" y="T7"/>
                </a:cxn>
                <a:cxn ang="0">
                  <a:pos x="T8" y="T9"/>
                </a:cxn>
                <a:cxn ang="0">
                  <a:pos x="T10" y="T11"/>
                </a:cxn>
                <a:cxn ang="0">
                  <a:pos x="T12" y="T13"/>
                </a:cxn>
              </a:cxnLst>
              <a:rect l="0" t="0" r="r" b="b"/>
              <a:pathLst>
                <a:path w="89" h="121">
                  <a:moveTo>
                    <a:pt x="33" y="6"/>
                  </a:moveTo>
                  <a:cubicBezTo>
                    <a:pt x="49" y="6"/>
                    <a:pt x="76" y="6"/>
                    <a:pt x="89" y="6"/>
                  </a:cubicBezTo>
                  <a:cubicBezTo>
                    <a:pt x="89" y="0"/>
                    <a:pt x="89" y="0"/>
                    <a:pt x="89" y="0"/>
                  </a:cubicBezTo>
                  <a:cubicBezTo>
                    <a:pt x="89" y="0"/>
                    <a:pt x="49" y="0"/>
                    <a:pt x="27" y="0"/>
                  </a:cubicBezTo>
                  <a:cubicBezTo>
                    <a:pt x="0" y="31"/>
                    <a:pt x="6" y="121"/>
                    <a:pt x="6" y="121"/>
                  </a:cubicBezTo>
                  <a:cubicBezTo>
                    <a:pt x="12" y="121"/>
                    <a:pt x="12" y="121"/>
                    <a:pt x="12" y="121"/>
                  </a:cubicBezTo>
                  <a:cubicBezTo>
                    <a:pt x="11" y="100"/>
                    <a:pt x="10" y="32"/>
                    <a:pt x="33" y="6"/>
                  </a:cubicBezTo>
                  <a:close/>
                </a:path>
              </a:pathLst>
            </a:custGeom>
            <a:solidFill>
              <a:srgbClr val="38A1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5" name="Freeform 352"/>
            <p:cNvSpPr>
              <a:spLocks/>
            </p:cNvSpPr>
            <p:nvPr userDrawn="1"/>
          </p:nvSpPr>
          <p:spPr bwMode="gray">
            <a:xfrm>
              <a:off x="10387607" y="5376288"/>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6" name="Freeform 353"/>
            <p:cNvSpPr>
              <a:spLocks/>
            </p:cNvSpPr>
            <p:nvPr userDrawn="1"/>
          </p:nvSpPr>
          <p:spPr bwMode="gray">
            <a:xfrm>
              <a:off x="10387607" y="5376288"/>
              <a:ext cx="0" cy="3174"/>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7" name="Freeform 354"/>
            <p:cNvSpPr>
              <a:spLocks/>
            </p:cNvSpPr>
            <p:nvPr userDrawn="1"/>
          </p:nvSpPr>
          <p:spPr bwMode="gray">
            <a:xfrm>
              <a:off x="10387607" y="5369942"/>
              <a:ext cx="0" cy="3174"/>
            </a:xfrm>
            <a:custGeom>
              <a:avLst/>
              <a:gdLst>
                <a:gd name="T0" fmla="*/ 0 h 1"/>
                <a:gd name="T1" fmla="*/ 0 h 1"/>
                <a:gd name="T2" fmla="*/ 1 h 1"/>
                <a:gd name="T3" fmla="*/ 0 h 1"/>
              </a:gdLst>
              <a:ahLst/>
              <a:cxnLst>
                <a:cxn ang="0">
                  <a:pos x="0" y="T0"/>
                </a:cxn>
                <a:cxn ang="0">
                  <a:pos x="0" y="T1"/>
                </a:cxn>
                <a:cxn ang="0">
                  <a:pos x="0" y="T2"/>
                </a:cxn>
                <a:cxn ang="0">
                  <a:pos x="0" y="T3"/>
                </a:cxn>
              </a:cxnLst>
              <a:rect l="0" t="0" r="r" b="b"/>
              <a:pathLst>
                <a:path h="1">
                  <a:moveTo>
                    <a:pt x="0" y="0"/>
                  </a:moveTo>
                  <a:lnTo>
                    <a:pt x="0" y="0"/>
                  </a:lnTo>
                  <a:lnTo>
                    <a:pt x="0" y="1"/>
                  </a:lnTo>
                  <a:lnTo>
                    <a:pt x="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8" name="Freeform 355"/>
            <p:cNvSpPr>
              <a:spLocks/>
            </p:cNvSpPr>
            <p:nvPr userDrawn="1"/>
          </p:nvSpPr>
          <p:spPr bwMode="gray">
            <a:xfrm>
              <a:off x="10387607" y="5385806"/>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9" name="Freeform 356"/>
            <p:cNvSpPr>
              <a:spLocks/>
            </p:cNvSpPr>
            <p:nvPr userDrawn="1"/>
          </p:nvSpPr>
          <p:spPr bwMode="gray">
            <a:xfrm>
              <a:off x="10403471" y="5287443"/>
              <a:ext cx="758353" cy="104711"/>
            </a:xfrm>
            <a:custGeom>
              <a:avLst/>
              <a:gdLst>
                <a:gd name="T0" fmla="*/ 251 w 256"/>
                <a:gd name="T1" fmla="*/ 0 h 36"/>
                <a:gd name="T2" fmla="*/ 251 w 256"/>
                <a:gd name="T3" fmla="*/ 22 h 36"/>
                <a:gd name="T4" fmla="*/ 245 w 256"/>
                <a:gd name="T5" fmla="*/ 28 h 36"/>
                <a:gd name="T6" fmla="*/ 0 w 256"/>
                <a:gd name="T7" fmla="*/ 28 h 36"/>
                <a:gd name="T8" fmla="*/ 0 w 256"/>
                <a:gd name="T9" fmla="*/ 36 h 36"/>
                <a:gd name="T10" fmla="*/ 251 w 256"/>
                <a:gd name="T11" fmla="*/ 36 h 36"/>
                <a:gd name="T12" fmla="*/ 256 w 256"/>
                <a:gd name="T13" fmla="*/ 30 h 36"/>
                <a:gd name="T14" fmla="*/ 256 w 256"/>
                <a:gd name="T15" fmla="*/ 6 h 36"/>
                <a:gd name="T16" fmla="*/ 251 w 256"/>
                <a:gd name="T17"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36">
                  <a:moveTo>
                    <a:pt x="251" y="0"/>
                  </a:moveTo>
                  <a:cubicBezTo>
                    <a:pt x="251" y="22"/>
                    <a:pt x="251" y="22"/>
                    <a:pt x="251" y="22"/>
                  </a:cubicBezTo>
                  <a:cubicBezTo>
                    <a:pt x="251" y="26"/>
                    <a:pt x="248" y="28"/>
                    <a:pt x="245" y="28"/>
                  </a:cubicBezTo>
                  <a:cubicBezTo>
                    <a:pt x="0" y="28"/>
                    <a:pt x="0" y="28"/>
                    <a:pt x="0" y="28"/>
                  </a:cubicBezTo>
                  <a:cubicBezTo>
                    <a:pt x="0" y="31"/>
                    <a:pt x="0" y="34"/>
                    <a:pt x="0" y="36"/>
                  </a:cubicBezTo>
                  <a:cubicBezTo>
                    <a:pt x="251" y="36"/>
                    <a:pt x="251" y="36"/>
                    <a:pt x="251" y="36"/>
                  </a:cubicBezTo>
                  <a:cubicBezTo>
                    <a:pt x="254" y="36"/>
                    <a:pt x="256" y="33"/>
                    <a:pt x="256" y="30"/>
                  </a:cubicBezTo>
                  <a:cubicBezTo>
                    <a:pt x="256" y="6"/>
                    <a:pt x="256" y="6"/>
                    <a:pt x="256" y="6"/>
                  </a:cubicBezTo>
                  <a:cubicBezTo>
                    <a:pt x="256" y="2"/>
                    <a:pt x="254" y="0"/>
                    <a:pt x="251" y="0"/>
                  </a:cubicBez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0" name="Freeform 357"/>
            <p:cNvSpPr>
              <a:spLocks/>
            </p:cNvSpPr>
            <p:nvPr userDrawn="1"/>
          </p:nvSpPr>
          <p:spPr bwMode="gray">
            <a:xfrm>
              <a:off x="10419338" y="5074850"/>
              <a:ext cx="177689" cy="212593"/>
            </a:xfrm>
            <a:custGeom>
              <a:avLst/>
              <a:gdLst>
                <a:gd name="T0" fmla="*/ 60 w 60"/>
                <a:gd name="T1" fmla="*/ 72 h 72"/>
                <a:gd name="T2" fmla="*/ 60 w 60"/>
                <a:gd name="T3" fmla="*/ 0 h 72"/>
                <a:gd name="T4" fmla="*/ 17 w 60"/>
                <a:gd name="T5" fmla="*/ 0 h 72"/>
                <a:gd name="T6" fmla="*/ 0 w 60"/>
                <a:gd name="T7" fmla="*/ 72 h 72"/>
                <a:gd name="T8" fmla="*/ 60 w 60"/>
                <a:gd name="T9" fmla="*/ 72 h 72"/>
              </a:gdLst>
              <a:ahLst/>
              <a:cxnLst>
                <a:cxn ang="0">
                  <a:pos x="T0" y="T1"/>
                </a:cxn>
                <a:cxn ang="0">
                  <a:pos x="T2" y="T3"/>
                </a:cxn>
                <a:cxn ang="0">
                  <a:pos x="T4" y="T5"/>
                </a:cxn>
                <a:cxn ang="0">
                  <a:pos x="T6" y="T7"/>
                </a:cxn>
                <a:cxn ang="0">
                  <a:pos x="T8" y="T9"/>
                </a:cxn>
              </a:cxnLst>
              <a:rect l="0" t="0" r="r" b="b"/>
              <a:pathLst>
                <a:path w="60" h="72">
                  <a:moveTo>
                    <a:pt x="60" y="72"/>
                  </a:moveTo>
                  <a:cubicBezTo>
                    <a:pt x="60" y="0"/>
                    <a:pt x="60" y="0"/>
                    <a:pt x="60" y="0"/>
                  </a:cubicBezTo>
                  <a:cubicBezTo>
                    <a:pt x="60" y="0"/>
                    <a:pt x="34" y="0"/>
                    <a:pt x="17" y="0"/>
                  </a:cubicBezTo>
                  <a:cubicBezTo>
                    <a:pt x="3" y="16"/>
                    <a:pt x="0" y="49"/>
                    <a:pt x="0" y="72"/>
                  </a:cubicBezTo>
                  <a:lnTo>
                    <a:pt x="60" y="72"/>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1" name="Freeform 358"/>
            <p:cNvSpPr>
              <a:spLocks/>
            </p:cNvSpPr>
            <p:nvPr userDrawn="1"/>
          </p:nvSpPr>
          <p:spPr bwMode="gray">
            <a:xfrm>
              <a:off x="10419338" y="5074850"/>
              <a:ext cx="177689" cy="212593"/>
            </a:xfrm>
            <a:custGeom>
              <a:avLst/>
              <a:gdLst>
                <a:gd name="T0" fmla="*/ 60 w 60"/>
                <a:gd name="T1" fmla="*/ 72 h 72"/>
                <a:gd name="T2" fmla="*/ 17 w 60"/>
                <a:gd name="T3" fmla="*/ 0 h 72"/>
                <a:gd name="T4" fmla="*/ 0 w 60"/>
                <a:gd name="T5" fmla="*/ 72 h 72"/>
                <a:gd name="T6" fmla="*/ 60 w 60"/>
                <a:gd name="T7" fmla="*/ 72 h 72"/>
              </a:gdLst>
              <a:ahLst/>
              <a:cxnLst>
                <a:cxn ang="0">
                  <a:pos x="T0" y="T1"/>
                </a:cxn>
                <a:cxn ang="0">
                  <a:pos x="T2" y="T3"/>
                </a:cxn>
                <a:cxn ang="0">
                  <a:pos x="T4" y="T5"/>
                </a:cxn>
                <a:cxn ang="0">
                  <a:pos x="T6" y="T7"/>
                </a:cxn>
              </a:cxnLst>
              <a:rect l="0" t="0" r="r" b="b"/>
              <a:pathLst>
                <a:path w="60" h="72">
                  <a:moveTo>
                    <a:pt x="60" y="72"/>
                  </a:moveTo>
                  <a:cubicBezTo>
                    <a:pt x="60" y="72"/>
                    <a:pt x="35" y="30"/>
                    <a:pt x="17" y="0"/>
                  </a:cubicBezTo>
                  <a:cubicBezTo>
                    <a:pt x="3" y="16"/>
                    <a:pt x="0" y="49"/>
                    <a:pt x="0" y="72"/>
                  </a:cubicBezTo>
                  <a:lnTo>
                    <a:pt x="60" y="72"/>
                  </a:lnTo>
                  <a:close/>
                </a:path>
              </a:pathLst>
            </a:custGeom>
            <a:solidFill>
              <a:srgbClr val="D7F0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2" name="Oval 359"/>
            <p:cNvSpPr>
              <a:spLocks noChangeArrowheads="1"/>
            </p:cNvSpPr>
            <p:nvPr userDrawn="1"/>
          </p:nvSpPr>
          <p:spPr bwMode="gray">
            <a:xfrm>
              <a:off x="10425684" y="5309654"/>
              <a:ext cx="164997" cy="164997"/>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3" name="Oval 360"/>
            <p:cNvSpPr>
              <a:spLocks noChangeArrowheads="1"/>
            </p:cNvSpPr>
            <p:nvPr userDrawn="1"/>
          </p:nvSpPr>
          <p:spPr bwMode="gray">
            <a:xfrm>
              <a:off x="10463760" y="5347730"/>
              <a:ext cx="88845" cy="88845"/>
            </a:xfrm>
            <a:prstGeom prst="ellipse">
              <a:avLst/>
            </a:pr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4" name="Oval 361"/>
            <p:cNvSpPr>
              <a:spLocks noChangeArrowheads="1"/>
            </p:cNvSpPr>
            <p:nvPr userDrawn="1"/>
          </p:nvSpPr>
          <p:spPr bwMode="gray">
            <a:xfrm>
              <a:off x="10936539" y="5309654"/>
              <a:ext cx="164997" cy="164997"/>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5" name="Oval 362"/>
            <p:cNvSpPr>
              <a:spLocks noChangeArrowheads="1"/>
            </p:cNvSpPr>
            <p:nvPr userDrawn="1"/>
          </p:nvSpPr>
          <p:spPr bwMode="gray">
            <a:xfrm>
              <a:off x="10974615" y="5347730"/>
              <a:ext cx="88845" cy="88845"/>
            </a:xfrm>
            <a:prstGeom prst="ellipse">
              <a:avLst/>
            </a:pr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6" name="Oval 363"/>
            <p:cNvSpPr>
              <a:spLocks noChangeArrowheads="1"/>
            </p:cNvSpPr>
            <p:nvPr userDrawn="1"/>
          </p:nvSpPr>
          <p:spPr bwMode="gray">
            <a:xfrm>
              <a:off x="10758850" y="5309654"/>
              <a:ext cx="164997" cy="164997"/>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7" name="Oval 364"/>
            <p:cNvSpPr>
              <a:spLocks noChangeArrowheads="1"/>
            </p:cNvSpPr>
            <p:nvPr userDrawn="1"/>
          </p:nvSpPr>
          <p:spPr bwMode="gray">
            <a:xfrm>
              <a:off x="10796926" y="5347730"/>
              <a:ext cx="88845" cy="88845"/>
            </a:xfrm>
            <a:prstGeom prst="ellipse">
              <a:avLst/>
            </a:pr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8" name="Freeform 365"/>
            <p:cNvSpPr>
              <a:spLocks/>
            </p:cNvSpPr>
            <p:nvPr userDrawn="1"/>
          </p:nvSpPr>
          <p:spPr bwMode="gray">
            <a:xfrm>
              <a:off x="10463760" y="5360422"/>
              <a:ext cx="72980" cy="76153"/>
            </a:xfrm>
            <a:custGeom>
              <a:avLst/>
              <a:gdLst>
                <a:gd name="T0" fmla="*/ 15 w 25"/>
                <a:gd name="T1" fmla="*/ 26 h 26"/>
                <a:gd name="T2" fmla="*/ 25 w 25"/>
                <a:gd name="T3" fmla="*/ 22 h 26"/>
                <a:gd name="T4" fmla="*/ 4 w 25"/>
                <a:gd name="T5" fmla="*/ 0 h 26"/>
                <a:gd name="T6" fmla="*/ 0 w 25"/>
                <a:gd name="T7" fmla="*/ 11 h 26"/>
                <a:gd name="T8" fmla="*/ 15 w 25"/>
                <a:gd name="T9" fmla="*/ 26 h 26"/>
              </a:gdLst>
              <a:ahLst/>
              <a:cxnLst>
                <a:cxn ang="0">
                  <a:pos x="T0" y="T1"/>
                </a:cxn>
                <a:cxn ang="0">
                  <a:pos x="T2" y="T3"/>
                </a:cxn>
                <a:cxn ang="0">
                  <a:pos x="T4" y="T5"/>
                </a:cxn>
                <a:cxn ang="0">
                  <a:pos x="T6" y="T7"/>
                </a:cxn>
                <a:cxn ang="0">
                  <a:pos x="T8" y="T9"/>
                </a:cxn>
              </a:cxnLst>
              <a:rect l="0" t="0" r="r" b="b"/>
              <a:pathLst>
                <a:path w="25" h="26">
                  <a:moveTo>
                    <a:pt x="15" y="26"/>
                  </a:moveTo>
                  <a:cubicBezTo>
                    <a:pt x="19" y="26"/>
                    <a:pt x="23" y="24"/>
                    <a:pt x="25" y="22"/>
                  </a:cubicBezTo>
                  <a:cubicBezTo>
                    <a:pt x="4" y="0"/>
                    <a:pt x="4" y="0"/>
                    <a:pt x="4" y="0"/>
                  </a:cubicBezTo>
                  <a:cubicBezTo>
                    <a:pt x="2" y="3"/>
                    <a:pt x="0" y="7"/>
                    <a:pt x="0" y="11"/>
                  </a:cubicBezTo>
                  <a:cubicBezTo>
                    <a:pt x="0" y="19"/>
                    <a:pt x="7" y="26"/>
                    <a:pt x="15" y="26"/>
                  </a:cubicBezTo>
                  <a:close/>
                </a:path>
              </a:pathLst>
            </a:custGeom>
            <a:solidFill>
              <a:srgbClr val="D7F0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9" name="Freeform 366"/>
            <p:cNvSpPr>
              <a:spLocks/>
            </p:cNvSpPr>
            <p:nvPr userDrawn="1"/>
          </p:nvSpPr>
          <p:spPr bwMode="gray">
            <a:xfrm>
              <a:off x="10796926" y="5360422"/>
              <a:ext cx="79327" cy="76153"/>
            </a:xfrm>
            <a:custGeom>
              <a:avLst/>
              <a:gdLst>
                <a:gd name="T0" fmla="*/ 15 w 26"/>
                <a:gd name="T1" fmla="*/ 26 h 26"/>
                <a:gd name="T2" fmla="*/ 26 w 26"/>
                <a:gd name="T3" fmla="*/ 22 h 26"/>
                <a:gd name="T4" fmla="*/ 4 w 26"/>
                <a:gd name="T5" fmla="*/ 0 h 26"/>
                <a:gd name="T6" fmla="*/ 0 w 26"/>
                <a:gd name="T7" fmla="*/ 11 h 26"/>
                <a:gd name="T8" fmla="*/ 15 w 26"/>
                <a:gd name="T9" fmla="*/ 26 h 26"/>
              </a:gdLst>
              <a:ahLst/>
              <a:cxnLst>
                <a:cxn ang="0">
                  <a:pos x="T0" y="T1"/>
                </a:cxn>
                <a:cxn ang="0">
                  <a:pos x="T2" y="T3"/>
                </a:cxn>
                <a:cxn ang="0">
                  <a:pos x="T4" y="T5"/>
                </a:cxn>
                <a:cxn ang="0">
                  <a:pos x="T6" y="T7"/>
                </a:cxn>
                <a:cxn ang="0">
                  <a:pos x="T8" y="T9"/>
                </a:cxn>
              </a:cxnLst>
              <a:rect l="0" t="0" r="r" b="b"/>
              <a:pathLst>
                <a:path w="26" h="26">
                  <a:moveTo>
                    <a:pt x="15" y="26"/>
                  </a:moveTo>
                  <a:cubicBezTo>
                    <a:pt x="19" y="26"/>
                    <a:pt x="23" y="24"/>
                    <a:pt x="26" y="22"/>
                  </a:cubicBezTo>
                  <a:cubicBezTo>
                    <a:pt x="4" y="0"/>
                    <a:pt x="4" y="0"/>
                    <a:pt x="4" y="0"/>
                  </a:cubicBezTo>
                  <a:cubicBezTo>
                    <a:pt x="2" y="3"/>
                    <a:pt x="0" y="7"/>
                    <a:pt x="0" y="11"/>
                  </a:cubicBezTo>
                  <a:cubicBezTo>
                    <a:pt x="0" y="19"/>
                    <a:pt x="7" y="26"/>
                    <a:pt x="15" y="26"/>
                  </a:cubicBezTo>
                  <a:close/>
                </a:path>
              </a:pathLst>
            </a:custGeom>
            <a:solidFill>
              <a:srgbClr val="D7F0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0" name="Freeform 367"/>
            <p:cNvSpPr>
              <a:spLocks/>
            </p:cNvSpPr>
            <p:nvPr userDrawn="1"/>
          </p:nvSpPr>
          <p:spPr bwMode="gray">
            <a:xfrm>
              <a:off x="10974615" y="5360422"/>
              <a:ext cx="76153" cy="76153"/>
            </a:xfrm>
            <a:custGeom>
              <a:avLst/>
              <a:gdLst>
                <a:gd name="T0" fmla="*/ 15 w 26"/>
                <a:gd name="T1" fmla="*/ 26 h 26"/>
                <a:gd name="T2" fmla="*/ 26 w 26"/>
                <a:gd name="T3" fmla="*/ 22 h 26"/>
                <a:gd name="T4" fmla="*/ 4 w 26"/>
                <a:gd name="T5" fmla="*/ 0 h 26"/>
                <a:gd name="T6" fmla="*/ 0 w 26"/>
                <a:gd name="T7" fmla="*/ 11 h 26"/>
                <a:gd name="T8" fmla="*/ 15 w 26"/>
                <a:gd name="T9" fmla="*/ 26 h 26"/>
              </a:gdLst>
              <a:ahLst/>
              <a:cxnLst>
                <a:cxn ang="0">
                  <a:pos x="T0" y="T1"/>
                </a:cxn>
                <a:cxn ang="0">
                  <a:pos x="T2" y="T3"/>
                </a:cxn>
                <a:cxn ang="0">
                  <a:pos x="T4" y="T5"/>
                </a:cxn>
                <a:cxn ang="0">
                  <a:pos x="T6" y="T7"/>
                </a:cxn>
                <a:cxn ang="0">
                  <a:pos x="T8" y="T9"/>
                </a:cxn>
              </a:cxnLst>
              <a:rect l="0" t="0" r="r" b="b"/>
              <a:pathLst>
                <a:path w="26" h="26">
                  <a:moveTo>
                    <a:pt x="15" y="26"/>
                  </a:moveTo>
                  <a:cubicBezTo>
                    <a:pt x="19" y="26"/>
                    <a:pt x="23" y="24"/>
                    <a:pt x="26" y="22"/>
                  </a:cubicBezTo>
                  <a:cubicBezTo>
                    <a:pt x="4" y="0"/>
                    <a:pt x="4" y="0"/>
                    <a:pt x="4" y="0"/>
                  </a:cubicBezTo>
                  <a:cubicBezTo>
                    <a:pt x="2" y="3"/>
                    <a:pt x="0" y="7"/>
                    <a:pt x="0" y="11"/>
                  </a:cubicBezTo>
                  <a:cubicBezTo>
                    <a:pt x="0" y="19"/>
                    <a:pt x="7" y="26"/>
                    <a:pt x="15" y="26"/>
                  </a:cubicBezTo>
                  <a:close/>
                </a:path>
              </a:pathLst>
            </a:custGeom>
            <a:solidFill>
              <a:srgbClr val="D7F0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1" name="Freeform 368"/>
            <p:cNvSpPr>
              <a:spLocks/>
            </p:cNvSpPr>
            <p:nvPr userDrawn="1"/>
          </p:nvSpPr>
          <p:spPr bwMode="gray">
            <a:xfrm>
              <a:off x="10235302" y="5319174"/>
              <a:ext cx="101537" cy="9520"/>
            </a:xfrm>
            <a:custGeom>
              <a:avLst/>
              <a:gdLst>
                <a:gd name="T0" fmla="*/ 2 w 34"/>
                <a:gd name="T1" fmla="*/ 3 h 3"/>
                <a:gd name="T2" fmla="*/ 33 w 34"/>
                <a:gd name="T3" fmla="*/ 3 h 3"/>
                <a:gd name="T4" fmla="*/ 34 w 34"/>
                <a:gd name="T5" fmla="*/ 1 h 3"/>
                <a:gd name="T6" fmla="*/ 33 w 34"/>
                <a:gd name="T7" fmla="*/ 0 h 3"/>
                <a:gd name="T8" fmla="*/ 2 w 34"/>
                <a:gd name="T9" fmla="*/ 0 h 3"/>
                <a:gd name="T10" fmla="*/ 0 w 34"/>
                <a:gd name="T11" fmla="*/ 1 h 3"/>
                <a:gd name="T12" fmla="*/ 2 w 34"/>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34" h="3">
                  <a:moveTo>
                    <a:pt x="2" y="3"/>
                  </a:moveTo>
                  <a:cubicBezTo>
                    <a:pt x="33" y="3"/>
                    <a:pt x="33" y="3"/>
                    <a:pt x="33" y="3"/>
                  </a:cubicBezTo>
                  <a:cubicBezTo>
                    <a:pt x="33" y="3"/>
                    <a:pt x="34" y="2"/>
                    <a:pt x="34" y="1"/>
                  </a:cubicBezTo>
                  <a:cubicBezTo>
                    <a:pt x="34" y="0"/>
                    <a:pt x="33" y="0"/>
                    <a:pt x="33" y="0"/>
                  </a:cubicBezTo>
                  <a:cubicBezTo>
                    <a:pt x="2" y="0"/>
                    <a:pt x="2" y="0"/>
                    <a:pt x="2" y="0"/>
                  </a:cubicBezTo>
                  <a:cubicBezTo>
                    <a:pt x="1" y="0"/>
                    <a:pt x="0" y="0"/>
                    <a:pt x="0" y="1"/>
                  </a:cubicBezTo>
                  <a:cubicBezTo>
                    <a:pt x="0" y="2"/>
                    <a:pt x="1" y="3"/>
                    <a:pt x="2" y="3"/>
                  </a:cubicBezTo>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2" name="Freeform 369"/>
            <p:cNvSpPr>
              <a:spLocks/>
            </p:cNvSpPr>
            <p:nvPr userDrawn="1"/>
          </p:nvSpPr>
          <p:spPr bwMode="gray">
            <a:xfrm>
              <a:off x="10235302" y="5350904"/>
              <a:ext cx="101537" cy="9520"/>
            </a:xfrm>
            <a:custGeom>
              <a:avLst/>
              <a:gdLst>
                <a:gd name="T0" fmla="*/ 2 w 34"/>
                <a:gd name="T1" fmla="*/ 3 h 3"/>
                <a:gd name="T2" fmla="*/ 33 w 34"/>
                <a:gd name="T3" fmla="*/ 3 h 3"/>
                <a:gd name="T4" fmla="*/ 34 w 34"/>
                <a:gd name="T5" fmla="*/ 1 h 3"/>
                <a:gd name="T6" fmla="*/ 33 w 34"/>
                <a:gd name="T7" fmla="*/ 0 h 3"/>
                <a:gd name="T8" fmla="*/ 2 w 34"/>
                <a:gd name="T9" fmla="*/ 0 h 3"/>
                <a:gd name="T10" fmla="*/ 0 w 34"/>
                <a:gd name="T11" fmla="*/ 1 h 3"/>
                <a:gd name="T12" fmla="*/ 2 w 34"/>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34" h="3">
                  <a:moveTo>
                    <a:pt x="2" y="3"/>
                  </a:moveTo>
                  <a:cubicBezTo>
                    <a:pt x="33" y="3"/>
                    <a:pt x="33" y="3"/>
                    <a:pt x="33" y="3"/>
                  </a:cubicBezTo>
                  <a:cubicBezTo>
                    <a:pt x="33" y="3"/>
                    <a:pt x="34" y="2"/>
                    <a:pt x="34" y="1"/>
                  </a:cubicBezTo>
                  <a:cubicBezTo>
                    <a:pt x="34" y="0"/>
                    <a:pt x="33" y="0"/>
                    <a:pt x="33" y="0"/>
                  </a:cubicBezTo>
                  <a:cubicBezTo>
                    <a:pt x="2" y="0"/>
                    <a:pt x="2" y="0"/>
                    <a:pt x="2" y="0"/>
                  </a:cubicBezTo>
                  <a:cubicBezTo>
                    <a:pt x="1" y="0"/>
                    <a:pt x="0" y="0"/>
                    <a:pt x="0" y="1"/>
                  </a:cubicBezTo>
                  <a:cubicBezTo>
                    <a:pt x="0" y="2"/>
                    <a:pt x="1" y="3"/>
                    <a:pt x="2" y="3"/>
                  </a:cubicBezTo>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3" name="Freeform 370"/>
            <p:cNvSpPr>
              <a:spLocks/>
            </p:cNvSpPr>
            <p:nvPr userDrawn="1"/>
          </p:nvSpPr>
          <p:spPr bwMode="gray">
            <a:xfrm>
              <a:off x="10206744" y="5074850"/>
              <a:ext cx="196727" cy="212593"/>
            </a:xfrm>
            <a:custGeom>
              <a:avLst/>
              <a:gdLst>
                <a:gd name="T0" fmla="*/ 13 w 67"/>
                <a:gd name="T1" fmla="*/ 0 h 72"/>
                <a:gd name="T2" fmla="*/ 0 w 67"/>
                <a:gd name="T3" fmla="*/ 72 h 72"/>
                <a:gd name="T4" fmla="*/ 54 w 67"/>
                <a:gd name="T5" fmla="*/ 72 h 72"/>
                <a:gd name="T6" fmla="*/ 67 w 67"/>
                <a:gd name="T7" fmla="*/ 0 h 72"/>
                <a:gd name="T8" fmla="*/ 13 w 67"/>
                <a:gd name="T9" fmla="*/ 0 h 72"/>
              </a:gdLst>
              <a:ahLst/>
              <a:cxnLst>
                <a:cxn ang="0">
                  <a:pos x="T0" y="T1"/>
                </a:cxn>
                <a:cxn ang="0">
                  <a:pos x="T2" y="T3"/>
                </a:cxn>
                <a:cxn ang="0">
                  <a:pos x="T4" y="T5"/>
                </a:cxn>
                <a:cxn ang="0">
                  <a:pos x="T6" y="T7"/>
                </a:cxn>
                <a:cxn ang="0">
                  <a:pos x="T8" y="T9"/>
                </a:cxn>
              </a:cxnLst>
              <a:rect l="0" t="0" r="r" b="b"/>
              <a:pathLst>
                <a:path w="67" h="72">
                  <a:moveTo>
                    <a:pt x="13" y="0"/>
                  </a:moveTo>
                  <a:cubicBezTo>
                    <a:pt x="4" y="20"/>
                    <a:pt x="1" y="49"/>
                    <a:pt x="0" y="72"/>
                  </a:cubicBezTo>
                  <a:cubicBezTo>
                    <a:pt x="54" y="72"/>
                    <a:pt x="54" y="72"/>
                    <a:pt x="54" y="72"/>
                  </a:cubicBezTo>
                  <a:cubicBezTo>
                    <a:pt x="55" y="49"/>
                    <a:pt x="58" y="20"/>
                    <a:pt x="67" y="0"/>
                  </a:cubicBezTo>
                  <a:lnTo>
                    <a:pt x="13" y="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4" name="Freeform 371"/>
            <p:cNvSpPr>
              <a:spLocks/>
            </p:cNvSpPr>
            <p:nvPr userDrawn="1"/>
          </p:nvSpPr>
          <p:spPr bwMode="gray">
            <a:xfrm>
              <a:off x="10206744" y="5074850"/>
              <a:ext cx="161825" cy="212593"/>
            </a:xfrm>
            <a:custGeom>
              <a:avLst/>
              <a:gdLst>
                <a:gd name="T0" fmla="*/ 13 w 55"/>
                <a:gd name="T1" fmla="*/ 0 h 72"/>
                <a:gd name="T2" fmla="*/ 0 w 55"/>
                <a:gd name="T3" fmla="*/ 72 h 72"/>
                <a:gd name="T4" fmla="*/ 54 w 55"/>
                <a:gd name="T5" fmla="*/ 72 h 72"/>
                <a:gd name="T6" fmla="*/ 13 w 55"/>
                <a:gd name="T7" fmla="*/ 0 h 72"/>
              </a:gdLst>
              <a:ahLst/>
              <a:cxnLst>
                <a:cxn ang="0">
                  <a:pos x="T0" y="T1"/>
                </a:cxn>
                <a:cxn ang="0">
                  <a:pos x="T2" y="T3"/>
                </a:cxn>
                <a:cxn ang="0">
                  <a:pos x="T4" y="T5"/>
                </a:cxn>
                <a:cxn ang="0">
                  <a:pos x="T6" y="T7"/>
                </a:cxn>
              </a:cxnLst>
              <a:rect l="0" t="0" r="r" b="b"/>
              <a:pathLst>
                <a:path w="55" h="72">
                  <a:moveTo>
                    <a:pt x="13" y="0"/>
                  </a:moveTo>
                  <a:cubicBezTo>
                    <a:pt x="4" y="20"/>
                    <a:pt x="1" y="49"/>
                    <a:pt x="0" y="72"/>
                  </a:cubicBezTo>
                  <a:cubicBezTo>
                    <a:pt x="54" y="72"/>
                    <a:pt x="54" y="72"/>
                    <a:pt x="54" y="72"/>
                  </a:cubicBezTo>
                  <a:cubicBezTo>
                    <a:pt x="55" y="49"/>
                    <a:pt x="13" y="0"/>
                    <a:pt x="13" y="0"/>
                  </a:cubicBezTo>
                  <a:close/>
                </a:path>
              </a:pathLst>
            </a:custGeom>
            <a:solidFill>
              <a:srgbClr val="D7F0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5" name="Freeform 372"/>
            <p:cNvSpPr>
              <a:spLocks/>
            </p:cNvSpPr>
            <p:nvPr userDrawn="1"/>
          </p:nvSpPr>
          <p:spPr bwMode="gray">
            <a:xfrm>
              <a:off x="10006845" y="4195924"/>
              <a:ext cx="19038" cy="345860"/>
            </a:xfrm>
            <a:custGeom>
              <a:avLst/>
              <a:gdLst>
                <a:gd name="T0" fmla="*/ 0 w 6"/>
                <a:gd name="T1" fmla="*/ 3 h 117"/>
                <a:gd name="T2" fmla="*/ 0 w 6"/>
                <a:gd name="T3" fmla="*/ 114 h 117"/>
                <a:gd name="T4" fmla="*/ 3 w 6"/>
                <a:gd name="T5" fmla="*/ 117 h 117"/>
                <a:gd name="T6" fmla="*/ 6 w 6"/>
                <a:gd name="T7" fmla="*/ 114 h 117"/>
                <a:gd name="T8" fmla="*/ 6 w 6"/>
                <a:gd name="T9" fmla="*/ 3 h 117"/>
                <a:gd name="T10" fmla="*/ 3 w 6"/>
                <a:gd name="T11" fmla="*/ 0 h 117"/>
                <a:gd name="T12" fmla="*/ 0 w 6"/>
                <a:gd name="T13" fmla="*/ 3 h 117"/>
              </a:gdLst>
              <a:ahLst/>
              <a:cxnLst>
                <a:cxn ang="0">
                  <a:pos x="T0" y="T1"/>
                </a:cxn>
                <a:cxn ang="0">
                  <a:pos x="T2" y="T3"/>
                </a:cxn>
                <a:cxn ang="0">
                  <a:pos x="T4" y="T5"/>
                </a:cxn>
                <a:cxn ang="0">
                  <a:pos x="T6" y="T7"/>
                </a:cxn>
                <a:cxn ang="0">
                  <a:pos x="T8" y="T9"/>
                </a:cxn>
                <a:cxn ang="0">
                  <a:pos x="T10" y="T11"/>
                </a:cxn>
                <a:cxn ang="0">
                  <a:pos x="T12" y="T13"/>
                </a:cxn>
              </a:cxnLst>
              <a:rect l="0" t="0" r="r" b="b"/>
              <a:pathLst>
                <a:path w="6" h="117">
                  <a:moveTo>
                    <a:pt x="0" y="3"/>
                  </a:moveTo>
                  <a:cubicBezTo>
                    <a:pt x="0" y="114"/>
                    <a:pt x="0" y="114"/>
                    <a:pt x="0" y="114"/>
                  </a:cubicBezTo>
                  <a:cubicBezTo>
                    <a:pt x="0" y="115"/>
                    <a:pt x="1" y="117"/>
                    <a:pt x="3" y="117"/>
                  </a:cubicBezTo>
                  <a:cubicBezTo>
                    <a:pt x="5" y="117"/>
                    <a:pt x="6" y="115"/>
                    <a:pt x="6" y="114"/>
                  </a:cubicBezTo>
                  <a:cubicBezTo>
                    <a:pt x="6" y="3"/>
                    <a:pt x="6" y="3"/>
                    <a:pt x="6" y="3"/>
                  </a:cubicBezTo>
                  <a:cubicBezTo>
                    <a:pt x="6" y="2"/>
                    <a:pt x="5" y="0"/>
                    <a:pt x="3" y="0"/>
                  </a:cubicBezTo>
                  <a:cubicBezTo>
                    <a:pt x="1" y="0"/>
                    <a:pt x="0" y="2"/>
                    <a:pt x="0" y="3"/>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6" name="Freeform 373"/>
            <p:cNvSpPr>
              <a:spLocks/>
            </p:cNvSpPr>
            <p:nvPr userDrawn="1"/>
          </p:nvSpPr>
          <p:spPr bwMode="gray">
            <a:xfrm>
              <a:off x="10406646" y="4595725"/>
              <a:ext cx="155479" cy="152305"/>
            </a:xfrm>
            <a:custGeom>
              <a:avLst/>
              <a:gdLst>
                <a:gd name="T0" fmla="*/ 11 w 52"/>
                <a:gd name="T1" fmla="*/ 50 h 52"/>
                <a:gd name="T2" fmla="*/ 49 w 52"/>
                <a:gd name="T3" fmla="*/ 12 h 52"/>
                <a:gd name="T4" fmla="*/ 49 w 52"/>
                <a:gd name="T5" fmla="*/ 2 h 52"/>
                <a:gd name="T6" fmla="*/ 40 w 52"/>
                <a:gd name="T7" fmla="*/ 2 h 52"/>
                <a:gd name="T8" fmla="*/ 2 w 52"/>
                <a:gd name="T9" fmla="*/ 41 h 52"/>
                <a:gd name="T10" fmla="*/ 2 w 52"/>
                <a:gd name="T11" fmla="*/ 50 h 52"/>
                <a:gd name="T12" fmla="*/ 11 w 52"/>
                <a:gd name="T13" fmla="*/ 50 h 52"/>
              </a:gdLst>
              <a:ahLst/>
              <a:cxnLst>
                <a:cxn ang="0">
                  <a:pos x="T0" y="T1"/>
                </a:cxn>
                <a:cxn ang="0">
                  <a:pos x="T2" y="T3"/>
                </a:cxn>
                <a:cxn ang="0">
                  <a:pos x="T4" y="T5"/>
                </a:cxn>
                <a:cxn ang="0">
                  <a:pos x="T6" y="T7"/>
                </a:cxn>
                <a:cxn ang="0">
                  <a:pos x="T8" y="T9"/>
                </a:cxn>
                <a:cxn ang="0">
                  <a:pos x="T10" y="T11"/>
                </a:cxn>
                <a:cxn ang="0">
                  <a:pos x="T12" y="T13"/>
                </a:cxn>
              </a:cxnLst>
              <a:rect l="0" t="0" r="r" b="b"/>
              <a:pathLst>
                <a:path w="52" h="52">
                  <a:moveTo>
                    <a:pt x="11" y="50"/>
                  </a:moveTo>
                  <a:cubicBezTo>
                    <a:pt x="49" y="12"/>
                    <a:pt x="49" y="12"/>
                    <a:pt x="49" y="12"/>
                  </a:cubicBezTo>
                  <a:cubicBezTo>
                    <a:pt x="52" y="9"/>
                    <a:pt x="52" y="5"/>
                    <a:pt x="49" y="2"/>
                  </a:cubicBezTo>
                  <a:cubicBezTo>
                    <a:pt x="47" y="0"/>
                    <a:pt x="43" y="0"/>
                    <a:pt x="40" y="2"/>
                  </a:cubicBezTo>
                  <a:cubicBezTo>
                    <a:pt x="2" y="41"/>
                    <a:pt x="2" y="41"/>
                    <a:pt x="2" y="41"/>
                  </a:cubicBezTo>
                  <a:cubicBezTo>
                    <a:pt x="0" y="43"/>
                    <a:pt x="0" y="47"/>
                    <a:pt x="2" y="50"/>
                  </a:cubicBezTo>
                  <a:cubicBezTo>
                    <a:pt x="5" y="52"/>
                    <a:pt x="9" y="52"/>
                    <a:pt x="11" y="50"/>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7" name="Freeform 374"/>
            <p:cNvSpPr>
              <a:spLocks/>
            </p:cNvSpPr>
            <p:nvPr userDrawn="1"/>
          </p:nvSpPr>
          <p:spPr bwMode="gray">
            <a:xfrm>
              <a:off x="9990979" y="4557649"/>
              <a:ext cx="120575" cy="85673"/>
            </a:xfrm>
            <a:custGeom>
              <a:avLst/>
              <a:gdLst>
                <a:gd name="T0" fmla="*/ 30 w 41"/>
                <a:gd name="T1" fmla="*/ 17 h 30"/>
                <a:gd name="T2" fmla="*/ 17 w 41"/>
                <a:gd name="T3" fmla="*/ 4 h 30"/>
                <a:gd name="T4" fmla="*/ 18 w 41"/>
                <a:gd name="T5" fmla="*/ 0 h 30"/>
                <a:gd name="T6" fmla="*/ 2 w 41"/>
                <a:gd name="T7" fmla="*/ 0 h 30"/>
                <a:gd name="T8" fmla="*/ 0 w 41"/>
                <a:gd name="T9" fmla="*/ 9 h 30"/>
                <a:gd name="T10" fmla="*/ 20 w 41"/>
                <a:gd name="T11" fmla="*/ 30 h 30"/>
                <a:gd name="T12" fmla="*/ 41 w 41"/>
                <a:gd name="T13" fmla="*/ 11 h 30"/>
                <a:gd name="T14" fmla="*/ 30 w 41"/>
                <a:gd name="T15" fmla="*/ 17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30">
                  <a:moveTo>
                    <a:pt x="30" y="17"/>
                  </a:moveTo>
                  <a:cubicBezTo>
                    <a:pt x="23" y="17"/>
                    <a:pt x="17" y="11"/>
                    <a:pt x="17" y="4"/>
                  </a:cubicBezTo>
                  <a:cubicBezTo>
                    <a:pt x="17" y="2"/>
                    <a:pt x="17" y="1"/>
                    <a:pt x="18" y="0"/>
                  </a:cubicBezTo>
                  <a:cubicBezTo>
                    <a:pt x="2" y="0"/>
                    <a:pt x="2" y="0"/>
                    <a:pt x="2" y="0"/>
                  </a:cubicBezTo>
                  <a:cubicBezTo>
                    <a:pt x="0" y="2"/>
                    <a:pt x="0" y="6"/>
                    <a:pt x="0" y="9"/>
                  </a:cubicBezTo>
                  <a:cubicBezTo>
                    <a:pt x="0" y="21"/>
                    <a:pt x="9" y="30"/>
                    <a:pt x="20" y="30"/>
                  </a:cubicBezTo>
                  <a:cubicBezTo>
                    <a:pt x="31" y="30"/>
                    <a:pt x="40" y="21"/>
                    <a:pt x="41" y="11"/>
                  </a:cubicBezTo>
                  <a:cubicBezTo>
                    <a:pt x="39" y="14"/>
                    <a:pt x="34" y="17"/>
                    <a:pt x="30" y="17"/>
                  </a:cubicBez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8" name="Oval 375"/>
            <p:cNvSpPr>
              <a:spLocks noChangeArrowheads="1"/>
            </p:cNvSpPr>
            <p:nvPr userDrawn="1"/>
          </p:nvSpPr>
          <p:spPr bwMode="gray">
            <a:xfrm>
              <a:off x="9984633" y="4503706"/>
              <a:ext cx="63460" cy="63460"/>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9" name="Oval 376"/>
            <p:cNvSpPr>
              <a:spLocks noChangeArrowheads="1"/>
            </p:cNvSpPr>
            <p:nvPr userDrawn="1"/>
          </p:nvSpPr>
          <p:spPr bwMode="gray">
            <a:xfrm>
              <a:off x="10000499" y="4522744"/>
              <a:ext cx="31730" cy="28558"/>
            </a:xfrm>
            <a:prstGeom prst="ellipse">
              <a:avLst/>
            </a:pr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0" name="Rectangle 377"/>
            <p:cNvSpPr>
              <a:spLocks noChangeArrowheads="1"/>
            </p:cNvSpPr>
            <p:nvPr userDrawn="1"/>
          </p:nvSpPr>
          <p:spPr bwMode="gray">
            <a:xfrm>
              <a:off x="9384933" y="4319671"/>
              <a:ext cx="174517" cy="44422"/>
            </a:xfrm>
            <a:prstGeom prst="rect">
              <a:avLst/>
            </a:prstGeom>
            <a:solidFill>
              <a:srgbClr val="107C1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1" name="Rectangle 378"/>
            <p:cNvSpPr>
              <a:spLocks noChangeArrowheads="1"/>
            </p:cNvSpPr>
            <p:nvPr userDrawn="1"/>
          </p:nvSpPr>
          <p:spPr bwMode="gray">
            <a:xfrm>
              <a:off x="9384933" y="4364093"/>
              <a:ext cx="174517" cy="35855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2" name="Freeform 379"/>
            <p:cNvSpPr>
              <a:spLocks/>
            </p:cNvSpPr>
            <p:nvPr userDrawn="1"/>
          </p:nvSpPr>
          <p:spPr bwMode="gray">
            <a:xfrm>
              <a:off x="9559448" y="4722646"/>
              <a:ext cx="545760" cy="241150"/>
            </a:xfrm>
            <a:custGeom>
              <a:avLst/>
              <a:gdLst>
                <a:gd name="T0" fmla="*/ 103 w 185"/>
                <a:gd name="T1" fmla="*/ 82 h 82"/>
                <a:gd name="T2" fmla="*/ 0 w 185"/>
                <a:gd name="T3" fmla="*/ 82 h 82"/>
                <a:gd name="T4" fmla="*/ 0 w 185"/>
                <a:gd name="T5" fmla="*/ 0 h 82"/>
                <a:gd name="T6" fmla="*/ 185 w 185"/>
                <a:gd name="T7" fmla="*/ 0 h 82"/>
                <a:gd name="T8" fmla="*/ 103 w 185"/>
                <a:gd name="T9" fmla="*/ 82 h 82"/>
              </a:gdLst>
              <a:ahLst/>
              <a:cxnLst>
                <a:cxn ang="0">
                  <a:pos x="T0" y="T1"/>
                </a:cxn>
                <a:cxn ang="0">
                  <a:pos x="T2" y="T3"/>
                </a:cxn>
                <a:cxn ang="0">
                  <a:pos x="T4" y="T5"/>
                </a:cxn>
                <a:cxn ang="0">
                  <a:pos x="T6" y="T7"/>
                </a:cxn>
                <a:cxn ang="0">
                  <a:pos x="T8" y="T9"/>
                </a:cxn>
              </a:cxnLst>
              <a:rect l="0" t="0" r="r" b="b"/>
              <a:pathLst>
                <a:path w="185" h="82">
                  <a:moveTo>
                    <a:pt x="103" y="82"/>
                  </a:moveTo>
                  <a:cubicBezTo>
                    <a:pt x="0" y="82"/>
                    <a:pt x="0" y="82"/>
                    <a:pt x="0" y="82"/>
                  </a:cubicBezTo>
                  <a:cubicBezTo>
                    <a:pt x="0" y="0"/>
                    <a:pt x="0" y="0"/>
                    <a:pt x="0" y="0"/>
                  </a:cubicBezTo>
                  <a:cubicBezTo>
                    <a:pt x="185" y="0"/>
                    <a:pt x="185" y="0"/>
                    <a:pt x="185" y="0"/>
                  </a:cubicBezTo>
                  <a:cubicBezTo>
                    <a:pt x="185" y="45"/>
                    <a:pt x="148" y="82"/>
                    <a:pt x="103" y="82"/>
                  </a:cubicBez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3" name="Freeform 380"/>
            <p:cNvSpPr>
              <a:spLocks/>
            </p:cNvSpPr>
            <p:nvPr userDrawn="1"/>
          </p:nvSpPr>
          <p:spPr bwMode="gray">
            <a:xfrm>
              <a:off x="8528217" y="4947929"/>
              <a:ext cx="1418342" cy="241150"/>
            </a:xfrm>
            <a:custGeom>
              <a:avLst/>
              <a:gdLst>
                <a:gd name="T0" fmla="*/ 397 w 479"/>
                <a:gd name="T1" fmla="*/ 82 h 82"/>
                <a:gd name="T2" fmla="*/ 479 w 479"/>
                <a:gd name="T3" fmla="*/ 0 h 82"/>
                <a:gd name="T4" fmla="*/ 0 w 479"/>
                <a:gd name="T5" fmla="*/ 0 h 82"/>
                <a:gd name="T6" fmla="*/ 138 w 479"/>
                <a:gd name="T7" fmla="*/ 82 h 82"/>
                <a:gd name="T8" fmla="*/ 397 w 479"/>
                <a:gd name="T9" fmla="*/ 82 h 82"/>
              </a:gdLst>
              <a:ahLst/>
              <a:cxnLst>
                <a:cxn ang="0">
                  <a:pos x="T0" y="T1"/>
                </a:cxn>
                <a:cxn ang="0">
                  <a:pos x="T2" y="T3"/>
                </a:cxn>
                <a:cxn ang="0">
                  <a:pos x="T4" y="T5"/>
                </a:cxn>
                <a:cxn ang="0">
                  <a:pos x="T6" y="T7"/>
                </a:cxn>
                <a:cxn ang="0">
                  <a:pos x="T8" y="T9"/>
                </a:cxn>
              </a:cxnLst>
              <a:rect l="0" t="0" r="r" b="b"/>
              <a:pathLst>
                <a:path w="479" h="82">
                  <a:moveTo>
                    <a:pt x="397" y="82"/>
                  </a:moveTo>
                  <a:cubicBezTo>
                    <a:pt x="443" y="82"/>
                    <a:pt x="479" y="45"/>
                    <a:pt x="479" y="0"/>
                  </a:cubicBezTo>
                  <a:cubicBezTo>
                    <a:pt x="0" y="0"/>
                    <a:pt x="0" y="0"/>
                    <a:pt x="0" y="0"/>
                  </a:cubicBezTo>
                  <a:cubicBezTo>
                    <a:pt x="138" y="82"/>
                    <a:pt x="138" y="82"/>
                    <a:pt x="138" y="82"/>
                  </a:cubicBezTo>
                  <a:lnTo>
                    <a:pt x="397" y="82"/>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4" name="Rectangle 381"/>
            <p:cNvSpPr>
              <a:spLocks noChangeArrowheads="1"/>
            </p:cNvSpPr>
            <p:nvPr userDrawn="1"/>
          </p:nvSpPr>
          <p:spPr bwMode="gray">
            <a:xfrm>
              <a:off x="8528217" y="4893989"/>
              <a:ext cx="1418342" cy="53942"/>
            </a:xfrm>
            <a:prstGeom prst="rect">
              <a:avLst/>
            </a:prstGeom>
            <a:solidFill>
              <a:srgbClr val="BAD8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5" name="Oval 382"/>
            <p:cNvSpPr>
              <a:spLocks noChangeArrowheads="1"/>
            </p:cNvSpPr>
            <p:nvPr userDrawn="1"/>
          </p:nvSpPr>
          <p:spPr bwMode="gray">
            <a:xfrm>
              <a:off x="8972440" y="5027256"/>
              <a:ext cx="60288" cy="63460"/>
            </a:xfrm>
            <a:prstGeom prst="ellipse">
              <a:avLst/>
            </a:pr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6" name="Oval 383"/>
            <p:cNvSpPr>
              <a:spLocks noChangeArrowheads="1"/>
            </p:cNvSpPr>
            <p:nvPr userDrawn="1"/>
          </p:nvSpPr>
          <p:spPr bwMode="gray">
            <a:xfrm>
              <a:off x="9086668" y="5027256"/>
              <a:ext cx="66634" cy="63460"/>
            </a:xfrm>
            <a:prstGeom prst="ellipse">
              <a:avLst/>
            </a:pr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7" name="Oval 384"/>
            <p:cNvSpPr>
              <a:spLocks noChangeArrowheads="1"/>
            </p:cNvSpPr>
            <p:nvPr userDrawn="1"/>
          </p:nvSpPr>
          <p:spPr bwMode="gray">
            <a:xfrm>
              <a:off x="9204069" y="5027256"/>
              <a:ext cx="63460" cy="63460"/>
            </a:xfrm>
            <a:prstGeom prst="ellipse">
              <a:avLst/>
            </a:pr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8" name="Rectangle 385"/>
            <p:cNvSpPr>
              <a:spLocks noChangeArrowheads="1"/>
            </p:cNvSpPr>
            <p:nvPr userDrawn="1"/>
          </p:nvSpPr>
          <p:spPr bwMode="gray">
            <a:xfrm>
              <a:off x="9035900" y="4722646"/>
              <a:ext cx="174517" cy="171343"/>
            </a:xfrm>
            <a:prstGeom prst="rect">
              <a:avLst/>
            </a:prstGeom>
            <a:solidFill>
              <a:srgbClr val="7373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9" name="Rectangle 386"/>
            <p:cNvSpPr>
              <a:spLocks noChangeArrowheads="1"/>
            </p:cNvSpPr>
            <p:nvPr userDrawn="1"/>
          </p:nvSpPr>
          <p:spPr bwMode="gray">
            <a:xfrm>
              <a:off x="8864557" y="4722646"/>
              <a:ext cx="171343" cy="17134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0" name="Rectangle 387"/>
            <p:cNvSpPr>
              <a:spLocks noChangeArrowheads="1"/>
            </p:cNvSpPr>
            <p:nvPr userDrawn="1"/>
          </p:nvSpPr>
          <p:spPr bwMode="gray">
            <a:xfrm>
              <a:off x="8864557" y="4551303"/>
              <a:ext cx="171343" cy="171343"/>
            </a:xfrm>
            <a:prstGeom prst="rect">
              <a:avLst/>
            </a:prstGeom>
            <a:solidFill>
              <a:srgbClr val="BAD8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1" name="Rectangle 388"/>
            <p:cNvSpPr>
              <a:spLocks noChangeArrowheads="1"/>
            </p:cNvSpPr>
            <p:nvPr userDrawn="1"/>
          </p:nvSpPr>
          <p:spPr bwMode="gray">
            <a:xfrm>
              <a:off x="9210415" y="4722646"/>
              <a:ext cx="174517" cy="171343"/>
            </a:xfrm>
            <a:prstGeom prst="rect">
              <a:avLst/>
            </a:prstGeom>
            <a:solidFill>
              <a:srgbClr val="00136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2" name="Rectangle 389"/>
            <p:cNvSpPr>
              <a:spLocks noChangeArrowheads="1"/>
            </p:cNvSpPr>
            <p:nvPr userDrawn="1"/>
          </p:nvSpPr>
          <p:spPr bwMode="gray">
            <a:xfrm>
              <a:off x="9384933" y="4722646"/>
              <a:ext cx="174517" cy="171343"/>
            </a:xfrm>
            <a:prstGeom prst="rect">
              <a:avLst/>
            </a:prstGeom>
            <a:solidFill>
              <a:srgbClr val="107C1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3" name="Rectangle 390"/>
            <p:cNvSpPr>
              <a:spLocks noChangeArrowheads="1"/>
            </p:cNvSpPr>
            <p:nvPr userDrawn="1"/>
          </p:nvSpPr>
          <p:spPr bwMode="gray">
            <a:xfrm>
              <a:off x="9035900" y="4551303"/>
              <a:ext cx="174517" cy="171343"/>
            </a:xfrm>
            <a:prstGeom prst="rect">
              <a:avLst/>
            </a:prstGeom>
            <a:solidFill>
              <a:srgbClr val="00136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4" name="Rectangle 391"/>
            <p:cNvSpPr>
              <a:spLocks noChangeArrowheads="1"/>
            </p:cNvSpPr>
            <p:nvPr userDrawn="1"/>
          </p:nvSpPr>
          <p:spPr bwMode="gray">
            <a:xfrm>
              <a:off x="9210415" y="4551303"/>
              <a:ext cx="174517" cy="171343"/>
            </a:xfrm>
            <a:prstGeom prst="rect">
              <a:avLst/>
            </a:prstGeom>
            <a:solidFill>
              <a:srgbClr val="107C1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5" name="Rectangle 392"/>
            <p:cNvSpPr>
              <a:spLocks noChangeArrowheads="1"/>
            </p:cNvSpPr>
            <p:nvPr userDrawn="1"/>
          </p:nvSpPr>
          <p:spPr bwMode="gray">
            <a:xfrm>
              <a:off x="9442047" y="4424382"/>
              <a:ext cx="41250" cy="241150"/>
            </a:xfrm>
            <a:prstGeom prst="rect">
              <a:avLst/>
            </a:prstGeom>
            <a:solidFill>
              <a:srgbClr val="BAD8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6" name="Freeform 393"/>
            <p:cNvSpPr>
              <a:spLocks/>
            </p:cNvSpPr>
            <p:nvPr userDrawn="1"/>
          </p:nvSpPr>
          <p:spPr bwMode="gray">
            <a:xfrm>
              <a:off x="8908979" y="5138310"/>
              <a:ext cx="917004" cy="53942"/>
            </a:xfrm>
            <a:custGeom>
              <a:avLst/>
              <a:gdLst>
                <a:gd name="T0" fmla="*/ 306 w 310"/>
                <a:gd name="T1" fmla="*/ 0 h 18"/>
                <a:gd name="T2" fmla="*/ 273 w 310"/>
                <a:gd name="T3" fmla="*/ 0 h 18"/>
                <a:gd name="T4" fmla="*/ 240 w 310"/>
                <a:gd name="T5" fmla="*/ 0 h 18"/>
                <a:gd name="T6" fmla="*/ 240 w 310"/>
                <a:gd name="T7" fmla="*/ 0 h 18"/>
                <a:gd name="T8" fmla="*/ 206 w 310"/>
                <a:gd name="T9" fmla="*/ 0 h 18"/>
                <a:gd name="T10" fmla="*/ 206 w 310"/>
                <a:gd name="T11" fmla="*/ 0 h 18"/>
                <a:gd name="T12" fmla="*/ 173 w 310"/>
                <a:gd name="T13" fmla="*/ 0 h 18"/>
                <a:gd name="T14" fmla="*/ 173 w 310"/>
                <a:gd name="T15" fmla="*/ 0 h 18"/>
                <a:gd name="T16" fmla="*/ 173 w 310"/>
                <a:gd name="T17" fmla="*/ 0 h 18"/>
                <a:gd name="T18" fmla="*/ 140 w 310"/>
                <a:gd name="T19" fmla="*/ 0 h 18"/>
                <a:gd name="T20" fmla="*/ 140 w 310"/>
                <a:gd name="T21" fmla="*/ 0 h 18"/>
                <a:gd name="T22" fmla="*/ 140 w 310"/>
                <a:gd name="T23" fmla="*/ 0 h 18"/>
                <a:gd name="T24" fmla="*/ 140 w 310"/>
                <a:gd name="T25" fmla="*/ 0 h 18"/>
                <a:gd name="T26" fmla="*/ 140 w 310"/>
                <a:gd name="T27" fmla="*/ 0 h 18"/>
                <a:gd name="T28" fmla="*/ 140 w 310"/>
                <a:gd name="T29" fmla="*/ 0 h 18"/>
                <a:gd name="T30" fmla="*/ 107 w 310"/>
                <a:gd name="T31" fmla="*/ 0 h 18"/>
                <a:gd name="T32" fmla="*/ 107 w 310"/>
                <a:gd name="T33" fmla="*/ 0 h 18"/>
                <a:gd name="T34" fmla="*/ 107 w 310"/>
                <a:gd name="T35" fmla="*/ 0 h 18"/>
                <a:gd name="T36" fmla="*/ 107 w 310"/>
                <a:gd name="T37" fmla="*/ 0 h 18"/>
                <a:gd name="T38" fmla="*/ 107 w 310"/>
                <a:gd name="T39" fmla="*/ 0 h 18"/>
                <a:gd name="T40" fmla="*/ 74 w 310"/>
                <a:gd name="T41" fmla="*/ 0 h 18"/>
                <a:gd name="T42" fmla="*/ 74 w 310"/>
                <a:gd name="T43" fmla="*/ 0 h 18"/>
                <a:gd name="T44" fmla="*/ 74 w 310"/>
                <a:gd name="T45" fmla="*/ 0 h 18"/>
                <a:gd name="T46" fmla="*/ 74 w 310"/>
                <a:gd name="T47" fmla="*/ 0 h 18"/>
                <a:gd name="T48" fmla="*/ 74 w 310"/>
                <a:gd name="T49" fmla="*/ 0 h 18"/>
                <a:gd name="T50" fmla="*/ 41 w 310"/>
                <a:gd name="T51" fmla="*/ 0 h 18"/>
                <a:gd name="T52" fmla="*/ 41 w 310"/>
                <a:gd name="T53" fmla="*/ 0 h 18"/>
                <a:gd name="T54" fmla="*/ 41 w 310"/>
                <a:gd name="T55" fmla="*/ 0 h 18"/>
                <a:gd name="T56" fmla="*/ 41 w 310"/>
                <a:gd name="T57" fmla="*/ 0 h 18"/>
                <a:gd name="T58" fmla="*/ 41 w 310"/>
                <a:gd name="T59" fmla="*/ 0 h 18"/>
                <a:gd name="T60" fmla="*/ 22 w 310"/>
                <a:gd name="T61" fmla="*/ 12 h 18"/>
                <a:gd name="T62" fmla="*/ 8 w 310"/>
                <a:gd name="T63" fmla="*/ 0 h 18"/>
                <a:gd name="T64" fmla="*/ 0 w 310"/>
                <a:gd name="T65" fmla="*/ 10 h 18"/>
                <a:gd name="T66" fmla="*/ 9 w 310"/>
                <a:gd name="T67" fmla="*/ 18 h 18"/>
                <a:gd name="T68" fmla="*/ 25 w 310"/>
                <a:gd name="T69" fmla="*/ 18 h 18"/>
                <a:gd name="T70" fmla="*/ 202 w 310"/>
                <a:gd name="T71" fmla="*/ 18 h 18"/>
                <a:gd name="T72" fmla="*/ 268 w 310"/>
                <a:gd name="T73" fmla="*/ 18 h 18"/>
                <a:gd name="T74" fmla="*/ 310 w 310"/>
                <a:gd name="T75" fmla="*/ 7 h 18"/>
                <a:gd name="T76" fmla="*/ 306 w 310"/>
                <a:gd name="T77"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10" h="18">
                  <a:moveTo>
                    <a:pt x="306" y="0"/>
                  </a:moveTo>
                  <a:cubicBezTo>
                    <a:pt x="301" y="16"/>
                    <a:pt x="278" y="16"/>
                    <a:pt x="273" y="0"/>
                  </a:cubicBezTo>
                  <a:cubicBezTo>
                    <a:pt x="268" y="14"/>
                    <a:pt x="241" y="18"/>
                    <a:pt x="240" y="0"/>
                  </a:cubicBezTo>
                  <a:cubicBezTo>
                    <a:pt x="240" y="0"/>
                    <a:pt x="240" y="0"/>
                    <a:pt x="240" y="0"/>
                  </a:cubicBezTo>
                  <a:cubicBezTo>
                    <a:pt x="235" y="16"/>
                    <a:pt x="211" y="16"/>
                    <a:pt x="206" y="0"/>
                  </a:cubicBezTo>
                  <a:cubicBezTo>
                    <a:pt x="206" y="0"/>
                    <a:pt x="206" y="0"/>
                    <a:pt x="206" y="0"/>
                  </a:cubicBezTo>
                  <a:cubicBezTo>
                    <a:pt x="202" y="16"/>
                    <a:pt x="178" y="16"/>
                    <a:pt x="173" y="0"/>
                  </a:cubicBezTo>
                  <a:cubicBezTo>
                    <a:pt x="173" y="0"/>
                    <a:pt x="173" y="0"/>
                    <a:pt x="173" y="0"/>
                  </a:cubicBezTo>
                  <a:cubicBezTo>
                    <a:pt x="173" y="0"/>
                    <a:pt x="173" y="0"/>
                    <a:pt x="173" y="0"/>
                  </a:cubicBezTo>
                  <a:cubicBezTo>
                    <a:pt x="168" y="16"/>
                    <a:pt x="145" y="16"/>
                    <a:pt x="140" y="0"/>
                  </a:cubicBezTo>
                  <a:cubicBezTo>
                    <a:pt x="140" y="0"/>
                    <a:pt x="140" y="0"/>
                    <a:pt x="140" y="0"/>
                  </a:cubicBezTo>
                  <a:cubicBezTo>
                    <a:pt x="140" y="0"/>
                    <a:pt x="140" y="0"/>
                    <a:pt x="140" y="0"/>
                  </a:cubicBezTo>
                  <a:cubicBezTo>
                    <a:pt x="140" y="0"/>
                    <a:pt x="140" y="0"/>
                    <a:pt x="140" y="0"/>
                  </a:cubicBezTo>
                  <a:cubicBezTo>
                    <a:pt x="140" y="0"/>
                    <a:pt x="140" y="0"/>
                    <a:pt x="140" y="0"/>
                  </a:cubicBezTo>
                  <a:cubicBezTo>
                    <a:pt x="140" y="0"/>
                    <a:pt x="140" y="0"/>
                    <a:pt x="140" y="0"/>
                  </a:cubicBezTo>
                  <a:cubicBezTo>
                    <a:pt x="135" y="16"/>
                    <a:pt x="112" y="16"/>
                    <a:pt x="107" y="0"/>
                  </a:cubicBezTo>
                  <a:cubicBezTo>
                    <a:pt x="107" y="0"/>
                    <a:pt x="107" y="0"/>
                    <a:pt x="107" y="0"/>
                  </a:cubicBezTo>
                  <a:cubicBezTo>
                    <a:pt x="107" y="0"/>
                    <a:pt x="107" y="0"/>
                    <a:pt x="107" y="0"/>
                  </a:cubicBezTo>
                  <a:cubicBezTo>
                    <a:pt x="107" y="0"/>
                    <a:pt x="107" y="0"/>
                    <a:pt x="107" y="0"/>
                  </a:cubicBezTo>
                  <a:cubicBezTo>
                    <a:pt x="107" y="0"/>
                    <a:pt x="107" y="0"/>
                    <a:pt x="107" y="0"/>
                  </a:cubicBezTo>
                  <a:cubicBezTo>
                    <a:pt x="102" y="15"/>
                    <a:pt x="79" y="16"/>
                    <a:pt x="74" y="0"/>
                  </a:cubicBezTo>
                  <a:cubicBezTo>
                    <a:pt x="74" y="0"/>
                    <a:pt x="74" y="0"/>
                    <a:pt x="74" y="0"/>
                  </a:cubicBezTo>
                  <a:cubicBezTo>
                    <a:pt x="74" y="0"/>
                    <a:pt x="74" y="0"/>
                    <a:pt x="74" y="0"/>
                  </a:cubicBezTo>
                  <a:cubicBezTo>
                    <a:pt x="74" y="0"/>
                    <a:pt x="74" y="0"/>
                    <a:pt x="74" y="0"/>
                  </a:cubicBezTo>
                  <a:cubicBezTo>
                    <a:pt x="74" y="0"/>
                    <a:pt x="74" y="0"/>
                    <a:pt x="74" y="0"/>
                  </a:cubicBezTo>
                  <a:cubicBezTo>
                    <a:pt x="69" y="16"/>
                    <a:pt x="46" y="16"/>
                    <a:pt x="41" y="0"/>
                  </a:cubicBezTo>
                  <a:cubicBezTo>
                    <a:pt x="41" y="0"/>
                    <a:pt x="41" y="0"/>
                    <a:pt x="41" y="0"/>
                  </a:cubicBezTo>
                  <a:cubicBezTo>
                    <a:pt x="41" y="0"/>
                    <a:pt x="41" y="0"/>
                    <a:pt x="41" y="0"/>
                  </a:cubicBezTo>
                  <a:cubicBezTo>
                    <a:pt x="41" y="0"/>
                    <a:pt x="41" y="0"/>
                    <a:pt x="41" y="0"/>
                  </a:cubicBezTo>
                  <a:cubicBezTo>
                    <a:pt x="41" y="0"/>
                    <a:pt x="41" y="0"/>
                    <a:pt x="41" y="0"/>
                  </a:cubicBezTo>
                  <a:cubicBezTo>
                    <a:pt x="39" y="8"/>
                    <a:pt x="30" y="13"/>
                    <a:pt x="22" y="12"/>
                  </a:cubicBezTo>
                  <a:cubicBezTo>
                    <a:pt x="15" y="11"/>
                    <a:pt x="10" y="6"/>
                    <a:pt x="8" y="0"/>
                  </a:cubicBezTo>
                  <a:cubicBezTo>
                    <a:pt x="7" y="4"/>
                    <a:pt x="4" y="8"/>
                    <a:pt x="0" y="10"/>
                  </a:cubicBezTo>
                  <a:cubicBezTo>
                    <a:pt x="9" y="18"/>
                    <a:pt x="9" y="18"/>
                    <a:pt x="9" y="18"/>
                  </a:cubicBezTo>
                  <a:cubicBezTo>
                    <a:pt x="25" y="18"/>
                    <a:pt x="25" y="18"/>
                    <a:pt x="25" y="18"/>
                  </a:cubicBezTo>
                  <a:cubicBezTo>
                    <a:pt x="202" y="18"/>
                    <a:pt x="202" y="18"/>
                    <a:pt x="202" y="18"/>
                  </a:cubicBezTo>
                  <a:cubicBezTo>
                    <a:pt x="268" y="18"/>
                    <a:pt x="268" y="18"/>
                    <a:pt x="268" y="18"/>
                  </a:cubicBezTo>
                  <a:cubicBezTo>
                    <a:pt x="283" y="18"/>
                    <a:pt x="297" y="14"/>
                    <a:pt x="310" y="7"/>
                  </a:cubicBezTo>
                  <a:cubicBezTo>
                    <a:pt x="308" y="5"/>
                    <a:pt x="307" y="3"/>
                    <a:pt x="306" y="0"/>
                  </a:cubicBez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7" name="Freeform 394"/>
            <p:cNvSpPr>
              <a:spLocks/>
            </p:cNvSpPr>
            <p:nvPr userDrawn="1"/>
          </p:nvSpPr>
          <p:spPr bwMode="gray">
            <a:xfrm>
              <a:off x="10841348" y="2904503"/>
              <a:ext cx="79327" cy="276054"/>
            </a:xfrm>
            <a:custGeom>
              <a:avLst/>
              <a:gdLst>
                <a:gd name="T0" fmla="*/ 25 w 25"/>
                <a:gd name="T1" fmla="*/ 87 h 87"/>
                <a:gd name="T2" fmla="*/ 0 w 25"/>
                <a:gd name="T3" fmla="*/ 87 h 87"/>
                <a:gd name="T4" fmla="*/ 12 w 25"/>
                <a:gd name="T5" fmla="*/ 0 h 87"/>
                <a:gd name="T6" fmla="*/ 25 w 25"/>
                <a:gd name="T7" fmla="*/ 87 h 87"/>
              </a:gdLst>
              <a:ahLst/>
              <a:cxnLst>
                <a:cxn ang="0">
                  <a:pos x="T0" y="T1"/>
                </a:cxn>
                <a:cxn ang="0">
                  <a:pos x="T2" y="T3"/>
                </a:cxn>
                <a:cxn ang="0">
                  <a:pos x="T4" y="T5"/>
                </a:cxn>
                <a:cxn ang="0">
                  <a:pos x="T6" y="T7"/>
                </a:cxn>
              </a:cxnLst>
              <a:rect l="0" t="0" r="r" b="b"/>
              <a:pathLst>
                <a:path w="25" h="87">
                  <a:moveTo>
                    <a:pt x="25" y="87"/>
                  </a:moveTo>
                  <a:lnTo>
                    <a:pt x="0" y="87"/>
                  </a:lnTo>
                  <a:lnTo>
                    <a:pt x="12" y="0"/>
                  </a:lnTo>
                  <a:lnTo>
                    <a:pt x="25" y="87"/>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8" name="Freeform 395"/>
            <p:cNvSpPr>
              <a:spLocks/>
            </p:cNvSpPr>
            <p:nvPr userDrawn="1"/>
          </p:nvSpPr>
          <p:spPr bwMode="gray">
            <a:xfrm>
              <a:off x="10742986" y="3263056"/>
              <a:ext cx="276054" cy="774217"/>
            </a:xfrm>
            <a:custGeom>
              <a:avLst/>
              <a:gdLst>
                <a:gd name="T0" fmla="*/ 90 w 94"/>
                <a:gd name="T1" fmla="*/ 0 h 263"/>
                <a:gd name="T2" fmla="*/ 82 w 94"/>
                <a:gd name="T3" fmla="*/ 0 h 263"/>
                <a:gd name="T4" fmla="*/ 11 w 94"/>
                <a:gd name="T5" fmla="*/ 0 h 263"/>
                <a:gd name="T6" fmla="*/ 4 w 94"/>
                <a:gd name="T7" fmla="*/ 0 h 263"/>
                <a:gd name="T8" fmla="*/ 0 w 94"/>
                <a:gd name="T9" fmla="*/ 4 h 263"/>
                <a:gd name="T10" fmla="*/ 0 w 94"/>
                <a:gd name="T11" fmla="*/ 263 h 263"/>
                <a:gd name="T12" fmla="*/ 11 w 94"/>
                <a:gd name="T13" fmla="*/ 263 h 263"/>
                <a:gd name="T14" fmla="*/ 82 w 94"/>
                <a:gd name="T15" fmla="*/ 263 h 263"/>
                <a:gd name="T16" fmla="*/ 94 w 94"/>
                <a:gd name="T17" fmla="*/ 263 h 263"/>
                <a:gd name="T18" fmla="*/ 94 w 94"/>
                <a:gd name="T19" fmla="*/ 4 h 263"/>
                <a:gd name="T20" fmla="*/ 90 w 94"/>
                <a:gd name="T21" fmla="*/ 0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4" h="263">
                  <a:moveTo>
                    <a:pt x="90" y="0"/>
                  </a:moveTo>
                  <a:cubicBezTo>
                    <a:pt x="82" y="0"/>
                    <a:pt x="82" y="0"/>
                    <a:pt x="82" y="0"/>
                  </a:cubicBezTo>
                  <a:cubicBezTo>
                    <a:pt x="11" y="0"/>
                    <a:pt x="11" y="0"/>
                    <a:pt x="11" y="0"/>
                  </a:cubicBezTo>
                  <a:cubicBezTo>
                    <a:pt x="4" y="0"/>
                    <a:pt x="4" y="0"/>
                    <a:pt x="4" y="0"/>
                  </a:cubicBezTo>
                  <a:cubicBezTo>
                    <a:pt x="2" y="0"/>
                    <a:pt x="0" y="2"/>
                    <a:pt x="0" y="4"/>
                  </a:cubicBezTo>
                  <a:cubicBezTo>
                    <a:pt x="0" y="263"/>
                    <a:pt x="0" y="263"/>
                    <a:pt x="0" y="263"/>
                  </a:cubicBezTo>
                  <a:cubicBezTo>
                    <a:pt x="11" y="263"/>
                    <a:pt x="11" y="263"/>
                    <a:pt x="11" y="263"/>
                  </a:cubicBezTo>
                  <a:cubicBezTo>
                    <a:pt x="82" y="263"/>
                    <a:pt x="82" y="263"/>
                    <a:pt x="82" y="263"/>
                  </a:cubicBezTo>
                  <a:cubicBezTo>
                    <a:pt x="94" y="263"/>
                    <a:pt x="94" y="263"/>
                    <a:pt x="94" y="263"/>
                  </a:cubicBezTo>
                  <a:cubicBezTo>
                    <a:pt x="94" y="4"/>
                    <a:pt x="94" y="4"/>
                    <a:pt x="94" y="4"/>
                  </a:cubicBezTo>
                  <a:cubicBezTo>
                    <a:pt x="94" y="2"/>
                    <a:pt x="92" y="0"/>
                    <a:pt x="9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9" name="Freeform 396"/>
            <p:cNvSpPr>
              <a:spLocks/>
            </p:cNvSpPr>
            <p:nvPr userDrawn="1"/>
          </p:nvSpPr>
          <p:spPr bwMode="gray">
            <a:xfrm>
              <a:off x="10796926" y="3180557"/>
              <a:ext cx="168171" cy="82499"/>
            </a:xfrm>
            <a:custGeom>
              <a:avLst/>
              <a:gdLst>
                <a:gd name="T0" fmla="*/ 56 w 56"/>
                <a:gd name="T1" fmla="*/ 28 h 28"/>
                <a:gd name="T2" fmla="*/ 56 w 56"/>
                <a:gd name="T3" fmla="*/ 4 h 28"/>
                <a:gd name="T4" fmla="*/ 52 w 56"/>
                <a:gd name="T5" fmla="*/ 0 h 28"/>
                <a:gd name="T6" fmla="*/ 44 w 56"/>
                <a:gd name="T7" fmla="*/ 0 h 28"/>
                <a:gd name="T8" fmla="*/ 11 w 56"/>
                <a:gd name="T9" fmla="*/ 0 h 28"/>
                <a:gd name="T10" fmla="*/ 4 w 56"/>
                <a:gd name="T11" fmla="*/ 0 h 28"/>
                <a:gd name="T12" fmla="*/ 0 w 56"/>
                <a:gd name="T13" fmla="*/ 4 h 28"/>
                <a:gd name="T14" fmla="*/ 0 w 56"/>
                <a:gd name="T15" fmla="*/ 28 h 28"/>
                <a:gd name="T16" fmla="*/ 56 w 56"/>
                <a:gd name="T17"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28">
                  <a:moveTo>
                    <a:pt x="56" y="28"/>
                  </a:moveTo>
                  <a:cubicBezTo>
                    <a:pt x="56" y="4"/>
                    <a:pt x="56" y="4"/>
                    <a:pt x="56" y="4"/>
                  </a:cubicBezTo>
                  <a:cubicBezTo>
                    <a:pt x="56" y="2"/>
                    <a:pt x="54" y="0"/>
                    <a:pt x="52" y="0"/>
                  </a:cubicBezTo>
                  <a:cubicBezTo>
                    <a:pt x="44" y="0"/>
                    <a:pt x="44" y="0"/>
                    <a:pt x="44" y="0"/>
                  </a:cubicBezTo>
                  <a:cubicBezTo>
                    <a:pt x="11" y="0"/>
                    <a:pt x="11" y="0"/>
                    <a:pt x="11" y="0"/>
                  </a:cubicBezTo>
                  <a:cubicBezTo>
                    <a:pt x="4" y="0"/>
                    <a:pt x="4" y="0"/>
                    <a:pt x="4" y="0"/>
                  </a:cubicBezTo>
                  <a:cubicBezTo>
                    <a:pt x="2" y="0"/>
                    <a:pt x="0" y="2"/>
                    <a:pt x="0" y="4"/>
                  </a:cubicBezTo>
                  <a:cubicBezTo>
                    <a:pt x="0" y="28"/>
                    <a:pt x="0" y="28"/>
                    <a:pt x="0" y="28"/>
                  </a:cubicBezTo>
                  <a:lnTo>
                    <a:pt x="56" y="28"/>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0" name="Freeform 397"/>
            <p:cNvSpPr>
              <a:spLocks/>
            </p:cNvSpPr>
            <p:nvPr userDrawn="1"/>
          </p:nvSpPr>
          <p:spPr bwMode="gray">
            <a:xfrm>
              <a:off x="10796926" y="3180557"/>
              <a:ext cx="168171" cy="82499"/>
            </a:xfrm>
            <a:custGeom>
              <a:avLst/>
              <a:gdLst>
                <a:gd name="T0" fmla="*/ 56 w 56"/>
                <a:gd name="T1" fmla="*/ 28 h 28"/>
                <a:gd name="T2" fmla="*/ 56 w 56"/>
                <a:gd name="T3" fmla="*/ 4 h 28"/>
                <a:gd name="T4" fmla="*/ 52 w 56"/>
                <a:gd name="T5" fmla="*/ 0 h 28"/>
                <a:gd name="T6" fmla="*/ 44 w 56"/>
                <a:gd name="T7" fmla="*/ 0 h 28"/>
                <a:gd name="T8" fmla="*/ 11 w 56"/>
                <a:gd name="T9" fmla="*/ 0 h 28"/>
                <a:gd name="T10" fmla="*/ 4 w 56"/>
                <a:gd name="T11" fmla="*/ 0 h 28"/>
                <a:gd name="T12" fmla="*/ 0 w 56"/>
                <a:gd name="T13" fmla="*/ 4 h 28"/>
                <a:gd name="T14" fmla="*/ 0 w 56"/>
                <a:gd name="T15" fmla="*/ 28 h 28"/>
                <a:gd name="T16" fmla="*/ 56 w 56"/>
                <a:gd name="T17"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28">
                  <a:moveTo>
                    <a:pt x="56" y="28"/>
                  </a:moveTo>
                  <a:cubicBezTo>
                    <a:pt x="56" y="4"/>
                    <a:pt x="56" y="4"/>
                    <a:pt x="56" y="4"/>
                  </a:cubicBezTo>
                  <a:cubicBezTo>
                    <a:pt x="56" y="2"/>
                    <a:pt x="54" y="0"/>
                    <a:pt x="52" y="0"/>
                  </a:cubicBezTo>
                  <a:cubicBezTo>
                    <a:pt x="44" y="0"/>
                    <a:pt x="44" y="0"/>
                    <a:pt x="44" y="0"/>
                  </a:cubicBezTo>
                  <a:cubicBezTo>
                    <a:pt x="11" y="0"/>
                    <a:pt x="11" y="0"/>
                    <a:pt x="11" y="0"/>
                  </a:cubicBezTo>
                  <a:cubicBezTo>
                    <a:pt x="4" y="0"/>
                    <a:pt x="4" y="0"/>
                    <a:pt x="4" y="0"/>
                  </a:cubicBezTo>
                  <a:cubicBezTo>
                    <a:pt x="2" y="0"/>
                    <a:pt x="0" y="2"/>
                    <a:pt x="0" y="4"/>
                  </a:cubicBezTo>
                  <a:cubicBezTo>
                    <a:pt x="0" y="28"/>
                    <a:pt x="0" y="28"/>
                    <a:pt x="0" y="28"/>
                  </a:cubicBezTo>
                  <a:lnTo>
                    <a:pt x="56" y="28"/>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1" name="Rectangle 398"/>
            <p:cNvSpPr>
              <a:spLocks noChangeArrowheads="1"/>
            </p:cNvSpPr>
            <p:nvPr userDrawn="1"/>
          </p:nvSpPr>
          <p:spPr bwMode="gray">
            <a:xfrm>
              <a:off x="10781062" y="3316996"/>
              <a:ext cx="12692" cy="66950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2" name="Rectangle 399"/>
            <p:cNvSpPr>
              <a:spLocks noChangeArrowheads="1"/>
            </p:cNvSpPr>
            <p:nvPr userDrawn="1"/>
          </p:nvSpPr>
          <p:spPr bwMode="gray">
            <a:xfrm>
              <a:off x="10809618" y="3316996"/>
              <a:ext cx="19038" cy="66950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3" name="Rectangle 400"/>
            <p:cNvSpPr>
              <a:spLocks noChangeArrowheads="1"/>
            </p:cNvSpPr>
            <p:nvPr userDrawn="1"/>
          </p:nvSpPr>
          <p:spPr bwMode="gray">
            <a:xfrm>
              <a:off x="10841348" y="3316996"/>
              <a:ext cx="15866" cy="66950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4" name="Rectangle 401"/>
            <p:cNvSpPr>
              <a:spLocks noChangeArrowheads="1"/>
            </p:cNvSpPr>
            <p:nvPr userDrawn="1"/>
          </p:nvSpPr>
          <p:spPr bwMode="gray">
            <a:xfrm>
              <a:off x="10873079" y="3316996"/>
              <a:ext cx="15866" cy="66950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5" name="Rectangle 402"/>
            <p:cNvSpPr>
              <a:spLocks noChangeArrowheads="1"/>
            </p:cNvSpPr>
            <p:nvPr userDrawn="1"/>
          </p:nvSpPr>
          <p:spPr bwMode="gray">
            <a:xfrm>
              <a:off x="10901637" y="3316996"/>
              <a:ext cx="19038" cy="66950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6" name="Rectangle 403"/>
            <p:cNvSpPr>
              <a:spLocks noChangeArrowheads="1"/>
            </p:cNvSpPr>
            <p:nvPr userDrawn="1"/>
          </p:nvSpPr>
          <p:spPr bwMode="gray">
            <a:xfrm>
              <a:off x="10933367" y="3316996"/>
              <a:ext cx="19038" cy="66950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7" name="Rectangle 404"/>
            <p:cNvSpPr>
              <a:spLocks noChangeArrowheads="1"/>
            </p:cNvSpPr>
            <p:nvPr userDrawn="1"/>
          </p:nvSpPr>
          <p:spPr bwMode="gray">
            <a:xfrm>
              <a:off x="10965097" y="3316996"/>
              <a:ext cx="15866" cy="66950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8" name="Freeform 405"/>
            <p:cNvSpPr>
              <a:spLocks noEditPoints="1"/>
            </p:cNvSpPr>
            <p:nvPr userDrawn="1"/>
          </p:nvSpPr>
          <p:spPr bwMode="gray">
            <a:xfrm>
              <a:off x="10409818" y="3256710"/>
              <a:ext cx="336340" cy="777391"/>
            </a:xfrm>
            <a:custGeom>
              <a:avLst/>
              <a:gdLst>
                <a:gd name="T0" fmla="*/ 96 w 106"/>
                <a:gd name="T1" fmla="*/ 38 h 245"/>
                <a:gd name="T2" fmla="*/ 54 w 106"/>
                <a:gd name="T3" fmla="*/ 14 h 245"/>
                <a:gd name="T4" fmla="*/ 50 w 106"/>
                <a:gd name="T5" fmla="*/ 0 h 245"/>
                <a:gd name="T6" fmla="*/ 9 w 106"/>
                <a:gd name="T7" fmla="*/ 38 h 245"/>
                <a:gd name="T8" fmla="*/ 106 w 106"/>
                <a:gd name="T9" fmla="*/ 245 h 245"/>
                <a:gd name="T10" fmla="*/ 78 w 106"/>
                <a:gd name="T11" fmla="*/ 78 h 245"/>
                <a:gd name="T12" fmla="*/ 78 w 106"/>
                <a:gd name="T13" fmla="*/ 94 h 245"/>
                <a:gd name="T14" fmla="*/ 66 w 106"/>
                <a:gd name="T15" fmla="*/ 120 h 245"/>
                <a:gd name="T16" fmla="*/ 66 w 106"/>
                <a:gd name="T17" fmla="*/ 120 h 245"/>
                <a:gd name="T18" fmla="*/ 66 w 106"/>
                <a:gd name="T19" fmla="*/ 167 h 245"/>
                <a:gd name="T20" fmla="*/ 20 w 106"/>
                <a:gd name="T21" fmla="*/ 78 h 245"/>
                <a:gd name="T22" fmla="*/ 20 w 106"/>
                <a:gd name="T23" fmla="*/ 94 h 245"/>
                <a:gd name="T24" fmla="*/ 9 w 106"/>
                <a:gd name="T25" fmla="*/ 120 h 245"/>
                <a:gd name="T26" fmla="*/ 9 w 106"/>
                <a:gd name="T27" fmla="*/ 120 h 245"/>
                <a:gd name="T28" fmla="*/ 9 w 106"/>
                <a:gd name="T29" fmla="*/ 167 h 245"/>
                <a:gd name="T30" fmla="*/ 20 w 106"/>
                <a:gd name="T31" fmla="*/ 193 h 245"/>
                <a:gd name="T32" fmla="*/ 9 w 106"/>
                <a:gd name="T33" fmla="*/ 239 h 245"/>
                <a:gd name="T34" fmla="*/ 22 w 106"/>
                <a:gd name="T35" fmla="*/ 239 h 245"/>
                <a:gd name="T36" fmla="*/ 22 w 106"/>
                <a:gd name="T37" fmla="*/ 239 h 245"/>
                <a:gd name="T38" fmla="*/ 30 w 106"/>
                <a:gd name="T39" fmla="*/ 209 h 245"/>
                <a:gd name="T40" fmla="*/ 34 w 106"/>
                <a:gd name="T41" fmla="*/ 209 h 245"/>
                <a:gd name="T42" fmla="*/ 28 w 106"/>
                <a:gd name="T43" fmla="*/ 193 h 245"/>
                <a:gd name="T44" fmla="*/ 39 w 106"/>
                <a:gd name="T45" fmla="*/ 167 h 245"/>
                <a:gd name="T46" fmla="*/ 39 w 106"/>
                <a:gd name="T47" fmla="*/ 167 h 245"/>
                <a:gd name="T48" fmla="*/ 39 w 106"/>
                <a:gd name="T49" fmla="*/ 120 h 245"/>
                <a:gd name="T50" fmla="*/ 28 w 106"/>
                <a:gd name="T51" fmla="*/ 94 h 245"/>
                <a:gd name="T52" fmla="*/ 28 w 106"/>
                <a:gd name="T53" fmla="*/ 78 h 245"/>
                <a:gd name="T54" fmla="*/ 47 w 106"/>
                <a:gd name="T55" fmla="*/ 239 h 245"/>
                <a:gd name="T56" fmla="*/ 47 w 106"/>
                <a:gd name="T57" fmla="*/ 239 h 245"/>
                <a:gd name="T58" fmla="*/ 55 w 106"/>
                <a:gd name="T59" fmla="*/ 209 h 245"/>
                <a:gd name="T60" fmla="*/ 47 w 106"/>
                <a:gd name="T61" fmla="*/ 173 h 245"/>
                <a:gd name="T62" fmla="*/ 47 w 106"/>
                <a:gd name="T63" fmla="*/ 167 h 245"/>
                <a:gd name="T64" fmla="*/ 58 w 106"/>
                <a:gd name="T65" fmla="*/ 142 h 245"/>
                <a:gd name="T66" fmla="*/ 58 w 106"/>
                <a:gd name="T67" fmla="*/ 142 h 245"/>
                <a:gd name="T68" fmla="*/ 58 w 106"/>
                <a:gd name="T69" fmla="*/ 94 h 245"/>
                <a:gd name="T70" fmla="*/ 47 w 106"/>
                <a:gd name="T71" fmla="*/ 58 h 245"/>
                <a:gd name="T72" fmla="*/ 59 w 106"/>
                <a:gd name="T73" fmla="*/ 239 h 245"/>
                <a:gd name="T74" fmla="*/ 66 w 106"/>
                <a:gd name="T75" fmla="*/ 173 h 245"/>
                <a:gd name="T76" fmla="*/ 66 w 106"/>
                <a:gd name="T77" fmla="*/ 173 h 245"/>
                <a:gd name="T78" fmla="*/ 71 w 106"/>
                <a:gd name="T79" fmla="*/ 209 h 245"/>
                <a:gd name="T80" fmla="*/ 76 w 106"/>
                <a:gd name="T81" fmla="*/ 209 h 245"/>
                <a:gd name="T82" fmla="*/ 84 w 106"/>
                <a:gd name="T83" fmla="*/ 239 h 245"/>
                <a:gd name="T84" fmla="*/ 96 w 106"/>
                <a:gd name="T85" fmla="*/ 239 h 245"/>
                <a:gd name="T86" fmla="*/ 96 w 106"/>
                <a:gd name="T87" fmla="*/ 239 h 245"/>
                <a:gd name="T88" fmla="*/ 96 w 106"/>
                <a:gd name="T89" fmla="*/ 173 h 245"/>
                <a:gd name="T90" fmla="*/ 85 w 106"/>
                <a:gd name="T91" fmla="*/ 147 h 245"/>
                <a:gd name="T92" fmla="*/ 85 w 106"/>
                <a:gd name="T93" fmla="*/ 142 h 245"/>
                <a:gd name="T94" fmla="*/ 96 w 106"/>
                <a:gd name="T95" fmla="*/ 115 h 245"/>
                <a:gd name="T96" fmla="*/ 96 w 106"/>
                <a:gd name="T97" fmla="*/ 115 h 245"/>
                <a:gd name="T98" fmla="*/ 96 w 106"/>
                <a:gd name="T99" fmla="*/ 58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6" h="245">
                  <a:moveTo>
                    <a:pt x="106" y="53"/>
                  </a:moveTo>
                  <a:lnTo>
                    <a:pt x="106" y="46"/>
                  </a:lnTo>
                  <a:lnTo>
                    <a:pt x="96" y="46"/>
                  </a:lnTo>
                  <a:lnTo>
                    <a:pt x="96" y="38"/>
                  </a:lnTo>
                  <a:lnTo>
                    <a:pt x="88" y="38"/>
                  </a:lnTo>
                  <a:lnTo>
                    <a:pt x="88" y="29"/>
                  </a:lnTo>
                  <a:lnTo>
                    <a:pt x="54" y="29"/>
                  </a:lnTo>
                  <a:lnTo>
                    <a:pt x="54" y="14"/>
                  </a:lnTo>
                  <a:lnTo>
                    <a:pt x="71" y="14"/>
                  </a:lnTo>
                  <a:lnTo>
                    <a:pt x="54" y="4"/>
                  </a:lnTo>
                  <a:lnTo>
                    <a:pt x="54" y="0"/>
                  </a:lnTo>
                  <a:lnTo>
                    <a:pt x="50" y="0"/>
                  </a:lnTo>
                  <a:lnTo>
                    <a:pt x="50" y="29"/>
                  </a:lnTo>
                  <a:lnTo>
                    <a:pt x="18" y="29"/>
                  </a:lnTo>
                  <a:lnTo>
                    <a:pt x="18" y="38"/>
                  </a:lnTo>
                  <a:lnTo>
                    <a:pt x="9" y="38"/>
                  </a:lnTo>
                  <a:lnTo>
                    <a:pt x="9" y="46"/>
                  </a:lnTo>
                  <a:lnTo>
                    <a:pt x="0" y="46"/>
                  </a:lnTo>
                  <a:lnTo>
                    <a:pt x="0" y="245"/>
                  </a:lnTo>
                  <a:lnTo>
                    <a:pt x="106" y="245"/>
                  </a:lnTo>
                  <a:lnTo>
                    <a:pt x="106" y="53"/>
                  </a:lnTo>
                  <a:close/>
                  <a:moveTo>
                    <a:pt x="66" y="58"/>
                  </a:moveTo>
                  <a:lnTo>
                    <a:pt x="78" y="58"/>
                  </a:lnTo>
                  <a:lnTo>
                    <a:pt x="78" y="78"/>
                  </a:lnTo>
                  <a:lnTo>
                    <a:pt x="66" y="78"/>
                  </a:lnTo>
                  <a:lnTo>
                    <a:pt x="66" y="58"/>
                  </a:lnTo>
                  <a:close/>
                  <a:moveTo>
                    <a:pt x="66" y="94"/>
                  </a:moveTo>
                  <a:lnTo>
                    <a:pt x="78" y="94"/>
                  </a:lnTo>
                  <a:lnTo>
                    <a:pt x="78" y="115"/>
                  </a:lnTo>
                  <a:lnTo>
                    <a:pt x="66" y="115"/>
                  </a:lnTo>
                  <a:lnTo>
                    <a:pt x="66" y="94"/>
                  </a:lnTo>
                  <a:close/>
                  <a:moveTo>
                    <a:pt x="66" y="120"/>
                  </a:moveTo>
                  <a:lnTo>
                    <a:pt x="78" y="120"/>
                  </a:lnTo>
                  <a:lnTo>
                    <a:pt x="78" y="142"/>
                  </a:lnTo>
                  <a:lnTo>
                    <a:pt x="66" y="142"/>
                  </a:lnTo>
                  <a:lnTo>
                    <a:pt x="66" y="120"/>
                  </a:lnTo>
                  <a:close/>
                  <a:moveTo>
                    <a:pt x="66" y="147"/>
                  </a:moveTo>
                  <a:lnTo>
                    <a:pt x="78" y="147"/>
                  </a:lnTo>
                  <a:lnTo>
                    <a:pt x="78" y="167"/>
                  </a:lnTo>
                  <a:lnTo>
                    <a:pt x="66" y="167"/>
                  </a:lnTo>
                  <a:lnTo>
                    <a:pt x="66" y="147"/>
                  </a:lnTo>
                  <a:close/>
                  <a:moveTo>
                    <a:pt x="9" y="58"/>
                  </a:moveTo>
                  <a:lnTo>
                    <a:pt x="20" y="58"/>
                  </a:lnTo>
                  <a:lnTo>
                    <a:pt x="20" y="78"/>
                  </a:lnTo>
                  <a:lnTo>
                    <a:pt x="9" y="78"/>
                  </a:lnTo>
                  <a:lnTo>
                    <a:pt x="9" y="58"/>
                  </a:lnTo>
                  <a:close/>
                  <a:moveTo>
                    <a:pt x="9" y="94"/>
                  </a:moveTo>
                  <a:lnTo>
                    <a:pt x="20" y="94"/>
                  </a:lnTo>
                  <a:lnTo>
                    <a:pt x="20" y="115"/>
                  </a:lnTo>
                  <a:lnTo>
                    <a:pt x="9" y="115"/>
                  </a:lnTo>
                  <a:lnTo>
                    <a:pt x="9" y="94"/>
                  </a:lnTo>
                  <a:close/>
                  <a:moveTo>
                    <a:pt x="9" y="120"/>
                  </a:moveTo>
                  <a:lnTo>
                    <a:pt x="20" y="120"/>
                  </a:lnTo>
                  <a:lnTo>
                    <a:pt x="20" y="142"/>
                  </a:lnTo>
                  <a:lnTo>
                    <a:pt x="9" y="142"/>
                  </a:lnTo>
                  <a:lnTo>
                    <a:pt x="9" y="120"/>
                  </a:lnTo>
                  <a:close/>
                  <a:moveTo>
                    <a:pt x="9" y="147"/>
                  </a:moveTo>
                  <a:lnTo>
                    <a:pt x="20" y="147"/>
                  </a:lnTo>
                  <a:lnTo>
                    <a:pt x="20" y="167"/>
                  </a:lnTo>
                  <a:lnTo>
                    <a:pt x="9" y="167"/>
                  </a:lnTo>
                  <a:lnTo>
                    <a:pt x="9" y="147"/>
                  </a:lnTo>
                  <a:close/>
                  <a:moveTo>
                    <a:pt x="9" y="173"/>
                  </a:moveTo>
                  <a:lnTo>
                    <a:pt x="20" y="173"/>
                  </a:lnTo>
                  <a:lnTo>
                    <a:pt x="20" y="193"/>
                  </a:lnTo>
                  <a:lnTo>
                    <a:pt x="9" y="193"/>
                  </a:lnTo>
                  <a:lnTo>
                    <a:pt x="9" y="173"/>
                  </a:lnTo>
                  <a:close/>
                  <a:moveTo>
                    <a:pt x="13" y="239"/>
                  </a:moveTo>
                  <a:lnTo>
                    <a:pt x="9" y="239"/>
                  </a:lnTo>
                  <a:lnTo>
                    <a:pt x="9" y="209"/>
                  </a:lnTo>
                  <a:lnTo>
                    <a:pt x="13" y="209"/>
                  </a:lnTo>
                  <a:lnTo>
                    <a:pt x="13" y="239"/>
                  </a:lnTo>
                  <a:close/>
                  <a:moveTo>
                    <a:pt x="22" y="239"/>
                  </a:moveTo>
                  <a:lnTo>
                    <a:pt x="17" y="239"/>
                  </a:lnTo>
                  <a:lnTo>
                    <a:pt x="17" y="209"/>
                  </a:lnTo>
                  <a:lnTo>
                    <a:pt x="22" y="209"/>
                  </a:lnTo>
                  <a:lnTo>
                    <a:pt x="22" y="239"/>
                  </a:lnTo>
                  <a:close/>
                  <a:moveTo>
                    <a:pt x="30" y="239"/>
                  </a:moveTo>
                  <a:lnTo>
                    <a:pt x="25" y="239"/>
                  </a:lnTo>
                  <a:lnTo>
                    <a:pt x="25" y="209"/>
                  </a:lnTo>
                  <a:lnTo>
                    <a:pt x="30" y="209"/>
                  </a:lnTo>
                  <a:lnTo>
                    <a:pt x="30" y="239"/>
                  </a:lnTo>
                  <a:close/>
                  <a:moveTo>
                    <a:pt x="38" y="239"/>
                  </a:moveTo>
                  <a:lnTo>
                    <a:pt x="34" y="239"/>
                  </a:lnTo>
                  <a:lnTo>
                    <a:pt x="34" y="209"/>
                  </a:lnTo>
                  <a:lnTo>
                    <a:pt x="38" y="209"/>
                  </a:lnTo>
                  <a:lnTo>
                    <a:pt x="38" y="239"/>
                  </a:lnTo>
                  <a:close/>
                  <a:moveTo>
                    <a:pt x="39" y="193"/>
                  </a:moveTo>
                  <a:lnTo>
                    <a:pt x="28" y="193"/>
                  </a:lnTo>
                  <a:lnTo>
                    <a:pt x="28" y="173"/>
                  </a:lnTo>
                  <a:lnTo>
                    <a:pt x="39" y="173"/>
                  </a:lnTo>
                  <a:lnTo>
                    <a:pt x="39" y="193"/>
                  </a:lnTo>
                  <a:close/>
                  <a:moveTo>
                    <a:pt x="39" y="167"/>
                  </a:moveTo>
                  <a:lnTo>
                    <a:pt x="28" y="167"/>
                  </a:lnTo>
                  <a:lnTo>
                    <a:pt x="28" y="147"/>
                  </a:lnTo>
                  <a:lnTo>
                    <a:pt x="39" y="147"/>
                  </a:lnTo>
                  <a:lnTo>
                    <a:pt x="39" y="167"/>
                  </a:lnTo>
                  <a:close/>
                  <a:moveTo>
                    <a:pt x="39" y="142"/>
                  </a:moveTo>
                  <a:lnTo>
                    <a:pt x="28" y="142"/>
                  </a:lnTo>
                  <a:lnTo>
                    <a:pt x="28" y="120"/>
                  </a:lnTo>
                  <a:lnTo>
                    <a:pt x="39" y="120"/>
                  </a:lnTo>
                  <a:lnTo>
                    <a:pt x="39" y="142"/>
                  </a:lnTo>
                  <a:close/>
                  <a:moveTo>
                    <a:pt x="39" y="115"/>
                  </a:moveTo>
                  <a:lnTo>
                    <a:pt x="28" y="115"/>
                  </a:lnTo>
                  <a:lnTo>
                    <a:pt x="28" y="94"/>
                  </a:lnTo>
                  <a:lnTo>
                    <a:pt x="39" y="94"/>
                  </a:lnTo>
                  <a:lnTo>
                    <a:pt x="39" y="115"/>
                  </a:lnTo>
                  <a:close/>
                  <a:moveTo>
                    <a:pt x="39" y="78"/>
                  </a:moveTo>
                  <a:lnTo>
                    <a:pt x="28" y="78"/>
                  </a:lnTo>
                  <a:lnTo>
                    <a:pt x="28" y="58"/>
                  </a:lnTo>
                  <a:lnTo>
                    <a:pt x="39" y="58"/>
                  </a:lnTo>
                  <a:lnTo>
                    <a:pt x="39" y="78"/>
                  </a:lnTo>
                  <a:close/>
                  <a:moveTo>
                    <a:pt x="47" y="239"/>
                  </a:moveTo>
                  <a:lnTo>
                    <a:pt x="42" y="239"/>
                  </a:lnTo>
                  <a:lnTo>
                    <a:pt x="42" y="209"/>
                  </a:lnTo>
                  <a:lnTo>
                    <a:pt x="47" y="209"/>
                  </a:lnTo>
                  <a:lnTo>
                    <a:pt x="47" y="239"/>
                  </a:lnTo>
                  <a:close/>
                  <a:moveTo>
                    <a:pt x="55" y="239"/>
                  </a:moveTo>
                  <a:lnTo>
                    <a:pt x="50" y="239"/>
                  </a:lnTo>
                  <a:lnTo>
                    <a:pt x="50" y="209"/>
                  </a:lnTo>
                  <a:lnTo>
                    <a:pt x="55" y="209"/>
                  </a:lnTo>
                  <a:lnTo>
                    <a:pt x="55" y="239"/>
                  </a:lnTo>
                  <a:close/>
                  <a:moveTo>
                    <a:pt x="58" y="193"/>
                  </a:moveTo>
                  <a:lnTo>
                    <a:pt x="47" y="193"/>
                  </a:lnTo>
                  <a:lnTo>
                    <a:pt x="47" y="173"/>
                  </a:lnTo>
                  <a:lnTo>
                    <a:pt x="58" y="173"/>
                  </a:lnTo>
                  <a:lnTo>
                    <a:pt x="58" y="193"/>
                  </a:lnTo>
                  <a:close/>
                  <a:moveTo>
                    <a:pt x="58" y="167"/>
                  </a:moveTo>
                  <a:lnTo>
                    <a:pt x="47" y="167"/>
                  </a:lnTo>
                  <a:lnTo>
                    <a:pt x="47" y="147"/>
                  </a:lnTo>
                  <a:lnTo>
                    <a:pt x="58" y="147"/>
                  </a:lnTo>
                  <a:lnTo>
                    <a:pt x="58" y="167"/>
                  </a:lnTo>
                  <a:close/>
                  <a:moveTo>
                    <a:pt x="58" y="142"/>
                  </a:moveTo>
                  <a:lnTo>
                    <a:pt x="47" y="142"/>
                  </a:lnTo>
                  <a:lnTo>
                    <a:pt x="47" y="120"/>
                  </a:lnTo>
                  <a:lnTo>
                    <a:pt x="58" y="120"/>
                  </a:lnTo>
                  <a:lnTo>
                    <a:pt x="58" y="142"/>
                  </a:lnTo>
                  <a:close/>
                  <a:moveTo>
                    <a:pt x="58" y="115"/>
                  </a:moveTo>
                  <a:lnTo>
                    <a:pt x="47" y="115"/>
                  </a:lnTo>
                  <a:lnTo>
                    <a:pt x="47" y="94"/>
                  </a:lnTo>
                  <a:lnTo>
                    <a:pt x="58" y="94"/>
                  </a:lnTo>
                  <a:lnTo>
                    <a:pt x="58" y="115"/>
                  </a:lnTo>
                  <a:close/>
                  <a:moveTo>
                    <a:pt x="58" y="78"/>
                  </a:moveTo>
                  <a:lnTo>
                    <a:pt x="47" y="78"/>
                  </a:lnTo>
                  <a:lnTo>
                    <a:pt x="47" y="58"/>
                  </a:lnTo>
                  <a:lnTo>
                    <a:pt x="58" y="58"/>
                  </a:lnTo>
                  <a:lnTo>
                    <a:pt x="58" y="78"/>
                  </a:lnTo>
                  <a:close/>
                  <a:moveTo>
                    <a:pt x="63" y="239"/>
                  </a:moveTo>
                  <a:lnTo>
                    <a:pt x="59" y="239"/>
                  </a:lnTo>
                  <a:lnTo>
                    <a:pt x="59" y="209"/>
                  </a:lnTo>
                  <a:lnTo>
                    <a:pt x="63" y="209"/>
                  </a:lnTo>
                  <a:lnTo>
                    <a:pt x="63" y="239"/>
                  </a:lnTo>
                  <a:close/>
                  <a:moveTo>
                    <a:pt x="66" y="173"/>
                  </a:moveTo>
                  <a:lnTo>
                    <a:pt x="78" y="173"/>
                  </a:lnTo>
                  <a:lnTo>
                    <a:pt x="78" y="193"/>
                  </a:lnTo>
                  <a:lnTo>
                    <a:pt x="66" y="193"/>
                  </a:lnTo>
                  <a:lnTo>
                    <a:pt x="66" y="173"/>
                  </a:lnTo>
                  <a:close/>
                  <a:moveTo>
                    <a:pt x="71" y="239"/>
                  </a:moveTo>
                  <a:lnTo>
                    <a:pt x="67" y="239"/>
                  </a:lnTo>
                  <a:lnTo>
                    <a:pt x="67" y="209"/>
                  </a:lnTo>
                  <a:lnTo>
                    <a:pt x="71" y="209"/>
                  </a:lnTo>
                  <a:lnTo>
                    <a:pt x="71" y="239"/>
                  </a:lnTo>
                  <a:close/>
                  <a:moveTo>
                    <a:pt x="79" y="239"/>
                  </a:moveTo>
                  <a:lnTo>
                    <a:pt x="76" y="239"/>
                  </a:lnTo>
                  <a:lnTo>
                    <a:pt x="76" y="209"/>
                  </a:lnTo>
                  <a:lnTo>
                    <a:pt x="79" y="209"/>
                  </a:lnTo>
                  <a:lnTo>
                    <a:pt x="79" y="239"/>
                  </a:lnTo>
                  <a:close/>
                  <a:moveTo>
                    <a:pt x="88" y="239"/>
                  </a:moveTo>
                  <a:lnTo>
                    <a:pt x="84" y="239"/>
                  </a:lnTo>
                  <a:lnTo>
                    <a:pt x="84" y="209"/>
                  </a:lnTo>
                  <a:lnTo>
                    <a:pt x="88" y="209"/>
                  </a:lnTo>
                  <a:lnTo>
                    <a:pt x="88" y="239"/>
                  </a:lnTo>
                  <a:close/>
                  <a:moveTo>
                    <a:pt x="96" y="239"/>
                  </a:moveTo>
                  <a:lnTo>
                    <a:pt x="92" y="239"/>
                  </a:lnTo>
                  <a:lnTo>
                    <a:pt x="92" y="209"/>
                  </a:lnTo>
                  <a:lnTo>
                    <a:pt x="96" y="209"/>
                  </a:lnTo>
                  <a:lnTo>
                    <a:pt x="96" y="239"/>
                  </a:lnTo>
                  <a:close/>
                  <a:moveTo>
                    <a:pt x="96" y="193"/>
                  </a:moveTo>
                  <a:lnTo>
                    <a:pt x="85" y="193"/>
                  </a:lnTo>
                  <a:lnTo>
                    <a:pt x="85" y="173"/>
                  </a:lnTo>
                  <a:lnTo>
                    <a:pt x="96" y="173"/>
                  </a:lnTo>
                  <a:lnTo>
                    <a:pt x="96" y="193"/>
                  </a:lnTo>
                  <a:close/>
                  <a:moveTo>
                    <a:pt x="96" y="167"/>
                  </a:moveTo>
                  <a:lnTo>
                    <a:pt x="85" y="167"/>
                  </a:lnTo>
                  <a:lnTo>
                    <a:pt x="85" y="147"/>
                  </a:lnTo>
                  <a:lnTo>
                    <a:pt x="96" y="147"/>
                  </a:lnTo>
                  <a:lnTo>
                    <a:pt x="96" y="167"/>
                  </a:lnTo>
                  <a:close/>
                  <a:moveTo>
                    <a:pt x="96" y="142"/>
                  </a:moveTo>
                  <a:lnTo>
                    <a:pt x="85" y="142"/>
                  </a:lnTo>
                  <a:lnTo>
                    <a:pt x="85" y="120"/>
                  </a:lnTo>
                  <a:lnTo>
                    <a:pt x="96" y="120"/>
                  </a:lnTo>
                  <a:lnTo>
                    <a:pt x="96" y="142"/>
                  </a:lnTo>
                  <a:close/>
                  <a:moveTo>
                    <a:pt x="96" y="115"/>
                  </a:moveTo>
                  <a:lnTo>
                    <a:pt x="85" y="115"/>
                  </a:lnTo>
                  <a:lnTo>
                    <a:pt x="85" y="94"/>
                  </a:lnTo>
                  <a:lnTo>
                    <a:pt x="96" y="94"/>
                  </a:lnTo>
                  <a:lnTo>
                    <a:pt x="96" y="115"/>
                  </a:lnTo>
                  <a:close/>
                  <a:moveTo>
                    <a:pt x="96" y="78"/>
                  </a:moveTo>
                  <a:lnTo>
                    <a:pt x="85" y="78"/>
                  </a:lnTo>
                  <a:lnTo>
                    <a:pt x="85" y="58"/>
                  </a:lnTo>
                  <a:lnTo>
                    <a:pt x="96" y="58"/>
                  </a:lnTo>
                  <a:lnTo>
                    <a:pt x="96" y="78"/>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9" name="Rectangle 406"/>
            <p:cNvSpPr>
              <a:spLocks noChangeArrowheads="1"/>
            </p:cNvSpPr>
            <p:nvPr userDrawn="1"/>
          </p:nvSpPr>
          <p:spPr bwMode="gray">
            <a:xfrm>
              <a:off x="11019038" y="3393149"/>
              <a:ext cx="304610" cy="64412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0" name="Rectangle 407"/>
            <p:cNvSpPr>
              <a:spLocks noChangeArrowheads="1"/>
            </p:cNvSpPr>
            <p:nvPr userDrawn="1"/>
          </p:nvSpPr>
          <p:spPr bwMode="gray">
            <a:xfrm>
              <a:off x="11047596" y="3367765"/>
              <a:ext cx="250670" cy="2538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1" name="Rectangle 408"/>
            <p:cNvSpPr>
              <a:spLocks noChangeArrowheads="1"/>
            </p:cNvSpPr>
            <p:nvPr userDrawn="1"/>
          </p:nvSpPr>
          <p:spPr bwMode="gray">
            <a:xfrm>
              <a:off x="11069806" y="3339208"/>
              <a:ext cx="203073" cy="28558"/>
            </a:xfrm>
            <a:prstGeom prst="rect">
              <a:avLst/>
            </a:prstGeom>
            <a:solidFill>
              <a:srgbClr val="BAD8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2" name="Freeform 409"/>
            <p:cNvSpPr>
              <a:spLocks/>
            </p:cNvSpPr>
            <p:nvPr userDrawn="1"/>
          </p:nvSpPr>
          <p:spPr bwMode="gray">
            <a:xfrm>
              <a:off x="11041250" y="3564492"/>
              <a:ext cx="28558" cy="38076"/>
            </a:xfrm>
            <a:custGeom>
              <a:avLst/>
              <a:gdLst>
                <a:gd name="T0" fmla="*/ 5 w 10"/>
                <a:gd name="T1" fmla="*/ 0 h 13"/>
                <a:gd name="T2" fmla="*/ 0 w 10"/>
                <a:gd name="T3" fmla="*/ 4 h 13"/>
                <a:gd name="T4" fmla="*/ 0 w 10"/>
                <a:gd name="T5" fmla="*/ 13 h 13"/>
                <a:gd name="T6" fmla="*/ 10 w 10"/>
                <a:gd name="T7" fmla="*/ 13 h 13"/>
                <a:gd name="T8" fmla="*/ 10 w 10"/>
                <a:gd name="T9" fmla="*/ 4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3" y="0"/>
                    <a:pt x="0" y="2"/>
                    <a:pt x="0" y="4"/>
                  </a:cubicBezTo>
                  <a:cubicBezTo>
                    <a:pt x="0" y="13"/>
                    <a:pt x="0" y="13"/>
                    <a:pt x="0" y="13"/>
                  </a:cubicBezTo>
                  <a:cubicBezTo>
                    <a:pt x="10" y="13"/>
                    <a:pt x="10" y="13"/>
                    <a:pt x="10" y="13"/>
                  </a:cubicBezTo>
                  <a:cubicBezTo>
                    <a:pt x="10" y="4"/>
                    <a:pt x="10" y="4"/>
                    <a:pt x="10" y="4"/>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3" name="Freeform 410"/>
            <p:cNvSpPr>
              <a:spLocks/>
            </p:cNvSpPr>
            <p:nvPr userDrawn="1"/>
          </p:nvSpPr>
          <p:spPr bwMode="gray">
            <a:xfrm>
              <a:off x="11088844" y="3564492"/>
              <a:ext cx="28558" cy="38076"/>
            </a:xfrm>
            <a:custGeom>
              <a:avLst/>
              <a:gdLst>
                <a:gd name="T0" fmla="*/ 5 w 10"/>
                <a:gd name="T1" fmla="*/ 0 h 13"/>
                <a:gd name="T2" fmla="*/ 0 w 10"/>
                <a:gd name="T3" fmla="*/ 4 h 13"/>
                <a:gd name="T4" fmla="*/ 0 w 10"/>
                <a:gd name="T5" fmla="*/ 13 h 13"/>
                <a:gd name="T6" fmla="*/ 10 w 10"/>
                <a:gd name="T7" fmla="*/ 13 h 13"/>
                <a:gd name="T8" fmla="*/ 10 w 10"/>
                <a:gd name="T9" fmla="*/ 4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4"/>
                  </a:cubicBezTo>
                  <a:cubicBezTo>
                    <a:pt x="0" y="13"/>
                    <a:pt x="0" y="13"/>
                    <a:pt x="0" y="13"/>
                  </a:cubicBezTo>
                  <a:cubicBezTo>
                    <a:pt x="10" y="13"/>
                    <a:pt x="10" y="13"/>
                    <a:pt x="10" y="13"/>
                  </a:cubicBezTo>
                  <a:cubicBezTo>
                    <a:pt x="10" y="4"/>
                    <a:pt x="10" y="4"/>
                    <a:pt x="10" y="4"/>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4" name="Freeform 411"/>
            <p:cNvSpPr>
              <a:spLocks/>
            </p:cNvSpPr>
            <p:nvPr userDrawn="1"/>
          </p:nvSpPr>
          <p:spPr bwMode="gray">
            <a:xfrm>
              <a:off x="11136441" y="3564492"/>
              <a:ext cx="25384" cy="38076"/>
            </a:xfrm>
            <a:custGeom>
              <a:avLst/>
              <a:gdLst>
                <a:gd name="T0" fmla="*/ 5 w 9"/>
                <a:gd name="T1" fmla="*/ 0 h 13"/>
                <a:gd name="T2" fmla="*/ 0 w 9"/>
                <a:gd name="T3" fmla="*/ 4 h 13"/>
                <a:gd name="T4" fmla="*/ 0 w 9"/>
                <a:gd name="T5" fmla="*/ 13 h 13"/>
                <a:gd name="T6" fmla="*/ 9 w 9"/>
                <a:gd name="T7" fmla="*/ 13 h 13"/>
                <a:gd name="T8" fmla="*/ 9 w 9"/>
                <a:gd name="T9" fmla="*/ 4 h 13"/>
                <a:gd name="T10" fmla="*/ 5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5" y="0"/>
                  </a:moveTo>
                  <a:cubicBezTo>
                    <a:pt x="2" y="0"/>
                    <a:pt x="0" y="2"/>
                    <a:pt x="0" y="4"/>
                  </a:cubicBezTo>
                  <a:cubicBezTo>
                    <a:pt x="0" y="13"/>
                    <a:pt x="0" y="13"/>
                    <a:pt x="0" y="13"/>
                  </a:cubicBezTo>
                  <a:cubicBezTo>
                    <a:pt x="9" y="13"/>
                    <a:pt x="9" y="13"/>
                    <a:pt x="9" y="13"/>
                  </a:cubicBezTo>
                  <a:cubicBezTo>
                    <a:pt x="9" y="4"/>
                    <a:pt x="9" y="4"/>
                    <a:pt x="9" y="4"/>
                  </a:cubicBezTo>
                  <a:cubicBezTo>
                    <a:pt x="9" y="2"/>
                    <a:pt x="7"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5" name="Freeform 412"/>
            <p:cNvSpPr>
              <a:spLocks/>
            </p:cNvSpPr>
            <p:nvPr userDrawn="1"/>
          </p:nvSpPr>
          <p:spPr bwMode="gray">
            <a:xfrm>
              <a:off x="11180863" y="3564492"/>
              <a:ext cx="28558" cy="38076"/>
            </a:xfrm>
            <a:custGeom>
              <a:avLst/>
              <a:gdLst>
                <a:gd name="T0" fmla="*/ 5 w 10"/>
                <a:gd name="T1" fmla="*/ 0 h 13"/>
                <a:gd name="T2" fmla="*/ 0 w 10"/>
                <a:gd name="T3" fmla="*/ 4 h 13"/>
                <a:gd name="T4" fmla="*/ 0 w 10"/>
                <a:gd name="T5" fmla="*/ 13 h 13"/>
                <a:gd name="T6" fmla="*/ 10 w 10"/>
                <a:gd name="T7" fmla="*/ 13 h 13"/>
                <a:gd name="T8" fmla="*/ 10 w 10"/>
                <a:gd name="T9" fmla="*/ 4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4"/>
                  </a:cubicBezTo>
                  <a:cubicBezTo>
                    <a:pt x="0" y="13"/>
                    <a:pt x="0" y="13"/>
                    <a:pt x="0" y="13"/>
                  </a:cubicBezTo>
                  <a:cubicBezTo>
                    <a:pt x="10" y="13"/>
                    <a:pt x="10" y="13"/>
                    <a:pt x="10" y="13"/>
                  </a:cubicBezTo>
                  <a:cubicBezTo>
                    <a:pt x="10" y="4"/>
                    <a:pt x="10" y="4"/>
                    <a:pt x="10" y="4"/>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6" name="Freeform 413"/>
            <p:cNvSpPr>
              <a:spLocks/>
            </p:cNvSpPr>
            <p:nvPr userDrawn="1"/>
          </p:nvSpPr>
          <p:spPr bwMode="gray">
            <a:xfrm>
              <a:off x="11228457" y="3564492"/>
              <a:ext cx="28558" cy="38076"/>
            </a:xfrm>
            <a:custGeom>
              <a:avLst/>
              <a:gdLst>
                <a:gd name="T0" fmla="*/ 5 w 10"/>
                <a:gd name="T1" fmla="*/ 0 h 13"/>
                <a:gd name="T2" fmla="*/ 0 w 10"/>
                <a:gd name="T3" fmla="*/ 4 h 13"/>
                <a:gd name="T4" fmla="*/ 0 w 10"/>
                <a:gd name="T5" fmla="*/ 13 h 13"/>
                <a:gd name="T6" fmla="*/ 10 w 10"/>
                <a:gd name="T7" fmla="*/ 13 h 13"/>
                <a:gd name="T8" fmla="*/ 10 w 10"/>
                <a:gd name="T9" fmla="*/ 4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4"/>
                  </a:cubicBezTo>
                  <a:cubicBezTo>
                    <a:pt x="0" y="13"/>
                    <a:pt x="0" y="13"/>
                    <a:pt x="0" y="13"/>
                  </a:cubicBezTo>
                  <a:cubicBezTo>
                    <a:pt x="10" y="13"/>
                    <a:pt x="10" y="13"/>
                    <a:pt x="10" y="13"/>
                  </a:cubicBezTo>
                  <a:cubicBezTo>
                    <a:pt x="10" y="4"/>
                    <a:pt x="10" y="4"/>
                    <a:pt x="10" y="4"/>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7" name="Freeform 414"/>
            <p:cNvSpPr>
              <a:spLocks/>
            </p:cNvSpPr>
            <p:nvPr userDrawn="1"/>
          </p:nvSpPr>
          <p:spPr bwMode="gray">
            <a:xfrm>
              <a:off x="11272879" y="3564492"/>
              <a:ext cx="28558" cy="38076"/>
            </a:xfrm>
            <a:custGeom>
              <a:avLst/>
              <a:gdLst>
                <a:gd name="T0" fmla="*/ 4 w 9"/>
                <a:gd name="T1" fmla="*/ 0 h 13"/>
                <a:gd name="T2" fmla="*/ 0 w 9"/>
                <a:gd name="T3" fmla="*/ 4 h 13"/>
                <a:gd name="T4" fmla="*/ 0 w 9"/>
                <a:gd name="T5" fmla="*/ 13 h 13"/>
                <a:gd name="T6" fmla="*/ 9 w 9"/>
                <a:gd name="T7" fmla="*/ 13 h 13"/>
                <a:gd name="T8" fmla="*/ 9 w 9"/>
                <a:gd name="T9" fmla="*/ 4 h 13"/>
                <a:gd name="T10" fmla="*/ 4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4" y="0"/>
                  </a:moveTo>
                  <a:cubicBezTo>
                    <a:pt x="2" y="0"/>
                    <a:pt x="0" y="2"/>
                    <a:pt x="0" y="4"/>
                  </a:cubicBezTo>
                  <a:cubicBezTo>
                    <a:pt x="0" y="13"/>
                    <a:pt x="0" y="13"/>
                    <a:pt x="0" y="13"/>
                  </a:cubicBezTo>
                  <a:cubicBezTo>
                    <a:pt x="9" y="13"/>
                    <a:pt x="9" y="13"/>
                    <a:pt x="9" y="13"/>
                  </a:cubicBezTo>
                  <a:cubicBezTo>
                    <a:pt x="9" y="4"/>
                    <a:pt x="9" y="4"/>
                    <a:pt x="9" y="4"/>
                  </a:cubicBezTo>
                  <a:cubicBezTo>
                    <a:pt x="9" y="2"/>
                    <a:pt x="7" y="0"/>
                    <a:pt x="4"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8" name="Freeform 415"/>
            <p:cNvSpPr>
              <a:spLocks/>
            </p:cNvSpPr>
            <p:nvPr userDrawn="1"/>
          </p:nvSpPr>
          <p:spPr bwMode="gray">
            <a:xfrm>
              <a:off x="11041250" y="3621606"/>
              <a:ext cx="28558" cy="38076"/>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3"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9" name="Freeform 416"/>
            <p:cNvSpPr>
              <a:spLocks/>
            </p:cNvSpPr>
            <p:nvPr userDrawn="1"/>
          </p:nvSpPr>
          <p:spPr bwMode="gray">
            <a:xfrm>
              <a:off x="11088844" y="3621606"/>
              <a:ext cx="28558" cy="38076"/>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0" name="Freeform 417"/>
            <p:cNvSpPr>
              <a:spLocks/>
            </p:cNvSpPr>
            <p:nvPr userDrawn="1"/>
          </p:nvSpPr>
          <p:spPr bwMode="gray">
            <a:xfrm>
              <a:off x="11136441" y="3621606"/>
              <a:ext cx="25384" cy="38076"/>
            </a:xfrm>
            <a:custGeom>
              <a:avLst/>
              <a:gdLst>
                <a:gd name="T0" fmla="*/ 5 w 9"/>
                <a:gd name="T1" fmla="*/ 0 h 13"/>
                <a:gd name="T2" fmla="*/ 0 w 9"/>
                <a:gd name="T3" fmla="*/ 5 h 13"/>
                <a:gd name="T4" fmla="*/ 0 w 9"/>
                <a:gd name="T5" fmla="*/ 13 h 13"/>
                <a:gd name="T6" fmla="*/ 9 w 9"/>
                <a:gd name="T7" fmla="*/ 13 h 13"/>
                <a:gd name="T8" fmla="*/ 9 w 9"/>
                <a:gd name="T9" fmla="*/ 5 h 13"/>
                <a:gd name="T10" fmla="*/ 5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5" y="0"/>
                  </a:moveTo>
                  <a:cubicBezTo>
                    <a:pt x="2" y="0"/>
                    <a:pt x="0" y="2"/>
                    <a:pt x="0" y="5"/>
                  </a:cubicBezTo>
                  <a:cubicBezTo>
                    <a:pt x="0" y="13"/>
                    <a:pt x="0" y="13"/>
                    <a:pt x="0" y="13"/>
                  </a:cubicBezTo>
                  <a:cubicBezTo>
                    <a:pt x="9" y="13"/>
                    <a:pt x="9" y="13"/>
                    <a:pt x="9" y="13"/>
                  </a:cubicBezTo>
                  <a:cubicBezTo>
                    <a:pt x="9" y="5"/>
                    <a:pt x="9" y="5"/>
                    <a:pt x="9" y="5"/>
                  </a:cubicBezTo>
                  <a:cubicBezTo>
                    <a:pt x="9" y="2"/>
                    <a:pt x="7"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1" name="Freeform 418"/>
            <p:cNvSpPr>
              <a:spLocks/>
            </p:cNvSpPr>
            <p:nvPr userDrawn="1"/>
          </p:nvSpPr>
          <p:spPr bwMode="gray">
            <a:xfrm>
              <a:off x="11180863" y="3621606"/>
              <a:ext cx="28558" cy="38076"/>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2" name="Freeform 419"/>
            <p:cNvSpPr>
              <a:spLocks/>
            </p:cNvSpPr>
            <p:nvPr userDrawn="1"/>
          </p:nvSpPr>
          <p:spPr bwMode="gray">
            <a:xfrm>
              <a:off x="11228457" y="3621606"/>
              <a:ext cx="28558" cy="38076"/>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3" name="Freeform 420"/>
            <p:cNvSpPr>
              <a:spLocks/>
            </p:cNvSpPr>
            <p:nvPr userDrawn="1"/>
          </p:nvSpPr>
          <p:spPr bwMode="gray">
            <a:xfrm>
              <a:off x="11272879" y="3621606"/>
              <a:ext cx="28558" cy="38076"/>
            </a:xfrm>
            <a:custGeom>
              <a:avLst/>
              <a:gdLst>
                <a:gd name="T0" fmla="*/ 4 w 9"/>
                <a:gd name="T1" fmla="*/ 0 h 13"/>
                <a:gd name="T2" fmla="*/ 0 w 9"/>
                <a:gd name="T3" fmla="*/ 5 h 13"/>
                <a:gd name="T4" fmla="*/ 0 w 9"/>
                <a:gd name="T5" fmla="*/ 13 h 13"/>
                <a:gd name="T6" fmla="*/ 9 w 9"/>
                <a:gd name="T7" fmla="*/ 13 h 13"/>
                <a:gd name="T8" fmla="*/ 9 w 9"/>
                <a:gd name="T9" fmla="*/ 5 h 13"/>
                <a:gd name="T10" fmla="*/ 4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4" y="0"/>
                  </a:moveTo>
                  <a:cubicBezTo>
                    <a:pt x="2" y="0"/>
                    <a:pt x="0" y="2"/>
                    <a:pt x="0" y="5"/>
                  </a:cubicBezTo>
                  <a:cubicBezTo>
                    <a:pt x="0" y="13"/>
                    <a:pt x="0" y="13"/>
                    <a:pt x="0" y="13"/>
                  </a:cubicBezTo>
                  <a:cubicBezTo>
                    <a:pt x="9" y="13"/>
                    <a:pt x="9" y="13"/>
                    <a:pt x="9" y="13"/>
                  </a:cubicBezTo>
                  <a:cubicBezTo>
                    <a:pt x="9" y="5"/>
                    <a:pt x="9" y="5"/>
                    <a:pt x="9" y="5"/>
                  </a:cubicBezTo>
                  <a:cubicBezTo>
                    <a:pt x="9" y="2"/>
                    <a:pt x="7" y="0"/>
                    <a:pt x="4"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4" name="Freeform 421"/>
            <p:cNvSpPr>
              <a:spLocks/>
            </p:cNvSpPr>
            <p:nvPr userDrawn="1"/>
          </p:nvSpPr>
          <p:spPr bwMode="gray">
            <a:xfrm>
              <a:off x="11041250" y="3675549"/>
              <a:ext cx="28558" cy="412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3"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5" name="Freeform 422"/>
            <p:cNvSpPr>
              <a:spLocks/>
            </p:cNvSpPr>
            <p:nvPr userDrawn="1"/>
          </p:nvSpPr>
          <p:spPr bwMode="gray">
            <a:xfrm>
              <a:off x="11088844" y="3675549"/>
              <a:ext cx="28558" cy="412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6" name="Freeform 423"/>
            <p:cNvSpPr>
              <a:spLocks/>
            </p:cNvSpPr>
            <p:nvPr userDrawn="1"/>
          </p:nvSpPr>
          <p:spPr bwMode="gray">
            <a:xfrm>
              <a:off x="11136441" y="3675549"/>
              <a:ext cx="25384" cy="41250"/>
            </a:xfrm>
            <a:custGeom>
              <a:avLst/>
              <a:gdLst>
                <a:gd name="T0" fmla="*/ 5 w 9"/>
                <a:gd name="T1" fmla="*/ 0 h 14"/>
                <a:gd name="T2" fmla="*/ 0 w 9"/>
                <a:gd name="T3" fmla="*/ 5 h 14"/>
                <a:gd name="T4" fmla="*/ 0 w 9"/>
                <a:gd name="T5" fmla="*/ 14 h 14"/>
                <a:gd name="T6" fmla="*/ 9 w 9"/>
                <a:gd name="T7" fmla="*/ 14 h 14"/>
                <a:gd name="T8" fmla="*/ 9 w 9"/>
                <a:gd name="T9" fmla="*/ 5 h 14"/>
                <a:gd name="T10" fmla="*/ 5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5" y="0"/>
                  </a:moveTo>
                  <a:cubicBezTo>
                    <a:pt x="2" y="0"/>
                    <a:pt x="0" y="2"/>
                    <a:pt x="0" y="5"/>
                  </a:cubicBezTo>
                  <a:cubicBezTo>
                    <a:pt x="0" y="14"/>
                    <a:pt x="0" y="14"/>
                    <a:pt x="0" y="14"/>
                  </a:cubicBezTo>
                  <a:cubicBezTo>
                    <a:pt x="9" y="14"/>
                    <a:pt x="9" y="14"/>
                    <a:pt x="9" y="14"/>
                  </a:cubicBezTo>
                  <a:cubicBezTo>
                    <a:pt x="9" y="5"/>
                    <a:pt x="9" y="5"/>
                    <a:pt x="9" y="5"/>
                  </a:cubicBezTo>
                  <a:cubicBezTo>
                    <a:pt x="9" y="2"/>
                    <a:pt x="7"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7" name="Freeform 424"/>
            <p:cNvSpPr>
              <a:spLocks/>
            </p:cNvSpPr>
            <p:nvPr userDrawn="1"/>
          </p:nvSpPr>
          <p:spPr bwMode="gray">
            <a:xfrm>
              <a:off x="11180863" y="3675549"/>
              <a:ext cx="28558" cy="412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8" name="Freeform 425"/>
            <p:cNvSpPr>
              <a:spLocks/>
            </p:cNvSpPr>
            <p:nvPr userDrawn="1"/>
          </p:nvSpPr>
          <p:spPr bwMode="gray">
            <a:xfrm>
              <a:off x="11228457" y="3675549"/>
              <a:ext cx="28558" cy="412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9" name="Freeform 426"/>
            <p:cNvSpPr>
              <a:spLocks/>
            </p:cNvSpPr>
            <p:nvPr userDrawn="1"/>
          </p:nvSpPr>
          <p:spPr bwMode="gray">
            <a:xfrm>
              <a:off x="11272879" y="3675549"/>
              <a:ext cx="28558" cy="41250"/>
            </a:xfrm>
            <a:custGeom>
              <a:avLst/>
              <a:gdLst>
                <a:gd name="T0" fmla="*/ 4 w 9"/>
                <a:gd name="T1" fmla="*/ 0 h 14"/>
                <a:gd name="T2" fmla="*/ 0 w 9"/>
                <a:gd name="T3" fmla="*/ 5 h 14"/>
                <a:gd name="T4" fmla="*/ 0 w 9"/>
                <a:gd name="T5" fmla="*/ 14 h 14"/>
                <a:gd name="T6" fmla="*/ 9 w 9"/>
                <a:gd name="T7" fmla="*/ 14 h 14"/>
                <a:gd name="T8" fmla="*/ 9 w 9"/>
                <a:gd name="T9" fmla="*/ 5 h 14"/>
                <a:gd name="T10" fmla="*/ 4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4" y="0"/>
                  </a:moveTo>
                  <a:cubicBezTo>
                    <a:pt x="2" y="0"/>
                    <a:pt x="0" y="2"/>
                    <a:pt x="0" y="5"/>
                  </a:cubicBezTo>
                  <a:cubicBezTo>
                    <a:pt x="0" y="14"/>
                    <a:pt x="0" y="14"/>
                    <a:pt x="0" y="14"/>
                  </a:cubicBezTo>
                  <a:cubicBezTo>
                    <a:pt x="9" y="14"/>
                    <a:pt x="9" y="14"/>
                    <a:pt x="9" y="14"/>
                  </a:cubicBezTo>
                  <a:cubicBezTo>
                    <a:pt x="9" y="5"/>
                    <a:pt x="9" y="5"/>
                    <a:pt x="9" y="5"/>
                  </a:cubicBezTo>
                  <a:cubicBezTo>
                    <a:pt x="9" y="2"/>
                    <a:pt x="7" y="0"/>
                    <a:pt x="4"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0" name="Freeform 427"/>
            <p:cNvSpPr>
              <a:spLocks/>
            </p:cNvSpPr>
            <p:nvPr userDrawn="1"/>
          </p:nvSpPr>
          <p:spPr bwMode="gray">
            <a:xfrm>
              <a:off x="11041250" y="3735835"/>
              <a:ext cx="28558" cy="38076"/>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3"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1" name="Freeform 428"/>
            <p:cNvSpPr>
              <a:spLocks/>
            </p:cNvSpPr>
            <p:nvPr userDrawn="1"/>
          </p:nvSpPr>
          <p:spPr bwMode="gray">
            <a:xfrm>
              <a:off x="11088844" y="3735835"/>
              <a:ext cx="28558" cy="38076"/>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2" name="Freeform 429"/>
            <p:cNvSpPr>
              <a:spLocks/>
            </p:cNvSpPr>
            <p:nvPr userDrawn="1"/>
          </p:nvSpPr>
          <p:spPr bwMode="gray">
            <a:xfrm>
              <a:off x="11136441" y="3735835"/>
              <a:ext cx="25384" cy="38076"/>
            </a:xfrm>
            <a:custGeom>
              <a:avLst/>
              <a:gdLst>
                <a:gd name="T0" fmla="*/ 5 w 9"/>
                <a:gd name="T1" fmla="*/ 0 h 13"/>
                <a:gd name="T2" fmla="*/ 0 w 9"/>
                <a:gd name="T3" fmla="*/ 5 h 13"/>
                <a:gd name="T4" fmla="*/ 0 w 9"/>
                <a:gd name="T5" fmla="*/ 13 h 13"/>
                <a:gd name="T6" fmla="*/ 9 w 9"/>
                <a:gd name="T7" fmla="*/ 13 h 13"/>
                <a:gd name="T8" fmla="*/ 9 w 9"/>
                <a:gd name="T9" fmla="*/ 5 h 13"/>
                <a:gd name="T10" fmla="*/ 5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5" y="0"/>
                  </a:moveTo>
                  <a:cubicBezTo>
                    <a:pt x="2" y="0"/>
                    <a:pt x="0" y="2"/>
                    <a:pt x="0" y="5"/>
                  </a:cubicBezTo>
                  <a:cubicBezTo>
                    <a:pt x="0" y="13"/>
                    <a:pt x="0" y="13"/>
                    <a:pt x="0" y="13"/>
                  </a:cubicBezTo>
                  <a:cubicBezTo>
                    <a:pt x="9" y="13"/>
                    <a:pt x="9" y="13"/>
                    <a:pt x="9" y="13"/>
                  </a:cubicBezTo>
                  <a:cubicBezTo>
                    <a:pt x="9" y="5"/>
                    <a:pt x="9" y="5"/>
                    <a:pt x="9" y="5"/>
                  </a:cubicBezTo>
                  <a:cubicBezTo>
                    <a:pt x="9" y="2"/>
                    <a:pt x="7"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3" name="Freeform 430"/>
            <p:cNvSpPr>
              <a:spLocks/>
            </p:cNvSpPr>
            <p:nvPr userDrawn="1"/>
          </p:nvSpPr>
          <p:spPr bwMode="gray">
            <a:xfrm>
              <a:off x="11180863" y="3735835"/>
              <a:ext cx="28558" cy="38076"/>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4" name="Freeform 431"/>
            <p:cNvSpPr>
              <a:spLocks/>
            </p:cNvSpPr>
            <p:nvPr userDrawn="1"/>
          </p:nvSpPr>
          <p:spPr bwMode="gray">
            <a:xfrm>
              <a:off x="11228457" y="3735835"/>
              <a:ext cx="28558" cy="38076"/>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5" name="Freeform 432"/>
            <p:cNvSpPr>
              <a:spLocks/>
            </p:cNvSpPr>
            <p:nvPr userDrawn="1"/>
          </p:nvSpPr>
          <p:spPr bwMode="gray">
            <a:xfrm>
              <a:off x="11272879" y="3735835"/>
              <a:ext cx="28558" cy="38076"/>
            </a:xfrm>
            <a:custGeom>
              <a:avLst/>
              <a:gdLst>
                <a:gd name="T0" fmla="*/ 4 w 9"/>
                <a:gd name="T1" fmla="*/ 0 h 13"/>
                <a:gd name="T2" fmla="*/ 0 w 9"/>
                <a:gd name="T3" fmla="*/ 5 h 13"/>
                <a:gd name="T4" fmla="*/ 0 w 9"/>
                <a:gd name="T5" fmla="*/ 13 h 13"/>
                <a:gd name="T6" fmla="*/ 9 w 9"/>
                <a:gd name="T7" fmla="*/ 13 h 13"/>
                <a:gd name="T8" fmla="*/ 9 w 9"/>
                <a:gd name="T9" fmla="*/ 5 h 13"/>
                <a:gd name="T10" fmla="*/ 4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4" y="0"/>
                  </a:moveTo>
                  <a:cubicBezTo>
                    <a:pt x="2" y="0"/>
                    <a:pt x="0" y="2"/>
                    <a:pt x="0" y="5"/>
                  </a:cubicBezTo>
                  <a:cubicBezTo>
                    <a:pt x="0" y="13"/>
                    <a:pt x="0" y="13"/>
                    <a:pt x="0" y="13"/>
                  </a:cubicBezTo>
                  <a:cubicBezTo>
                    <a:pt x="9" y="13"/>
                    <a:pt x="9" y="13"/>
                    <a:pt x="9" y="13"/>
                  </a:cubicBezTo>
                  <a:cubicBezTo>
                    <a:pt x="9" y="5"/>
                    <a:pt x="9" y="5"/>
                    <a:pt x="9" y="5"/>
                  </a:cubicBezTo>
                  <a:cubicBezTo>
                    <a:pt x="9" y="2"/>
                    <a:pt x="7" y="0"/>
                    <a:pt x="4"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6" name="Freeform 433"/>
            <p:cNvSpPr>
              <a:spLocks/>
            </p:cNvSpPr>
            <p:nvPr userDrawn="1"/>
          </p:nvSpPr>
          <p:spPr bwMode="gray">
            <a:xfrm>
              <a:off x="11041250" y="3789777"/>
              <a:ext cx="28558" cy="412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3"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7" name="Freeform 434"/>
            <p:cNvSpPr>
              <a:spLocks/>
            </p:cNvSpPr>
            <p:nvPr userDrawn="1"/>
          </p:nvSpPr>
          <p:spPr bwMode="gray">
            <a:xfrm>
              <a:off x="11088844" y="3789777"/>
              <a:ext cx="28558" cy="412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8" name="Freeform 435"/>
            <p:cNvSpPr>
              <a:spLocks/>
            </p:cNvSpPr>
            <p:nvPr userDrawn="1"/>
          </p:nvSpPr>
          <p:spPr bwMode="gray">
            <a:xfrm>
              <a:off x="11136441" y="3789777"/>
              <a:ext cx="25384" cy="41250"/>
            </a:xfrm>
            <a:custGeom>
              <a:avLst/>
              <a:gdLst>
                <a:gd name="T0" fmla="*/ 5 w 9"/>
                <a:gd name="T1" fmla="*/ 0 h 14"/>
                <a:gd name="T2" fmla="*/ 0 w 9"/>
                <a:gd name="T3" fmla="*/ 5 h 14"/>
                <a:gd name="T4" fmla="*/ 0 w 9"/>
                <a:gd name="T5" fmla="*/ 14 h 14"/>
                <a:gd name="T6" fmla="*/ 9 w 9"/>
                <a:gd name="T7" fmla="*/ 14 h 14"/>
                <a:gd name="T8" fmla="*/ 9 w 9"/>
                <a:gd name="T9" fmla="*/ 5 h 14"/>
                <a:gd name="T10" fmla="*/ 5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5" y="0"/>
                  </a:moveTo>
                  <a:cubicBezTo>
                    <a:pt x="2" y="0"/>
                    <a:pt x="0" y="2"/>
                    <a:pt x="0" y="5"/>
                  </a:cubicBezTo>
                  <a:cubicBezTo>
                    <a:pt x="0" y="14"/>
                    <a:pt x="0" y="14"/>
                    <a:pt x="0" y="14"/>
                  </a:cubicBezTo>
                  <a:cubicBezTo>
                    <a:pt x="9" y="14"/>
                    <a:pt x="9" y="14"/>
                    <a:pt x="9" y="14"/>
                  </a:cubicBezTo>
                  <a:cubicBezTo>
                    <a:pt x="9" y="5"/>
                    <a:pt x="9" y="5"/>
                    <a:pt x="9" y="5"/>
                  </a:cubicBezTo>
                  <a:cubicBezTo>
                    <a:pt x="9" y="2"/>
                    <a:pt x="7"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9" name="Freeform 436"/>
            <p:cNvSpPr>
              <a:spLocks/>
            </p:cNvSpPr>
            <p:nvPr userDrawn="1"/>
          </p:nvSpPr>
          <p:spPr bwMode="gray">
            <a:xfrm>
              <a:off x="11180863" y="3789777"/>
              <a:ext cx="28558" cy="412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0" name="Freeform 437"/>
            <p:cNvSpPr>
              <a:spLocks/>
            </p:cNvSpPr>
            <p:nvPr userDrawn="1"/>
          </p:nvSpPr>
          <p:spPr bwMode="gray">
            <a:xfrm>
              <a:off x="11228457" y="3789777"/>
              <a:ext cx="28558" cy="412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1" name="Freeform 438"/>
            <p:cNvSpPr>
              <a:spLocks/>
            </p:cNvSpPr>
            <p:nvPr userDrawn="1"/>
          </p:nvSpPr>
          <p:spPr bwMode="gray">
            <a:xfrm>
              <a:off x="11272879" y="3789777"/>
              <a:ext cx="28558" cy="41250"/>
            </a:xfrm>
            <a:custGeom>
              <a:avLst/>
              <a:gdLst>
                <a:gd name="T0" fmla="*/ 4 w 9"/>
                <a:gd name="T1" fmla="*/ 0 h 14"/>
                <a:gd name="T2" fmla="*/ 0 w 9"/>
                <a:gd name="T3" fmla="*/ 5 h 14"/>
                <a:gd name="T4" fmla="*/ 0 w 9"/>
                <a:gd name="T5" fmla="*/ 14 h 14"/>
                <a:gd name="T6" fmla="*/ 9 w 9"/>
                <a:gd name="T7" fmla="*/ 14 h 14"/>
                <a:gd name="T8" fmla="*/ 9 w 9"/>
                <a:gd name="T9" fmla="*/ 5 h 14"/>
                <a:gd name="T10" fmla="*/ 4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4" y="0"/>
                  </a:moveTo>
                  <a:cubicBezTo>
                    <a:pt x="2" y="0"/>
                    <a:pt x="0" y="2"/>
                    <a:pt x="0" y="5"/>
                  </a:cubicBezTo>
                  <a:cubicBezTo>
                    <a:pt x="0" y="14"/>
                    <a:pt x="0" y="14"/>
                    <a:pt x="0" y="14"/>
                  </a:cubicBezTo>
                  <a:cubicBezTo>
                    <a:pt x="9" y="14"/>
                    <a:pt x="9" y="14"/>
                    <a:pt x="9" y="14"/>
                  </a:cubicBezTo>
                  <a:cubicBezTo>
                    <a:pt x="9" y="5"/>
                    <a:pt x="9" y="5"/>
                    <a:pt x="9" y="5"/>
                  </a:cubicBezTo>
                  <a:cubicBezTo>
                    <a:pt x="9" y="2"/>
                    <a:pt x="7" y="0"/>
                    <a:pt x="4"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2" name="Freeform 439"/>
            <p:cNvSpPr>
              <a:spLocks/>
            </p:cNvSpPr>
            <p:nvPr userDrawn="1"/>
          </p:nvSpPr>
          <p:spPr bwMode="gray">
            <a:xfrm>
              <a:off x="11041250" y="3850064"/>
              <a:ext cx="28558" cy="38076"/>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3"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3" name="Freeform 440"/>
            <p:cNvSpPr>
              <a:spLocks/>
            </p:cNvSpPr>
            <p:nvPr userDrawn="1"/>
          </p:nvSpPr>
          <p:spPr bwMode="gray">
            <a:xfrm>
              <a:off x="11088844" y="3850064"/>
              <a:ext cx="28558" cy="38076"/>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4" name="Freeform 441"/>
            <p:cNvSpPr>
              <a:spLocks/>
            </p:cNvSpPr>
            <p:nvPr userDrawn="1"/>
          </p:nvSpPr>
          <p:spPr bwMode="gray">
            <a:xfrm>
              <a:off x="11136441" y="3850064"/>
              <a:ext cx="25384" cy="38076"/>
            </a:xfrm>
            <a:custGeom>
              <a:avLst/>
              <a:gdLst>
                <a:gd name="T0" fmla="*/ 5 w 9"/>
                <a:gd name="T1" fmla="*/ 0 h 13"/>
                <a:gd name="T2" fmla="*/ 0 w 9"/>
                <a:gd name="T3" fmla="*/ 5 h 13"/>
                <a:gd name="T4" fmla="*/ 0 w 9"/>
                <a:gd name="T5" fmla="*/ 13 h 13"/>
                <a:gd name="T6" fmla="*/ 9 w 9"/>
                <a:gd name="T7" fmla="*/ 13 h 13"/>
                <a:gd name="T8" fmla="*/ 9 w 9"/>
                <a:gd name="T9" fmla="*/ 5 h 13"/>
                <a:gd name="T10" fmla="*/ 5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5" y="0"/>
                  </a:moveTo>
                  <a:cubicBezTo>
                    <a:pt x="2" y="0"/>
                    <a:pt x="0" y="2"/>
                    <a:pt x="0" y="5"/>
                  </a:cubicBezTo>
                  <a:cubicBezTo>
                    <a:pt x="0" y="13"/>
                    <a:pt x="0" y="13"/>
                    <a:pt x="0" y="13"/>
                  </a:cubicBezTo>
                  <a:cubicBezTo>
                    <a:pt x="9" y="13"/>
                    <a:pt x="9" y="13"/>
                    <a:pt x="9" y="13"/>
                  </a:cubicBezTo>
                  <a:cubicBezTo>
                    <a:pt x="9" y="5"/>
                    <a:pt x="9" y="5"/>
                    <a:pt x="9" y="5"/>
                  </a:cubicBezTo>
                  <a:cubicBezTo>
                    <a:pt x="9" y="2"/>
                    <a:pt x="7"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5" name="Freeform 443"/>
            <p:cNvSpPr>
              <a:spLocks/>
            </p:cNvSpPr>
            <p:nvPr userDrawn="1"/>
          </p:nvSpPr>
          <p:spPr bwMode="gray">
            <a:xfrm>
              <a:off x="11180861" y="3850062"/>
              <a:ext cx="28558" cy="38076"/>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6" name="Freeform 444"/>
            <p:cNvSpPr>
              <a:spLocks/>
            </p:cNvSpPr>
            <p:nvPr userDrawn="1"/>
          </p:nvSpPr>
          <p:spPr bwMode="gray">
            <a:xfrm>
              <a:off x="11228457" y="3850062"/>
              <a:ext cx="28558" cy="38076"/>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7" name="Freeform 445"/>
            <p:cNvSpPr>
              <a:spLocks/>
            </p:cNvSpPr>
            <p:nvPr userDrawn="1"/>
          </p:nvSpPr>
          <p:spPr bwMode="gray">
            <a:xfrm>
              <a:off x="11272879" y="3850062"/>
              <a:ext cx="28558" cy="38076"/>
            </a:xfrm>
            <a:custGeom>
              <a:avLst/>
              <a:gdLst>
                <a:gd name="T0" fmla="*/ 4 w 9"/>
                <a:gd name="T1" fmla="*/ 0 h 13"/>
                <a:gd name="T2" fmla="*/ 0 w 9"/>
                <a:gd name="T3" fmla="*/ 5 h 13"/>
                <a:gd name="T4" fmla="*/ 0 w 9"/>
                <a:gd name="T5" fmla="*/ 13 h 13"/>
                <a:gd name="T6" fmla="*/ 9 w 9"/>
                <a:gd name="T7" fmla="*/ 13 h 13"/>
                <a:gd name="T8" fmla="*/ 9 w 9"/>
                <a:gd name="T9" fmla="*/ 5 h 13"/>
                <a:gd name="T10" fmla="*/ 4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4" y="0"/>
                  </a:moveTo>
                  <a:cubicBezTo>
                    <a:pt x="2" y="0"/>
                    <a:pt x="0" y="2"/>
                    <a:pt x="0" y="5"/>
                  </a:cubicBezTo>
                  <a:cubicBezTo>
                    <a:pt x="0" y="13"/>
                    <a:pt x="0" y="13"/>
                    <a:pt x="0" y="13"/>
                  </a:cubicBezTo>
                  <a:cubicBezTo>
                    <a:pt x="9" y="13"/>
                    <a:pt x="9" y="13"/>
                    <a:pt x="9" y="13"/>
                  </a:cubicBezTo>
                  <a:cubicBezTo>
                    <a:pt x="9" y="5"/>
                    <a:pt x="9" y="5"/>
                    <a:pt x="9" y="5"/>
                  </a:cubicBezTo>
                  <a:cubicBezTo>
                    <a:pt x="9" y="2"/>
                    <a:pt x="7" y="0"/>
                    <a:pt x="4"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8" name="Freeform 446"/>
            <p:cNvSpPr>
              <a:spLocks/>
            </p:cNvSpPr>
            <p:nvPr userDrawn="1"/>
          </p:nvSpPr>
          <p:spPr bwMode="gray">
            <a:xfrm>
              <a:off x="11041248" y="3907176"/>
              <a:ext cx="28558" cy="41248"/>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3" y="0"/>
                    <a:pt x="0" y="3"/>
                    <a:pt x="0" y="5"/>
                  </a:cubicBezTo>
                  <a:cubicBezTo>
                    <a:pt x="0" y="14"/>
                    <a:pt x="0" y="14"/>
                    <a:pt x="0" y="14"/>
                  </a:cubicBezTo>
                  <a:cubicBezTo>
                    <a:pt x="10" y="14"/>
                    <a:pt x="10" y="14"/>
                    <a:pt x="10" y="14"/>
                  </a:cubicBezTo>
                  <a:cubicBezTo>
                    <a:pt x="10" y="5"/>
                    <a:pt x="10" y="5"/>
                    <a:pt x="10" y="5"/>
                  </a:cubicBezTo>
                  <a:cubicBezTo>
                    <a:pt x="10" y="3"/>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9" name="Freeform 447"/>
            <p:cNvSpPr>
              <a:spLocks/>
            </p:cNvSpPr>
            <p:nvPr userDrawn="1"/>
          </p:nvSpPr>
          <p:spPr bwMode="gray">
            <a:xfrm>
              <a:off x="11088844" y="3907176"/>
              <a:ext cx="28558" cy="41248"/>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3"/>
                    <a:pt x="0" y="5"/>
                  </a:cubicBezTo>
                  <a:cubicBezTo>
                    <a:pt x="0" y="14"/>
                    <a:pt x="0" y="14"/>
                    <a:pt x="0" y="14"/>
                  </a:cubicBezTo>
                  <a:cubicBezTo>
                    <a:pt x="10" y="14"/>
                    <a:pt x="10" y="14"/>
                    <a:pt x="10" y="14"/>
                  </a:cubicBezTo>
                  <a:cubicBezTo>
                    <a:pt x="10" y="5"/>
                    <a:pt x="10" y="5"/>
                    <a:pt x="10" y="5"/>
                  </a:cubicBezTo>
                  <a:cubicBezTo>
                    <a:pt x="10" y="3"/>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0" name="Freeform 448"/>
            <p:cNvSpPr>
              <a:spLocks/>
            </p:cNvSpPr>
            <p:nvPr userDrawn="1"/>
          </p:nvSpPr>
          <p:spPr bwMode="gray">
            <a:xfrm>
              <a:off x="11136439" y="3907176"/>
              <a:ext cx="25384" cy="41248"/>
            </a:xfrm>
            <a:custGeom>
              <a:avLst/>
              <a:gdLst>
                <a:gd name="T0" fmla="*/ 5 w 9"/>
                <a:gd name="T1" fmla="*/ 0 h 14"/>
                <a:gd name="T2" fmla="*/ 0 w 9"/>
                <a:gd name="T3" fmla="*/ 5 h 14"/>
                <a:gd name="T4" fmla="*/ 0 w 9"/>
                <a:gd name="T5" fmla="*/ 14 h 14"/>
                <a:gd name="T6" fmla="*/ 9 w 9"/>
                <a:gd name="T7" fmla="*/ 14 h 14"/>
                <a:gd name="T8" fmla="*/ 9 w 9"/>
                <a:gd name="T9" fmla="*/ 5 h 14"/>
                <a:gd name="T10" fmla="*/ 5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5" y="0"/>
                  </a:moveTo>
                  <a:cubicBezTo>
                    <a:pt x="2" y="0"/>
                    <a:pt x="0" y="3"/>
                    <a:pt x="0" y="5"/>
                  </a:cubicBezTo>
                  <a:cubicBezTo>
                    <a:pt x="0" y="14"/>
                    <a:pt x="0" y="14"/>
                    <a:pt x="0" y="14"/>
                  </a:cubicBezTo>
                  <a:cubicBezTo>
                    <a:pt x="9" y="14"/>
                    <a:pt x="9" y="14"/>
                    <a:pt x="9" y="14"/>
                  </a:cubicBezTo>
                  <a:cubicBezTo>
                    <a:pt x="9" y="5"/>
                    <a:pt x="9" y="5"/>
                    <a:pt x="9" y="5"/>
                  </a:cubicBezTo>
                  <a:cubicBezTo>
                    <a:pt x="9" y="3"/>
                    <a:pt x="7"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1" name="Freeform 449"/>
            <p:cNvSpPr>
              <a:spLocks/>
            </p:cNvSpPr>
            <p:nvPr userDrawn="1"/>
          </p:nvSpPr>
          <p:spPr bwMode="gray">
            <a:xfrm>
              <a:off x="11180861" y="3907176"/>
              <a:ext cx="28558" cy="41248"/>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3"/>
                    <a:pt x="0" y="5"/>
                  </a:cubicBezTo>
                  <a:cubicBezTo>
                    <a:pt x="0" y="14"/>
                    <a:pt x="0" y="14"/>
                    <a:pt x="0" y="14"/>
                  </a:cubicBezTo>
                  <a:cubicBezTo>
                    <a:pt x="10" y="14"/>
                    <a:pt x="10" y="14"/>
                    <a:pt x="10" y="14"/>
                  </a:cubicBezTo>
                  <a:cubicBezTo>
                    <a:pt x="10" y="5"/>
                    <a:pt x="10" y="5"/>
                    <a:pt x="10" y="5"/>
                  </a:cubicBezTo>
                  <a:cubicBezTo>
                    <a:pt x="10" y="3"/>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2" name="Freeform 450"/>
            <p:cNvSpPr>
              <a:spLocks/>
            </p:cNvSpPr>
            <p:nvPr userDrawn="1"/>
          </p:nvSpPr>
          <p:spPr bwMode="gray">
            <a:xfrm>
              <a:off x="11228457" y="3907176"/>
              <a:ext cx="28558" cy="41248"/>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3"/>
                    <a:pt x="0" y="5"/>
                  </a:cubicBezTo>
                  <a:cubicBezTo>
                    <a:pt x="0" y="14"/>
                    <a:pt x="0" y="14"/>
                    <a:pt x="0" y="14"/>
                  </a:cubicBezTo>
                  <a:cubicBezTo>
                    <a:pt x="10" y="14"/>
                    <a:pt x="10" y="14"/>
                    <a:pt x="10" y="14"/>
                  </a:cubicBezTo>
                  <a:cubicBezTo>
                    <a:pt x="10" y="5"/>
                    <a:pt x="10" y="5"/>
                    <a:pt x="10" y="5"/>
                  </a:cubicBezTo>
                  <a:cubicBezTo>
                    <a:pt x="10" y="3"/>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3" name="Freeform 451"/>
            <p:cNvSpPr>
              <a:spLocks/>
            </p:cNvSpPr>
            <p:nvPr userDrawn="1"/>
          </p:nvSpPr>
          <p:spPr bwMode="gray">
            <a:xfrm>
              <a:off x="11272879" y="3907176"/>
              <a:ext cx="28558" cy="41248"/>
            </a:xfrm>
            <a:custGeom>
              <a:avLst/>
              <a:gdLst>
                <a:gd name="T0" fmla="*/ 4 w 9"/>
                <a:gd name="T1" fmla="*/ 0 h 14"/>
                <a:gd name="T2" fmla="*/ 0 w 9"/>
                <a:gd name="T3" fmla="*/ 5 h 14"/>
                <a:gd name="T4" fmla="*/ 0 w 9"/>
                <a:gd name="T5" fmla="*/ 14 h 14"/>
                <a:gd name="T6" fmla="*/ 9 w 9"/>
                <a:gd name="T7" fmla="*/ 14 h 14"/>
                <a:gd name="T8" fmla="*/ 9 w 9"/>
                <a:gd name="T9" fmla="*/ 5 h 14"/>
                <a:gd name="T10" fmla="*/ 4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4" y="0"/>
                  </a:moveTo>
                  <a:cubicBezTo>
                    <a:pt x="2" y="0"/>
                    <a:pt x="0" y="3"/>
                    <a:pt x="0" y="5"/>
                  </a:cubicBezTo>
                  <a:cubicBezTo>
                    <a:pt x="0" y="14"/>
                    <a:pt x="0" y="14"/>
                    <a:pt x="0" y="14"/>
                  </a:cubicBezTo>
                  <a:cubicBezTo>
                    <a:pt x="9" y="14"/>
                    <a:pt x="9" y="14"/>
                    <a:pt x="9" y="14"/>
                  </a:cubicBezTo>
                  <a:cubicBezTo>
                    <a:pt x="9" y="5"/>
                    <a:pt x="9" y="5"/>
                    <a:pt x="9" y="5"/>
                  </a:cubicBezTo>
                  <a:cubicBezTo>
                    <a:pt x="9" y="3"/>
                    <a:pt x="7" y="0"/>
                    <a:pt x="4"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4" name="Freeform 452"/>
            <p:cNvSpPr>
              <a:spLocks/>
            </p:cNvSpPr>
            <p:nvPr userDrawn="1"/>
          </p:nvSpPr>
          <p:spPr bwMode="gray">
            <a:xfrm>
              <a:off x="11041248" y="3964291"/>
              <a:ext cx="28558" cy="41248"/>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3"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5" name="Freeform 453"/>
            <p:cNvSpPr>
              <a:spLocks/>
            </p:cNvSpPr>
            <p:nvPr userDrawn="1"/>
          </p:nvSpPr>
          <p:spPr bwMode="gray">
            <a:xfrm>
              <a:off x="11088844" y="3964291"/>
              <a:ext cx="28558" cy="41248"/>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6" name="Freeform 454"/>
            <p:cNvSpPr>
              <a:spLocks/>
            </p:cNvSpPr>
            <p:nvPr userDrawn="1"/>
          </p:nvSpPr>
          <p:spPr bwMode="gray">
            <a:xfrm>
              <a:off x="11136439" y="3964291"/>
              <a:ext cx="25384" cy="41248"/>
            </a:xfrm>
            <a:custGeom>
              <a:avLst/>
              <a:gdLst>
                <a:gd name="T0" fmla="*/ 5 w 9"/>
                <a:gd name="T1" fmla="*/ 0 h 14"/>
                <a:gd name="T2" fmla="*/ 0 w 9"/>
                <a:gd name="T3" fmla="*/ 5 h 14"/>
                <a:gd name="T4" fmla="*/ 0 w 9"/>
                <a:gd name="T5" fmla="*/ 14 h 14"/>
                <a:gd name="T6" fmla="*/ 9 w 9"/>
                <a:gd name="T7" fmla="*/ 14 h 14"/>
                <a:gd name="T8" fmla="*/ 9 w 9"/>
                <a:gd name="T9" fmla="*/ 5 h 14"/>
                <a:gd name="T10" fmla="*/ 5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5" y="0"/>
                  </a:moveTo>
                  <a:cubicBezTo>
                    <a:pt x="2" y="0"/>
                    <a:pt x="0" y="2"/>
                    <a:pt x="0" y="5"/>
                  </a:cubicBezTo>
                  <a:cubicBezTo>
                    <a:pt x="0" y="14"/>
                    <a:pt x="0" y="14"/>
                    <a:pt x="0" y="14"/>
                  </a:cubicBezTo>
                  <a:cubicBezTo>
                    <a:pt x="9" y="14"/>
                    <a:pt x="9" y="14"/>
                    <a:pt x="9" y="14"/>
                  </a:cubicBezTo>
                  <a:cubicBezTo>
                    <a:pt x="9" y="5"/>
                    <a:pt x="9" y="5"/>
                    <a:pt x="9" y="5"/>
                  </a:cubicBezTo>
                  <a:cubicBezTo>
                    <a:pt x="9" y="2"/>
                    <a:pt x="7"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7" name="Freeform 455"/>
            <p:cNvSpPr>
              <a:spLocks/>
            </p:cNvSpPr>
            <p:nvPr userDrawn="1"/>
          </p:nvSpPr>
          <p:spPr bwMode="gray">
            <a:xfrm>
              <a:off x="11180861" y="3964291"/>
              <a:ext cx="28558" cy="41248"/>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8" name="Freeform 456"/>
            <p:cNvSpPr>
              <a:spLocks/>
            </p:cNvSpPr>
            <p:nvPr userDrawn="1"/>
          </p:nvSpPr>
          <p:spPr bwMode="gray">
            <a:xfrm>
              <a:off x="11228457" y="3964291"/>
              <a:ext cx="28558" cy="41248"/>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9" name="Freeform 457"/>
            <p:cNvSpPr>
              <a:spLocks/>
            </p:cNvSpPr>
            <p:nvPr userDrawn="1"/>
          </p:nvSpPr>
          <p:spPr bwMode="gray">
            <a:xfrm>
              <a:off x="11272879" y="3964291"/>
              <a:ext cx="28558" cy="41248"/>
            </a:xfrm>
            <a:custGeom>
              <a:avLst/>
              <a:gdLst>
                <a:gd name="T0" fmla="*/ 4 w 9"/>
                <a:gd name="T1" fmla="*/ 0 h 14"/>
                <a:gd name="T2" fmla="*/ 0 w 9"/>
                <a:gd name="T3" fmla="*/ 5 h 14"/>
                <a:gd name="T4" fmla="*/ 0 w 9"/>
                <a:gd name="T5" fmla="*/ 14 h 14"/>
                <a:gd name="T6" fmla="*/ 9 w 9"/>
                <a:gd name="T7" fmla="*/ 14 h 14"/>
                <a:gd name="T8" fmla="*/ 9 w 9"/>
                <a:gd name="T9" fmla="*/ 5 h 14"/>
                <a:gd name="T10" fmla="*/ 4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4" y="0"/>
                  </a:moveTo>
                  <a:cubicBezTo>
                    <a:pt x="2" y="0"/>
                    <a:pt x="0" y="2"/>
                    <a:pt x="0" y="5"/>
                  </a:cubicBezTo>
                  <a:cubicBezTo>
                    <a:pt x="0" y="14"/>
                    <a:pt x="0" y="14"/>
                    <a:pt x="0" y="14"/>
                  </a:cubicBezTo>
                  <a:cubicBezTo>
                    <a:pt x="9" y="14"/>
                    <a:pt x="9" y="14"/>
                    <a:pt x="9" y="14"/>
                  </a:cubicBezTo>
                  <a:cubicBezTo>
                    <a:pt x="9" y="5"/>
                    <a:pt x="9" y="5"/>
                    <a:pt x="9" y="5"/>
                  </a:cubicBezTo>
                  <a:cubicBezTo>
                    <a:pt x="9" y="2"/>
                    <a:pt x="7" y="0"/>
                    <a:pt x="4"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0" name="Freeform 458"/>
            <p:cNvSpPr>
              <a:spLocks/>
            </p:cNvSpPr>
            <p:nvPr userDrawn="1"/>
          </p:nvSpPr>
          <p:spPr bwMode="gray">
            <a:xfrm>
              <a:off x="11041248" y="3447087"/>
              <a:ext cx="28558" cy="41248"/>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3"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1" name="Freeform 459"/>
            <p:cNvSpPr>
              <a:spLocks/>
            </p:cNvSpPr>
            <p:nvPr userDrawn="1"/>
          </p:nvSpPr>
          <p:spPr bwMode="gray">
            <a:xfrm>
              <a:off x="11088844" y="3447087"/>
              <a:ext cx="28558" cy="41248"/>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2" name="Freeform 460"/>
            <p:cNvSpPr>
              <a:spLocks/>
            </p:cNvSpPr>
            <p:nvPr userDrawn="1"/>
          </p:nvSpPr>
          <p:spPr bwMode="gray">
            <a:xfrm>
              <a:off x="11136439" y="3447087"/>
              <a:ext cx="25384" cy="41248"/>
            </a:xfrm>
            <a:custGeom>
              <a:avLst/>
              <a:gdLst>
                <a:gd name="T0" fmla="*/ 5 w 9"/>
                <a:gd name="T1" fmla="*/ 0 h 14"/>
                <a:gd name="T2" fmla="*/ 0 w 9"/>
                <a:gd name="T3" fmla="*/ 5 h 14"/>
                <a:gd name="T4" fmla="*/ 0 w 9"/>
                <a:gd name="T5" fmla="*/ 14 h 14"/>
                <a:gd name="T6" fmla="*/ 9 w 9"/>
                <a:gd name="T7" fmla="*/ 14 h 14"/>
                <a:gd name="T8" fmla="*/ 9 w 9"/>
                <a:gd name="T9" fmla="*/ 5 h 14"/>
                <a:gd name="T10" fmla="*/ 5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5" y="0"/>
                  </a:moveTo>
                  <a:cubicBezTo>
                    <a:pt x="2" y="0"/>
                    <a:pt x="0" y="2"/>
                    <a:pt x="0" y="5"/>
                  </a:cubicBezTo>
                  <a:cubicBezTo>
                    <a:pt x="0" y="14"/>
                    <a:pt x="0" y="14"/>
                    <a:pt x="0" y="14"/>
                  </a:cubicBezTo>
                  <a:cubicBezTo>
                    <a:pt x="9" y="14"/>
                    <a:pt x="9" y="14"/>
                    <a:pt x="9" y="14"/>
                  </a:cubicBezTo>
                  <a:cubicBezTo>
                    <a:pt x="9" y="5"/>
                    <a:pt x="9" y="5"/>
                    <a:pt x="9" y="5"/>
                  </a:cubicBezTo>
                  <a:cubicBezTo>
                    <a:pt x="9" y="2"/>
                    <a:pt x="7"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3" name="Freeform 461"/>
            <p:cNvSpPr>
              <a:spLocks/>
            </p:cNvSpPr>
            <p:nvPr userDrawn="1"/>
          </p:nvSpPr>
          <p:spPr bwMode="gray">
            <a:xfrm>
              <a:off x="11180861" y="3447087"/>
              <a:ext cx="28558" cy="41248"/>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4" name="Freeform 462"/>
            <p:cNvSpPr>
              <a:spLocks/>
            </p:cNvSpPr>
            <p:nvPr userDrawn="1"/>
          </p:nvSpPr>
          <p:spPr bwMode="gray">
            <a:xfrm>
              <a:off x="11228457" y="3447087"/>
              <a:ext cx="28558" cy="41248"/>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5" name="Freeform 463"/>
            <p:cNvSpPr>
              <a:spLocks/>
            </p:cNvSpPr>
            <p:nvPr userDrawn="1"/>
          </p:nvSpPr>
          <p:spPr bwMode="gray">
            <a:xfrm>
              <a:off x="11272879" y="3447087"/>
              <a:ext cx="28558" cy="41248"/>
            </a:xfrm>
            <a:custGeom>
              <a:avLst/>
              <a:gdLst>
                <a:gd name="T0" fmla="*/ 4 w 9"/>
                <a:gd name="T1" fmla="*/ 0 h 14"/>
                <a:gd name="T2" fmla="*/ 0 w 9"/>
                <a:gd name="T3" fmla="*/ 5 h 14"/>
                <a:gd name="T4" fmla="*/ 0 w 9"/>
                <a:gd name="T5" fmla="*/ 14 h 14"/>
                <a:gd name="T6" fmla="*/ 9 w 9"/>
                <a:gd name="T7" fmla="*/ 14 h 14"/>
                <a:gd name="T8" fmla="*/ 9 w 9"/>
                <a:gd name="T9" fmla="*/ 5 h 14"/>
                <a:gd name="T10" fmla="*/ 4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4" y="0"/>
                  </a:moveTo>
                  <a:cubicBezTo>
                    <a:pt x="2" y="0"/>
                    <a:pt x="0" y="2"/>
                    <a:pt x="0" y="5"/>
                  </a:cubicBezTo>
                  <a:cubicBezTo>
                    <a:pt x="0" y="14"/>
                    <a:pt x="0" y="14"/>
                    <a:pt x="0" y="14"/>
                  </a:cubicBezTo>
                  <a:cubicBezTo>
                    <a:pt x="9" y="14"/>
                    <a:pt x="9" y="14"/>
                    <a:pt x="9" y="14"/>
                  </a:cubicBezTo>
                  <a:cubicBezTo>
                    <a:pt x="9" y="5"/>
                    <a:pt x="9" y="5"/>
                    <a:pt x="9" y="5"/>
                  </a:cubicBezTo>
                  <a:cubicBezTo>
                    <a:pt x="9" y="2"/>
                    <a:pt x="7" y="0"/>
                    <a:pt x="4"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6" name="Freeform 464"/>
            <p:cNvSpPr>
              <a:spLocks/>
            </p:cNvSpPr>
            <p:nvPr userDrawn="1"/>
          </p:nvSpPr>
          <p:spPr bwMode="gray">
            <a:xfrm>
              <a:off x="11041248" y="3504201"/>
              <a:ext cx="28558" cy="38076"/>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3"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7" name="Freeform 465"/>
            <p:cNvSpPr>
              <a:spLocks/>
            </p:cNvSpPr>
            <p:nvPr userDrawn="1"/>
          </p:nvSpPr>
          <p:spPr bwMode="gray">
            <a:xfrm>
              <a:off x="11088844" y="3504201"/>
              <a:ext cx="28558" cy="38076"/>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8" name="Freeform 466"/>
            <p:cNvSpPr>
              <a:spLocks/>
            </p:cNvSpPr>
            <p:nvPr userDrawn="1"/>
          </p:nvSpPr>
          <p:spPr bwMode="gray">
            <a:xfrm>
              <a:off x="11136439" y="3504201"/>
              <a:ext cx="25384" cy="38076"/>
            </a:xfrm>
            <a:custGeom>
              <a:avLst/>
              <a:gdLst>
                <a:gd name="T0" fmla="*/ 5 w 9"/>
                <a:gd name="T1" fmla="*/ 0 h 13"/>
                <a:gd name="T2" fmla="*/ 0 w 9"/>
                <a:gd name="T3" fmla="*/ 5 h 13"/>
                <a:gd name="T4" fmla="*/ 0 w 9"/>
                <a:gd name="T5" fmla="*/ 13 h 13"/>
                <a:gd name="T6" fmla="*/ 9 w 9"/>
                <a:gd name="T7" fmla="*/ 13 h 13"/>
                <a:gd name="T8" fmla="*/ 9 w 9"/>
                <a:gd name="T9" fmla="*/ 5 h 13"/>
                <a:gd name="T10" fmla="*/ 5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5" y="0"/>
                  </a:moveTo>
                  <a:cubicBezTo>
                    <a:pt x="2" y="0"/>
                    <a:pt x="0" y="2"/>
                    <a:pt x="0" y="5"/>
                  </a:cubicBezTo>
                  <a:cubicBezTo>
                    <a:pt x="0" y="13"/>
                    <a:pt x="0" y="13"/>
                    <a:pt x="0" y="13"/>
                  </a:cubicBezTo>
                  <a:cubicBezTo>
                    <a:pt x="9" y="13"/>
                    <a:pt x="9" y="13"/>
                    <a:pt x="9" y="13"/>
                  </a:cubicBezTo>
                  <a:cubicBezTo>
                    <a:pt x="9" y="5"/>
                    <a:pt x="9" y="5"/>
                    <a:pt x="9" y="5"/>
                  </a:cubicBezTo>
                  <a:cubicBezTo>
                    <a:pt x="9" y="2"/>
                    <a:pt x="7"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9" name="Freeform 467"/>
            <p:cNvSpPr>
              <a:spLocks/>
            </p:cNvSpPr>
            <p:nvPr userDrawn="1"/>
          </p:nvSpPr>
          <p:spPr bwMode="gray">
            <a:xfrm>
              <a:off x="11180861" y="3504201"/>
              <a:ext cx="28558" cy="38076"/>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0" name="Freeform 468"/>
            <p:cNvSpPr>
              <a:spLocks/>
            </p:cNvSpPr>
            <p:nvPr userDrawn="1"/>
          </p:nvSpPr>
          <p:spPr bwMode="gray">
            <a:xfrm>
              <a:off x="11228457" y="3504201"/>
              <a:ext cx="28558" cy="38076"/>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1" name="Freeform 469"/>
            <p:cNvSpPr>
              <a:spLocks/>
            </p:cNvSpPr>
            <p:nvPr userDrawn="1"/>
          </p:nvSpPr>
          <p:spPr bwMode="gray">
            <a:xfrm>
              <a:off x="11272879" y="3504201"/>
              <a:ext cx="28558" cy="38076"/>
            </a:xfrm>
            <a:custGeom>
              <a:avLst/>
              <a:gdLst>
                <a:gd name="T0" fmla="*/ 4 w 9"/>
                <a:gd name="T1" fmla="*/ 0 h 13"/>
                <a:gd name="T2" fmla="*/ 0 w 9"/>
                <a:gd name="T3" fmla="*/ 5 h 13"/>
                <a:gd name="T4" fmla="*/ 0 w 9"/>
                <a:gd name="T5" fmla="*/ 13 h 13"/>
                <a:gd name="T6" fmla="*/ 9 w 9"/>
                <a:gd name="T7" fmla="*/ 13 h 13"/>
                <a:gd name="T8" fmla="*/ 9 w 9"/>
                <a:gd name="T9" fmla="*/ 5 h 13"/>
                <a:gd name="T10" fmla="*/ 4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4" y="0"/>
                  </a:moveTo>
                  <a:cubicBezTo>
                    <a:pt x="2" y="0"/>
                    <a:pt x="0" y="2"/>
                    <a:pt x="0" y="5"/>
                  </a:cubicBezTo>
                  <a:cubicBezTo>
                    <a:pt x="0" y="13"/>
                    <a:pt x="0" y="13"/>
                    <a:pt x="0" y="13"/>
                  </a:cubicBezTo>
                  <a:cubicBezTo>
                    <a:pt x="9" y="13"/>
                    <a:pt x="9" y="13"/>
                    <a:pt x="9" y="13"/>
                  </a:cubicBezTo>
                  <a:cubicBezTo>
                    <a:pt x="9" y="5"/>
                    <a:pt x="9" y="5"/>
                    <a:pt x="9" y="5"/>
                  </a:cubicBezTo>
                  <a:cubicBezTo>
                    <a:pt x="9" y="2"/>
                    <a:pt x="7" y="0"/>
                    <a:pt x="4"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2" name="Rectangle 470"/>
            <p:cNvSpPr>
              <a:spLocks noChangeArrowheads="1"/>
            </p:cNvSpPr>
            <p:nvPr userDrawn="1"/>
          </p:nvSpPr>
          <p:spPr bwMode="gray">
            <a:xfrm>
              <a:off x="10714428" y="4583029"/>
              <a:ext cx="507683" cy="2855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3" name="Rectangle 471"/>
            <p:cNvSpPr>
              <a:spLocks noChangeArrowheads="1"/>
            </p:cNvSpPr>
            <p:nvPr userDrawn="1"/>
          </p:nvSpPr>
          <p:spPr bwMode="gray">
            <a:xfrm>
              <a:off x="10714428" y="4643317"/>
              <a:ext cx="507683" cy="2855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4" name="Rectangle 472"/>
            <p:cNvSpPr>
              <a:spLocks noChangeArrowheads="1"/>
            </p:cNvSpPr>
            <p:nvPr userDrawn="1"/>
          </p:nvSpPr>
          <p:spPr bwMode="gray">
            <a:xfrm>
              <a:off x="10714428" y="4611587"/>
              <a:ext cx="507683" cy="31730"/>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5" name="Rectangle 473"/>
            <p:cNvSpPr>
              <a:spLocks noChangeArrowheads="1"/>
            </p:cNvSpPr>
            <p:nvPr userDrawn="1"/>
          </p:nvSpPr>
          <p:spPr bwMode="gray">
            <a:xfrm>
              <a:off x="11063460" y="4335533"/>
              <a:ext cx="92019" cy="24749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6" name="Rectangle 474"/>
            <p:cNvSpPr>
              <a:spLocks noChangeArrowheads="1"/>
            </p:cNvSpPr>
            <p:nvPr userDrawn="1"/>
          </p:nvSpPr>
          <p:spPr bwMode="gray">
            <a:xfrm>
              <a:off x="11130092" y="4357745"/>
              <a:ext cx="25384" cy="225284"/>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7" name="Rectangle 475"/>
            <p:cNvSpPr>
              <a:spLocks noChangeArrowheads="1"/>
            </p:cNvSpPr>
            <p:nvPr userDrawn="1"/>
          </p:nvSpPr>
          <p:spPr bwMode="gray">
            <a:xfrm>
              <a:off x="10920673" y="4335533"/>
              <a:ext cx="92019" cy="24749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8" name="Rectangle 476"/>
            <p:cNvSpPr>
              <a:spLocks noChangeArrowheads="1"/>
            </p:cNvSpPr>
            <p:nvPr userDrawn="1"/>
          </p:nvSpPr>
          <p:spPr bwMode="gray">
            <a:xfrm>
              <a:off x="10987307" y="4357745"/>
              <a:ext cx="25384" cy="225284"/>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9" name="Rectangle 477"/>
            <p:cNvSpPr>
              <a:spLocks noChangeArrowheads="1"/>
            </p:cNvSpPr>
            <p:nvPr userDrawn="1"/>
          </p:nvSpPr>
          <p:spPr bwMode="gray">
            <a:xfrm>
              <a:off x="10777888" y="4335533"/>
              <a:ext cx="95191" cy="24749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0" name="Rectangle 478"/>
            <p:cNvSpPr>
              <a:spLocks noChangeArrowheads="1"/>
            </p:cNvSpPr>
            <p:nvPr userDrawn="1"/>
          </p:nvSpPr>
          <p:spPr bwMode="gray">
            <a:xfrm>
              <a:off x="10844521" y="4357745"/>
              <a:ext cx="28558" cy="225284"/>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1" name="Rectangle 479"/>
            <p:cNvSpPr>
              <a:spLocks noChangeArrowheads="1"/>
            </p:cNvSpPr>
            <p:nvPr userDrawn="1"/>
          </p:nvSpPr>
          <p:spPr bwMode="gray">
            <a:xfrm>
              <a:off x="10777888" y="4364091"/>
              <a:ext cx="66634" cy="25384"/>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2" name="Rectangle 480"/>
            <p:cNvSpPr>
              <a:spLocks noChangeArrowheads="1"/>
            </p:cNvSpPr>
            <p:nvPr userDrawn="1"/>
          </p:nvSpPr>
          <p:spPr bwMode="gray">
            <a:xfrm>
              <a:off x="10920673" y="4364091"/>
              <a:ext cx="66634" cy="25384"/>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3" name="Rectangle 481"/>
            <p:cNvSpPr>
              <a:spLocks noChangeArrowheads="1"/>
            </p:cNvSpPr>
            <p:nvPr userDrawn="1"/>
          </p:nvSpPr>
          <p:spPr bwMode="gray">
            <a:xfrm>
              <a:off x="11063460" y="4364091"/>
              <a:ext cx="66634" cy="25384"/>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4" name="Freeform 482"/>
            <p:cNvSpPr>
              <a:spLocks/>
            </p:cNvSpPr>
            <p:nvPr userDrawn="1"/>
          </p:nvSpPr>
          <p:spPr bwMode="gray">
            <a:xfrm>
              <a:off x="10714428" y="4176882"/>
              <a:ext cx="504511" cy="187207"/>
            </a:xfrm>
            <a:custGeom>
              <a:avLst/>
              <a:gdLst>
                <a:gd name="T0" fmla="*/ 159 w 159"/>
                <a:gd name="T1" fmla="*/ 59 h 59"/>
                <a:gd name="T2" fmla="*/ 0 w 159"/>
                <a:gd name="T3" fmla="*/ 59 h 59"/>
                <a:gd name="T4" fmla="*/ 79 w 159"/>
                <a:gd name="T5" fmla="*/ 0 h 59"/>
                <a:gd name="T6" fmla="*/ 159 w 159"/>
                <a:gd name="T7" fmla="*/ 59 h 59"/>
              </a:gdLst>
              <a:ahLst/>
              <a:cxnLst>
                <a:cxn ang="0">
                  <a:pos x="T0" y="T1"/>
                </a:cxn>
                <a:cxn ang="0">
                  <a:pos x="T2" y="T3"/>
                </a:cxn>
                <a:cxn ang="0">
                  <a:pos x="T4" y="T5"/>
                </a:cxn>
                <a:cxn ang="0">
                  <a:pos x="T6" y="T7"/>
                </a:cxn>
              </a:cxnLst>
              <a:rect l="0" t="0" r="r" b="b"/>
              <a:pathLst>
                <a:path w="159" h="59">
                  <a:moveTo>
                    <a:pt x="159" y="59"/>
                  </a:moveTo>
                  <a:lnTo>
                    <a:pt x="0" y="59"/>
                  </a:lnTo>
                  <a:lnTo>
                    <a:pt x="79" y="0"/>
                  </a:lnTo>
                  <a:lnTo>
                    <a:pt x="159" y="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5" name="Freeform 483"/>
            <p:cNvSpPr>
              <a:spLocks/>
            </p:cNvSpPr>
            <p:nvPr userDrawn="1"/>
          </p:nvSpPr>
          <p:spPr bwMode="gray">
            <a:xfrm>
              <a:off x="10942885" y="4176882"/>
              <a:ext cx="276054" cy="187207"/>
            </a:xfrm>
            <a:custGeom>
              <a:avLst/>
              <a:gdLst>
                <a:gd name="T0" fmla="*/ 7 w 87"/>
                <a:gd name="T1" fmla="*/ 0 h 59"/>
                <a:gd name="T2" fmla="*/ 0 w 87"/>
                <a:gd name="T3" fmla="*/ 6 h 59"/>
                <a:gd name="T4" fmla="*/ 46 w 87"/>
                <a:gd name="T5" fmla="*/ 59 h 59"/>
                <a:gd name="T6" fmla="*/ 87 w 87"/>
                <a:gd name="T7" fmla="*/ 59 h 59"/>
                <a:gd name="T8" fmla="*/ 7 w 87"/>
                <a:gd name="T9" fmla="*/ 0 h 59"/>
              </a:gdLst>
              <a:ahLst/>
              <a:cxnLst>
                <a:cxn ang="0">
                  <a:pos x="T0" y="T1"/>
                </a:cxn>
                <a:cxn ang="0">
                  <a:pos x="T2" y="T3"/>
                </a:cxn>
                <a:cxn ang="0">
                  <a:pos x="T4" y="T5"/>
                </a:cxn>
                <a:cxn ang="0">
                  <a:pos x="T6" y="T7"/>
                </a:cxn>
                <a:cxn ang="0">
                  <a:pos x="T8" y="T9"/>
                </a:cxn>
              </a:cxnLst>
              <a:rect l="0" t="0" r="r" b="b"/>
              <a:pathLst>
                <a:path w="87" h="59">
                  <a:moveTo>
                    <a:pt x="7" y="0"/>
                  </a:moveTo>
                  <a:lnTo>
                    <a:pt x="0" y="6"/>
                  </a:lnTo>
                  <a:lnTo>
                    <a:pt x="46" y="59"/>
                  </a:lnTo>
                  <a:lnTo>
                    <a:pt x="87" y="59"/>
                  </a:lnTo>
                  <a:lnTo>
                    <a:pt x="7"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6" name="Freeform 484"/>
            <p:cNvSpPr>
              <a:spLocks/>
            </p:cNvSpPr>
            <p:nvPr userDrawn="1"/>
          </p:nvSpPr>
          <p:spPr bwMode="gray">
            <a:xfrm>
              <a:off x="11291918" y="4189574"/>
              <a:ext cx="647296" cy="184035"/>
            </a:xfrm>
            <a:custGeom>
              <a:avLst/>
              <a:gdLst>
                <a:gd name="T0" fmla="*/ 193 w 219"/>
                <a:gd name="T1" fmla="*/ 0 h 63"/>
                <a:gd name="T2" fmla="*/ 198 w 219"/>
                <a:gd name="T3" fmla="*/ 17 h 63"/>
                <a:gd name="T4" fmla="*/ 184 w 219"/>
                <a:gd name="T5" fmla="*/ 44 h 63"/>
                <a:gd name="T6" fmla="*/ 166 w 219"/>
                <a:gd name="T7" fmla="*/ 49 h 63"/>
                <a:gd name="T8" fmla="*/ 11 w 219"/>
                <a:gd name="T9" fmla="*/ 49 h 63"/>
                <a:gd name="T10" fmla="*/ 0 w 219"/>
                <a:gd name="T11" fmla="*/ 48 h 63"/>
                <a:gd name="T12" fmla="*/ 32 w 219"/>
                <a:gd name="T13" fmla="*/ 63 h 63"/>
                <a:gd name="T14" fmla="*/ 187 w 219"/>
                <a:gd name="T15" fmla="*/ 63 h 63"/>
                <a:gd name="T16" fmla="*/ 205 w 219"/>
                <a:gd name="T17" fmla="*/ 58 h 63"/>
                <a:gd name="T18" fmla="*/ 219 w 219"/>
                <a:gd name="T19" fmla="*/ 32 h 63"/>
                <a:gd name="T20" fmla="*/ 193 w 219"/>
                <a:gd name="T21"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9" h="63">
                  <a:moveTo>
                    <a:pt x="193" y="0"/>
                  </a:moveTo>
                  <a:cubicBezTo>
                    <a:pt x="196" y="5"/>
                    <a:pt x="198" y="11"/>
                    <a:pt x="198" y="17"/>
                  </a:cubicBezTo>
                  <a:cubicBezTo>
                    <a:pt x="198" y="28"/>
                    <a:pt x="192" y="38"/>
                    <a:pt x="184" y="44"/>
                  </a:cubicBezTo>
                  <a:cubicBezTo>
                    <a:pt x="179" y="47"/>
                    <a:pt x="173" y="49"/>
                    <a:pt x="166" y="49"/>
                  </a:cubicBezTo>
                  <a:cubicBezTo>
                    <a:pt x="11" y="49"/>
                    <a:pt x="11" y="49"/>
                    <a:pt x="11" y="49"/>
                  </a:cubicBezTo>
                  <a:cubicBezTo>
                    <a:pt x="7" y="49"/>
                    <a:pt x="3" y="49"/>
                    <a:pt x="0" y="48"/>
                  </a:cubicBezTo>
                  <a:cubicBezTo>
                    <a:pt x="7" y="57"/>
                    <a:pt x="19" y="63"/>
                    <a:pt x="32" y="63"/>
                  </a:cubicBezTo>
                  <a:cubicBezTo>
                    <a:pt x="187" y="63"/>
                    <a:pt x="187" y="63"/>
                    <a:pt x="187" y="63"/>
                  </a:cubicBezTo>
                  <a:cubicBezTo>
                    <a:pt x="194" y="63"/>
                    <a:pt x="200" y="61"/>
                    <a:pt x="205" y="58"/>
                  </a:cubicBezTo>
                  <a:cubicBezTo>
                    <a:pt x="213" y="53"/>
                    <a:pt x="219" y="43"/>
                    <a:pt x="219" y="32"/>
                  </a:cubicBezTo>
                  <a:cubicBezTo>
                    <a:pt x="219" y="16"/>
                    <a:pt x="208" y="3"/>
                    <a:pt x="193"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7" name="Freeform 485"/>
            <p:cNvSpPr>
              <a:spLocks/>
            </p:cNvSpPr>
            <p:nvPr userDrawn="1"/>
          </p:nvSpPr>
          <p:spPr bwMode="gray">
            <a:xfrm>
              <a:off x="11269705" y="3996021"/>
              <a:ext cx="609220" cy="336340"/>
            </a:xfrm>
            <a:custGeom>
              <a:avLst/>
              <a:gdLst>
                <a:gd name="T0" fmla="*/ 201 w 206"/>
                <a:gd name="T1" fmla="*/ 65 h 114"/>
                <a:gd name="T2" fmla="*/ 197 w 206"/>
                <a:gd name="T3" fmla="*/ 60 h 114"/>
                <a:gd name="T4" fmla="*/ 197 w 206"/>
                <a:gd name="T5" fmla="*/ 57 h 114"/>
                <a:gd name="T6" fmla="*/ 168 w 206"/>
                <a:gd name="T7" fmla="*/ 19 h 114"/>
                <a:gd name="T8" fmla="*/ 157 w 206"/>
                <a:gd name="T9" fmla="*/ 17 h 114"/>
                <a:gd name="T10" fmla="*/ 133 w 206"/>
                <a:gd name="T11" fmla="*/ 25 h 114"/>
                <a:gd name="T12" fmla="*/ 117 w 206"/>
                <a:gd name="T13" fmla="*/ 8 h 114"/>
                <a:gd name="T14" fmla="*/ 107 w 206"/>
                <a:gd name="T15" fmla="*/ 3 h 114"/>
                <a:gd name="T16" fmla="*/ 90 w 206"/>
                <a:gd name="T17" fmla="*/ 0 h 114"/>
                <a:gd name="T18" fmla="*/ 40 w 206"/>
                <a:gd name="T19" fmla="*/ 48 h 114"/>
                <a:gd name="T20" fmla="*/ 40 w 206"/>
                <a:gd name="T21" fmla="*/ 49 h 114"/>
                <a:gd name="T22" fmla="*/ 40 w 206"/>
                <a:gd name="T23" fmla="*/ 49 h 114"/>
                <a:gd name="T24" fmla="*/ 0 w 206"/>
                <a:gd name="T25" fmla="*/ 89 h 114"/>
                <a:gd name="T26" fmla="*/ 8 w 206"/>
                <a:gd name="T27" fmla="*/ 113 h 114"/>
                <a:gd name="T28" fmla="*/ 19 w 206"/>
                <a:gd name="T29" fmla="*/ 114 h 114"/>
                <a:gd name="T30" fmla="*/ 174 w 206"/>
                <a:gd name="T31" fmla="*/ 114 h 114"/>
                <a:gd name="T32" fmla="*/ 192 w 206"/>
                <a:gd name="T33" fmla="*/ 109 h 114"/>
                <a:gd name="T34" fmla="*/ 206 w 206"/>
                <a:gd name="T35" fmla="*/ 82 h 114"/>
                <a:gd name="T36" fmla="*/ 201 w 206"/>
                <a:gd name="T37" fmla="*/ 65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6" h="114">
                  <a:moveTo>
                    <a:pt x="201" y="65"/>
                  </a:moveTo>
                  <a:cubicBezTo>
                    <a:pt x="200" y="63"/>
                    <a:pt x="198" y="61"/>
                    <a:pt x="197" y="60"/>
                  </a:cubicBezTo>
                  <a:cubicBezTo>
                    <a:pt x="197" y="59"/>
                    <a:pt x="197" y="58"/>
                    <a:pt x="197" y="57"/>
                  </a:cubicBezTo>
                  <a:cubicBezTo>
                    <a:pt x="197" y="39"/>
                    <a:pt x="184" y="23"/>
                    <a:pt x="168" y="19"/>
                  </a:cubicBezTo>
                  <a:cubicBezTo>
                    <a:pt x="164" y="18"/>
                    <a:pt x="161" y="17"/>
                    <a:pt x="157" y="17"/>
                  </a:cubicBezTo>
                  <a:cubicBezTo>
                    <a:pt x="148" y="17"/>
                    <a:pt x="140" y="20"/>
                    <a:pt x="133" y="25"/>
                  </a:cubicBezTo>
                  <a:cubicBezTo>
                    <a:pt x="129" y="18"/>
                    <a:pt x="124" y="12"/>
                    <a:pt x="117" y="8"/>
                  </a:cubicBezTo>
                  <a:cubicBezTo>
                    <a:pt x="114" y="6"/>
                    <a:pt x="110" y="4"/>
                    <a:pt x="107" y="3"/>
                  </a:cubicBezTo>
                  <a:cubicBezTo>
                    <a:pt x="101" y="1"/>
                    <a:pt x="96" y="0"/>
                    <a:pt x="90" y="0"/>
                  </a:cubicBezTo>
                  <a:cubicBezTo>
                    <a:pt x="63" y="0"/>
                    <a:pt x="41" y="21"/>
                    <a:pt x="40" y="48"/>
                  </a:cubicBezTo>
                  <a:cubicBezTo>
                    <a:pt x="40" y="49"/>
                    <a:pt x="40" y="49"/>
                    <a:pt x="40" y="49"/>
                  </a:cubicBezTo>
                  <a:cubicBezTo>
                    <a:pt x="40" y="49"/>
                    <a:pt x="40" y="49"/>
                    <a:pt x="40" y="49"/>
                  </a:cubicBezTo>
                  <a:cubicBezTo>
                    <a:pt x="18" y="49"/>
                    <a:pt x="0" y="67"/>
                    <a:pt x="0" y="89"/>
                  </a:cubicBezTo>
                  <a:cubicBezTo>
                    <a:pt x="0" y="98"/>
                    <a:pt x="3" y="106"/>
                    <a:pt x="8" y="113"/>
                  </a:cubicBezTo>
                  <a:cubicBezTo>
                    <a:pt x="11" y="114"/>
                    <a:pt x="15" y="114"/>
                    <a:pt x="19" y="114"/>
                  </a:cubicBezTo>
                  <a:cubicBezTo>
                    <a:pt x="174" y="114"/>
                    <a:pt x="174" y="114"/>
                    <a:pt x="174" y="114"/>
                  </a:cubicBezTo>
                  <a:cubicBezTo>
                    <a:pt x="181" y="114"/>
                    <a:pt x="187" y="112"/>
                    <a:pt x="192" y="109"/>
                  </a:cubicBezTo>
                  <a:cubicBezTo>
                    <a:pt x="200" y="103"/>
                    <a:pt x="206" y="93"/>
                    <a:pt x="206" y="82"/>
                  </a:cubicBezTo>
                  <a:cubicBezTo>
                    <a:pt x="206" y="76"/>
                    <a:pt x="204" y="70"/>
                    <a:pt x="201" y="6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8" name="Freeform 486"/>
            <p:cNvSpPr>
              <a:spLocks/>
            </p:cNvSpPr>
            <p:nvPr userDrawn="1"/>
          </p:nvSpPr>
          <p:spPr bwMode="gray">
            <a:xfrm>
              <a:off x="8347353" y="4544952"/>
              <a:ext cx="475953" cy="136439"/>
            </a:xfrm>
            <a:custGeom>
              <a:avLst/>
              <a:gdLst>
                <a:gd name="T0" fmla="*/ 142 w 161"/>
                <a:gd name="T1" fmla="*/ 0 h 47"/>
                <a:gd name="T2" fmla="*/ 145 w 161"/>
                <a:gd name="T3" fmla="*/ 13 h 47"/>
                <a:gd name="T4" fmla="*/ 135 w 161"/>
                <a:gd name="T5" fmla="*/ 33 h 47"/>
                <a:gd name="T6" fmla="*/ 122 w 161"/>
                <a:gd name="T7" fmla="*/ 36 h 47"/>
                <a:gd name="T8" fmla="*/ 8 w 161"/>
                <a:gd name="T9" fmla="*/ 36 h 47"/>
                <a:gd name="T10" fmla="*/ 0 w 161"/>
                <a:gd name="T11" fmla="*/ 35 h 47"/>
                <a:gd name="T12" fmla="*/ 23 w 161"/>
                <a:gd name="T13" fmla="*/ 47 h 47"/>
                <a:gd name="T14" fmla="*/ 137 w 161"/>
                <a:gd name="T15" fmla="*/ 47 h 47"/>
                <a:gd name="T16" fmla="*/ 150 w 161"/>
                <a:gd name="T17" fmla="*/ 43 h 47"/>
                <a:gd name="T18" fmla="*/ 161 w 161"/>
                <a:gd name="T19" fmla="*/ 23 h 47"/>
                <a:gd name="T20" fmla="*/ 142 w 161"/>
                <a:gd name="T21"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1" h="47">
                  <a:moveTo>
                    <a:pt x="142" y="0"/>
                  </a:moveTo>
                  <a:cubicBezTo>
                    <a:pt x="144" y="4"/>
                    <a:pt x="145" y="8"/>
                    <a:pt x="145" y="13"/>
                  </a:cubicBezTo>
                  <a:cubicBezTo>
                    <a:pt x="145" y="21"/>
                    <a:pt x="141" y="28"/>
                    <a:pt x="135" y="33"/>
                  </a:cubicBezTo>
                  <a:cubicBezTo>
                    <a:pt x="131" y="35"/>
                    <a:pt x="126" y="36"/>
                    <a:pt x="122" y="36"/>
                  </a:cubicBezTo>
                  <a:cubicBezTo>
                    <a:pt x="8" y="36"/>
                    <a:pt x="8" y="36"/>
                    <a:pt x="8" y="36"/>
                  </a:cubicBezTo>
                  <a:cubicBezTo>
                    <a:pt x="5" y="36"/>
                    <a:pt x="2" y="36"/>
                    <a:pt x="0" y="35"/>
                  </a:cubicBezTo>
                  <a:cubicBezTo>
                    <a:pt x="5" y="42"/>
                    <a:pt x="14" y="47"/>
                    <a:pt x="23" y="47"/>
                  </a:cubicBezTo>
                  <a:cubicBezTo>
                    <a:pt x="137" y="47"/>
                    <a:pt x="137" y="47"/>
                    <a:pt x="137" y="47"/>
                  </a:cubicBezTo>
                  <a:cubicBezTo>
                    <a:pt x="142" y="47"/>
                    <a:pt x="146" y="45"/>
                    <a:pt x="150" y="43"/>
                  </a:cubicBezTo>
                  <a:cubicBezTo>
                    <a:pt x="156" y="39"/>
                    <a:pt x="161" y="32"/>
                    <a:pt x="161" y="23"/>
                  </a:cubicBezTo>
                  <a:cubicBezTo>
                    <a:pt x="161" y="12"/>
                    <a:pt x="152" y="2"/>
                    <a:pt x="142"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9" name="Freeform 487"/>
            <p:cNvSpPr>
              <a:spLocks/>
            </p:cNvSpPr>
            <p:nvPr userDrawn="1"/>
          </p:nvSpPr>
          <p:spPr bwMode="gray">
            <a:xfrm>
              <a:off x="8331487" y="4405340"/>
              <a:ext cx="444223" cy="244322"/>
            </a:xfrm>
            <a:custGeom>
              <a:avLst/>
              <a:gdLst>
                <a:gd name="T0" fmla="*/ 148 w 151"/>
                <a:gd name="T1" fmla="*/ 47 h 83"/>
                <a:gd name="T2" fmla="*/ 144 w 151"/>
                <a:gd name="T3" fmla="*/ 43 h 83"/>
                <a:gd name="T4" fmla="*/ 144 w 151"/>
                <a:gd name="T5" fmla="*/ 41 h 83"/>
                <a:gd name="T6" fmla="*/ 123 w 151"/>
                <a:gd name="T7" fmla="*/ 13 h 83"/>
                <a:gd name="T8" fmla="*/ 115 w 151"/>
                <a:gd name="T9" fmla="*/ 12 h 83"/>
                <a:gd name="T10" fmla="*/ 98 w 151"/>
                <a:gd name="T11" fmla="*/ 18 h 83"/>
                <a:gd name="T12" fmla="*/ 86 w 151"/>
                <a:gd name="T13" fmla="*/ 5 h 83"/>
                <a:gd name="T14" fmla="*/ 78 w 151"/>
                <a:gd name="T15" fmla="*/ 2 h 83"/>
                <a:gd name="T16" fmla="*/ 66 w 151"/>
                <a:gd name="T17" fmla="*/ 0 h 83"/>
                <a:gd name="T18" fmla="*/ 29 w 151"/>
                <a:gd name="T19" fmla="*/ 35 h 83"/>
                <a:gd name="T20" fmla="*/ 29 w 151"/>
                <a:gd name="T21" fmla="*/ 35 h 83"/>
                <a:gd name="T22" fmla="*/ 29 w 151"/>
                <a:gd name="T23" fmla="*/ 35 h 83"/>
                <a:gd name="T24" fmla="*/ 0 w 151"/>
                <a:gd name="T25" fmla="*/ 65 h 83"/>
                <a:gd name="T26" fmla="*/ 6 w 151"/>
                <a:gd name="T27" fmla="*/ 82 h 83"/>
                <a:gd name="T28" fmla="*/ 14 w 151"/>
                <a:gd name="T29" fmla="*/ 83 h 83"/>
                <a:gd name="T30" fmla="*/ 128 w 151"/>
                <a:gd name="T31" fmla="*/ 83 h 83"/>
                <a:gd name="T32" fmla="*/ 141 w 151"/>
                <a:gd name="T33" fmla="*/ 80 h 83"/>
                <a:gd name="T34" fmla="*/ 151 w 151"/>
                <a:gd name="T35" fmla="*/ 60 h 83"/>
                <a:gd name="T36" fmla="*/ 148 w 151"/>
                <a:gd name="T37" fmla="*/ 47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1" h="83">
                  <a:moveTo>
                    <a:pt x="148" y="47"/>
                  </a:moveTo>
                  <a:cubicBezTo>
                    <a:pt x="147" y="46"/>
                    <a:pt x="146" y="45"/>
                    <a:pt x="144" y="43"/>
                  </a:cubicBezTo>
                  <a:cubicBezTo>
                    <a:pt x="144" y="43"/>
                    <a:pt x="144" y="42"/>
                    <a:pt x="144" y="41"/>
                  </a:cubicBezTo>
                  <a:cubicBezTo>
                    <a:pt x="144" y="28"/>
                    <a:pt x="135" y="17"/>
                    <a:pt x="123" y="13"/>
                  </a:cubicBezTo>
                  <a:cubicBezTo>
                    <a:pt x="120" y="13"/>
                    <a:pt x="118" y="12"/>
                    <a:pt x="115" y="12"/>
                  </a:cubicBezTo>
                  <a:cubicBezTo>
                    <a:pt x="109" y="12"/>
                    <a:pt x="103" y="14"/>
                    <a:pt x="98" y="18"/>
                  </a:cubicBezTo>
                  <a:cubicBezTo>
                    <a:pt x="95" y="13"/>
                    <a:pt x="91" y="8"/>
                    <a:pt x="86" y="5"/>
                  </a:cubicBezTo>
                  <a:cubicBezTo>
                    <a:pt x="83" y="4"/>
                    <a:pt x="81" y="3"/>
                    <a:pt x="78" y="2"/>
                  </a:cubicBezTo>
                  <a:cubicBezTo>
                    <a:pt x="74" y="0"/>
                    <a:pt x="70" y="0"/>
                    <a:pt x="66" y="0"/>
                  </a:cubicBezTo>
                  <a:cubicBezTo>
                    <a:pt x="46" y="0"/>
                    <a:pt x="30" y="15"/>
                    <a:pt x="29" y="35"/>
                  </a:cubicBezTo>
                  <a:cubicBezTo>
                    <a:pt x="29" y="35"/>
                    <a:pt x="29" y="35"/>
                    <a:pt x="29" y="35"/>
                  </a:cubicBezTo>
                  <a:cubicBezTo>
                    <a:pt x="29" y="35"/>
                    <a:pt x="29" y="35"/>
                    <a:pt x="29" y="35"/>
                  </a:cubicBezTo>
                  <a:cubicBezTo>
                    <a:pt x="13" y="35"/>
                    <a:pt x="0" y="48"/>
                    <a:pt x="0" y="65"/>
                  </a:cubicBezTo>
                  <a:cubicBezTo>
                    <a:pt x="0" y="71"/>
                    <a:pt x="2" y="77"/>
                    <a:pt x="6" y="82"/>
                  </a:cubicBezTo>
                  <a:cubicBezTo>
                    <a:pt x="8" y="83"/>
                    <a:pt x="11" y="83"/>
                    <a:pt x="14" y="83"/>
                  </a:cubicBezTo>
                  <a:cubicBezTo>
                    <a:pt x="128" y="83"/>
                    <a:pt x="128" y="83"/>
                    <a:pt x="128" y="83"/>
                  </a:cubicBezTo>
                  <a:cubicBezTo>
                    <a:pt x="132" y="83"/>
                    <a:pt x="137" y="82"/>
                    <a:pt x="141" y="80"/>
                  </a:cubicBezTo>
                  <a:cubicBezTo>
                    <a:pt x="147" y="75"/>
                    <a:pt x="151" y="68"/>
                    <a:pt x="151" y="60"/>
                  </a:cubicBezTo>
                  <a:cubicBezTo>
                    <a:pt x="151" y="55"/>
                    <a:pt x="150" y="51"/>
                    <a:pt x="148" y="4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0" name="Freeform 488"/>
            <p:cNvSpPr>
              <a:spLocks/>
            </p:cNvSpPr>
            <p:nvPr userDrawn="1"/>
          </p:nvSpPr>
          <p:spPr bwMode="gray">
            <a:xfrm>
              <a:off x="8893113" y="2564987"/>
              <a:ext cx="377591" cy="111055"/>
            </a:xfrm>
            <a:custGeom>
              <a:avLst/>
              <a:gdLst>
                <a:gd name="T0" fmla="*/ 113 w 128"/>
                <a:gd name="T1" fmla="*/ 0 h 37"/>
                <a:gd name="T2" fmla="*/ 116 w 128"/>
                <a:gd name="T3" fmla="*/ 10 h 37"/>
                <a:gd name="T4" fmla="*/ 108 w 128"/>
                <a:gd name="T5" fmla="*/ 26 h 37"/>
                <a:gd name="T6" fmla="*/ 97 w 128"/>
                <a:gd name="T7" fmla="*/ 29 h 37"/>
                <a:gd name="T8" fmla="*/ 6 w 128"/>
                <a:gd name="T9" fmla="*/ 29 h 37"/>
                <a:gd name="T10" fmla="*/ 0 w 128"/>
                <a:gd name="T11" fmla="*/ 28 h 37"/>
                <a:gd name="T12" fmla="*/ 19 w 128"/>
                <a:gd name="T13" fmla="*/ 37 h 37"/>
                <a:gd name="T14" fmla="*/ 110 w 128"/>
                <a:gd name="T15" fmla="*/ 37 h 37"/>
                <a:gd name="T16" fmla="*/ 120 w 128"/>
                <a:gd name="T17" fmla="*/ 34 h 37"/>
                <a:gd name="T18" fmla="*/ 128 w 128"/>
                <a:gd name="T19" fmla="*/ 19 h 37"/>
                <a:gd name="T20" fmla="*/ 113 w 128"/>
                <a:gd name="T21"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8" h="37">
                  <a:moveTo>
                    <a:pt x="113" y="0"/>
                  </a:moveTo>
                  <a:cubicBezTo>
                    <a:pt x="115" y="3"/>
                    <a:pt x="116" y="7"/>
                    <a:pt x="116" y="10"/>
                  </a:cubicBezTo>
                  <a:cubicBezTo>
                    <a:pt x="116" y="17"/>
                    <a:pt x="113" y="23"/>
                    <a:pt x="108" y="26"/>
                  </a:cubicBezTo>
                  <a:cubicBezTo>
                    <a:pt x="105" y="28"/>
                    <a:pt x="101" y="29"/>
                    <a:pt x="97" y="29"/>
                  </a:cubicBezTo>
                  <a:cubicBezTo>
                    <a:pt x="6" y="29"/>
                    <a:pt x="6" y="29"/>
                    <a:pt x="6" y="29"/>
                  </a:cubicBezTo>
                  <a:cubicBezTo>
                    <a:pt x="4" y="29"/>
                    <a:pt x="2" y="29"/>
                    <a:pt x="0" y="28"/>
                  </a:cubicBezTo>
                  <a:cubicBezTo>
                    <a:pt x="4" y="34"/>
                    <a:pt x="11" y="37"/>
                    <a:pt x="19" y="37"/>
                  </a:cubicBezTo>
                  <a:cubicBezTo>
                    <a:pt x="110" y="37"/>
                    <a:pt x="110" y="37"/>
                    <a:pt x="110" y="37"/>
                  </a:cubicBezTo>
                  <a:cubicBezTo>
                    <a:pt x="114" y="37"/>
                    <a:pt x="117" y="36"/>
                    <a:pt x="120" y="34"/>
                  </a:cubicBezTo>
                  <a:cubicBezTo>
                    <a:pt x="125" y="31"/>
                    <a:pt x="128" y="25"/>
                    <a:pt x="128" y="19"/>
                  </a:cubicBezTo>
                  <a:cubicBezTo>
                    <a:pt x="128" y="9"/>
                    <a:pt x="122" y="2"/>
                    <a:pt x="113"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1" name="Freeform 489"/>
            <p:cNvSpPr>
              <a:spLocks/>
            </p:cNvSpPr>
            <p:nvPr userDrawn="1"/>
          </p:nvSpPr>
          <p:spPr bwMode="gray">
            <a:xfrm>
              <a:off x="8877247" y="2453932"/>
              <a:ext cx="358552" cy="196727"/>
            </a:xfrm>
            <a:custGeom>
              <a:avLst/>
              <a:gdLst>
                <a:gd name="T0" fmla="*/ 118 w 121"/>
                <a:gd name="T1" fmla="*/ 38 h 67"/>
                <a:gd name="T2" fmla="*/ 116 w 121"/>
                <a:gd name="T3" fmla="*/ 35 h 67"/>
                <a:gd name="T4" fmla="*/ 116 w 121"/>
                <a:gd name="T5" fmla="*/ 33 h 67"/>
                <a:gd name="T6" fmla="*/ 99 w 121"/>
                <a:gd name="T7" fmla="*/ 11 h 67"/>
                <a:gd name="T8" fmla="*/ 92 w 121"/>
                <a:gd name="T9" fmla="*/ 10 h 67"/>
                <a:gd name="T10" fmla="*/ 78 w 121"/>
                <a:gd name="T11" fmla="*/ 15 h 67"/>
                <a:gd name="T12" fmla="*/ 69 w 121"/>
                <a:gd name="T13" fmla="*/ 5 h 67"/>
                <a:gd name="T14" fmla="*/ 63 w 121"/>
                <a:gd name="T15" fmla="*/ 2 h 67"/>
                <a:gd name="T16" fmla="*/ 53 w 121"/>
                <a:gd name="T17" fmla="*/ 0 h 67"/>
                <a:gd name="T18" fmla="*/ 24 w 121"/>
                <a:gd name="T19" fmla="*/ 28 h 67"/>
                <a:gd name="T20" fmla="*/ 24 w 121"/>
                <a:gd name="T21" fmla="*/ 29 h 67"/>
                <a:gd name="T22" fmla="*/ 24 w 121"/>
                <a:gd name="T23" fmla="*/ 29 h 67"/>
                <a:gd name="T24" fmla="*/ 0 w 121"/>
                <a:gd name="T25" fmla="*/ 52 h 67"/>
                <a:gd name="T26" fmla="*/ 5 w 121"/>
                <a:gd name="T27" fmla="*/ 66 h 67"/>
                <a:gd name="T28" fmla="*/ 11 w 121"/>
                <a:gd name="T29" fmla="*/ 67 h 67"/>
                <a:gd name="T30" fmla="*/ 102 w 121"/>
                <a:gd name="T31" fmla="*/ 67 h 67"/>
                <a:gd name="T32" fmla="*/ 113 w 121"/>
                <a:gd name="T33" fmla="*/ 64 h 67"/>
                <a:gd name="T34" fmla="*/ 121 w 121"/>
                <a:gd name="T35" fmla="*/ 48 h 67"/>
                <a:gd name="T36" fmla="*/ 118 w 121"/>
                <a:gd name="T37" fmla="*/ 38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1" h="67">
                  <a:moveTo>
                    <a:pt x="118" y="38"/>
                  </a:moveTo>
                  <a:cubicBezTo>
                    <a:pt x="117" y="37"/>
                    <a:pt x="117" y="36"/>
                    <a:pt x="116" y="35"/>
                  </a:cubicBezTo>
                  <a:cubicBezTo>
                    <a:pt x="116" y="34"/>
                    <a:pt x="116" y="34"/>
                    <a:pt x="116" y="33"/>
                  </a:cubicBezTo>
                  <a:cubicBezTo>
                    <a:pt x="116" y="23"/>
                    <a:pt x="108" y="14"/>
                    <a:pt x="99" y="11"/>
                  </a:cubicBezTo>
                  <a:cubicBezTo>
                    <a:pt x="97" y="10"/>
                    <a:pt x="95" y="10"/>
                    <a:pt x="92" y="10"/>
                  </a:cubicBezTo>
                  <a:cubicBezTo>
                    <a:pt x="87" y="10"/>
                    <a:pt x="82" y="12"/>
                    <a:pt x="78" y="15"/>
                  </a:cubicBezTo>
                  <a:cubicBezTo>
                    <a:pt x="76" y="10"/>
                    <a:pt x="73" y="7"/>
                    <a:pt x="69" y="5"/>
                  </a:cubicBezTo>
                  <a:cubicBezTo>
                    <a:pt x="67" y="3"/>
                    <a:pt x="65" y="2"/>
                    <a:pt x="63" y="2"/>
                  </a:cubicBezTo>
                  <a:cubicBezTo>
                    <a:pt x="60" y="1"/>
                    <a:pt x="57" y="0"/>
                    <a:pt x="53" y="0"/>
                  </a:cubicBezTo>
                  <a:cubicBezTo>
                    <a:pt x="37" y="0"/>
                    <a:pt x="25" y="12"/>
                    <a:pt x="24" y="28"/>
                  </a:cubicBezTo>
                  <a:cubicBezTo>
                    <a:pt x="24" y="29"/>
                    <a:pt x="24" y="29"/>
                    <a:pt x="24" y="29"/>
                  </a:cubicBezTo>
                  <a:cubicBezTo>
                    <a:pt x="24" y="29"/>
                    <a:pt x="24" y="29"/>
                    <a:pt x="24" y="29"/>
                  </a:cubicBezTo>
                  <a:cubicBezTo>
                    <a:pt x="11" y="29"/>
                    <a:pt x="0" y="39"/>
                    <a:pt x="0" y="52"/>
                  </a:cubicBezTo>
                  <a:cubicBezTo>
                    <a:pt x="0" y="57"/>
                    <a:pt x="2" y="62"/>
                    <a:pt x="5" y="66"/>
                  </a:cubicBezTo>
                  <a:cubicBezTo>
                    <a:pt x="7" y="67"/>
                    <a:pt x="9" y="67"/>
                    <a:pt x="11" y="67"/>
                  </a:cubicBezTo>
                  <a:cubicBezTo>
                    <a:pt x="102" y="67"/>
                    <a:pt x="102" y="67"/>
                    <a:pt x="102" y="67"/>
                  </a:cubicBezTo>
                  <a:cubicBezTo>
                    <a:pt x="106" y="67"/>
                    <a:pt x="110" y="66"/>
                    <a:pt x="113" y="64"/>
                  </a:cubicBezTo>
                  <a:cubicBezTo>
                    <a:pt x="118" y="61"/>
                    <a:pt x="121" y="55"/>
                    <a:pt x="121" y="48"/>
                  </a:cubicBezTo>
                  <a:cubicBezTo>
                    <a:pt x="121" y="45"/>
                    <a:pt x="120" y="41"/>
                    <a:pt x="118" y="3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11085771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7171399"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6274974"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3" name="Picture 2"/>
          <p:cNvPicPr>
            <a:picLocks noChangeAspect="1"/>
          </p:cNvPicPr>
          <p:nvPr userDrawn="1"/>
        </p:nvPicPr>
        <p:blipFill>
          <a:blip r:embed="rId2"/>
          <a:stretch>
            <a:fillRect/>
          </a:stretch>
        </p:blipFill>
        <p:spPr bwMode="black">
          <a:xfrm>
            <a:off x="448212" y="470067"/>
            <a:ext cx="1454257" cy="304828"/>
          </a:xfrm>
          <a:prstGeom prst="rect">
            <a:avLst/>
          </a:prstGeom>
        </p:spPr>
      </p:pic>
      <p:grpSp>
        <p:nvGrpSpPr>
          <p:cNvPr id="244" name="Group 243"/>
          <p:cNvGrpSpPr>
            <a:grpSpLocks noChangeAspect="1"/>
          </p:cNvGrpSpPr>
          <p:nvPr userDrawn="1"/>
        </p:nvGrpSpPr>
        <p:grpSpPr>
          <a:xfrm>
            <a:off x="7347793" y="2088117"/>
            <a:ext cx="4329732" cy="3938635"/>
            <a:chOff x="7454492" y="2089044"/>
            <a:chExt cx="4463711" cy="4059936"/>
          </a:xfrm>
        </p:grpSpPr>
        <p:sp>
          <p:nvSpPr>
            <p:cNvPr id="245" name="Freeform 6"/>
            <p:cNvSpPr>
              <a:spLocks/>
            </p:cNvSpPr>
            <p:nvPr userDrawn="1"/>
          </p:nvSpPr>
          <p:spPr bwMode="gray">
            <a:xfrm>
              <a:off x="9235984" y="2373018"/>
              <a:ext cx="46589" cy="481424"/>
            </a:xfrm>
            <a:custGeom>
              <a:avLst/>
              <a:gdLst>
                <a:gd name="T0" fmla="*/ 21 w 21"/>
                <a:gd name="T1" fmla="*/ 217 h 217"/>
                <a:gd name="T2" fmla="*/ 0 w 21"/>
                <a:gd name="T3" fmla="*/ 217 h 217"/>
                <a:gd name="T4" fmla="*/ 4 w 21"/>
                <a:gd name="T5" fmla="*/ 0 h 217"/>
                <a:gd name="T6" fmla="*/ 17 w 21"/>
                <a:gd name="T7" fmla="*/ 0 h 217"/>
                <a:gd name="T8" fmla="*/ 21 w 21"/>
                <a:gd name="T9" fmla="*/ 217 h 217"/>
              </a:gdLst>
              <a:ahLst/>
              <a:cxnLst>
                <a:cxn ang="0">
                  <a:pos x="T0" y="T1"/>
                </a:cxn>
                <a:cxn ang="0">
                  <a:pos x="T2" y="T3"/>
                </a:cxn>
                <a:cxn ang="0">
                  <a:pos x="T4" y="T5"/>
                </a:cxn>
                <a:cxn ang="0">
                  <a:pos x="T6" y="T7"/>
                </a:cxn>
                <a:cxn ang="0">
                  <a:pos x="T8" y="T9"/>
                </a:cxn>
              </a:cxnLst>
              <a:rect l="0" t="0" r="r" b="b"/>
              <a:pathLst>
                <a:path w="21" h="217">
                  <a:moveTo>
                    <a:pt x="21" y="217"/>
                  </a:moveTo>
                  <a:lnTo>
                    <a:pt x="0" y="217"/>
                  </a:lnTo>
                  <a:lnTo>
                    <a:pt x="4" y="0"/>
                  </a:lnTo>
                  <a:lnTo>
                    <a:pt x="17" y="0"/>
                  </a:lnTo>
                  <a:lnTo>
                    <a:pt x="21" y="21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6" name="Freeform 7"/>
            <p:cNvSpPr>
              <a:spLocks/>
            </p:cNvSpPr>
            <p:nvPr userDrawn="1"/>
          </p:nvSpPr>
          <p:spPr bwMode="gray">
            <a:xfrm>
              <a:off x="9096215" y="2359706"/>
              <a:ext cx="177484" cy="59901"/>
            </a:xfrm>
            <a:custGeom>
              <a:avLst/>
              <a:gdLst>
                <a:gd name="T0" fmla="*/ 67 w 69"/>
                <a:gd name="T1" fmla="*/ 0 h 23"/>
                <a:gd name="T2" fmla="*/ 1 w 69"/>
                <a:gd name="T3" fmla="*/ 17 h 23"/>
                <a:gd name="T4" fmla="*/ 69 w 69"/>
                <a:gd name="T5" fmla="*/ 13 h 23"/>
                <a:gd name="T6" fmla="*/ 67 w 69"/>
                <a:gd name="T7" fmla="*/ 0 h 23"/>
              </a:gdLst>
              <a:ahLst/>
              <a:cxnLst>
                <a:cxn ang="0">
                  <a:pos x="T0" y="T1"/>
                </a:cxn>
                <a:cxn ang="0">
                  <a:pos x="T2" y="T3"/>
                </a:cxn>
                <a:cxn ang="0">
                  <a:pos x="T4" y="T5"/>
                </a:cxn>
                <a:cxn ang="0">
                  <a:pos x="T6" y="T7"/>
                </a:cxn>
              </a:cxnLst>
              <a:rect l="0" t="0" r="r" b="b"/>
              <a:pathLst>
                <a:path w="69" h="23">
                  <a:moveTo>
                    <a:pt x="67" y="0"/>
                  </a:moveTo>
                  <a:cubicBezTo>
                    <a:pt x="2" y="10"/>
                    <a:pt x="0" y="15"/>
                    <a:pt x="1" y="17"/>
                  </a:cubicBezTo>
                  <a:cubicBezTo>
                    <a:pt x="1" y="19"/>
                    <a:pt x="3" y="23"/>
                    <a:pt x="69" y="13"/>
                  </a:cubicBezTo>
                  <a:lnTo>
                    <a:pt x="6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7" name="Freeform 8"/>
            <p:cNvSpPr>
              <a:spLocks/>
            </p:cNvSpPr>
            <p:nvPr userDrawn="1"/>
          </p:nvSpPr>
          <p:spPr bwMode="gray">
            <a:xfrm>
              <a:off x="9240421" y="2364143"/>
              <a:ext cx="122020" cy="159735"/>
            </a:xfrm>
            <a:custGeom>
              <a:avLst/>
              <a:gdLst>
                <a:gd name="T0" fmla="*/ 0 w 48"/>
                <a:gd name="T1" fmla="*/ 7 h 62"/>
                <a:gd name="T2" fmla="*/ 43 w 48"/>
                <a:gd name="T3" fmla="*/ 59 h 62"/>
                <a:gd name="T4" fmla="*/ 11 w 48"/>
                <a:gd name="T5" fmla="*/ 0 h 62"/>
                <a:gd name="T6" fmla="*/ 0 w 48"/>
                <a:gd name="T7" fmla="*/ 7 h 62"/>
              </a:gdLst>
              <a:ahLst/>
              <a:cxnLst>
                <a:cxn ang="0">
                  <a:pos x="T0" y="T1"/>
                </a:cxn>
                <a:cxn ang="0">
                  <a:pos x="T2" y="T3"/>
                </a:cxn>
                <a:cxn ang="0">
                  <a:pos x="T4" y="T5"/>
                </a:cxn>
                <a:cxn ang="0">
                  <a:pos x="T6" y="T7"/>
                </a:cxn>
              </a:cxnLst>
              <a:rect l="0" t="0" r="r" b="b"/>
              <a:pathLst>
                <a:path w="48" h="62">
                  <a:moveTo>
                    <a:pt x="0" y="7"/>
                  </a:moveTo>
                  <a:cubicBezTo>
                    <a:pt x="38" y="62"/>
                    <a:pt x="42" y="60"/>
                    <a:pt x="43" y="59"/>
                  </a:cubicBezTo>
                  <a:cubicBezTo>
                    <a:pt x="45" y="57"/>
                    <a:pt x="48" y="55"/>
                    <a:pt x="11" y="0"/>
                  </a:cubicBezTo>
                  <a:lnTo>
                    <a:pt x="0"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8" name="Freeform 9"/>
            <p:cNvSpPr>
              <a:spLocks/>
            </p:cNvSpPr>
            <p:nvPr userDrawn="1"/>
          </p:nvSpPr>
          <p:spPr bwMode="gray">
            <a:xfrm>
              <a:off x="9240421" y="2215501"/>
              <a:ext cx="82086" cy="175265"/>
            </a:xfrm>
            <a:custGeom>
              <a:avLst/>
              <a:gdLst>
                <a:gd name="T0" fmla="*/ 0 w 32"/>
                <a:gd name="T1" fmla="*/ 64 h 68"/>
                <a:gd name="T2" fmla="*/ 26 w 32"/>
                <a:gd name="T3" fmla="*/ 2 h 68"/>
                <a:gd name="T4" fmla="*/ 12 w 32"/>
                <a:gd name="T5" fmla="*/ 68 h 68"/>
                <a:gd name="T6" fmla="*/ 0 w 32"/>
                <a:gd name="T7" fmla="*/ 64 h 68"/>
              </a:gdLst>
              <a:ahLst/>
              <a:cxnLst>
                <a:cxn ang="0">
                  <a:pos x="T0" y="T1"/>
                </a:cxn>
                <a:cxn ang="0">
                  <a:pos x="T2" y="T3"/>
                </a:cxn>
                <a:cxn ang="0">
                  <a:pos x="T4" y="T5"/>
                </a:cxn>
                <a:cxn ang="0">
                  <a:pos x="T6" y="T7"/>
                </a:cxn>
              </a:cxnLst>
              <a:rect l="0" t="0" r="r" b="b"/>
              <a:pathLst>
                <a:path w="32" h="68">
                  <a:moveTo>
                    <a:pt x="0" y="64"/>
                  </a:moveTo>
                  <a:cubicBezTo>
                    <a:pt x="20" y="0"/>
                    <a:pt x="24" y="2"/>
                    <a:pt x="26" y="2"/>
                  </a:cubicBezTo>
                  <a:cubicBezTo>
                    <a:pt x="28" y="3"/>
                    <a:pt x="32" y="4"/>
                    <a:pt x="12" y="68"/>
                  </a:cubicBezTo>
                  <a:lnTo>
                    <a:pt x="0" y="6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9" name="Freeform 10"/>
            <p:cNvSpPr>
              <a:spLocks/>
            </p:cNvSpPr>
            <p:nvPr userDrawn="1"/>
          </p:nvSpPr>
          <p:spPr bwMode="gray">
            <a:xfrm>
              <a:off x="8878798" y="2452885"/>
              <a:ext cx="51027" cy="374934"/>
            </a:xfrm>
            <a:custGeom>
              <a:avLst/>
              <a:gdLst>
                <a:gd name="T0" fmla="*/ 23 w 23"/>
                <a:gd name="T1" fmla="*/ 169 h 169"/>
                <a:gd name="T2" fmla="*/ 0 w 23"/>
                <a:gd name="T3" fmla="*/ 169 h 169"/>
                <a:gd name="T4" fmla="*/ 4 w 23"/>
                <a:gd name="T5" fmla="*/ 0 h 169"/>
                <a:gd name="T6" fmla="*/ 19 w 23"/>
                <a:gd name="T7" fmla="*/ 0 h 169"/>
                <a:gd name="T8" fmla="*/ 23 w 23"/>
                <a:gd name="T9" fmla="*/ 169 h 169"/>
              </a:gdLst>
              <a:ahLst/>
              <a:cxnLst>
                <a:cxn ang="0">
                  <a:pos x="T0" y="T1"/>
                </a:cxn>
                <a:cxn ang="0">
                  <a:pos x="T2" y="T3"/>
                </a:cxn>
                <a:cxn ang="0">
                  <a:pos x="T4" y="T5"/>
                </a:cxn>
                <a:cxn ang="0">
                  <a:pos x="T6" y="T7"/>
                </a:cxn>
                <a:cxn ang="0">
                  <a:pos x="T8" y="T9"/>
                </a:cxn>
              </a:cxnLst>
              <a:rect l="0" t="0" r="r" b="b"/>
              <a:pathLst>
                <a:path w="23" h="169">
                  <a:moveTo>
                    <a:pt x="23" y="169"/>
                  </a:moveTo>
                  <a:lnTo>
                    <a:pt x="0" y="169"/>
                  </a:lnTo>
                  <a:lnTo>
                    <a:pt x="4" y="0"/>
                  </a:lnTo>
                  <a:lnTo>
                    <a:pt x="19" y="0"/>
                  </a:lnTo>
                  <a:lnTo>
                    <a:pt x="23" y="16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0" name="Freeform 11"/>
            <p:cNvSpPr>
              <a:spLocks/>
            </p:cNvSpPr>
            <p:nvPr userDrawn="1"/>
          </p:nvSpPr>
          <p:spPr bwMode="gray">
            <a:xfrm>
              <a:off x="8881017" y="2432918"/>
              <a:ext cx="204106" cy="113146"/>
            </a:xfrm>
            <a:custGeom>
              <a:avLst/>
              <a:gdLst>
                <a:gd name="T0" fmla="*/ 0 w 79"/>
                <a:gd name="T1" fmla="*/ 14 h 44"/>
                <a:gd name="T2" fmla="*/ 78 w 79"/>
                <a:gd name="T3" fmla="*/ 38 h 44"/>
                <a:gd name="T4" fmla="*/ 6 w 79"/>
                <a:gd name="T5" fmla="*/ 0 h 44"/>
                <a:gd name="T6" fmla="*/ 0 w 79"/>
                <a:gd name="T7" fmla="*/ 14 h 44"/>
              </a:gdLst>
              <a:ahLst/>
              <a:cxnLst>
                <a:cxn ang="0">
                  <a:pos x="T0" y="T1"/>
                </a:cxn>
                <a:cxn ang="0">
                  <a:pos x="T2" y="T3"/>
                </a:cxn>
                <a:cxn ang="0">
                  <a:pos x="T4" y="T5"/>
                </a:cxn>
                <a:cxn ang="0">
                  <a:pos x="T6" y="T7"/>
                </a:cxn>
              </a:cxnLst>
              <a:rect l="0" t="0" r="r" b="b"/>
              <a:pathLst>
                <a:path w="79" h="44">
                  <a:moveTo>
                    <a:pt x="0" y="14"/>
                  </a:moveTo>
                  <a:cubicBezTo>
                    <a:pt x="73" y="44"/>
                    <a:pt x="77" y="40"/>
                    <a:pt x="78" y="38"/>
                  </a:cubicBezTo>
                  <a:cubicBezTo>
                    <a:pt x="79" y="36"/>
                    <a:pt x="79" y="30"/>
                    <a:pt x="6" y="0"/>
                  </a:cubicBezTo>
                  <a:lnTo>
                    <a:pt x="0"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1" name="Freeform 12"/>
            <p:cNvSpPr>
              <a:spLocks/>
            </p:cNvSpPr>
            <p:nvPr userDrawn="1"/>
          </p:nvSpPr>
          <p:spPr bwMode="gray">
            <a:xfrm>
              <a:off x="8874361" y="2262090"/>
              <a:ext cx="51027" cy="201888"/>
            </a:xfrm>
            <a:custGeom>
              <a:avLst/>
              <a:gdLst>
                <a:gd name="T0" fmla="*/ 20 w 20"/>
                <a:gd name="T1" fmla="*/ 78 h 79"/>
                <a:gd name="T2" fmla="*/ 8 w 20"/>
                <a:gd name="T3" fmla="*/ 0 h 79"/>
                <a:gd name="T4" fmla="*/ 5 w 20"/>
                <a:gd name="T5" fmla="*/ 79 h 79"/>
                <a:gd name="T6" fmla="*/ 20 w 20"/>
                <a:gd name="T7" fmla="*/ 78 h 79"/>
              </a:gdLst>
              <a:ahLst/>
              <a:cxnLst>
                <a:cxn ang="0">
                  <a:pos x="T0" y="T1"/>
                </a:cxn>
                <a:cxn ang="0">
                  <a:pos x="T2" y="T3"/>
                </a:cxn>
                <a:cxn ang="0">
                  <a:pos x="T4" y="T5"/>
                </a:cxn>
                <a:cxn ang="0">
                  <a:pos x="T6" y="T7"/>
                </a:cxn>
              </a:cxnLst>
              <a:rect l="0" t="0" r="r" b="b"/>
              <a:pathLst>
                <a:path w="20" h="79">
                  <a:moveTo>
                    <a:pt x="20" y="78"/>
                  </a:moveTo>
                  <a:cubicBezTo>
                    <a:pt x="15" y="0"/>
                    <a:pt x="10" y="0"/>
                    <a:pt x="8" y="0"/>
                  </a:cubicBezTo>
                  <a:cubicBezTo>
                    <a:pt x="5" y="0"/>
                    <a:pt x="0" y="1"/>
                    <a:pt x="5" y="79"/>
                  </a:cubicBezTo>
                  <a:lnTo>
                    <a:pt x="20" y="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2" name="Freeform 13"/>
            <p:cNvSpPr>
              <a:spLocks/>
            </p:cNvSpPr>
            <p:nvPr userDrawn="1"/>
          </p:nvSpPr>
          <p:spPr bwMode="gray">
            <a:xfrm>
              <a:off x="8745685" y="2439574"/>
              <a:ext cx="177484" cy="161954"/>
            </a:xfrm>
            <a:custGeom>
              <a:avLst/>
              <a:gdLst>
                <a:gd name="T0" fmla="*/ 69 w 69"/>
                <a:gd name="T1" fmla="*/ 11 h 63"/>
                <a:gd name="T2" fmla="*/ 5 w 69"/>
                <a:gd name="T3" fmla="*/ 58 h 63"/>
                <a:gd name="T4" fmla="*/ 59 w 69"/>
                <a:gd name="T5" fmla="*/ 0 h 63"/>
                <a:gd name="T6" fmla="*/ 69 w 69"/>
                <a:gd name="T7" fmla="*/ 11 h 63"/>
              </a:gdLst>
              <a:ahLst/>
              <a:cxnLst>
                <a:cxn ang="0">
                  <a:pos x="T0" y="T1"/>
                </a:cxn>
                <a:cxn ang="0">
                  <a:pos x="T2" y="T3"/>
                </a:cxn>
                <a:cxn ang="0">
                  <a:pos x="T4" y="T5"/>
                </a:cxn>
                <a:cxn ang="0">
                  <a:pos x="T6" y="T7"/>
                </a:cxn>
              </a:cxnLst>
              <a:rect l="0" t="0" r="r" b="b"/>
              <a:pathLst>
                <a:path w="69" h="63">
                  <a:moveTo>
                    <a:pt x="69" y="11"/>
                  </a:moveTo>
                  <a:cubicBezTo>
                    <a:pt x="10" y="63"/>
                    <a:pt x="6" y="59"/>
                    <a:pt x="5" y="58"/>
                  </a:cubicBezTo>
                  <a:cubicBezTo>
                    <a:pt x="3" y="56"/>
                    <a:pt x="0" y="52"/>
                    <a:pt x="59" y="0"/>
                  </a:cubicBezTo>
                  <a:lnTo>
                    <a:pt x="69"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3" name="Freeform 14"/>
            <p:cNvSpPr>
              <a:spLocks/>
            </p:cNvSpPr>
            <p:nvPr userDrawn="1"/>
          </p:nvSpPr>
          <p:spPr bwMode="gray">
            <a:xfrm>
              <a:off x="9499990" y="2341958"/>
              <a:ext cx="48808" cy="405994"/>
            </a:xfrm>
            <a:custGeom>
              <a:avLst/>
              <a:gdLst>
                <a:gd name="T0" fmla="*/ 22 w 22"/>
                <a:gd name="T1" fmla="*/ 183 h 183"/>
                <a:gd name="T2" fmla="*/ 0 w 22"/>
                <a:gd name="T3" fmla="*/ 183 h 183"/>
                <a:gd name="T4" fmla="*/ 4 w 22"/>
                <a:gd name="T5" fmla="*/ 0 h 183"/>
                <a:gd name="T6" fmla="*/ 18 w 22"/>
                <a:gd name="T7" fmla="*/ 0 h 183"/>
                <a:gd name="T8" fmla="*/ 22 w 22"/>
                <a:gd name="T9" fmla="*/ 183 h 183"/>
              </a:gdLst>
              <a:ahLst/>
              <a:cxnLst>
                <a:cxn ang="0">
                  <a:pos x="T0" y="T1"/>
                </a:cxn>
                <a:cxn ang="0">
                  <a:pos x="T2" y="T3"/>
                </a:cxn>
                <a:cxn ang="0">
                  <a:pos x="T4" y="T5"/>
                </a:cxn>
                <a:cxn ang="0">
                  <a:pos x="T6" y="T7"/>
                </a:cxn>
                <a:cxn ang="0">
                  <a:pos x="T8" y="T9"/>
                </a:cxn>
              </a:cxnLst>
              <a:rect l="0" t="0" r="r" b="b"/>
              <a:pathLst>
                <a:path w="22" h="183">
                  <a:moveTo>
                    <a:pt x="22" y="183"/>
                  </a:moveTo>
                  <a:lnTo>
                    <a:pt x="0" y="183"/>
                  </a:lnTo>
                  <a:lnTo>
                    <a:pt x="4" y="0"/>
                  </a:lnTo>
                  <a:lnTo>
                    <a:pt x="18" y="0"/>
                  </a:lnTo>
                  <a:lnTo>
                    <a:pt x="22" y="18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4" name="Freeform 15"/>
            <p:cNvSpPr>
              <a:spLocks/>
            </p:cNvSpPr>
            <p:nvPr userDrawn="1"/>
          </p:nvSpPr>
          <p:spPr bwMode="gray">
            <a:xfrm>
              <a:off x="9444527" y="2177786"/>
              <a:ext cx="104272" cy="184139"/>
            </a:xfrm>
            <a:custGeom>
              <a:avLst/>
              <a:gdLst>
                <a:gd name="T0" fmla="*/ 40 w 40"/>
                <a:gd name="T1" fmla="*/ 66 h 72"/>
                <a:gd name="T2" fmla="*/ 5 w 40"/>
                <a:gd name="T3" fmla="*/ 1 h 72"/>
                <a:gd name="T4" fmla="*/ 27 w 40"/>
                <a:gd name="T5" fmla="*/ 72 h 72"/>
                <a:gd name="T6" fmla="*/ 40 w 40"/>
                <a:gd name="T7" fmla="*/ 66 h 72"/>
              </a:gdLst>
              <a:ahLst/>
              <a:cxnLst>
                <a:cxn ang="0">
                  <a:pos x="T0" y="T1"/>
                </a:cxn>
                <a:cxn ang="0">
                  <a:pos x="T2" y="T3"/>
                </a:cxn>
                <a:cxn ang="0">
                  <a:pos x="T4" y="T5"/>
                </a:cxn>
                <a:cxn ang="0">
                  <a:pos x="T6" y="T7"/>
                </a:cxn>
              </a:cxnLst>
              <a:rect l="0" t="0" r="r" b="b"/>
              <a:pathLst>
                <a:path w="40" h="72">
                  <a:moveTo>
                    <a:pt x="40" y="66"/>
                  </a:moveTo>
                  <a:cubicBezTo>
                    <a:pt x="12" y="0"/>
                    <a:pt x="7" y="0"/>
                    <a:pt x="5" y="1"/>
                  </a:cubicBezTo>
                  <a:cubicBezTo>
                    <a:pt x="3" y="2"/>
                    <a:pt x="0" y="5"/>
                    <a:pt x="27" y="72"/>
                  </a:cubicBezTo>
                  <a:lnTo>
                    <a:pt x="40" y="6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5" name="Freeform 16"/>
            <p:cNvSpPr>
              <a:spLocks/>
            </p:cNvSpPr>
            <p:nvPr userDrawn="1"/>
          </p:nvSpPr>
          <p:spPr bwMode="gray">
            <a:xfrm>
              <a:off x="9393500" y="2324210"/>
              <a:ext cx="148642" cy="161954"/>
            </a:xfrm>
            <a:custGeom>
              <a:avLst/>
              <a:gdLst>
                <a:gd name="T0" fmla="*/ 48 w 58"/>
                <a:gd name="T1" fmla="*/ 0 h 63"/>
                <a:gd name="T2" fmla="*/ 5 w 58"/>
                <a:gd name="T3" fmla="*/ 58 h 63"/>
                <a:gd name="T4" fmla="*/ 58 w 58"/>
                <a:gd name="T5" fmla="*/ 9 h 63"/>
                <a:gd name="T6" fmla="*/ 48 w 58"/>
                <a:gd name="T7" fmla="*/ 0 h 63"/>
              </a:gdLst>
              <a:ahLst/>
              <a:cxnLst>
                <a:cxn ang="0">
                  <a:pos x="T0" y="T1"/>
                </a:cxn>
                <a:cxn ang="0">
                  <a:pos x="T2" y="T3"/>
                </a:cxn>
                <a:cxn ang="0">
                  <a:pos x="T4" y="T5"/>
                </a:cxn>
                <a:cxn ang="0">
                  <a:pos x="T6" y="T7"/>
                </a:cxn>
              </a:cxnLst>
              <a:rect l="0" t="0" r="r" b="b"/>
              <a:pathLst>
                <a:path w="58" h="63">
                  <a:moveTo>
                    <a:pt x="48" y="0"/>
                  </a:moveTo>
                  <a:cubicBezTo>
                    <a:pt x="0" y="54"/>
                    <a:pt x="4" y="57"/>
                    <a:pt x="5" y="58"/>
                  </a:cubicBezTo>
                  <a:cubicBezTo>
                    <a:pt x="7" y="60"/>
                    <a:pt x="10" y="63"/>
                    <a:pt x="58" y="9"/>
                  </a:cubicBezTo>
                  <a:lnTo>
                    <a:pt x="4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6" name="Freeform 17"/>
            <p:cNvSpPr>
              <a:spLocks/>
            </p:cNvSpPr>
            <p:nvPr userDrawn="1"/>
          </p:nvSpPr>
          <p:spPr bwMode="gray">
            <a:xfrm>
              <a:off x="9517739" y="2321991"/>
              <a:ext cx="184139" cy="48808"/>
            </a:xfrm>
            <a:custGeom>
              <a:avLst/>
              <a:gdLst>
                <a:gd name="T0" fmla="*/ 1 w 72"/>
                <a:gd name="T1" fmla="*/ 0 h 19"/>
                <a:gd name="T2" fmla="*/ 72 w 72"/>
                <a:gd name="T3" fmla="*/ 12 h 19"/>
                <a:gd name="T4" fmla="*/ 0 w 72"/>
                <a:gd name="T5" fmla="*/ 14 h 19"/>
                <a:gd name="T6" fmla="*/ 1 w 72"/>
                <a:gd name="T7" fmla="*/ 0 h 19"/>
              </a:gdLst>
              <a:ahLst/>
              <a:cxnLst>
                <a:cxn ang="0">
                  <a:pos x="T0" y="T1"/>
                </a:cxn>
                <a:cxn ang="0">
                  <a:pos x="T2" y="T3"/>
                </a:cxn>
                <a:cxn ang="0">
                  <a:pos x="T4" y="T5"/>
                </a:cxn>
                <a:cxn ang="0">
                  <a:pos x="T6" y="T7"/>
                </a:cxn>
              </a:cxnLst>
              <a:rect l="0" t="0" r="r" b="b"/>
              <a:pathLst>
                <a:path w="72" h="19">
                  <a:moveTo>
                    <a:pt x="1" y="0"/>
                  </a:moveTo>
                  <a:cubicBezTo>
                    <a:pt x="72" y="5"/>
                    <a:pt x="72" y="10"/>
                    <a:pt x="72" y="12"/>
                  </a:cubicBezTo>
                  <a:cubicBezTo>
                    <a:pt x="72" y="14"/>
                    <a:pt x="72" y="19"/>
                    <a:pt x="0" y="14"/>
                  </a:cubicBez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7" name="Oval 18"/>
            <p:cNvSpPr>
              <a:spLocks noChangeArrowheads="1"/>
            </p:cNvSpPr>
            <p:nvPr userDrawn="1"/>
          </p:nvSpPr>
          <p:spPr bwMode="gray">
            <a:xfrm>
              <a:off x="7813897" y="2781230"/>
              <a:ext cx="3385498" cy="3367750"/>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8" name="Freeform 19"/>
            <p:cNvSpPr>
              <a:spLocks/>
            </p:cNvSpPr>
            <p:nvPr userDrawn="1"/>
          </p:nvSpPr>
          <p:spPr bwMode="gray">
            <a:xfrm>
              <a:off x="8004692" y="2972025"/>
              <a:ext cx="3194703" cy="3176955"/>
            </a:xfrm>
            <a:custGeom>
              <a:avLst/>
              <a:gdLst>
                <a:gd name="T0" fmla="*/ 886 w 1241"/>
                <a:gd name="T1" fmla="*/ 0 h 1241"/>
                <a:gd name="T2" fmla="*/ 960 w 1241"/>
                <a:gd name="T3" fmla="*/ 303 h 1241"/>
                <a:gd name="T4" fmla="*/ 303 w 1241"/>
                <a:gd name="T5" fmla="*/ 960 h 1241"/>
                <a:gd name="T6" fmla="*/ 0 w 1241"/>
                <a:gd name="T7" fmla="*/ 887 h 1241"/>
                <a:gd name="T8" fmla="*/ 583 w 1241"/>
                <a:gd name="T9" fmla="*/ 1241 h 1241"/>
                <a:gd name="T10" fmla="*/ 1241 w 1241"/>
                <a:gd name="T11" fmla="*/ 584 h 1241"/>
                <a:gd name="T12" fmla="*/ 886 w 1241"/>
                <a:gd name="T13" fmla="*/ 0 h 1241"/>
              </a:gdLst>
              <a:ahLst/>
              <a:cxnLst>
                <a:cxn ang="0">
                  <a:pos x="T0" y="T1"/>
                </a:cxn>
                <a:cxn ang="0">
                  <a:pos x="T2" y="T3"/>
                </a:cxn>
                <a:cxn ang="0">
                  <a:pos x="T4" y="T5"/>
                </a:cxn>
                <a:cxn ang="0">
                  <a:pos x="T6" y="T7"/>
                </a:cxn>
                <a:cxn ang="0">
                  <a:pos x="T8" y="T9"/>
                </a:cxn>
                <a:cxn ang="0">
                  <a:pos x="T10" y="T11"/>
                </a:cxn>
                <a:cxn ang="0">
                  <a:pos x="T12" y="T13"/>
                </a:cxn>
              </a:cxnLst>
              <a:rect l="0" t="0" r="r" b="b"/>
              <a:pathLst>
                <a:path w="1241" h="1241">
                  <a:moveTo>
                    <a:pt x="886" y="0"/>
                  </a:moveTo>
                  <a:cubicBezTo>
                    <a:pt x="933" y="91"/>
                    <a:pt x="960" y="194"/>
                    <a:pt x="960" y="303"/>
                  </a:cubicBezTo>
                  <a:cubicBezTo>
                    <a:pt x="960" y="666"/>
                    <a:pt x="666" y="960"/>
                    <a:pt x="303" y="960"/>
                  </a:cubicBezTo>
                  <a:cubicBezTo>
                    <a:pt x="193" y="960"/>
                    <a:pt x="91" y="934"/>
                    <a:pt x="0" y="887"/>
                  </a:cubicBezTo>
                  <a:cubicBezTo>
                    <a:pt x="109" y="1097"/>
                    <a:pt x="330" y="1241"/>
                    <a:pt x="583" y="1241"/>
                  </a:cubicBezTo>
                  <a:cubicBezTo>
                    <a:pt x="946" y="1241"/>
                    <a:pt x="1241" y="947"/>
                    <a:pt x="1241" y="584"/>
                  </a:cubicBezTo>
                  <a:cubicBezTo>
                    <a:pt x="1241" y="330"/>
                    <a:pt x="1097" y="110"/>
                    <a:pt x="886" y="0"/>
                  </a:cubicBezTo>
                  <a:close/>
                </a:path>
              </a:pathLst>
            </a:custGeom>
            <a:solidFill>
              <a:srgbClr val="C4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9" name="Oval 20"/>
            <p:cNvSpPr>
              <a:spLocks noChangeArrowheads="1"/>
            </p:cNvSpPr>
            <p:nvPr userDrawn="1"/>
          </p:nvSpPr>
          <p:spPr bwMode="gray">
            <a:xfrm>
              <a:off x="9358004" y="3755171"/>
              <a:ext cx="268444" cy="266225"/>
            </a:xfrm>
            <a:prstGeom prst="ellipse">
              <a:avLst/>
            </a:prstGeom>
            <a:solidFill>
              <a:srgbClr val="3C50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0" name="Freeform 21"/>
            <p:cNvSpPr>
              <a:spLocks/>
            </p:cNvSpPr>
            <p:nvPr userDrawn="1"/>
          </p:nvSpPr>
          <p:spPr bwMode="gray">
            <a:xfrm>
              <a:off x="9471149" y="3755171"/>
              <a:ext cx="155298" cy="266225"/>
            </a:xfrm>
            <a:custGeom>
              <a:avLst/>
              <a:gdLst>
                <a:gd name="T0" fmla="*/ 44 w 60"/>
                <a:gd name="T1" fmla="*/ 52 h 104"/>
                <a:gd name="T2" fmla="*/ 0 w 60"/>
                <a:gd name="T3" fmla="*/ 0 h 104"/>
                <a:gd name="T4" fmla="*/ 8 w 60"/>
                <a:gd name="T5" fmla="*/ 0 h 104"/>
                <a:gd name="T6" fmla="*/ 60 w 60"/>
                <a:gd name="T7" fmla="*/ 52 h 104"/>
                <a:gd name="T8" fmla="*/ 8 w 60"/>
                <a:gd name="T9" fmla="*/ 104 h 104"/>
                <a:gd name="T10" fmla="*/ 0 w 60"/>
                <a:gd name="T11" fmla="*/ 103 h 104"/>
                <a:gd name="T12" fmla="*/ 44 w 60"/>
                <a:gd name="T13" fmla="*/ 52 h 104"/>
              </a:gdLst>
              <a:ahLst/>
              <a:cxnLst>
                <a:cxn ang="0">
                  <a:pos x="T0" y="T1"/>
                </a:cxn>
                <a:cxn ang="0">
                  <a:pos x="T2" y="T3"/>
                </a:cxn>
                <a:cxn ang="0">
                  <a:pos x="T4" y="T5"/>
                </a:cxn>
                <a:cxn ang="0">
                  <a:pos x="T6" y="T7"/>
                </a:cxn>
                <a:cxn ang="0">
                  <a:pos x="T8" y="T9"/>
                </a:cxn>
                <a:cxn ang="0">
                  <a:pos x="T10" y="T11"/>
                </a:cxn>
                <a:cxn ang="0">
                  <a:pos x="T12" y="T13"/>
                </a:cxn>
              </a:cxnLst>
              <a:rect l="0" t="0" r="r" b="b"/>
              <a:pathLst>
                <a:path w="60" h="104">
                  <a:moveTo>
                    <a:pt x="44" y="52"/>
                  </a:moveTo>
                  <a:cubicBezTo>
                    <a:pt x="44" y="26"/>
                    <a:pt x="25" y="4"/>
                    <a:pt x="0" y="0"/>
                  </a:cubicBezTo>
                  <a:cubicBezTo>
                    <a:pt x="3" y="0"/>
                    <a:pt x="5" y="0"/>
                    <a:pt x="8" y="0"/>
                  </a:cubicBezTo>
                  <a:cubicBezTo>
                    <a:pt x="36" y="0"/>
                    <a:pt x="60" y="23"/>
                    <a:pt x="60" y="52"/>
                  </a:cubicBezTo>
                  <a:cubicBezTo>
                    <a:pt x="60" y="80"/>
                    <a:pt x="36" y="104"/>
                    <a:pt x="8" y="104"/>
                  </a:cubicBezTo>
                  <a:cubicBezTo>
                    <a:pt x="5" y="104"/>
                    <a:pt x="3" y="104"/>
                    <a:pt x="0" y="103"/>
                  </a:cubicBezTo>
                  <a:cubicBezTo>
                    <a:pt x="25" y="100"/>
                    <a:pt x="44" y="78"/>
                    <a:pt x="44" y="52"/>
                  </a:cubicBezTo>
                  <a:close/>
                </a:path>
              </a:pathLst>
            </a:custGeom>
            <a:solidFill>
              <a:srgbClr val="0011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1" name="Freeform 22"/>
            <p:cNvSpPr>
              <a:spLocks/>
            </p:cNvSpPr>
            <p:nvPr userDrawn="1"/>
          </p:nvSpPr>
          <p:spPr bwMode="gray">
            <a:xfrm>
              <a:off x="9482242" y="3839475"/>
              <a:ext cx="19967" cy="315033"/>
            </a:xfrm>
            <a:custGeom>
              <a:avLst/>
              <a:gdLst>
                <a:gd name="T0" fmla="*/ 4 w 8"/>
                <a:gd name="T1" fmla="*/ 123 h 123"/>
                <a:gd name="T2" fmla="*/ 0 w 8"/>
                <a:gd name="T3" fmla="*/ 119 h 123"/>
                <a:gd name="T4" fmla="*/ 0 w 8"/>
                <a:gd name="T5" fmla="*/ 4 h 123"/>
                <a:gd name="T6" fmla="*/ 4 w 8"/>
                <a:gd name="T7" fmla="*/ 0 h 123"/>
                <a:gd name="T8" fmla="*/ 8 w 8"/>
                <a:gd name="T9" fmla="*/ 4 h 123"/>
                <a:gd name="T10" fmla="*/ 8 w 8"/>
                <a:gd name="T11" fmla="*/ 119 h 123"/>
                <a:gd name="T12" fmla="*/ 4 w 8"/>
                <a:gd name="T13" fmla="*/ 123 h 123"/>
              </a:gdLst>
              <a:ahLst/>
              <a:cxnLst>
                <a:cxn ang="0">
                  <a:pos x="T0" y="T1"/>
                </a:cxn>
                <a:cxn ang="0">
                  <a:pos x="T2" y="T3"/>
                </a:cxn>
                <a:cxn ang="0">
                  <a:pos x="T4" y="T5"/>
                </a:cxn>
                <a:cxn ang="0">
                  <a:pos x="T6" y="T7"/>
                </a:cxn>
                <a:cxn ang="0">
                  <a:pos x="T8" y="T9"/>
                </a:cxn>
                <a:cxn ang="0">
                  <a:pos x="T10" y="T11"/>
                </a:cxn>
                <a:cxn ang="0">
                  <a:pos x="T12" y="T13"/>
                </a:cxn>
              </a:cxnLst>
              <a:rect l="0" t="0" r="r" b="b"/>
              <a:pathLst>
                <a:path w="8" h="123">
                  <a:moveTo>
                    <a:pt x="4" y="123"/>
                  </a:moveTo>
                  <a:cubicBezTo>
                    <a:pt x="2" y="123"/>
                    <a:pt x="0" y="121"/>
                    <a:pt x="0" y="119"/>
                  </a:cubicBezTo>
                  <a:cubicBezTo>
                    <a:pt x="0" y="4"/>
                    <a:pt x="0" y="4"/>
                    <a:pt x="0" y="4"/>
                  </a:cubicBezTo>
                  <a:cubicBezTo>
                    <a:pt x="0" y="1"/>
                    <a:pt x="2" y="0"/>
                    <a:pt x="4" y="0"/>
                  </a:cubicBezTo>
                  <a:cubicBezTo>
                    <a:pt x="6" y="0"/>
                    <a:pt x="8" y="1"/>
                    <a:pt x="8" y="4"/>
                  </a:cubicBezTo>
                  <a:cubicBezTo>
                    <a:pt x="8" y="119"/>
                    <a:pt x="8" y="119"/>
                    <a:pt x="8" y="119"/>
                  </a:cubicBezTo>
                  <a:cubicBezTo>
                    <a:pt x="8" y="121"/>
                    <a:pt x="6" y="123"/>
                    <a:pt x="4" y="123"/>
                  </a:cubicBez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2" name="Freeform 23"/>
            <p:cNvSpPr>
              <a:spLocks/>
            </p:cNvSpPr>
            <p:nvPr userDrawn="1"/>
          </p:nvSpPr>
          <p:spPr bwMode="gray">
            <a:xfrm>
              <a:off x="9426779" y="3908250"/>
              <a:ext cx="115364" cy="75431"/>
            </a:xfrm>
            <a:custGeom>
              <a:avLst/>
              <a:gdLst>
                <a:gd name="T0" fmla="*/ 24 w 45"/>
                <a:gd name="T1" fmla="*/ 29 h 29"/>
                <a:gd name="T2" fmla="*/ 2 w 45"/>
                <a:gd name="T3" fmla="*/ 7 h 29"/>
                <a:gd name="T4" fmla="*/ 2 w 45"/>
                <a:gd name="T5" fmla="*/ 1 h 29"/>
                <a:gd name="T6" fmla="*/ 7 w 45"/>
                <a:gd name="T7" fmla="*/ 1 h 29"/>
                <a:gd name="T8" fmla="*/ 25 w 45"/>
                <a:gd name="T9" fmla="*/ 19 h 29"/>
                <a:gd name="T10" fmla="*/ 39 w 45"/>
                <a:gd name="T11" fmla="*/ 10 h 29"/>
                <a:gd name="T12" fmla="*/ 44 w 45"/>
                <a:gd name="T13" fmla="*/ 11 h 29"/>
                <a:gd name="T14" fmla="*/ 43 w 45"/>
                <a:gd name="T15" fmla="*/ 17 h 29"/>
                <a:gd name="T16" fmla="*/ 24 w 45"/>
                <a:gd name="T17"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29">
                  <a:moveTo>
                    <a:pt x="24" y="29"/>
                  </a:moveTo>
                  <a:cubicBezTo>
                    <a:pt x="2" y="7"/>
                    <a:pt x="2" y="7"/>
                    <a:pt x="2" y="7"/>
                  </a:cubicBezTo>
                  <a:cubicBezTo>
                    <a:pt x="0" y="5"/>
                    <a:pt x="0" y="3"/>
                    <a:pt x="2" y="1"/>
                  </a:cubicBezTo>
                  <a:cubicBezTo>
                    <a:pt x="3" y="0"/>
                    <a:pt x="6" y="0"/>
                    <a:pt x="7" y="1"/>
                  </a:cubicBezTo>
                  <a:cubicBezTo>
                    <a:pt x="25" y="19"/>
                    <a:pt x="25" y="19"/>
                    <a:pt x="25" y="19"/>
                  </a:cubicBezTo>
                  <a:cubicBezTo>
                    <a:pt x="39" y="10"/>
                    <a:pt x="39" y="10"/>
                    <a:pt x="39" y="10"/>
                  </a:cubicBezTo>
                  <a:cubicBezTo>
                    <a:pt x="41" y="9"/>
                    <a:pt x="43" y="9"/>
                    <a:pt x="44" y="11"/>
                  </a:cubicBezTo>
                  <a:cubicBezTo>
                    <a:pt x="45" y="13"/>
                    <a:pt x="45" y="15"/>
                    <a:pt x="43" y="17"/>
                  </a:cubicBezTo>
                  <a:lnTo>
                    <a:pt x="24" y="29"/>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3" name="Oval 24"/>
            <p:cNvSpPr>
              <a:spLocks noChangeArrowheads="1"/>
            </p:cNvSpPr>
            <p:nvPr userDrawn="1"/>
          </p:nvSpPr>
          <p:spPr bwMode="gray">
            <a:xfrm>
              <a:off x="9606481" y="3355833"/>
              <a:ext cx="348311" cy="346093"/>
            </a:xfrm>
            <a:prstGeom prst="ellipse">
              <a:avLst/>
            </a:prstGeom>
            <a:solidFill>
              <a:srgbClr val="3C50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4" name="Freeform 25"/>
            <p:cNvSpPr>
              <a:spLocks/>
            </p:cNvSpPr>
            <p:nvPr userDrawn="1"/>
          </p:nvSpPr>
          <p:spPr bwMode="gray">
            <a:xfrm>
              <a:off x="9755123" y="3355833"/>
              <a:ext cx="199669" cy="346093"/>
            </a:xfrm>
            <a:custGeom>
              <a:avLst/>
              <a:gdLst>
                <a:gd name="T0" fmla="*/ 58 w 78"/>
                <a:gd name="T1" fmla="*/ 68 h 135"/>
                <a:gd name="T2" fmla="*/ 0 w 78"/>
                <a:gd name="T3" fmla="*/ 1 h 135"/>
                <a:gd name="T4" fmla="*/ 10 w 78"/>
                <a:gd name="T5" fmla="*/ 0 h 135"/>
                <a:gd name="T6" fmla="*/ 78 w 78"/>
                <a:gd name="T7" fmla="*/ 68 h 135"/>
                <a:gd name="T8" fmla="*/ 10 w 78"/>
                <a:gd name="T9" fmla="*/ 135 h 135"/>
                <a:gd name="T10" fmla="*/ 0 w 78"/>
                <a:gd name="T11" fmla="*/ 135 h 135"/>
                <a:gd name="T12" fmla="*/ 58 w 78"/>
                <a:gd name="T13" fmla="*/ 68 h 135"/>
              </a:gdLst>
              <a:ahLst/>
              <a:cxnLst>
                <a:cxn ang="0">
                  <a:pos x="T0" y="T1"/>
                </a:cxn>
                <a:cxn ang="0">
                  <a:pos x="T2" y="T3"/>
                </a:cxn>
                <a:cxn ang="0">
                  <a:pos x="T4" y="T5"/>
                </a:cxn>
                <a:cxn ang="0">
                  <a:pos x="T6" y="T7"/>
                </a:cxn>
                <a:cxn ang="0">
                  <a:pos x="T8" y="T9"/>
                </a:cxn>
                <a:cxn ang="0">
                  <a:pos x="T10" y="T11"/>
                </a:cxn>
                <a:cxn ang="0">
                  <a:pos x="T12" y="T13"/>
                </a:cxn>
              </a:cxnLst>
              <a:rect l="0" t="0" r="r" b="b"/>
              <a:pathLst>
                <a:path w="78" h="135">
                  <a:moveTo>
                    <a:pt x="58" y="68"/>
                  </a:moveTo>
                  <a:cubicBezTo>
                    <a:pt x="58" y="34"/>
                    <a:pt x="33" y="6"/>
                    <a:pt x="0" y="1"/>
                  </a:cubicBezTo>
                  <a:cubicBezTo>
                    <a:pt x="4" y="0"/>
                    <a:pt x="7" y="0"/>
                    <a:pt x="10" y="0"/>
                  </a:cubicBezTo>
                  <a:cubicBezTo>
                    <a:pt x="48" y="0"/>
                    <a:pt x="78" y="30"/>
                    <a:pt x="78" y="68"/>
                  </a:cubicBezTo>
                  <a:cubicBezTo>
                    <a:pt x="78" y="105"/>
                    <a:pt x="48" y="135"/>
                    <a:pt x="10" y="135"/>
                  </a:cubicBezTo>
                  <a:cubicBezTo>
                    <a:pt x="7" y="135"/>
                    <a:pt x="4" y="135"/>
                    <a:pt x="0" y="135"/>
                  </a:cubicBezTo>
                  <a:cubicBezTo>
                    <a:pt x="33" y="130"/>
                    <a:pt x="58" y="102"/>
                    <a:pt x="58" y="68"/>
                  </a:cubicBezTo>
                  <a:close/>
                </a:path>
              </a:pathLst>
            </a:custGeom>
            <a:solidFill>
              <a:srgbClr val="0011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5" name="Freeform 26"/>
            <p:cNvSpPr>
              <a:spLocks/>
            </p:cNvSpPr>
            <p:nvPr userDrawn="1"/>
          </p:nvSpPr>
          <p:spPr bwMode="gray">
            <a:xfrm>
              <a:off x="9772871" y="3471197"/>
              <a:ext cx="15530" cy="399338"/>
            </a:xfrm>
            <a:custGeom>
              <a:avLst/>
              <a:gdLst>
                <a:gd name="T0" fmla="*/ 3 w 6"/>
                <a:gd name="T1" fmla="*/ 156 h 156"/>
                <a:gd name="T2" fmla="*/ 0 w 6"/>
                <a:gd name="T3" fmla="*/ 153 h 156"/>
                <a:gd name="T4" fmla="*/ 0 w 6"/>
                <a:gd name="T5" fmla="*/ 3 h 156"/>
                <a:gd name="T6" fmla="*/ 3 w 6"/>
                <a:gd name="T7" fmla="*/ 0 h 156"/>
                <a:gd name="T8" fmla="*/ 6 w 6"/>
                <a:gd name="T9" fmla="*/ 3 h 156"/>
                <a:gd name="T10" fmla="*/ 6 w 6"/>
                <a:gd name="T11" fmla="*/ 153 h 156"/>
                <a:gd name="T12" fmla="*/ 3 w 6"/>
                <a:gd name="T13" fmla="*/ 156 h 156"/>
              </a:gdLst>
              <a:ahLst/>
              <a:cxnLst>
                <a:cxn ang="0">
                  <a:pos x="T0" y="T1"/>
                </a:cxn>
                <a:cxn ang="0">
                  <a:pos x="T2" y="T3"/>
                </a:cxn>
                <a:cxn ang="0">
                  <a:pos x="T4" y="T5"/>
                </a:cxn>
                <a:cxn ang="0">
                  <a:pos x="T6" y="T7"/>
                </a:cxn>
                <a:cxn ang="0">
                  <a:pos x="T8" y="T9"/>
                </a:cxn>
                <a:cxn ang="0">
                  <a:pos x="T10" y="T11"/>
                </a:cxn>
                <a:cxn ang="0">
                  <a:pos x="T12" y="T13"/>
                </a:cxn>
              </a:cxnLst>
              <a:rect l="0" t="0" r="r" b="b"/>
              <a:pathLst>
                <a:path w="6" h="156">
                  <a:moveTo>
                    <a:pt x="3" y="156"/>
                  </a:moveTo>
                  <a:cubicBezTo>
                    <a:pt x="2" y="156"/>
                    <a:pt x="0" y="155"/>
                    <a:pt x="0" y="153"/>
                  </a:cubicBezTo>
                  <a:cubicBezTo>
                    <a:pt x="0" y="3"/>
                    <a:pt x="0" y="3"/>
                    <a:pt x="0" y="3"/>
                  </a:cubicBezTo>
                  <a:cubicBezTo>
                    <a:pt x="0" y="1"/>
                    <a:pt x="2" y="0"/>
                    <a:pt x="3" y="0"/>
                  </a:cubicBezTo>
                  <a:cubicBezTo>
                    <a:pt x="5" y="0"/>
                    <a:pt x="6" y="1"/>
                    <a:pt x="6" y="3"/>
                  </a:cubicBezTo>
                  <a:cubicBezTo>
                    <a:pt x="6" y="153"/>
                    <a:pt x="6" y="153"/>
                    <a:pt x="6" y="153"/>
                  </a:cubicBezTo>
                  <a:cubicBezTo>
                    <a:pt x="6" y="155"/>
                    <a:pt x="5" y="156"/>
                    <a:pt x="3" y="156"/>
                  </a:cubicBez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6" name="Freeform 27"/>
            <p:cNvSpPr>
              <a:spLocks/>
            </p:cNvSpPr>
            <p:nvPr userDrawn="1"/>
          </p:nvSpPr>
          <p:spPr bwMode="gray">
            <a:xfrm>
              <a:off x="9706315" y="3559939"/>
              <a:ext cx="137550" cy="88742"/>
            </a:xfrm>
            <a:custGeom>
              <a:avLst/>
              <a:gdLst>
                <a:gd name="T0" fmla="*/ 29 w 54"/>
                <a:gd name="T1" fmla="*/ 34 h 34"/>
                <a:gd name="T2" fmla="*/ 1 w 54"/>
                <a:gd name="T3" fmla="*/ 6 h 34"/>
                <a:gd name="T4" fmla="*/ 1 w 54"/>
                <a:gd name="T5" fmla="*/ 2 h 34"/>
                <a:gd name="T6" fmla="*/ 5 w 54"/>
                <a:gd name="T7" fmla="*/ 2 h 34"/>
                <a:gd name="T8" fmla="*/ 30 w 54"/>
                <a:gd name="T9" fmla="*/ 26 h 34"/>
                <a:gd name="T10" fmla="*/ 49 w 54"/>
                <a:gd name="T11" fmla="*/ 13 h 34"/>
                <a:gd name="T12" fmla="*/ 53 w 54"/>
                <a:gd name="T13" fmla="*/ 14 h 34"/>
                <a:gd name="T14" fmla="*/ 52 w 54"/>
                <a:gd name="T15" fmla="*/ 18 h 34"/>
                <a:gd name="T16" fmla="*/ 29 w 54"/>
                <a:gd name="T17"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34">
                  <a:moveTo>
                    <a:pt x="29" y="34"/>
                  </a:moveTo>
                  <a:cubicBezTo>
                    <a:pt x="1" y="6"/>
                    <a:pt x="1" y="6"/>
                    <a:pt x="1" y="6"/>
                  </a:cubicBezTo>
                  <a:cubicBezTo>
                    <a:pt x="0" y="5"/>
                    <a:pt x="0" y="3"/>
                    <a:pt x="1" y="2"/>
                  </a:cubicBezTo>
                  <a:cubicBezTo>
                    <a:pt x="2" y="0"/>
                    <a:pt x="4" y="0"/>
                    <a:pt x="5" y="2"/>
                  </a:cubicBezTo>
                  <a:cubicBezTo>
                    <a:pt x="30" y="26"/>
                    <a:pt x="30" y="26"/>
                    <a:pt x="30" y="26"/>
                  </a:cubicBezTo>
                  <a:cubicBezTo>
                    <a:pt x="49" y="13"/>
                    <a:pt x="49" y="13"/>
                    <a:pt x="49" y="13"/>
                  </a:cubicBezTo>
                  <a:cubicBezTo>
                    <a:pt x="50" y="12"/>
                    <a:pt x="52" y="13"/>
                    <a:pt x="53" y="14"/>
                  </a:cubicBezTo>
                  <a:cubicBezTo>
                    <a:pt x="54" y="15"/>
                    <a:pt x="54" y="17"/>
                    <a:pt x="52" y="18"/>
                  </a:cubicBezTo>
                  <a:lnTo>
                    <a:pt x="29" y="34"/>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7" name="Oval 28"/>
            <p:cNvSpPr>
              <a:spLocks noChangeArrowheads="1"/>
            </p:cNvSpPr>
            <p:nvPr userDrawn="1"/>
          </p:nvSpPr>
          <p:spPr bwMode="gray">
            <a:xfrm>
              <a:off x="9216017" y="3120667"/>
              <a:ext cx="348311" cy="346093"/>
            </a:xfrm>
            <a:prstGeom prst="ellipse">
              <a:avLst/>
            </a:prstGeom>
            <a:solidFill>
              <a:srgbClr val="3C50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8" name="Freeform 29"/>
            <p:cNvSpPr>
              <a:spLocks/>
            </p:cNvSpPr>
            <p:nvPr userDrawn="1"/>
          </p:nvSpPr>
          <p:spPr bwMode="gray">
            <a:xfrm>
              <a:off x="9362441" y="3120667"/>
              <a:ext cx="201888" cy="346093"/>
            </a:xfrm>
            <a:custGeom>
              <a:avLst/>
              <a:gdLst>
                <a:gd name="T0" fmla="*/ 58 w 78"/>
                <a:gd name="T1" fmla="*/ 67 h 135"/>
                <a:gd name="T2" fmla="*/ 0 w 78"/>
                <a:gd name="T3" fmla="*/ 0 h 135"/>
                <a:gd name="T4" fmla="*/ 10 w 78"/>
                <a:gd name="T5" fmla="*/ 0 h 135"/>
                <a:gd name="T6" fmla="*/ 78 w 78"/>
                <a:gd name="T7" fmla="*/ 67 h 135"/>
                <a:gd name="T8" fmla="*/ 10 w 78"/>
                <a:gd name="T9" fmla="*/ 135 h 135"/>
                <a:gd name="T10" fmla="*/ 0 w 78"/>
                <a:gd name="T11" fmla="*/ 134 h 135"/>
                <a:gd name="T12" fmla="*/ 58 w 78"/>
                <a:gd name="T13" fmla="*/ 67 h 135"/>
              </a:gdLst>
              <a:ahLst/>
              <a:cxnLst>
                <a:cxn ang="0">
                  <a:pos x="T0" y="T1"/>
                </a:cxn>
                <a:cxn ang="0">
                  <a:pos x="T2" y="T3"/>
                </a:cxn>
                <a:cxn ang="0">
                  <a:pos x="T4" y="T5"/>
                </a:cxn>
                <a:cxn ang="0">
                  <a:pos x="T6" y="T7"/>
                </a:cxn>
                <a:cxn ang="0">
                  <a:pos x="T8" y="T9"/>
                </a:cxn>
                <a:cxn ang="0">
                  <a:pos x="T10" y="T11"/>
                </a:cxn>
                <a:cxn ang="0">
                  <a:pos x="T12" y="T13"/>
                </a:cxn>
              </a:cxnLst>
              <a:rect l="0" t="0" r="r" b="b"/>
              <a:pathLst>
                <a:path w="78" h="135">
                  <a:moveTo>
                    <a:pt x="58" y="67"/>
                  </a:moveTo>
                  <a:cubicBezTo>
                    <a:pt x="58" y="33"/>
                    <a:pt x="33" y="5"/>
                    <a:pt x="0" y="0"/>
                  </a:cubicBezTo>
                  <a:cubicBezTo>
                    <a:pt x="4" y="0"/>
                    <a:pt x="7" y="0"/>
                    <a:pt x="10" y="0"/>
                  </a:cubicBezTo>
                  <a:cubicBezTo>
                    <a:pt x="48" y="0"/>
                    <a:pt x="78" y="30"/>
                    <a:pt x="78" y="67"/>
                  </a:cubicBezTo>
                  <a:cubicBezTo>
                    <a:pt x="78" y="105"/>
                    <a:pt x="48" y="135"/>
                    <a:pt x="10" y="135"/>
                  </a:cubicBezTo>
                  <a:cubicBezTo>
                    <a:pt x="7" y="135"/>
                    <a:pt x="4" y="135"/>
                    <a:pt x="0" y="134"/>
                  </a:cubicBezTo>
                  <a:cubicBezTo>
                    <a:pt x="33" y="129"/>
                    <a:pt x="58" y="101"/>
                    <a:pt x="58" y="67"/>
                  </a:cubicBezTo>
                  <a:close/>
                </a:path>
              </a:pathLst>
            </a:custGeom>
            <a:solidFill>
              <a:srgbClr val="0011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9" name="Freeform 30"/>
            <p:cNvSpPr>
              <a:spLocks/>
            </p:cNvSpPr>
            <p:nvPr userDrawn="1"/>
          </p:nvSpPr>
          <p:spPr bwMode="gray">
            <a:xfrm>
              <a:off x="9380189" y="3233813"/>
              <a:ext cx="15530" cy="399338"/>
            </a:xfrm>
            <a:custGeom>
              <a:avLst/>
              <a:gdLst>
                <a:gd name="T0" fmla="*/ 3 w 6"/>
                <a:gd name="T1" fmla="*/ 156 h 156"/>
                <a:gd name="T2" fmla="*/ 0 w 6"/>
                <a:gd name="T3" fmla="*/ 153 h 156"/>
                <a:gd name="T4" fmla="*/ 0 w 6"/>
                <a:gd name="T5" fmla="*/ 3 h 156"/>
                <a:gd name="T6" fmla="*/ 3 w 6"/>
                <a:gd name="T7" fmla="*/ 0 h 156"/>
                <a:gd name="T8" fmla="*/ 6 w 6"/>
                <a:gd name="T9" fmla="*/ 3 h 156"/>
                <a:gd name="T10" fmla="*/ 6 w 6"/>
                <a:gd name="T11" fmla="*/ 153 h 156"/>
                <a:gd name="T12" fmla="*/ 3 w 6"/>
                <a:gd name="T13" fmla="*/ 156 h 156"/>
              </a:gdLst>
              <a:ahLst/>
              <a:cxnLst>
                <a:cxn ang="0">
                  <a:pos x="T0" y="T1"/>
                </a:cxn>
                <a:cxn ang="0">
                  <a:pos x="T2" y="T3"/>
                </a:cxn>
                <a:cxn ang="0">
                  <a:pos x="T4" y="T5"/>
                </a:cxn>
                <a:cxn ang="0">
                  <a:pos x="T6" y="T7"/>
                </a:cxn>
                <a:cxn ang="0">
                  <a:pos x="T8" y="T9"/>
                </a:cxn>
                <a:cxn ang="0">
                  <a:pos x="T10" y="T11"/>
                </a:cxn>
                <a:cxn ang="0">
                  <a:pos x="T12" y="T13"/>
                </a:cxn>
              </a:cxnLst>
              <a:rect l="0" t="0" r="r" b="b"/>
              <a:pathLst>
                <a:path w="6" h="156">
                  <a:moveTo>
                    <a:pt x="3" y="156"/>
                  </a:moveTo>
                  <a:cubicBezTo>
                    <a:pt x="2" y="156"/>
                    <a:pt x="0" y="155"/>
                    <a:pt x="0" y="153"/>
                  </a:cubicBezTo>
                  <a:cubicBezTo>
                    <a:pt x="0" y="3"/>
                    <a:pt x="0" y="3"/>
                    <a:pt x="0" y="3"/>
                  </a:cubicBezTo>
                  <a:cubicBezTo>
                    <a:pt x="0" y="2"/>
                    <a:pt x="2" y="0"/>
                    <a:pt x="3" y="0"/>
                  </a:cubicBezTo>
                  <a:cubicBezTo>
                    <a:pt x="5" y="0"/>
                    <a:pt x="6" y="2"/>
                    <a:pt x="6" y="3"/>
                  </a:cubicBezTo>
                  <a:cubicBezTo>
                    <a:pt x="6" y="153"/>
                    <a:pt x="6" y="153"/>
                    <a:pt x="6" y="153"/>
                  </a:cubicBezTo>
                  <a:cubicBezTo>
                    <a:pt x="6" y="155"/>
                    <a:pt x="5" y="156"/>
                    <a:pt x="3" y="156"/>
                  </a:cubicBez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0" name="Freeform 31"/>
            <p:cNvSpPr>
              <a:spLocks/>
            </p:cNvSpPr>
            <p:nvPr userDrawn="1"/>
          </p:nvSpPr>
          <p:spPr bwMode="gray">
            <a:xfrm>
              <a:off x="9313633" y="3324773"/>
              <a:ext cx="139768" cy="84305"/>
            </a:xfrm>
            <a:custGeom>
              <a:avLst/>
              <a:gdLst>
                <a:gd name="T0" fmla="*/ 29 w 54"/>
                <a:gd name="T1" fmla="*/ 33 h 33"/>
                <a:gd name="T2" fmla="*/ 1 w 54"/>
                <a:gd name="T3" fmla="*/ 5 h 33"/>
                <a:gd name="T4" fmla="*/ 1 w 54"/>
                <a:gd name="T5" fmla="*/ 1 h 33"/>
                <a:gd name="T6" fmla="*/ 5 w 54"/>
                <a:gd name="T7" fmla="*/ 1 h 33"/>
                <a:gd name="T8" fmla="*/ 30 w 54"/>
                <a:gd name="T9" fmla="*/ 26 h 33"/>
                <a:gd name="T10" fmla="*/ 49 w 54"/>
                <a:gd name="T11" fmla="*/ 13 h 33"/>
                <a:gd name="T12" fmla="*/ 53 w 54"/>
                <a:gd name="T13" fmla="*/ 14 h 33"/>
                <a:gd name="T14" fmla="*/ 52 w 54"/>
                <a:gd name="T15" fmla="*/ 18 h 33"/>
                <a:gd name="T16" fmla="*/ 29 w 54"/>
                <a:gd name="T1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33">
                  <a:moveTo>
                    <a:pt x="29" y="33"/>
                  </a:moveTo>
                  <a:cubicBezTo>
                    <a:pt x="1" y="5"/>
                    <a:pt x="1" y="5"/>
                    <a:pt x="1" y="5"/>
                  </a:cubicBezTo>
                  <a:cubicBezTo>
                    <a:pt x="0" y="4"/>
                    <a:pt x="0" y="2"/>
                    <a:pt x="1" y="1"/>
                  </a:cubicBezTo>
                  <a:cubicBezTo>
                    <a:pt x="2" y="0"/>
                    <a:pt x="4" y="0"/>
                    <a:pt x="5" y="1"/>
                  </a:cubicBezTo>
                  <a:cubicBezTo>
                    <a:pt x="30" y="26"/>
                    <a:pt x="30" y="26"/>
                    <a:pt x="30" y="26"/>
                  </a:cubicBezTo>
                  <a:cubicBezTo>
                    <a:pt x="49" y="13"/>
                    <a:pt x="49" y="13"/>
                    <a:pt x="49" y="13"/>
                  </a:cubicBezTo>
                  <a:cubicBezTo>
                    <a:pt x="50" y="12"/>
                    <a:pt x="52" y="12"/>
                    <a:pt x="53" y="14"/>
                  </a:cubicBezTo>
                  <a:cubicBezTo>
                    <a:pt x="54" y="15"/>
                    <a:pt x="54" y="17"/>
                    <a:pt x="52" y="18"/>
                  </a:cubicBezTo>
                  <a:lnTo>
                    <a:pt x="29" y="33"/>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1" name="Freeform 32"/>
            <p:cNvSpPr>
              <a:spLocks/>
            </p:cNvSpPr>
            <p:nvPr userDrawn="1"/>
          </p:nvSpPr>
          <p:spPr bwMode="gray">
            <a:xfrm>
              <a:off x="8466149" y="2614839"/>
              <a:ext cx="1612881" cy="561292"/>
            </a:xfrm>
            <a:custGeom>
              <a:avLst/>
              <a:gdLst>
                <a:gd name="T0" fmla="*/ 123 w 626"/>
                <a:gd name="T1" fmla="*/ 63 h 219"/>
                <a:gd name="T2" fmla="*/ 195 w 626"/>
                <a:gd name="T3" fmla="*/ 65 h 219"/>
                <a:gd name="T4" fmla="*/ 259 w 626"/>
                <a:gd name="T5" fmla="*/ 74 h 219"/>
                <a:gd name="T6" fmla="*/ 363 w 626"/>
                <a:gd name="T7" fmla="*/ 18 h 219"/>
                <a:gd name="T8" fmla="*/ 421 w 626"/>
                <a:gd name="T9" fmla="*/ 13 h 219"/>
                <a:gd name="T10" fmla="*/ 584 w 626"/>
                <a:gd name="T11" fmla="*/ 117 h 219"/>
                <a:gd name="T12" fmla="*/ 0 w 626"/>
                <a:gd name="T13" fmla="*/ 208 h 219"/>
                <a:gd name="T14" fmla="*/ 123 w 626"/>
                <a:gd name="T15" fmla="*/ 63 h 2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26" h="219">
                  <a:moveTo>
                    <a:pt x="123" y="63"/>
                  </a:moveTo>
                  <a:cubicBezTo>
                    <a:pt x="141" y="42"/>
                    <a:pt x="167" y="33"/>
                    <a:pt x="195" y="65"/>
                  </a:cubicBezTo>
                  <a:cubicBezTo>
                    <a:pt x="219" y="87"/>
                    <a:pt x="246" y="81"/>
                    <a:pt x="259" y="74"/>
                  </a:cubicBezTo>
                  <a:cubicBezTo>
                    <a:pt x="272" y="67"/>
                    <a:pt x="363" y="18"/>
                    <a:pt x="363" y="18"/>
                  </a:cubicBezTo>
                  <a:cubicBezTo>
                    <a:pt x="363" y="18"/>
                    <a:pt x="386" y="0"/>
                    <a:pt x="421" y="13"/>
                  </a:cubicBezTo>
                  <a:cubicBezTo>
                    <a:pt x="510" y="45"/>
                    <a:pt x="626" y="146"/>
                    <a:pt x="584" y="117"/>
                  </a:cubicBezTo>
                  <a:cubicBezTo>
                    <a:pt x="88" y="182"/>
                    <a:pt x="183" y="219"/>
                    <a:pt x="0" y="208"/>
                  </a:cubicBezTo>
                  <a:cubicBezTo>
                    <a:pt x="65" y="168"/>
                    <a:pt x="105" y="83"/>
                    <a:pt x="123" y="63"/>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2" name="Rectangle 33"/>
            <p:cNvSpPr>
              <a:spLocks noChangeArrowheads="1"/>
            </p:cNvSpPr>
            <p:nvPr userDrawn="1"/>
          </p:nvSpPr>
          <p:spPr bwMode="gray">
            <a:xfrm>
              <a:off x="8494990" y="3136197"/>
              <a:ext cx="31060" cy="11980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3" name="Oval 34"/>
            <p:cNvSpPr>
              <a:spLocks noChangeArrowheads="1"/>
            </p:cNvSpPr>
            <p:nvPr userDrawn="1"/>
          </p:nvSpPr>
          <p:spPr bwMode="gray">
            <a:xfrm>
              <a:off x="8341910" y="2807852"/>
              <a:ext cx="339437" cy="33721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4" name="Rectangle 35"/>
            <p:cNvSpPr>
              <a:spLocks noChangeArrowheads="1"/>
            </p:cNvSpPr>
            <p:nvPr userDrawn="1"/>
          </p:nvSpPr>
          <p:spPr bwMode="gray">
            <a:xfrm>
              <a:off x="8481679" y="2878846"/>
              <a:ext cx="57682" cy="197450"/>
            </a:xfrm>
            <a:prstGeom prst="rect">
              <a:avLst/>
            </a:prstGeom>
            <a:solidFill>
              <a:srgbClr val="2D3D8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5" name="Freeform 36"/>
            <p:cNvSpPr>
              <a:spLocks/>
            </p:cNvSpPr>
            <p:nvPr userDrawn="1"/>
          </p:nvSpPr>
          <p:spPr bwMode="gray">
            <a:xfrm>
              <a:off x="8397374" y="2952058"/>
              <a:ext cx="228510" cy="57682"/>
            </a:xfrm>
            <a:custGeom>
              <a:avLst/>
              <a:gdLst>
                <a:gd name="T0" fmla="*/ 96 w 103"/>
                <a:gd name="T1" fmla="*/ 0 h 26"/>
                <a:gd name="T2" fmla="*/ 103 w 103"/>
                <a:gd name="T3" fmla="*/ 26 h 26"/>
                <a:gd name="T4" fmla="*/ 0 w 103"/>
                <a:gd name="T5" fmla="*/ 26 h 26"/>
                <a:gd name="T6" fmla="*/ 7 w 103"/>
                <a:gd name="T7" fmla="*/ 0 h 26"/>
                <a:gd name="T8" fmla="*/ 96 w 103"/>
                <a:gd name="T9" fmla="*/ 0 h 26"/>
              </a:gdLst>
              <a:ahLst/>
              <a:cxnLst>
                <a:cxn ang="0">
                  <a:pos x="T0" y="T1"/>
                </a:cxn>
                <a:cxn ang="0">
                  <a:pos x="T2" y="T3"/>
                </a:cxn>
                <a:cxn ang="0">
                  <a:pos x="T4" y="T5"/>
                </a:cxn>
                <a:cxn ang="0">
                  <a:pos x="T6" y="T7"/>
                </a:cxn>
                <a:cxn ang="0">
                  <a:pos x="T8" y="T9"/>
                </a:cxn>
              </a:cxnLst>
              <a:rect l="0" t="0" r="r" b="b"/>
              <a:pathLst>
                <a:path w="103" h="26">
                  <a:moveTo>
                    <a:pt x="96" y="0"/>
                  </a:moveTo>
                  <a:lnTo>
                    <a:pt x="103" y="26"/>
                  </a:lnTo>
                  <a:lnTo>
                    <a:pt x="0" y="26"/>
                  </a:lnTo>
                  <a:lnTo>
                    <a:pt x="7" y="0"/>
                  </a:lnTo>
                  <a:lnTo>
                    <a:pt x="96" y="0"/>
                  </a:lnTo>
                  <a:close/>
                </a:path>
              </a:pathLst>
            </a:custGeom>
            <a:solidFill>
              <a:srgbClr val="2D3D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6" name="Rectangle 37"/>
            <p:cNvSpPr>
              <a:spLocks noChangeArrowheads="1"/>
            </p:cNvSpPr>
            <p:nvPr userDrawn="1"/>
          </p:nvSpPr>
          <p:spPr bwMode="gray">
            <a:xfrm>
              <a:off x="7813897" y="3531098"/>
              <a:ext cx="465894" cy="69884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7" name="Rectangle 38"/>
            <p:cNvSpPr>
              <a:spLocks noChangeArrowheads="1"/>
            </p:cNvSpPr>
            <p:nvPr userDrawn="1"/>
          </p:nvSpPr>
          <p:spPr bwMode="gray">
            <a:xfrm>
              <a:off x="7813897" y="3531098"/>
              <a:ext cx="465894" cy="698841"/>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8" name="Rectangle 39"/>
            <p:cNvSpPr>
              <a:spLocks noChangeArrowheads="1"/>
            </p:cNvSpPr>
            <p:nvPr userDrawn="1"/>
          </p:nvSpPr>
          <p:spPr bwMode="gray">
            <a:xfrm>
              <a:off x="7887109" y="3615402"/>
              <a:ext cx="48808" cy="5346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9" name="Rectangle 40"/>
            <p:cNvSpPr>
              <a:spLocks noChangeArrowheads="1"/>
            </p:cNvSpPr>
            <p:nvPr userDrawn="1"/>
          </p:nvSpPr>
          <p:spPr bwMode="gray">
            <a:xfrm>
              <a:off x="7975851" y="3615402"/>
              <a:ext cx="48808" cy="5346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0" name="Rectangle 41"/>
            <p:cNvSpPr>
              <a:spLocks noChangeArrowheads="1"/>
            </p:cNvSpPr>
            <p:nvPr userDrawn="1"/>
          </p:nvSpPr>
          <p:spPr bwMode="gray">
            <a:xfrm>
              <a:off x="8064592" y="3615402"/>
              <a:ext cx="51027" cy="5346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1" name="Rectangle 42"/>
            <p:cNvSpPr>
              <a:spLocks noChangeArrowheads="1"/>
            </p:cNvSpPr>
            <p:nvPr userDrawn="1"/>
          </p:nvSpPr>
          <p:spPr bwMode="gray">
            <a:xfrm>
              <a:off x="8155553" y="3615402"/>
              <a:ext cx="48808" cy="5346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2" name="Rectangle 43"/>
            <p:cNvSpPr>
              <a:spLocks noChangeArrowheads="1"/>
            </p:cNvSpPr>
            <p:nvPr userDrawn="1"/>
          </p:nvSpPr>
          <p:spPr bwMode="gray">
            <a:xfrm>
              <a:off x="8739030" y="3531098"/>
              <a:ext cx="465894" cy="69884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3" name="Rectangle 44"/>
            <p:cNvSpPr>
              <a:spLocks noChangeArrowheads="1"/>
            </p:cNvSpPr>
            <p:nvPr userDrawn="1"/>
          </p:nvSpPr>
          <p:spPr bwMode="gray">
            <a:xfrm>
              <a:off x="8739030" y="3531098"/>
              <a:ext cx="465894" cy="698841"/>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4" name="Rectangle 45"/>
            <p:cNvSpPr>
              <a:spLocks noChangeArrowheads="1"/>
            </p:cNvSpPr>
            <p:nvPr userDrawn="1"/>
          </p:nvSpPr>
          <p:spPr bwMode="gray">
            <a:xfrm>
              <a:off x="8279791" y="3278184"/>
              <a:ext cx="465894" cy="95175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5" name="Rectangle 46"/>
            <p:cNvSpPr>
              <a:spLocks noChangeArrowheads="1"/>
            </p:cNvSpPr>
            <p:nvPr userDrawn="1"/>
          </p:nvSpPr>
          <p:spPr bwMode="gray">
            <a:xfrm>
              <a:off x="8353003" y="3360270"/>
              <a:ext cx="48808" cy="732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6" name="Rectangle 47"/>
            <p:cNvSpPr>
              <a:spLocks noChangeArrowheads="1"/>
            </p:cNvSpPr>
            <p:nvPr userDrawn="1"/>
          </p:nvSpPr>
          <p:spPr bwMode="gray">
            <a:xfrm>
              <a:off x="8441745" y="3360270"/>
              <a:ext cx="48808" cy="732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7" name="Rectangle 48"/>
            <p:cNvSpPr>
              <a:spLocks noChangeArrowheads="1"/>
            </p:cNvSpPr>
            <p:nvPr userDrawn="1"/>
          </p:nvSpPr>
          <p:spPr bwMode="gray">
            <a:xfrm>
              <a:off x="8530487" y="3360270"/>
              <a:ext cx="51027" cy="732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8" name="Rectangle 49"/>
            <p:cNvSpPr>
              <a:spLocks noChangeArrowheads="1"/>
            </p:cNvSpPr>
            <p:nvPr userDrawn="1"/>
          </p:nvSpPr>
          <p:spPr bwMode="gray">
            <a:xfrm>
              <a:off x="8621447" y="3360270"/>
              <a:ext cx="48808" cy="732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9" name="Rectangle 50"/>
            <p:cNvSpPr>
              <a:spLocks noChangeArrowheads="1"/>
            </p:cNvSpPr>
            <p:nvPr userDrawn="1"/>
          </p:nvSpPr>
          <p:spPr bwMode="gray">
            <a:xfrm>
              <a:off x="8353003" y="3477853"/>
              <a:ext cx="48808" cy="732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0" name="Rectangle 51"/>
            <p:cNvSpPr>
              <a:spLocks noChangeArrowheads="1"/>
            </p:cNvSpPr>
            <p:nvPr userDrawn="1"/>
          </p:nvSpPr>
          <p:spPr bwMode="gray">
            <a:xfrm>
              <a:off x="8441745" y="3477853"/>
              <a:ext cx="48808" cy="732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1" name="Rectangle 52"/>
            <p:cNvSpPr>
              <a:spLocks noChangeArrowheads="1"/>
            </p:cNvSpPr>
            <p:nvPr userDrawn="1"/>
          </p:nvSpPr>
          <p:spPr bwMode="gray">
            <a:xfrm>
              <a:off x="8530487" y="3477853"/>
              <a:ext cx="51027" cy="732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2" name="Rectangle 53"/>
            <p:cNvSpPr>
              <a:spLocks noChangeArrowheads="1"/>
            </p:cNvSpPr>
            <p:nvPr userDrawn="1"/>
          </p:nvSpPr>
          <p:spPr bwMode="gray">
            <a:xfrm>
              <a:off x="8621447" y="3477853"/>
              <a:ext cx="48808" cy="732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3" name="Rectangle 54"/>
            <p:cNvSpPr>
              <a:spLocks noChangeArrowheads="1"/>
            </p:cNvSpPr>
            <p:nvPr userDrawn="1"/>
          </p:nvSpPr>
          <p:spPr bwMode="gray">
            <a:xfrm>
              <a:off x="8353003" y="3599873"/>
              <a:ext cx="48808" cy="7099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4" name="Rectangle 55"/>
            <p:cNvSpPr>
              <a:spLocks noChangeArrowheads="1"/>
            </p:cNvSpPr>
            <p:nvPr userDrawn="1"/>
          </p:nvSpPr>
          <p:spPr bwMode="gray">
            <a:xfrm>
              <a:off x="8441745" y="3599873"/>
              <a:ext cx="48808" cy="7099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5" name="Rectangle 56"/>
            <p:cNvSpPr>
              <a:spLocks noChangeArrowheads="1"/>
            </p:cNvSpPr>
            <p:nvPr userDrawn="1"/>
          </p:nvSpPr>
          <p:spPr bwMode="gray">
            <a:xfrm>
              <a:off x="8530487" y="3599873"/>
              <a:ext cx="51027" cy="7099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6" name="Rectangle 57"/>
            <p:cNvSpPr>
              <a:spLocks noChangeArrowheads="1"/>
            </p:cNvSpPr>
            <p:nvPr userDrawn="1"/>
          </p:nvSpPr>
          <p:spPr bwMode="gray">
            <a:xfrm>
              <a:off x="8621447" y="3599873"/>
              <a:ext cx="48808" cy="7099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7" name="Rectangle 58"/>
            <p:cNvSpPr>
              <a:spLocks noChangeArrowheads="1"/>
            </p:cNvSpPr>
            <p:nvPr userDrawn="1"/>
          </p:nvSpPr>
          <p:spPr bwMode="gray">
            <a:xfrm>
              <a:off x="8353003" y="3719674"/>
              <a:ext cx="48808" cy="687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8" name="Rectangle 59"/>
            <p:cNvSpPr>
              <a:spLocks noChangeArrowheads="1"/>
            </p:cNvSpPr>
            <p:nvPr userDrawn="1"/>
          </p:nvSpPr>
          <p:spPr bwMode="gray">
            <a:xfrm>
              <a:off x="8441745" y="3719674"/>
              <a:ext cx="48808" cy="687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9" name="Rectangle 60"/>
            <p:cNvSpPr>
              <a:spLocks noChangeArrowheads="1"/>
            </p:cNvSpPr>
            <p:nvPr userDrawn="1"/>
          </p:nvSpPr>
          <p:spPr bwMode="gray">
            <a:xfrm>
              <a:off x="8530487" y="3719674"/>
              <a:ext cx="51027" cy="687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0" name="Rectangle 61"/>
            <p:cNvSpPr>
              <a:spLocks noChangeArrowheads="1"/>
            </p:cNvSpPr>
            <p:nvPr userDrawn="1"/>
          </p:nvSpPr>
          <p:spPr bwMode="gray">
            <a:xfrm>
              <a:off x="8621447" y="3719674"/>
              <a:ext cx="48808" cy="687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1" name="Rectangle 62"/>
            <p:cNvSpPr>
              <a:spLocks noChangeArrowheads="1"/>
            </p:cNvSpPr>
            <p:nvPr userDrawn="1"/>
          </p:nvSpPr>
          <p:spPr bwMode="gray">
            <a:xfrm>
              <a:off x="8353003" y="3837257"/>
              <a:ext cx="48808" cy="7099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2" name="Rectangle 63"/>
            <p:cNvSpPr>
              <a:spLocks noChangeArrowheads="1"/>
            </p:cNvSpPr>
            <p:nvPr userDrawn="1"/>
          </p:nvSpPr>
          <p:spPr bwMode="gray">
            <a:xfrm>
              <a:off x="8441745" y="3837257"/>
              <a:ext cx="48808" cy="7099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3" name="Rectangle 64"/>
            <p:cNvSpPr>
              <a:spLocks noChangeArrowheads="1"/>
            </p:cNvSpPr>
            <p:nvPr userDrawn="1"/>
          </p:nvSpPr>
          <p:spPr bwMode="gray">
            <a:xfrm>
              <a:off x="8530487" y="3837257"/>
              <a:ext cx="51027" cy="7099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4" name="Rectangle 65"/>
            <p:cNvSpPr>
              <a:spLocks noChangeArrowheads="1"/>
            </p:cNvSpPr>
            <p:nvPr userDrawn="1"/>
          </p:nvSpPr>
          <p:spPr bwMode="gray">
            <a:xfrm>
              <a:off x="8621447" y="3837257"/>
              <a:ext cx="48808" cy="7099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5" name="Rectangle 66"/>
            <p:cNvSpPr>
              <a:spLocks noChangeArrowheads="1"/>
            </p:cNvSpPr>
            <p:nvPr userDrawn="1"/>
          </p:nvSpPr>
          <p:spPr bwMode="gray">
            <a:xfrm>
              <a:off x="8353003" y="3957058"/>
              <a:ext cx="48808" cy="732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6" name="Rectangle 67"/>
            <p:cNvSpPr>
              <a:spLocks noChangeArrowheads="1"/>
            </p:cNvSpPr>
            <p:nvPr userDrawn="1"/>
          </p:nvSpPr>
          <p:spPr bwMode="gray">
            <a:xfrm>
              <a:off x="8441745" y="3957058"/>
              <a:ext cx="48808" cy="732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7" name="Rectangle 68"/>
            <p:cNvSpPr>
              <a:spLocks noChangeArrowheads="1"/>
            </p:cNvSpPr>
            <p:nvPr userDrawn="1"/>
          </p:nvSpPr>
          <p:spPr bwMode="gray">
            <a:xfrm>
              <a:off x="8530487" y="3957058"/>
              <a:ext cx="51027" cy="732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8" name="Rectangle 69"/>
            <p:cNvSpPr>
              <a:spLocks noChangeArrowheads="1"/>
            </p:cNvSpPr>
            <p:nvPr userDrawn="1"/>
          </p:nvSpPr>
          <p:spPr bwMode="gray">
            <a:xfrm>
              <a:off x="8621447" y="3957058"/>
              <a:ext cx="48808" cy="732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9" name="Rectangle 70"/>
            <p:cNvSpPr>
              <a:spLocks noChangeArrowheads="1"/>
            </p:cNvSpPr>
            <p:nvPr userDrawn="1"/>
          </p:nvSpPr>
          <p:spPr bwMode="gray">
            <a:xfrm>
              <a:off x="8353003" y="4079078"/>
              <a:ext cx="48808" cy="687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0" name="Rectangle 71"/>
            <p:cNvSpPr>
              <a:spLocks noChangeArrowheads="1"/>
            </p:cNvSpPr>
            <p:nvPr userDrawn="1"/>
          </p:nvSpPr>
          <p:spPr bwMode="gray">
            <a:xfrm>
              <a:off x="8441745" y="4079078"/>
              <a:ext cx="48808" cy="687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1" name="Rectangle 72"/>
            <p:cNvSpPr>
              <a:spLocks noChangeArrowheads="1"/>
            </p:cNvSpPr>
            <p:nvPr userDrawn="1"/>
          </p:nvSpPr>
          <p:spPr bwMode="gray">
            <a:xfrm>
              <a:off x="8530487" y="4079078"/>
              <a:ext cx="51027" cy="687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2" name="Rectangle 73"/>
            <p:cNvSpPr>
              <a:spLocks noChangeArrowheads="1"/>
            </p:cNvSpPr>
            <p:nvPr userDrawn="1"/>
          </p:nvSpPr>
          <p:spPr bwMode="gray">
            <a:xfrm>
              <a:off x="8621447" y="4079078"/>
              <a:ext cx="48808" cy="687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3" name="Rectangle 74"/>
            <p:cNvSpPr>
              <a:spLocks noChangeArrowheads="1"/>
            </p:cNvSpPr>
            <p:nvPr userDrawn="1"/>
          </p:nvSpPr>
          <p:spPr bwMode="gray">
            <a:xfrm>
              <a:off x="7813897" y="3486727"/>
              <a:ext cx="465894" cy="48808"/>
            </a:xfrm>
            <a:prstGeom prst="rect">
              <a:avLst/>
            </a:prstGeom>
            <a:solidFill>
              <a:srgbClr val="3C50B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4" name="Rectangle 75"/>
            <p:cNvSpPr>
              <a:spLocks noChangeArrowheads="1"/>
            </p:cNvSpPr>
            <p:nvPr userDrawn="1"/>
          </p:nvSpPr>
          <p:spPr bwMode="gray">
            <a:xfrm>
              <a:off x="8279791" y="3229376"/>
              <a:ext cx="465894" cy="48808"/>
            </a:xfrm>
            <a:prstGeom prst="rect">
              <a:avLst/>
            </a:prstGeom>
            <a:solidFill>
              <a:srgbClr val="3C50B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5" name="Rectangle 76"/>
            <p:cNvSpPr>
              <a:spLocks noChangeArrowheads="1"/>
            </p:cNvSpPr>
            <p:nvPr userDrawn="1"/>
          </p:nvSpPr>
          <p:spPr bwMode="gray">
            <a:xfrm>
              <a:off x="8745685" y="3486727"/>
              <a:ext cx="459239" cy="48808"/>
            </a:xfrm>
            <a:prstGeom prst="rect">
              <a:avLst/>
            </a:prstGeom>
            <a:solidFill>
              <a:srgbClr val="3C50B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6" name="Rectangle 77"/>
            <p:cNvSpPr>
              <a:spLocks noChangeArrowheads="1"/>
            </p:cNvSpPr>
            <p:nvPr userDrawn="1"/>
          </p:nvSpPr>
          <p:spPr bwMode="gray">
            <a:xfrm>
              <a:off x="8814460" y="3615402"/>
              <a:ext cx="48808" cy="5346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7" name="Rectangle 78"/>
            <p:cNvSpPr>
              <a:spLocks noChangeArrowheads="1"/>
            </p:cNvSpPr>
            <p:nvPr userDrawn="1"/>
          </p:nvSpPr>
          <p:spPr bwMode="gray">
            <a:xfrm>
              <a:off x="8905421" y="3615402"/>
              <a:ext cx="48808" cy="5346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8" name="Rectangle 79"/>
            <p:cNvSpPr>
              <a:spLocks noChangeArrowheads="1"/>
            </p:cNvSpPr>
            <p:nvPr userDrawn="1"/>
          </p:nvSpPr>
          <p:spPr bwMode="gray">
            <a:xfrm>
              <a:off x="8991944" y="3615402"/>
              <a:ext cx="48808" cy="5346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9" name="Rectangle 80"/>
            <p:cNvSpPr>
              <a:spLocks noChangeArrowheads="1"/>
            </p:cNvSpPr>
            <p:nvPr userDrawn="1"/>
          </p:nvSpPr>
          <p:spPr bwMode="gray">
            <a:xfrm>
              <a:off x="9082904" y="3615402"/>
              <a:ext cx="48808" cy="5346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0" name="Rectangle 81"/>
            <p:cNvSpPr>
              <a:spLocks noChangeArrowheads="1"/>
            </p:cNvSpPr>
            <p:nvPr userDrawn="1"/>
          </p:nvSpPr>
          <p:spPr bwMode="gray">
            <a:xfrm>
              <a:off x="7687440" y="4229939"/>
              <a:ext cx="1646160" cy="687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1" name="Freeform 82"/>
            <p:cNvSpPr>
              <a:spLocks/>
            </p:cNvSpPr>
            <p:nvPr userDrawn="1"/>
          </p:nvSpPr>
          <p:spPr bwMode="gray">
            <a:xfrm>
              <a:off x="9837209" y="2199971"/>
              <a:ext cx="1320034" cy="670000"/>
            </a:xfrm>
            <a:custGeom>
              <a:avLst/>
              <a:gdLst>
                <a:gd name="T0" fmla="*/ 481 w 513"/>
                <a:gd name="T1" fmla="*/ 0 h 261"/>
                <a:gd name="T2" fmla="*/ 441 w 513"/>
                <a:gd name="T3" fmla="*/ 65 h 261"/>
                <a:gd name="T4" fmla="*/ 126 w 513"/>
                <a:gd name="T5" fmla="*/ 65 h 261"/>
                <a:gd name="T6" fmla="*/ 0 w 513"/>
                <a:gd name="T7" fmla="*/ 261 h 261"/>
                <a:gd name="T8" fmla="*/ 115 w 513"/>
                <a:gd name="T9" fmla="*/ 261 h 261"/>
                <a:gd name="T10" fmla="*/ 306 w 513"/>
                <a:gd name="T11" fmla="*/ 110 h 261"/>
                <a:gd name="T12" fmla="*/ 412 w 513"/>
                <a:gd name="T13" fmla="*/ 110 h 261"/>
                <a:gd name="T14" fmla="*/ 496 w 513"/>
                <a:gd name="T15" fmla="*/ 111 h 261"/>
                <a:gd name="T16" fmla="*/ 513 w 513"/>
                <a:gd name="T17" fmla="*/ 0 h 261"/>
                <a:gd name="T18" fmla="*/ 481 w 513"/>
                <a:gd name="T19" fmla="*/ 0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3" h="261">
                  <a:moveTo>
                    <a:pt x="481" y="0"/>
                  </a:moveTo>
                  <a:cubicBezTo>
                    <a:pt x="441" y="65"/>
                    <a:pt x="441" y="65"/>
                    <a:pt x="441" y="65"/>
                  </a:cubicBezTo>
                  <a:cubicBezTo>
                    <a:pt x="126" y="65"/>
                    <a:pt x="126" y="65"/>
                    <a:pt x="126" y="65"/>
                  </a:cubicBezTo>
                  <a:cubicBezTo>
                    <a:pt x="17" y="65"/>
                    <a:pt x="0" y="153"/>
                    <a:pt x="0" y="261"/>
                  </a:cubicBezTo>
                  <a:cubicBezTo>
                    <a:pt x="115" y="261"/>
                    <a:pt x="115" y="261"/>
                    <a:pt x="115" y="261"/>
                  </a:cubicBezTo>
                  <a:cubicBezTo>
                    <a:pt x="208" y="261"/>
                    <a:pt x="286" y="197"/>
                    <a:pt x="306" y="110"/>
                  </a:cubicBezTo>
                  <a:cubicBezTo>
                    <a:pt x="412" y="110"/>
                    <a:pt x="412" y="110"/>
                    <a:pt x="412" y="110"/>
                  </a:cubicBezTo>
                  <a:cubicBezTo>
                    <a:pt x="496" y="111"/>
                    <a:pt x="496" y="111"/>
                    <a:pt x="496" y="111"/>
                  </a:cubicBezTo>
                  <a:cubicBezTo>
                    <a:pt x="513" y="0"/>
                    <a:pt x="513" y="0"/>
                    <a:pt x="513" y="0"/>
                  </a:cubicBezTo>
                  <a:lnTo>
                    <a:pt x="481" y="0"/>
                  </a:lnTo>
                  <a:close/>
                </a:path>
              </a:pathLst>
            </a:custGeom>
            <a:solidFill>
              <a:srgbClr val="C4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2" name="Line 83"/>
            <p:cNvSpPr>
              <a:spLocks noChangeShapeType="1"/>
            </p:cNvSpPr>
            <p:nvPr userDrawn="1"/>
          </p:nvSpPr>
          <p:spPr bwMode="gray">
            <a:xfrm>
              <a:off x="10336382" y="2133415"/>
              <a:ext cx="0" cy="257351"/>
            </a:xfrm>
            <a:prstGeom prst="line">
              <a:avLst/>
            </a:prstGeom>
            <a:noFill/>
            <a:ln w="17463"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765"/>
            </a:p>
          </p:txBody>
        </p:sp>
        <p:sp>
          <p:nvSpPr>
            <p:cNvPr id="323" name="Oval 84"/>
            <p:cNvSpPr>
              <a:spLocks noChangeArrowheads="1"/>
            </p:cNvSpPr>
            <p:nvPr userDrawn="1"/>
          </p:nvSpPr>
          <p:spPr bwMode="gray">
            <a:xfrm>
              <a:off x="9861613" y="2089044"/>
              <a:ext cx="947318" cy="90960"/>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4" name="Freeform 85"/>
            <p:cNvSpPr>
              <a:spLocks/>
            </p:cNvSpPr>
            <p:nvPr userDrawn="1"/>
          </p:nvSpPr>
          <p:spPr bwMode="gray">
            <a:xfrm>
              <a:off x="9841646" y="2366362"/>
              <a:ext cx="599007" cy="377153"/>
            </a:xfrm>
            <a:custGeom>
              <a:avLst/>
              <a:gdLst>
                <a:gd name="T0" fmla="*/ 124 w 233"/>
                <a:gd name="T1" fmla="*/ 0 h 147"/>
                <a:gd name="T2" fmla="*/ 233 w 233"/>
                <a:gd name="T3" fmla="*/ 0 h 147"/>
                <a:gd name="T4" fmla="*/ 85 w 233"/>
                <a:gd name="T5" fmla="*/ 147 h 147"/>
                <a:gd name="T6" fmla="*/ 0 w 233"/>
                <a:gd name="T7" fmla="*/ 147 h 147"/>
                <a:gd name="T8" fmla="*/ 124 w 233"/>
                <a:gd name="T9" fmla="*/ 0 h 147"/>
              </a:gdLst>
              <a:ahLst/>
              <a:cxnLst>
                <a:cxn ang="0">
                  <a:pos x="T0" y="T1"/>
                </a:cxn>
                <a:cxn ang="0">
                  <a:pos x="T2" y="T3"/>
                </a:cxn>
                <a:cxn ang="0">
                  <a:pos x="T4" y="T5"/>
                </a:cxn>
                <a:cxn ang="0">
                  <a:pos x="T6" y="T7"/>
                </a:cxn>
                <a:cxn ang="0">
                  <a:pos x="T8" y="T9"/>
                </a:cxn>
              </a:cxnLst>
              <a:rect l="0" t="0" r="r" b="b"/>
              <a:pathLst>
                <a:path w="233" h="147">
                  <a:moveTo>
                    <a:pt x="124" y="0"/>
                  </a:moveTo>
                  <a:cubicBezTo>
                    <a:pt x="233" y="0"/>
                    <a:pt x="233" y="0"/>
                    <a:pt x="233" y="0"/>
                  </a:cubicBezTo>
                  <a:cubicBezTo>
                    <a:pt x="233" y="81"/>
                    <a:pt x="167" y="147"/>
                    <a:pt x="85" y="147"/>
                  </a:cubicBezTo>
                  <a:cubicBezTo>
                    <a:pt x="0" y="147"/>
                    <a:pt x="0" y="147"/>
                    <a:pt x="0" y="147"/>
                  </a:cubicBezTo>
                  <a:cubicBezTo>
                    <a:pt x="6" y="62"/>
                    <a:pt x="33" y="0"/>
                    <a:pt x="12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5" name="Freeform 86"/>
            <p:cNvSpPr>
              <a:spLocks/>
            </p:cNvSpPr>
            <p:nvPr userDrawn="1"/>
          </p:nvSpPr>
          <p:spPr bwMode="gray">
            <a:xfrm>
              <a:off x="9841646" y="2366362"/>
              <a:ext cx="539106" cy="377153"/>
            </a:xfrm>
            <a:custGeom>
              <a:avLst/>
              <a:gdLst>
                <a:gd name="T0" fmla="*/ 209 w 209"/>
                <a:gd name="T1" fmla="*/ 0 h 147"/>
                <a:gd name="T2" fmla="*/ 124 w 209"/>
                <a:gd name="T3" fmla="*/ 0 h 147"/>
                <a:gd name="T4" fmla="*/ 0 w 209"/>
                <a:gd name="T5" fmla="*/ 147 h 147"/>
                <a:gd name="T6" fmla="*/ 85 w 209"/>
                <a:gd name="T7" fmla="*/ 147 h 147"/>
                <a:gd name="T8" fmla="*/ 209 w 209"/>
                <a:gd name="T9" fmla="*/ 0 h 147"/>
              </a:gdLst>
              <a:ahLst/>
              <a:cxnLst>
                <a:cxn ang="0">
                  <a:pos x="T0" y="T1"/>
                </a:cxn>
                <a:cxn ang="0">
                  <a:pos x="T2" y="T3"/>
                </a:cxn>
                <a:cxn ang="0">
                  <a:pos x="T4" y="T5"/>
                </a:cxn>
                <a:cxn ang="0">
                  <a:pos x="T6" y="T7"/>
                </a:cxn>
                <a:cxn ang="0">
                  <a:pos x="T8" y="T9"/>
                </a:cxn>
              </a:cxnLst>
              <a:rect l="0" t="0" r="r" b="b"/>
              <a:pathLst>
                <a:path w="209" h="147">
                  <a:moveTo>
                    <a:pt x="209" y="0"/>
                  </a:moveTo>
                  <a:cubicBezTo>
                    <a:pt x="124" y="0"/>
                    <a:pt x="124" y="0"/>
                    <a:pt x="124" y="0"/>
                  </a:cubicBezTo>
                  <a:cubicBezTo>
                    <a:pt x="33" y="0"/>
                    <a:pt x="6" y="62"/>
                    <a:pt x="0" y="147"/>
                  </a:cubicBezTo>
                  <a:cubicBezTo>
                    <a:pt x="85" y="147"/>
                    <a:pt x="85" y="147"/>
                    <a:pt x="85" y="147"/>
                  </a:cubicBezTo>
                  <a:cubicBezTo>
                    <a:pt x="91" y="62"/>
                    <a:pt x="117" y="0"/>
                    <a:pt x="209"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6" name="Line 87"/>
            <p:cNvSpPr>
              <a:spLocks noChangeShapeType="1"/>
            </p:cNvSpPr>
            <p:nvPr userDrawn="1"/>
          </p:nvSpPr>
          <p:spPr bwMode="gray">
            <a:xfrm>
              <a:off x="11383534" y="2313117"/>
              <a:ext cx="488080" cy="0"/>
            </a:xfrm>
            <a:prstGeom prst="line">
              <a:avLst/>
            </a:prstGeom>
            <a:noFill/>
            <a:ln w="17463"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765"/>
            </a:p>
          </p:txBody>
        </p:sp>
        <p:sp>
          <p:nvSpPr>
            <p:cNvPr id="327" name="Line 88"/>
            <p:cNvSpPr>
              <a:spLocks noChangeShapeType="1"/>
            </p:cNvSpPr>
            <p:nvPr userDrawn="1"/>
          </p:nvSpPr>
          <p:spPr bwMode="gray">
            <a:xfrm>
              <a:off x="11283700" y="2397422"/>
              <a:ext cx="488080" cy="0"/>
            </a:xfrm>
            <a:prstGeom prst="line">
              <a:avLst/>
            </a:prstGeom>
            <a:noFill/>
            <a:ln w="17463"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765"/>
            </a:p>
          </p:txBody>
        </p:sp>
        <p:sp>
          <p:nvSpPr>
            <p:cNvPr id="328" name="Freeform 89"/>
            <p:cNvSpPr>
              <a:spLocks/>
            </p:cNvSpPr>
            <p:nvPr userDrawn="1"/>
          </p:nvSpPr>
          <p:spPr bwMode="gray">
            <a:xfrm>
              <a:off x="10405156" y="5217191"/>
              <a:ext cx="66556" cy="337219"/>
            </a:xfrm>
            <a:custGeom>
              <a:avLst/>
              <a:gdLst>
                <a:gd name="T0" fmla="*/ 23 w 26"/>
                <a:gd name="T1" fmla="*/ 105 h 131"/>
                <a:gd name="T2" fmla="*/ 19 w 26"/>
                <a:gd name="T3" fmla="*/ 105 h 131"/>
                <a:gd name="T4" fmla="*/ 19 w 26"/>
                <a:gd name="T5" fmla="*/ 0 h 131"/>
                <a:gd name="T6" fmla="*/ 7 w 26"/>
                <a:gd name="T7" fmla="*/ 0 h 131"/>
                <a:gd name="T8" fmla="*/ 7 w 26"/>
                <a:gd name="T9" fmla="*/ 105 h 131"/>
                <a:gd name="T10" fmla="*/ 4 w 26"/>
                <a:gd name="T11" fmla="*/ 105 h 131"/>
                <a:gd name="T12" fmla="*/ 0 w 26"/>
                <a:gd name="T13" fmla="*/ 108 h 131"/>
                <a:gd name="T14" fmla="*/ 0 w 26"/>
                <a:gd name="T15" fmla="*/ 131 h 131"/>
                <a:gd name="T16" fmla="*/ 26 w 26"/>
                <a:gd name="T17" fmla="*/ 131 h 131"/>
                <a:gd name="T18" fmla="*/ 26 w 26"/>
                <a:gd name="T19" fmla="*/ 108 h 131"/>
                <a:gd name="T20" fmla="*/ 23 w 26"/>
                <a:gd name="T21" fmla="*/ 105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 h="131">
                  <a:moveTo>
                    <a:pt x="23" y="105"/>
                  </a:moveTo>
                  <a:cubicBezTo>
                    <a:pt x="19" y="105"/>
                    <a:pt x="19" y="105"/>
                    <a:pt x="19" y="105"/>
                  </a:cubicBezTo>
                  <a:cubicBezTo>
                    <a:pt x="19" y="0"/>
                    <a:pt x="19" y="0"/>
                    <a:pt x="19" y="0"/>
                  </a:cubicBezTo>
                  <a:cubicBezTo>
                    <a:pt x="7" y="0"/>
                    <a:pt x="7" y="0"/>
                    <a:pt x="7" y="0"/>
                  </a:cubicBezTo>
                  <a:cubicBezTo>
                    <a:pt x="7" y="105"/>
                    <a:pt x="7" y="105"/>
                    <a:pt x="7" y="105"/>
                  </a:cubicBezTo>
                  <a:cubicBezTo>
                    <a:pt x="4" y="105"/>
                    <a:pt x="4" y="105"/>
                    <a:pt x="4" y="105"/>
                  </a:cubicBezTo>
                  <a:cubicBezTo>
                    <a:pt x="2" y="105"/>
                    <a:pt x="0" y="106"/>
                    <a:pt x="0" y="108"/>
                  </a:cubicBezTo>
                  <a:cubicBezTo>
                    <a:pt x="0" y="131"/>
                    <a:pt x="0" y="131"/>
                    <a:pt x="0" y="131"/>
                  </a:cubicBezTo>
                  <a:cubicBezTo>
                    <a:pt x="26" y="131"/>
                    <a:pt x="26" y="131"/>
                    <a:pt x="26" y="131"/>
                  </a:cubicBezTo>
                  <a:cubicBezTo>
                    <a:pt x="26" y="108"/>
                    <a:pt x="26" y="108"/>
                    <a:pt x="26" y="108"/>
                  </a:cubicBezTo>
                  <a:cubicBezTo>
                    <a:pt x="26" y="106"/>
                    <a:pt x="25" y="105"/>
                    <a:pt x="23" y="105"/>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9" name="Freeform 90"/>
            <p:cNvSpPr>
              <a:spLocks/>
            </p:cNvSpPr>
            <p:nvPr userDrawn="1"/>
          </p:nvSpPr>
          <p:spPr bwMode="gray">
            <a:xfrm>
              <a:off x="10405156" y="5217191"/>
              <a:ext cx="31060" cy="337219"/>
            </a:xfrm>
            <a:custGeom>
              <a:avLst/>
              <a:gdLst>
                <a:gd name="T0" fmla="*/ 4 w 12"/>
                <a:gd name="T1" fmla="*/ 105 h 131"/>
                <a:gd name="T2" fmla="*/ 7 w 12"/>
                <a:gd name="T3" fmla="*/ 105 h 131"/>
                <a:gd name="T4" fmla="*/ 7 w 12"/>
                <a:gd name="T5" fmla="*/ 0 h 131"/>
                <a:gd name="T6" fmla="*/ 12 w 12"/>
                <a:gd name="T7" fmla="*/ 0 h 131"/>
                <a:gd name="T8" fmla="*/ 12 w 12"/>
                <a:gd name="T9" fmla="*/ 105 h 131"/>
                <a:gd name="T10" fmla="*/ 8 w 12"/>
                <a:gd name="T11" fmla="*/ 105 h 131"/>
                <a:gd name="T12" fmla="*/ 5 w 12"/>
                <a:gd name="T13" fmla="*/ 108 h 131"/>
                <a:gd name="T14" fmla="*/ 5 w 12"/>
                <a:gd name="T15" fmla="*/ 131 h 131"/>
                <a:gd name="T16" fmla="*/ 0 w 12"/>
                <a:gd name="T17" fmla="*/ 131 h 131"/>
                <a:gd name="T18" fmla="*/ 0 w 12"/>
                <a:gd name="T19" fmla="*/ 108 h 131"/>
                <a:gd name="T20" fmla="*/ 4 w 12"/>
                <a:gd name="T21" fmla="*/ 105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 h="131">
                  <a:moveTo>
                    <a:pt x="4" y="105"/>
                  </a:moveTo>
                  <a:cubicBezTo>
                    <a:pt x="7" y="105"/>
                    <a:pt x="7" y="105"/>
                    <a:pt x="7" y="105"/>
                  </a:cubicBezTo>
                  <a:cubicBezTo>
                    <a:pt x="7" y="0"/>
                    <a:pt x="7" y="0"/>
                    <a:pt x="7" y="0"/>
                  </a:cubicBezTo>
                  <a:cubicBezTo>
                    <a:pt x="12" y="0"/>
                    <a:pt x="12" y="0"/>
                    <a:pt x="12" y="0"/>
                  </a:cubicBezTo>
                  <a:cubicBezTo>
                    <a:pt x="12" y="105"/>
                    <a:pt x="12" y="105"/>
                    <a:pt x="12" y="105"/>
                  </a:cubicBezTo>
                  <a:cubicBezTo>
                    <a:pt x="8" y="105"/>
                    <a:pt x="8" y="105"/>
                    <a:pt x="8" y="105"/>
                  </a:cubicBezTo>
                  <a:cubicBezTo>
                    <a:pt x="6" y="105"/>
                    <a:pt x="5" y="106"/>
                    <a:pt x="5" y="108"/>
                  </a:cubicBezTo>
                  <a:cubicBezTo>
                    <a:pt x="5" y="131"/>
                    <a:pt x="5" y="131"/>
                    <a:pt x="5" y="131"/>
                  </a:cubicBezTo>
                  <a:cubicBezTo>
                    <a:pt x="0" y="131"/>
                    <a:pt x="0" y="131"/>
                    <a:pt x="0" y="131"/>
                  </a:cubicBezTo>
                  <a:cubicBezTo>
                    <a:pt x="0" y="108"/>
                    <a:pt x="0" y="108"/>
                    <a:pt x="0" y="108"/>
                  </a:cubicBezTo>
                  <a:cubicBezTo>
                    <a:pt x="0" y="106"/>
                    <a:pt x="2" y="105"/>
                    <a:pt x="4" y="105"/>
                  </a:cubicBezTo>
                  <a:close/>
                </a:path>
              </a:pathLst>
            </a:custGeom>
            <a:solidFill>
              <a:srgbClr val="E6A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0" name="Freeform 91"/>
            <p:cNvSpPr>
              <a:spLocks/>
            </p:cNvSpPr>
            <p:nvPr userDrawn="1"/>
          </p:nvSpPr>
          <p:spPr bwMode="gray">
            <a:xfrm>
              <a:off x="9925951" y="4709145"/>
              <a:ext cx="264007" cy="259570"/>
            </a:xfrm>
            <a:custGeom>
              <a:avLst/>
              <a:gdLst>
                <a:gd name="T0" fmla="*/ 119 w 119"/>
                <a:gd name="T1" fmla="*/ 77 h 117"/>
                <a:gd name="T2" fmla="*/ 78 w 119"/>
                <a:gd name="T3" fmla="*/ 117 h 117"/>
                <a:gd name="T4" fmla="*/ 0 w 119"/>
                <a:gd name="T5" fmla="*/ 41 h 117"/>
                <a:gd name="T6" fmla="*/ 42 w 119"/>
                <a:gd name="T7" fmla="*/ 0 h 117"/>
                <a:gd name="T8" fmla="*/ 119 w 119"/>
                <a:gd name="T9" fmla="*/ 77 h 117"/>
              </a:gdLst>
              <a:ahLst/>
              <a:cxnLst>
                <a:cxn ang="0">
                  <a:pos x="T0" y="T1"/>
                </a:cxn>
                <a:cxn ang="0">
                  <a:pos x="T2" y="T3"/>
                </a:cxn>
                <a:cxn ang="0">
                  <a:pos x="T4" y="T5"/>
                </a:cxn>
                <a:cxn ang="0">
                  <a:pos x="T6" y="T7"/>
                </a:cxn>
                <a:cxn ang="0">
                  <a:pos x="T8" y="T9"/>
                </a:cxn>
              </a:cxnLst>
              <a:rect l="0" t="0" r="r" b="b"/>
              <a:pathLst>
                <a:path w="119" h="117">
                  <a:moveTo>
                    <a:pt x="119" y="77"/>
                  </a:moveTo>
                  <a:lnTo>
                    <a:pt x="78" y="117"/>
                  </a:lnTo>
                  <a:lnTo>
                    <a:pt x="0" y="41"/>
                  </a:lnTo>
                  <a:lnTo>
                    <a:pt x="42" y="0"/>
                  </a:lnTo>
                  <a:lnTo>
                    <a:pt x="119" y="77"/>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1" name="Freeform 92"/>
            <p:cNvSpPr>
              <a:spLocks/>
            </p:cNvSpPr>
            <p:nvPr userDrawn="1"/>
          </p:nvSpPr>
          <p:spPr bwMode="gray">
            <a:xfrm>
              <a:off x="9497772" y="4280966"/>
              <a:ext cx="501391" cy="499172"/>
            </a:xfrm>
            <a:custGeom>
              <a:avLst/>
              <a:gdLst>
                <a:gd name="T0" fmla="*/ 191 w 195"/>
                <a:gd name="T1" fmla="*/ 171 h 195"/>
                <a:gd name="T2" fmla="*/ 191 w 195"/>
                <a:gd name="T3" fmla="*/ 185 h 195"/>
                <a:gd name="T4" fmla="*/ 185 w 195"/>
                <a:gd name="T5" fmla="*/ 191 h 195"/>
                <a:gd name="T6" fmla="*/ 170 w 195"/>
                <a:gd name="T7" fmla="*/ 191 h 195"/>
                <a:gd name="T8" fmla="*/ 4 w 195"/>
                <a:gd name="T9" fmla="*/ 25 h 195"/>
                <a:gd name="T10" fmla="*/ 4 w 195"/>
                <a:gd name="T11" fmla="*/ 10 h 195"/>
                <a:gd name="T12" fmla="*/ 10 w 195"/>
                <a:gd name="T13" fmla="*/ 4 h 195"/>
                <a:gd name="T14" fmla="*/ 24 w 195"/>
                <a:gd name="T15" fmla="*/ 4 h 195"/>
                <a:gd name="T16" fmla="*/ 191 w 195"/>
                <a:gd name="T17" fmla="*/ 171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5" h="195">
                  <a:moveTo>
                    <a:pt x="191" y="171"/>
                  </a:moveTo>
                  <a:cubicBezTo>
                    <a:pt x="195" y="174"/>
                    <a:pt x="195" y="181"/>
                    <a:pt x="191" y="185"/>
                  </a:cubicBezTo>
                  <a:cubicBezTo>
                    <a:pt x="185" y="191"/>
                    <a:pt x="185" y="191"/>
                    <a:pt x="185" y="191"/>
                  </a:cubicBezTo>
                  <a:cubicBezTo>
                    <a:pt x="181" y="195"/>
                    <a:pt x="174" y="195"/>
                    <a:pt x="170" y="191"/>
                  </a:cubicBezTo>
                  <a:cubicBezTo>
                    <a:pt x="4" y="25"/>
                    <a:pt x="4" y="25"/>
                    <a:pt x="4" y="25"/>
                  </a:cubicBezTo>
                  <a:cubicBezTo>
                    <a:pt x="0" y="21"/>
                    <a:pt x="0" y="14"/>
                    <a:pt x="4" y="10"/>
                  </a:cubicBezTo>
                  <a:cubicBezTo>
                    <a:pt x="10" y="4"/>
                    <a:pt x="10" y="4"/>
                    <a:pt x="10" y="4"/>
                  </a:cubicBezTo>
                  <a:cubicBezTo>
                    <a:pt x="14" y="0"/>
                    <a:pt x="21" y="0"/>
                    <a:pt x="24" y="4"/>
                  </a:cubicBezTo>
                  <a:lnTo>
                    <a:pt x="191" y="171"/>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2" name="Freeform 93"/>
            <p:cNvSpPr>
              <a:spLocks/>
            </p:cNvSpPr>
            <p:nvPr userDrawn="1"/>
          </p:nvSpPr>
          <p:spPr bwMode="gray">
            <a:xfrm>
              <a:off x="10054626" y="4835602"/>
              <a:ext cx="849702" cy="845265"/>
            </a:xfrm>
            <a:custGeom>
              <a:avLst/>
              <a:gdLst>
                <a:gd name="T0" fmla="*/ 383 w 383"/>
                <a:gd name="T1" fmla="*/ 325 h 381"/>
                <a:gd name="T2" fmla="*/ 325 w 383"/>
                <a:gd name="T3" fmla="*/ 381 h 381"/>
                <a:gd name="T4" fmla="*/ 0 w 383"/>
                <a:gd name="T5" fmla="*/ 57 h 381"/>
                <a:gd name="T6" fmla="*/ 57 w 383"/>
                <a:gd name="T7" fmla="*/ 0 h 381"/>
                <a:gd name="T8" fmla="*/ 383 w 383"/>
                <a:gd name="T9" fmla="*/ 325 h 381"/>
              </a:gdLst>
              <a:ahLst/>
              <a:cxnLst>
                <a:cxn ang="0">
                  <a:pos x="T0" y="T1"/>
                </a:cxn>
                <a:cxn ang="0">
                  <a:pos x="T2" y="T3"/>
                </a:cxn>
                <a:cxn ang="0">
                  <a:pos x="T4" y="T5"/>
                </a:cxn>
                <a:cxn ang="0">
                  <a:pos x="T6" y="T7"/>
                </a:cxn>
                <a:cxn ang="0">
                  <a:pos x="T8" y="T9"/>
                </a:cxn>
              </a:cxnLst>
              <a:rect l="0" t="0" r="r" b="b"/>
              <a:pathLst>
                <a:path w="383" h="381">
                  <a:moveTo>
                    <a:pt x="383" y="325"/>
                  </a:moveTo>
                  <a:lnTo>
                    <a:pt x="325" y="381"/>
                  </a:lnTo>
                  <a:lnTo>
                    <a:pt x="0" y="57"/>
                  </a:lnTo>
                  <a:lnTo>
                    <a:pt x="57" y="0"/>
                  </a:lnTo>
                  <a:lnTo>
                    <a:pt x="383" y="3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3" name="Line 94"/>
            <p:cNvSpPr>
              <a:spLocks noChangeShapeType="1"/>
            </p:cNvSpPr>
            <p:nvPr userDrawn="1"/>
          </p:nvSpPr>
          <p:spPr bwMode="gray">
            <a:xfrm flipV="1">
              <a:off x="9925951" y="4709145"/>
              <a:ext cx="93179" cy="90960"/>
            </a:xfrm>
            <a:prstGeom prst="line">
              <a:avLst/>
            </a:prstGeom>
            <a:noFill/>
            <a:ln w="34925" cap="rnd">
              <a:solidFill>
                <a:srgbClr val="73737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765"/>
            </a:p>
          </p:txBody>
        </p:sp>
        <p:sp>
          <p:nvSpPr>
            <p:cNvPr id="334" name="Line 95"/>
            <p:cNvSpPr>
              <a:spLocks noChangeShapeType="1"/>
            </p:cNvSpPr>
            <p:nvPr userDrawn="1"/>
          </p:nvSpPr>
          <p:spPr bwMode="gray">
            <a:xfrm flipV="1">
              <a:off x="9635322" y="4418515"/>
              <a:ext cx="59901" cy="59901"/>
            </a:xfrm>
            <a:prstGeom prst="line">
              <a:avLst/>
            </a:prstGeom>
            <a:noFill/>
            <a:ln w="34925" cap="rnd">
              <a:solidFill>
                <a:srgbClr val="73737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765"/>
            </a:p>
          </p:txBody>
        </p:sp>
        <p:sp>
          <p:nvSpPr>
            <p:cNvPr id="335" name="Freeform 96"/>
            <p:cNvSpPr>
              <a:spLocks/>
            </p:cNvSpPr>
            <p:nvPr userDrawn="1"/>
          </p:nvSpPr>
          <p:spPr bwMode="gray">
            <a:xfrm>
              <a:off x="10145587" y="4844476"/>
              <a:ext cx="758742" cy="718808"/>
            </a:xfrm>
            <a:custGeom>
              <a:avLst/>
              <a:gdLst>
                <a:gd name="T0" fmla="*/ 342 w 342"/>
                <a:gd name="T1" fmla="*/ 321 h 324"/>
                <a:gd name="T2" fmla="*/ 338 w 342"/>
                <a:gd name="T3" fmla="*/ 324 h 324"/>
                <a:gd name="T4" fmla="*/ 0 w 342"/>
                <a:gd name="T5" fmla="*/ 21 h 324"/>
                <a:gd name="T6" fmla="*/ 21 w 342"/>
                <a:gd name="T7" fmla="*/ 0 h 324"/>
                <a:gd name="T8" fmla="*/ 342 w 342"/>
                <a:gd name="T9" fmla="*/ 321 h 324"/>
              </a:gdLst>
              <a:ahLst/>
              <a:cxnLst>
                <a:cxn ang="0">
                  <a:pos x="T0" y="T1"/>
                </a:cxn>
                <a:cxn ang="0">
                  <a:pos x="T2" y="T3"/>
                </a:cxn>
                <a:cxn ang="0">
                  <a:pos x="T4" y="T5"/>
                </a:cxn>
                <a:cxn ang="0">
                  <a:pos x="T6" y="T7"/>
                </a:cxn>
                <a:cxn ang="0">
                  <a:pos x="T8" y="T9"/>
                </a:cxn>
              </a:cxnLst>
              <a:rect l="0" t="0" r="r" b="b"/>
              <a:pathLst>
                <a:path w="342" h="324">
                  <a:moveTo>
                    <a:pt x="342" y="321"/>
                  </a:moveTo>
                  <a:lnTo>
                    <a:pt x="338" y="324"/>
                  </a:lnTo>
                  <a:lnTo>
                    <a:pt x="0" y="21"/>
                  </a:lnTo>
                  <a:lnTo>
                    <a:pt x="21" y="0"/>
                  </a:lnTo>
                  <a:lnTo>
                    <a:pt x="342" y="321"/>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6" name="Freeform 97"/>
            <p:cNvSpPr>
              <a:spLocks/>
            </p:cNvSpPr>
            <p:nvPr userDrawn="1"/>
          </p:nvSpPr>
          <p:spPr bwMode="gray">
            <a:xfrm>
              <a:off x="10063501" y="4926562"/>
              <a:ext cx="723245" cy="754305"/>
            </a:xfrm>
            <a:custGeom>
              <a:avLst/>
              <a:gdLst>
                <a:gd name="T0" fmla="*/ 321 w 326"/>
                <a:gd name="T1" fmla="*/ 340 h 340"/>
                <a:gd name="T2" fmla="*/ 326 w 326"/>
                <a:gd name="T3" fmla="*/ 336 h 340"/>
                <a:gd name="T4" fmla="*/ 21 w 326"/>
                <a:gd name="T5" fmla="*/ 0 h 340"/>
                <a:gd name="T6" fmla="*/ 0 w 326"/>
                <a:gd name="T7" fmla="*/ 20 h 340"/>
                <a:gd name="T8" fmla="*/ 321 w 326"/>
                <a:gd name="T9" fmla="*/ 340 h 340"/>
              </a:gdLst>
              <a:ahLst/>
              <a:cxnLst>
                <a:cxn ang="0">
                  <a:pos x="T0" y="T1"/>
                </a:cxn>
                <a:cxn ang="0">
                  <a:pos x="T2" y="T3"/>
                </a:cxn>
                <a:cxn ang="0">
                  <a:pos x="T4" y="T5"/>
                </a:cxn>
                <a:cxn ang="0">
                  <a:pos x="T6" y="T7"/>
                </a:cxn>
                <a:cxn ang="0">
                  <a:pos x="T8" y="T9"/>
                </a:cxn>
              </a:cxnLst>
              <a:rect l="0" t="0" r="r" b="b"/>
              <a:pathLst>
                <a:path w="326" h="340">
                  <a:moveTo>
                    <a:pt x="321" y="340"/>
                  </a:moveTo>
                  <a:lnTo>
                    <a:pt x="326" y="336"/>
                  </a:lnTo>
                  <a:lnTo>
                    <a:pt x="21" y="0"/>
                  </a:lnTo>
                  <a:lnTo>
                    <a:pt x="0" y="20"/>
                  </a:lnTo>
                  <a:lnTo>
                    <a:pt x="321" y="34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7" name="Freeform 98"/>
            <p:cNvSpPr>
              <a:spLocks/>
            </p:cNvSpPr>
            <p:nvPr userDrawn="1"/>
          </p:nvSpPr>
          <p:spPr bwMode="gray">
            <a:xfrm>
              <a:off x="10216580" y="5554410"/>
              <a:ext cx="721027" cy="104272"/>
            </a:xfrm>
            <a:custGeom>
              <a:avLst/>
              <a:gdLst>
                <a:gd name="T0" fmla="*/ 280 w 280"/>
                <a:gd name="T1" fmla="*/ 17 h 41"/>
                <a:gd name="T2" fmla="*/ 263 w 280"/>
                <a:gd name="T3" fmla="*/ 0 h 41"/>
                <a:gd name="T4" fmla="*/ 16 w 280"/>
                <a:gd name="T5" fmla="*/ 0 h 41"/>
                <a:gd name="T6" fmla="*/ 0 w 280"/>
                <a:gd name="T7" fmla="*/ 17 h 41"/>
                <a:gd name="T8" fmla="*/ 0 w 280"/>
                <a:gd name="T9" fmla="*/ 24 h 41"/>
                <a:gd name="T10" fmla="*/ 16 w 280"/>
                <a:gd name="T11" fmla="*/ 41 h 41"/>
                <a:gd name="T12" fmla="*/ 263 w 280"/>
                <a:gd name="T13" fmla="*/ 41 h 41"/>
                <a:gd name="T14" fmla="*/ 280 w 280"/>
                <a:gd name="T15" fmla="*/ 24 h 41"/>
                <a:gd name="T16" fmla="*/ 280 w 280"/>
                <a:gd name="T17" fmla="*/ 17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0" h="41">
                  <a:moveTo>
                    <a:pt x="280" y="17"/>
                  </a:moveTo>
                  <a:cubicBezTo>
                    <a:pt x="280" y="8"/>
                    <a:pt x="272" y="0"/>
                    <a:pt x="263" y="0"/>
                  </a:cubicBezTo>
                  <a:cubicBezTo>
                    <a:pt x="16" y="0"/>
                    <a:pt x="16" y="0"/>
                    <a:pt x="16" y="0"/>
                  </a:cubicBezTo>
                  <a:cubicBezTo>
                    <a:pt x="7" y="0"/>
                    <a:pt x="0" y="8"/>
                    <a:pt x="0" y="17"/>
                  </a:cubicBezTo>
                  <a:cubicBezTo>
                    <a:pt x="0" y="24"/>
                    <a:pt x="0" y="24"/>
                    <a:pt x="0" y="24"/>
                  </a:cubicBezTo>
                  <a:cubicBezTo>
                    <a:pt x="0" y="33"/>
                    <a:pt x="7" y="41"/>
                    <a:pt x="16" y="41"/>
                  </a:cubicBezTo>
                  <a:cubicBezTo>
                    <a:pt x="263" y="41"/>
                    <a:pt x="263" y="41"/>
                    <a:pt x="263" y="41"/>
                  </a:cubicBezTo>
                  <a:cubicBezTo>
                    <a:pt x="272" y="41"/>
                    <a:pt x="280" y="33"/>
                    <a:pt x="280" y="24"/>
                  </a:cubicBezTo>
                  <a:lnTo>
                    <a:pt x="280" y="17"/>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8" name="Oval 99"/>
            <p:cNvSpPr>
              <a:spLocks noChangeArrowheads="1"/>
            </p:cNvSpPr>
            <p:nvPr userDrawn="1"/>
          </p:nvSpPr>
          <p:spPr bwMode="gray">
            <a:xfrm>
              <a:off x="9888236" y="5687523"/>
              <a:ext cx="206325" cy="204106"/>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9" name="Oval 100"/>
            <p:cNvSpPr>
              <a:spLocks noChangeArrowheads="1"/>
            </p:cNvSpPr>
            <p:nvPr userDrawn="1"/>
          </p:nvSpPr>
          <p:spPr bwMode="gray">
            <a:xfrm>
              <a:off x="10303103" y="5687523"/>
              <a:ext cx="206325" cy="204106"/>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0" name="Oval 101"/>
            <p:cNvSpPr>
              <a:spLocks noChangeArrowheads="1"/>
            </p:cNvSpPr>
            <p:nvPr userDrawn="1"/>
          </p:nvSpPr>
          <p:spPr bwMode="gray">
            <a:xfrm>
              <a:off x="10615918" y="5687523"/>
              <a:ext cx="206325" cy="204106"/>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1" name="Freeform 102"/>
            <p:cNvSpPr>
              <a:spLocks/>
            </p:cNvSpPr>
            <p:nvPr userDrawn="1"/>
          </p:nvSpPr>
          <p:spPr bwMode="gray">
            <a:xfrm>
              <a:off x="9741812" y="5350304"/>
              <a:ext cx="368278" cy="439272"/>
            </a:xfrm>
            <a:custGeom>
              <a:avLst/>
              <a:gdLst>
                <a:gd name="T0" fmla="*/ 143 w 143"/>
                <a:gd name="T1" fmla="*/ 0 h 171"/>
                <a:gd name="T2" fmla="*/ 38 w 143"/>
                <a:gd name="T3" fmla="*/ 0 h 171"/>
                <a:gd name="T4" fmla="*/ 9 w 143"/>
                <a:gd name="T5" fmla="*/ 171 h 171"/>
                <a:gd name="T6" fmla="*/ 114 w 143"/>
                <a:gd name="T7" fmla="*/ 171 h 171"/>
                <a:gd name="T8" fmla="*/ 143 w 143"/>
                <a:gd name="T9" fmla="*/ 0 h 171"/>
              </a:gdLst>
              <a:ahLst/>
              <a:cxnLst>
                <a:cxn ang="0">
                  <a:pos x="T0" y="T1"/>
                </a:cxn>
                <a:cxn ang="0">
                  <a:pos x="T2" y="T3"/>
                </a:cxn>
                <a:cxn ang="0">
                  <a:pos x="T4" y="T5"/>
                </a:cxn>
                <a:cxn ang="0">
                  <a:pos x="T6" y="T7"/>
                </a:cxn>
                <a:cxn ang="0">
                  <a:pos x="T8" y="T9"/>
                </a:cxn>
              </a:cxnLst>
              <a:rect l="0" t="0" r="r" b="b"/>
              <a:pathLst>
                <a:path w="143" h="171">
                  <a:moveTo>
                    <a:pt x="143" y="0"/>
                  </a:moveTo>
                  <a:cubicBezTo>
                    <a:pt x="112" y="0"/>
                    <a:pt x="56" y="0"/>
                    <a:pt x="38" y="0"/>
                  </a:cubicBezTo>
                  <a:cubicBezTo>
                    <a:pt x="0" y="44"/>
                    <a:pt x="9" y="171"/>
                    <a:pt x="9" y="171"/>
                  </a:cubicBezTo>
                  <a:cubicBezTo>
                    <a:pt x="114" y="171"/>
                    <a:pt x="114" y="171"/>
                    <a:pt x="114" y="171"/>
                  </a:cubicBezTo>
                  <a:cubicBezTo>
                    <a:pt x="114" y="171"/>
                    <a:pt x="105" y="44"/>
                    <a:pt x="143" y="0"/>
                  </a:cubicBezTo>
                  <a:close/>
                </a:path>
              </a:pathLst>
            </a:custGeom>
            <a:solidFill>
              <a:srgbClr val="BA6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2" name="Freeform 103"/>
            <p:cNvSpPr>
              <a:spLocks/>
            </p:cNvSpPr>
            <p:nvPr userDrawn="1"/>
          </p:nvSpPr>
          <p:spPr bwMode="gray">
            <a:xfrm>
              <a:off x="10103434" y="5658682"/>
              <a:ext cx="4437"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1" y="0"/>
                    <a:pt x="1" y="0"/>
                    <a:pt x="1" y="0"/>
                  </a:cubicBezTo>
                  <a:cubicBezTo>
                    <a:pt x="0" y="0"/>
                    <a:pt x="0" y="0"/>
                    <a:pt x="0" y="0"/>
                  </a:cubicBezTo>
                  <a:close/>
                </a:path>
              </a:pathLst>
            </a:custGeom>
            <a:solidFill>
              <a:srgbClr val="E6A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3" name="Freeform 104"/>
            <p:cNvSpPr>
              <a:spLocks/>
            </p:cNvSpPr>
            <p:nvPr userDrawn="1"/>
          </p:nvSpPr>
          <p:spPr bwMode="gray">
            <a:xfrm>
              <a:off x="9739593" y="5350304"/>
              <a:ext cx="137550" cy="439272"/>
            </a:xfrm>
            <a:custGeom>
              <a:avLst/>
              <a:gdLst>
                <a:gd name="T0" fmla="*/ 54 w 54"/>
                <a:gd name="T1" fmla="*/ 0 h 171"/>
                <a:gd name="T2" fmla="*/ 39 w 54"/>
                <a:gd name="T3" fmla="*/ 0 h 171"/>
                <a:gd name="T4" fmla="*/ 10 w 54"/>
                <a:gd name="T5" fmla="*/ 171 h 171"/>
                <a:gd name="T6" fmla="*/ 25 w 54"/>
                <a:gd name="T7" fmla="*/ 171 h 171"/>
                <a:gd name="T8" fmla="*/ 54 w 54"/>
                <a:gd name="T9" fmla="*/ 0 h 171"/>
              </a:gdLst>
              <a:ahLst/>
              <a:cxnLst>
                <a:cxn ang="0">
                  <a:pos x="T0" y="T1"/>
                </a:cxn>
                <a:cxn ang="0">
                  <a:pos x="T2" y="T3"/>
                </a:cxn>
                <a:cxn ang="0">
                  <a:pos x="T4" y="T5"/>
                </a:cxn>
                <a:cxn ang="0">
                  <a:pos x="T6" y="T7"/>
                </a:cxn>
                <a:cxn ang="0">
                  <a:pos x="T8" y="T9"/>
                </a:cxn>
              </a:cxnLst>
              <a:rect l="0" t="0" r="r" b="b"/>
              <a:pathLst>
                <a:path w="54" h="171">
                  <a:moveTo>
                    <a:pt x="54" y="0"/>
                  </a:moveTo>
                  <a:cubicBezTo>
                    <a:pt x="48" y="0"/>
                    <a:pt x="43" y="0"/>
                    <a:pt x="39" y="0"/>
                  </a:cubicBezTo>
                  <a:cubicBezTo>
                    <a:pt x="0" y="44"/>
                    <a:pt x="10" y="171"/>
                    <a:pt x="10" y="171"/>
                  </a:cubicBezTo>
                  <a:cubicBezTo>
                    <a:pt x="25" y="171"/>
                    <a:pt x="25" y="171"/>
                    <a:pt x="25" y="171"/>
                  </a:cubicBezTo>
                  <a:cubicBezTo>
                    <a:pt x="25" y="171"/>
                    <a:pt x="16" y="44"/>
                    <a:pt x="54" y="0"/>
                  </a:cubicBezTo>
                  <a:close/>
                </a:path>
              </a:pathLst>
            </a:custGeom>
            <a:solidFill>
              <a:srgbClr val="E6A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4" name="Freeform 105"/>
            <p:cNvSpPr>
              <a:spLocks/>
            </p:cNvSpPr>
            <p:nvPr userDrawn="1"/>
          </p:nvSpPr>
          <p:spPr bwMode="gray">
            <a:xfrm>
              <a:off x="9974759" y="5350304"/>
              <a:ext cx="985034" cy="439272"/>
            </a:xfrm>
            <a:custGeom>
              <a:avLst/>
              <a:gdLst>
                <a:gd name="T0" fmla="*/ 373 w 382"/>
                <a:gd name="T1" fmla="*/ 120 h 171"/>
                <a:gd name="T2" fmla="*/ 127 w 382"/>
                <a:gd name="T3" fmla="*/ 120 h 171"/>
                <a:gd name="T4" fmla="*/ 126 w 382"/>
                <a:gd name="T5" fmla="*/ 120 h 171"/>
                <a:gd name="T6" fmla="*/ 126 w 382"/>
                <a:gd name="T7" fmla="*/ 0 h 171"/>
                <a:gd name="T8" fmla="*/ 38 w 382"/>
                <a:gd name="T9" fmla="*/ 0 h 171"/>
                <a:gd name="T10" fmla="*/ 9 w 382"/>
                <a:gd name="T11" fmla="*/ 171 h 171"/>
                <a:gd name="T12" fmla="*/ 373 w 382"/>
                <a:gd name="T13" fmla="*/ 171 h 171"/>
                <a:gd name="T14" fmla="*/ 382 w 382"/>
                <a:gd name="T15" fmla="*/ 163 h 171"/>
                <a:gd name="T16" fmla="*/ 382 w 382"/>
                <a:gd name="T17" fmla="*/ 128 h 171"/>
                <a:gd name="T18" fmla="*/ 373 w 382"/>
                <a:gd name="T19" fmla="*/ 120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2" h="171">
                  <a:moveTo>
                    <a:pt x="373" y="120"/>
                  </a:moveTo>
                  <a:cubicBezTo>
                    <a:pt x="127" y="120"/>
                    <a:pt x="127" y="120"/>
                    <a:pt x="127" y="120"/>
                  </a:cubicBezTo>
                  <a:cubicBezTo>
                    <a:pt x="127" y="120"/>
                    <a:pt x="127" y="120"/>
                    <a:pt x="126" y="120"/>
                  </a:cubicBezTo>
                  <a:cubicBezTo>
                    <a:pt x="126" y="0"/>
                    <a:pt x="126" y="0"/>
                    <a:pt x="126" y="0"/>
                  </a:cubicBezTo>
                  <a:cubicBezTo>
                    <a:pt x="126" y="0"/>
                    <a:pt x="69" y="0"/>
                    <a:pt x="38" y="0"/>
                  </a:cubicBezTo>
                  <a:cubicBezTo>
                    <a:pt x="0" y="44"/>
                    <a:pt x="9" y="171"/>
                    <a:pt x="9" y="171"/>
                  </a:cubicBezTo>
                  <a:cubicBezTo>
                    <a:pt x="373" y="171"/>
                    <a:pt x="373" y="171"/>
                    <a:pt x="373" y="171"/>
                  </a:cubicBezTo>
                  <a:cubicBezTo>
                    <a:pt x="378" y="171"/>
                    <a:pt x="382" y="168"/>
                    <a:pt x="382" y="163"/>
                  </a:cubicBezTo>
                  <a:cubicBezTo>
                    <a:pt x="382" y="128"/>
                    <a:pt x="382" y="128"/>
                    <a:pt x="382" y="128"/>
                  </a:cubicBezTo>
                  <a:cubicBezTo>
                    <a:pt x="382" y="124"/>
                    <a:pt x="378" y="120"/>
                    <a:pt x="373" y="12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5" name="Freeform 106"/>
            <p:cNvSpPr>
              <a:spLocks/>
            </p:cNvSpPr>
            <p:nvPr userDrawn="1"/>
          </p:nvSpPr>
          <p:spPr bwMode="gray">
            <a:xfrm>
              <a:off x="9974759" y="5350304"/>
              <a:ext cx="326126" cy="439272"/>
            </a:xfrm>
            <a:custGeom>
              <a:avLst/>
              <a:gdLst>
                <a:gd name="T0" fmla="*/ 47 w 126"/>
                <a:gd name="T1" fmla="*/ 8 h 171"/>
                <a:gd name="T2" fmla="*/ 126 w 126"/>
                <a:gd name="T3" fmla="*/ 8 h 171"/>
                <a:gd name="T4" fmla="*/ 126 w 126"/>
                <a:gd name="T5" fmla="*/ 0 h 171"/>
                <a:gd name="T6" fmla="*/ 38 w 126"/>
                <a:gd name="T7" fmla="*/ 0 h 171"/>
                <a:gd name="T8" fmla="*/ 9 w 126"/>
                <a:gd name="T9" fmla="*/ 171 h 171"/>
                <a:gd name="T10" fmla="*/ 17 w 126"/>
                <a:gd name="T11" fmla="*/ 171 h 171"/>
                <a:gd name="T12" fmla="*/ 47 w 126"/>
                <a:gd name="T13" fmla="*/ 8 h 171"/>
              </a:gdLst>
              <a:ahLst/>
              <a:cxnLst>
                <a:cxn ang="0">
                  <a:pos x="T0" y="T1"/>
                </a:cxn>
                <a:cxn ang="0">
                  <a:pos x="T2" y="T3"/>
                </a:cxn>
                <a:cxn ang="0">
                  <a:pos x="T4" y="T5"/>
                </a:cxn>
                <a:cxn ang="0">
                  <a:pos x="T6" y="T7"/>
                </a:cxn>
                <a:cxn ang="0">
                  <a:pos x="T8" y="T9"/>
                </a:cxn>
                <a:cxn ang="0">
                  <a:pos x="T10" y="T11"/>
                </a:cxn>
                <a:cxn ang="0">
                  <a:pos x="T12" y="T13"/>
                </a:cxn>
              </a:cxnLst>
              <a:rect l="0" t="0" r="r" b="b"/>
              <a:pathLst>
                <a:path w="126" h="171">
                  <a:moveTo>
                    <a:pt x="47" y="8"/>
                  </a:moveTo>
                  <a:cubicBezTo>
                    <a:pt x="71" y="8"/>
                    <a:pt x="109" y="8"/>
                    <a:pt x="126" y="8"/>
                  </a:cubicBezTo>
                  <a:cubicBezTo>
                    <a:pt x="126" y="0"/>
                    <a:pt x="126" y="0"/>
                    <a:pt x="126" y="0"/>
                  </a:cubicBezTo>
                  <a:cubicBezTo>
                    <a:pt x="126" y="0"/>
                    <a:pt x="69" y="0"/>
                    <a:pt x="38" y="0"/>
                  </a:cubicBezTo>
                  <a:cubicBezTo>
                    <a:pt x="0" y="44"/>
                    <a:pt x="9" y="171"/>
                    <a:pt x="9" y="171"/>
                  </a:cubicBezTo>
                  <a:cubicBezTo>
                    <a:pt x="17" y="171"/>
                    <a:pt x="17" y="171"/>
                    <a:pt x="17" y="171"/>
                  </a:cubicBezTo>
                  <a:cubicBezTo>
                    <a:pt x="16" y="142"/>
                    <a:pt x="14" y="46"/>
                    <a:pt x="47" y="8"/>
                  </a:cubicBezTo>
                  <a:close/>
                </a:path>
              </a:pathLst>
            </a:custGeom>
            <a:solidFill>
              <a:srgbClr val="BA6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6" name="Freeform 107"/>
            <p:cNvSpPr>
              <a:spLocks/>
            </p:cNvSpPr>
            <p:nvPr userDrawn="1"/>
          </p:nvSpPr>
          <p:spPr bwMode="gray">
            <a:xfrm>
              <a:off x="9996944" y="576739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7" name="Freeform 108"/>
            <p:cNvSpPr>
              <a:spLocks/>
            </p:cNvSpPr>
            <p:nvPr userDrawn="1"/>
          </p:nvSpPr>
          <p:spPr bwMode="gray">
            <a:xfrm>
              <a:off x="9999163" y="577404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8" name="Freeform 109"/>
            <p:cNvSpPr>
              <a:spLocks/>
            </p:cNvSpPr>
            <p:nvPr userDrawn="1"/>
          </p:nvSpPr>
          <p:spPr bwMode="gray">
            <a:xfrm>
              <a:off x="9996944" y="5762953"/>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9" name="Freeform 110"/>
            <p:cNvSpPr>
              <a:spLocks/>
            </p:cNvSpPr>
            <p:nvPr userDrawn="1"/>
          </p:nvSpPr>
          <p:spPr bwMode="gray">
            <a:xfrm>
              <a:off x="9999163" y="578292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0" name="Freeform 111"/>
            <p:cNvSpPr>
              <a:spLocks/>
            </p:cNvSpPr>
            <p:nvPr userDrawn="1"/>
          </p:nvSpPr>
          <p:spPr bwMode="gray">
            <a:xfrm>
              <a:off x="10019130" y="5658682"/>
              <a:ext cx="940663" cy="130894"/>
            </a:xfrm>
            <a:custGeom>
              <a:avLst/>
              <a:gdLst>
                <a:gd name="T0" fmla="*/ 357 w 365"/>
                <a:gd name="T1" fmla="*/ 0 h 51"/>
                <a:gd name="T2" fmla="*/ 357 w 365"/>
                <a:gd name="T3" fmla="*/ 32 h 51"/>
                <a:gd name="T4" fmla="*/ 348 w 365"/>
                <a:gd name="T5" fmla="*/ 41 h 51"/>
                <a:gd name="T6" fmla="*/ 0 w 365"/>
                <a:gd name="T7" fmla="*/ 41 h 51"/>
                <a:gd name="T8" fmla="*/ 0 w 365"/>
                <a:gd name="T9" fmla="*/ 51 h 51"/>
                <a:gd name="T10" fmla="*/ 356 w 365"/>
                <a:gd name="T11" fmla="*/ 51 h 51"/>
                <a:gd name="T12" fmla="*/ 365 w 365"/>
                <a:gd name="T13" fmla="*/ 43 h 51"/>
                <a:gd name="T14" fmla="*/ 365 w 365"/>
                <a:gd name="T15" fmla="*/ 8 h 51"/>
                <a:gd name="T16" fmla="*/ 357 w 365"/>
                <a:gd name="T17"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5" h="51">
                  <a:moveTo>
                    <a:pt x="357" y="0"/>
                  </a:moveTo>
                  <a:cubicBezTo>
                    <a:pt x="357" y="32"/>
                    <a:pt x="357" y="32"/>
                    <a:pt x="357" y="32"/>
                  </a:cubicBezTo>
                  <a:cubicBezTo>
                    <a:pt x="357" y="37"/>
                    <a:pt x="353" y="41"/>
                    <a:pt x="348" y="41"/>
                  </a:cubicBezTo>
                  <a:cubicBezTo>
                    <a:pt x="0" y="41"/>
                    <a:pt x="0" y="41"/>
                    <a:pt x="0" y="41"/>
                  </a:cubicBezTo>
                  <a:cubicBezTo>
                    <a:pt x="0" y="45"/>
                    <a:pt x="0" y="49"/>
                    <a:pt x="0" y="51"/>
                  </a:cubicBezTo>
                  <a:cubicBezTo>
                    <a:pt x="356" y="51"/>
                    <a:pt x="356" y="51"/>
                    <a:pt x="356" y="51"/>
                  </a:cubicBezTo>
                  <a:cubicBezTo>
                    <a:pt x="361" y="51"/>
                    <a:pt x="365" y="48"/>
                    <a:pt x="365" y="43"/>
                  </a:cubicBezTo>
                  <a:cubicBezTo>
                    <a:pt x="365" y="8"/>
                    <a:pt x="365" y="8"/>
                    <a:pt x="365" y="8"/>
                  </a:cubicBezTo>
                  <a:cubicBezTo>
                    <a:pt x="365" y="4"/>
                    <a:pt x="361" y="0"/>
                    <a:pt x="357" y="0"/>
                  </a:cubicBezTo>
                  <a:close/>
                </a:path>
              </a:pathLst>
            </a:custGeom>
            <a:solidFill>
              <a:srgbClr val="BA6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1" name="Freeform 112"/>
            <p:cNvSpPr>
              <a:spLocks/>
            </p:cNvSpPr>
            <p:nvPr userDrawn="1"/>
          </p:nvSpPr>
          <p:spPr bwMode="gray">
            <a:xfrm>
              <a:off x="10039097" y="5399112"/>
              <a:ext cx="217417" cy="259570"/>
            </a:xfrm>
            <a:custGeom>
              <a:avLst/>
              <a:gdLst>
                <a:gd name="T0" fmla="*/ 84 w 84"/>
                <a:gd name="T1" fmla="*/ 101 h 101"/>
                <a:gd name="T2" fmla="*/ 84 w 84"/>
                <a:gd name="T3" fmla="*/ 0 h 101"/>
                <a:gd name="T4" fmla="*/ 23 w 84"/>
                <a:gd name="T5" fmla="*/ 0 h 101"/>
                <a:gd name="T6" fmla="*/ 0 w 84"/>
                <a:gd name="T7" fmla="*/ 101 h 101"/>
                <a:gd name="T8" fmla="*/ 84 w 84"/>
                <a:gd name="T9" fmla="*/ 101 h 101"/>
              </a:gdLst>
              <a:ahLst/>
              <a:cxnLst>
                <a:cxn ang="0">
                  <a:pos x="T0" y="T1"/>
                </a:cxn>
                <a:cxn ang="0">
                  <a:pos x="T2" y="T3"/>
                </a:cxn>
                <a:cxn ang="0">
                  <a:pos x="T4" y="T5"/>
                </a:cxn>
                <a:cxn ang="0">
                  <a:pos x="T6" y="T7"/>
                </a:cxn>
                <a:cxn ang="0">
                  <a:pos x="T8" y="T9"/>
                </a:cxn>
              </a:cxnLst>
              <a:rect l="0" t="0" r="r" b="b"/>
              <a:pathLst>
                <a:path w="84" h="101">
                  <a:moveTo>
                    <a:pt x="84" y="101"/>
                  </a:moveTo>
                  <a:cubicBezTo>
                    <a:pt x="84" y="0"/>
                    <a:pt x="84" y="0"/>
                    <a:pt x="84" y="0"/>
                  </a:cubicBezTo>
                  <a:cubicBezTo>
                    <a:pt x="84" y="0"/>
                    <a:pt x="47" y="0"/>
                    <a:pt x="23" y="0"/>
                  </a:cubicBezTo>
                  <a:cubicBezTo>
                    <a:pt x="4" y="21"/>
                    <a:pt x="0" y="69"/>
                    <a:pt x="0" y="101"/>
                  </a:cubicBezTo>
                  <a:lnTo>
                    <a:pt x="84" y="101"/>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2" name="Freeform 113"/>
            <p:cNvSpPr>
              <a:spLocks/>
            </p:cNvSpPr>
            <p:nvPr userDrawn="1"/>
          </p:nvSpPr>
          <p:spPr bwMode="gray">
            <a:xfrm>
              <a:off x="10039097" y="5399112"/>
              <a:ext cx="217417" cy="259570"/>
            </a:xfrm>
            <a:custGeom>
              <a:avLst/>
              <a:gdLst>
                <a:gd name="T0" fmla="*/ 84 w 84"/>
                <a:gd name="T1" fmla="*/ 101 h 101"/>
                <a:gd name="T2" fmla="*/ 23 w 84"/>
                <a:gd name="T3" fmla="*/ 0 h 101"/>
                <a:gd name="T4" fmla="*/ 0 w 84"/>
                <a:gd name="T5" fmla="*/ 101 h 101"/>
                <a:gd name="T6" fmla="*/ 84 w 84"/>
                <a:gd name="T7" fmla="*/ 101 h 101"/>
              </a:gdLst>
              <a:ahLst/>
              <a:cxnLst>
                <a:cxn ang="0">
                  <a:pos x="T0" y="T1"/>
                </a:cxn>
                <a:cxn ang="0">
                  <a:pos x="T2" y="T3"/>
                </a:cxn>
                <a:cxn ang="0">
                  <a:pos x="T4" y="T5"/>
                </a:cxn>
                <a:cxn ang="0">
                  <a:pos x="T6" y="T7"/>
                </a:cxn>
              </a:cxnLst>
              <a:rect l="0" t="0" r="r" b="b"/>
              <a:pathLst>
                <a:path w="84" h="101">
                  <a:moveTo>
                    <a:pt x="84" y="101"/>
                  </a:moveTo>
                  <a:cubicBezTo>
                    <a:pt x="84" y="101"/>
                    <a:pt x="49" y="42"/>
                    <a:pt x="23" y="0"/>
                  </a:cubicBezTo>
                  <a:cubicBezTo>
                    <a:pt x="4" y="21"/>
                    <a:pt x="0" y="69"/>
                    <a:pt x="0" y="101"/>
                  </a:cubicBezTo>
                  <a:lnTo>
                    <a:pt x="84" y="101"/>
                  </a:ln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3" name="Oval 114"/>
            <p:cNvSpPr>
              <a:spLocks noChangeArrowheads="1"/>
            </p:cNvSpPr>
            <p:nvPr userDrawn="1"/>
          </p:nvSpPr>
          <p:spPr bwMode="gray">
            <a:xfrm>
              <a:off x="10045752" y="5687523"/>
              <a:ext cx="206325" cy="204106"/>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4" name="Oval 115"/>
            <p:cNvSpPr>
              <a:spLocks noChangeArrowheads="1"/>
            </p:cNvSpPr>
            <p:nvPr userDrawn="1"/>
          </p:nvSpPr>
          <p:spPr bwMode="gray">
            <a:xfrm>
              <a:off x="10094560" y="5734112"/>
              <a:ext cx="106490" cy="110927"/>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5" name="Oval 116"/>
            <p:cNvSpPr>
              <a:spLocks noChangeArrowheads="1"/>
            </p:cNvSpPr>
            <p:nvPr userDrawn="1"/>
          </p:nvSpPr>
          <p:spPr bwMode="gray">
            <a:xfrm>
              <a:off x="10678037" y="5687523"/>
              <a:ext cx="206325" cy="204106"/>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6" name="Oval 117"/>
            <p:cNvSpPr>
              <a:spLocks noChangeArrowheads="1"/>
            </p:cNvSpPr>
            <p:nvPr userDrawn="1"/>
          </p:nvSpPr>
          <p:spPr bwMode="gray">
            <a:xfrm>
              <a:off x="10726845" y="5734112"/>
              <a:ext cx="108709" cy="110927"/>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7" name="Oval 118"/>
            <p:cNvSpPr>
              <a:spLocks noChangeArrowheads="1"/>
            </p:cNvSpPr>
            <p:nvPr userDrawn="1"/>
          </p:nvSpPr>
          <p:spPr bwMode="gray">
            <a:xfrm>
              <a:off x="10460620" y="5687523"/>
              <a:ext cx="204106" cy="204106"/>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8" name="Oval 119"/>
            <p:cNvSpPr>
              <a:spLocks noChangeArrowheads="1"/>
            </p:cNvSpPr>
            <p:nvPr userDrawn="1"/>
          </p:nvSpPr>
          <p:spPr bwMode="gray">
            <a:xfrm>
              <a:off x="10504991" y="5734112"/>
              <a:ext cx="110927" cy="110927"/>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9" name="Freeform 120"/>
            <p:cNvSpPr>
              <a:spLocks/>
            </p:cNvSpPr>
            <p:nvPr userDrawn="1"/>
          </p:nvSpPr>
          <p:spPr bwMode="gray">
            <a:xfrm>
              <a:off x="10094560" y="5749642"/>
              <a:ext cx="93179" cy="95397"/>
            </a:xfrm>
            <a:custGeom>
              <a:avLst/>
              <a:gdLst>
                <a:gd name="T0" fmla="*/ 21 w 36"/>
                <a:gd name="T1" fmla="*/ 37 h 37"/>
                <a:gd name="T2" fmla="*/ 36 w 36"/>
                <a:gd name="T3" fmla="*/ 31 h 37"/>
                <a:gd name="T4" fmla="*/ 6 w 36"/>
                <a:gd name="T5" fmla="*/ 0 h 37"/>
                <a:gd name="T6" fmla="*/ 0 w 36"/>
                <a:gd name="T7" fmla="*/ 15 h 37"/>
                <a:gd name="T8" fmla="*/ 21 w 36"/>
                <a:gd name="T9" fmla="*/ 37 h 37"/>
              </a:gdLst>
              <a:ahLst/>
              <a:cxnLst>
                <a:cxn ang="0">
                  <a:pos x="T0" y="T1"/>
                </a:cxn>
                <a:cxn ang="0">
                  <a:pos x="T2" y="T3"/>
                </a:cxn>
                <a:cxn ang="0">
                  <a:pos x="T4" y="T5"/>
                </a:cxn>
                <a:cxn ang="0">
                  <a:pos x="T6" y="T7"/>
                </a:cxn>
                <a:cxn ang="0">
                  <a:pos x="T8" y="T9"/>
                </a:cxn>
              </a:cxnLst>
              <a:rect l="0" t="0" r="r" b="b"/>
              <a:pathLst>
                <a:path w="36" h="37">
                  <a:moveTo>
                    <a:pt x="21" y="37"/>
                  </a:moveTo>
                  <a:cubicBezTo>
                    <a:pt x="27" y="37"/>
                    <a:pt x="32" y="34"/>
                    <a:pt x="36" y="31"/>
                  </a:cubicBezTo>
                  <a:cubicBezTo>
                    <a:pt x="6" y="0"/>
                    <a:pt x="6" y="0"/>
                    <a:pt x="6" y="0"/>
                  </a:cubicBezTo>
                  <a:cubicBezTo>
                    <a:pt x="2" y="4"/>
                    <a:pt x="0" y="10"/>
                    <a:pt x="0" y="15"/>
                  </a:cubicBezTo>
                  <a:cubicBezTo>
                    <a:pt x="0" y="27"/>
                    <a:pt x="9" y="37"/>
                    <a:pt x="21" y="37"/>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0" name="Freeform 121"/>
            <p:cNvSpPr>
              <a:spLocks/>
            </p:cNvSpPr>
            <p:nvPr userDrawn="1"/>
          </p:nvSpPr>
          <p:spPr bwMode="gray">
            <a:xfrm>
              <a:off x="10504991" y="5749642"/>
              <a:ext cx="95397" cy="95397"/>
            </a:xfrm>
            <a:custGeom>
              <a:avLst/>
              <a:gdLst>
                <a:gd name="T0" fmla="*/ 22 w 37"/>
                <a:gd name="T1" fmla="*/ 37 h 37"/>
                <a:gd name="T2" fmla="*/ 37 w 37"/>
                <a:gd name="T3" fmla="*/ 31 h 37"/>
                <a:gd name="T4" fmla="*/ 7 w 37"/>
                <a:gd name="T5" fmla="*/ 0 h 37"/>
                <a:gd name="T6" fmla="*/ 0 w 37"/>
                <a:gd name="T7" fmla="*/ 15 h 37"/>
                <a:gd name="T8" fmla="*/ 22 w 37"/>
                <a:gd name="T9" fmla="*/ 37 h 37"/>
              </a:gdLst>
              <a:ahLst/>
              <a:cxnLst>
                <a:cxn ang="0">
                  <a:pos x="T0" y="T1"/>
                </a:cxn>
                <a:cxn ang="0">
                  <a:pos x="T2" y="T3"/>
                </a:cxn>
                <a:cxn ang="0">
                  <a:pos x="T4" y="T5"/>
                </a:cxn>
                <a:cxn ang="0">
                  <a:pos x="T6" y="T7"/>
                </a:cxn>
                <a:cxn ang="0">
                  <a:pos x="T8" y="T9"/>
                </a:cxn>
              </a:cxnLst>
              <a:rect l="0" t="0" r="r" b="b"/>
              <a:pathLst>
                <a:path w="37" h="37">
                  <a:moveTo>
                    <a:pt x="22" y="37"/>
                  </a:moveTo>
                  <a:cubicBezTo>
                    <a:pt x="28" y="37"/>
                    <a:pt x="33" y="34"/>
                    <a:pt x="37" y="31"/>
                  </a:cubicBezTo>
                  <a:cubicBezTo>
                    <a:pt x="7" y="0"/>
                    <a:pt x="7" y="0"/>
                    <a:pt x="7" y="0"/>
                  </a:cubicBezTo>
                  <a:cubicBezTo>
                    <a:pt x="3" y="4"/>
                    <a:pt x="0" y="10"/>
                    <a:pt x="0" y="15"/>
                  </a:cubicBezTo>
                  <a:cubicBezTo>
                    <a:pt x="0" y="27"/>
                    <a:pt x="10" y="37"/>
                    <a:pt x="22" y="37"/>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1" name="Freeform 122"/>
            <p:cNvSpPr>
              <a:spLocks/>
            </p:cNvSpPr>
            <p:nvPr userDrawn="1"/>
          </p:nvSpPr>
          <p:spPr bwMode="gray">
            <a:xfrm>
              <a:off x="10726845" y="5749642"/>
              <a:ext cx="93179" cy="95397"/>
            </a:xfrm>
            <a:custGeom>
              <a:avLst/>
              <a:gdLst>
                <a:gd name="T0" fmla="*/ 21 w 36"/>
                <a:gd name="T1" fmla="*/ 37 h 37"/>
                <a:gd name="T2" fmla="*/ 36 w 36"/>
                <a:gd name="T3" fmla="*/ 31 h 37"/>
                <a:gd name="T4" fmla="*/ 6 w 36"/>
                <a:gd name="T5" fmla="*/ 0 h 37"/>
                <a:gd name="T6" fmla="*/ 0 w 36"/>
                <a:gd name="T7" fmla="*/ 15 h 37"/>
                <a:gd name="T8" fmla="*/ 21 w 36"/>
                <a:gd name="T9" fmla="*/ 37 h 37"/>
              </a:gdLst>
              <a:ahLst/>
              <a:cxnLst>
                <a:cxn ang="0">
                  <a:pos x="T0" y="T1"/>
                </a:cxn>
                <a:cxn ang="0">
                  <a:pos x="T2" y="T3"/>
                </a:cxn>
                <a:cxn ang="0">
                  <a:pos x="T4" y="T5"/>
                </a:cxn>
                <a:cxn ang="0">
                  <a:pos x="T6" y="T7"/>
                </a:cxn>
                <a:cxn ang="0">
                  <a:pos x="T8" y="T9"/>
                </a:cxn>
              </a:cxnLst>
              <a:rect l="0" t="0" r="r" b="b"/>
              <a:pathLst>
                <a:path w="36" h="37">
                  <a:moveTo>
                    <a:pt x="21" y="37"/>
                  </a:moveTo>
                  <a:cubicBezTo>
                    <a:pt x="27" y="37"/>
                    <a:pt x="32" y="34"/>
                    <a:pt x="36" y="31"/>
                  </a:cubicBezTo>
                  <a:cubicBezTo>
                    <a:pt x="6" y="0"/>
                    <a:pt x="6" y="0"/>
                    <a:pt x="6" y="0"/>
                  </a:cubicBezTo>
                  <a:cubicBezTo>
                    <a:pt x="2" y="4"/>
                    <a:pt x="0" y="10"/>
                    <a:pt x="0" y="15"/>
                  </a:cubicBezTo>
                  <a:cubicBezTo>
                    <a:pt x="0" y="27"/>
                    <a:pt x="9" y="37"/>
                    <a:pt x="21" y="37"/>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2" name="Line 123"/>
            <p:cNvSpPr>
              <a:spLocks noChangeShapeType="1"/>
            </p:cNvSpPr>
            <p:nvPr userDrawn="1"/>
          </p:nvSpPr>
          <p:spPr bwMode="gray">
            <a:xfrm>
              <a:off x="9819461" y="5705271"/>
              <a:ext cx="113146" cy="0"/>
            </a:xfrm>
            <a:prstGeom prst="line">
              <a:avLst/>
            </a:prstGeom>
            <a:noFill/>
            <a:ln w="9525" cap="rnd">
              <a:solidFill>
                <a:srgbClr val="00205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765"/>
            </a:p>
          </p:txBody>
        </p:sp>
        <p:sp>
          <p:nvSpPr>
            <p:cNvPr id="363" name="Line 124"/>
            <p:cNvSpPr>
              <a:spLocks noChangeShapeType="1"/>
            </p:cNvSpPr>
            <p:nvPr userDrawn="1"/>
          </p:nvSpPr>
          <p:spPr bwMode="gray">
            <a:xfrm>
              <a:off x="9819461" y="5745205"/>
              <a:ext cx="113146" cy="0"/>
            </a:xfrm>
            <a:prstGeom prst="line">
              <a:avLst/>
            </a:prstGeom>
            <a:noFill/>
            <a:ln w="9525" cap="rnd">
              <a:solidFill>
                <a:srgbClr val="00205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765"/>
            </a:p>
          </p:txBody>
        </p:sp>
        <p:sp>
          <p:nvSpPr>
            <p:cNvPr id="364" name="Freeform 125"/>
            <p:cNvSpPr>
              <a:spLocks/>
            </p:cNvSpPr>
            <p:nvPr userDrawn="1"/>
          </p:nvSpPr>
          <p:spPr bwMode="gray">
            <a:xfrm>
              <a:off x="9775090" y="5399112"/>
              <a:ext cx="246258" cy="259570"/>
            </a:xfrm>
            <a:custGeom>
              <a:avLst/>
              <a:gdLst>
                <a:gd name="T0" fmla="*/ 18 w 96"/>
                <a:gd name="T1" fmla="*/ 0 h 101"/>
                <a:gd name="T2" fmla="*/ 0 w 96"/>
                <a:gd name="T3" fmla="*/ 101 h 101"/>
                <a:gd name="T4" fmla="*/ 78 w 96"/>
                <a:gd name="T5" fmla="*/ 101 h 101"/>
                <a:gd name="T6" fmla="*/ 96 w 96"/>
                <a:gd name="T7" fmla="*/ 0 h 101"/>
                <a:gd name="T8" fmla="*/ 18 w 96"/>
                <a:gd name="T9" fmla="*/ 0 h 101"/>
              </a:gdLst>
              <a:ahLst/>
              <a:cxnLst>
                <a:cxn ang="0">
                  <a:pos x="T0" y="T1"/>
                </a:cxn>
                <a:cxn ang="0">
                  <a:pos x="T2" y="T3"/>
                </a:cxn>
                <a:cxn ang="0">
                  <a:pos x="T4" y="T5"/>
                </a:cxn>
                <a:cxn ang="0">
                  <a:pos x="T6" y="T7"/>
                </a:cxn>
                <a:cxn ang="0">
                  <a:pos x="T8" y="T9"/>
                </a:cxn>
              </a:cxnLst>
              <a:rect l="0" t="0" r="r" b="b"/>
              <a:pathLst>
                <a:path w="96" h="101">
                  <a:moveTo>
                    <a:pt x="18" y="0"/>
                  </a:moveTo>
                  <a:cubicBezTo>
                    <a:pt x="5" y="28"/>
                    <a:pt x="1" y="69"/>
                    <a:pt x="0" y="101"/>
                  </a:cubicBezTo>
                  <a:cubicBezTo>
                    <a:pt x="78" y="101"/>
                    <a:pt x="78" y="101"/>
                    <a:pt x="78" y="101"/>
                  </a:cubicBezTo>
                  <a:cubicBezTo>
                    <a:pt x="79" y="69"/>
                    <a:pt x="83" y="28"/>
                    <a:pt x="96" y="0"/>
                  </a:cubicBezTo>
                  <a:lnTo>
                    <a:pt x="18"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5" name="Freeform 126"/>
            <p:cNvSpPr>
              <a:spLocks/>
            </p:cNvSpPr>
            <p:nvPr userDrawn="1"/>
          </p:nvSpPr>
          <p:spPr bwMode="gray">
            <a:xfrm>
              <a:off x="9775090" y="5399112"/>
              <a:ext cx="204106" cy="259570"/>
            </a:xfrm>
            <a:custGeom>
              <a:avLst/>
              <a:gdLst>
                <a:gd name="T0" fmla="*/ 18 w 79"/>
                <a:gd name="T1" fmla="*/ 0 h 101"/>
                <a:gd name="T2" fmla="*/ 0 w 79"/>
                <a:gd name="T3" fmla="*/ 101 h 101"/>
                <a:gd name="T4" fmla="*/ 78 w 79"/>
                <a:gd name="T5" fmla="*/ 101 h 101"/>
                <a:gd name="T6" fmla="*/ 18 w 79"/>
                <a:gd name="T7" fmla="*/ 0 h 101"/>
              </a:gdLst>
              <a:ahLst/>
              <a:cxnLst>
                <a:cxn ang="0">
                  <a:pos x="T0" y="T1"/>
                </a:cxn>
                <a:cxn ang="0">
                  <a:pos x="T2" y="T3"/>
                </a:cxn>
                <a:cxn ang="0">
                  <a:pos x="T4" y="T5"/>
                </a:cxn>
                <a:cxn ang="0">
                  <a:pos x="T6" y="T7"/>
                </a:cxn>
              </a:cxnLst>
              <a:rect l="0" t="0" r="r" b="b"/>
              <a:pathLst>
                <a:path w="79" h="101">
                  <a:moveTo>
                    <a:pt x="18" y="0"/>
                  </a:moveTo>
                  <a:cubicBezTo>
                    <a:pt x="5" y="28"/>
                    <a:pt x="1" y="69"/>
                    <a:pt x="0" y="101"/>
                  </a:cubicBezTo>
                  <a:cubicBezTo>
                    <a:pt x="78" y="101"/>
                    <a:pt x="78" y="101"/>
                    <a:pt x="78" y="101"/>
                  </a:cubicBezTo>
                  <a:cubicBezTo>
                    <a:pt x="79" y="69"/>
                    <a:pt x="18" y="0"/>
                    <a:pt x="18" y="0"/>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6" name="Line 127"/>
            <p:cNvSpPr>
              <a:spLocks noChangeShapeType="1"/>
            </p:cNvSpPr>
            <p:nvPr userDrawn="1"/>
          </p:nvSpPr>
          <p:spPr bwMode="gray">
            <a:xfrm>
              <a:off x="9539924" y="4327555"/>
              <a:ext cx="0" cy="399338"/>
            </a:xfrm>
            <a:prstGeom prst="line">
              <a:avLst/>
            </a:prstGeom>
            <a:noFill/>
            <a:ln w="17463" cap="rnd">
              <a:solidFill>
                <a:srgbClr val="73737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765"/>
            </a:p>
          </p:txBody>
        </p:sp>
        <p:sp>
          <p:nvSpPr>
            <p:cNvPr id="367" name="Line 128"/>
            <p:cNvSpPr>
              <a:spLocks noChangeShapeType="1"/>
            </p:cNvSpPr>
            <p:nvPr userDrawn="1"/>
          </p:nvSpPr>
          <p:spPr bwMode="gray">
            <a:xfrm flipV="1">
              <a:off x="10047971" y="4831165"/>
              <a:ext cx="141987" cy="137550"/>
            </a:xfrm>
            <a:prstGeom prst="line">
              <a:avLst/>
            </a:prstGeom>
            <a:noFill/>
            <a:ln w="34925" cap="rnd">
              <a:solidFill>
                <a:srgbClr val="93939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765"/>
            </a:p>
          </p:txBody>
        </p:sp>
        <p:sp>
          <p:nvSpPr>
            <p:cNvPr id="368" name="Freeform 129"/>
            <p:cNvSpPr>
              <a:spLocks/>
            </p:cNvSpPr>
            <p:nvPr userDrawn="1"/>
          </p:nvSpPr>
          <p:spPr bwMode="gray">
            <a:xfrm>
              <a:off x="9506646" y="4753516"/>
              <a:ext cx="150861" cy="110927"/>
            </a:xfrm>
            <a:custGeom>
              <a:avLst/>
              <a:gdLst>
                <a:gd name="T0" fmla="*/ 43 w 58"/>
                <a:gd name="T1" fmla="*/ 25 h 43"/>
                <a:gd name="T2" fmla="*/ 25 w 58"/>
                <a:gd name="T3" fmla="*/ 7 h 43"/>
                <a:gd name="T4" fmla="*/ 26 w 58"/>
                <a:gd name="T5" fmla="*/ 0 h 43"/>
                <a:gd name="T6" fmla="*/ 3 w 58"/>
                <a:gd name="T7" fmla="*/ 0 h 43"/>
                <a:gd name="T8" fmla="*/ 0 w 58"/>
                <a:gd name="T9" fmla="*/ 14 h 43"/>
                <a:gd name="T10" fmla="*/ 29 w 58"/>
                <a:gd name="T11" fmla="*/ 43 h 43"/>
                <a:gd name="T12" fmla="*/ 58 w 58"/>
                <a:gd name="T13" fmla="*/ 16 h 43"/>
                <a:gd name="T14" fmla="*/ 43 w 58"/>
                <a:gd name="T15" fmla="*/ 25 h 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43">
                  <a:moveTo>
                    <a:pt x="43" y="25"/>
                  </a:moveTo>
                  <a:cubicBezTo>
                    <a:pt x="33" y="25"/>
                    <a:pt x="25" y="17"/>
                    <a:pt x="25" y="7"/>
                  </a:cubicBezTo>
                  <a:cubicBezTo>
                    <a:pt x="25" y="4"/>
                    <a:pt x="25" y="2"/>
                    <a:pt x="26" y="0"/>
                  </a:cubicBezTo>
                  <a:cubicBezTo>
                    <a:pt x="3" y="0"/>
                    <a:pt x="3" y="0"/>
                    <a:pt x="3" y="0"/>
                  </a:cubicBezTo>
                  <a:cubicBezTo>
                    <a:pt x="1" y="4"/>
                    <a:pt x="0" y="9"/>
                    <a:pt x="0" y="14"/>
                  </a:cubicBezTo>
                  <a:cubicBezTo>
                    <a:pt x="0" y="30"/>
                    <a:pt x="13" y="43"/>
                    <a:pt x="29" y="43"/>
                  </a:cubicBezTo>
                  <a:cubicBezTo>
                    <a:pt x="45" y="43"/>
                    <a:pt x="57" y="31"/>
                    <a:pt x="58" y="16"/>
                  </a:cubicBezTo>
                  <a:cubicBezTo>
                    <a:pt x="55" y="21"/>
                    <a:pt x="49" y="25"/>
                    <a:pt x="43" y="25"/>
                  </a:cubicBez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9" name="Oval 130"/>
            <p:cNvSpPr>
              <a:spLocks noChangeArrowheads="1"/>
            </p:cNvSpPr>
            <p:nvPr userDrawn="1"/>
          </p:nvSpPr>
          <p:spPr bwMode="gray">
            <a:xfrm>
              <a:off x="9502209" y="4693615"/>
              <a:ext cx="79868" cy="77649"/>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0" name="Oval 131"/>
            <p:cNvSpPr>
              <a:spLocks noChangeArrowheads="1"/>
            </p:cNvSpPr>
            <p:nvPr userDrawn="1"/>
          </p:nvSpPr>
          <p:spPr bwMode="gray">
            <a:xfrm>
              <a:off x="9524394" y="4715800"/>
              <a:ext cx="33278" cy="33278"/>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1" name="Rectangle 132"/>
            <p:cNvSpPr>
              <a:spLocks noChangeArrowheads="1"/>
            </p:cNvSpPr>
            <p:nvPr userDrawn="1"/>
          </p:nvSpPr>
          <p:spPr bwMode="gray">
            <a:xfrm>
              <a:off x="8758997" y="4465105"/>
              <a:ext cx="215199" cy="55464"/>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2" name="Rectangle 133"/>
            <p:cNvSpPr>
              <a:spLocks noChangeArrowheads="1"/>
            </p:cNvSpPr>
            <p:nvPr userDrawn="1"/>
          </p:nvSpPr>
          <p:spPr bwMode="gray">
            <a:xfrm>
              <a:off x="8758997" y="4520569"/>
              <a:ext cx="215199" cy="4414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3" name="Freeform 134"/>
            <p:cNvSpPr>
              <a:spLocks/>
            </p:cNvSpPr>
            <p:nvPr userDrawn="1"/>
          </p:nvSpPr>
          <p:spPr bwMode="gray">
            <a:xfrm>
              <a:off x="8974196" y="4962059"/>
              <a:ext cx="676656" cy="297285"/>
            </a:xfrm>
            <a:custGeom>
              <a:avLst/>
              <a:gdLst>
                <a:gd name="T0" fmla="*/ 147 w 263"/>
                <a:gd name="T1" fmla="*/ 116 h 116"/>
                <a:gd name="T2" fmla="*/ 0 w 263"/>
                <a:gd name="T3" fmla="*/ 116 h 116"/>
                <a:gd name="T4" fmla="*/ 0 w 263"/>
                <a:gd name="T5" fmla="*/ 0 h 116"/>
                <a:gd name="T6" fmla="*/ 263 w 263"/>
                <a:gd name="T7" fmla="*/ 0 h 116"/>
                <a:gd name="T8" fmla="*/ 147 w 263"/>
                <a:gd name="T9" fmla="*/ 116 h 116"/>
              </a:gdLst>
              <a:ahLst/>
              <a:cxnLst>
                <a:cxn ang="0">
                  <a:pos x="T0" y="T1"/>
                </a:cxn>
                <a:cxn ang="0">
                  <a:pos x="T2" y="T3"/>
                </a:cxn>
                <a:cxn ang="0">
                  <a:pos x="T4" y="T5"/>
                </a:cxn>
                <a:cxn ang="0">
                  <a:pos x="T6" y="T7"/>
                </a:cxn>
                <a:cxn ang="0">
                  <a:pos x="T8" y="T9"/>
                </a:cxn>
              </a:cxnLst>
              <a:rect l="0" t="0" r="r" b="b"/>
              <a:pathLst>
                <a:path w="263" h="116">
                  <a:moveTo>
                    <a:pt x="147" y="116"/>
                  </a:moveTo>
                  <a:cubicBezTo>
                    <a:pt x="0" y="116"/>
                    <a:pt x="0" y="116"/>
                    <a:pt x="0" y="116"/>
                  </a:cubicBezTo>
                  <a:cubicBezTo>
                    <a:pt x="0" y="0"/>
                    <a:pt x="0" y="0"/>
                    <a:pt x="0" y="0"/>
                  </a:cubicBezTo>
                  <a:cubicBezTo>
                    <a:pt x="263" y="0"/>
                    <a:pt x="263" y="0"/>
                    <a:pt x="263" y="0"/>
                  </a:cubicBezTo>
                  <a:cubicBezTo>
                    <a:pt x="263" y="64"/>
                    <a:pt x="211" y="116"/>
                    <a:pt x="147" y="116"/>
                  </a:cubicBez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4" name="Freeform 135"/>
            <p:cNvSpPr>
              <a:spLocks/>
            </p:cNvSpPr>
            <p:nvPr userDrawn="1"/>
          </p:nvSpPr>
          <p:spPr bwMode="gray">
            <a:xfrm>
              <a:off x="7700751" y="5241595"/>
              <a:ext cx="1754868" cy="297285"/>
            </a:xfrm>
            <a:custGeom>
              <a:avLst/>
              <a:gdLst>
                <a:gd name="T0" fmla="*/ 565 w 682"/>
                <a:gd name="T1" fmla="*/ 116 h 116"/>
                <a:gd name="T2" fmla="*/ 682 w 682"/>
                <a:gd name="T3" fmla="*/ 0 h 116"/>
                <a:gd name="T4" fmla="*/ 0 w 682"/>
                <a:gd name="T5" fmla="*/ 0 h 116"/>
                <a:gd name="T6" fmla="*/ 196 w 682"/>
                <a:gd name="T7" fmla="*/ 116 h 116"/>
                <a:gd name="T8" fmla="*/ 565 w 682"/>
                <a:gd name="T9" fmla="*/ 116 h 116"/>
              </a:gdLst>
              <a:ahLst/>
              <a:cxnLst>
                <a:cxn ang="0">
                  <a:pos x="T0" y="T1"/>
                </a:cxn>
                <a:cxn ang="0">
                  <a:pos x="T2" y="T3"/>
                </a:cxn>
                <a:cxn ang="0">
                  <a:pos x="T4" y="T5"/>
                </a:cxn>
                <a:cxn ang="0">
                  <a:pos x="T6" y="T7"/>
                </a:cxn>
                <a:cxn ang="0">
                  <a:pos x="T8" y="T9"/>
                </a:cxn>
              </a:cxnLst>
              <a:rect l="0" t="0" r="r" b="b"/>
              <a:pathLst>
                <a:path w="682" h="116">
                  <a:moveTo>
                    <a:pt x="565" y="116"/>
                  </a:moveTo>
                  <a:cubicBezTo>
                    <a:pt x="630" y="116"/>
                    <a:pt x="682" y="64"/>
                    <a:pt x="682" y="0"/>
                  </a:cubicBezTo>
                  <a:cubicBezTo>
                    <a:pt x="0" y="0"/>
                    <a:pt x="0" y="0"/>
                    <a:pt x="0" y="0"/>
                  </a:cubicBezTo>
                  <a:cubicBezTo>
                    <a:pt x="196" y="116"/>
                    <a:pt x="196" y="116"/>
                    <a:pt x="196" y="116"/>
                  </a:cubicBezTo>
                  <a:lnTo>
                    <a:pt x="565" y="116"/>
                  </a:lnTo>
                  <a:close/>
                </a:path>
              </a:pathLst>
            </a:custGeom>
            <a:solidFill>
              <a:srgbClr val="BA6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5" name="Rectangle 136"/>
            <p:cNvSpPr>
              <a:spLocks noChangeArrowheads="1"/>
            </p:cNvSpPr>
            <p:nvPr userDrawn="1"/>
          </p:nvSpPr>
          <p:spPr bwMode="gray">
            <a:xfrm>
              <a:off x="7700751" y="5175039"/>
              <a:ext cx="1754868" cy="66556"/>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6" name="Oval 137"/>
            <p:cNvSpPr>
              <a:spLocks noChangeArrowheads="1"/>
            </p:cNvSpPr>
            <p:nvPr userDrawn="1"/>
          </p:nvSpPr>
          <p:spPr bwMode="gray">
            <a:xfrm>
              <a:off x="8250950" y="5339211"/>
              <a:ext cx="77649" cy="75431"/>
            </a:xfrm>
            <a:prstGeom prst="ellipse">
              <a:avLst/>
            </a:pr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7" name="Oval 138"/>
            <p:cNvSpPr>
              <a:spLocks noChangeArrowheads="1"/>
            </p:cNvSpPr>
            <p:nvPr userDrawn="1"/>
          </p:nvSpPr>
          <p:spPr bwMode="gray">
            <a:xfrm>
              <a:off x="8392937" y="5339211"/>
              <a:ext cx="79868" cy="75431"/>
            </a:xfrm>
            <a:prstGeom prst="ellipse">
              <a:avLst/>
            </a:pr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8" name="Oval 139"/>
            <p:cNvSpPr>
              <a:spLocks noChangeArrowheads="1"/>
            </p:cNvSpPr>
            <p:nvPr userDrawn="1"/>
          </p:nvSpPr>
          <p:spPr bwMode="gray">
            <a:xfrm>
              <a:off x="8537142" y="5339211"/>
              <a:ext cx="77649" cy="75431"/>
            </a:xfrm>
            <a:prstGeom prst="ellipse">
              <a:avLst/>
            </a:pr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9" name="Rectangle 140"/>
            <p:cNvSpPr>
              <a:spLocks noChangeArrowheads="1"/>
            </p:cNvSpPr>
            <p:nvPr userDrawn="1"/>
          </p:nvSpPr>
          <p:spPr bwMode="gray">
            <a:xfrm>
              <a:off x="8330818" y="4962059"/>
              <a:ext cx="212980" cy="212980"/>
            </a:xfrm>
            <a:prstGeom prst="rect">
              <a:avLst/>
            </a:prstGeom>
            <a:solidFill>
              <a:srgbClr val="7373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0" name="Rectangle 141"/>
            <p:cNvSpPr>
              <a:spLocks noChangeArrowheads="1"/>
            </p:cNvSpPr>
            <p:nvPr userDrawn="1"/>
          </p:nvSpPr>
          <p:spPr bwMode="gray">
            <a:xfrm>
              <a:off x="8117838" y="4962059"/>
              <a:ext cx="212980" cy="21298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1" name="Rectangle 142"/>
            <p:cNvSpPr>
              <a:spLocks noChangeArrowheads="1"/>
            </p:cNvSpPr>
            <p:nvPr userDrawn="1"/>
          </p:nvSpPr>
          <p:spPr bwMode="gray">
            <a:xfrm>
              <a:off x="8117838" y="4749079"/>
              <a:ext cx="212980" cy="212980"/>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2" name="Rectangle 143"/>
            <p:cNvSpPr>
              <a:spLocks noChangeArrowheads="1"/>
            </p:cNvSpPr>
            <p:nvPr userDrawn="1"/>
          </p:nvSpPr>
          <p:spPr bwMode="gray">
            <a:xfrm>
              <a:off x="8543798" y="4962059"/>
              <a:ext cx="215199" cy="212980"/>
            </a:xfrm>
            <a:prstGeom prst="rect">
              <a:avLst/>
            </a:prstGeom>
            <a:solidFill>
              <a:srgbClr val="00136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3" name="Rectangle 144"/>
            <p:cNvSpPr>
              <a:spLocks noChangeArrowheads="1"/>
            </p:cNvSpPr>
            <p:nvPr userDrawn="1"/>
          </p:nvSpPr>
          <p:spPr bwMode="gray">
            <a:xfrm>
              <a:off x="8758997" y="4962059"/>
              <a:ext cx="215199" cy="212980"/>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4" name="Rectangle 145"/>
            <p:cNvSpPr>
              <a:spLocks noChangeArrowheads="1"/>
            </p:cNvSpPr>
            <p:nvPr userDrawn="1"/>
          </p:nvSpPr>
          <p:spPr bwMode="gray">
            <a:xfrm>
              <a:off x="8330818" y="4749079"/>
              <a:ext cx="212980" cy="212980"/>
            </a:xfrm>
            <a:prstGeom prst="rect">
              <a:avLst/>
            </a:prstGeom>
            <a:solidFill>
              <a:srgbClr val="00136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5" name="Rectangle 146"/>
            <p:cNvSpPr>
              <a:spLocks noChangeArrowheads="1"/>
            </p:cNvSpPr>
            <p:nvPr userDrawn="1"/>
          </p:nvSpPr>
          <p:spPr bwMode="gray">
            <a:xfrm>
              <a:off x="8543798" y="4749079"/>
              <a:ext cx="215199" cy="212980"/>
            </a:xfrm>
            <a:prstGeom prst="rect">
              <a:avLst/>
            </a:prstGeom>
            <a:solidFill>
              <a:srgbClr val="F084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6" name="Rectangle 147"/>
            <p:cNvSpPr>
              <a:spLocks noChangeArrowheads="1"/>
            </p:cNvSpPr>
            <p:nvPr userDrawn="1"/>
          </p:nvSpPr>
          <p:spPr bwMode="gray">
            <a:xfrm>
              <a:off x="8829990" y="4593780"/>
              <a:ext cx="53245" cy="29728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7" name="Freeform 148"/>
            <p:cNvSpPr>
              <a:spLocks/>
            </p:cNvSpPr>
            <p:nvPr userDrawn="1"/>
          </p:nvSpPr>
          <p:spPr bwMode="gray">
            <a:xfrm>
              <a:off x="8171083" y="5476761"/>
              <a:ext cx="1135895" cy="66556"/>
            </a:xfrm>
            <a:custGeom>
              <a:avLst/>
              <a:gdLst>
                <a:gd name="T0" fmla="*/ 435 w 441"/>
                <a:gd name="T1" fmla="*/ 0 h 26"/>
                <a:gd name="T2" fmla="*/ 388 w 441"/>
                <a:gd name="T3" fmla="*/ 0 h 26"/>
                <a:gd name="T4" fmla="*/ 341 w 441"/>
                <a:gd name="T5" fmla="*/ 0 h 26"/>
                <a:gd name="T6" fmla="*/ 341 w 441"/>
                <a:gd name="T7" fmla="*/ 0 h 26"/>
                <a:gd name="T8" fmla="*/ 341 w 441"/>
                <a:gd name="T9" fmla="*/ 0 h 26"/>
                <a:gd name="T10" fmla="*/ 294 w 441"/>
                <a:gd name="T11" fmla="*/ 0 h 26"/>
                <a:gd name="T12" fmla="*/ 294 w 441"/>
                <a:gd name="T13" fmla="*/ 0 h 26"/>
                <a:gd name="T14" fmla="*/ 294 w 441"/>
                <a:gd name="T15" fmla="*/ 0 h 26"/>
                <a:gd name="T16" fmla="*/ 247 w 441"/>
                <a:gd name="T17" fmla="*/ 0 h 26"/>
                <a:gd name="T18" fmla="*/ 247 w 441"/>
                <a:gd name="T19" fmla="*/ 1 h 26"/>
                <a:gd name="T20" fmla="*/ 247 w 441"/>
                <a:gd name="T21" fmla="*/ 0 h 26"/>
                <a:gd name="T22" fmla="*/ 200 w 441"/>
                <a:gd name="T23" fmla="*/ 0 h 26"/>
                <a:gd name="T24" fmla="*/ 200 w 441"/>
                <a:gd name="T25" fmla="*/ 1 h 26"/>
                <a:gd name="T26" fmla="*/ 200 w 441"/>
                <a:gd name="T27" fmla="*/ 0 h 26"/>
                <a:gd name="T28" fmla="*/ 200 w 441"/>
                <a:gd name="T29" fmla="*/ 0 h 26"/>
                <a:gd name="T30" fmla="*/ 200 w 441"/>
                <a:gd name="T31" fmla="*/ 1 h 26"/>
                <a:gd name="T32" fmla="*/ 200 w 441"/>
                <a:gd name="T33" fmla="*/ 0 h 26"/>
                <a:gd name="T34" fmla="*/ 153 w 441"/>
                <a:gd name="T35" fmla="*/ 0 h 26"/>
                <a:gd name="T36" fmla="*/ 153 w 441"/>
                <a:gd name="T37" fmla="*/ 1 h 26"/>
                <a:gd name="T38" fmla="*/ 153 w 441"/>
                <a:gd name="T39" fmla="*/ 0 h 26"/>
                <a:gd name="T40" fmla="*/ 153 w 441"/>
                <a:gd name="T41" fmla="*/ 1 h 26"/>
                <a:gd name="T42" fmla="*/ 153 w 441"/>
                <a:gd name="T43" fmla="*/ 0 h 26"/>
                <a:gd name="T44" fmla="*/ 106 w 441"/>
                <a:gd name="T45" fmla="*/ 0 h 26"/>
                <a:gd name="T46" fmla="*/ 106 w 441"/>
                <a:gd name="T47" fmla="*/ 1 h 26"/>
                <a:gd name="T48" fmla="*/ 106 w 441"/>
                <a:gd name="T49" fmla="*/ 0 h 26"/>
                <a:gd name="T50" fmla="*/ 106 w 441"/>
                <a:gd name="T51" fmla="*/ 1 h 26"/>
                <a:gd name="T52" fmla="*/ 106 w 441"/>
                <a:gd name="T53" fmla="*/ 0 h 26"/>
                <a:gd name="T54" fmla="*/ 59 w 441"/>
                <a:gd name="T55" fmla="*/ 0 h 26"/>
                <a:gd name="T56" fmla="*/ 59 w 441"/>
                <a:gd name="T57" fmla="*/ 1 h 26"/>
                <a:gd name="T58" fmla="*/ 59 w 441"/>
                <a:gd name="T59" fmla="*/ 1 h 26"/>
                <a:gd name="T60" fmla="*/ 59 w 441"/>
                <a:gd name="T61" fmla="*/ 0 h 26"/>
                <a:gd name="T62" fmla="*/ 59 w 441"/>
                <a:gd name="T63" fmla="*/ 0 h 26"/>
                <a:gd name="T64" fmla="*/ 32 w 441"/>
                <a:gd name="T65" fmla="*/ 17 h 26"/>
                <a:gd name="T66" fmla="*/ 32 w 441"/>
                <a:gd name="T67" fmla="*/ 17 h 26"/>
                <a:gd name="T68" fmla="*/ 12 w 441"/>
                <a:gd name="T69" fmla="*/ 0 h 26"/>
                <a:gd name="T70" fmla="*/ 0 w 441"/>
                <a:gd name="T71" fmla="*/ 15 h 26"/>
                <a:gd name="T72" fmla="*/ 13 w 441"/>
                <a:gd name="T73" fmla="*/ 26 h 26"/>
                <a:gd name="T74" fmla="*/ 37 w 441"/>
                <a:gd name="T75" fmla="*/ 26 h 26"/>
                <a:gd name="T76" fmla="*/ 288 w 441"/>
                <a:gd name="T77" fmla="*/ 26 h 26"/>
                <a:gd name="T78" fmla="*/ 382 w 441"/>
                <a:gd name="T79" fmla="*/ 26 h 26"/>
                <a:gd name="T80" fmla="*/ 441 w 441"/>
                <a:gd name="T81" fmla="*/ 10 h 26"/>
                <a:gd name="T82" fmla="*/ 435 w 441"/>
                <a:gd name="T83"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41" h="26">
                  <a:moveTo>
                    <a:pt x="435" y="0"/>
                  </a:moveTo>
                  <a:cubicBezTo>
                    <a:pt x="428" y="23"/>
                    <a:pt x="395" y="23"/>
                    <a:pt x="388" y="0"/>
                  </a:cubicBezTo>
                  <a:cubicBezTo>
                    <a:pt x="382" y="20"/>
                    <a:pt x="343" y="26"/>
                    <a:pt x="341" y="0"/>
                  </a:cubicBezTo>
                  <a:cubicBezTo>
                    <a:pt x="341" y="0"/>
                    <a:pt x="341" y="0"/>
                    <a:pt x="341" y="0"/>
                  </a:cubicBezTo>
                  <a:cubicBezTo>
                    <a:pt x="341" y="0"/>
                    <a:pt x="341" y="0"/>
                    <a:pt x="341" y="0"/>
                  </a:cubicBezTo>
                  <a:cubicBezTo>
                    <a:pt x="334" y="23"/>
                    <a:pt x="301" y="23"/>
                    <a:pt x="294" y="0"/>
                  </a:cubicBezTo>
                  <a:cubicBezTo>
                    <a:pt x="294" y="0"/>
                    <a:pt x="294" y="0"/>
                    <a:pt x="294" y="0"/>
                  </a:cubicBezTo>
                  <a:cubicBezTo>
                    <a:pt x="294" y="0"/>
                    <a:pt x="294" y="0"/>
                    <a:pt x="294" y="0"/>
                  </a:cubicBezTo>
                  <a:cubicBezTo>
                    <a:pt x="287" y="23"/>
                    <a:pt x="254" y="23"/>
                    <a:pt x="247" y="0"/>
                  </a:cubicBezTo>
                  <a:cubicBezTo>
                    <a:pt x="247" y="1"/>
                    <a:pt x="247" y="1"/>
                    <a:pt x="247" y="1"/>
                  </a:cubicBezTo>
                  <a:cubicBezTo>
                    <a:pt x="247" y="0"/>
                    <a:pt x="247" y="0"/>
                    <a:pt x="247" y="0"/>
                  </a:cubicBezTo>
                  <a:cubicBezTo>
                    <a:pt x="240" y="23"/>
                    <a:pt x="207" y="23"/>
                    <a:pt x="200" y="0"/>
                  </a:cubicBezTo>
                  <a:cubicBezTo>
                    <a:pt x="200" y="1"/>
                    <a:pt x="200" y="1"/>
                    <a:pt x="200" y="1"/>
                  </a:cubicBezTo>
                  <a:cubicBezTo>
                    <a:pt x="200" y="0"/>
                    <a:pt x="200" y="0"/>
                    <a:pt x="200" y="0"/>
                  </a:cubicBezTo>
                  <a:cubicBezTo>
                    <a:pt x="200" y="0"/>
                    <a:pt x="200" y="0"/>
                    <a:pt x="200" y="0"/>
                  </a:cubicBezTo>
                  <a:cubicBezTo>
                    <a:pt x="200" y="1"/>
                    <a:pt x="200" y="1"/>
                    <a:pt x="200" y="1"/>
                  </a:cubicBezTo>
                  <a:cubicBezTo>
                    <a:pt x="200" y="1"/>
                    <a:pt x="200" y="1"/>
                    <a:pt x="200" y="0"/>
                  </a:cubicBezTo>
                  <a:cubicBezTo>
                    <a:pt x="193" y="23"/>
                    <a:pt x="160" y="23"/>
                    <a:pt x="153" y="0"/>
                  </a:cubicBezTo>
                  <a:cubicBezTo>
                    <a:pt x="153" y="1"/>
                    <a:pt x="153" y="1"/>
                    <a:pt x="153" y="1"/>
                  </a:cubicBezTo>
                  <a:cubicBezTo>
                    <a:pt x="153" y="0"/>
                    <a:pt x="153" y="0"/>
                    <a:pt x="153" y="0"/>
                  </a:cubicBezTo>
                  <a:cubicBezTo>
                    <a:pt x="153" y="1"/>
                    <a:pt x="153" y="1"/>
                    <a:pt x="153" y="1"/>
                  </a:cubicBezTo>
                  <a:cubicBezTo>
                    <a:pt x="153" y="1"/>
                    <a:pt x="153" y="1"/>
                    <a:pt x="153" y="0"/>
                  </a:cubicBezTo>
                  <a:cubicBezTo>
                    <a:pt x="146" y="22"/>
                    <a:pt x="113" y="23"/>
                    <a:pt x="106" y="0"/>
                  </a:cubicBezTo>
                  <a:cubicBezTo>
                    <a:pt x="106" y="0"/>
                    <a:pt x="106" y="1"/>
                    <a:pt x="106" y="1"/>
                  </a:cubicBezTo>
                  <a:cubicBezTo>
                    <a:pt x="106" y="1"/>
                    <a:pt x="106" y="1"/>
                    <a:pt x="106" y="0"/>
                  </a:cubicBezTo>
                  <a:cubicBezTo>
                    <a:pt x="106" y="1"/>
                    <a:pt x="106" y="1"/>
                    <a:pt x="106" y="1"/>
                  </a:cubicBezTo>
                  <a:cubicBezTo>
                    <a:pt x="106" y="0"/>
                    <a:pt x="106" y="0"/>
                    <a:pt x="106" y="0"/>
                  </a:cubicBezTo>
                  <a:cubicBezTo>
                    <a:pt x="99" y="23"/>
                    <a:pt x="66" y="23"/>
                    <a:pt x="59" y="0"/>
                  </a:cubicBezTo>
                  <a:cubicBezTo>
                    <a:pt x="59" y="1"/>
                    <a:pt x="59" y="1"/>
                    <a:pt x="59" y="1"/>
                  </a:cubicBezTo>
                  <a:cubicBezTo>
                    <a:pt x="59" y="1"/>
                    <a:pt x="59" y="1"/>
                    <a:pt x="59" y="1"/>
                  </a:cubicBezTo>
                  <a:cubicBezTo>
                    <a:pt x="59" y="0"/>
                    <a:pt x="59" y="0"/>
                    <a:pt x="59" y="0"/>
                  </a:cubicBezTo>
                  <a:cubicBezTo>
                    <a:pt x="59" y="0"/>
                    <a:pt x="59" y="0"/>
                    <a:pt x="59" y="0"/>
                  </a:cubicBezTo>
                  <a:cubicBezTo>
                    <a:pt x="56" y="12"/>
                    <a:pt x="44" y="19"/>
                    <a:pt x="32" y="17"/>
                  </a:cubicBezTo>
                  <a:cubicBezTo>
                    <a:pt x="32" y="17"/>
                    <a:pt x="32" y="17"/>
                    <a:pt x="32" y="17"/>
                  </a:cubicBezTo>
                  <a:cubicBezTo>
                    <a:pt x="23" y="16"/>
                    <a:pt x="15" y="9"/>
                    <a:pt x="12" y="0"/>
                  </a:cubicBezTo>
                  <a:cubicBezTo>
                    <a:pt x="10" y="7"/>
                    <a:pt x="6" y="12"/>
                    <a:pt x="0" y="15"/>
                  </a:cubicBezTo>
                  <a:cubicBezTo>
                    <a:pt x="13" y="26"/>
                    <a:pt x="13" y="26"/>
                    <a:pt x="13" y="26"/>
                  </a:cubicBezTo>
                  <a:cubicBezTo>
                    <a:pt x="37" y="26"/>
                    <a:pt x="37" y="26"/>
                    <a:pt x="37" y="26"/>
                  </a:cubicBezTo>
                  <a:cubicBezTo>
                    <a:pt x="288" y="26"/>
                    <a:pt x="288" y="26"/>
                    <a:pt x="288" y="26"/>
                  </a:cubicBezTo>
                  <a:cubicBezTo>
                    <a:pt x="382" y="26"/>
                    <a:pt x="382" y="26"/>
                    <a:pt x="382" y="26"/>
                  </a:cubicBezTo>
                  <a:cubicBezTo>
                    <a:pt x="404" y="26"/>
                    <a:pt x="423" y="20"/>
                    <a:pt x="441" y="10"/>
                  </a:cubicBezTo>
                  <a:cubicBezTo>
                    <a:pt x="438" y="7"/>
                    <a:pt x="436" y="4"/>
                    <a:pt x="435" y="0"/>
                  </a:cubicBezTo>
                  <a:close/>
                </a:path>
              </a:pathLst>
            </a:custGeom>
            <a:solidFill>
              <a:srgbClr val="3C50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8" name="Freeform 149"/>
            <p:cNvSpPr>
              <a:spLocks/>
            </p:cNvSpPr>
            <p:nvPr userDrawn="1"/>
          </p:nvSpPr>
          <p:spPr bwMode="gray">
            <a:xfrm>
              <a:off x="10560454" y="2714673"/>
              <a:ext cx="97616" cy="341656"/>
            </a:xfrm>
            <a:custGeom>
              <a:avLst/>
              <a:gdLst>
                <a:gd name="T0" fmla="*/ 44 w 44"/>
                <a:gd name="T1" fmla="*/ 154 h 154"/>
                <a:gd name="T2" fmla="*/ 0 w 44"/>
                <a:gd name="T3" fmla="*/ 154 h 154"/>
                <a:gd name="T4" fmla="*/ 22 w 44"/>
                <a:gd name="T5" fmla="*/ 0 h 154"/>
                <a:gd name="T6" fmla="*/ 44 w 44"/>
                <a:gd name="T7" fmla="*/ 154 h 154"/>
              </a:gdLst>
              <a:ahLst/>
              <a:cxnLst>
                <a:cxn ang="0">
                  <a:pos x="T0" y="T1"/>
                </a:cxn>
                <a:cxn ang="0">
                  <a:pos x="T2" y="T3"/>
                </a:cxn>
                <a:cxn ang="0">
                  <a:pos x="T4" y="T5"/>
                </a:cxn>
                <a:cxn ang="0">
                  <a:pos x="T6" y="T7"/>
                </a:cxn>
              </a:cxnLst>
              <a:rect l="0" t="0" r="r" b="b"/>
              <a:pathLst>
                <a:path w="44" h="154">
                  <a:moveTo>
                    <a:pt x="44" y="154"/>
                  </a:moveTo>
                  <a:lnTo>
                    <a:pt x="0" y="154"/>
                  </a:lnTo>
                  <a:lnTo>
                    <a:pt x="22" y="0"/>
                  </a:lnTo>
                  <a:lnTo>
                    <a:pt x="44" y="154"/>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9" name="Freeform 150"/>
            <p:cNvSpPr>
              <a:spLocks/>
            </p:cNvSpPr>
            <p:nvPr userDrawn="1"/>
          </p:nvSpPr>
          <p:spPr bwMode="gray">
            <a:xfrm>
              <a:off x="10436216" y="3160601"/>
              <a:ext cx="346093" cy="953974"/>
            </a:xfrm>
            <a:custGeom>
              <a:avLst/>
              <a:gdLst>
                <a:gd name="T0" fmla="*/ 128 w 134"/>
                <a:gd name="T1" fmla="*/ 0 h 372"/>
                <a:gd name="T2" fmla="*/ 117 w 134"/>
                <a:gd name="T3" fmla="*/ 0 h 372"/>
                <a:gd name="T4" fmla="*/ 16 w 134"/>
                <a:gd name="T5" fmla="*/ 0 h 372"/>
                <a:gd name="T6" fmla="*/ 6 w 134"/>
                <a:gd name="T7" fmla="*/ 0 h 372"/>
                <a:gd name="T8" fmla="*/ 0 w 134"/>
                <a:gd name="T9" fmla="*/ 5 h 372"/>
                <a:gd name="T10" fmla="*/ 0 w 134"/>
                <a:gd name="T11" fmla="*/ 372 h 372"/>
                <a:gd name="T12" fmla="*/ 16 w 134"/>
                <a:gd name="T13" fmla="*/ 372 h 372"/>
                <a:gd name="T14" fmla="*/ 117 w 134"/>
                <a:gd name="T15" fmla="*/ 372 h 372"/>
                <a:gd name="T16" fmla="*/ 134 w 134"/>
                <a:gd name="T17" fmla="*/ 372 h 372"/>
                <a:gd name="T18" fmla="*/ 134 w 134"/>
                <a:gd name="T19" fmla="*/ 5 h 372"/>
                <a:gd name="T20" fmla="*/ 128 w 134"/>
                <a:gd name="T21" fmla="*/ 0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4" h="372">
                  <a:moveTo>
                    <a:pt x="128" y="0"/>
                  </a:moveTo>
                  <a:cubicBezTo>
                    <a:pt x="117" y="0"/>
                    <a:pt x="117" y="0"/>
                    <a:pt x="117" y="0"/>
                  </a:cubicBezTo>
                  <a:cubicBezTo>
                    <a:pt x="16" y="0"/>
                    <a:pt x="16" y="0"/>
                    <a:pt x="16" y="0"/>
                  </a:cubicBezTo>
                  <a:cubicBezTo>
                    <a:pt x="6" y="0"/>
                    <a:pt x="6" y="0"/>
                    <a:pt x="6" y="0"/>
                  </a:cubicBezTo>
                  <a:cubicBezTo>
                    <a:pt x="3" y="0"/>
                    <a:pt x="0" y="2"/>
                    <a:pt x="0" y="5"/>
                  </a:cubicBezTo>
                  <a:cubicBezTo>
                    <a:pt x="0" y="372"/>
                    <a:pt x="0" y="372"/>
                    <a:pt x="0" y="372"/>
                  </a:cubicBezTo>
                  <a:cubicBezTo>
                    <a:pt x="16" y="372"/>
                    <a:pt x="16" y="372"/>
                    <a:pt x="16" y="372"/>
                  </a:cubicBezTo>
                  <a:cubicBezTo>
                    <a:pt x="117" y="372"/>
                    <a:pt x="117" y="372"/>
                    <a:pt x="117" y="372"/>
                  </a:cubicBezTo>
                  <a:cubicBezTo>
                    <a:pt x="134" y="372"/>
                    <a:pt x="134" y="372"/>
                    <a:pt x="134" y="372"/>
                  </a:cubicBezTo>
                  <a:cubicBezTo>
                    <a:pt x="134" y="5"/>
                    <a:pt x="134" y="5"/>
                    <a:pt x="134" y="5"/>
                  </a:cubicBezTo>
                  <a:cubicBezTo>
                    <a:pt x="134" y="2"/>
                    <a:pt x="131" y="0"/>
                    <a:pt x="128"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0" name="Freeform 151"/>
            <p:cNvSpPr>
              <a:spLocks/>
            </p:cNvSpPr>
            <p:nvPr userDrawn="1"/>
          </p:nvSpPr>
          <p:spPr bwMode="gray">
            <a:xfrm>
              <a:off x="10504991" y="3056329"/>
              <a:ext cx="204106" cy="104272"/>
            </a:xfrm>
            <a:custGeom>
              <a:avLst/>
              <a:gdLst>
                <a:gd name="T0" fmla="*/ 79 w 79"/>
                <a:gd name="T1" fmla="*/ 41 h 41"/>
                <a:gd name="T2" fmla="*/ 79 w 79"/>
                <a:gd name="T3" fmla="*/ 6 h 41"/>
                <a:gd name="T4" fmla="*/ 74 w 79"/>
                <a:gd name="T5" fmla="*/ 0 h 41"/>
                <a:gd name="T6" fmla="*/ 63 w 79"/>
                <a:gd name="T7" fmla="*/ 0 h 41"/>
                <a:gd name="T8" fmla="*/ 17 w 79"/>
                <a:gd name="T9" fmla="*/ 0 h 41"/>
                <a:gd name="T10" fmla="*/ 6 w 79"/>
                <a:gd name="T11" fmla="*/ 0 h 41"/>
                <a:gd name="T12" fmla="*/ 0 w 79"/>
                <a:gd name="T13" fmla="*/ 6 h 41"/>
                <a:gd name="T14" fmla="*/ 0 w 79"/>
                <a:gd name="T15" fmla="*/ 41 h 41"/>
                <a:gd name="T16" fmla="*/ 79 w 79"/>
                <a:gd name="T17" fmla="*/ 4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 h="41">
                  <a:moveTo>
                    <a:pt x="79" y="41"/>
                  </a:moveTo>
                  <a:cubicBezTo>
                    <a:pt x="79" y="6"/>
                    <a:pt x="79" y="6"/>
                    <a:pt x="79" y="6"/>
                  </a:cubicBezTo>
                  <a:cubicBezTo>
                    <a:pt x="79" y="3"/>
                    <a:pt x="77" y="0"/>
                    <a:pt x="74" y="0"/>
                  </a:cubicBezTo>
                  <a:cubicBezTo>
                    <a:pt x="63" y="0"/>
                    <a:pt x="63" y="0"/>
                    <a:pt x="63" y="0"/>
                  </a:cubicBezTo>
                  <a:cubicBezTo>
                    <a:pt x="17" y="0"/>
                    <a:pt x="17" y="0"/>
                    <a:pt x="17" y="0"/>
                  </a:cubicBezTo>
                  <a:cubicBezTo>
                    <a:pt x="6" y="0"/>
                    <a:pt x="6" y="0"/>
                    <a:pt x="6" y="0"/>
                  </a:cubicBezTo>
                  <a:cubicBezTo>
                    <a:pt x="3" y="0"/>
                    <a:pt x="0" y="3"/>
                    <a:pt x="0" y="6"/>
                  </a:cubicBezTo>
                  <a:cubicBezTo>
                    <a:pt x="0" y="41"/>
                    <a:pt x="0" y="41"/>
                    <a:pt x="0" y="41"/>
                  </a:cubicBezTo>
                  <a:lnTo>
                    <a:pt x="79" y="41"/>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1" name="Freeform 152"/>
            <p:cNvSpPr>
              <a:spLocks/>
            </p:cNvSpPr>
            <p:nvPr userDrawn="1"/>
          </p:nvSpPr>
          <p:spPr bwMode="gray">
            <a:xfrm>
              <a:off x="10504991" y="3056329"/>
              <a:ext cx="204106" cy="104272"/>
            </a:xfrm>
            <a:custGeom>
              <a:avLst/>
              <a:gdLst>
                <a:gd name="T0" fmla="*/ 79 w 79"/>
                <a:gd name="T1" fmla="*/ 41 h 41"/>
                <a:gd name="T2" fmla="*/ 79 w 79"/>
                <a:gd name="T3" fmla="*/ 6 h 41"/>
                <a:gd name="T4" fmla="*/ 74 w 79"/>
                <a:gd name="T5" fmla="*/ 0 h 41"/>
                <a:gd name="T6" fmla="*/ 63 w 79"/>
                <a:gd name="T7" fmla="*/ 0 h 41"/>
                <a:gd name="T8" fmla="*/ 17 w 79"/>
                <a:gd name="T9" fmla="*/ 0 h 41"/>
                <a:gd name="T10" fmla="*/ 6 w 79"/>
                <a:gd name="T11" fmla="*/ 0 h 41"/>
                <a:gd name="T12" fmla="*/ 0 w 79"/>
                <a:gd name="T13" fmla="*/ 6 h 41"/>
                <a:gd name="T14" fmla="*/ 0 w 79"/>
                <a:gd name="T15" fmla="*/ 41 h 41"/>
                <a:gd name="T16" fmla="*/ 79 w 79"/>
                <a:gd name="T17" fmla="*/ 4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 h="41">
                  <a:moveTo>
                    <a:pt x="79" y="41"/>
                  </a:moveTo>
                  <a:cubicBezTo>
                    <a:pt x="79" y="6"/>
                    <a:pt x="79" y="6"/>
                    <a:pt x="79" y="6"/>
                  </a:cubicBezTo>
                  <a:cubicBezTo>
                    <a:pt x="79" y="3"/>
                    <a:pt x="77" y="0"/>
                    <a:pt x="74" y="0"/>
                  </a:cubicBezTo>
                  <a:cubicBezTo>
                    <a:pt x="63" y="0"/>
                    <a:pt x="63" y="0"/>
                    <a:pt x="63" y="0"/>
                  </a:cubicBezTo>
                  <a:cubicBezTo>
                    <a:pt x="17" y="0"/>
                    <a:pt x="17" y="0"/>
                    <a:pt x="17" y="0"/>
                  </a:cubicBezTo>
                  <a:cubicBezTo>
                    <a:pt x="6" y="0"/>
                    <a:pt x="6" y="0"/>
                    <a:pt x="6" y="0"/>
                  </a:cubicBezTo>
                  <a:cubicBezTo>
                    <a:pt x="3" y="0"/>
                    <a:pt x="0" y="3"/>
                    <a:pt x="0" y="6"/>
                  </a:cubicBezTo>
                  <a:cubicBezTo>
                    <a:pt x="0" y="41"/>
                    <a:pt x="0" y="41"/>
                    <a:pt x="0" y="41"/>
                  </a:cubicBezTo>
                  <a:lnTo>
                    <a:pt x="79" y="41"/>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2" name="Rectangle 153"/>
            <p:cNvSpPr>
              <a:spLocks noChangeArrowheads="1"/>
            </p:cNvSpPr>
            <p:nvPr userDrawn="1"/>
          </p:nvSpPr>
          <p:spPr bwMode="gray">
            <a:xfrm>
              <a:off x="10482805" y="3222720"/>
              <a:ext cx="22185" cy="829736"/>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2" name="Rectangle 154"/>
            <p:cNvSpPr>
              <a:spLocks noChangeArrowheads="1"/>
            </p:cNvSpPr>
            <p:nvPr userDrawn="1"/>
          </p:nvSpPr>
          <p:spPr bwMode="gray">
            <a:xfrm>
              <a:off x="10520521" y="3222720"/>
              <a:ext cx="22185" cy="829736"/>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3" name="Rectangle 155"/>
            <p:cNvSpPr>
              <a:spLocks noChangeArrowheads="1"/>
            </p:cNvSpPr>
            <p:nvPr userDrawn="1"/>
          </p:nvSpPr>
          <p:spPr bwMode="gray">
            <a:xfrm>
              <a:off x="10560454" y="3222720"/>
              <a:ext cx="19967" cy="829736"/>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4" name="Rectangle 156"/>
            <p:cNvSpPr>
              <a:spLocks noChangeArrowheads="1"/>
            </p:cNvSpPr>
            <p:nvPr userDrawn="1"/>
          </p:nvSpPr>
          <p:spPr bwMode="gray">
            <a:xfrm>
              <a:off x="10598170" y="3222720"/>
              <a:ext cx="19967" cy="829736"/>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5" name="Rectangle 157"/>
            <p:cNvSpPr>
              <a:spLocks noChangeArrowheads="1"/>
            </p:cNvSpPr>
            <p:nvPr userDrawn="1"/>
          </p:nvSpPr>
          <p:spPr bwMode="gray">
            <a:xfrm>
              <a:off x="10638104" y="3222720"/>
              <a:ext cx="19967" cy="829736"/>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6" name="Rectangle 158"/>
            <p:cNvSpPr>
              <a:spLocks noChangeArrowheads="1"/>
            </p:cNvSpPr>
            <p:nvPr userDrawn="1"/>
          </p:nvSpPr>
          <p:spPr bwMode="gray">
            <a:xfrm>
              <a:off x="10673600" y="3222720"/>
              <a:ext cx="22185" cy="829736"/>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7" name="Rectangle 159"/>
            <p:cNvSpPr>
              <a:spLocks noChangeArrowheads="1"/>
            </p:cNvSpPr>
            <p:nvPr userDrawn="1"/>
          </p:nvSpPr>
          <p:spPr bwMode="gray">
            <a:xfrm>
              <a:off x="10711315" y="3222720"/>
              <a:ext cx="24404" cy="829736"/>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8" name="Freeform 160"/>
            <p:cNvSpPr>
              <a:spLocks noEditPoints="1"/>
            </p:cNvSpPr>
            <p:nvPr userDrawn="1"/>
          </p:nvSpPr>
          <p:spPr bwMode="gray">
            <a:xfrm>
              <a:off x="10028004" y="3153945"/>
              <a:ext cx="412649" cy="958411"/>
            </a:xfrm>
            <a:custGeom>
              <a:avLst/>
              <a:gdLst>
                <a:gd name="T0" fmla="*/ 170 w 186"/>
                <a:gd name="T1" fmla="*/ 65 h 432"/>
                <a:gd name="T2" fmla="*/ 96 w 186"/>
                <a:gd name="T3" fmla="*/ 24 h 432"/>
                <a:gd name="T4" fmla="*/ 89 w 186"/>
                <a:gd name="T5" fmla="*/ 0 h 432"/>
                <a:gd name="T6" fmla="*/ 15 w 186"/>
                <a:gd name="T7" fmla="*/ 65 h 432"/>
                <a:gd name="T8" fmla="*/ 185 w 186"/>
                <a:gd name="T9" fmla="*/ 432 h 432"/>
                <a:gd name="T10" fmla="*/ 137 w 186"/>
                <a:gd name="T11" fmla="*/ 137 h 432"/>
                <a:gd name="T12" fmla="*/ 137 w 186"/>
                <a:gd name="T13" fmla="*/ 165 h 432"/>
                <a:gd name="T14" fmla="*/ 117 w 186"/>
                <a:gd name="T15" fmla="*/ 211 h 432"/>
                <a:gd name="T16" fmla="*/ 117 w 186"/>
                <a:gd name="T17" fmla="*/ 211 h 432"/>
                <a:gd name="T18" fmla="*/ 117 w 186"/>
                <a:gd name="T19" fmla="*/ 294 h 432"/>
                <a:gd name="T20" fmla="*/ 36 w 186"/>
                <a:gd name="T21" fmla="*/ 137 h 432"/>
                <a:gd name="T22" fmla="*/ 36 w 186"/>
                <a:gd name="T23" fmla="*/ 165 h 432"/>
                <a:gd name="T24" fmla="*/ 16 w 186"/>
                <a:gd name="T25" fmla="*/ 211 h 432"/>
                <a:gd name="T26" fmla="*/ 16 w 186"/>
                <a:gd name="T27" fmla="*/ 211 h 432"/>
                <a:gd name="T28" fmla="*/ 16 w 186"/>
                <a:gd name="T29" fmla="*/ 294 h 432"/>
                <a:gd name="T30" fmla="*/ 36 w 186"/>
                <a:gd name="T31" fmla="*/ 340 h 432"/>
                <a:gd name="T32" fmla="*/ 16 w 186"/>
                <a:gd name="T33" fmla="*/ 420 h 432"/>
                <a:gd name="T34" fmla="*/ 38 w 186"/>
                <a:gd name="T35" fmla="*/ 420 h 432"/>
                <a:gd name="T36" fmla="*/ 38 w 186"/>
                <a:gd name="T37" fmla="*/ 420 h 432"/>
                <a:gd name="T38" fmla="*/ 52 w 186"/>
                <a:gd name="T39" fmla="*/ 368 h 432"/>
                <a:gd name="T40" fmla="*/ 60 w 186"/>
                <a:gd name="T41" fmla="*/ 368 h 432"/>
                <a:gd name="T42" fmla="*/ 49 w 186"/>
                <a:gd name="T43" fmla="*/ 340 h 432"/>
                <a:gd name="T44" fmla="*/ 69 w 186"/>
                <a:gd name="T45" fmla="*/ 294 h 432"/>
                <a:gd name="T46" fmla="*/ 69 w 186"/>
                <a:gd name="T47" fmla="*/ 294 h 432"/>
                <a:gd name="T48" fmla="*/ 69 w 186"/>
                <a:gd name="T49" fmla="*/ 211 h 432"/>
                <a:gd name="T50" fmla="*/ 49 w 186"/>
                <a:gd name="T51" fmla="*/ 165 h 432"/>
                <a:gd name="T52" fmla="*/ 49 w 186"/>
                <a:gd name="T53" fmla="*/ 137 h 432"/>
                <a:gd name="T54" fmla="*/ 82 w 186"/>
                <a:gd name="T55" fmla="*/ 420 h 432"/>
                <a:gd name="T56" fmla="*/ 82 w 186"/>
                <a:gd name="T57" fmla="*/ 420 h 432"/>
                <a:gd name="T58" fmla="*/ 96 w 186"/>
                <a:gd name="T59" fmla="*/ 368 h 432"/>
                <a:gd name="T60" fmla="*/ 83 w 186"/>
                <a:gd name="T61" fmla="*/ 305 h 432"/>
                <a:gd name="T62" fmla="*/ 83 w 186"/>
                <a:gd name="T63" fmla="*/ 294 h 432"/>
                <a:gd name="T64" fmla="*/ 103 w 186"/>
                <a:gd name="T65" fmla="*/ 248 h 432"/>
                <a:gd name="T66" fmla="*/ 103 w 186"/>
                <a:gd name="T67" fmla="*/ 248 h 432"/>
                <a:gd name="T68" fmla="*/ 103 w 186"/>
                <a:gd name="T69" fmla="*/ 165 h 432"/>
                <a:gd name="T70" fmla="*/ 83 w 186"/>
                <a:gd name="T71" fmla="*/ 100 h 432"/>
                <a:gd name="T72" fmla="*/ 104 w 186"/>
                <a:gd name="T73" fmla="*/ 420 h 432"/>
                <a:gd name="T74" fmla="*/ 117 w 186"/>
                <a:gd name="T75" fmla="*/ 305 h 432"/>
                <a:gd name="T76" fmla="*/ 117 w 186"/>
                <a:gd name="T77" fmla="*/ 305 h 432"/>
                <a:gd name="T78" fmla="*/ 126 w 186"/>
                <a:gd name="T79" fmla="*/ 368 h 432"/>
                <a:gd name="T80" fmla="*/ 133 w 186"/>
                <a:gd name="T81" fmla="*/ 368 h 432"/>
                <a:gd name="T82" fmla="*/ 148 w 186"/>
                <a:gd name="T83" fmla="*/ 420 h 432"/>
                <a:gd name="T84" fmla="*/ 170 w 186"/>
                <a:gd name="T85" fmla="*/ 420 h 432"/>
                <a:gd name="T86" fmla="*/ 170 w 186"/>
                <a:gd name="T87" fmla="*/ 420 h 432"/>
                <a:gd name="T88" fmla="*/ 170 w 186"/>
                <a:gd name="T89" fmla="*/ 305 h 432"/>
                <a:gd name="T90" fmla="*/ 150 w 186"/>
                <a:gd name="T91" fmla="*/ 257 h 432"/>
                <a:gd name="T92" fmla="*/ 150 w 186"/>
                <a:gd name="T93" fmla="*/ 248 h 432"/>
                <a:gd name="T94" fmla="*/ 170 w 186"/>
                <a:gd name="T95" fmla="*/ 202 h 432"/>
                <a:gd name="T96" fmla="*/ 170 w 186"/>
                <a:gd name="T97" fmla="*/ 202 h 432"/>
                <a:gd name="T98" fmla="*/ 170 w 186"/>
                <a:gd name="T99" fmla="*/ 100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86" h="432">
                  <a:moveTo>
                    <a:pt x="185" y="93"/>
                  </a:moveTo>
                  <a:lnTo>
                    <a:pt x="186" y="80"/>
                  </a:lnTo>
                  <a:lnTo>
                    <a:pt x="170" y="80"/>
                  </a:lnTo>
                  <a:lnTo>
                    <a:pt x="170" y="65"/>
                  </a:lnTo>
                  <a:lnTo>
                    <a:pt x="154" y="65"/>
                  </a:lnTo>
                  <a:lnTo>
                    <a:pt x="154" y="51"/>
                  </a:lnTo>
                  <a:lnTo>
                    <a:pt x="96" y="51"/>
                  </a:lnTo>
                  <a:lnTo>
                    <a:pt x="96" y="24"/>
                  </a:lnTo>
                  <a:lnTo>
                    <a:pt x="125" y="24"/>
                  </a:lnTo>
                  <a:lnTo>
                    <a:pt x="96" y="6"/>
                  </a:lnTo>
                  <a:lnTo>
                    <a:pt x="96" y="0"/>
                  </a:lnTo>
                  <a:lnTo>
                    <a:pt x="89" y="0"/>
                  </a:lnTo>
                  <a:lnTo>
                    <a:pt x="89" y="51"/>
                  </a:lnTo>
                  <a:lnTo>
                    <a:pt x="31" y="51"/>
                  </a:lnTo>
                  <a:lnTo>
                    <a:pt x="31" y="65"/>
                  </a:lnTo>
                  <a:lnTo>
                    <a:pt x="15" y="65"/>
                  </a:lnTo>
                  <a:lnTo>
                    <a:pt x="15" y="80"/>
                  </a:lnTo>
                  <a:lnTo>
                    <a:pt x="0" y="80"/>
                  </a:lnTo>
                  <a:lnTo>
                    <a:pt x="0" y="432"/>
                  </a:lnTo>
                  <a:lnTo>
                    <a:pt x="185" y="432"/>
                  </a:lnTo>
                  <a:lnTo>
                    <a:pt x="185" y="93"/>
                  </a:lnTo>
                  <a:close/>
                  <a:moveTo>
                    <a:pt x="117" y="100"/>
                  </a:moveTo>
                  <a:lnTo>
                    <a:pt x="137" y="100"/>
                  </a:lnTo>
                  <a:lnTo>
                    <a:pt x="137" y="137"/>
                  </a:lnTo>
                  <a:lnTo>
                    <a:pt x="117" y="137"/>
                  </a:lnTo>
                  <a:lnTo>
                    <a:pt x="117" y="100"/>
                  </a:lnTo>
                  <a:close/>
                  <a:moveTo>
                    <a:pt x="117" y="165"/>
                  </a:moveTo>
                  <a:lnTo>
                    <a:pt x="137" y="165"/>
                  </a:lnTo>
                  <a:lnTo>
                    <a:pt x="137" y="202"/>
                  </a:lnTo>
                  <a:lnTo>
                    <a:pt x="117" y="202"/>
                  </a:lnTo>
                  <a:lnTo>
                    <a:pt x="117" y="165"/>
                  </a:lnTo>
                  <a:close/>
                  <a:moveTo>
                    <a:pt x="117" y="211"/>
                  </a:moveTo>
                  <a:lnTo>
                    <a:pt x="137" y="211"/>
                  </a:lnTo>
                  <a:lnTo>
                    <a:pt x="137" y="248"/>
                  </a:lnTo>
                  <a:lnTo>
                    <a:pt x="117" y="248"/>
                  </a:lnTo>
                  <a:lnTo>
                    <a:pt x="117" y="211"/>
                  </a:lnTo>
                  <a:close/>
                  <a:moveTo>
                    <a:pt x="117" y="257"/>
                  </a:moveTo>
                  <a:lnTo>
                    <a:pt x="137" y="257"/>
                  </a:lnTo>
                  <a:lnTo>
                    <a:pt x="137" y="294"/>
                  </a:lnTo>
                  <a:lnTo>
                    <a:pt x="117" y="294"/>
                  </a:lnTo>
                  <a:lnTo>
                    <a:pt x="117" y="257"/>
                  </a:lnTo>
                  <a:close/>
                  <a:moveTo>
                    <a:pt x="16" y="100"/>
                  </a:moveTo>
                  <a:lnTo>
                    <a:pt x="36" y="100"/>
                  </a:lnTo>
                  <a:lnTo>
                    <a:pt x="36" y="137"/>
                  </a:lnTo>
                  <a:lnTo>
                    <a:pt x="16" y="137"/>
                  </a:lnTo>
                  <a:lnTo>
                    <a:pt x="16" y="100"/>
                  </a:lnTo>
                  <a:close/>
                  <a:moveTo>
                    <a:pt x="16" y="165"/>
                  </a:moveTo>
                  <a:lnTo>
                    <a:pt x="36" y="165"/>
                  </a:lnTo>
                  <a:lnTo>
                    <a:pt x="36" y="202"/>
                  </a:lnTo>
                  <a:lnTo>
                    <a:pt x="16" y="202"/>
                  </a:lnTo>
                  <a:lnTo>
                    <a:pt x="16" y="165"/>
                  </a:lnTo>
                  <a:close/>
                  <a:moveTo>
                    <a:pt x="16" y="211"/>
                  </a:moveTo>
                  <a:lnTo>
                    <a:pt x="36" y="211"/>
                  </a:lnTo>
                  <a:lnTo>
                    <a:pt x="36" y="248"/>
                  </a:lnTo>
                  <a:lnTo>
                    <a:pt x="16" y="248"/>
                  </a:lnTo>
                  <a:lnTo>
                    <a:pt x="16" y="211"/>
                  </a:lnTo>
                  <a:close/>
                  <a:moveTo>
                    <a:pt x="16" y="257"/>
                  </a:moveTo>
                  <a:lnTo>
                    <a:pt x="36" y="257"/>
                  </a:lnTo>
                  <a:lnTo>
                    <a:pt x="36" y="294"/>
                  </a:lnTo>
                  <a:lnTo>
                    <a:pt x="16" y="294"/>
                  </a:lnTo>
                  <a:lnTo>
                    <a:pt x="16" y="257"/>
                  </a:lnTo>
                  <a:close/>
                  <a:moveTo>
                    <a:pt x="16" y="305"/>
                  </a:moveTo>
                  <a:lnTo>
                    <a:pt x="36" y="305"/>
                  </a:lnTo>
                  <a:lnTo>
                    <a:pt x="36" y="340"/>
                  </a:lnTo>
                  <a:lnTo>
                    <a:pt x="16" y="340"/>
                  </a:lnTo>
                  <a:lnTo>
                    <a:pt x="16" y="305"/>
                  </a:lnTo>
                  <a:close/>
                  <a:moveTo>
                    <a:pt x="23" y="420"/>
                  </a:moveTo>
                  <a:lnTo>
                    <a:pt x="16" y="420"/>
                  </a:lnTo>
                  <a:lnTo>
                    <a:pt x="16" y="368"/>
                  </a:lnTo>
                  <a:lnTo>
                    <a:pt x="23" y="368"/>
                  </a:lnTo>
                  <a:lnTo>
                    <a:pt x="23" y="420"/>
                  </a:lnTo>
                  <a:close/>
                  <a:moveTo>
                    <a:pt x="38" y="420"/>
                  </a:moveTo>
                  <a:lnTo>
                    <a:pt x="30" y="420"/>
                  </a:lnTo>
                  <a:lnTo>
                    <a:pt x="30" y="368"/>
                  </a:lnTo>
                  <a:lnTo>
                    <a:pt x="38" y="368"/>
                  </a:lnTo>
                  <a:lnTo>
                    <a:pt x="38" y="420"/>
                  </a:lnTo>
                  <a:close/>
                  <a:moveTo>
                    <a:pt x="52" y="420"/>
                  </a:moveTo>
                  <a:lnTo>
                    <a:pt x="45" y="420"/>
                  </a:lnTo>
                  <a:lnTo>
                    <a:pt x="45" y="368"/>
                  </a:lnTo>
                  <a:lnTo>
                    <a:pt x="52" y="368"/>
                  </a:lnTo>
                  <a:lnTo>
                    <a:pt x="52" y="420"/>
                  </a:lnTo>
                  <a:close/>
                  <a:moveTo>
                    <a:pt x="67" y="420"/>
                  </a:moveTo>
                  <a:lnTo>
                    <a:pt x="60" y="420"/>
                  </a:lnTo>
                  <a:lnTo>
                    <a:pt x="60" y="368"/>
                  </a:lnTo>
                  <a:lnTo>
                    <a:pt x="67" y="368"/>
                  </a:lnTo>
                  <a:lnTo>
                    <a:pt x="67" y="420"/>
                  </a:lnTo>
                  <a:close/>
                  <a:moveTo>
                    <a:pt x="69" y="340"/>
                  </a:moveTo>
                  <a:lnTo>
                    <a:pt x="49" y="340"/>
                  </a:lnTo>
                  <a:lnTo>
                    <a:pt x="49" y="305"/>
                  </a:lnTo>
                  <a:lnTo>
                    <a:pt x="69" y="305"/>
                  </a:lnTo>
                  <a:lnTo>
                    <a:pt x="69" y="340"/>
                  </a:lnTo>
                  <a:close/>
                  <a:moveTo>
                    <a:pt x="69" y="294"/>
                  </a:moveTo>
                  <a:lnTo>
                    <a:pt x="49" y="294"/>
                  </a:lnTo>
                  <a:lnTo>
                    <a:pt x="49" y="257"/>
                  </a:lnTo>
                  <a:lnTo>
                    <a:pt x="69" y="257"/>
                  </a:lnTo>
                  <a:lnTo>
                    <a:pt x="69" y="294"/>
                  </a:lnTo>
                  <a:close/>
                  <a:moveTo>
                    <a:pt x="69" y="248"/>
                  </a:moveTo>
                  <a:lnTo>
                    <a:pt x="49" y="248"/>
                  </a:lnTo>
                  <a:lnTo>
                    <a:pt x="49" y="211"/>
                  </a:lnTo>
                  <a:lnTo>
                    <a:pt x="69" y="211"/>
                  </a:lnTo>
                  <a:lnTo>
                    <a:pt x="69" y="248"/>
                  </a:lnTo>
                  <a:close/>
                  <a:moveTo>
                    <a:pt x="69" y="202"/>
                  </a:moveTo>
                  <a:lnTo>
                    <a:pt x="49" y="202"/>
                  </a:lnTo>
                  <a:lnTo>
                    <a:pt x="49" y="165"/>
                  </a:lnTo>
                  <a:lnTo>
                    <a:pt x="69" y="165"/>
                  </a:lnTo>
                  <a:lnTo>
                    <a:pt x="69" y="202"/>
                  </a:lnTo>
                  <a:close/>
                  <a:moveTo>
                    <a:pt x="69" y="137"/>
                  </a:moveTo>
                  <a:lnTo>
                    <a:pt x="49" y="137"/>
                  </a:lnTo>
                  <a:lnTo>
                    <a:pt x="49" y="100"/>
                  </a:lnTo>
                  <a:lnTo>
                    <a:pt x="69" y="100"/>
                  </a:lnTo>
                  <a:lnTo>
                    <a:pt x="69" y="137"/>
                  </a:lnTo>
                  <a:close/>
                  <a:moveTo>
                    <a:pt x="82" y="420"/>
                  </a:moveTo>
                  <a:lnTo>
                    <a:pt x="74" y="420"/>
                  </a:lnTo>
                  <a:lnTo>
                    <a:pt x="74" y="368"/>
                  </a:lnTo>
                  <a:lnTo>
                    <a:pt x="82" y="368"/>
                  </a:lnTo>
                  <a:lnTo>
                    <a:pt x="82" y="420"/>
                  </a:lnTo>
                  <a:close/>
                  <a:moveTo>
                    <a:pt x="96" y="420"/>
                  </a:moveTo>
                  <a:lnTo>
                    <a:pt x="89" y="420"/>
                  </a:lnTo>
                  <a:lnTo>
                    <a:pt x="89" y="368"/>
                  </a:lnTo>
                  <a:lnTo>
                    <a:pt x="96" y="368"/>
                  </a:lnTo>
                  <a:lnTo>
                    <a:pt x="96" y="420"/>
                  </a:lnTo>
                  <a:close/>
                  <a:moveTo>
                    <a:pt x="103" y="340"/>
                  </a:moveTo>
                  <a:lnTo>
                    <a:pt x="83" y="340"/>
                  </a:lnTo>
                  <a:lnTo>
                    <a:pt x="83" y="305"/>
                  </a:lnTo>
                  <a:lnTo>
                    <a:pt x="103" y="305"/>
                  </a:lnTo>
                  <a:lnTo>
                    <a:pt x="103" y="340"/>
                  </a:lnTo>
                  <a:close/>
                  <a:moveTo>
                    <a:pt x="103" y="294"/>
                  </a:moveTo>
                  <a:lnTo>
                    <a:pt x="83" y="294"/>
                  </a:lnTo>
                  <a:lnTo>
                    <a:pt x="83" y="257"/>
                  </a:lnTo>
                  <a:lnTo>
                    <a:pt x="103" y="257"/>
                  </a:lnTo>
                  <a:lnTo>
                    <a:pt x="103" y="294"/>
                  </a:lnTo>
                  <a:close/>
                  <a:moveTo>
                    <a:pt x="103" y="248"/>
                  </a:moveTo>
                  <a:lnTo>
                    <a:pt x="83" y="248"/>
                  </a:lnTo>
                  <a:lnTo>
                    <a:pt x="83" y="211"/>
                  </a:lnTo>
                  <a:lnTo>
                    <a:pt x="103" y="211"/>
                  </a:lnTo>
                  <a:lnTo>
                    <a:pt x="103" y="248"/>
                  </a:lnTo>
                  <a:close/>
                  <a:moveTo>
                    <a:pt x="103" y="202"/>
                  </a:moveTo>
                  <a:lnTo>
                    <a:pt x="83" y="202"/>
                  </a:lnTo>
                  <a:lnTo>
                    <a:pt x="83" y="165"/>
                  </a:lnTo>
                  <a:lnTo>
                    <a:pt x="103" y="165"/>
                  </a:lnTo>
                  <a:lnTo>
                    <a:pt x="103" y="202"/>
                  </a:lnTo>
                  <a:close/>
                  <a:moveTo>
                    <a:pt x="103" y="137"/>
                  </a:moveTo>
                  <a:lnTo>
                    <a:pt x="83" y="137"/>
                  </a:lnTo>
                  <a:lnTo>
                    <a:pt x="83" y="100"/>
                  </a:lnTo>
                  <a:lnTo>
                    <a:pt x="103" y="100"/>
                  </a:lnTo>
                  <a:lnTo>
                    <a:pt x="103" y="137"/>
                  </a:lnTo>
                  <a:close/>
                  <a:moveTo>
                    <a:pt x="111" y="420"/>
                  </a:moveTo>
                  <a:lnTo>
                    <a:pt x="104" y="420"/>
                  </a:lnTo>
                  <a:lnTo>
                    <a:pt x="104" y="368"/>
                  </a:lnTo>
                  <a:lnTo>
                    <a:pt x="111" y="368"/>
                  </a:lnTo>
                  <a:lnTo>
                    <a:pt x="111" y="420"/>
                  </a:lnTo>
                  <a:close/>
                  <a:moveTo>
                    <a:pt x="117" y="305"/>
                  </a:moveTo>
                  <a:lnTo>
                    <a:pt x="137" y="305"/>
                  </a:lnTo>
                  <a:lnTo>
                    <a:pt x="137" y="340"/>
                  </a:lnTo>
                  <a:lnTo>
                    <a:pt x="117" y="340"/>
                  </a:lnTo>
                  <a:lnTo>
                    <a:pt x="117" y="305"/>
                  </a:lnTo>
                  <a:close/>
                  <a:moveTo>
                    <a:pt x="126" y="420"/>
                  </a:moveTo>
                  <a:lnTo>
                    <a:pt x="118" y="420"/>
                  </a:lnTo>
                  <a:lnTo>
                    <a:pt x="118" y="368"/>
                  </a:lnTo>
                  <a:lnTo>
                    <a:pt x="126" y="368"/>
                  </a:lnTo>
                  <a:lnTo>
                    <a:pt x="126" y="420"/>
                  </a:lnTo>
                  <a:close/>
                  <a:moveTo>
                    <a:pt x="140" y="420"/>
                  </a:moveTo>
                  <a:lnTo>
                    <a:pt x="133" y="420"/>
                  </a:lnTo>
                  <a:lnTo>
                    <a:pt x="133" y="368"/>
                  </a:lnTo>
                  <a:lnTo>
                    <a:pt x="140" y="368"/>
                  </a:lnTo>
                  <a:lnTo>
                    <a:pt x="140" y="420"/>
                  </a:lnTo>
                  <a:close/>
                  <a:moveTo>
                    <a:pt x="155" y="420"/>
                  </a:moveTo>
                  <a:lnTo>
                    <a:pt x="148" y="420"/>
                  </a:lnTo>
                  <a:lnTo>
                    <a:pt x="148" y="368"/>
                  </a:lnTo>
                  <a:lnTo>
                    <a:pt x="155" y="368"/>
                  </a:lnTo>
                  <a:lnTo>
                    <a:pt x="155" y="420"/>
                  </a:lnTo>
                  <a:close/>
                  <a:moveTo>
                    <a:pt x="170" y="420"/>
                  </a:moveTo>
                  <a:lnTo>
                    <a:pt x="162" y="420"/>
                  </a:lnTo>
                  <a:lnTo>
                    <a:pt x="162" y="368"/>
                  </a:lnTo>
                  <a:lnTo>
                    <a:pt x="170" y="368"/>
                  </a:lnTo>
                  <a:lnTo>
                    <a:pt x="170" y="420"/>
                  </a:lnTo>
                  <a:close/>
                  <a:moveTo>
                    <a:pt x="170" y="340"/>
                  </a:moveTo>
                  <a:lnTo>
                    <a:pt x="150" y="340"/>
                  </a:lnTo>
                  <a:lnTo>
                    <a:pt x="150" y="305"/>
                  </a:lnTo>
                  <a:lnTo>
                    <a:pt x="170" y="305"/>
                  </a:lnTo>
                  <a:lnTo>
                    <a:pt x="170" y="340"/>
                  </a:lnTo>
                  <a:close/>
                  <a:moveTo>
                    <a:pt x="170" y="294"/>
                  </a:moveTo>
                  <a:lnTo>
                    <a:pt x="150" y="294"/>
                  </a:lnTo>
                  <a:lnTo>
                    <a:pt x="150" y="257"/>
                  </a:lnTo>
                  <a:lnTo>
                    <a:pt x="170" y="257"/>
                  </a:lnTo>
                  <a:lnTo>
                    <a:pt x="170" y="294"/>
                  </a:lnTo>
                  <a:close/>
                  <a:moveTo>
                    <a:pt x="170" y="248"/>
                  </a:moveTo>
                  <a:lnTo>
                    <a:pt x="150" y="248"/>
                  </a:lnTo>
                  <a:lnTo>
                    <a:pt x="150" y="211"/>
                  </a:lnTo>
                  <a:lnTo>
                    <a:pt x="170" y="211"/>
                  </a:lnTo>
                  <a:lnTo>
                    <a:pt x="170" y="248"/>
                  </a:lnTo>
                  <a:close/>
                  <a:moveTo>
                    <a:pt x="170" y="202"/>
                  </a:moveTo>
                  <a:lnTo>
                    <a:pt x="150" y="202"/>
                  </a:lnTo>
                  <a:lnTo>
                    <a:pt x="150" y="165"/>
                  </a:lnTo>
                  <a:lnTo>
                    <a:pt x="170" y="165"/>
                  </a:lnTo>
                  <a:lnTo>
                    <a:pt x="170" y="202"/>
                  </a:lnTo>
                  <a:close/>
                  <a:moveTo>
                    <a:pt x="170" y="137"/>
                  </a:moveTo>
                  <a:lnTo>
                    <a:pt x="150" y="137"/>
                  </a:lnTo>
                  <a:lnTo>
                    <a:pt x="150" y="100"/>
                  </a:lnTo>
                  <a:lnTo>
                    <a:pt x="170" y="100"/>
                  </a:lnTo>
                  <a:lnTo>
                    <a:pt x="170" y="137"/>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9" name="Rectangle 161"/>
            <p:cNvSpPr>
              <a:spLocks noChangeArrowheads="1"/>
            </p:cNvSpPr>
            <p:nvPr userDrawn="1"/>
          </p:nvSpPr>
          <p:spPr bwMode="gray">
            <a:xfrm>
              <a:off x="10782309" y="3320336"/>
              <a:ext cx="374934" cy="79423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0" name="Rectangle 162"/>
            <p:cNvSpPr>
              <a:spLocks noChangeArrowheads="1"/>
            </p:cNvSpPr>
            <p:nvPr userDrawn="1"/>
          </p:nvSpPr>
          <p:spPr bwMode="gray">
            <a:xfrm>
              <a:off x="10815587" y="3287058"/>
              <a:ext cx="308378" cy="332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1" name="Rectangle 163"/>
            <p:cNvSpPr>
              <a:spLocks noChangeArrowheads="1"/>
            </p:cNvSpPr>
            <p:nvPr userDrawn="1"/>
          </p:nvSpPr>
          <p:spPr bwMode="gray">
            <a:xfrm>
              <a:off x="10842210" y="3253780"/>
              <a:ext cx="252914" cy="33278"/>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2" name="Freeform 164"/>
            <p:cNvSpPr>
              <a:spLocks/>
            </p:cNvSpPr>
            <p:nvPr userDrawn="1"/>
          </p:nvSpPr>
          <p:spPr bwMode="gray">
            <a:xfrm>
              <a:off x="10808931" y="3531098"/>
              <a:ext cx="33278" cy="46589"/>
            </a:xfrm>
            <a:custGeom>
              <a:avLst/>
              <a:gdLst>
                <a:gd name="T0" fmla="*/ 6 w 13"/>
                <a:gd name="T1" fmla="*/ 0 h 19"/>
                <a:gd name="T2" fmla="*/ 0 w 13"/>
                <a:gd name="T3" fmla="*/ 6 h 19"/>
                <a:gd name="T4" fmla="*/ 0 w 13"/>
                <a:gd name="T5" fmla="*/ 19 h 19"/>
                <a:gd name="T6" fmla="*/ 13 w 13"/>
                <a:gd name="T7" fmla="*/ 19 h 19"/>
                <a:gd name="T8" fmla="*/ 13 w 13"/>
                <a:gd name="T9" fmla="*/ 6 h 19"/>
                <a:gd name="T10" fmla="*/ 6 w 13"/>
                <a:gd name="T11" fmla="*/ 0 h 19"/>
              </a:gdLst>
              <a:ahLst/>
              <a:cxnLst>
                <a:cxn ang="0">
                  <a:pos x="T0" y="T1"/>
                </a:cxn>
                <a:cxn ang="0">
                  <a:pos x="T2" y="T3"/>
                </a:cxn>
                <a:cxn ang="0">
                  <a:pos x="T4" y="T5"/>
                </a:cxn>
                <a:cxn ang="0">
                  <a:pos x="T6" y="T7"/>
                </a:cxn>
                <a:cxn ang="0">
                  <a:pos x="T8" y="T9"/>
                </a:cxn>
                <a:cxn ang="0">
                  <a:pos x="T10" y="T11"/>
                </a:cxn>
              </a:cxnLst>
              <a:rect l="0" t="0" r="r" b="b"/>
              <a:pathLst>
                <a:path w="13" h="19">
                  <a:moveTo>
                    <a:pt x="6" y="0"/>
                  </a:moveTo>
                  <a:cubicBezTo>
                    <a:pt x="3" y="0"/>
                    <a:pt x="0" y="3"/>
                    <a:pt x="0" y="6"/>
                  </a:cubicBezTo>
                  <a:cubicBezTo>
                    <a:pt x="0" y="19"/>
                    <a:pt x="0" y="19"/>
                    <a:pt x="0" y="19"/>
                  </a:cubicBezTo>
                  <a:cubicBezTo>
                    <a:pt x="13" y="19"/>
                    <a:pt x="13" y="19"/>
                    <a:pt x="13" y="19"/>
                  </a:cubicBezTo>
                  <a:cubicBezTo>
                    <a:pt x="13" y="6"/>
                    <a:pt x="13" y="6"/>
                    <a:pt x="13" y="6"/>
                  </a:cubicBezTo>
                  <a:cubicBezTo>
                    <a:pt x="13" y="3"/>
                    <a:pt x="10" y="0"/>
                    <a:pt x="6"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3" name="Freeform 165"/>
            <p:cNvSpPr>
              <a:spLocks/>
            </p:cNvSpPr>
            <p:nvPr userDrawn="1"/>
          </p:nvSpPr>
          <p:spPr bwMode="gray">
            <a:xfrm>
              <a:off x="10866614" y="3531098"/>
              <a:ext cx="35497" cy="46589"/>
            </a:xfrm>
            <a:custGeom>
              <a:avLst/>
              <a:gdLst>
                <a:gd name="T0" fmla="*/ 7 w 14"/>
                <a:gd name="T1" fmla="*/ 0 h 19"/>
                <a:gd name="T2" fmla="*/ 0 w 14"/>
                <a:gd name="T3" fmla="*/ 6 h 19"/>
                <a:gd name="T4" fmla="*/ 0 w 14"/>
                <a:gd name="T5" fmla="*/ 19 h 19"/>
                <a:gd name="T6" fmla="*/ 14 w 14"/>
                <a:gd name="T7" fmla="*/ 19 h 19"/>
                <a:gd name="T8" fmla="*/ 14 w 14"/>
                <a:gd name="T9" fmla="*/ 6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6"/>
                  </a:cubicBezTo>
                  <a:cubicBezTo>
                    <a:pt x="0" y="19"/>
                    <a:pt x="0" y="19"/>
                    <a:pt x="0" y="19"/>
                  </a:cubicBezTo>
                  <a:cubicBezTo>
                    <a:pt x="14" y="19"/>
                    <a:pt x="14" y="19"/>
                    <a:pt x="14" y="19"/>
                  </a:cubicBezTo>
                  <a:cubicBezTo>
                    <a:pt x="14" y="6"/>
                    <a:pt x="14" y="6"/>
                    <a:pt x="14" y="6"/>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4" name="Freeform 166"/>
            <p:cNvSpPr>
              <a:spLocks/>
            </p:cNvSpPr>
            <p:nvPr userDrawn="1"/>
          </p:nvSpPr>
          <p:spPr bwMode="gray">
            <a:xfrm>
              <a:off x="10922077" y="3531098"/>
              <a:ext cx="37715" cy="46589"/>
            </a:xfrm>
            <a:custGeom>
              <a:avLst/>
              <a:gdLst>
                <a:gd name="T0" fmla="*/ 7 w 14"/>
                <a:gd name="T1" fmla="*/ 0 h 19"/>
                <a:gd name="T2" fmla="*/ 0 w 14"/>
                <a:gd name="T3" fmla="*/ 6 h 19"/>
                <a:gd name="T4" fmla="*/ 0 w 14"/>
                <a:gd name="T5" fmla="*/ 19 h 19"/>
                <a:gd name="T6" fmla="*/ 14 w 14"/>
                <a:gd name="T7" fmla="*/ 19 h 19"/>
                <a:gd name="T8" fmla="*/ 14 w 14"/>
                <a:gd name="T9" fmla="*/ 6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6"/>
                  </a:cubicBezTo>
                  <a:cubicBezTo>
                    <a:pt x="0" y="19"/>
                    <a:pt x="0" y="19"/>
                    <a:pt x="0" y="19"/>
                  </a:cubicBezTo>
                  <a:cubicBezTo>
                    <a:pt x="14" y="19"/>
                    <a:pt x="14" y="19"/>
                    <a:pt x="14" y="19"/>
                  </a:cubicBezTo>
                  <a:cubicBezTo>
                    <a:pt x="14" y="6"/>
                    <a:pt x="14" y="6"/>
                    <a:pt x="14" y="6"/>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5" name="Freeform 167"/>
            <p:cNvSpPr>
              <a:spLocks/>
            </p:cNvSpPr>
            <p:nvPr userDrawn="1"/>
          </p:nvSpPr>
          <p:spPr bwMode="gray">
            <a:xfrm>
              <a:off x="10979759" y="3531098"/>
              <a:ext cx="35497" cy="46589"/>
            </a:xfrm>
            <a:custGeom>
              <a:avLst/>
              <a:gdLst>
                <a:gd name="T0" fmla="*/ 7 w 14"/>
                <a:gd name="T1" fmla="*/ 0 h 19"/>
                <a:gd name="T2" fmla="*/ 0 w 14"/>
                <a:gd name="T3" fmla="*/ 6 h 19"/>
                <a:gd name="T4" fmla="*/ 0 w 14"/>
                <a:gd name="T5" fmla="*/ 19 h 19"/>
                <a:gd name="T6" fmla="*/ 14 w 14"/>
                <a:gd name="T7" fmla="*/ 19 h 19"/>
                <a:gd name="T8" fmla="*/ 14 w 14"/>
                <a:gd name="T9" fmla="*/ 6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6"/>
                  </a:cubicBezTo>
                  <a:cubicBezTo>
                    <a:pt x="0" y="19"/>
                    <a:pt x="0" y="19"/>
                    <a:pt x="0" y="19"/>
                  </a:cubicBezTo>
                  <a:cubicBezTo>
                    <a:pt x="14" y="19"/>
                    <a:pt x="14" y="19"/>
                    <a:pt x="14" y="19"/>
                  </a:cubicBezTo>
                  <a:cubicBezTo>
                    <a:pt x="14" y="6"/>
                    <a:pt x="14" y="6"/>
                    <a:pt x="14" y="6"/>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6" name="Freeform 168"/>
            <p:cNvSpPr>
              <a:spLocks/>
            </p:cNvSpPr>
            <p:nvPr userDrawn="1"/>
          </p:nvSpPr>
          <p:spPr bwMode="gray">
            <a:xfrm>
              <a:off x="11035223" y="3531098"/>
              <a:ext cx="37715" cy="46589"/>
            </a:xfrm>
            <a:custGeom>
              <a:avLst/>
              <a:gdLst>
                <a:gd name="T0" fmla="*/ 7 w 14"/>
                <a:gd name="T1" fmla="*/ 0 h 19"/>
                <a:gd name="T2" fmla="*/ 0 w 14"/>
                <a:gd name="T3" fmla="*/ 6 h 19"/>
                <a:gd name="T4" fmla="*/ 0 w 14"/>
                <a:gd name="T5" fmla="*/ 19 h 19"/>
                <a:gd name="T6" fmla="*/ 14 w 14"/>
                <a:gd name="T7" fmla="*/ 19 h 19"/>
                <a:gd name="T8" fmla="*/ 14 w 14"/>
                <a:gd name="T9" fmla="*/ 6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6"/>
                  </a:cubicBezTo>
                  <a:cubicBezTo>
                    <a:pt x="0" y="19"/>
                    <a:pt x="0" y="19"/>
                    <a:pt x="0" y="19"/>
                  </a:cubicBezTo>
                  <a:cubicBezTo>
                    <a:pt x="14" y="19"/>
                    <a:pt x="14" y="19"/>
                    <a:pt x="14" y="19"/>
                  </a:cubicBezTo>
                  <a:cubicBezTo>
                    <a:pt x="14" y="6"/>
                    <a:pt x="14" y="6"/>
                    <a:pt x="14" y="6"/>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7" name="Freeform 169"/>
            <p:cNvSpPr>
              <a:spLocks/>
            </p:cNvSpPr>
            <p:nvPr userDrawn="1"/>
          </p:nvSpPr>
          <p:spPr bwMode="gray">
            <a:xfrm>
              <a:off x="11092905" y="3531098"/>
              <a:ext cx="35497" cy="46589"/>
            </a:xfrm>
            <a:custGeom>
              <a:avLst/>
              <a:gdLst>
                <a:gd name="T0" fmla="*/ 7 w 14"/>
                <a:gd name="T1" fmla="*/ 0 h 19"/>
                <a:gd name="T2" fmla="*/ 0 w 14"/>
                <a:gd name="T3" fmla="*/ 6 h 19"/>
                <a:gd name="T4" fmla="*/ 0 w 14"/>
                <a:gd name="T5" fmla="*/ 19 h 19"/>
                <a:gd name="T6" fmla="*/ 14 w 14"/>
                <a:gd name="T7" fmla="*/ 19 h 19"/>
                <a:gd name="T8" fmla="*/ 14 w 14"/>
                <a:gd name="T9" fmla="*/ 6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4" y="0"/>
                    <a:pt x="0" y="3"/>
                    <a:pt x="0" y="6"/>
                  </a:cubicBezTo>
                  <a:cubicBezTo>
                    <a:pt x="0" y="19"/>
                    <a:pt x="0" y="19"/>
                    <a:pt x="0" y="19"/>
                  </a:cubicBezTo>
                  <a:cubicBezTo>
                    <a:pt x="14" y="19"/>
                    <a:pt x="14" y="19"/>
                    <a:pt x="14" y="19"/>
                  </a:cubicBezTo>
                  <a:cubicBezTo>
                    <a:pt x="14" y="6"/>
                    <a:pt x="14" y="6"/>
                    <a:pt x="14" y="6"/>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8" name="Freeform 170"/>
            <p:cNvSpPr>
              <a:spLocks/>
            </p:cNvSpPr>
            <p:nvPr userDrawn="1"/>
          </p:nvSpPr>
          <p:spPr bwMode="gray">
            <a:xfrm>
              <a:off x="10808931" y="3599873"/>
              <a:ext cx="33278" cy="48808"/>
            </a:xfrm>
            <a:custGeom>
              <a:avLst/>
              <a:gdLst>
                <a:gd name="T0" fmla="*/ 6 w 13"/>
                <a:gd name="T1" fmla="*/ 0 h 19"/>
                <a:gd name="T2" fmla="*/ 0 w 13"/>
                <a:gd name="T3" fmla="*/ 7 h 19"/>
                <a:gd name="T4" fmla="*/ 0 w 13"/>
                <a:gd name="T5" fmla="*/ 19 h 19"/>
                <a:gd name="T6" fmla="*/ 13 w 13"/>
                <a:gd name="T7" fmla="*/ 19 h 19"/>
                <a:gd name="T8" fmla="*/ 13 w 13"/>
                <a:gd name="T9" fmla="*/ 7 h 19"/>
                <a:gd name="T10" fmla="*/ 6 w 13"/>
                <a:gd name="T11" fmla="*/ 0 h 19"/>
              </a:gdLst>
              <a:ahLst/>
              <a:cxnLst>
                <a:cxn ang="0">
                  <a:pos x="T0" y="T1"/>
                </a:cxn>
                <a:cxn ang="0">
                  <a:pos x="T2" y="T3"/>
                </a:cxn>
                <a:cxn ang="0">
                  <a:pos x="T4" y="T5"/>
                </a:cxn>
                <a:cxn ang="0">
                  <a:pos x="T6" y="T7"/>
                </a:cxn>
                <a:cxn ang="0">
                  <a:pos x="T8" y="T9"/>
                </a:cxn>
                <a:cxn ang="0">
                  <a:pos x="T10" y="T11"/>
                </a:cxn>
              </a:cxnLst>
              <a:rect l="0" t="0" r="r" b="b"/>
              <a:pathLst>
                <a:path w="13" h="19">
                  <a:moveTo>
                    <a:pt x="6" y="0"/>
                  </a:moveTo>
                  <a:cubicBezTo>
                    <a:pt x="3" y="0"/>
                    <a:pt x="0" y="3"/>
                    <a:pt x="0" y="7"/>
                  </a:cubicBezTo>
                  <a:cubicBezTo>
                    <a:pt x="0" y="19"/>
                    <a:pt x="0" y="19"/>
                    <a:pt x="0" y="19"/>
                  </a:cubicBezTo>
                  <a:cubicBezTo>
                    <a:pt x="13" y="19"/>
                    <a:pt x="13" y="19"/>
                    <a:pt x="13" y="19"/>
                  </a:cubicBezTo>
                  <a:cubicBezTo>
                    <a:pt x="13" y="7"/>
                    <a:pt x="13" y="7"/>
                    <a:pt x="13" y="7"/>
                  </a:cubicBezTo>
                  <a:cubicBezTo>
                    <a:pt x="13" y="3"/>
                    <a:pt x="10" y="0"/>
                    <a:pt x="6"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9" name="Freeform 171"/>
            <p:cNvSpPr>
              <a:spLocks/>
            </p:cNvSpPr>
            <p:nvPr userDrawn="1"/>
          </p:nvSpPr>
          <p:spPr bwMode="gray">
            <a:xfrm>
              <a:off x="10866614" y="3599873"/>
              <a:ext cx="35497"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0" name="Freeform 172"/>
            <p:cNvSpPr>
              <a:spLocks/>
            </p:cNvSpPr>
            <p:nvPr userDrawn="1"/>
          </p:nvSpPr>
          <p:spPr bwMode="gray">
            <a:xfrm>
              <a:off x="10922077" y="3599873"/>
              <a:ext cx="37715"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1" name="Freeform 173"/>
            <p:cNvSpPr>
              <a:spLocks/>
            </p:cNvSpPr>
            <p:nvPr userDrawn="1"/>
          </p:nvSpPr>
          <p:spPr bwMode="gray">
            <a:xfrm>
              <a:off x="10979759" y="3599873"/>
              <a:ext cx="35497"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2" name="Freeform 174"/>
            <p:cNvSpPr>
              <a:spLocks/>
            </p:cNvSpPr>
            <p:nvPr userDrawn="1"/>
          </p:nvSpPr>
          <p:spPr bwMode="gray">
            <a:xfrm>
              <a:off x="11035223" y="3599873"/>
              <a:ext cx="37715"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3" name="Freeform 175"/>
            <p:cNvSpPr>
              <a:spLocks/>
            </p:cNvSpPr>
            <p:nvPr userDrawn="1"/>
          </p:nvSpPr>
          <p:spPr bwMode="gray">
            <a:xfrm>
              <a:off x="11092905" y="3599873"/>
              <a:ext cx="35497"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4"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4" name="Freeform 176"/>
            <p:cNvSpPr>
              <a:spLocks/>
            </p:cNvSpPr>
            <p:nvPr userDrawn="1"/>
          </p:nvSpPr>
          <p:spPr bwMode="gray">
            <a:xfrm>
              <a:off x="10808931" y="3670866"/>
              <a:ext cx="33278" cy="48808"/>
            </a:xfrm>
            <a:custGeom>
              <a:avLst/>
              <a:gdLst>
                <a:gd name="T0" fmla="*/ 6 w 13"/>
                <a:gd name="T1" fmla="*/ 0 h 19"/>
                <a:gd name="T2" fmla="*/ 0 w 13"/>
                <a:gd name="T3" fmla="*/ 6 h 19"/>
                <a:gd name="T4" fmla="*/ 0 w 13"/>
                <a:gd name="T5" fmla="*/ 19 h 19"/>
                <a:gd name="T6" fmla="*/ 13 w 13"/>
                <a:gd name="T7" fmla="*/ 19 h 19"/>
                <a:gd name="T8" fmla="*/ 13 w 13"/>
                <a:gd name="T9" fmla="*/ 6 h 19"/>
                <a:gd name="T10" fmla="*/ 6 w 13"/>
                <a:gd name="T11" fmla="*/ 0 h 19"/>
              </a:gdLst>
              <a:ahLst/>
              <a:cxnLst>
                <a:cxn ang="0">
                  <a:pos x="T0" y="T1"/>
                </a:cxn>
                <a:cxn ang="0">
                  <a:pos x="T2" y="T3"/>
                </a:cxn>
                <a:cxn ang="0">
                  <a:pos x="T4" y="T5"/>
                </a:cxn>
                <a:cxn ang="0">
                  <a:pos x="T6" y="T7"/>
                </a:cxn>
                <a:cxn ang="0">
                  <a:pos x="T8" y="T9"/>
                </a:cxn>
                <a:cxn ang="0">
                  <a:pos x="T10" y="T11"/>
                </a:cxn>
              </a:cxnLst>
              <a:rect l="0" t="0" r="r" b="b"/>
              <a:pathLst>
                <a:path w="13" h="19">
                  <a:moveTo>
                    <a:pt x="6" y="0"/>
                  </a:moveTo>
                  <a:cubicBezTo>
                    <a:pt x="3" y="0"/>
                    <a:pt x="0" y="3"/>
                    <a:pt x="0" y="6"/>
                  </a:cubicBezTo>
                  <a:cubicBezTo>
                    <a:pt x="0" y="19"/>
                    <a:pt x="0" y="19"/>
                    <a:pt x="0" y="19"/>
                  </a:cubicBezTo>
                  <a:cubicBezTo>
                    <a:pt x="13" y="19"/>
                    <a:pt x="13" y="19"/>
                    <a:pt x="13" y="19"/>
                  </a:cubicBezTo>
                  <a:cubicBezTo>
                    <a:pt x="13" y="6"/>
                    <a:pt x="13" y="6"/>
                    <a:pt x="13" y="6"/>
                  </a:cubicBezTo>
                  <a:cubicBezTo>
                    <a:pt x="13" y="3"/>
                    <a:pt x="10" y="0"/>
                    <a:pt x="6"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5" name="Freeform 177"/>
            <p:cNvSpPr>
              <a:spLocks/>
            </p:cNvSpPr>
            <p:nvPr userDrawn="1"/>
          </p:nvSpPr>
          <p:spPr bwMode="gray">
            <a:xfrm>
              <a:off x="10866614" y="3670866"/>
              <a:ext cx="35497" cy="48808"/>
            </a:xfrm>
            <a:custGeom>
              <a:avLst/>
              <a:gdLst>
                <a:gd name="T0" fmla="*/ 7 w 14"/>
                <a:gd name="T1" fmla="*/ 0 h 19"/>
                <a:gd name="T2" fmla="*/ 0 w 14"/>
                <a:gd name="T3" fmla="*/ 6 h 19"/>
                <a:gd name="T4" fmla="*/ 0 w 14"/>
                <a:gd name="T5" fmla="*/ 19 h 19"/>
                <a:gd name="T6" fmla="*/ 14 w 14"/>
                <a:gd name="T7" fmla="*/ 19 h 19"/>
                <a:gd name="T8" fmla="*/ 14 w 14"/>
                <a:gd name="T9" fmla="*/ 6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6"/>
                  </a:cubicBezTo>
                  <a:cubicBezTo>
                    <a:pt x="0" y="19"/>
                    <a:pt x="0" y="19"/>
                    <a:pt x="0" y="19"/>
                  </a:cubicBezTo>
                  <a:cubicBezTo>
                    <a:pt x="14" y="19"/>
                    <a:pt x="14" y="19"/>
                    <a:pt x="14" y="19"/>
                  </a:cubicBezTo>
                  <a:cubicBezTo>
                    <a:pt x="14" y="6"/>
                    <a:pt x="14" y="6"/>
                    <a:pt x="14" y="6"/>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6" name="Freeform 178"/>
            <p:cNvSpPr>
              <a:spLocks/>
            </p:cNvSpPr>
            <p:nvPr userDrawn="1"/>
          </p:nvSpPr>
          <p:spPr bwMode="gray">
            <a:xfrm>
              <a:off x="10922077" y="3670866"/>
              <a:ext cx="37715" cy="48808"/>
            </a:xfrm>
            <a:custGeom>
              <a:avLst/>
              <a:gdLst>
                <a:gd name="T0" fmla="*/ 7 w 14"/>
                <a:gd name="T1" fmla="*/ 0 h 19"/>
                <a:gd name="T2" fmla="*/ 0 w 14"/>
                <a:gd name="T3" fmla="*/ 6 h 19"/>
                <a:gd name="T4" fmla="*/ 0 w 14"/>
                <a:gd name="T5" fmla="*/ 19 h 19"/>
                <a:gd name="T6" fmla="*/ 14 w 14"/>
                <a:gd name="T7" fmla="*/ 19 h 19"/>
                <a:gd name="T8" fmla="*/ 14 w 14"/>
                <a:gd name="T9" fmla="*/ 6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6"/>
                  </a:cubicBezTo>
                  <a:cubicBezTo>
                    <a:pt x="0" y="19"/>
                    <a:pt x="0" y="19"/>
                    <a:pt x="0" y="19"/>
                  </a:cubicBezTo>
                  <a:cubicBezTo>
                    <a:pt x="14" y="19"/>
                    <a:pt x="14" y="19"/>
                    <a:pt x="14" y="19"/>
                  </a:cubicBezTo>
                  <a:cubicBezTo>
                    <a:pt x="14" y="6"/>
                    <a:pt x="14" y="6"/>
                    <a:pt x="14" y="6"/>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7" name="Freeform 179"/>
            <p:cNvSpPr>
              <a:spLocks/>
            </p:cNvSpPr>
            <p:nvPr userDrawn="1"/>
          </p:nvSpPr>
          <p:spPr bwMode="gray">
            <a:xfrm>
              <a:off x="10979759" y="3670866"/>
              <a:ext cx="35497" cy="48808"/>
            </a:xfrm>
            <a:custGeom>
              <a:avLst/>
              <a:gdLst>
                <a:gd name="T0" fmla="*/ 7 w 14"/>
                <a:gd name="T1" fmla="*/ 0 h 19"/>
                <a:gd name="T2" fmla="*/ 0 w 14"/>
                <a:gd name="T3" fmla="*/ 6 h 19"/>
                <a:gd name="T4" fmla="*/ 0 w 14"/>
                <a:gd name="T5" fmla="*/ 19 h 19"/>
                <a:gd name="T6" fmla="*/ 14 w 14"/>
                <a:gd name="T7" fmla="*/ 19 h 19"/>
                <a:gd name="T8" fmla="*/ 14 w 14"/>
                <a:gd name="T9" fmla="*/ 6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6"/>
                  </a:cubicBezTo>
                  <a:cubicBezTo>
                    <a:pt x="0" y="19"/>
                    <a:pt x="0" y="19"/>
                    <a:pt x="0" y="19"/>
                  </a:cubicBezTo>
                  <a:cubicBezTo>
                    <a:pt x="14" y="19"/>
                    <a:pt x="14" y="19"/>
                    <a:pt x="14" y="19"/>
                  </a:cubicBezTo>
                  <a:cubicBezTo>
                    <a:pt x="14" y="6"/>
                    <a:pt x="14" y="6"/>
                    <a:pt x="14" y="6"/>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8" name="Freeform 180"/>
            <p:cNvSpPr>
              <a:spLocks/>
            </p:cNvSpPr>
            <p:nvPr userDrawn="1"/>
          </p:nvSpPr>
          <p:spPr bwMode="gray">
            <a:xfrm>
              <a:off x="11035223" y="3670866"/>
              <a:ext cx="37715" cy="48808"/>
            </a:xfrm>
            <a:custGeom>
              <a:avLst/>
              <a:gdLst>
                <a:gd name="T0" fmla="*/ 7 w 14"/>
                <a:gd name="T1" fmla="*/ 0 h 19"/>
                <a:gd name="T2" fmla="*/ 0 w 14"/>
                <a:gd name="T3" fmla="*/ 6 h 19"/>
                <a:gd name="T4" fmla="*/ 0 w 14"/>
                <a:gd name="T5" fmla="*/ 19 h 19"/>
                <a:gd name="T6" fmla="*/ 14 w 14"/>
                <a:gd name="T7" fmla="*/ 19 h 19"/>
                <a:gd name="T8" fmla="*/ 14 w 14"/>
                <a:gd name="T9" fmla="*/ 6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6"/>
                  </a:cubicBezTo>
                  <a:cubicBezTo>
                    <a:pt x="0" y="19"/>
                    <a:pt x="0" y="19"/>
                    <a:pt x="0" y="19"/>
                  </a:cubicBezTo>
                  <a:cubicBezTo>
                    <a:pt x="14" y="19"/>
                    <a:pt x="14" y="19"/>
                    <a:pt x="14" y="19"/>
                  </a:cubicBezTo>
                  <a:cubicBezTo>
                    <a:pt x="14" y="6"/>
                    <a:pt x="14" y="6"/>
                    <a:pt x="14" y="6"/>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9" name="Freeform 181"/>
            <p:cNvSpPr>
              <a:spLocks/>
            </p:cNvSpPr>
            <p:nvPr userDrawn="1"/>
          </p:nvSpPr>
          <p:spPr bwMode="gray">
            <a:xfrm>
              <a:off x="11092905" y="3670866"/>
              <a:ext cx="35497" cy="48808"/>
            </a:xfrm>
            <a:custGeom>
              <a:avLst/>
              <a:gdLst>
                <a:gd name="T0" fmla="*/ 7 w 14"/>
                <a:gd name="T1" fmla="*/ 0 h 19"/>
                <a:gd name="T2" fmla="*/ 0 w 14"/>
                <a:gd name="T3" fmla="*/ 6 h 19"/>
                <a:gd name="T4" fmla="*/ 0 w 14"/>
                <a:gd name="T5" fmla="*/ 19 h 19"/>
                <a:gd name="T6" fmla="*/ 14 w 14"/>
                <a:gd name="T7" fmla="*/ 19 h 19"/>
                <a:gd name="T8" fmla="*/ 14 w 14"/>
                <a:gd name="T9" fmla="*/ 6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4" y="0"/>
                    <a:pt x="0" y="3"/>
                    <a:pt x="0" y="6"/>
                  </a:cubicBezTo>
                  <a:cubicBezTo>
                    <a:pt x="0" y="19"/>
                    <a:pt x="0" y="19"/>
                    <a:pt x="0" y="19"/>
                  </a:cubicBezTo>
                  <a:cubicBezTo>
                    <a:pt x="14" y="19"/>
                    <a:pt x="14" y="19"/>
                    <a:pt x="14" y="19"/>
                  </a:cubicBezTo>
                  <a:cubicBezTo>
                    <a:pt x="14" y="6"/>
                    <a:pt x="14" y="6"/>
                    <a:pt x="14" y="6"/>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0" name="Freeform 182"/>
            <p:cNvSpPr>
              <a:spLocks/>
            </p:cNvSpPr>
            <p:nvPr userDrawn="1"/>
          </p:nvSpPr>
          <p:spPr bwMode="gray">
            <a:xfrm>
              <a:off x="10808931" y="3739641"/>
              <a:ext cx="33278" cy="48808"/>
            </a:xfrm>
            <a:custGeom>
              <a:avLst/>
              <a:gdLst>
                <a:gd name="T0" fmla="*/ 6 w 13"/>
                <a:gd name="T1" fmla="*/ 0 h 19"/>
                <a:gd name="T2" fmla="*/ 0 w 13"/>
                <a:gd name="T3" fmla="*/ 7 h 19"/>
                <a:gd name="T4" fmla="*/ 0 w 13"/>
                <a:gd name="T5" fmla="*/ 19 h 19"/>
                <a:gd name="T6" fmla="*/ 13 w 13"/>
                <a:gd name="T7" fmla="*/ 19 h 19"/>
                <a:gd name="T8" fmla="*/ 13 w 13"/>
                <a:gd name="T9" fmla="*/ 7 h 19"/>
                <a:gd name="T10" fmla="*/ 6 w 13"/>
                <a:gd name="T11" fmla="*/ 0 h 19"/>
              </a:gdLst>
              <a:ahLst/>
              <a:cxnLst>
                <a:cxn ang="0">
                  <a:pos x="T0" y="T1"/>
                </a:cxn>
                <a:cxn ang="0">
                  <a:pos x="T2" y="T3"/>
                </a:cxn>
                <a:cxn ang="0">
                  <a:pos x="T4" y="T5"/>
                </a:cxn>
                <a:cxn ang="0">
                  <a:pos x="T6" y="T7"/>
                </a:cxn>
                <a:cxn ang="0">
                  <a:pos x="T8" y="T9"/>
                </a:cxn>
                <a:cxn ang="0">
                  <a:pos x="T10" y="T11"/>
                </a:cxn>
              </a:cxnLst>
              <a:rect l="0" t="0" r="r" b="b"/>
              <a:pathLst>
                <a:path w="13" h="19">
                  <a:moveTo>
                    <a:pt x="6" y="0"/>
                  </a:moveTo>
                  <a:cubicBezTo>
                    <a:pt x="3" y="0"/>
                    <a:pt x="0" y="3"/>
                    <a:pt x="0" y="7"/>
                  </a:cubicBezTo>
                  <a:cubicBezTo>
                    <a:pt x="0" y="19"/>
                    <a:pt x="0" y="19"/>
                    <a:pt x="0" y="19"/>
                  </a:cubicBezTo>
                  <a:cubicBezTo>
                    <a:pt x="13" y="19"/>
                    <a:pt x="13" y="19"/>
                    <a:pt x="13" y="19"/>
                  </a:cubicBezTo>
                  <a:cubicBezTo>
                    <a:pt x="13" y="7"/>
                    <a:pt x="13" y="7"/>
                    <a:pt x="13" y="7"/>
                  </a:cubicBezTo>
                  <a:cubicBezTo>
                    <a:pt x="13" y="3"/>
                    <a:pt x="10" y="0"/>
                    <a:pt x="6"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1" name="Freeform 183"/>
            <p:cNvSpPr>
              <a:spLocks/>
            </p:cNvSpPr>
            <p:nvPr userDrawn="1"/>
          </p:nvSpPr>
          <p:spPr bwMode="gray">
            <a:xfrm>
              <a:off x="10866614" y="3739641"/>
              <a:ext cx="35497"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2" name="Freeform 184"/>
            <p:cNvSpPr>
              <a:spLocks/>
            </p:cNvSpPr>
            <p:nvPr userDrawn="1"/>
          </p:nvSpPr>
          <p:spPr bwMode="gray">
            <a:xfrm>
              <a:off x="10922077" y="3739641"/>
              <a:ext cx="37715"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3" name="Freeform 185"/>
            <p:cNvSpPr>
              <a:spLocks/>
            </p:cNvSpPr>
            <p:nvPr userDrawn="1"/>
          </p:nvSpPr>
          <p:spPr bwMode="gray">
            <a:xfrm>
              <a:off x="10979759" y="3739641"/>
              <a:ext cx="35497"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4" name="Freeform 186"/>
            <p:cNvSpPr>
              <a:spLocks/>
            </p:cNvSpPr>
            <p:nvPr userDrawn="1"/>
          </p:nvSpPr>
          <p:spPr bwMode="gray">
            <a:xfrm>
              <a:off x="11035223" y="3739641"/>
              <a:ext cx="37715"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5" name="Freeform 187"/>
            <p:cNvSpPr>
              <a:spLocks/>
            </p:cNvSpPr>
            <p:nvPr userDrawn="1"/>
          </p:nvSpPr>
          <p:spPr bwMode="gray">
            <a:xfrm>
              <a:off x="11092905" y="3739641"/>
              <a:ext cx="35497"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4"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6" name="Freeform 188"/>
            <p:cNvSpPr>
              <a:spLocks/>
            </p:cNvSpPr>
            <p:nvPr userDrawn="1"/>
          </p:nvSpPr>
          <p:spPr bwMode="gray">
            <a:xfrm>
              <a:off x="10808931" y="3812853"/>
              <a:ext cx="33278" cy="46589"/>
            </a:xfrm>
            <a:custGeom>
              <a:avLst/>
              <a:gdLst>
                <a:gd name="T0" fmla="*/ 6 w 13"/>
                <a:gd name="T1" fmla="*/ 0 h 19"/>
                <a:gd name="T2" fmla="*/ 0 w 13"/>
                <a:gd name="T3" fmla="*/ 7 h 19"/>
                <a:gd name="T4" fmla="*/ 0 w 13"/>
                <a:gd name="T5" fmla="*/ 19 h 19"/>
                <a:gd name="T6" fmla="*/ 13 w 13"/>
                <a:gd name="T7" fmla="*/ 19 h 19"/>
                <a:gd name="T8" fmla="*/ 13 w 13"/>
                <a:gd name="T9" fmla="*/ 7 h 19"/>
                <a:gd name="T10" fmla="*/ 6 w 13"/>
                <a:gd name="T11" fmla="*/ 0 h 19"/>
              </a:gdLst>
              <a:ahLst/>
              <a:cxnLst>
                <a:cxn ang="0">
                  <a:pos x="T0" y="T1"/>
                </a:cxn>
                <a:cxn ang="0">
                  <a:pos x="T2" y="T3"/>
                </a:cxn>
                <a:cxn ang="0">
                  <a:pos x="T4" y="T5"/>
                </a:cxn>
                <a:cxn ang="0">
                  <a:pos x="T6" y="T7"/>
                </a:cxn>
                <a:cxn ang="0">
                  <a:pos x="T8" y="T9"/>
                </a:cxn>
                <a:cxn ang="0">
                  <a:pos x="T10" y="T11"/>
                </a:cxn>
              </a:cxnLst>
              <a:rect l="0" t="0" r="r" b="b"/>
              <a:pathLst>
                <a:path w="13" h="19">
                  <a:moveTo>
                    <a:pt x="6" y="0"/>
                  </a:moveTo>
                  <a:cubicBezTo>
                    <a:pt x="3" y="0"/>
                    <a:pt x="0" y="3"/>
                    <a:pt x="0" y="7"/>
                  </a:cubicBezTo>
                  <a:cubicBezTo>
                    <a:pt x="0" y="19"/>
                    <a:pt x="0" y="19"/>
                    <a:pt x="0" y="19"/>
                  </a:cubicBezTo>
                  <a:cubicBezTo>
                    <a:pt x="13" y="19"/>
                    <a:pt x="13" y="19"/>
                    <a:pt x="13" y="19"/>
                  </a:cubicBezTo>
                  <a:cubicBezTo>
                    <a:pt x="13" y="7"/>
                    <a:pt x="13" y="7"/>
                    <a:pt x="13" y="7"/>
                  </a:cubicBezTo>
                  <a:cubicBezTo>
                    <a:pt x="13" y="3"/>
                    <a:pt x="10" y="0"/>
                    <a:pt x="6"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7" name="Freeform 189"/>
            <p:cNvSpPr>
              <a:spLocks/>
            </p:cNvSpPr>
            <p:nvPr userDrawn="1"/>
          </p:nvSpPr>
          <p:spPr bwMode="gray">
            <a:xfrm>
              <a:off x="10866614" y="3812853"/>
              <a:ext cx="35497" cy="4658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8" name="Freeform 190"/>
            <p:cNvSpPr>
              <a:spLocks/>
            </p:cNvSpPr>
            <p:nvPr userDrawn="1"/>
          </p:nvSpPr>
          <p:spPr bwMode="gray">
            <a:xfrm>
              <a:off x="10922077" y="3812853"/>
              <a:ext cx="37715" cy="4658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9" name="Freeform 191"/>
            <p:cNvSpPr>
              <a:spLocks/>
            </p:cNvSpPr>
            <p:nvPr userDrawn="1"/>
          </p:nvSpPr>
          <p:spPr bwMode="gray">
            <a:xfrm>
              <a:off x="10979759" y="3812853"/>
              <a:ext cx="35497" cy="4658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0" name="Freeform 192"/>
            <p:cNvSpPr>
              <a:spLocks/>
            </p:cNvSpPr>
            <p:nvPr userDrawn="1"/>
          </p:nvSpPr>
          <p:spPr bwMode="gray">
            <a:xfrm>
              <a:off x="11035223" y="3812853"/>
              <a:ext cx="37715" cy="4658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1" name="Freeform 193"/>
            <p:cNvSpPr>
              <a:spLocks/>
            </p:cNvSpPr>
            <p:nvPr userDrawn="1"/>
          </p:nvSpPr>
          <p:spPr bwMode="gray">
            <a:xfrm>
              <a:off x="11092905" y="3812853"/>
              <a:ext cx="35497" cy="4658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4"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2" name="Freeform 194"/>
            <p:cNvSpPr>
              <a:spLocks/>
            </p:cNvSpPr>
            <p:nvPr userDrawn="1"/>
          </p:nvSpPr>
          <p:spPr bwMode="gray">
            <a:xfrm>
              <a:off x="10808931" y="3883846"/>
              <a:ext cx="33278" cy="48808"/>
            </a:xfrm>
            <a:custGeom>
              <a:avLst/>
              <a:gdLst>
                <a:gd name="T0" fmla="*/ 6 w 13"/>
                <a:gd name="T1" fmla="*/ 0 h 19"/>
                <a:gd name="T2" fmla="*/ 0 w 13"/>
                <a:gd name="T3" fmla="*/ 7 h 19"/>
                <a:gd name="T4" fmla="*/ 0 w 13"/>
                <a:gd name="T5" fmla="*/ 19 h 19"/>
                <a:gd name="T6" fmla="*/ 13 w 13"/>
                <a:gd name="T7" fmla="*/ 19 h 19"/>
                <a:gd name="T8" fmla="*/ 13 w 13"/>
                <a:gd name="T9" fmla="*/ 7 h 19"/>
                <a:gd name="T10" fmla="*/ 6 w 13"/>
                <a:gd name="T11" fmla="*/ 0 h 19"/>
              </a:gdLst>
              <a:ahLst/>
              <a:cxnLst>
                <a:cxn ang="0">
                  <a:pos x="T0" y="T1"/>
                </a:cxn>
                <a:cxn ang="0">
                  <a:pos x="T2" y="T3"/>
                </a:cxn>
                <a:cxn ang="0">
                  <a:pos x="T4" y="T5"/>
                </a:cxn>
                <a:cxn ang="0">
                  <a:pos x="T6" y="T7"/>
                </a:cxn>
                <a:cxn ang="0">
                  <a:pos x="T8" y="T9"/>
                </a:cxn>
                <a:cxn ang="0">
                  <a:pos x="T10" y="T11"/>
                </a:cxn>
              </a:cxnLst>
              <a:rect l="0" t="0" r="r" b="b"/>
              <a:pathLst>
                <a:path w="13" h="19">
                  <a:moveTo>
                    <a:pt x="6" y="0"/>
                  </a:moveTo>
                  <a:cubicBezTo>
                    <a:pt x="3" y="0"/>
                    <a:pt x="0" y="3"/>
                    <a:pt x="0" y="7"/>
                  </a:cubicBezTo>
                  <a:cubicBezTo>
                    <a:pt x="0" y="19"/>
                    <a:pt x="0" y="19"/>
                    <a:pt x="0" y="19"/>
                  </a:cubicBezTo>
                  <a:cubicBezTo>
                    <a:pt x="13" y="19"/>
                    <a:pt x="13" y="19"/>
                    <a:pt x="13" y="19"/>
                  </a:cubicBezTo>
                  <a:cubicBezTo>
                    <a:pt x="13" y="7"/>
                    <a:pt x="13" y="7"/>
                    <a:pt x="13" y="7"/>
                  </a:cubicBezTo>
                  <a:cubicBezTo>
                    <a:pt x="13" y="3"/>
                    <a:pt x="10" y="0"/>
                    <a:pt x="6"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3" name="Freeform 195"/>
            <p:cNvSpPr>
              <a:spLocks/>
            </p:cNvSpPr>
            <p:nvPr userDrawn="1"/>
          </p:nvSpPr>
          <p:spPr bwMode="gray">
            <a:xfrm>
              <a:off x="10866614" y="3883846"/>
              <a:ext cx="35497"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4" name="Freeform 196"/>
            <p:cNvSpPr>
              <a:spLocks/>
            </p:cNvSpPr>
            <p:nvPr userDrawn="1"/>
          </p:nvSpPr>
          <p:spPr bwMode="gray">
            <a:xfrm>
              <a:off x="10922077" y="3883846"/>
              <a:ext cx="37715"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5" name="Freeform 197"/>
            <p:cNvSpPr>
              <a:spLocks/>
            </p:cNvSpPr>
            <p:nvPr userDrawn="1"/>
          </p:nvSpPr>
          <p:spPr bwMode="gray">
            <a:xfrm>
              <a:off x="10979759" y="3883846"/>
              <a:ext cx="35497"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6" name="Freeform 198"/>
            <p:cNvSpPr>
              <a:spLocks/>
            </p:cNvSpPr>
            <p:nvPr userDrawn="1"/>
          </p:nvSpPr>
          <p:spPr bwMode="gray">
            <a:xfrm>
              <a:off x="11035223" y="3883846"/>
              <a:ext cx="37715"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7" name="Freeform 199"/>
            <p:cNvSpPr>
              <a:spLocks/>
            </p:cNvSpPr>
            <p:nvPr userDrawn="1"/>
          </p:nvSpPr>
          <p:spPr bwMode="gray">
            <a:xfrm>
              <a:off x="11092905" y="3883846"/>
              <a:ext cx="35497"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4"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8" name="Freeform 200"/>
            <p:cNvSpPr>
              <a:spLocks/>
            </p:cNvSpPr>
            <p:nvPr userDrawn="1"/>
          </p:nvSpPr>
          <p:spPr bwMode="gray">
            <a:xfrm>
              <a:off x="10808931" y="3954840"/>
              <a:ext cx="33278" cy="48808"/>
            </a:xfrm>
            <a:custGeom>
              <a:avLst/>
              <a:gdLst>
                <a:gd name="T0" fmla="*/ 6 w 13"/>
                <a:gd name="T1" fmla="*/ 0 h 19"/>
                <a:gd name="T2" fmla="*/ 0 w 13"/>
                <a:gd name="T3" fmla="*/ 7 h 19"/>
                <a:gd name="T4" fmla="*/ 0 w 13"/>
                <a:gd name="T5" fmla="*/ 19 h 19"/>
                <a:gd name="T6" fmla="*/ 13 w 13"/>
                <a:gd name="T7" fmla="*/ 19 h 19"/>
                <a:gd name="T8" fmla="*/ 13 w 13"/>
                <a:gd name="T9" fmla="*/ 7 h 19"/>
                <a:gd name="T10" fmla="*/ 6 w 13"/>
                <a:gd name="T11" fmla="*/ 0 h 19"/>
              </a:gdLst>
              <a:ahLst/>
              <a:cxnLst>
                <a:cxn ang="0">
                  <a:pos x="T0" y="T1"/>
                </a:cxn>
                <a:cxn ang="0">
                  <a:pos x="T2" y="T3"/>
                </a:cxn>
                <a:cxn ang="0">
                  <a:pos x="T4" y="T5"/>
                </a:cxn>
                <a:cxn ang="0">
                  <a:pos x="T6" y="T7"/>
                </a:cxn>
                <a:cxn ang="0">
                  <a:pos x="T8" y="T9"/>
                </a:cxn>
                <a:cxn ang="0">
                  <a:pos x="T10" y="T11"/>
                </a:cxn>
              </a:cxnLst>
              <a:rect l="0" t="0" r="r" b="b"/>
              <a:pathLst>
                <a:path w="13" h="19">
                  <a:moveTo>
                    <a:pt x="6" y="0"/>
                  </a:moveTo>
                  <a:cubicBezTo>
                    <a:pt x="3" y="0"/>
                    <a:pt x="0" y="3"/>
                    <a:pt x="0" y="7"/>
                  </a:cubicBezTo>
                  <a:cubicBezTo>
                    <a:pt x="0" y="19"/>
                    <a:pt x="0" y="19"/>
                    <a:pt x="0" y="19"/>
                  </a:cubicBezTo>
                  <a:cubicBezTo>
                    <a:pt x="13" y="19"/>
                    <a:pt x="13" y="19"/>
                    <a:pt x="13" y="19"/>
                  </a:cubicBezTo>
                  <a:cubicBezTo>
                    <a:pt x="13" y="7"/>
                    <a:pt x="13" y="7"/>
                    <a:pt x="13" y="7"/>
                  </a:cubicBezTo>
                  <a:cubicBezTo>
                    <a:pt x="13" y="3"/>
                    <a:pt x="10" y="0"/>
                    <a:pt x="6"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9" name="Freeform 201"/>
            <p:cNvSpPr>
              <a:spLocks/>
            </p:cNvSpPr>
            <p:nvPr userDrawn="1"/>
          </p:nvSpPr>
          <p:spPr bwMode="gray">
            <a:xfrm>
              <a:off x="10866614" y="3954840"/>
              <a:ext cx="35497"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0" name="Freeform 202"/>
            <p:cNvSpPr>
              <a:spLocks/>
            </p:cNvSpPr>
            <p:nvPr userDrawn="1"/>
          </p:nvSpPr>
          <p:spPr bwMode="gray">
            <a:xfrm>
              <a:off x="10922077" y="3954840"/>
              <a:ext cx="37715"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1" name="Freeform 203"/>
            <p:cNvSpPr>
              <a:spLocks/>
            </p:cNvSpPr>
            <p:nvPr userDrawn="1"/>
          </p:nvSpPr>
          <p:spPr bwMode="gray">
            <a:xfrm>
              <a:off x="10979759" y="3954840"/>
              <a:ext cx="35497"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2" name="Freeform 204"/>
            <p:cNvSpPr>
              <a:spLocks/>
            </p:cNvSpPr>
            <p:nvPr userDrawn="1"/>
          </p:nvSpPr>
          <p:spPr bwMode="gray">
            <a:xfrm>
              <a:off x="11035223" y="3954840"/>
              <a:ext cx="37715"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3" name="Freeform 206"/>
            <p:cNvSpPr>
              <a:spLocks/>
            </p:cNvSpPr>
            <p:nvPr userDrawn="1"/>
          </p:nvSpPr>
          <p:spPr bwMode="gray">
            <a:xfrm>
              <a:off x="11092905" y="3954840"/>
              <a:ext cx="35497"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4"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4" name="Freeform 207"/>
            <p:cNvSpPr>
              <a:spLocks/>
            </p:cNvSpPr>
            <p:nvPr userDrawn="1"/>
          </p:nvSpPr>
          <p:spPr bwMode="gray">
            <a:xfrm>
              <a:off x="10808931" y="4028052"/>
              <a:ext cx="33279" cy="46589"/>
            </a:xfrm>
            <a:custGeom>
              <a:avLst/>
              <a:gdLst>
                <a:gd name="T0" fmla="*/ 6 w 13"/>
                <a:gd name="T1" fmla="*/ 0 h 19"/>
                <a:gd name="T2" fmla="*/ 0 w 13"/>
                <a:gd name="T3" fmla="*/ 7 h 19"/>
                <a:gd name="T4" fmla="*/ 0 w 13"/>
                <a:gd name="T5" fmla="*/ 19 h 19"/>
                <a:gd name="T6" fmla="*/ 13 w 13"/>
                <a:gd name="T7" fmla="*/ 19 h 19"/>
                <a:gd name="T8" fmla="*/ 13 w 13"/>
                <a:gd name="T9" fmla="*/ 7 h 19"/>
                <a:gd name="T10" fmla="*/ 6 w 13"/>
                <a:gd name="T11" fmla="*/ 0 h 19"/>
              </a:gdLst>
              <a:ahLst/>
              <a:cxnLst>
                <a:cxn ang="0">
                  <a:pos x="T0" y="T1"/>
                </a:cxn>
                <a:cxn ang="0">
                  <a:pos x="T2" y="T3"/>
                </a:cxn>
                <a:cxn ang="0">
                  <a:pos x="T4" y="T5"/>
                </a:cxn>
                <a:cxn ang="0">
                  <a:pos x="T6" y="T7"/>
                </a:cxn>
                <a:cxn ang="0">
                  <a:pos x="T8" y="T9"/>
                </a:cxn>
                <a:cxn ang="0">
                  <a:pos x="T10" y="T11"/>
                </a:cxn>
              </a:cxnLst>
              <a:rect l="0" t="0" r="r" b="b"/>
              <a:pathLst>
                <a:path w="13" h="19">
                  <a:moveTo>
                    <a:pt x="6" y="0"/>
                  </a:moveTo>
                  <a:cubicBezTo>
                    <a:pt x="3" y="0"/>
                    <a:pt x="0" y="3"/>
                    <a:pt x="0" y="7"/>
                  </a:cubicBezTo>
                  <a:cubicBezTo>
                    <a:pt x="0" y="19"/>
                    <a:pt x="0" y="19"/>
                    <a:pt x="0" y="19"/>
                  </a:cubicBezTo>
                  <a:cubicBezTo>
                    <a:pt x="13" y="19"/>
                    <a:pt x="13" y="19"/>
                    <a:pt x="13" y="19"/>
                  </a:cubicBezTo>
                  <a:cubicBezTo>
                    <a:pt x="13" y="7"/>
                    <a:pt x="13" y="7"/>
                    <a:pt x="13" y="7"/>
                  </a:cubicBezTo>
                  <a:cubicBezTo>
                    <a:pt x="13" y="3"/>
                    <a:pt x="10" y="0"/>
                    <a:pt x="6"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5" name="Freeform 208"/>
            <p:cNvSpPr>
              <a:spLocks/>
            </p:cNvSpPr>
            <p:nvPr userDrawn="1"/>
          </p:nvSpPr>
          <p:spPr bwMode="gray">
            <a:xfrm>
              <a:off x="10866613" y="4028052"/>
              <a:ext cx="35497" cy="4658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6" name="Freeform 209"/>
            <p:cNvSpPr>
              <a:spLocks/>
            </p:cNvSpPr>
            <p:nvPr userDrawn="1"/>
          </p:nvSpPr>
          <p:spPr bwMode="gray">
            <a:xfrm>
              <a:off x="10922077" y="4028052"/>
              <a:ext cx="37716" cy="4658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7" name="Freeform 210"/>
            <p:cNvSpPr>
              <a:spLocks/>
            </p:cNvSpPr>
            <p:nvPr userDrawn="1"/>
          </p:nvSpPr>
          <p:spPr bwMode="gray">
            <a:xfrm>
              <a:off x="10979759" y="4028052"/>
              <a:ext cx="35497" cy="4658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8" name="Freeform 211"/>
            <p:cNvSpPr>
              <a:spLocks/>
            </p:cNvSpPr>
            <p:nvPr userDrawn="1"/>
          </p:nvSpPr>
          <p:spPr bwMode="gray">
            <a:xfrm>
              <a:off x="11035222" y="4028052"/>
              <a:ext cx="37716" cy="4658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9" name="Freeform 212"/>
            <p:cNvSpPr>
              <a:spLocks/>
            </p:cNvSpPr>
            <p:nvPr userDrawn="1"/>
          </p:nvSpPr>
          <p:spPr bwMode="gray">
            <a:xfrm>
              <a:off x="11092905" y="4028052"/>
              <a:ext cx="35497" cy="4658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4"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0" name="Freeform 213"/>
            <p:cNvSpPr>
              <a:spLocks/>
            </p:cNvSpPr>
            <p:nvPr userDrawn="1"/>
          </p:nvSpPr>
          <p:spPr bwMode="gray">
            <a:xfrm>
              <a:off x="10808931" y="3386893"/>
              <a:ext cx="33279" cy="48808"/>
            </a:xfrm>
            <a:custGeom>
              <a:avLst/>
              <a:gdLst>
                <a:gd name="T0" fmla="*/ 6 w 13"/>
                <a:gd name="T1" fmla="*/ 0 h 19"/>
                <a:gd name="T2" fmla="*/ 0 w 13"/>
                <a:gd name="T3" fmla="*/ 7 h 19"/>
                <a:gd name="T4" fmla="*/ 0 w 13"/>
                <a:gd name="T5" fmla="*/ 19 h 19"/>
                <a:gd name="T6" fmla="*/ 13 w 13"/>
                <a:gd name="T7" fmla="*/ 19 h 19"/>
                <a:gd name="T8" fmla="*/ 13 w 13"/>
                <a:gd name="T9" fmla="*/ 7 h 19"/>
                <a:gd name="T10" fmla="*/ 6 w 13"/>
                <a:gd name="T11" fmla="*/ 0 h 19"/>
              </a:gdLst>
              <a:ahLst/>
              <a:cxnLst>
                <a:cxn ang="0">
                  <a:pos x="T0" y="T1"/>
                </a:cxn>
                <a:cxn ang="0">
                  <a:pos x="T2" y="T3"/>
                </a:cxn>
                <a:cxn ang="0">
                  <a:pos x="T4" y="T5"/>
                </a:cxn>
                <a:cxn ang="0">
                  <a:pos x="T6" y="T7"/>
                </a:cxn>
                <a:cxn ang="0">
                  <a:pos x="T8" y="T9"/>
                </a:cxn>
                <a:cxn ang="0">
                  <a:pos x="T10" y="T11"/>
                </a:cxn>
              </a:cxnLst>
              <a:rect l="0" t="0" r="r" b="b"/>
              <a:pathLst>
                <a:path w="13" h="19">
                  <a:moveTo>
                    <a:pt x="6" y="0"/>
                  </a:moveTo>
                  <a:cubicBezTo>
                    <a:pt x="3" y="0"/>
                    <a:pt x="0" y="3"/>
                    <a:pt x="0" y="7"/>
                  </a:cubicBezTo>
                  <a:cubicBezTo>
                    <a:pt x="0" y="19"/>
                    <a:pt x="0" y="19"/>
                    <a:pt x="0" y="19"/>
                  </a:cubicBezTo>
                  <a:cubicBezTo>
                    <a:pt x="13" y="19"/>
                    <a:pt x="13" y="19"/>
                    <a:pt x="13" y="19"/>
                  </a:cubicBezTo>
                  <a:cubicBezTo>
                    <a:pt x="13" y="7"/>
                    <a:pt x="13" y="7"/>
                    <a:pt x="13" y="7"/>
                  </a:cubicBezTo>
                  <a:cubicBezTo>
                    <a:pt x="13" y="3"/>
                    <a:pt x="10" y="0"/>
                    <a:pt x="6"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1" name="Freeform 214"/>
            <p:cNvSpPr>
              <a:spLocks/>
            </p:cNvSpPr>
            <p:nvPr userDrawn="1"/>
          </p:nvSpPr>
          <p:spPr bwMode="gray">
            <a:xfrm>
              <a:off x="10866613" y="3386893"/>
              <a:ext cx="35497"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2" name="Freeform 215"/>
            <p:cNvSpPr>
              <a:spLocks/>
            </p:cNvSpPr>
            <p:nvPr userDrawn="1"/>
          </p:nvSpPr>
          <p:spPr bwMode="gray">
            <a:xfrm>
              <a:off x="10922077" y="3386893"/>
              <a:ext cx="37716"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3" name="Freeform 216"/>
            <p:cNvSpPr>
              <a:spLocks/>
            </p:cNvSpPr>
            <p:nvPr userDrawn="1"/>
          </p:nvSpPr>
          <p:spPr bwMode="gray">
            <a:xfrm>
              <a:off x="10979759" y="3384674"/>
              <a:ext cx="35497" cy="51026"/>
            </a:xfrm>
            <a:custGeom>
              <a:avLst/>
              <a:gdLst>
                <a:gd name="T0" fmla="*/ 6 w 14"/>
                <a:gd name="T1" fmla="*/ 1 h 20"/>
                <a:gd name="T2" fmla="*/ 0 w 14"/>
                <a:gd name="T3" fmla="*/ 8 h 20"/>
                <a:gd name="T4" fmla="*/ 0 w 14"/>
                <a:gd name="T5" fmla="*/ 20 h 20"/>
                <a:gd name="T6" fmla="*/ 14 w 14"/>
                <a:gd name="T7" fmla="*/ 20 h 20"/>
                <a:gd name="T8" fmla="*/ 14 w 14"/>
                <a:gd name="T9" fmla="*/ 8 h 20"/>
                <a:gd name="T10" fmla="*/ 6 w 14"/>
                <a:gd name="T11" fmla="*/ 1 h 20"/>
              </a:gdLst>
              <a:ahLst/>
              <a:cxnLst>
                <a:cxn ang="0">
                  <a:pos x="T0" y="T1"/>
                </a:cxn>
                <a:cxn ang="0">
                  <a:pos x="T2" y="T3"/>
                </a:cxn>
                <a:cxn ang="0">
                  <a:pos x="T4" y="T5"/>
                </a:cxn>
                <a:cxn ang="0">
                  <a:pos x="T6" y="T7"/>
                </a:cxn>
                <a:cxn ang="0">
                  <a:pos x="T8" y="T9"/>
                </a:cxn>
                <a:cxn ang="0">
                  <a:pos x="T10" y="T11"/>
                </a:cxn>
              </a:cxnLst>
              <a:rect l="0" t="0" r="r" b="b"/>
              <a:pathLst>
                <a:path w="14" h="20">
                  <a:moveTo>
                    <a:pt x="6" y="1"/>
                  </a:moveTo>
                  <a:cubicBezTo>
                    <a:pt x="6" y="4"/>
                    <a:pt x="3" y="7"/>
                    <a:pt x="0" y="8"/>
                  </a:cubicBezTo>
                  <a:cubicBezTo>
                    <a:pt x="0" y="20"/>
                    <a:pt x="0" y="20"/>
                    <a:pt x="0" y="20"/>
                  </a:cubicBezTo>
                  <a:cubicBezTo>
                    <a:pt x="14" y="20"/>
                    <a:pt x="14" y="20"/>
                    <a:pt x="14" y="20"/>
                  </a:cubicBezTo>
                  <a:cubicBezTo>
                    <a:pt x="14" y="8"/>
                    <a:pt x="14" y="8"/>
                    <a:pt x="14" y="8"/>
                  </a:cubicBezTo>
                  <a:cubicBezTo>
                    <a:pt x="14" y="3"/>
                    <a:pt x="10" y="0"/>
                    <a:pt x="6" y="1"/>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4" name="Freeform 217"/>
            <p:cNvSpPr>
              <a:spLocks/>
            </p:cNvSpPr>
            <p:nvPr userDrawn="1"/>
          </p:nvSpPr>
          <p:spPr bwMode="gray">
            <a:xfrm>
              <a:off x="11035222" y="3386893"/>
              <a:ext cx="37716"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5" name="Freeform 218"/>
            <p:cNvSpPr>
              <a:spLocks/>
            </p:cNvSpPr>
            <p:nvPr userDrawn="1"/>
          </p:nvSpPr>
          <p:spPr bwMode="gray">
            <a:xfrm>
              <a:off x="11092905" y="3386893"/>
              <a:ext cx="35497"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4"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6" name="Freeform 219"/>
            <p:cNvSpPr>
              <a:spLocks/>
            </p:cNvSpPr>
            <p:nvPr userDrawn="1"/>
          </p:nvSpPr>
          <p:spPr bwMode="gray">
            <a:xfrm>
              <a:off x="10808931" y="3455667"/>
              <a:ext cx="33279" cy="51026"/>
            </a:xfrm>
            <a:custGeom>
              <a:avLst/>
              <a:gdLst>
                <a:gd name="T0" fmla="*/ 6 w 13"/>
                <a:gd name="T1" fmla="*/ 0 h 20"/>
                <a:gd name="T2" fmla="*/ 0 w 13"/>
                <a:gd name="T3" fmla="*/ 7 h 20"/>
                <a:gd name="T4" fmla="*/ 0 w 13"/>
                <a:gd name="T5" fmla="*/ 20 h 20"/>
                <a:gd name="T6" fmla="*/ 13 w 13"/>
                <a:gd name="T7" fmla="*/ 20 h 20"/>
                <a:gd name="T8" fmla="*/ 13 w 13"/>
                <a:gd name="T9" fmla="*/ 7 h 20"/>
                <a:gd name="T10" fmla="*/ 6 w 13"/>
                <a:gd name="T11" fmla="*/ 0 h 20"/>
              </a:gdLst>
              <a:ahLst/>
              <a:cxnLst>
                <a:cxn ang="0">
                  <a:pos x="T0" y="T1"/>
                </a:cxn>
                <a:cxn ang="0">
                  <a:pos x="T2" y="T3"/>
                </a:cxn>
                <a:cxn ang="0">
                  <a:pos x="T4" y="T5"/>
                </a:cxn>
                <a:cxn ang="0">
                  <a:pos x="T6" y="T7"/>
                </a:cxn>
                <a:cxn ang="0">
                  <a:pos x="T8" y="T9"/>
                </a:cxn>
                <a:cxn ang="0">
                  <a:pos x="T10" y="T11"/>
                </a:cxn>
              </a:cxnLst>
              <a:rect l="0" t="0" r="r" b="b"/>
              <a:pathLst>
                <a:path w="13" h="20">
                  <a:moveTo>
                    <a:pt x="6" y="0"/>
                  </a:moveTo>
                  <a:cubicBezTo>
                    <a:pt x="3" y="0"/>
                    <a:pt x="0" y="4"/>
                    <a:pt x="0" y="7"/>
                  </a:cubicBezTo>
                  <a:cubicBezTo>
                    <a:pt x="0" y="20"/>
                    <a:pt x="0" y="20"/>
                    <a:pt x="0" y="20"/>
                  </a:cubicBezTo>
                  <a:cubicBezTo>
                    <a:pt x="13" y="20"/>
                    <a:pt x="13" y="20"/>
                    <a:pt x="13" y="20"/>
                  </a:cubicBezTo>
                  <a:cubicBezTo>
                    <a:pt x="13" y="7"/>
                    <a:pt x="13" y="7"/>
                    <a:pt x="13" y="7"/>
                  </a:cubicBezTo>
                  <a:cubicBezTo>
                    <a:pt x="13" y="4"/>
                    <a:pt x="10" y="0"/>
                    <a:pt x="6"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7" name="Freeform 220"/>
            <p:cNvSpPr>
              <a:spLocks/>
            </p:cNvSpPr>
            <p:nvPr userDrawn="1"/>
          </p:nvSpPr>
          <p:spPr bwMode="gray">
            <a:xfrm>
              <a:off x="10866613" y="3455667"/>
              <a:ext cx="35497" cy="51026"/>
            </a:xfrm>
            <a:custGeom>
              <a:avLst/>
              <a:gdLst>
                <a:gd name="T0" fmla="*/ 7 w 14"/>
                <a:gd name="T1" fmla="*/ 0 h 20"/>
                <a:gd name="T2" fmla="*/ 0 w 14"/>
                <a:gd name="T3" fmla="*/ 7 h 20"/>
                <a:gd name="T4" fmla="*/ 0 w 14"/>
                <a:gd name="T5" fmla="*/ 20 h 20"/>
                <a:gd name="T6" fmla="*/ 14 w 14"/>
                <a:gd name="T7" fmla="*/ 20 h 20"/>
                <a:gd name="T8" fmla="*/ 14 w 14"/>
                <a:gd name="T9" fmla="*/ 7 h 20"/>
                <a:gd name="T10" fmla="*/ 7 w 14"/>
                <a:gd name="T11" fmla="*/ 0 h 20"/>
              </a:gdLst>
              <a:ahLst/>
              <a:cxnLst>
                <a:cxn ang="0">
                  <a:pos x="T0" y="T1"/>
                </a:cxn>
                <a:cxn ang="0">
                  <a:pos x="T2" y="T3"/>
                </a:cxn>
                <a:cxn ang="0">
                  <a:pos x="T4" y="T5"/>
                </a:cxn>
                <a:cxn ang="0">
                  <a:pos x="T6" y="T7"/>
                </a:cxn>
                <a:cxn ang="0">
                  <a:pos x="T8" y="T9"/>
                </a:cxn>
                <a:cxn ang="0">
                  <a:pos x="T10" y="T11"/>
                </a:cxn>
              </a:cxnLst>
              <a:rect l="0" t="0" r="r" b="b"/>
              <a:pathLst>
                <a:path w="14" h="20">
                  <a:moveTo>
                    <a:pt x="7" y="0"/>
                  </a:moveTo>
                  <a:cubicBezTo>
                    <a:pt x="3" y="0"/>
                    <a:pt x="0" y="4"/>
                    <a:pt x="0" y="7"/>
                  </a:cubicBezTo>
                  <a:cubicBezTo>
                    <a:pt x="0" y="20"/>
                    <a:pt x="0" y="20"/>
                    <a:pt x="0" y="20"/>
                  </a:cubicBezTo>
                  <a:cubicBezTo>
                    <a:pt x="14" y="20"/>
                    <a:pt x="14" y="20"/>
                    <a:pt x="14" y="20"/>
                  </a:cubicBezTo>
                  <a:cubicBezTo>
                    <a:pt x="14" y="7"/>
                    <a:pt x="14" y="7"/>
                    <a:pt x="14" y="7"/>
                  </a:cubicBezTo>
                  <a:cubicBezTo>
                    <a:pt x="14" y="4"/>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8" name="Freeform 221"/>
            <p:cNvSpPr>
              <a:spLocks/>
            </p:cNvSpPr>
            <p:nvPr userDrawn="1"/>
          </p:nvSpPr>
          <p:spPr bwMode="gray">
            <a:xfrm>
              <a:off x="10922077" y="3455667"/>
              <a:ext cx="37716" cy="51026"/>
            </a:xfrm>
            <a:custGeom>
              <a:avLst/>
              <a:gdLst>
                <a:gd name="T0" fmla="*/ 7 w 14"/>
                <a:gd name="T1" fmla="*/ 0 h 20"/>
                <a:gd name="T2" fmla="*/ 0 w 14"/>
                <a:gd name="T3" fmla="*/ 7 h 20"/>
                <a:gd name="T4" fmla="*/ 0 w 14"/>
                <a:gd name="T5" fmla="*/ 20 h 20"/>
                <a:gd name="T6" fmla="*/ 14 w 14"/>
                <a:gd name="T7" fmla="*/ 20 h 20"/>
                <a:gd name="T8" fmla="*/ 14 w 14"/>
                <a:gd name="T9" fmla="*/ 7 h 20"/>
                <a:gd name="T10" fmla="*/ 7 w 14"/>
                <a:gd name="T11" fmla="*/ 0 h 20"/>
              </a:gdLst>
              <a:ahLst/>
              <a:cxnLst>
                <a:cxn ang="0">
                  <a:pos x="T0" y="T1"/>
                </a:cxn>
                <a:cxn ang="0">
                  <a:pos x="T2" y="T3"/>
                </a:cxn>
                <a:cxn ang="0">
                  <a:pos x="T4" y="T5"/>
                </a:cxn>
                <a:cxn ang="0">
                  <a:pos x="T6" y="T7"/>
                </a:cxn>
                <a:cxn ang="0">
                  <a:pos x="T8" y="T9"/>
                </a:cxn>
                <a:cxn ang="0">
                  <a:pos x="T10" y="T11"/>
                </a:cxn>
              </a:cxnLst>
              <a:rect l="0" t="0" r="r" b="b"/>
              <a:pathLst>
                <a:path w="14" h="20">
                  <a:moveTo>
                    <a:pt x="7" y="0"/>
                  </a:moveTo>
                  <a:cubicBezTo>
                    <a:pt x="3" y="0"/>
                    <a:pt x="0" y="4"/>
                    <a:pt x="0" y="7"/>
                  </a:cubicBezTo>
                  <a:cubicBezTo>
                    <a:pt x="0" y="20"/>
                    <a:pt x="0" y="20"/>
                    <a:pt x="0" y="20"/>
                  </a:cubicBezTo>
                  <a:cubicBezTo>
                    <a:pt x="14" y="20"/>
                    <a:pt x="14" y="20"/>
                    <a:pt x="14" y="20"/>
                  </a:cubicBezTo>
                  <a:cubicBezTo>
                    <a:pt x="14" y="7"/>
                    <a:pt x="14" y="7"/>
                    <a:pt x="14" y="7"/>
                  </a:cubicBezTo>
                  <a:cubicBezTo>
                    <a:pt x="14" y="4"/>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9" name="Freeform 222"/>
            <p:cNvSpPr>
              <a:spLocks/>
            </p:cNvSpPr>
            <p:nvPr userDrawn="1"/>
          </p:nvSpPr>
          <p:spPr bwMode="gray">
            <a:xfrm>
              <a:off x="10979759" y="3455667"/>
              <a:ext cx="35497" cy="51026"/>
            </a:xfrm>
            <a:custGeom>
              <a:avLst/>
              <a:gdLst>
                <a:gd name="T0" fmla="*/ 7 w 14"/>
                <a:gd name="T1" fmla="*/ 0 h 20"/>
                <a:gd name="T2" fmla="*/ 0 w 14"/>
                <a:gd name="T3" fmla="*/ 7 h 20"/>
                <a:gd name="T4" fmla="*/ 0 w 14"/>
                <a:gd name="T5" fmla="*/ 20 h 20"/>
                <a:gd name="T6" fmla="*/ 14 w 14"/>
                <a:gd name="T7" fmla="*/ 20 h 20"/>
                <a:gd name="T8" fmla="*/ 14 w 14"/>
                <a:gd name="T9" fmla="*/ 7 h 20"/>
                <a:gd name="T10" fmla="*/ 7 w 14"/>
                <a:gd name="T11" fmla="*/ 0 h 20"/>
              </a:gdLst>
              <a:ahLst/>
              <a:cxnLst>
                <a:cxn ang="0">
                  <a:pos x="T0" y="T1"/>
                </a:cxn>
                <a:cxn ang="0">
                  <a:pos x="T2" y="T3"/>
                </a:cxn>
                <a:cxn ang="0">
                  <a:pos x="T4" y="T5"/>
                </a:cxn>
                <a:cxn ang="0">
                  <a:pos x="T6" y="T7"/>
                </a:cxn>
                <a:cxn ang="0">
                  <a:pos x="T8" y="T9"/>
                </a:cxn>
                <a:cxn ang="0">
                  <a:pos x="T10" y="T11"/>
                </a:cxn>
              </a:cxnLst>
              <a:rect l="0" t="0" r="r" b="b"/>
              <a:pathLst>
                <a:path w="14" h="20">
                  <a:moveTo>
                    <a:pt x="7" y="0"/>
                  </a:moveTo>
                  <a:cubicBezTo>
                    <a:pt x="3" y="0"/>
                    <a:pt x="0" y="4"/>
                    <a:pt x="0" y="7"/>
                  </a:cubicBezTo>
                  <a:cubicBezTo>
                    <a:pt x="0" y="20"/>
                    <a:pt x="0" y="20"/>
                    <a:pt x="0" y="20"/>
                  </a:cubicBezTo>
                  <a:cubicBezTo>
                    <a:pt x="14" y="20"/>
                    <a:pt x="14" y="20"/>
                    <a:pt x="14" y="20"/>
                  </a:cubicBezTo>
                  <a:cubicBezTo>
                    <a:pt x="14" y="7"/>
                    <a:pt x="14" y="7"/>
                    <a:pt x="14" y="7"/>
                  </a:cubicBezTo>
                  <a:cubicBezTo>
                    <a:pt x="14" y="4"/>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0" name="Freeform 223"/>
            <p:cNvSpPr>
              <a:spLocks/>
            </p:cNvSpPr>
            <p:nvPr userDrawn="1"/>
          </p:nvSpPr>
          <p:spPr bwMode="gray">
            <a:xfrm>
              <a:off x="11035222" y="3455667"/>
              <a:ext cx="37716" cy="51026"/>
            </a:xfrm>
            <a:custGeom>
              <a:avLst/>
              <a:gdLst>
                <a:gd name="T0" fmla="*/ 7 w 14"/>
                <a:gd name="T1" fmla="*/ 0 h 20"/>
                <a:gd name="T2" fmla="*/ 0 w 14"/>
                <a:gd name="T3" fmla="*/ 7 h 20"/>
                <a:gd name="T4" fmla="*/ 0 w 14"/>
                <a:gd name="T5" fmla="*/ 20 h 20"/>
                <a:gd name="T6" fmla="*/ 14 w 14"/>
                <a:gd name="T7" fmla="*/ 20 h 20"/>
                <a:gd name="T8" fmla="*/ 14 w 14"/>
                <a:gd name="T9" fmla="*/ 7 h 20"/>
                <a:gd name="T10" fmla="*/ 7 w 14"/>
                <a:gd name="T11" fmla="*/ 0 h 20"/>
              </a:gdLst>
              <a:ahLst/>
              <a:cxnLst>
                <a:cxn ang="0">
                  <a:pos x="T0" y="T1"/>
                </a:cxn>
                <a:cxn ang="0">
                  <a:pos x="T2" y="T3"/>
                </a:cxn>
                <a:cxn ang="0">
                  <a:pos x="T4" y="T5"/>
                </a:cxn>
                <a:cxn ang="0">
                  <a:pos x="T6" y="T7"/>
                </a:cxn>
                <a:cxn ang="0">
                  <a:pos x="T8" y="T9"/>
                </a:cxn>
                <a:cxn ang="0">
                  <a:pos x="T10" y="T11"/>
                </a:cxn>
              </a:cxnLst>
              <a:rect l="0" t="0" r="r" b="b"/>
              <a:pathLst>
                <a:path w="14" h="20">
                  <a:moveTo>
                    <a:pt x="7" y="0"/>
                  </a:moveTo>
                  <a:cubicBezTo>
                    <a:pt x="3" y="0"/>
                    <a:pt x="0" y="4"/>
                    <a:pt x="0" y="7"/>
                  </a:cubicBezTo>
                  <a:cubicBezTo>
                    <a:pt x="0" y="20"/>
                    <a:pt x="0" y="20"/>
                    <a:pt x="0" y="20"/>
                  </a:cubicBezTo>
                  <a:cubicBezTo>
                    <a:pt x="14" y="20"/>
                    <a:pt x="14" y="20"/>
                    <a:pt x="14" y="20"/>
                  </a:cubicBezTo>
                  <a:cubicBezTo>
                    <a:pt x="14" y="7"/>
                    <a:pt x="14" y="7"/>
                    <a:pt x="14" y="7"/>
                  </a:cubicBezTo>
                  <a:cubicBezTo>
                    <a:pt x="14" y="4"/>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1" name="Freeform 224"/>
            <p:cNvSpPr>
              <a:spLocks/>
            </p:cNvSpPr>
            <p:nvPr userDrawn="1"/>
          </p:nvSpPr>
          <p:spPr bwMode="gray">
            <a:xfrm>
              <a:off x="11092905" y="3455667"/>
              <a:ext cx="35497" cy="51026"/>
            </a:xfrm>
            <a:custGeom>
              <a:avLst/>
              <a:gdLst>
                <a:gd name="T0" fmla="*/ 7 w 14"/>
                <a:gd name="T1" fmla="*/ 0 h 20"/>
                <a:gd name="T2" fmla="*/ 0 w 14"/>
                <a:gd name="T3" fmla="*/ 7 h 20"/>
                <a:gd name="T4" fmla="*/ 0 w 14"/>
                <a:gd name="T5" fmla="*/ 20 h 20"/>
                <a:gd name="T6" fmla="*/ 14 w 14"/>
                <a:gd name="T7" fmla="*/ 20 h 20"/>
                <a:gd name="T8" fmla="*/ 14 w 14"/>
                <a:gd name="T9" fmla="*/ 7 h 20"/>
                <a:gd name="T10" fmla="*/ 7 w 14"/>
                <a:gd name="T11" fmla="*/ 0 h 20"/>
              </a:gdLst>
              <a:ahLst/>
              <a:cxnLst>
                <a:cxn ang="0">
                  <a:pos x="T0" y="T1"/>
                </a:cxn>
                <a:cxn ang="0">
                  <a:pos x="T2" y="T3"/>
                </a:cxn>
                <a:cxn ang="0">
                  <a:pos x="T4" y="T5"/>
                </a:cxn>
                <a:cxn ang="0">
                  <a:pos x="T6" y="T7"/>
                </a:cxn>
                <a:cxn ang="0">
                  <a:pos x="T8" y="T9"/>
                </a:cxn>
                <a:cxn ang="0">
                  <a:pos x="T10" y="T11"/>
                </a:cxn>
              </a:cxnLst>
              <a:rect l="0" t="0" r="r" b="b"/>
              <a:pathLst>
                <a:path w="14" h="20">
                  <a:moveTo>
                    <a:pt x="7" y="0"/>
                  </a:moveTo>
                  <a:cubicBezTo>
                    <a:pt x="4" y="0"/>
                    <a:pt x="0" y="4"/>
                    <a:pt x="0" y="7"/>
                  </a:cubicBezTo>
                  <a:cubicBezTo>
                    <a:pt x="0" y="20"/>
                    <a:pt x="0" y="20"/>
                    <a:pt x="0" y="20"/>
                  </a:cubicBezTo>
                  <a:cubicBezTo>
                    <a:pt x="14" y="20"/>
                    <a:pt x="14" y="20"/>
                    <a:pt x="14" y="20"/>
                  </a:cubicBezTo>
                  <a:cubicBezTo>
                    <a:pt x="14" y="7"/>
                    <a:pt x="14" y="7"/>
                    <a:pt x="14" y="7"/>
                  </a:cubicBezTo>
                  <a:cubicBezTo>
                    <a:pt x="14" y="4"/>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2" name="Rectangle 225"/>
            <p:cNvSpPr>
              <a:spLocks noChangeArrowheads="1"/>
            </p:cNvSpPr>
            <p:nvPr userDrawn="1"/>
          </p:nvSpPr>
          <p:spPr bwMode="gray">
            <a:xfrm>
              <a:off x="10402938" y="4791231"/>
              <a:ext cx="625629" cy="3549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3" name="Rectangle 226"/>
            <p:cNvSpPr>
              <a:spLocks noChangeArrowheads="1"/>
            </p:cNvSpPr>
            <p:nvPr userDrawn="1"/>
          </p:nvSpPr>
          <p:spPr bwMode="gray">
            <a:xfrm>
              <a:off x="10402938" y="4864444"/>
              <a:ext cx="625629" cy="3549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4" name="Rectangle 227"/>
            <p:cNvSpPr>
              <a:spLocks noChangeArrowheads="1"/>
            </p:cNvSpPr>
            <p:nvPr userDrawn="1"/>
          </p:nvSpPr>
          <p:spPr bwMode="gray">
            <a:xfrm>
              <a:off x="10402938" y="4826728"/>
              <a:ext cx="625629" cy="37715"/>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5" name="Rectangle 228"/>
            <p:cNvSpPr>
              <a:spLocks noChangeArrowheads="1"/>
            </p:cNvSpPr>
            <p:nvPr userDrawn="1"/>
          </p:nvSpPr>
          <p:spPr bwMode="gray">
            <a:xfrm>
              <a:off x="10835553" y="4482854"/>
              <a:ext cx="115364" cy="30837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6" name="Rectangle 229"/>
            <p:cNvSpPr>
              <a:spLocks noChangeArrowheads="1"/>
            </p:cNvSpPr>
            <p:nvPr userDrawn="1"/>
          </p:nvSpPr>
          <p:spPr bwMode="gray">
            <a:xfrm>
              <a:off x="10917640" y="4511694"/>
              <a:ext cx="33279" cy="279537"/>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7" name="Rectangle 230"/>
            <p:cNvSpPr>
              <a:spLocks noChangeArrowheads="1"/>
            </p:cNvSpPr>
            <p:nvPr userDrawn="1"/>
          </p:nvSpPr>
          <p:spPr bwMode="gray">
            <a:xfrm>
              <a:off x="10658070" y="4482854"/>
              <a:ext cx="115364" cy="30837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8" name="Rectangle 231"/>
            <p:cNvSpPr>
              <a:spLocks noChangeArrowheads="1"/>
            </p:cNvSpPr>
            <p:nvPr userDrawn="1"/>
          </p:nvSpPr>
          <p:spPr bwMode="gray">
            <a:xfrm>
              <a:off x="10740157" y="4511694"/>
              <a:ext cx="33279" cy="279537"/>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9" name="Rectangle 232"/>
            <p:cNvSpPr>
              <a:spLocks noChangeArrowheads="1"/>
            </p:cNvSpPr>
            <p:nvPr userDrawn="1"/>
          </p:nvSpPr>
          <p:spPr bwMode="gray">
            <a:xfrm>
              <a:off x="10482806" y="4482854"/>
              <a:ext cx="115364" cy="30837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0" name="Rectangle 233"/>
            <p:cNvSpPr>
              <a:spLocks noChangeArrowheads="1"/>
            </p:cNvSpPr>
            <p:nvPr userDrawn="1"/>
          </p:nvSpPr>
          <p:spPr bwMode="gray">
            <a:xfrm>
              <a:off x="10564891" y="4511694"/>
              <a:ext cx="33279" cy="279537"/>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1" name="Rectangle 234"/>
            <p:cNvSpPr>
              <a:spLocks noChangeArrowheads="1"/>
            </p:cNvSpPr>
            <p:nvPr userDrawn="1"/>
          </p:nvSpPr>
          <p:spPr bwMode="gray">
            <a:xfrm>
              <a:off x="10482806" y="4518351"/>
              <a:ext cx="82087" cy="3106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2" name="Rectangle 235"/>
            <p:cNvSpPr>
              <a:spLocks noChangeArrowheads="1"/>
            </p:cNvSpPr>
            <p:nvPr userDrawn="1"/>
          </p:nvSpPr>
          <p:spPr bwMode="gray">
            <a:xfrm>
              <a:off x="10658070" y="4518351"/>
              <a:ext cx="82087" cy="3106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3" name="Rectangle 236"/>
            <p:cNvSpPr>
              <a:spLocks noChangeArrowheads="1"/>
            </p:cNvSpPr>
            <p:nvPr userDrawn="1"/>
          </p:nvSpPr>
          <p:spPr bwMode="gray">
            <a:xfrm>
              <a:off x="10835553" y="4518351"/>
              <a:ext cx="82087" cy="3106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4" name="Freeform 237"/>
            <p:cNvSpPr>
              <a:spLocks/>
            </p:cNvSpPr>
            <p:nvPr userDrawn="1"/>
          </p:nvSpPr>
          <p:spPr bwMode="gray">
            <a:xfrm>
              <a:off x="10405156" y="4287622"/>
              <a:ext cx="621192" cy="230729"/>
            </a:xfrm>
            <a:custGeom>
              <a:avLst/>
              <a:gdLst>
                <a:gd name="T0" fmla="*/ 280 w 280"/>
                <a:gd name="T1" fmla="*/ 104 h 104"/>
                <a:gd name="T2" fmla="*/ 0 w 280"/>
                <a:gd name="T3" fmla="*/ 104 h 104"/>
                <a:gd name="T4" fmla="*/ 141 w 280"/>
                <a:gd name="T5" fmla="*/ 0 h 104"/>
                <a:gd name="T6" fmla="*/ 280 w 280"/>
                <a:gd name="T7" fmla="*/ 104 h 104"/>
              </a:gdLst>
              <a:ahLst/>
              <a:cxnLst>
                <a:cxn ang="0">
                  <a:pos x="T0" y="T1"/>
                </a:cxn>
                <a:cxn ang="0">
                  <a:pos x="T2" y="T3"/>
                </a:cxn>
                <a:cxn ang="0">
                  <a:pos x="T4" y="T5"/>
                </a:cxn>
                <a:cxn ang="0">
                  <a:pos x="T6" y="T7"/>
                </a:cxn>
              </a:cxnLst>
              <a:rect l="0" t="0" r="r" b="b"/>
              <a:pathLst>
                <a:path w="280" h="104">
                  <a:moveTo>
                    <a:pt x="280" y="104"/>
                  </a:moveTo>
                  <a:lnTo>
                    <a:pt x="0" y="104"/>
                  </a:lnTo>
                  <a:lnTo>
                    <a:pt x="141" y="0"/>
                  </a:lnTo>
                  <a:lnTo>
                    <a:pt x="280" y="10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5" name="Freeform 238"/>
            <p:cNvSpPr>
              <a:spLocks/>
            </p:cNvSpPr>
            <p:nvPr userDrawn="1"/>
          </p:nvSpPr>
          <p:spPr bwMode="gray">
            <a:xfrm>
              <a:off x="10686912" y="4287622"/>
              <a:ext cx="339438" cy="230729"/>
            </a:xfrm>
            <a:custGeom>
              <a:avLst/>
              <a:gdLst>
                <a:gd name="T0" fmla="*/ 14 w 153"/>
                <a:gd name="T1" fmla="*/ 0 h 104"/>
                <a:gd name="T2" fmla="*/ 0 w 153"/>
                <a:gd name="T3" fmla="*/ 9 h 104"/>
                <a:gd name="T4" fmla="*/ 81 w 153"/>
                <a:gd name="T5" fmla="*/ 104 h 104"/>
                <a:gd name="T6" fmla="*/ 153 w 153"/>
                <a:gd name="T7" fmla="*/ 104 h 104"/>
                <a:gd name="T8" fmla="*/ 14 w 153"/>
                <a:gd name="T9" fmla="*/ 0 h 104"/>
              </a:gdLst>
              <a:ahLst/>
              <a:cxnLst>
                <a:cxn ang="0">
                  <a:pos x="T0" y="T1"/>
                </a:cxn>
                <a:cxn ang="0">
                  <a:pos x="T2" y="T3"/>
                </a:cxn>
                <a:cxn ang="0">
                  <a:pos x="T4" y="T5"/>
                </a:cxn>
                <a:cxn ang="0">
                  <a:pos x="T6" y="T7"/>
                </a:cxn>
                <a:cxn ang="0">
                  <a:pos x="T8" y="T9"/>
                </a:cxn>
              </a:cxnLst>
              <a:rect l="0" t="0" r="r" b="b"/>
              <a:pathLst>
                <a:path w="153" h="104">
                  <a:moveTo>
                    <a:pt x="14" y="0"/>
                  </a:moveTo>
                  <a:lnTo>
                    <a:pt x="0" y="9"/>
                  </a:lnTo>
                  <a:lnTo>
                    <a:pt x="81" y="104"/>
                  </a:lnTo>
                  <a:lnTo>
                    <a:pt x="153" y="104"/>
                  </a:lnTo>
                  <a:lnTo>
                    <a:pt x="14"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6" name="Freeform 239"/>
            <p:cNvSpPr>
              <a:spLocks/>
            </p:cNvSpPr>
            <p:nvPr userDrawn="1"/>
          </p:nvSpPr>
          <p:spPr bwMode="gray">
            <a:xfrm>
              <a:off x="11119527" y="4303151"/>
              <a:ext cx="798676" cy="228509"/>
            </a:xfrm>
            <a:custGeom>
              <a:avLst/>
              <a:gdLst>
                <a:gd name="T0" fmla="*/ 274 w 311"/>
                <a:gd name="T1" fmla="*/ 0 h 89"/>
                <a:gd name="T2" fmla="*/ 281 w 311"/>
                <a:gd name="T3" fmla="*/ 24 h 89"/>
                <a:gd name="T4" fmla="*/ 261 w 311"/>
                <a:gd name="T5" fmla="*/ 62 h 89"/>
                <a:gd name="T6" fmla="*/ 236 w 311"/>
                <a:gd name="T7" fmla="*/ 69 h 89"/>
                <a:gd name="T8" fmla="*/ 15 w 311"/>
                <a:gd name="T9" fmla="*/ 69 h 89"/>
                <a:gd name="T10" fmla="*/ 0 w 311"/>
                <a:gd name="T11" fmla="*/ 67 h 89"/>
                <a:gd name="T12" fmla="*/ 45 w 311"/>
                <a:gd name="T13" fmla="*/ 89 h 89"/>
                <a:gd name="T14" fmla="*/ 266 w 311"/>
                <a:gd name="T15" fmla="*/ 89 h 89"/>
                <a:gd name="T16" fmla="*/ 290 w 311"/>
                <a:gd name="T17" fmla="*/ 82 h 89"/>
                <a:gd name="T18" fmla="*/ 311 w 311"/>
                <a:gd name="T19" fmla="*/ 44 h 89"/>
                <a:gd name="T20" fmla="*/ 274 w 311"/>
                <a:gd name="T21"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1" h="89">
                  <a:moveTo>
                    <a:pt x="274" y="0"/>
                  </a:moveTo>
                  <a:cubicBezTo>
                    <a:pt x="279" y="7"/>
                    <a:pt x="281" y="15"/>
                    <a:pt x="281" y="24"/>
                  </a:cubicBezTo>
                  <a:cubicBezTo>
                    <a:pt x="281" y="40"/>
                    <a:pt x="273" y="54"/>
                    <a:pt x="261" y="62"/>
                  </a:cubicBezTo>
                  <a:cubicBezTo>
                    <a:pt x="253" y="66"/>
                    <a:pt x="245" y="69"/>
                    <a:pt x="236" y="69"/>
                  </a:cubicBezTo>
                  <a:cubicBezTo>
                    <a:pt x="15" y="69"/>
                    <a:pt x="15" y="69"/>
                    <a:pt x="15" y="69"/>
                  </a:cubicBezTo>
                  <a:cubicBezTo>
                    <a:pt x="10" y="69"/>
                    <a:pt x="4" y="68"/>
                    <a:pt x="0" y="67"/>
                  </a:cubicBezTo>
                  <a:cubicBezTo>
                    <a:pt x="10" y="81"/>
                    <a:pt x="26" y="89"/>
                    <a:pt x="45" y="89"/>
                  </a:cubicBezTo>
                  <a:cubicBezTo>
                    <a:pt x="266" y="89"/>
                    <a:pt x="266" y="89"/>
                    <a:pt x="266" y="89"/>
                  </a:cubicBezTo>
                  <a:cubicBezTo>
                    <a:pt x="275" y="89"/>
                    <a:pt x="283" y="87"/>
                    <a:pt x="290" y="82"/>
                  </a:cubicBezTo>
                  <a:cubicBezTo>
                    <a:pt x="303" y="74"/>
                    <a:pt x="311" y="60"/>
                    <a:pt x="311" y="44"/>
                  </a:cubicBezTo>
                  <a:cubicBezTo>
                    <a:pt x="311" y="22"/>
                    <a:pt x="295" y="4"/>
                    <a:pt x="274"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7" name="Freeform 240"/>
            <p:cNvSpPr>
              <a:spLocks/>
            </p:cNvSpPr>
            <p:nvPr userDrawn="1"/>
          </p:nvSpPr>
          <p:spPr bwMode="gray">
            <a:xfrm>
              <a:off x="11088467" y="4065768"/>
              <a:ext cx="754305" cy="414867"/>
            </a:xfrm>
            <a:custGeom>
              <a:avLst/>
              <a:gdLst>
                <a:gd name="T0" fmla="*/ 286 w 293"/>
                <a:gd name="T1" fmla="*/ 93 h 162"/>
                <a:gd name="T2" fmla="*/ 280 w 293"/>
                <a:gd name="T3" fmla="*/ 85 h 162"/>
                <a:gd name="T4" fmla="*/ 280 w 293"/>
                <a:gd name="T5" fmla="*/ 81 h 162"/>
                <a:gd name="T6" fmla="*/ 239 w 293"/>
                <a:gd name="T7" fmla="*/ 26 h 162"/>
                <a:gd name="T8" fmla="*/ 223 w 293"/>
                <a:gd name="T9" fmla="*/ 24 h 162"/>
                <a:gd name="T10" fmla="*/ 190 w 293"/>
                <a:gd name="T11" fmla="*/ 35 h 162"/>
                <a:gd name="T12" fmla="*/ 166 w 293"/>
                <a:gd name="T13" fmla="*/ 11 h 162"/>
                <a:gd name="T14" fmla="*/ 152 w 293"/>
                <a:gd name="T15" fmla="*/ 4 h 162"/>
                <a:gd name="T16" fmla="*/ 128 w 293"/>
                <a:gd name="T17" fmla="*/ 0 h 162"/>
                <a:gd name="T18" fmla="*/ 57 w 293"/>
                <a:gd name="T19" fmla="*/ 68 h 162"/>
                <a:gd name="T20" fmla="*/ 57 w 293"/>
                <a:gd name="T21" fmla="*/ 69 h 162"/>
                <a:gd name="T22" fmla="*/ 57 w 293"/>
                <a:gd name="T23" fmla="*/ 69 h 162"/>
                <a:gd name="T24" fmla="*/ 0 w 293"/>
                <a:gd name="T25" fmla="*/ 126 h 162"/>
                <a:gd name="T26" fmla="*/ 12 w 293"/>
                <a:gd name="T27" fmla="*/ 160 h 162"/>
                <a:gd name="T28" fmla="*/ 27 w 293"/>
                <a:gd name="T29" fmla="*/ 162 h 162"/>
                <a:gd name="T30" fmla="*/ 248 w 293"/>
                <a:gd name="T31" fmla="*/ 162 h 162"/>
                <a:gd name="T32" fmla="*/ 273 w 293"/>
                <a:gd name="T33" fmla="*/ 155 h 162"/>
                <a:gd name="T34" fmla="*/ 293 w 293"/>
                <a:gd name="T35" fmla="*/ 117 h 162"/>
                <a:gd name="T36" fmla="*/ 286 w 293"/>
                <a:gd name="T37" fmla="*/ 93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93" h="162">
                  <a:moveTo>
                    <a:pt x="286" y="93"/>
                  </a:moveTo>
                  <a:cubicBezTo>
                    <a:pt x="284" y="90"/>
                    <a:pt x="282" y="87"/>
                    <a:pt x="280" y="85"/>
                  </a:cubicBezTo>
                  <a:cubicBezTo>
                    <a:pt x="280" y="84"/>
                    <a:pt x="280" y="82"/>
                    <a:pt x="280" y="81"/>
                  </a:cubicBezTo>
                  <a:cubicBezTo>
                    <a:pt x="280" y="55"/>
                    <a:pt x="262" y="33"/>
                    <a:pt x="239" y="26"/>
                  </a:cubicBezTo>
                  <a:cubicBezTo>
                    <a:pt x="234" y="25"/>
                    <a:pt x="229" y="24"/>
                    <a:pt x="223" y="24"/>
                  </a:cubicBezTo>
                  <a:cubicBezTo>
                    <a:pt x="211" y="24"/>
                    <a:pt x="199" y="28"/>
                    <a:pt x="190" y="35"/>
                  </a:cubicBezTo>
                  <a:cubicBezTo>
                    <a:pt x="184" y="25"/>
                    <a:pt x="176" y="17"/>
                    <a:pt x="166" y="11"/>
                  </a:cubicBezTo>
                  <a:cubicBezTo>
                    <a:pt x="162" y="8"/>
                    <a:pt x="157" y="6"/>
                    <a:pt x="152" y="4"/>
                  </a:cubicBezTo>
                  <a:cubicBezTo>
                    <a:pt x="144" y="1"/>
                    <a:pt x="137" y="0"/>
                    <a:pt x="128" y="0"/>
                  </a:cubicBezTo>
                  <a:cubicBezTo>
                    <a:pt x="90" y="0"/>
                    <a:pt x="59" y="30"/>
                    <a:pt x="57" y="68"/>
                  </a:cubicBezTo>
                  <a:cubicBezTo>
                    <a:pt x="57" y="68"/>
                    <a:pt x="57" y="69"/>
                    <a:pt x="57" y="69"/>
                  </a:cubicBezTo>
                  <a:cubicBezTo>
                    <a:pt x="57" y="69"/>
                    <a:pt x="57" y="69"/>
                    <a:pt x="57" y="69"/>
                  </a:cubicBezTo>
                  <a:cubicBezTo>
                    <a:pt x="25" y="69"/>
                    <a:pt x="0" y="95"/>
                    <a:pt x="0" y="126"/>
                  </a:cubicBezTo>
                  <a:cubicBezTo>
                    <a:pt x="0" y="139"/>
                    <a:pt x="4" y="151"/>
                    <a:pt x="12" y="160"/>
                  </a:cubicBezTo>
                  <a:cubicBezTo>
                    <a:pt x="16" y="161"/>
                    <a:pt x="22" y="162"/>
                    <a:pt x="27" y="162"/>
                  </a:cubicBezTo>
                  <a:cubicBezTo>
                    <a:pt x="248" y="162"/>
                    <a:pt x="248" y="162"/>
                    <a:pt x="248" y="162"/>
                  </a:cubicBezTo>
                  <a:cubicBezTo>
                    <a:pt x="257" y="162"/>
                    <a:pt x="265" y="159"/>
                    <a:pt x="273" y="155"/>
                  </a:cubicBezTo>
                  <a:cubicBezTo>
                    <a:pt x="285" y="147"/>
                    <a:pt x="293" y="133"/>
                    <a:pt x="293" y="117"/>
                  </a:cubicBezTo>
                  <a:cubicBezTo>
                    <a:pt x="293" y="108"/>
                    <a:pt x="291" y="100"/>
                    <a:pt x="286" y="9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8" name="Freeform 241"/>
            <p:cNvSpPr>
              <a:spLocks/>
            </p:cNvSpPr>
            <p:nvPr userDrawn="1"/>
          </p:nvSpPr>
          <p:spPr bwMode="gray">
            <a:xfrm>
              <a:off x="7478897" y="4744642"/>
              <a:ext cx="585696" cy="168609"/>
            </a:xfrm>
            <a:custGeom>
              <a:avLst/>
              <a:gdLst>
                <a:gd name="T0" fmla="*/ 201 w 228"/>
                <a:gd name="T1" fmla="*/ 0 h 66"/>
                <a:gd name="T2" fmla="*/ 206 w 228"/>
                <a:gd name="T3" fmla="*/ 18 h 66"/>
                <a:gd name="T4" fmla="*/ 191 w 228"/>
                <a:gd name="T5" fmla="*/ 46 h 66"/>
                <a:gd name="T6" fmla="*/ 173 w 228"/>
                <a:gd name="T7" fmla="*/ 51 h 66"/>
                <a:gd name="T8" fmla="*/ 11 w 228"/>
                <a:gd name="T9" fmla="*/ 51 h 66"/>
                <a:gd name="T10" fmla="*/ 0 w 228"/>
                <a:gd name="T11" fmla="*/ 49 h 66"/>
                <a:gd name="T12" fmla="*/ 33 w 228"/>
                <a:gd name="T13" fmla="*/ 66 h 66"/>
                <a:gd name="T14" fmla="*/ 195 w 228"/>
                <a:gd name="T15" fmla="*/ 66 h 66"/>
                <a:gd name="T16" fmla="*/ 213 w 228"/>
                <a:gd name="T17" fmla="*/ 60 h 66"/>
                <a:gd name="T18" fmla="*/ 228 w 228"/>
                <a:gd name="T19" fmla="*/ 33 h 66"/>
                <a:gd name="T20" fmla="*/ 201 w 228"/>
                <a:gd name="T21" fmla="*/ 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8" h="66">
                  <a:moveTo>
                    <a:pt x="201" y="0"/>
                  </a:moveTo>
                  <a:cubicBezTo>
                    <a:pt x="204" y="5"/>
                    <a:pt x="206" y="11"/>
                    <a:pt x="206" y="18"/>
                  </a:cubicBezTo>
                  <a:cubicBezTo>
                    <a:pt x="206" y="29"/>
                    <a:pt x="200" y="40"/>
                    <a:pt x="191" y="46"/>
                  </a:cubicBezTo>
                  <a:cubicBezTo>
                    <a:pt x="186" y="49"/>
                    <a:pt x="180" y="51"/>
                    <a:pt x="173" y="51"/>
                  </a:cubicBezTo>
                  <a:cubicBezTo>
                    <a:pt x="11" y="51"/>
                    <a:pt x="11" y="51"/>
                    <a:pt x="11" y="51"/>
                  </a:cubicBezTo>
                  <a:cubicBezTo>
                    <a:pt x="7" y="51"/>
                    <a:pt x="3" y="50"/>
                    <a:pt x="0" y="49"/>
                  </a:cubicBezTo>
                  <a:cubicBezTo>
                    <a:pt x="7" y="59"/>
                    <a:pt x="19" y="66"/>
                    <a:pt x="33" y="66"/>
                  </a:cubicBezTo>
                  <a:cubicBezTo>
                    <a:pt x="195" y="66"/>
                    <a:pt x="195" y="66"/>
                    <a:pt x="195" y="66"/>
                  </a:cubicBezTo>
                  <a:cubicBezTo>
                    <a:pt x="202" y="66"/>
                    <a:pt x="208" y="64"/>
                    <a:pt x="213" y="60"/>
                  </a:cubicBezTo>
                  <a:cubicBezTo>
                    <a:pt x="222" y="55"/>
                    <a:pt x="228" y="44"/>
                    <a:pt x="228" y="33"/>
                  </a:cubicBezTo>
                  <a:cubicBezTo>
                    <a:pt x="228" y="16"/>
                    <a:pt x="216" y="3"/>
                    <a:pt x="201"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9" name="Freeform 242"/>
            <p:cNvSpPr>
              <a:spLocks/>
            </p:cNvSpPr>
            <p:nvPr userDrawn="1"/>
          </p:nvSpPr>
          <p:spPr bwMode="gray">
            <a:xfrm>
              <a:off x="7454492" y="4569376"/>
              <a:ext cx="554636" cy="306159"/>
            </a:xfrm>
            <a:custGeom>
              <a:avLst/>
              <a:gdLst>
                <a:gd name="T0" fmla="*/ 210 w 215"/>
                <a:gd name="T1" fmla="*/ 68 h 119"/>
                <a:gd name="T2" fmla="*/ 205 w 215"/>
                <a:gd name="T3" fmla="*/ 62 h 119"/>
                <a:gd name="T4" fmla="*/ 205 w 215"/>
                <a:gd name="T5" fmla="*/ 59 h 119"/>
                <a:gd name="T6" fmla="*/ 175 w 215"/>
                <a:gd name="T7" fmla="*/ 19 h 119"/>
                <a:gd name="T8" fmla="*/ 164 w 215"/>
                <a:gd name="T9" fmla="*/ 18 h 119"/>
                <a:gd name="T10" fmla="*/ 139 w 215"/>
                <a:gd name="T11" fmla="*/ 26 h 119"/>
                <a:gd name="T12" fmla="*/ 122 w 215"/>
                <a:gd name="T13" fmla="*/ 8 h 119"/>
                <a:gd name="T14" fmla="*/ 111 w 215"/>
                <a:gd name="T15" fmla="*/ 3 h 119"/>
                <a:gd name="T16" fmla="*/ 94 w 215"/>
                <a:gd name="T17" fmla="*/ 0 h 119"/>
                <a:gd name="T18" fmla="*/ 42 w 215"/>
                <a:gd name="T19" fmla="*/ 50 h 119"/>
                <a:gd name="T20" fmla="*/ 42 w 215"/>
                <a:gd name="T21" fmla="*/ 51 h 119"/>
                <a:gd name="T22" fmla="*/ 42 w 215"/>
                <a:gd name="T23" fmla="*/ 51 h 119"/>
                <a:gd name="T24" fmla="*/ 0 w 215"/>
                <a:gd name="T25" fmla="*/ 92 h 119"/>
                <a:gd name="T26" fmla="*/ 9 w 215"/>
                <a:gd name="T27" fmla="*/ 117 h 119"/>
                <a:gd name="T28" fmla="*/ 20 w 215"/>
                <a:gd name="T29" fmla="*/ 119 h 119"/>
                <a:gd name="T30" fmla="*/ 182 w 215"/>
                <a:gd name="T31" fmla="*/ 119 h 119"/>
                <a:gd name="T32" fmla="*/ 200 w 215"/>
                <a:gd name="T33" fmla="*/ 114 h 119"/>
                <a:gd name="T34" fmla="*/ 215 w 215"/>
                <a:gd name="T35" fmla="*/ 86 h 119"/>
                <a:gd name="T36" fmla="*/ 210 w 215"/>
                <a:gd name="T37" fmla="*/ 68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15" h="119">
                  <a:moveTo>
                    <a:pt x="210" y="68"/>
                  </a:moveTo>
                  <a:cubicBezTo>
                    <a:pt x="209" y="66"/>
                    <a:pt x="207" y="64"/>
                    <a:pt x="205" y="62"/>
                  </a:cubicBezTo>
                  <a:cubicBezTo>
                    <a:pt x="205" y="61"/>
                    <a:pt x="205" y="60"/>
                    <a:pt x="205" y="59"/>
                  </a:cubicBezTo>
                  <a:cubicBezTo>
                    <a:pt x="205" y="40"/>
                    <a:pt x="193" y="24"/>
                    <a:pt x="175" y="19"/>
                  </a:cubicBezTo>
                  <a:cubicBezTo>
                    <a:pt x="172" y="18"/>
                    <a:pt x="168" y="18"/>
                    <a:pt x="164" y="18"/>
                  </a:cubicBezTo>
                  <a:cubicBezTo>
                    <a:pt x="155" y="18"/>
                    <a:pt x="146" y="21"/>
                    <a:pt x="139" y="26"/>
                  </a:cubicBezTo>
                  <a:cubicBezTo>
                    <a:pt x="135" y="19"/>
                    <a:pt x="129" y="12"/>
                    <a:pt x="122" y="8"/>
                  </a:cubicBezTo>
                  <a:cubicBezTo>
                    <a:pt x="119" y="6"/>
                    <a:pt x="115" y="4"/>
                    <a:pt x="111" y="3"/>
                  </a:cubicBezTo>
                  <a:cubicBezTo>
                    <a:pt x="106" y="1"/>
                    <a:pt x="100" y="0"/>
                    <a:pt x="94" y="0"/>
                  </a:cubicBezTo>
                  <a:cubicBezTo>
                    <a:pt x="66" y="0"/>
                    <a:pt x="43" y="22"/>
                    <a:pt x="42" y="50"/>
                  </a:cubicBezTo>
                  <a:cubicBezTo>
                    <a:pt x="42" y="50"/>
                    <a:pt x="42" y="51"/>
                    <a:pt x="42" y="51"/>
                  </a:cubicBezTo>
                  <a:cubicBezTo>
                    <a:pt x="42" y="51"/>
                    <a:pt x="42" y="51"/>
                    <a:pt x="42" y="51"/>
                  </a:cubicBezTo>
                  <a:cubicBezTo>
                    <a:pt x="19" y="51"/>
                    <a:pt x="0" y="69"/>
                    <a:pt x="0" y="92"/>
                  </a:cubicBezTo>
                  <a:cubicBezTo>
                    <a:pt x="0" y="102"/>
                    <a:pt x="3" y="110"/>
                    <a:pt x="9" y="117"/>
                  </a:cubicBezTo>
                  <a:cubicBezTo>
                    <a:pt x="12" y="118"/>
                    <a:pt x="16" y="119"/>
                    <a:pt x="20" y="119"/>
                  </a:cubicBezTo>
                  <a:cubicBezTo>
                    <a:pt x="182" y="119"/>
                    <a:pt x="182" y="119"/>
                    <a:pt x="182" y="119"/>
                  </a:cubicBezTo>
                  <a:cubicBezTo>
                    <a:pt x="189" y="119"/>
                    <a:pt x="195" y="117"/>
                    <a:pt x="200" y="114"/>
                  </a:cubicBezTo>
                  <a:cubicBezTo>
                    <a:pt x="209" y="108"/>
                    <a:pt x="215" y="97"/>
                    <a:pt x="215" y="86"/>
                  </a:cubicBezTo>
                  <a:cubicBezTo>
                    <a:pt x="215" y="79"/>
                    <a:pt x="213" y="73"/>
                    <a:pt x="210" y="6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0" name="Freeform 243"/>
            <p:cNvSpPr>
              <a:spLocks/>
            </p:cNvSpPr>
            <p:nvPr userDrawn="1"/>
          </p:nvSpPr>
          <p:spPr bwMode="gray">
            <a:xfrm>
              <a:off x="8151115" y="2297587"/>
              <a:ext cx="470331" cy="133113"/>
            </a:xfrm>
            <a:custGeom>
              <a:avLst/>
              <a:gdLst>
                <a:gd name="T0" fmla="*/ 161 w 183"/>
                <a:gd name="T1" fmla="*/ 0 h 52"/>
                <a:gd name="T2" fmla="*/ 165 w 183"/>
                <a:gd name="T3" fmla="*/ 14 h 52"/>
                <a:gd name="T4" fmla="*/ 153 w 183"/>
                <a:gd name="T5" fmla="*/ 36 h 52"/>
                <a:gd name="T6" fmla="*/ 139 w 183"/>
                <a:gd name="T7" fmla="*/ 41 h 52"/>
                <a:gd name="T8" fmla="*/ 9 w 183"/>
                <a:gd name="T9" fmla="*/ 41 h 52"/>
                <a:gd name="T10" fmla="*/ 0 w 183"/>
                <a:gd name="T11" fmla="*/ 39 h 52"/>
                <a:gd name="T12" fmla="*/ 27 w 183"/>
                <a:gd name="T13" fmla="*/ 52 h 52"/>
                <a:gd name="T14" fmla="*/ 156 w 183"/>
                <a:gd name="T15" fmla="*/ 52 h 52"/>
                <a:gd name="T16" fmla="*/ 171 w 183"/>
                <a:gd name="T17" fmla="*/ 48 h 52"/>
                <a:gd name="T18" fmla="*/ 183 w 183"/>
                <a:gd name="T19" fmla="*/ 26 h 52"/>
                <a:gd name="T20" fmla="*/ 161 w 183"/>
                <a:gd name="T21"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3" h="52">
                  <a:moveTo>
                    <a:pt x="161" y="0"/>
                  </a:moveTo>
                  <a:cubicBezTo>
                    <a:pt x="164" y="4"/>
                    <a:pt x="165" y="9"/>
                    <a:pt x="165" y="14"/>
                  </a:cubicBezTo>
                  <a:cubicBezTo>
                    <a:pt x="165" y="23"/>
                    <a:pt x="161" y="31"/>
                    <a:pt x="153" y="36"/>
                  </a:cubicBezTo>
                  <a:cubicBezTo>
                    <a:pt x="149" y="39"/>
                    <a:pt x="144" y="41"/>
                    <a:pt x="139" y="41"/>
                  </a:cubicBezTo>
                  <a:cubicBezTo>
                    <a:pt x="9" y="41"/>
                    <a:pt x="9" y="41"/>
                    <a:pt x="9" y="41"/>
                  </a:cubicBezTo>
                  <a:cubicBezTo>
                    <a:pt x="6" y="41"/>
                    <a:pt x="3" y="40"/>
                    <a:pt x="0" y="39"/>
                  </a:cubicBezTo>
                  <a:cubicBezTo>
                    <a:pt x="6" y="47"/>
                    <a:pt x="16" y="52"/>
                    <a:pt x="27" y="52"/>
                  </a:cubicBezTo>
                  <a:cubicBezTo>
                    <a:pt x="156" y="52"/>
                    <a:pt x="156" y="52"/>
                    <a:pt x="156" y="52"/>
                  </a:cubicBezTo>
                  <a:cubicBezTo>
                    <a:pt x="162" y="52"/>
                    <a:pt x="167" y="51"/>
                    <a:pt x="171" y="48"/>
                  </a:cubicBezTo>
                  <a:cubicBezTo>
                    <a:pt x="178" y="43"/>
                    <a:pt x="183" y="35"/>
                    <a:pt x="183" y="26"/>
                  </a:cubicBezTo>
                  <a:cubicBezTo>
                    <a:pt x="183" y="13"/>
                    <a:pt x="174" y="2"/>
                    <a:pt x="161"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1" name="Freeform 244"/>
            <p:cNvSpPr>
              <a:spLocks/>
            </p:cNvSpPr>
            <p:nvPr userDrawn="1"/>
          </p:nvSpPr>
          <p:spPr bwMode="gray">
            <a:xfrm>
              <a:off x="8135586" y="2157820"/>
              <a:ext cx="439272" cy="246258"/>
            </a:xfrm>
            <a:custGeom>
              <a:avLst/>
              <a:gdLst>
                <a:gd name="T0" fmla="*/ 167 w 171"/>
                <a:gd name="T1" fmla="*/ 55 h 96"/>
                <a:gd name="T2" fmla="*/ 163 w 171"/>
                <a:gd name="T3" fmla="*/ 50 h 96"/>
                <a:gd name="T4" fmla="*/ 164 w 171"/>
                <a:gd name="T5" fmla="*/ 48 h 96"/>
                <a:gd name="T6" fmla="*/ 139 w 171"/>
                <a:gd name="T7" fmla="*/ 16 h 96"/>
                <a:gd name="T8" fmla="*/ 130 w 171"/>
                <a:gd name="T9" fmla="*/ 15 h 96"/>
                <a:gd name="T10" fmla="*/ 111 w 171"/>
                <a:gd name="T11" fmla="*/ 21 h 96"/>
                <a:gd name="T12" fmla="*/ 97 w 171"/>
                <a:gd name="T13" fmla="*/ 7 h 96"/>
                <a:gd name="T14" fmla="*/ 89 w 171"/>
                <a:gd name="T15" fmla="*/ 3 h 96"/>
                <a:gd name="T16" fmla="*/ 75 w 171"/>
                <a:gd name="T17" fmla="*/ 0 h 96"/>
                <a:gd name="T18" fmla="*/ 33 w 171"/>
                <a:gd name="T19" fmla="*/ 40 h 96"/>
                <a:gd name="T20" fmla="*/ 33 w 171"/>
                <a:gd name="T21" fmla="*/ 41 h 96"/>
                <a:gd name="T22" fmla="*/ 33 w 171"/>
                <a:gd name="T23" fmla="*/ 41 h 96"/>
                <a:gd name="T24" fmla="*/ 0 w 171"/>
                <a:gd name="T25" fmla="*/ 74 h 96"/>
                <a:gd name="T26" fmla="*/ 6 w 171"/>
                <a:gd name="T27" fmla="*/ 94 h 96"/>
                <a:gd name="T28" fmla="*/ 15 w 171"/>
                <a:gd name="T29" fmla="*/ 96 h 96"/>
                <a:gd name="T30" fmla="*/ 145 w 171"/>
                <a:gd name="T31" fmla="*/ 96 h 96"/>
                <a:gd name="T32" fmla="*/ 159 w 171"/>
                <a:gd name="T33" fmla="*/ 91 h 96"/>
                <a:gd name="T34" fmla="*/ 171 w 171"/>
                <a:gd name="T35" fmla="*/ 69 h 96"/>
                <a:gd name="T36" fmla="*/ 167 w 171"/>
                <a:gd name="T37" fmla="*/ 5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71" h="96">
                  <a:moveTo>
                    <a:pt x="167" y="55"/>
                  </a:moveTo>
                  <a:cubicBezTo>
                    <a:pt x="166" y="53"/>
                    <a:pt x="165" y="52"/>
                    <a:pt x="163" y="50"/>
                  </a:cubicBezTo>
                  <a:cubicBezTo>
                    <a:pt x="164" y="49"/>
                    <a:pt x="164" y="49"/>
                    <a:pt x="164" y="48"/>
                  </a:cubicBezTo>
                  <a:cubicBezTo>
                    <a:pt x="164" y="33"/>
                    <a:pt x="153" y="20"/>
                    <a:pt x="139" y="16"/>
                  </a:cubicBezTo>
                  <a:cubicBezTo>
                    <a:pt x="136" y="15"/>
                    <a:pt x="134" y="15"/>
                    <a:pt x="130" y="15"/>
                  </a:cubicBezTo>
                  <a:cubicBezTo>
                    <a:pt x="123" y="15"/>
                    <a:pt x="116" y="17"/>
                    <a:pt x="111" y="21"/>
                  </a:cubicBezTo>
                  <a:cubicBezTo>
                    <a:pt x="107" y="15"/>
                    <a:pt x="103" y="10"/>
                    <a:pt x="97" y="7"/>
                  </a:cubicBezTo>
                  <a:cubicBezTo>
                    <a:pt x="94" y="5"/>
                    <a:pt x="92" y="4"/>
                    <a:pt x="89" y="3"/>
                  </a:cubicBezTo>
                  <a:cubicBezTo>
                    <a:pt x="84" y="1"/>
                    <a:pt x="80" y="0"/>
                    <a:pt x="75" y="0"/>
                  </a:cubicBezTo>
                  <a:cubicBezTo>
                    <a:pt x="52" y="0"/>
                    <a:pt x="34" y="18"/>
                    <a:pt x="33" y="40"/>
                  </a:cubicBezTo>
                  <a:cubicBezTo>
                    <a:pt x="33" y="41"/>
                    <a:pt x="33" y="41"/>
                    <a:pt x="33" y="41"/>
                  </a:cubicBezTo>
                  <a:cubicBezTo>
                    <a:pt x="33" y="41"/>
                    <a:pt x="33" y="41"/>
                    <a:pt x="33" y="41"/>
                  </a:cubicBezTo>
                  <a:cubicBezTo>
                    <a:pt x="14" y="41"/>
                    <a:pt x="0" y="56"/>
                    <a:pt x="0" y="74"/>
                  </a:cubicBezTo>
                  <a:cubicBezTo>
                    <a:pt x="0" y="82"/>
                    <a:pt x="2" y="89"/>
                    <a:pt x="6" y="94"/>
                  </a:cubicBezTo>
                  <a:cubicBezTo>
                    <a:pt x="9" y="95"/>
                    <a:pt x="12" y="96"/>
                    <a:pt x="15" y="96"/>
                  </a:cubicBezTo>
                  <a:cubicBezTo>
                    <a:pt x="145" y="96"/>
                    <a:pt x="145" y="96"/>
                    <a:pt x="145" y="96"/>
                  </a:cubicBezTo>
                  <a:cubicBezTo>
                    <a:pt x="150" y="96"/>
                    <a:pt x="155" y="94"/>
                    <a:pt x="159" y="91"/>
                  </a:cubicBezTo>
                  <a:cubicBezTo>
                    <a:pt x="167" y="86"/>
                    <a:pt x="171" y="78"/>
                    <a:pt x="171" y="69"/>
                  </a:cubicBezTo>
                  <a:cubicBezTo>
                    <a:pt x="171" y="64"/>
                    <a:pt x="170" y="59"/>
                    <a:pt x="167" y="5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4340719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912175C-3CF6-487A-9684-5B9CA6422935}" type="datetimeFigureOut">
              <a:rPr lang="en-US" smtClean="0"/>
              <a:t>1/9/2018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C8EB9E8-CA3A-4349-8165-A1A8FED2E9F7}" type="slidenum">
              <a:rPr lang="en-US" smtClean="0"/>
              <a:t>‹#›</a:t>
            </a:fld>
            <a:endParaRPr lang="en-US"/>
          </a:p>
        </p:txBody>
      </p:sp>
    </p:spTree>
    <p:extLst>
      <p:ext uri="{BB962C8B-B14F-4D97-AF65-F5344CB8AC3E}">
        <p14:creationId xmlns:p14="http://schemas.microsoft.com/office/powerpoint/2010/main" val="67621908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5"/>
            <a:ext cx="4840694" cy="1799462"/>
          </a:xfrm>
          <a:noFill/>
        </p:spPr>
        <p:txBody>
          <a:bodyPr lIns="146304" tIns="91440" rIns="146304" bIns="91440" anchor="t" anchorCtr="0"/>
          <a:lstStyle>
            <a:lvl1pPr>
              <a:defRPr sz="4705" spc="-98"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2" y="3877277"/>
            <a:ext cx="4840694"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367"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sp>
        <p:nvSpPr>
          <p:cNvPr id="8" name="Rectangle 7"/>
          <p:cNvSpPr/>
          <p:nvPr userDrawn="1"/>
        </p:nvSpPr>
        <p:spPr bwMode="gray">
          <a:xfrm>
            <a:off x="5334973" y="0"/>
            <a:ext cx="6857027"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90" name="MS logo gray - EMF"/>
          <p:cNvPicPr>
            <a:picLocks noChangeAspect="1"/>
          </p:cNvPicPr>
          <p:nvPr userDrawn="1"/>
        </p:nvPicPr>
        <p:blipFill>
          <a:blip r:embed="rId2"/>
          <a:stretch>
            <a:fillRect/>
          </a:stretch>
        </p:blipFill>
        <p:spPr bwMode="black">
          <a:xfrm>
            <a:off x="454013" y="470067"/>
            <a:ext cx="1423303" cy="304828"/>
          </a:xfrm>
          <a:prstGeom prst="rect">
            <a:avLst/>
          </a:prstGeom>
        </p:spPr>
      </p:pic>
      <p:grpSp>
        <p:nvGrpSpPr>
          <p:cNvPr id="714" name="Group 713"/>
          <p:cNvGrpSpPr>
            <a:grpSpLocks noChangeAspect="1"/>
          </p:cNvGrpSpPr>
          <p:nvPr userDrawn="1"/>
        </p:nvGrpSpPr>
        <p:grpSpPr bwMode="gray">
          <a:xfrm>
            <a:off x="7348884" y="2084130"/>
            <a:ext cx="4335033" cy="3944829"/>
            <a:chOff x="4158236" y="1224815"/>
            <a:chExt cx="4421959" cy="4023360"/>
          </a:xfrm>
        </p:grpSpPr>
        <p:grpSp>
          <p:nvGrpSpPr>
            <p:cNvPr id="715" name="Group 714"/>
            <p:cNvGrpSpPr/>
            <p:nvPr userDrawn="1"/>
          </p:nvGrpSpPr>
          <p:grpSpPr bwMode="gray">
            <a:xfrm>
              <a:off x="4386601" y="1224815"/>
              <a:ext cx="4160377" cy="4023360"/>
              <a:chOff x="4386601" y="1224815"/>
              <a:chExt cx="4160377" cy="4023360"/>
            </a:xfrm>
          </p:grpSpPr>
          <p:sp>
            <p:nvSpPr>
              <p:cNvPr id="768" name="Freeform 18"/>
              <p:cNvSpPr>
                <a:spLocks/>
              </p:cNvSpPr>
              <p:nvPr userDrawn="1"/>
            </p:nvSpPr>
            <p:spPr bwMode="gray">
              <a:xfrm>
                <a:off x="5922868" y="1503003"/>
                <a:ext cx="45674" cy="477490"/>
              </a:xfrm>
              <a:custGeom>
                <a:avLst/>
                <a:gdLst>
                  <a:gd name="T0" fmla="*/ 11 w 11"/>
                  <a:gd name="T1" fmla="*/ 115 h 115"/>
                  <a:gd name="T2" fmla="*/ 0 w 11"/>
                  <a:gd name="T3" fmla="*/ 115 h 115"/>
                  <a:gd name="T4" fmla="*/ 2 w 11"/>
                  <a:gd name="T5" fmla="*/ 0 h 115"/>
                  <a:gd name="T6" fmla="*/ 9 w 11"/>
                  <a:gd name="T7" fmla="*/ 0 h 115"/>
                  <a:gd name="T8" fmla="*/ 11 w 11"/>
                  <a:gd name="T9" fmla="*/ 115 h 115"/>
                </a:gdLst>
                <a:ahLst/>
                <a:cxnLst>
                  <a:cxn ang="0">
                    <a:pos x="T0" y="T1"/>
                  </a:cxn>
                  <a:cxn ang="0">
                    <a:pos x="T2" y="T3"/>
                  </a:cxn>
                  <a:cxn ang="0">
                    <a:pos x="T4" y="T5"/>
                  </a:cxn>
                  <a:cxn ang="0">
                    <a:pos x="T6" y="T7"/>
                  </a:cxn>
                  <a:cxn ang="0">
                    <a:pos x="T8" y="T9"/>
                  </a:cxn>
                </a:cxnLst>
                <a:rect l="0" t="0" r="r" b="b"/>
                <a:pathLst>
                  <a:path w="11" h="115">
                    <a:moveTo>
                      <a:pt x="11" y="115"/>
                    </a:moveTo>
                    <a:lnTo>
                      <a:pt x="0" y="115"/>
                    </a:lnTo>
                    <a:lnTo>
                      <a:pt x="2" y="0"/>
                    </a:lnTo>
                    <a:lnTo>
                      <a:pt x="9" y="0"/>
                    </a:lnTo>
                    <a:lnTo>
                      <a:pt x="11" y="1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9" name="Freeform 19"/>
              <p:cNvSpPr>
                <a:spLocks/>
              </p:cNvSpPr>
              <p:nvPr userDrawn="1"/>
            </p:nvSpPr>
            <p:spPr bwMode="gray">
              <a:xfrm>
                <a:off x="5781697" y="1494698"/>
                <a:ext cx="178540" cy="53978"/>
              </a:xfrm>
              <a:custGeom>
                <a:avLst/>
                <a:gdLst>
                  <a:gd name="T0" fmla="*/ 47 w 49"/>
                  <a:gd name="T1" fmla="*/ 0 h 15"/>
                  <a:gd name="T2" fmla="*/ 1 w 49"/>
                  <a:gd name="T3" fmla="*/ 11 h 15"/>
                  <a:gd name="T4" fmla="*/ 49 w 49"/>
                  <a:gd name="T5" fmla="*/ 8 h 15"/>
                  <a:gd name="T6" fmla="*/ 47 w 49"/>
                  <a:gd name="T7" fmla="*/ 0 h 15"/>
                </a:gdLst>
                <a:ahLst/>
                <a:cxnLst>
                  <a:cxn ang="0">
                    <a:pos x="T0" y="T1"/>
                  </a:cxn>
                  <a:cxn ang="0">
                    <a:pos x="T2" y="T3"/>
                  </a:cxn>
                  <a:cxn ang="0">
                    <a:pos x="T4" y="T5"/>
                  </a:cxn>
                  <a:cxn ang="0">
                    <a:pos x="T6" y="T7"/>
                  </a:cxn>
                </a:cxnLst>
                <a:rect l="0" t="0" r="r" b="b"/>
                <a:pathLst>
                  <a:path w="49" h="15">
                    <a:moveTo>
                      <a:pt x="47" y="0"/>
                    </a:moveTo>
                    <a:cubicBezTo>
                      <a:pt x="1" y="6"/>
                      <a:pt x="0" y="10"/>
                      <a:pt x="1" y="11"/>
                    </a:cubicBezTo>
                    <a:cubicBezTo>
                      <a:pt x="1" y="12"/>
                      <a:pt x="3" y="15"/>
                      <a:pt x="49" y="8"/>
                    </a:cubicBezTo>
                    <a:lnTo>
                      <a:pt x="4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0" name="Freeform 20"/>
              <p:cNvSpPr>
                <a:spLocks/>
              </p:cNvSpPr>
              <p:nvPr userDrawn="1"/>
            </p:nvSpPr>
            <p:spPr bwMode="gray">
              <a:xfrm>
                <a:off x="5927019" y="1498852"/>
                <a:ext cx="124562" cy="153628"/>
              </a:xfrm>
              <a:custGeom>
                <a:avLst/>
                <a:gdLst>
                  <a:gd name="T0" fmla="*/ 0 w 34"/>
                  <a:gd name="T1" fmla="*/ 5 h 43"/>
                  <a:gd name="T2" fmla="*/ 30 w 34"/>
                  <a:gd name="T3" fmla="*/ 41 h 43"/>
                  <a:gd name="T4" fmla="*/ 7 w 34"/>
                  <a:gd name="T5" fmla="*/ 0 h 43"/>
                  <a:gd name="T6" fmla="*/ 0 w 34"/>
                  <a:gd name="T7" fmla="*/ 5 h 43"/>
                </a:gdLst>
                <a:ahLst/>
                <a:cxnLst>
                  <a:cxn ang="0">
                    <a:pos x="T0" y="T1"/>
                  </a:cxn>
                  <a:cxn ang="0">
                    <a:pos x="T2" y="T3"/>
                  </a:cxn>
                  <a:cxn ang="0">
                    <a:pos x="T4" y="T5"/>
                  </a:cxn>
                  <a:cxn ang="0">
                    <a:pos x="T6" y="T7"/>
                  </a:cxn>
                </a:cxnLst>
                <a:rect l="0" t="0" r="r" b="b"/>
                <a:pathLst>
                  <a:path w="34" h="43">
                    <a:moveTo>
                      <a:pt x="0" y="5"/>
                    </a:moveTo>
                    <a:cubicBezTo>
                      <a:pt x="26" y="43"/>
                      <a:pt x="29" y="42"/>
                      <a:pt x="30" y="41"/>
                    </a:cubicBezTo>
                    <a:cubicBezTo>
                      <a:pt x="31" y="40"/>
                      <a:pt x="34" y="38"/>
                      <a:pt x="7" y="0"/>
                    </a:cubicBezTo>
                    <a:lnTo>
                      <a:pt x="0"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1" name="Freeform 21"/>
              <p:cNvSpPr>
                <a:spLocks/>
              </p:cNvSpPr>
              <p:nvPr userDrawn="1"/>
            </p:nvSpPr>
            <p:spPr bwMode="gray">
              <a:xfrm>
                <a:off x="5927019" y="1349377"/>
                <a:ext cx="78891" cy="170236"/>
              </a:xfrm>
              <a:custGeom>
                <a:avLst/>
                <a:gdLst>
                  <a:gd name="T0" fmla="*/ 0 w 22"/>
                  <a:gd name="T1" fmla="*/ 45 h 47"/>
                  <a:gd name="T2" fmla="*/ 18 w 22"/>
                  <a:gd name="T3" fmla="*/ 1 h 47"/>
                  <a:gd name="T4" fmla="*/ 8 w 22"/>
                  <a:gd name="T5" fmla="*/ 47 h 47"/>
                  <a:gd name="T6" fmla="*/ 0 w 22"/>
                  <a:gd name="T7" fmla="*/ 45 h 47"/>
                </a:gdLst>
                <a:ahLst/>
                <a:cxnLst>
                  <a:cxn ang="0">
                    <a:pos x="T0" y="T1"/>
                  </a:cxn>
                  <a:cxn ang="0">
                    <a:pos x="T2" y="T3"/>
                  </a:cxn>
                  <a:cxn ang="0">
                    <a:pos x="T4" y="T5"/>
                  </a:cxn>
                  <a:cxn ang="0">
                    <a:pos x="T6" y="T7"/>
                  </a:cxn>
                </a:cxnLst>
                <a:rect l="0" t="0" r="r" b="b"/>
                <a:pathLst>
                  <a:path w="22" h="47">
                    <a:moveTo>
                      <a:pt x="0" y="45"/>
                    </a:moveTo>
                    <a:cubicBezTo>
                      <a:pt x="14" y="0"/>
                      <a:pt x="17" y="1"/>
                      <a:pt x="18" y="1"/>
                    </a:cubicBezTo>
                    <a:cubicBezTo>
                      <a:pt x="19" y="2"/>
                      <a:pt x="22" y="3"/>
                      <a:pt x="8" y="47"/>
                    </a:cubicBezTo>
                    <a:lnTo>
                      <a:pt x="0" y="4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2" name="Freeform 22"/>
              <p:cNvSpPr>
                <a:spLocks/>
              </p:cNvSpPr>
              <p:nvPr userDrawn="1"/>
            </p:nvSpPr>
            <p:spPr bwMode="gray">
              <a:xfrm>
                <a:off x="5569940" y="1581893"/>
                <a:ext cx="49825" cy="373687"/>
              </a:xfrm>
              <a:custGeom>
                <a:avLst/>
                <a:gdLst>
                  <a:gd name="T0" fmla="*/ 12 w 12"/>
                  <a:gd name="T1" fmla="*/ 90 h 90"/>
                  <a:gd name="T2" fmla="*/ 0 w 12"/>
                  <a:gd name="T3" fmla="*/ 90 h 90"/>
                  <a:gd name="T4" fmla="*/ 1 w 12"/>
                  <a:gd name="T5" fmla="*/ 0 h 90"/>
                  <a:gd name="T6" fmla="*/ 10 w 12"/>
                  <a:gd name="T7" fmla="*/ 0 h 90"/>
                  <a:gd name="T8" fmla="*/ 12 w 12"/>
                  <a:gd name="T9" fmla="*/ 90 h 90"/>
                </a:gdLst>
                <a:ahLst/>
                <a:cxnLst>
                  <a:cxn ang="0">
                    <a:pos x="T0" y="T1"/>
                  </a:cxn>
                  <a:cxn ang="0">
                    <a:pos x="T2" y="T3"/>
                  </a:cxn>
                  <a:cxn ang="0">
                    <a:pos x="T4" y="T5"/>
                  </a:cxn>
                  <a:cxn ang="0">
                    <a:pos x="T6" y="T7"/>
                  </a:cxn>
                  <a:cxn ang="0">
                    <a:pos x="T8" y="T9"/>
                  </a:cxn>
                </a:cxnLst>
                <a:rect l="0" t="0" r="r" b="b"/>
                <a:pathLst>
                  <a:path w="12" h="90">
                    <a:moveTo>
                      <a:pt x="12" y="90"/>
                    </a:moveTo>
                    <a:lnTo>
                      <a:pt x="0" y="90"/>
                    </a:lnTo>
                    <a:lnTo>
                      <a:pt x="1" y="0"/>
                    </a:lnTo>
                    <a:lnTo>
                      <a:pt x="10" y="0"/>
                    </a:lnTo>
                    <a:lnTo>
                      <a:pt x="12" y="9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3" name="Freeform 23"/>
              <p:cNvSpPr>
                <a:spLocks/>
              </p:cNvSpPr>
              <p:nvPr userDrawn="1"/>
            </p:nvSpPr>
            <p:spPr bwMode="gray">
              <a:xfrm>
                <a:off x="5574094" y="1565285"/>
                <a:ext cx="199299" cy="112107"/>
              </a:xfrm>
              <a:custGeom>
                <a:avLst/>
                <a:gdLst>
                  <a:gd name="T0" fmla="*/ 0 w 55"/>
                  <a:gd name="T1" fmla="*/ 10 h 32"/>
                  <a:gd name="T2" fmla="*/ 54 w 55"/>
                  <a:gd name="T3" fmla="*/ 27 h 32"/>
                  <a:gd name="T4" fmla="*/ 4 w 55"/>
                  <a:gd name="T5" fmla="*/ 0 h 32"/>
                  <a:gd name="T6" fmla="*/ 0 w 55"/>
                  <a:gd name="T7" fmla="*/ 10 h 32"/>
                </a:gdLst>
                <a:ahLst/>
                <a:cxnLst>
                  <a:cxn ang="0">
                    <a:pos x="T0" y="T1"/>
                  </a:cxn>
                  <a:cxn ang="0">
                    <a:pos x="T2" y="T3"/>
                  </a:cxn>
                  <a:cxn ang="0">
                    <a:pos x="T4" y="T5"/>
                  </a:cxn>
                  <a:cxn ang="0">
                    <a:pos x="T6" y="T7"/>
                  </a:cxn>
                </a:cxnLst>
                <a:rect l="0" t="0" r="r" b="b"/>
                <a:pathLst>
                  <a:path w="55" h="32">
                    <a:moveTo>
                      <a:pt x="0" y="10"/>
                    </a:moveTo>
                    <a:cubicBezTo>
                      <a:pt x="51" y="32"/>
                      <a:pt x="54" y="29"/>
                      <a:pt x="54" y="27"/>
                    </a:cubicBezTo>
                    <a:cubicBezTo>
                      <a:pt x="55" y="26"/>
                      <a:pt x="55" y="22"/>
                      <a:pt x="4" y="0"/>
                    </a:cubicBezTo>
                    <a:lnTo>
                      <a:pt x="0"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4" name="Freeform 24"/>
              <p:cNvSpPr>
                <a:spLocks/>
              </p:cNvSpPr>
              <p:nvPr userDrawn="1"/>
            </p:nvSpPr>
            <p:spPr bwMode="gray">
              <a:xfrm>
                <a:off x="5561636" y="1395049"/>
                <a:ext cx="49825" cy="199300"/>
              </a:xfrm>
              <a:custGeom>
                <a:avLst/>
                <a:gdLst>
                  <a:gd name="T0" fmla="*/ 14 w 14"/>
                  <a:gd name="T1" fmla="*/ 56 h 56"/>
                  <a:gd name="T2" fmla="*/ 6 w 14"/>
                  <a:gd name="T3" fmla="*/ 1 h 56"/>
                  <a:gd name="T4" fmla="*/ 4 w 14"/>
                  <a:gd name="T5" fmla="*/ 56 h 56"/>
                  <a:gd name="T6" fmla="*/ 14 w 14"/>
                  <a:gd name="T7" fmla="*/ 56 h 56"/>
                </a:gdLst>
                <a:ahLst/>
                <a:cxnLst>
                  <a:cxn ang="0">
                    <a:pos x="T0" y="T1"/>
                  </a:cxn>
                  <a:cxn ang="0">
                    <a:pos x="T2" y="T3"/>
                  </a:cxn>
                  <a:cxn ang="0">
                    <a:pos x="T4" y="T5"/>
                  </a:cxn>
                  <a:cxn ang="0">
                    <a:pos x="T6" y="T7"/>
                  </a:cxn>
                </a:cxnLst>
                <a:rect l="0" t="0" r="r" b="b"/>
                <a:pathLst>
                  <a:path w="14" h="56">
                    <a:moveTo>
                      <a:pt x="14" y="56"/>
                    </a:moveTo>
                    <a:cubicBezTo>
                      <a:pt x="11" y="0"/>
                      <a:pt x="8" y="0"/>
                      <a:pt x="6" y="1"/>
                    </a:cubicBezTo>
                    <a:cubicBezTo>
                      <a:pt x="4" y="1"/>
                      <a:pt x="0" y="1"/>
                      <a:pt x="4" y="56"/>
                    </a:cubicBezTo>
                    <a:lnTo>
                      <a:pt x="14" y="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5" name="Freeform 25"/>
              <p:cNvSpPr>
                <a:spLocks/>
              </p:cNvSpPr>
              <p:nvPr userDrawn="1"/>
            </p:nvSpPr>
            <p:spPr bwMode="gray">
              <a:xfrm>
                <a:off x="5432923" y="1569436"/>
                <a:ext cx="178540" cy="161932"/>
              </a:xfrm>
              <a:custGeom>
                <a:avLst/>
                <a:gdLst>
                  <a:gd name="T0" fmla="*/ 49 w 49"/>
                  <a:gd name="T1" fmla="*/ 8 h 44"/>
                  <a:gd name="T2" fmla="*/ 4 w 49"/>
                  <a:gd name="T3" fmla="*/ 41 h 44"/>
                  <a:gd name="T4" fmla="*/ 42 w 49"/>
                  <a:gd name="T5" fmla="*/ 0 h 44"/>
                  <a:gd name="T6" fmla="*/ 49 w 49"/>
                  <a:gd name="T7" fmla="*/ 8 h 44"/>
                </a:gdLst>
                <a:ahLst/>
                <a:cxnLst>
                  <a:cxn ang="0">
                    <a:pos x="T0" y="T1"/>
                  </a:cxn>
                  <a:cxn ang="0">
                    <a:pos x="T2" y="T3"/>
                  </a:cxn>
                  <a:cxn ang="0">
                    <a:pos x="T4" y="T5"/>
                  </a:cxn>
                  <a:cxn ang="0">
                    <a:pos x="T6" y="T7"/>
                  </a:cxn>
                </a:cxnLst>
                <a:rect l="0" t="0" r="r" b="b"/>
                <a:pathLst>
                  <a:path w="49" h="44">
                    <a:moveTo>
                      <a:pt x="49" y="8"/>
                    </a:moveTo>
                    <a:cubicBezTo>
                      <a:pt x="7" y="44"/>
                      <a:pt x="5" y="42"/>
                      <a:pt x="4" y="41"/>
                    </a:cubicBezTo>
                    <a:cubicBezTo>
                      <a:pt x="3" y="39"/>
                      <a:pt x="0" y="36"/>
                      <a:pt x="42" y="0"/>
                    </a:cubicBezTo>
                    <a:lnTo>
                      <a:pt x="49"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6" name="Freeform 26"/>
              <p:cNvSpPr>
                <a:spLocks/>
              </p:cNvSpPr>
              <p:nvPr userDrawn="1"/>
            </p:nvSpPr>
            <p:spPr bwMode="gray">
              <a:xfrm>
                <a:off x="6184447" y="1478090"/>
                <a:ext cx="45674" cy="398599"/>
              </a:xfrm>
              <a:custGeom>
                <a:avLst/>
                <a:gdLst>
                  <a:gd name="T0" fmla="*/ 11 w 11"/>
                  <a:gd name="T1" fmla="*/ 96 h 96"/>
                  <a:gd name="T2" fmla="*/ 0 w 11"/>
                  <a:gd name="T3" fmla="*/ 96 h 96"/>
                  <a:gd name="T4" fmla="*/ 2 w 11"/>
                  <a:gd name="T5" fmla="*/ 0 h 96"/>
                  <a:gd name="T6" fmla="*/ 10 w 11"/>
                  <a:gd name="T7" fmla="*/ 0 h 96"/>
                  <a:gd name="T8" fmla="*/ 11 w 11"/>
                  <a:gd name="T9" fmla="*/ 96 h 96"/>
                </a:gdLst>
                <a:ahLst/>
                <a:cxnLst>
                  <a:cxn ang="0">
                    <a:pos x="T0" y="T1"/>
                  </a:cxn>
                  <a:cxn ang="0">
                    <a:pos x="T2" y="T3"/>
                  </a:cxn>
                  <a:cxn ang="0">
                    <a:pos x="T4" y="T5"/>
                  </a:cxn>
                  <a:cxn ang="0">
                    <a:pos x="T6" y="T7"/>
                  </a:cxn>
                  <a:cxn ang="0">
                    <a:pos x="T8" y="T9"/>
                  </a:cxn>
                </a:cxnLst>
                <a:rect l="0" t="0" r="r" b="b"/>
                <a:pathLst>
                  <a:path w="11" h="96">
                    <a:moveTo>
                      <a:pt x="11" y="96"/>
                    </a:moveTo>
                    <a:lnTo>
                      <a:pt x="0" y="96"/>
                    </a:lnTo>
                    <a:lnTo>
                      <a:pt x="2" y="0"/>
                    </a:lnTo>
                    <a:lnTo>
                      <a:pt x="10" y="0"/>
                    </a:lnTo>
                    <a:lnTo>
                      <a:pt x="11" y="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7" name="Freeform 27"/>
              <p:cNvSpPr>
                <a:spLocks/>
              </p:cNvSpPr>
              <p:nvPr userDrawn="1"/>
            </p:nvSpPr>
            <p:spPr bwMode="gray">
              <a:xfrm>
                <a:off x="6130472" y="1312007"/>
                <a:ext cx="99650" cy="182691"/>
              </a:xfrm>
              <a:custGeom>
                <a:avLst/>
                <a:gdLst>
                  <a:gd name="T0" fmla="*/ 28 w 28"/>
                  <a:gd name="T1" fmla="*/ 47 h 51"/>
                  <a:gd name="T2" fmla="*/ 3 w 28"/>
                  <a:gd name="T3" fmla="*/ 1 h 51"/>
                  <a:gd name="T4" fmla="*/ 19 w 28"/>
                  <a:gd name="T5" fmla="*/ 51 h 51"/>
                  <a:gd name="T6" fmla="*/ 28 w 28"/>
                  <a:gd name="T7" fmla="*/ 47 h 51"/>
                </a:gdLst>
                <a:ahLst/>
                <a:cxnLst>
                  <a:cxn ang="0">
                    <a:pos x="T0" y="T1"/>
                  </a:cxn>
                  <a:cxn ang="0">
                    <a:pos x="T2" y="T3"/>
                  </a:cxn>
                  <a:cxn ang="0">
                    <a:pos x="T4" y="T5"/>
                  </a:cxn>
                  <a:cxn ang="0">
                    <a:pos x="T6" y="T7"/>
                  </a:cxn>
                </a:cxnLst>
                <a:rect l="0" t="0" r="r" b="b"/>
                <a:pathLst>
                  <a:path w="28" h="51">
                    <a:moveTo>
                      <a:pt x="28" y="47"/>
                    </a:moveTo>
                    <a:cubicBezTo>
                      <a:pt x="8" y="0"/>
                      <a:pt x="5" y="0"/>
                      <a:pt x="3" y="1"/>
                    </a:cubicBezTo>
                    <a:cubicBezTo>
                      <a:pt x="2" y="2"/>
                      <a:pt x="0" y="4"/>
                      <a:pt x="19" y="51"/>
                    </a:cubicBezTo>
                    <a:lnTo>
                      <a:pt x="28" y="4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8" name="Freeform 28"/>
              <p:cNvSpPr>
                <a:spLocks/>
              </p:cNvSpPr>
              <p:nvPr userDrawn="1"/>
            </p:nvSpPr>
            <p:spPr bwMode="gray">
              <a:xfrm>
                <a:off x="6080647" y="1457331"/>
                <a:ext cx="145324" cy="161932"/>
              </a:xfrm>
              <a:custGeom>
                <a:avLst/>
                <a:gdLst>
                  <a:gd name="T0" fmla="*/ 33 w 40"/>
                  <a:gd name="T1" fmla="*/ 0 h 45"/>
                  <a:gd name="T2" fmla="*/ 3 w 40"/>
                  <a:gd name="T3" fmla="*/ 41 h 45"/>
                  <a:gd name="T4" fmla="*/ 40 w 40"/>
                  <a:gd name="T5" fmla="*/ 7 h 45"/>
                  <a:gd name="T6" fmla="*/ 33 w 40"/>
                  <a:gd name="T7" fmla="*/ 0 h 45"/>
                </a:gdLst>
                <a:ahLst/>
                <a:cxnLst>
                  <a:cxn ang="0">
                    <a:pos x="T0" y="T1"/>
                  </a:cxn>
                  <a:cxn ang="0">
                    <a:pos x="T2" y="T3"/>
                  </a:cxn>
                  <a:cxn ang="0">
                    <a:pos x="T4" y="T5"/>
                  </a:cxn>
                  <a:cxn ang="0">
                    <a:pos x="T6" y="T7"/>
                  </a:cxn>
                </a:cxnLst>
                <a:rect l="0" t="0" r="r" b="b"/>
                <a:pathLst>
                  <a:path w="40" h="45">
                    <a:moveTo>
                      <a:pt x="33" y="0"/>
                    </a:moveTo>
                    <a:cubicBezTo>
                      <a:pt x="0" y="38"/>
                      <a:pt x="2" y="40"/>
                      <a:pt x="3" y="41"/>
                    </a:cubicBezTo>
                    <a:cubicBezTo>
                      <a:pt x="4" y="42"/>
                      <a:pt x="7" y="45"/>
                      <a:pt x="40" y="7"/>
                    </a:cubicBezTo>
                    <a:lnTo>
                      <a:pt x="3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9" name="Freeform 29"/>
              <p:cNvSpPr>
                <a:spLocks/>
              </p:cNvSpPr>
              <p:nvPr userDrawn="1"/>
            </p:nvSpPr>
            <p:spPr bwMode="gray">
              <a:xfrm>
                <a:off x="6201056" y="1457331"/>
                <a:ext cx="186845" cy="45674"/>
              </a:xfrm>
              <a:custGeom>
                <a:avLst/>
                <a:gdLst>
                  <a:gd name="T0" fmla="*/ 0 w 51"/>
                  <a:gd name="T1" fmla="*/ 0 h 13"/>
                  <a:gd name="T2" fmla="*/ 50 w 51"/>
                  <a:gd name="T3" fmla="*/ 8 h 13"/>
                  <a:gd name="T4" fmla="*/ 0 w 51"/>
                  <a:gd name="T5" fmla="*/ 10 h 13"/>
                  <a:gd name="T6" fmla="*/ 0 w 51"/>
                  <a:gd name="T7" fmla="*/ 0 h 13"/>
                </a:gdLst>
                <a:ahLst/>
                <a:cxnLst>
                  <a:cxn ang="0">
                    <a:pos x="T0" y="T1"/>
                  </a:cxn>
                  <a:cxn ang="0">
                    <a:pos x="T2" y="T3"/>
                  </a:cxn>
                  <a:cxn ang="0">
                    <a:pos x="T4" y="T5"/>
                  </a:cxn>
                  <a:cxn ang="0">
                    <a:pos x="T6" y="T7"/>
                  </a:cxn>
                </a:cxnLst>
                <a:rect l="0" t="0" r="r" b="b"/>
                <a:pathLst>
                  <a:path w="51" h="13">
                    <a:moveTo>
                      <a:pt x="0" y="0"/>
                    </a:moveTo>
                    <a:cubicBezTo>
                      <a:pt x="51" y="3"/>
                      <a:pt x="50" y="6"/>
                      <a:pt x="50" y="8"/>
                    </a:cubicBezTo>
                    <a:cubicBezTo>
                      <a:pt x="50" y="9"/>
                      <a:pt x="50" y="13"/>
                      <a:pt x="0" y="1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0" name="Oval 30"/>
              <p:cNvSpPr>
                <a:spLocks noChangeArrowheads="1"/>
              </p:cNvSpPr>
              <p:nvPr userDrawn="1"/>
            </p:nvSpPr>
            <p:spPr bwMode="gray">
              <a:xfrm>
                <a:off x="4515314" y="1914059"/>
                <a:ext cx="3350724" cy="3334116"/>
              </a:xfrm>
              <a:prstGeom prst="ellipse">
                <a:avLst/>
              </a:pr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1" name="Freeform 31"/>
              <p:cNvSpPr>
                <a:spLocks/>
              </p:cNvSpPr>
              <p:nvPr userDrawn="1"/>
            </p:nvSpPr>
            <p:spPr bwMode="gray">
              <a:xfrm>
                <a:off x="4702159" y="2100901"/>
                <a:ext cx="3163880" cy="3147271"/>
              </a:xfrm>
              <a:custGeom>
                <a:avLst/>
                <a:gdLst>
                  <a:gd name="T0" fmla="*/ 623 w 873"/>
                  <a:gd name="T1" fmla="*/ 0 h 873"/>
                  <a:gd name="T2" fmla="*/ 675 w 873"/>
                  <a:gd name="T3" fmla="*/ 213 h 873"/>
                  <a:gd name="T4" fmla="*/ 213 w 873"/>
                  <a:gd name="T5" fmla="*/ 675 h 873"/>
                  <a:gd name="T6" fmla="*/ 0 w 873"/>
                  <a:gd name="T7" fmla="*/ 623 h 873"/>
                  <a:gd name="T8" fmla="*/ 410 w 873"/>
                  <a:gd name="T9" fmla="*/ 873 h 873"/>
                  <a:gd name="T10" fmla="*/ 873 w 873"/>
                  <a:gd name="T11" fmla="*/ 410 h 873"/>
                  <a:gd name="T12" fmla="*/ 623 w 873"/>
                  <a:gd name="T13" fmla="*/ 0 h 873"/>
                </a:gdLst>
                <a:ahLst/>
                <a:cxnLst>
                  <a:cxn ang="0">
                    <a:pos x="T0" y="T1"/>
                  </a:cxn>
                  <a:cxn ang="0">
                    <a:pos x="T2" y="T3"/>
                  </a:cxn>
                  <a:cxn ang="0">
                    <a:pos x="T4" y="T5"/>
                  </a:cxn>
                  <a:cxn ang="0">
                    <a:pos x="T6" y="T7"/>
                  </a:cxn>
                  <a:cxn ang="0">
                    <a:pos x="T8" y="T9"/>
                  </a:cxn>
                  <a:cxn ang="0">
                    <a:pos x="T10" y="T11"/>
                  </a:cxn>
                  <a:cxn ang="0">
                    <a:pos x="T12" y="T13"/>
                  </a:cxn>
                </a:cxnLst>
                <a:rect l="0" t="0" r="r" b="b"/>
                <a:pathLst>
                  <a:path w="873" h="873">
                    <a:moveTo>
                      <a:pt x="623" y="0"/>
                    </a:moveTo>
                    <a:cubicBezTo>
                      <a:pt x="657" y="63"/>
                      <a:pt x="675" y="136"/>
                      <a:pt x="675" y="213"/>
                    </a:cubicBezTo>
                    <a:cubicBezTo>
                      <a:pt x="675" y="468"/>
                      <a:pt x="468" y="675"/>
                      <a:pt x="213" y="675"/>
                    </a:cubicBezTo>
                    <a:cubicBezTo>
                      <a:pt x="136" y="675"/>
                      <a:pt x="63" y="657"/>
                      <a:pt x="0" y="623"/>
                    </a:cubicBezTo>
                    <a:cubicBezTo>
                      <a:pt x="77" y="772"/>
                      <a:pt x="232" y="873"/>
                      <a:pt x="410" y="873"/>
                    </a:cubicBezTo>
                    <a:cubicBezTo>
                      <a:pt x="666" y="873"/>
                      <a:pt x="873" y="666"/>
                      <a:pt x="873" y="410"/>
                    </a:cubicBezTo>
                    <a:cubicBezTo>
                      <a:pt x="873" y="232"/>
                      <a:pt x="772" y="77"/>
                      <a:pt x="623" y="0"/>
                    </a:cubicBez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2" name="Oval 32"/>
              <p:cNvSpPr>
                <a:spLocks noChangeArrowheads="1"/>
              </p:cNvSpPr>
              <p:nvPr userDrawn="1"/>
            </p:nvSpPr>
            <p:spPr bwMode="gray">
              <a:xfrm>
                <a:off x="6043277" y="2877340"/>
                <a:ext cx="265733" cy="261582"/>
              </a:xfrm>
              <a:prstGeom prst="ellipse">
                <a:avLst/>
              </a:pr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3" name="Freeform 33"/>
              <p:cNvSpPr>
                <a:spLocks/>
              </p:cNvSpPr>
              <p:nvPr userDrawn="1"/>
            </p:nvSpPr>
            <p:spPr bwMode="gray">
              <a:xfrm>
                <a:off x="6155384" y="2877340"/>
                <a:ext cx="153628" cy="261582"/>
              </a:xfrm>
              <a:custGeom>
                <a:avLst/>
                <a:gdLst>
                  <a:gd name="T0" fmla="*/ 31 w 42"/>
                  <a:gd name="T1" fmla="*/ 36 h 73"/>
                  <a:gd name="T2" fmla="*/ 0 w 42"/>
                  <a:gd name="T3" fmla="*/ 0 h 73"/>
                  <a:gd name="T4" fmla="*/ 5 w 42"/>
                  <a:gd name="T5" fmla="*/ 0 h 73"/>
                  <a:gd name="T6" fmla="*/ 42 w 42"/>
                  <a:gd name="T7" fmla="*/ 36 h 73"/>
                  <a:gd name="T8" fmla="*/ 5 w 42"/>
                  <a:gd name="T9" fmla="*/ 73 h 73"/>
                  <a:gd name="T10" fmla="*/ 0 w 42"/>
                  <a:gd name="T11" fmla="*/ 72 h 73"/>
                  <a:gd name="T12" fmla="*/ 31 w 42"/>
                  <a:gd name="T13" fmla="*/ 36 h 73"/>
                </a:gdLst>
                <a:ahLst/>
                <a:cxnLst>
                  <a:cxn ang="0">
                    <a:pos x="T0" y="T1"/>
                  </a:cxn>
                  <a:cxn ang="0">
                    <a:pos x="T2" y="T3"/>
                  </a:cxn>
                  <a:cxn ang="0">
                    <a:pos x="T4" y="T5"/>
                  </a:cxn>
                  <a:cxn ang="0">
                    <a:pos x="T6" y="T7"/>
                  </a:cxn>
                  <a:cxn ang="0">
                    <a:pos x="T8" y="T9"/>
                  </a:cxn>
                  <a:cxn ang="0">
                    <a:pos x="T10" y="T11"/>
                  </a:cxn>
                  <a:cxn ang="0">
                    <a:pos x="T12" y="T13"/>
                  </a:cxn>
                </a:cxnLst>
                <a:rect l="0" t="0" r="r" b="b"/>
                <a:pathLst>
                  <a:path w="42" h="73">
                    <a:moveTo>
                      <a:pt x="31" y="36"/>
                    </a:moveTo>
                    <a:cubicBezTo>
                      <a:pt x="31" y="18"/>
                      <a:pt x="18" y="3"/>
                      <a:pt x="0" y="0"/>
                    </a:cubicBezTo>
                    <a:cubicBezTo>
                      <a:pt x="2" y="0"/>
                      <a:pt x="3" y="0"/>
                      <a:pt x="5" y="0"/>
                    </a:cubicBezTo>
                    <a:cubicBezTo>
                      <a:pt x="25" y="0"/>
                      <a:pt x="42" y="16"/>
                      <a:pt x="42" y="36"/>
                    </a:cubicBezTo>
                    <a:cubicBezTo>
                      <a:pt x="42" y="56"/>
                      <a:pt x="25" y="73"/>
                      <a:pt x="5" y="73"/>
                    </a:cubicBezTo>
                    <a:cubicBezTo>
                      <a:pt x="3" y="73"/>
                      <a:pt x="2" y="73"/>
                      <a:pt x="0" y="72"/>
                    </a:cubicBezTo>
                    <a:cubicBezTo>
                      <a:pt x="18" y="70"/>
                      <a:pt x="31" y="55"/>
                      <a:pt x="31" y="36"/>
                    </a:cubicBez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4" name="Freeform 34"/>
              <p:cNvSpPr>
                <a:spLocks/>
              </p:cNvSpPr>
              <p:nvPr userDrawn="1"/>
            </p:nvSpPr>
            <p:spPr bwMode="gray">
              <a:xfrm>
                <a:off x="6163688" y="2960381"/>
                <a:ext cx="20762" cy="307253"/>
              </a:xfrm>
              <a:custGeom>
                <a:avLst/>
                <a:gdLst>
                  <a:gd name="T0" fmla="*/ 3 w 6"/>
                  <a:gd name="T1" fmla="*/ 86 h 86"/>
                  <a:gd name="T2" fmla="*/ 0 w 6"/>
                  <a:gd name="T3" fmla="*/ 84 h 86"/>
                  <a:gd name="T4" fmla="*/ 0 w 6"/>
                  <a:gd name="T5" fmla="*/ 3 h 86"/>
                  <a:gd name="T6" fmla="*/ 3 w 6"/>
                  <a:gd name="T7" fmla="*/ 0 h 86"/>
                  <a:gd name="T8" fmla="*/ 6 w 6"/>
                  <a:gd name="T9" fmla="*/ 3 h 86"/>
                  <a:gd name="T10" fmla="*/ 6 w 6"/>
                  <a:gd name="T11" fmla="*/ 84 h 86"/>
                  <a:gd name="T12" fmla="*/ 3 w 6"/>
                  <a:gd name="T13" fmla="*/ 86 h 86"/>
                </a:gdLst>
                <a:ahLst/>
                <a:cxnLst>
                  <a:cxn ang="0">
                    <a:pos x="T0" y="T1"/>
                  </a:cxn>
                  <a:cxn ang="0">
                    <a:pos x="T2" y="T3"/>
                  </a:cxn>
                  <a:cxn ang="0">
                    <a:pos x="T4" y="T5"/>
                  </a:cxn>
                  <a:cxn ang="0">
                    <a:pos x="T6" y="T7"/>
                  </a:cxn>
                  <a:cxn ang="0">
                    <a:pos x="T8" y="T9"/>
                  </a:cxn>
                  <a:cxn ang="0">
                    <a:pos x="T10" y="T11"/>
                  </a:cxn>
                  <a:cxn ang="0">
                    <a:pos x="T12" y="T13"/>
                  </a:cxn>
                </a:cxnLst>
                <a:rect l="0" t="0" r="r" b="b"/>
                <a:pathLst>
                  <a:path w="6" h="86">
                    <a:moveTo>
                      <a:pt x="3" y="86"/>
                    </a:moveTo>
                    <a:cubicBezTo>
                      <a:pt x="2" y="86"/>
                      <a:pt x="0" y="85"/>
                      <a:pt x="0" y="84"/>
                    </a:cubicBezTo>
                    <a:cubicBezTo>
                      <a:pt x="0" y="3"/>
                      <a:pt x="0" y="3"/>
                      <a:pt x="0" y="3"/>
                    </a:cubicBezTo>
                    <a:cubicBezTo>
                      <a:pt x="0" y="1"/>
                      <a:pt x="2" y="0"/>
                      <a:pt x="3" y="0"/>
                    </a:cubicBezTo>
                    <a:cubicBezTo>
                      <a:pt x="5" y="0"/>
                      <a:pt x="6" y="1"/>
                      <a:pt x="6" y="3"/>
                    </a:cubicBezTo>
                    <a:cubicBezTo>
                      <a:pt x="6" y="84"/>
                      <a:pt x="6" y="84"/>
                      <a:pt x="6" y="84"/>
                    </a:cubicBezTo>
                    <a:cubicBezTo>
                      <a:pt x="6" y="85"/>
                      <a:pt x="5" y="86"/>
                      <a:pt x="3" y="86"/>
                    </a:cubicBez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5" name="Freeform 35"/>
              <p:cNvSpPr>
                <a:spLocks/>
              </p:cNvSpPr>
              <p:nvPr userDrawn="1"/>
            </p:nvSpPr>
            <p:spPr bwMode="gray">
              <a:xfrm>
                <a:off x="6113863" y="3026815"/>
                <a:ext cx="116258" cy="74737"/>
              </a:xfrm>
              <a:custGeom>
                <a:avLst/>
                <a:gdLst>
                  <a:gd name="T0" fmla="*/ 17 w 32"/>
                  <a:gd name="T1" fmla="*/ 21 h 21"/>
                  <a:gd name="T2" fmla="*/ 1 w 32"/>
                  <a:gd name="T3" fmla="*/ 5 h 21"/>
                  <a:gd name="T4" fmla="*/ 1 w 32"/>
                  <a:gd name="T5" fmla="*/ 1 h 21"/>
                  <a:gd name="T6" fmla="*/ 5 w 32"/>
                  <a:gd name="T7" fmla="*/ 1 h 21"/>
                  <a:gd name="T8" fmla="*/ 18 w 32"/>
                  <a:gd name="T9" fmla="*/ 14 h 21"/>
                  <a:gd name="T10" fmla="*/ 27 w 32"/>
                  <a:gd name="T11" fmla="*/ 7 h 21"/>
                  <a:gd name="T12" fmla="*/ 31 w 32"/>
                  <a:gd name="T13" fmla="*/ 8 h 21"/>
                  <a:gd name="T14" fmla="*/ 30 w 32"/>
                  <a:gd name="T15" fmla="*/ 12 h 21"/>
                  <a:gd name="T16" fmla="*/ 17 w 32"/>
                  <a:gd name="T17"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21">
                    <a:moveTo>
                      <a:pt x="17" y="21"/>
                    </a:moveTo>
                    <a:cubicBezTo>
                      <a:pt x="1" y="5"/>
                      <a:pt x="1" y="5"/>
                      <a:pt x="1" y="5"/>
                    </a:cubicBezTo>
                    <a:cubicBezTo>
                      <a:pt x="0" y="4"/>
                      <a:pt x="0" y="2"/>
                      <a:pt x="1" y="1"/>
                    </a:cubicBezTo>
                    <a:cubicBezTo>
                      <a:pt x="2" y="0"/>
                      <a:pt x="4" y="0"/>
                      <a:pt x="5" y="1"/>
                    </a:cubicBezTo>
                    <a:cubicBezTo>
                      <a:pt x="18" y="14"/>
                      <a:pt x="18" y="14"/>
                      <a:pt x="18" y="14"/>
                    </a:cubicBezTo>
                    <a:cubicBezTo>
                      <a:pt x="27" y="7"/>
                      <a:pt x="27" y="7"/>
                      <a:pt x="27" y="7"/>
                    </a:cubicBezTo>
                    <a:cubicBezTo>
                      <a:pt x="28" y="6"/>
                      <a:pt x="30" y="7"/>
                      <a:pt x="31" y="8"/>
                    </a:cubicBezTo>
                    <a:cubicBezTo>
                      <a:pt x="32" y="9"/>
                      <a:pt x="32" y="11"/>
                      <a:pt x="30" y="12"/>
                    </a:cubicBezTo>
                    <a:lnTo>
                      <a:pt x="17" y="21"/>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6" name="Oval 36"/>
              <p:cNvSpPr>
                <a:spLocks noChangeArrowheads="1"/>
              </p:cNvSpPr>
              <p:nvPr userDrawn="1"/>
            </p:nvSpPr>
            <p:spPr bwMode="gray">
              <a:xfrm>
                <a:off x="6288250" y="2478741"/>
                <a:ext cx="344623" cy="344623"/>
              </a:xfrm>
              <a:prstGeom prst="ellipse">
                <a:avLst/>
              </a:pr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7" name="Freeform 37"/>
              <p:cNvSpPr>
                <a:spLocks/>
              </p:cNvSpPr>
              <p:nvPr userDrawn="1"/>
            </p:nvSpPr>
            <p:spPr bwMode="gray">
              <a:xfrm>
                <a:off x="6433572" y="2478741"/>
                <a:ext cx="199299" cy="344623"/>
              </a:xfrm>
              <a:custGeom>
                <a:avLst/>
                <a:gdLst>
                  <a:gd name="T0" fmla="*/ 41 w 55"/>
                  <a:gd name="T1" fmla="*/ 48 h 95"/>
                  <a:gd name="T2" fmla="*/ 0 w 55"/>
                  <a:gd name="T3" fmla="*/ 1 h 95"/>
                  <a:gd name="T4" fmla="*/ 7 w 55"/>
                  <a:gd name="T5" fmla="*/ 0 h 95"/>
                  <a:gd name="T6" fmla="*/ 55 w 55"/>
                  <a:gd name="T7" fmla="*/ 48 h 95"/>
                  <a:gd name="T8" fmla="*/ 7 w 55"/>
                  <a:gd name="T9" fmla="*/ 95 h 95"/>
                  <a:gd name="T10" fmla="*/ 0 w 55"/>
                  <a:gd name="T11" fmla="*/ 95 h 95"/>
                  <a:gd name="T12" fmla="*/ 41 w 55"/>
                  <a:gd name="T13" fmla="*/ 48 h 95"/>
                </a:gdLst>
                <a:ahLst/>
                <a:cxnLst>
                  <a:cxn ang="0">
                    <a:pos x="T0" y="T1"/>
                  </a:cxn>
                  <a:cxn ang="0">
                    <a:pos x="T2" y="T3"/>
                  </a:cxn>
                  <a:cxn ang="0">
                    <a:pos x="T4" y="T5"/>
                  </a:cxn>
                  <a:cxn ang="0">
                    <a:pos x="T6" y="T7"/>
                  </a:cxn>
                  <a:cxn ang="0">
                    <a:pos x="T8" y="T9"/>
                  </a:cxn>
                  <a:cxn ang="0">
                    <a:pos x="T10" y="T11"/>
                  </a:cxn>
                  <a:cxn ang="0">
                    <a:pos x="T12" y="T13"/>
                  </a:cxn>
                </a:cxnLst>
                <a:rect l="0" t="0" r="r" b="b"/>
                <a:pathLst>
                  <a:path w="55" h="95">
                    <a:moveTo>
                      <a:pt x="41" y="48"/>
                    </a:moveTo>
                    <a:cubicBezTo>
                      <a:pt x="41" y="24"/>
                      <a:pt x="23" y="4"/>
                      <a:pt x="0" y="1"/>
                    </a:cubicBezTo>
                    <a:cubicBezTo>
                      <a:pt x="3" y="0"/>
                      <a:pt x="5" y="0"/>
                      <a:pt x="7" y="0"/>
                    </a:cubicBezTo>
                    <a:cubicBezTo>
                      <a:pt x="34" y="0"/>
                      <a:pt x="55" y="21"/>
                      <a:pt x="55" y="48"/>
                    </a:cubicBezTo>
                    <a:cubicBezTo>
                      <a:pt x="55" y="74"/>
                      <a:pt x="34" y="95"/>
                      <a:pt x="7" y="95"/>
                    </a:cubicBezTo>
                    <a:cubicBezTo>
                      <a:pt x="5" y="95"/>
                      <a:pt x="3" y="95"/>
                      <a:pt x="0" y="95"/>
                    </a:cubicBezTo>
                    <a:cubicBezTo>
                      <a:pt x="23" y="91"/>
                      <a:pt x="41" y="72"/>
                      <a:pt x="41" y="48"/>
                    </a:cubicBez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8" name="Freeform 38"/>
              <p:cNvSpPr>
                <a:spLocks/>
              </p:cNvSpPr>
              <p:nvPr userDrawn="1"/>
            </p:nvSpPr>
            <p:spPr bwMode="gray">
              <a:xfrm>
                <a:off x="6454333" y="2590846"/>
                <a:ext cx="16608" cy="398599"/>
              </a:xfrm>
              <a:custGeom>
                <a:avLst/>
                <a:gdLst>
                  <a:gd name="T0" fmla="*/ 2 w 5"/>
                  <a:gd name="T1" fmla="*/ 110 h 110"/>
                  <a:gd name="T2" fmla="*/ 0 w 5"/>
                  <a:gd name="T3" fmla="*/ 108 h 110"/>
                  <a:gd name="T4" fmla="*/ 0 w 5"/>
                  <a:gd name="T5" fmla="*/ 3 h 110"/>
                  <a:gd name="T6" fmla="*/ 2 w 5"/>
                  <a:gd name="T7" fmla="*/ 0 h 110"/>
                  <a:gd name="T8" fmla="*/ 5 w 5"/>
                  <a:gd name="T9" fmla="*/ 3 h 110"/>
                  <a:gd name="T10" fmla="*/ 5 w 5"/>
                  <a:gd name="T11" fmla="*/ 108 h 110"/>
                  <a:gd name="T12" fmla="*/ 2 w 5"/>
                  <a:gd name="T13" fmla="*/ 110 h 110"/>
                </a:gdLst>
                <a:ahLst/>
                <a:cxnLst>
                  <a:cxn ang="0">
                    <a:pos x="T0" y="T1"/>
                  </a:cxn>
                  <a:cxn ang="0">
                    <a:pos x="T2" y="T3"/>
                  </a:cxn>
                  <a:cxn ang="0">
                    <a:pos x="T4" y="T5"/>
                  </a:cxn>
                  <a:cxn ang="0">
                    <a:pos x="T6" y="T7"/>
                  </a:cxn>
                  <a:cxn ang="0">
                    <a:pos x="T8" y="T9"/>
                  </a:cxn>
                  <a:cxn ang="0">
                    <a:pos x="T10" y="T11"/>
                  </a:cxn>
                  <a:cxn ang="0">
                    <a:pos x="T12" y="T13"/>
                  </a:cxn>
                </a:cxnLst>
                <a:rect l="0" t="0" r="r" b="b"/>
                <a:pathLst>
                  <a:path w="5" h="110">
                    <a:moveTo>
                      <a:pt x="2" y="110"/>
                    </a:moveTo>
                    <a:cubicBezTo>
                      <a:pt x="1" y="110"/>
                      <a:pt x="0" y="109"/>
                      <a:pt x="0" y="108"/>
                    </a:cubicBezTo>
                    <a:cubicBezTo>
                      <a:pt x="0" y="3"/>
                      <a:pt x="0" y="3"/>
                      <a:pt x="0" y="3"/>
                    </a:cubicBezTo>
                    <a:cubicBezTo>
                      <a:pt x="0" y="1"/>
                      <a:pt x="1" y="0"/>
                      <a:pt x="2" y="0"/>
                    </a:cubicBezTo>
                    <a:cubicBezTo>
                      <a:pt x="4" y="0"/>
                      <a:pt x="5" y="1"/>
                      <a:pt x="5" y="3"/>
                    </a:cubicBezTo>
                    <a:cubicBezTo>
                      <a:pt x="5" y="108"/>
                      <a:pt x="5" y="108"/>
                      <a:pt x="5" y="108"/>
                    </a:cubicBezTo>
                    <a:cubicBezTo>
                      <a:pt x="5" y="109"/>
                      <a:pt x="4" y="110"/>
                      <a:pt x="2" y="110"/>
                    </a:cubicBez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9" name="Freeform 39"/>
              <p:cNvSpPr>
                <a:spLocks/>
              </p:cNvSpPr>
              <p:nvPr userDrawn="1"/>
            </p:nvSpPr>
            <p:spPr bwMode="gray">
              <a:xfrm>
                <a:off x="6387900" y="2686345"/>
                <a:ext cx="137020" cy="83041"/>
              </a:xfrm>
              <a:custGeom>
                <a:avLst/>
                <a:gdLst>
                  <a:gd name="T0" fmla="*/ 20 w 38"/>
                  <a:gd name="T1" fmla="*/ 23 h 23"/>
                  <a:gd name="T2" fmla="*/ 0 w 38"/>
                  <a:gd name="T3" fmla="*/ 4 h 23"/>
                  <a:gd name="T4" fmla="*/ 0 w 38"/>
                  <a:gd name="T5" fmla="*/ 0 h 23"/>
                  <a:gd name="T6" fmla="*/ 4 w 38"/>
                  <a:gd name="T7" fmla="*/ 0 h 23"/>
                  <a:gd name="T8" fmla="*/ 21 w 38"/>
                  <a:gd name="T9" fmla="*/ 18 h 23"/>
                  <a:gd name="T10" fmla="*/ 34 w 38"/>
                  <a:gd name="T11" fmla="*/ 9 h 23"/>
                  <a:gd name="T12" fmla="*/ 37 w 38"/>
                  <a:gd name="T13" fmla="*/ 9 h 23"/>
                  <a:gd name="T14" fmla="*/ 37 w 38"/>
                  <a:gd name="T15" fmla="*/ 12 h 23"/>
                  <a:gd name="T16" fmla="*/ 20 w 38"/>
                  <a:gd name="T1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23">
                    <a:moveTo>
                      <a:pt x="20" y="23"/>
                    </a:moveTo>
                    <a:cubicBezTo>
                      <a:pt x="0" y="4"/>
                      <a:pt x="0" y="4"/>
                      <a:pt x="0" y="4"/>
                    </a:cubicBezTo>
                    <a:cubicBezTo>
                      <a:pt x="0" y="3"/>
                      <a:pt x="0" y="1"/>
                      <a:pt x="0" y="0"/>
                    </a:cubicBezTo>
                    <a:cubicBezTo>
                      <a:pt x="1" y="0"/>
                      <a:pt x="3" y="0"/>
                      <a:pt x="4" y="0"/>
                    </a:cubicBezTo>
                    <a:cubicBezTo>
                      <a:pt x="21" y="18"/>
                      <a:pt x="21" y="18"/>
                      <a:pt x="21" y="18"/>
                    </a:cubicBezTo>
                    <a:cubicBezTo>
                      <a:pt x="34" y="9"/>
                      <a:pt x="34" y="9"/>
                      <a:pt x="34" y="9"/>
                    </a:cubicBezTo>
                    <a:cubicBezTo>
                      <a:pt x="35" y="8"/>
                      <a:pt x="36" y="8"/>
                      <a:pt x="37" y="9"/>
                    </a:cubicBezTo>
                    <a:cubicBezTo>
                      <a:pt x="38" y="10"/>
                      <a:pt x="38" y="12"/>
                      <a:pt x="37" y="12"/>
                    </a:cubicBezTo>
                    <a:lnTo>
                      <a:pt x="20" y="23"/>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0" name="Oval 40"/>
              <p:cNvSpPr>
                <a:spLocks noChangeArrowheads="1"/>
              </p:cNvSpPr>
              <p:nvPr userDrawn="1"/>
            </p:nvSpPr>
            <p:spPr bwMode="gray">
              <a:xfrm>
                <a:off x="5902106" y="2246225"/>
                <a:ext cx="344623" cy="340470"/>
              </a:xfrm>
              <a:prstGeom prst="ellipse">
                <a:avLst/>
              </a:pr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1" name="Freeform 41"/>
              <p:cNvSpPr>
                <a:spLocks/>
              </p:cNvSpPr>
              <p:nvPr userDrawn="1"/>
            </p:nvSpPr>
            <p:spPr bwMode="gray">
              <a:xfrm>
                <a:off x="6051581" y="2246225"/>
                <a:ext cx="195149" cy="340470"/>
              </a:xfrm>
              <a:custGeom>
                <a:avLst/>
                <a:gdLst>
                  <a:gd name="T0" fmla="*/ 40 w 54"/>
                  <a:gd name="T1" fmla="*/ 48 h 95"/>
                  <a:gd name="T2" fmla="*/ 0 w 54"/>
                  <a:gd name="T3" fmla="*/ 0 h 95"/>
                  <a:gd name="T4" fmla="*/ 6 w 54"/>
                  <a:gd name="T5" fmla="*/ 0 h 95"/>
                  <a:gd name="T6" fmla="*/ 54 w 54"/>
                  <a:gd name="T7" fmla="*/ 48 h 95"/>
                  <a:gd name="T8" fmla="*/ 6 w 54"/>
                  <a:gd name="T9" fmla="*/ 95 h 95"/>
                  <a:gd name="T10" fmla="*/ 0 w 54"/>
                  <a:gd name="T11" fmla="*/ 95 h 95"/>
                  <a:gd name="T12" fmla="*/ 40 w 54"/>
                  <a:gd name="T13" fmla="*/ 48 h 95"/>
                </a:gdLst>
                <a:ahLst/>
                <a:cxnLst>
                  <a:cxn ang="0">
                    <a:pos x="T0" y="T1"/>
                  </a:cxn>
                  <a:cxn ang="0">
                    <a:pos x="T2" y="T3"/>
                  </a:cxn>
                  <a:cxn ang="0">
                    <a:pos x="T4" y="T5"/>
                  </a:cxn>
                  <a:cxn ang="0">
                    <a:pos x="T6" y="T7"/>
                  </a:cxn>
                  <a:cxn ang="0">
                    <a:pos x="T8" y="T9"/>
                  </a:cxn>
                  <a:cxn ang="0">
                    <a:pos x="T10" y="T11"/>
                  </a:cxn>
                  <a:cxn ang="0">
                    <a:pos x="T12" y="T13"/>
                  </a:cxn>
                </a:cxnLst>
                <a:rect l="0" t="0" r="r" b="b"/>
                <a:pathLst>
                  <a:path w="54" h="95">
                    <a:moveTo>
                      <a:pt x="40" y="48"/>
                    </a:moveTo>
                    <a:cubicBezTo>
                      <a:pt x="40" y="24"/>
                      <a:pt x="23" y="4"/>
                      <a:pt x="0" y="0"/>
                    </a:cubicBezTo>
                    <a:cubicBezTo>
                      <a:pt x="2" y="0"/>
                      <a:pt x="4" y="0"/>
                      <a:pt x="6" y="0"/>
                    </a:cubicBezTo>
                    <a:cubicBezTo>
                      <a:pt x="33" y="0"/>
                      <a:pt x="54" y="21"/>
                      <a:pt x="54" y="48"/>
                    </a:cubicBezTo>
                    <a:cubicBezTo>
                      <a:pt x="54" y="74"/>
                      <a:pt x="33" y="95"/>
                      <a:pt x="6" y="95"/>
                    </a:cubicBezTo>
                    <a:cubicBezTo>
                      <a:pt x="4" y="95"/>
                      <a:pt x="2" y="95"/>
                      <a:pt x="0" y="95"/>
                    </a:cubicBezTo>
                    <a:cubicBezTo>
                      <a:pt x="23" y="91"/>
                      <a:pt x="40" y="71"/>
                      <a:pt x="40" y="48"/>
                    </a:cubicBez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2" name="Freeform 42"/>
              <p:cNvSpPr>
                <a:spLocks/>
              </p:cNvSpPr>
              <p:nvPr userDrawn="1"/>
            </p:nvSpPr>
            <p:spPr bwMode="gray">
              <a:xfrm>
                <a:off x="6064038" y="2358330"/>
                <a:ext cx="20762" cy="394448"/>
              </a:xfrm>
              <a:custGeom>
                <a:avLst/>
                <a:gdLst>
                  <a:gd name="T0" fmla="*/ 2 w 5"/>
                  <a:gd name="T1" fmla="*/ 110 h 110"/>
                  <a:gd name="T2" fmla="*/ 0 w 5"/>
                  <a:gd name="T3" fmla="*/ 108 h 110"/>
                  <a:gd name="T4" fmla="*/ 0 w 5"/>
                  <a:gd name="T5" fmla="*/ 3 h 110"/>
                  <a:gd name="T6" fmla="*/ 2 w 5"/>
                  <a:gd name="T7" fmla="*/ 0 h 110"/>
                  <a:gd name="T8" fmla="*/ 5 w 5"/>
                  <a:gd name="T9" fmla="*/ 3 h 110"/>
                  <a:gd name="T10" fmla="*/ 5 w 5"/>
                  <a:gd name="T11" fmla="*/ 108 h 110"/>
                  <a:gd name="T12" fmla="*/ 2 w 5"/>
                  <a:gd name="T13" fmla="*/ 110 h 110"/>
                </a:gdLst>
                <a:ahLst/>
                <a:cxnLst>
                  <a:cxn ang="0">
                    <a:pos x="T0" y="T1"/>
                  </a:cxn>
                  <a:cxn ang="0">
                    <a:pos x="T2" y="T3"/>
                  </a:cxn>
                  <a:cxn ang="0">
                    <a:pos x="T4" y="T5"/>
                  </a:cxn>
                  <a:cxn ang="0">
                    <a:pos x="T6" y="T7"/>
                  </a:cxn>
                  <a:cxn ang="0">
                    <a:pos x="T8" y="T9"/>
                  </a:cxn>
                  <a:cxn ang="0">
                    <a:pos x="T10" y="T11"/>
                  </a:cxn>
                  <a:cxn ang="0">
                    <a:pos x="T12" y="T13"/>
                  </a:cxn>
                </a:cxnLst>
                <a:rect l="0" t="0" r="r" b="b"/>
                <a:pathLst>
                  <a:path w="5" h="110">
                    <a:moveTo>
                      <a:pt x="2" y="110"/>
                    </a:moveTo>
                    <a:cubicBezTo>
                      <a:pt x="1" y="110"/>
                      <a:pt x="0" y="109"/>
                      <a:pt x="0" y="108"/>
                    </a:cubicBezTo>
                    <a:cubicBezTo>
                      <a:pt x="0" y="3"/>
                      <a:pt x="0" y="3"/>
                      <a:pt x="0" y="3"/>
                    </a:cubicBezTo>
                    <a:cubicBezTo>
                      <a:pt x="0" y="1"/>
                      <a:pt x="1" y="0"/>
                      <a:pt x="2" y="0"/>
                    </a:cubicBezTo>
                    <a:cubicBezTo>
                      <a:pt x="4" y="0"/>
                      <a:pt x="5" y="1"/>
                      <a:pt x="5" y="3"/>
                    </a:cubicBezTo>
                    <a:cubicBezTo>
                      <a:pt x="5" y="108"/>
                      <a:pt x="5" y="108"/>
                      <a:pt x="5" y="108"/>
                    </a:cubicBezTo>
                    <a:cubicBezTo>
                      <a:pt x="5" y="109"/>
                      <a:pt x="4" y="110"/>
                      <a:pt x="2" y="110"/>
                    </a:cubicBez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3" name="Freeform 43"/>
              <p:cNvSpPr>
                <a:spLocks/>
              </p:cNvSpPr>
              <p:nvPr userDrawn="1"/>
            </p:nvSpPr>
            <p:spPr bwMode="gray">
              <a:xfrm>
                <a:off x="6001756" y="2449675"/>
                <a:ext cx="137020" cy="83041"/>
              </a:xfrm>
              <a:custGeom>
                <a:avLst/>
                <a:gdLst>
                  <a:gd name="T0" fmla="*/ 20 w 38"/>
                  <a:gd name="T1" fmla="*/ 23 h 23"/>
                  <a:gd name="T2" fmla="*/ 0 w 38"/>
                  <a:gd name="T3" fmla="*/ 3 h 23"/>
                  <a:gd name="T4" fmla="*/ 0 w 38"/>
                  <a:gd name="T5" fmla="*/ 0 h 23"/>
                  <a:gd name="T6" fmla="*/ 4 w 38"/>
                  <a:gd name="T7" fmla="*/ 0 h 23"/>
                  <a:gd name="T8" fmla="*/ 21 w 38"/>
                  <a:gd name="T9" fmla="*/ 18 h 23"/>
                  <a:gd name="T10" fmla="*/ 34 w 38"/>
                  <a:gd name="T11" fmla="*/ 9 h 23"/>
                  <a:gd name="T12" fmla="*/ 37 w 38"/>
                  <a:gd name="T13" fmla="*/ 9 h 23"/>
                  <a:gd name="T14" fmla="*/ 37 w 38"/>
                  <a:gd name="T15" fmla="*/ 12 h 23"/>
                  <a:gd name="T16" fmla="*/ 20 w 38"/>
                  <a:gd name="T1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23">
                    <a:moveTo>
                      <a:pt x="20" y="23"/>
                    </a:moveTo>
                    <a:cubicBezTo>
                      <a:pt x="0" y="3"/>
                      <a:pt x="0" y="3"/>
                      <a:pt x="0" y="3"/>
                    </a:cubicBezTo>
                    <a:cubicBezTo>
                      <a:pt x="0" y="3"/>
                      <a:pt x="0" y="1"/>
                      <a:pt x="0" y="0"/>
                    </a:cubicBezTo>
                    <a:cubicBezTo>
                      <a:pt x="1" y="0"/>
                      <a:pt x="3" y="0"/>
                      <a:pt x="4" y="0"/>
                    </a:cubicBezTo>
                    <a:cubicBezTo>
                      <a:pt x="21" y="18"/>
                      <a:pt x="21" y="18"/>
                      <a:pt x="21" y="18"/>
                    </a:cubicBezTo>
                    <a:cubicBezTo>
                      <a:pt x="34" y="9"/>
                      <a:pt x="34" y="9"/>
                      <a:pt x="34" y="9"/>
                    </a:cubicBezTo>
                    <a:cubicBezTo>
                      <a:pt x="35" y="8"/>
                      <a:pt x="36" y="8"/>
                      <a:pt x="37" y="9"/>
                    </a:cubicBezTo>
                    <a:cubicBezTo>
                      <a:pt x="38" y="10"/>
                      <a:pt x="38" y="11"/>
                      <a:pt x="37" y="12"/>
                    </a:cubicBezTo>
                    <a:lnTo>
                      <a:pt x="20" y="23"/>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4" name="Freeform 44"/>
              <p:cNvSpPr>
                <a:spLocks/>
              </p:cNvSpPr>
              <p:nvPr userDrawn="1"/>
            </p:nvSpPr>
            <p:spPr bwMode="gray">
              <a:xfrm>
                <a:off x="5158887" y="1747976"/>
                <a:ext cx="1598549" cy="552227"/>
              </a:xfrm>
              <a:custGeom>
                <a:avLst/>
                <a:gdLst>
                  <a:gd name="T0" fmla="*/ 87 w 441"/>
                  <a:gd name="T1" fmla="*/ 44 h 153"/>
                  <a:gd name="T2" fmla="*/ 138 w 441"/>
                  <a:gd name="T3" fmla="*/ 46 h 153"/>
                  <a:gd name="T4" fmla="*/ 183 w 441"/>
                  <a:gd name="T5" fmla="*/ 52 h 153"/>
                  <a:gd name="T6" fmla="*/ 256 w 441"/>
                  <a:gd name="T7" fmla="*/ 12 h 153"/>
                  <a:gd name="T8" fmla="*/ 296 w 441"/>
                  <a:gd name="T9" fmla="*/ 9 h 153"/>
                  <a:gd name="T10" fmla="*/ 411 w 441"/>
                  <a:gd name="T11" fmla="*/ 82 h 153"/>
                  <a:gd name="T12" fmla="*/ 0 w 441"/>
                  <a:gd name="T13" fmla="*/ 146 h 153"/>
                  <a:gd name="T14" fmla="*/ 87 w 441"/>
                  <a:gd name="T15" fmla="*/ 44 h 1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1" h="153">
                    <a:moveTo>
                      <a:pt x="87" y="44"/>
                    </a:moveTo>
                    <a:cubicBezTo>
                      <a:pt x="100" y="29"/>
                      <a:pt x="118" y="23"/>
                      <a:pt x="138" y="46"/>
                    </a:cubicBezTo>
                    <a:cubicBezTo>
                      <a:pt x="155" y="61"/>
                      <a:pt x="174" y="57"/>
                      <a:pt x="183" y="52"/>
                    </a:cubicBezTo>
                    <a:cubicBezTo>
                      <a:pt x="192" y="47"/>
                      <a:pt x="256" y="12"/>
                      <a:pt x="256" y="12"/>
                    </a:cubicBezTo>
                    <a:cubicBezTo>
                      <a:pt x="256" y="12"/>
                      <a:pt x="272" y="0"/>
                      <a:pt x="296" y="9"/>
                    </a:cubicBezTo>
                    <a:cubicBezTo>
                      <a:pt x="359" y="31"/>
                      <a:pt x="441" y="103"/>
                      <a:pt x="411" y="82"/>
                    </a:cubicBezTo>
                    <a:cubicBezTo>
                      <a:pt x="62" y="128"/>
                      <a:pt x="129" y="153"/>
                      <a:pt x="0" y="146"/>
                    </a:cubicBezTo>
                    <a:cubicBezTo>
                      <a:pt x="46" y="118"/>
                      <a:pt x="74" y="58"/>
                      <a:pt x="87" y="44"/>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5" name="Rectangle 45"/>
              <p:cNvSpPr>
                <a:spLocks noChangeArrowheads="1"/>
              </p:cNvSpPr>
              <p:nvPr userDrawn="1"/>
            </p:nvSpPr>
            <p:spPr bwMode="gray">
              <a:xfrm>
                <a:off x="5187950" y="2258680"/>
                <a:ext cx="33217" cy="12041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6" name="Oval 46"/>
              <p:cNvSpPr>
                <a:spLocks noChangeArrowheads="1"/>
              </p:cNvSpPr>
              <p:nvPr userDrawn="1"/>
            </p:nvSpPr>
            <p:spPr bwMode="gray">
              <a:xfrm>
                <a:off x="5038475" y="1938972"/>
                <a:ext cx="336319" cy="33631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7" name="Rectangle 47"/>
              <p:cNvSpPr>
                <a:spLocks noChangeArrowheads="1"/>
              </p:cNvSpPr>
              <p:nvPr userDrawn="1"/>
            </p:nvSpPr>
            <p:spPr bwMode="gray">
              <a:xfrm>
                <a:off x="5179646" y="2005405"/>
                <a:ext cx="53978" cy="195149"/>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8" name="Freeform 48"/>
              <p:cNvSpPr>
                <a:spLocks/>
              </p:cNvSpPr>
              <p:nvPr userDrawn="1"/>
            </p:nvSpPr>
            <p:spPr bwMode="gray">
              <a:xfrm>
                <a:off x="5092453" y="2080142"/>
                <a:ext cx="228365" cy="58129"/>
              </a:xfrm>
              <a:custGeom>
                <a:avLst/>
                <a:gdLst>
                  <a:gd name="T0" fmla="*/ 50 w 55"/>
                  <a:gd name="T1" fmla="*/ 0 h 14"/>
                  <a:gd name="T2" fmla="*/ 55 w 55"/>
                  <a:gd name="T3" fmla="*/ 14 h 14"/>
                  <a:gd name="T4" fmla="*/ 0 w 55"/>
                  <a:gd name="T5" fmla="*/ 14 h 14"/>
                  <a:gd name="T6" fmla="*/ 3 w 55"/>
                  <a:gd name="T7" fmla="*/ 0 h 14"/>
                  <a:gd name="T8" fmla="*/ 50 w 55"/>
                  <a:gd name="T9" fmla="*/ 0 h 14"/>
                </a:gdLst>
                <a:ahLst/>
                <a:cxnLst>
                  <a:cxn ang="0">
                    <a:pos x="T0" y="T1"/>
                  </a:cxn>
                  <a:cxn ang="0">
                    <a:pos x="T2" y="T3"/>
                  </a:cxn>
                  <a:cxn ang="0">
                    <a:pos x="T4" y="T5"/>
                  </a:cxn>
                  <a:cxn ang="0">
                    <a:pos x="T6" y="T7"/>
                  </a:cxn>
                  <a:cxn ang="0">
                    <a:pos x="T8" y="T9"/>
                  </a:cxn>
                </a:cxnLst>
                <a:rect l="0" t="0" r="r" b="b"/>
                <a:pathLst>
                  <a:path w="55" h="14">
                    <a:moveTo>
                      <a:pt x="50" y="0"/>
                    </a:moveTo>
                    <a:lnTo>
                      <a:pt x="55" y="14"/>
                    </a:lnTo>
                    <a:lnTo>
                      <a:pt x="0" y="14"/>
                    </a:lnTo>
                    <a:lnTo>
                      <a:pt x="3" y="0"/>
                    </a:lnTo>
                    <a:lnTo>
                      <a:pt x="50"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9" name="Rectangle 49"/>
              <p:cNvSpPr>
                <a:spLocks noChangeArrowheads="1"/>
              </p:cNvSpPr>
              <p:nvPr userDrawn="1"/>
            </p:nvSpPr>
            <p:spPr bwMode="gray">
              <a:xfrm>
                <a:off x="4511163" y="2653128"/>
                <a:ext cx="465032" cy="69339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0" name="Rectangle 50"/>
              <p:cNvSpPr>
                <a:spLocks noChangeArrowheads="1"/>
              </p:cNvSpPr>
              <p:nvPr userDrawn="1"/>
            </p:nvSpPr>
            <p:spPr bwMode="gray">
              <a:xfrm>
                <a:off x="4511163" y="2653128"/>
                <a:ext cx="465032" cy="693397"/>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1" name="Rectangle 51"/>
              <p:cNvSpPr>
                <a:spLocks noChangeArrowheads="1"/>
              </p:cNvSpPr>
              <p:nvPr userDrawn="1"/>
            </p:nvSpPr>
            <p:spPr bwMode="gray">
              <a:xfrm>
                <a:off x="4585900" y="2736170"/>
                <a:ext cx="49825" cy="52731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2" name="Rectangle 52"/>
              <p:cNvSpPr>
                <a:spLocks noChangeArrowheads="1"/>
              </p:cNvSpPr>
              <p:nvPr userDrawn="1"/>
            </p:nvSpPr>
            <p:spPr bwMode="gray">
              <a:xfrm>
                <a:off x="4673093" y="2736170"/>
                <a:ext cx="49825" cy="52731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3" name="Rectangle 53"/>
              <p:cNvSpPr>
                <a:spLocks noChangeArrowheads="1"/>
              </p:cNvSpPr>
              <p:nvPr userDrawn="1"/>
            </p:nvSpPr>
            <p:spPr bwMode="gray">
              <a:xfrm>
                <a:off x="4764438" y="2736170"/>
                <a:ext cx="45674" cy="52731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4" name="Rectangle 54"/>
              <p:cNvSpPr>
                <a:spLocks noChangeArrowheads="1"/>
              </p:cNvSpPr>
              <p:nvPr userDrawn="1"/>
            </p:nvSpPr>
            <p:spPr bwMode="gray">
              <a:xfrm>
                <a:off x="4851633" y="2736170"/>
                <a:ext cx="45674" cy="52731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5" name="Rectangle 55"/>
              <p:cNvSpPr>
                <a:spLocks noChangeArrowheads="1"/>
              </p:cNvSpPr>
              <p:nvPr userDrawn="1"/>
            </p:nvSpPr>
            <p:spPr bwMode="gray">
              <a:xfrm>
                <a:off x="5432923" y="2653128"/>
                <a:ext cx="456728" cy="69339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6" name="Rectangle 56"/>
              <p:cNvSpPr>
                <a:spLocks noChangeArrowheads="1"/>
              </p:cNvSpPr>
              <p:nvPr userDrawn="1"/>
            </p:nvSpPr>
            <p:spPr bwMode="gray">
              <a:xfrm>
                <a:off x="5432923" y="2653128"/>
                <a:ext cx="456728" cy="693397"/>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7" name="Rectangle 57"/>
              <p:cNvSpPr>
                <a:spLocks noChangeArrowheads="1"/>
              </p:cNvSpPr>
              <p:nvPr userDrawn="1"/>
            </p:nvSpPr>
            <p:spPr bwMode="gray">
              <a:xfrm>
                <a:off x="4976195" y="2404004"/>
                <a:ext cx="456728" cy="942522"/>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8" name="Rectangle 58"/>
              <p:cNvSpPr>
                <a:spLocks noChangeArrowheads="1"/>
              </p:cNvSpPr>
              <p:nvPr userDrawn="1"/>
            </p:nvSpPr>
            <p:spPr bwMode="gray">
              <a:xfrm>
                <a:off x="5046779" y="2482892"/>
                <a:ext cx="49825" cy="70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9" name="Rectangle 59"/>
              <p:cNvSpPr>
                <a:spLocks noChangeArrowheads="1"/>
              </p:cNvSpPr>
              <p:nvPr userDrawn="1"/>
            </p:nvSpPr>
            <p:spPr bwMode="gray">
              <a:xfrm>
                <a:off x="5138125" y="2482892"/>
                <a:ext cx="45674" cy="70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0" name="Rectangle 60"/>
              <p:cNvSpPr>
                <a:spLocks noChangeArrowheads="1"/>
              </p:cNvSpPr>
              <p:nvPr userDrawn="1"/>
            </p:nvSpPr>
            <p:spPr bwMode="gray">
              <a:xfrm>
                <a:off x="5225320" y="2482892"/>
                <a:ext cx="45674" cy="70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1" name="Rectangle 61"/>
              <p:cNvSpPr>
                <a:spLocks noChangeArrowheads="1"/>
              </p:cNvSpPr>
              <p:nvPr userDrawn="1"/>
            </p:nvSpPr>
            <p:spPr bwMode="gray">
              <a:xfrm>
                <a:off x="5312512" y="2482892"/>
                <a:ext cx="49825" cy="70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2" name="Rectangle 62"/>
              <p:cNvSpPr>
                <a:spLocks noChangeArrowheads="1"/>
              </p:cNvSpPr>
              <p:nvPr userDrawn="1"/>
            </p:nvSpPr>
            <p:spPr bwMode="gray">
              <a:xfrm>
                <a:off x="5046779" y="2603303"/>
                <a:ext cx="49825" cy="70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3" name="Rectangle 63"/>
              <p:cNvSpPr>
                <a:spLocks noChangeArrowheads="1"/>
              </p:cNvSpPr>
              <p:nvPr userDrawn="1"/>
            </p:nvSpPr>
            <p:spPr bwMode="gray">
              <a:xfrm>
                <a:off x="5138125" y="2603303"/>
                <a:ext cx="45674" cy="70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4" name="Rectangle 64"/>
              <p:cNvSpPr>
                <a:spLocks noChangeArrowheads="1"/>
              </p:cNvSpPr>
              <p:nvPr userDrawn="1"/>
            </p:nvSpPr>
            <p:spPr bwMode="gray">
              <a:xfrm>
                <a:off x="5225320" y="2603303"/>
                <a:ext cx="45674" cy="70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5" name="Rectangle 65"/>
              <p:cNvSpPr>
                <a:spLocks noChangeArrowheads="1"/>
              </p:cNvSpPr>
              <p:nvPr userDrawn="1"/>
            </p:nvSpPr>
            <p:spPr bwMode="gray">
              <a:xfrm>
                <a:off x="5312512" y="2603303"/>
                <a:ext cx="49825" cy="70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6" name="Rectangle 66"/>
              <p:cNvSpPr>
                <a:spLocks noChangeArrowheads="1"/>
              </p:cNvSpPr>
              <p:nvPr userDrawn="1"/>
            </p:nvSpPr>
            <p:spPr bwMode="gray">
              <a:xfrm>
                <a:off x="5046779" y="2719561"/>
                <a:ext cx="49825" cy="70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7" name="Rectangle 67"/>
              <p:cNvSpPr>
                <a:spLocks noChangeArrowheads="1"/>
              </p:cNvSpPr>
              <p:nvPr userDrawn="1"/>
            </p:nvSpPr>
            <p:spPr bwMode="gray">
              <a:xfrm>
                <a:off x="5138125" y="2719561"/>
                <a:ext cx="45674" cy="70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8" name="Rectangle 68"/>
              <p:cNvSpPr>
                <a:spLocks noChangeArrowheads="1"/>
              </p:cNvSpPr>
              <p:nvPr userDrawn="1"/>
            </p:nvSpPr>
            <p:spPr bwMode="gray">
              <a:xfrm>
                <a:off x="5225320" y="2719561"/>
                <a:ext cx="45674" cy="70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9" name="Rectangle 69"/>
              <p:cNvSpPr>
                <a:spLocks noChangeArrowheads="1"/>
              </p:cNvSpPr>
              <p:nvPr userDrawn="1"/>
            </p:nvSpPr>
            <p:spPr bwMode="gray">
              <a:xfrm>
                <a:off x="5312512" y="2719561"/>
                <a:ext cx="49825" cy="70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0" name="Rectangle 70"/>
              <p:cNvSpPr>
                <a:spLocks noChangeArrowheads="1"/>
              </p:cNvSpPr>
              <p:nvPr userDrawn="1"/>
            </p:nvSpPr>
            <p:spPr bwMode="gray">
              <a:xfrm>
                <a:off x="5046779" y="2839970"/>
                <a:ext cx="49825" cy="664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1" name="Rectangle 71"/>
              <p:cNvSpPr>
                <a:spLocks noChangeArrowheads="1"/>
              </p:cNvSpPr>
              <p:nvPr userDrawn="1"/>
            </p:nvSpPr>
            <p:spPr bwMode="gray">
              <a:xfrm>
                <a:off x="5138125" y="2839970"/>
                <a:ext cx="45674" cy="664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2" name="Rectangle 72"/>
              <p:cNvSpPr>
                <a:spLocks noChangeArrowheads="1"/>
              </p:cNvSpPr>
              <p:nvPr userDrawn="1"/>
            </p:nvSpPr>
            <p:spPr bwMode="gray">
              <a:xfrm>
                <a:off x="5225320" y="2839970"/>
                <a:ext cx="45674" cy="664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3" name="Rectangle 73"/>
              <p:cNvSpPr>
                <a:spLocks noChangeArrowheads="1"/>
              </p:cNvSpPr>
              <p:nvPr userDrawn="1"/>
            </p:nvSpPr>
            <p:spPr bwMode="gray">
              <a:xfrm>
                <a:off x="5312512" y="2839970"/>
                <a:ext cx="49825" cy="664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4" name="Rectangle 74"/>
              <p:cNvSpPr>
                <a:spLocks noChangeArrowheads="1"/>
              </p:cNvSpPr>
              <p:nvPr userDrawn="1"/>
            </p:nvSpPr>
            <p:spPr bwMode="gray">
              <a:xfrm>
                <a:off x="5046779" y="2960381"/>
                <a:ext cx="49825" cy="664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5" name="Rectangle 75"/>
              <p:cNvSpPr>
                <a:spLocks noChangeArrowheads="1"/>
              </p:cNvSpPr>
              <p:nvPr userDrawn="1"/>
            </p:nvSpPr>
            <p:spPr bwMode="gray">
              <a:xfrm>
                <a:off x="5138125" y="2960381"/>
                <a:ext cx="45674" cy="664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6" name="Rectangle 76"/>
              <p:cNvSpPr>
                <a:spLocks noChangeArrowheads="1"/>
              </p:cNvSpPr>
              <p:nvPr userDrawn="1"/>
            </p:nvSpPr>
            <p:spPr bwMode="gray">
              <a:xfrm>
                <a:off x="5225320" y="2960381"/>
                <a:ext cx="45674" cy="664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7" name="Rectangle 77"/>
              <p:cNvSpPr>
                <a:spLocks noChangeArrowheads="1"/>
              </p:cNvSpPr>
              <p:nvPr userDrawn="1"/>
            </p:nvSpPr>
            <p:spPr bwMode="gray">
              <a:xfrm>
                <a:off x="5312512" y="2960381"/>
                <a:ext cx="49825" cy="664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8" name="Rectangle 78"/>
              <p:cNvSpPr>
                <a:spLocks noChangeArrowheads="1"/>
              </p:cNvSpPr>
              <p:nvPr userDrawn="1"/>
            </p:nvSpPr>
            <p:spPr bwMode="gray">
              <a:xfrm>
                <a:off x="5046779" y="3072486"/>
                <a:ext cx="49825" cy="747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9" name="Rectangle 79"/>
              <p:cNvSpPr>
                <a:spLocks noChangeArrowheads="1"/>
              </p:cNvSpPr>
              <p:nvPr userDrawn="1"/>
            </p:nvSpPr>
            <p:spPr bwMode="gray">
              <a:xfrm>
                <a:off x="5138125" y="3072486"/>
                <a:ext cx="45674" cy="747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0" name="Rectangle 80"/>
              <p:cNvSpPr>
                <a:spLocks noChangeArrowheads="1"/>
              </p:cNvSpPr>
              <p:nvPr userDrawn="1"/>
            </p:nvSpPr>
            <p:spPr bwMode="gray">
              <a:xfrm>
                <a:off x="5225320" y="3072486"/>
                <a:ext cx="45674" cy="747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1" name="Rectangle 81"/>
              <p:cNvSpPr>
                <a:spLocks noChangeArrowheads="1"/>
              </p:cNvSpPr>
              <p:nvPr userDrawn="1"/>
            </p:nvSpPr>
            <p:spPr bwMode="gray">
              <a:xfrm>
                <a:off x="5312512" y="3072486"/>
                <a:ext cx="49825" cy="747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2" name="Rectangle 82"/>
              <p:cNvSpPr>
                <a:spLocks noChangeArrowheads="1"/>
              </p:cNvSpPr>
              <p:nvPr userDrawn="1"/>
            </p:nvSpPr>
            <p:spPr bwMode="gray">
              <a:xfrm>
                <a:off x="5046779" y="3192898"/>
                <a:ext cx="49825" cy="70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3" name="Rectangle 83"/>
              <p:cNvSpPr>
                <a:spLocks noChangeArrowheads="1"/>
              </p:cNvSpPr>
              <p:nvPr userDrawn="1"/>
            </p:nvSpPr>
            <p:spPr bwMode="gray">
              <a:xfrm>
                <a:off x="5138125" y="3192898"/>
                <a:ext cx="45674" cy="70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4" name="Rectangle 84"/>
              <p:cNvSpPr>
                <a:spLocks noChangeArrowheads="1"/>
              </p:cNvSpPr>
              <p:nvPr userDrawn="1"/>
            </p:nvSpPr>
            <p:spPr bwMode="gray">
              <a:xfrm>
                <a:off x="5225320" y="3192898"/>
                <a:ext cx="45674" cy="70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5" name="Rectangle 85"/>
              <p:cNvSpPr>
                <a:spLocks noChangeArrowheads="1"/>
              </p:cNvSpPr>
              <p:nvPr userDrawn="1"/>
            </p:nvSpPr>
            <p:spPr bwMode="gray">
              <a:xfrm>
                <a:off x="5312512" y="3192898"/>
                <a:ext cx="49825" cy="70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6" name="Rectangle 86"/>
              <p:cNvSpPr>
                <a:spLocks noChangeArrowheads="1"/>
              </p:cNvSpPr>
              <p:nvPr userDrawn="1"/>
            </p:nvSpPr>
            <p:spPr bwMode="gray">
              <a:xfrm>
                <a:off x="4511163" y="2607454"/>
                <a:ext cx="465032" cy="49825"/>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7" name="Rectangle 87"/>
              <p:cNvSpPr>
                <a:spLocks noChangeArrowheads="1"/>
              </p:cNvSpPr>
              <p:nvPr userDrawn="1"/>
            </p:nvSpPr>
            <p:spPr bwMode="gray">
              <a:xfrm>
                <a:off x="4976195" y="2358330"/>
                <a:ext cx="456728" cy="45674"/>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8" name="Rectangle 88"/>
              <p:cNvSpPr>
                <a:spLocks noChangeArrowheads="1"/>
              </p:cNvSpPr>
              <p:nvPr userDrawn="1"/>
            </p:nvSpPr>
            <p:spPr bwMode="gray">
              <a:xfrm>
                <a:off x="5432923" y="2607454"/>
                <a:ext cx="456728" cy="49825"/>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9" name="Rectangle 89"/>
              <p:cNvSpPr>
                <a:spLocks noChangeArrowheads="1"/>
              </p:cNvSpPr>
              <p:nvPr userDrawn="1"/>
            </p:nvSpPr>
            <p:spPr bwMode="gray">
              <a:xfrm>
                <a:off x="5503507" y="2736170"/>
                <a:ext cx="49825" cy="52731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40" name="Rectangle 90"/>
              <p:cNvSpPr>
                <a:spLocks noChangeArrowheads="1"/>
              </p:cNvSpPr>
              <p:nvPr userDrawn="1"/>
            </p:nvSpPr>
            <p:spPr bwMode="gray">
              <a:xfrm>
                <a:off x="5594853" y="2736170"/>
                <a:ext cx="45674" cy="52731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41" name="Rectangle 91"/>
              <p:cNvSpPr>
                <a:spLocks noChangeArrowheads="1"/>
              </p:cNvSpPr>
              <p:nvPr userDrawn="1"/>
            </p:nvSpPr>
            <p:spPr bwMode="gray">
              <a:xfrm>
                <a:off x="5682048" y="2736170"/>
                <a:ext cx="49825" cy="52731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42" name="Rectangle 92"/>
              <p:cNvSpPr>
                <a:spLocks noChangeArrowheads="1"/>
              </p:cNvSpPr>
              <p:nvPr userDrawn="1"/>
            </p:nvSpPr>
            <p:spPr bwMode="gray">
              <a:xfrm>
                <a:off x="5773393" y="2736170"/>
                <a:ext cx="45674" cy="52731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43" name="Rectangle 93"/>
              <p:cNvSpPr>
                <a:spLocks noChangeArrowheads="1"/>
              </p:cNvSpPr>
              <p:nvPr userDrawn="1"/>
            </p:nvSpPr>
            <p:spPr bwMode="gray">
              <a:xfrm>
                <a:off x="4386601" y="3346523"/>
                <a:ext cx="1635917" cy="664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44" name="Freeform 94"/>
              <p:cNvSpPr>
                <a:spLocks/>
              </p:cNvSpPr>
              <p:nvPr userDrawn="1"/>
            </p:nvSpPr>
            <p:spPr bwMode="gray">
              <a:xfrm>
                <a:off x="6516613" y="1332769"/>
                <a:ext cx="1307904" cy="664332"/>
              </a:xfrm>
              <a:custGeom>
                <a:avLst/>
                <a:gdLst>
                  <a:gd name="T0" fmla="*/ 338 w 361"/>
                  <a:gd name="T1" fmla="*/ 0 h 184"/>
                  <a:gd name="T2" fmla="*/ 310 w 361"/>
                  <a:gd name="T3" fmla="*/ 46 h 184"/>
                  <a:gd name="T4" fmla="*/ 88 w 361"/>
                  <a:gd name="T5" fmla="*/ 46 h 184"/>
                  <a:gd name="T6" fmla="*/ 0 w 361"/>
                  <a:gd name="T7" fmla="*/ 184 h 184"/>
                  <a:gd name="T8" fmla="*/ 81 w 361"/>
                  <a:gd name="T9" fmla="*/ 184 h 184"/>
                  <a:gd name="T10" fmla="*/ 215 w 361"/>
                  <a:gd name="T11" fmla="*/ 78 h 184"/>
                  <a:gd name="T12" fmla="*/ 290 w 361"/>
                  <a:gd name="T13" fmla="*/ 78 h 184"/>
                  <a:gd name="T14" fmla="*/ 349 w 361"/>
                  <a:gd name="T15" fmla="*/ 79 h 184"/>
                  <a:gd name="T16" fmla="*/ 361 w 361"/>
                  <a:gd name="T17" fmla="*/ 0 h 184"/>
                  <a:gd name="T18" fmla="*/ 338 w 361"/>
                  <a:gd name="T19"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1" h="184">
                    <a:moveTo>
                      <a:pt x="338" y="0"/>
                    </a:moveTo>
                    <a:cubicBezTo>
                      <a:pt x="310" y="46"/>
                      <a:pt x="310" y="46"/>
                      <a:pt x="310" y="46"/>
                    </a:cubicBezTo>
                    <a:cubicBezTo>
                      <a:pt x="88" y="46"/>
                      <a:pt x="88" y="46"/>
                      <a:pt x="88" y="46"/>
                    </a:cubicBezTo>
                    <a:cubicBezTo>
                      <a:pt x="12" y="46"/>
                      <a:pt x="0" y="108"/>
                      <a:pt x="0" y="184"/>
                    </a:cubicBezTo>
                    <a:cubicBezTo>
                      <a:pt x="81" y="184"/>
                      <a:pt x="81" y="184"/>
                      <a:pt x="81" y="184"/>
                    </a:cubicBezTo>
                    <a:cubicBezTo>
                      <a:pt x="146" y="184"/>
                      <a:pt x="201" y="139"/>
                      <a:pt x="215" y="78"/>
                    </a:cubicBezTo>
                    <a:cubicBezTo>
                      <a:pt x="290" y="78"/>
                      <a:pt x="290" y="78"/>
                      <a:pt x="290" y="78"/>
                    </a:cubicBezTo>
                    <a:cubicBezTo>
                      <a:pt x="349" y="79"/>
                      <a:pt x="349" y="79"/>
                      <a:pt x="349" y="79"/>
                    </a:cubicBezTo>
                    <a:cubicBezTo>
                      <a:pt x="361" y="0"/>
                      <a:pt x="361" y="0"/>
                      <a:pt x="361" y="0"/>
                    </a:cubicBezTo>
                    <a:lnTo>
                      <a:pt x="338"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45" name="Freeform 95"/>
              <p:cNvSpPr>
                <a:spLocks/>
              </p:cNvSpPr>
              <p:nvPr userDrawn="1"/>
            </p:nvSpPr>
            <p:spPr bwMode="gray">
              <a:xfrm>
                <a:off x="6998254" y="1258032"/>
                <a:ext cx="24912" cy="278190"/>
              </a:xfrm>
              <a:custGeom>
                <a:avLst/>
                <a:gdLst>
                  <a:gd name="T0" fmla="*/ 0 w 7"/>
                  <a:gd name="T1" fmla="*/ 3 h 77"/>
                  <a:gd name="T2" fmla="*/ 0 w 7"/>
                  <a:gd name="T3" fmla="*/ 74 h 77"/>
                  <a:gd name="T4" fmla="*/ 4 w 7"/>
                  <a:gd name="T5" fmla="*/ 77 h 77"/>
                  <a:gd name="T6" fmla="*/ 7 w 7"/>
                  <a:gd name="T7" fmla="*/ 74 h 77"/>
                  <a:gd name="T8" fmla="*/ 7 w 7"/>
                  <a:gd name="T9" fmla="*/ 3 h 77"/>
                  <a:gd name="T10" fmla="*/ 4 w 7"/>
                  <a:gd name="T11" fmla="*/ 0 h 77"/>
                  <a:gd name="T12" fmla="*/ 0 w 7"/>
                  <a:gd name="T13" fmla="*/ 3 h 77"/>
                </a:gdLst>
                <a:ahLst/>
                <a:cxnLst>
                  <a:cxn ang="0">
                    <a:pos x="T0" y="T1"/>
                  </a:cxn>
                  <a:cxn ang="0">
                    <a:pos x="T2" y="T3"/>
                  </a:cxn>
                  <a:cxn ang="0">
                    <a:pos x="T4" y="T5"/>
                  </a:cxn>
                  <a:cxn ang="0">
                    <a:pos x="T6" y="T7"/>
                  </a:cxn>
                  <a:cxn ang="0">
                    <a:pos x="T8" y="T9"/>
                  </a:cxn>
                  <a:cxn ang="0">
                    <a:pos x="T10" y="T11"/>
                  </a:cxn>
                  <a:cxn ang="0">
                    <a:pos x="T12" y="T13"/>
                  </a:cxn>
                </a:cxnLst>
                <a:rect l="0" t="0" r="r" b="b"/>
                <a:pathLst>
                  <a:path w="7" h="77">
                    <a:moveTo>
                      <a:pt x="0" y="3"/>
                    </a:moveTo>
                    <a:cubicBezTo>
                      <a:pt x="0" y="74"/>
                      <a:pt x="0" y="74"/>
                      <a:pt x="0" y="74"/>
                    </a:cubicBezTo>
                    <a:cubicBezTo>
                      <a:pt x="0" y="76"/>
                      <a:pt x="2" y="77"/>
                      <a:pt x="4" y="77"/>
                    </a:cubicBezTo>
                    <a:cubicBezTo>
                      <a:pt x="5" y="77"/>
                      <a:pt x="7" y="76"/>
                      <a:pt x="7" y="74"/>
                    </a:cubicBezTo>
                    <a:cubicBezTo>
                      <a:pt x="7" y="3"/>
                      <a:pt x="7" y="3"/>
                      <a:pt x="7" y="3"/>
                    </a:cubicBezTo>
                    <a:cubicBezTo>
                      <a:pt x="7" y="2"/>
                      <a:pt x="5" y="0"/>
                      <a:pt x="4" y="0"/>
                    </a:cubicBezTo>
                    <a:cubicBezTo>
                      <a:pt x="2" y="0"/>
                      <a:pt x="0" y="2"/>
                      <a:pt x="0"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46" name="Oval 96"/>
              <p:cNvSpPr>
                <a:spLocks noChangeArrowheads="1"/>
              </p:cNvSpPr>
              <p:nvPr userDrawn="1"/>
            </p:nvSpPr>
            <p:spPr bwMode="gray">
              <a:xfrm>
                <a:off x="6541526" y="1224815"/>
                <a:ext cx="938368" cy="91346"/>
              </a:xfrm>
              <a:prstGeom prst="ellipse">
                <a:avLst/>
              </a:pr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47" name="Freeform 97"/>
              <p:cNvSpPr>
                <a:spLocks/>
              </p:cNvSpPr>
              <p:nvPr userDrawn="1"/>
            </p:nvSpPr>
            <p:spPr bwMode="gray">
              <a:xfrm>
                <a:off x="6520766" y="1498852"/>
                <a:ext cx="593748" cy="373687"/>
              </a:xfrm>
              <a:custGeom>
                <a:avLst/>
                <a:gdLst>
                  <a:gd name="T0" fmla="*/ 87 w 164"/>
                  <a:gd name="T1" fmla="*/ 0 h 104"/>
                  <a:gd name="T2" fmla="*/ 164 w 164"/>
                  <a:gd name="T3" fmla="*/ 0 h 104"/>
                  <a:gd name="T4" fmla="*/ 60 w 164"/>
                  <a:gd name="T5" fmla="*/ 104 h 104"/>
                  <a:gd name="T6" fmla="*/ 0 w 164"/>
                  <a:gd name="T7" fmla="*/ 104 h 104"/>
                  <a:gd name="T8" fmla="*/ 87 w 164"/>
                  <a:gd name="T9" fmla="*/ 0 h 104"/>
                </a:gdLst>
                <a:ahLst/>
                <a:cxnLst>
                  <a:cxn ang="0">
                    <a:pos x="T0" y="T1"/>
                  </a:cxn>
                  <a:cxn ang="0">
                    <a:pos x="T2" y="T3"/>
                  </a:cxn>
                  <a:cxn ang="0">
                    <a:pos x="T4" y="T5"/>
                  </a:cxn>
                  <a:cxn ang="0">
                    <a:pos x="T6" y="T7"/>
                  </a:cxn>
                  <a:cxn ang="0">
                    <a:pos x="T8" y="T9"/>
                  </a:cxn>
                </a:cxnLst>
                <a:rect l="0" t="0" r="r" b="b"/>
                <a:pathLst>
                  <a:path w="164" h="104">
                    <a:moveTo>
                      <a:pt x="87" y="0"/>
                    </a:moveTo>
                    <a:cubicBezTo>
                      <a:pt x="164" y="0"/>
                      <a:pt x="164" y="0"/>
                      <a:pt x="164" y="0"/>
                    </a:cubicBezTo>
                    <a:cubicBezTo>
                      <a:pt x="164" y="57"/>
                      <a:pt x="117" y="104"/>
                      <a:pt x="60" y="104"/>
                    </a:cubicBezTo>
                    <a:cubicBezTo>
                      <a:pt x="0" y="104"/>
                      <a:pt x="0" y="104"/>
                      <a:pt x="0" y="104"/>
                    </a:cubicBezTo>
                    <a:cubicBezTo>
                      <a:pt x="5" y="44"/>
                      <a:pt x="23" y="0"/>
                      <a:pt x="8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48" name="Freeform 98"/>
              <p:cNvSpPr>
                <a:spLocks/>
              </p:cNvSpPr>
              <p:nvPr userDrawn="1"/>
            </p:nvSpPr>
            <p:spPr bwMode="gray">
              <a:xfrm>
                <a:off x="6520766" y="1498852"/>
                <a:ext cx="531465" cy="373687"/>
              </a:xfrm>
              <a:custGeom>
                <a:avLst/>
                <a:gdLst>
                  <a:gd name="T0" fmla="*/ 147 w 147"/>
                  <a:gd name="T1" fmla="*/ 0 h 104"/>
                  <a:gd name="T2" fmla="*/ 87 w 147"/>
                  <a:gd name="T3" fmla="*/ 0 h 104"/>
                  <a:gd name="T4" fmla="*/ 0 w 147"/>
                  <a:gd name="T5" fmla="*/ 104 h 104"/>
                  <a:gd name="T6" fmla="*/ 60 w 147"/>
                  <a:gd name="T7" fmla="*/ 104 h 104"/>
                  <a:gd name="T8" fmla="*/ 147 w 147"/>
                  <a:gd name="T9" fmla="*/ 0 h 104"/>
                </a:gdLst>
                <a:ahLst/>
                <a:cxnLst>
                  <a:cxn ang="0">
                    <a:pos x="T0" y="T1"/>
                  </a:cxn>
                  <a:cxn ang="0">
                    <a:pos x="T2" y="T3"/>
                  </a:cxn>
                  <a:cxn ang="0">
                    <a:pos x="T4" y="T5"/>
                  </a:cxn>
                  <a:cxn ang="0">
                    <a:pos x="T6" y="T7"/>
                  </a:cxn>
                  <a:cxn ang="0">
                    <a:pos x="T8" y="T9"/>
                  </a:cxn>
                </a:cxnLst>
                <a:rect l="0" t="0" r="r" b="b"/>
                <a:pathLst>
                  <a:path w="147" h="104">
                    <a:moveTo>
                      <a:pt x="147" y="0"/>
                    </a:moveTo>
                    <a:cubicBezTo>
                      <a:pt x="87" y="0"/>
                      <a:pt x="87" y="0"/>
                      <a:pt x="87" y="0"/>
                    </a:cubicBezTo>
                    <a:cubicBezTo>
                      <a:pt x="23" y="0"/>
                      <a:pt x="5" y="44"/>
                      <a:pt x="0" y="104"/>
                    </a:cubicBezTo>
                    <a:cubicBezTo>
                      <a:pt x="60" y="104"/>
                      <a:pt x="60" y="104"/>
                      <a:pt x="60" y="104"/>
                    </a:cubicBezTo>
                    <a:cubicBezTo>
                      <a:pt x="64" y="44"/>
                      <a:pt x="83" y="0"/>
                      <a:pt x="147" y="0"/>
                    </a:cubicBezTo>
                    <a:close/>
                  </a:path>
                </a:pathLst>
              </a:custGeom>
              <a:solidFill>
                <a:srgbClr val="409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49" name="Freeform 99"/>
              <p:cNvSpPr>
                <a:spLocks/>
              </p:cNvSpPr>
              <p:nvPr userDrawn="1"/>
            </p:nvSpPr>
            <p:spPr bwMode="gray">
              <a:xfrm>
                <a:off x="8040425" y="1432419"/>
                <a:ext cx="506553" cy="24912"/>
              </a:xfrm>
              <a:custGeom>
                <a:avLst/>
                <a:gdLst>
                  <a:gd name="T0" fmla="*/ 3 w 140"/>
                  <a:gd name="T1" fmla="*/ 7 h 7"/>
                  <a:gd name="T2" fmla="*/ 137 w 140"/>
                  <a:gd name="T3" fmla="*/ 7 h 7"/>
                  <a:gd name="T4" fmla="*/ 140 w 140"/>
                  <a:gd name="T5" fmla="*/ 3 h 7"/>
                  <a:gd name="T6" fmla="*/ 137 w 140"/>
                  <a:gd name="T7" fmla="*/ 0 h 7"/>
                  <a:gd name="T8" fmla="*/ 3 w 140"/>
                  <a:gd name="T9" fmla="*/ 0 h 7"/>
                  <a:gd name="T10" fmla="*/ 0 w 140"/>
                  <a:gd name="T11" fmla="*/ 3 h 7"/>
                  <a:gd name="T12" fmla="*/ 3 w 140"/>
                  <a:gd name="T13" fmla="*/ 7 h 7"/>
                </a:gdLst>
                <a:ahLst/>
                <a:cxnLst>
                  <a:cxn ang="0">
                    <a:pos x="T0" y="T1"/>
                  </a:cxn>
                  <a:cxn ang="0">
                    <a:pos x="T2" y="T3"/>
                  </a:cxn>
                  <a:cxn ang="0">
                    <a:pos x="T4" y="T5"/>
                  </a:cxn>
                  <a:cxn ang="0">
                    <a:pos x="T6" y="T7"/>
                  </a:cxn>
                  <a:cxn ang="0">
                    <a:pos x="T8" y="T9"/>
                  </a:cxn>
                  <a:cxn ang="0">
                    <a:pos x="T10" y="T11"/>
                  </a:cxn>
                  <a:cxn ang="0">
                    <a:pos x="T12" y="T13"/>
                  </a:cxn>
                </a:cxnLst>
                <a:rect l="0" t="0" r="r" b="b"/>
                <a:pathLst>
                  <a:path w="140" h="7">
                    <a:moveTo>
                      <a:pt x="3" y="7"/>
                    </a:moveTo>
                    <a:cubicBezTo>
                      <a:pt x="137" y="7"/>
                      <a:pt x="137" y="7"/>
                      <a:pt x="137" y="7"/>
                    </a:cubicBezTo>
                    <a:cubicBezTo>
                      <a:pt x="139" y="7"/>
                      <a:pt x="140" y="5"/>
                      <a:pt x="140" y="3"/>
                    </a:cubicBezTo>
                    <a:cubicBezTo>
                      <a:pt x="140" y="2"/>
                      <a:pt x="139" y="0"/>
                      <a:pt x="137" y="0"/>
                    </a:cubicBezTo>
                    <a:cubicBezTo>
                      <a:pt x="3" y="0"/>
                      <a:pt x="3" y="0"/>
                      <a:pt x="3" y="0"/>
                    </a:cubicBezTo>
                    <a:cubicBezTo>
                      <a:pt x="1" y="0"/>
                      <a:pt x="0" y="2"/>
                      <a:pt x="0" y="3"/>
                    </a:cubicBezTo>
                    <a:cubicBezTo>
                      <a:pt x="0" y="5"/>
                      <a:pt x="1" y="7"/>
                      <a:pt x="3"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50" name="Freeform 100"/>
              <p:cNvSpPr>
                <a:spLocks/>
              </p:cNvSpPr>
              <p:nvPr userDrawn="1"/>
            </p:nvSpPr>
            <p:spPr bwMode="gray">
              <a:xfrm>
                <a:off x="7936622" y="1519611"/>
                <a:ext cx="506553" cy="20762"/>
              </a:xfrm>
              <a:custGeom>
                <a:avLst/>
                <a:gdLst>
                  <a:gd name="T0" fmla="*/ 3 w 140"/>
                  <a:gd name="T1" fmla="*/ 6 h 6"/>
                  <a:gd name="T2" fmla="*/ 137 w 140"/>
                  <a:gd name="T3" fmla="*/ 6 h 6"/>
                  <a:gd name="T4" fmla="*/ 140 w 140"/>
                  <a:gd name="T5" fmla="*/ 3 h 6"/>
                  <a:gd name="T6" fmla="*/ 137 w 140"/>
                  <a:gd name="T7" fmla="*/ 0 h 6"/>
                  <a:gd name="T8" fmla="*/ 3 w 140"/>
                  <a:gd name="T9" fmla="*/ 0 h 6"/>
                  <a:gd name="T10" fmla="*/ 0 w 140"/>
                  <a:gd name="T11" fmla="*/ 3 h 6"/>
                  <a:gd name="T12" fmla="*/ 3 w 14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40" h="6">
                    <a:moveTo>
                      <a:pt x="3" y="6"/>
                    </a:moveTo>
                    <a:cubicBezTo>
                      <a:pt x="137" y="6"/>
                      <a:pt x="137" y="6"/>
                      <a:pt x="137" y="6"/>
                    </a:cubicBezTo>
                    <a:cubicBezTo>
                      <a:pt x="139" y="6"/>
                      <a:pt x="140" y="5"/>
                      <a:pt x="140" y="3"/>
                    </a:cubicBezTo>
                    <a:cubicBezTo>
                      <a:pt x="140" y="1"/>
                      <a:pt x="139" y="0"/>
                      <a:pt x="137" y="0"/>
                    </a:cubicBezTo>
                    <a:cubicBezTo>
                      <a:pt x="3" y="0"/>
                      <a:pt x="3" y="0"/>
                      <a:pt x="3" y="0"/>
                    </a:cubicBezTo>
                    <a:cubicBezTo>
                      <a:pt x="2" y="0"/>
                      <a:pt x="0" y="1"/>
                      <a:pt x="0" y="3"/>
                    </a:cubicBezTo>
                    <a:cubicBezTo>
                      <a:pt x="0" y="5"/>
                      <a:pt x="2" y="6"/>
                      <a:pt x="3"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51" name="Freeform 101"/>
              <p:cNvSpPr>
                <a:spLocks/>
              </p:cNvSpPr>
              <p:nvPr userDrawn="1"/>
            </p:nvSpPr>
            <p:spPr bwMode="gray">
              <a:xfrm>
                <a:off x="7081295" y="4326412"/>
                <a:ext cx="66433" cy="332166"/>
              </a:xfrm>
              <a:custGeom>
                <a:avLst/>
                <a:gdLst>
                  <a:gd name="T0" fmla="*/ 17 w 19"/>
                  <a:gd name="T1" fmla="*/ 73 h 92"/>
                  <a:gd name="T2" fmla="*/ 14 w 19"/>
                  <a:gd name="T3" fmla="*/ 73 h 92"/>
                  <a:gd name="T4" fmla="*/ 14 w 19"/>
                  <a:gd name="T5" fmla="*/ 0 h 92"/>
                  <a:gd name="T6" fmla="*/ 5 w 19"/>
                  <a:gd name="T7" fmla="*/ 0 h 92"/>
                  <a:gd name="T8" fmla="*/ 5 w 19"/>
                  <a:gd name="T9" fmla="*/ 73 h 92"/>
                  <a:gd name="T10" fmla="*/ 3 w 19"/>
                  <a:gd name="T11" fmla="*/ 73 h 92"/>
                  <a:gd name="T12" fmla="*/ 0 w 19"/>
                  <a:gd name="T13" fmla="*/ 76 h 92"/>
                  <a:gd name="T14" fmla="*/ 0 w 19"/>
                  <a:gd name="T15" fmla="*/ 92 h 92"/>
                  <a:gd name="T16" fmla="*/ 19 w 19"/>
                  <a:gd name="T17" fmla="*/ 92 h 92"/>
                  <a:gd name="T18" fmla="*/ 19 w 19"/>
                  <a:gd name="T19" fmla="*/ 76 h 92"/>
                  <a:gd name="T20" fmla="*/ 17 w 19"/>
                  <a:gd name="T21" fmla="*/ 73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92">
                    <a:moveTo>
                      <a:pt x="17" y="73"/>
                    </a:moveTo>
                    <a:cubicBezTo>
                      <a:pt x="14" y="73"/>
                      <a:pt x="14" y="73"/>
                      <a:pt x="14" y="73"/>
                    </a:cubicBezTo>
                    <a:cubicBezTo>
                      <a:pt x="14" y="0"/>
                      <a:pt x="14" y="0"/>
                      <a:pt x="14" y="0"/>
                    </a:cubicBezTo>
                    <a:cubicBezTo>
                      <a:pt x="5" y="0"/>
                      <a:pt x="5" y="0"/>
                      <a:pt x="5" y="0"/>
                    </a:cubicBezTo>
                    <a:cubicBezTo>
                      <a:pt x="5" y="73"/>
                      <a:pt x="5" y="73"/>
                      <a:pt x="5" y="73"/>
                    </a:cubicBezTo>
                    <a:cubicBezTo>
                      <a:pt x="3" y="73"/>
                      <a:pt x="3" y="73"/>
                      <a:pt x="3" y="73"/>
                    </a:cubicBezTo>
                    <a:cubicBezTo>
                      <a:pt x="2" y="73"/>
                      <a:pt x="0" y="74"/>
                      <a:pt x="0" y="76"/>
                    </a:cubicBezTo>
                    <a:cubicBezTo>
                      <a:pt x="0" y="92"/>
                      <a:pt x="0" y="92"/>
                      <a:pt x="0" y="92"/>
                    </a:cubicBezTo>
                    <a:cubicBezTo>
                      <a:pt x="19" y="92"/>
                      <a:pt x="19" y="92"/>
                      <a:pt x="19" y="92"/>
                    </a:cubicBezTo>
                    <a:cubicBezTo>
                      <a:pt x="19" y="76"/>
                      <a:pt x="19" y="76"/>
                      <a:pt x="19" y="76"/>
                    </a:cubicBezTo>
                    <a:cubicBezTo>
                      <a:pt x="19" y="74"/>
                      <a:pt x="18" y="73"/>
                      <a:pt x="17" y="73"/>
                    </a:cubicBezTo>
                    <a:close/>
                  </a:path>
                </a:pathLst>
              </a:custGeom>
              <a:solidFill>
                <a:srgbClr val="1595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52" name="Freeform 102"/>
              <p:cNvSpPr>
                <a:spLocks/>
              </p:cNvSpPr>
              <p:nvPr userDrawn="1"/>
            </p:nvSpPr>
            <p:spPr bwMode="gray">
              <a:xfrm>
                <a:off x="7081295" y="4326412"/>
                <a:ext cx="29066" cy="332166"/>
              </a:xfrm>
              <a:custGeom>
                <a:avLst/>
                <a:gdLst>
                  <a:gd name="T0" fmla="*/ 3 w 9"/>
                  <a:gd name="T1" fmla="*/ 73 h 92"/>
                  <a:gd name="T2" fmla="*/ 5 w 9"/>
                  <a:gd name="T3" fmla="*/ 73 h 92"/>
                  <a:gd name="T4" fmla="*/ 5 w 9"/>
                  <a:gd name="T5" fmla="*/ 0 h 92"/>
                  <a:gd name="T6" fmla="*/ 9 w 9"/>
                  <a:gd name="T7" fmla="*/ 0 h 92"/>
                  <a:gd name="T8" fmla="*/ 9 w 9"/>
                  <a:gd name="T9" fmla="*/ 73 h 92"/>
                  <a:gd name="T10" fmla="*/ 6 w 9"/>
                  <a:gd name="T11" fmla="*/ 73 h 92"/>
                  <a:gd name="T12" fmla="*/ 4 w 9"/>
                  <a:gd name="T13" fmla="*/ 76 h 92"/>
                  <a:gd name="T14" fmla="*/ 4 w 9"/>
                  <a:gd name="T15" fmla="*/ 92 h 92"/>
                  <a:gd name="T16" fmla="*/ 0 w 9"/>
                  <a:gd name="T17" fmla="*/ 92 h 92"/>
                  <a:gd name="T18" fmla="*/ 0 w 9"/>
                  <a:gd name="T19" fmla="*/ 76 h 92"/>
                  <a:gd name="T20" fmla="*/ 3 w 9"/>
                  <a:gd name="T21" fmla="*/ 73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 h="92">
                    <a:moveTo>
                      <a:pt x="3" y="73"/>
                    </a:moveTo>
                    <a:cubicBezTo>
                      <a:pt x="5" y="73"/>
                      <a:pt x="5" y="73"/>
                      <a:pt x="5" y="73"/>
                    </a:cubicBezTo>
                    <a:cubicBezTo>
                      <a:pt x="5" y="0"/>
                      <a:pt x="5" y="0"/>
                      <a:pt x="5" y="0"/>
                    </a:cubicBezTo>
                    <a:cubicBezTo>
                      <a:pt x="9" y="0"/>
                      <a:pt x="9" y="0"/>
                      <a:pt x="9" y="0"/>
                    </a:cubicBezTo>
                    <a:cubicBezTo>
                      <a:pt x="9" y="73"/>
                      <a:pt x="9" y="73"/>
                      <a:pt x="9" y="73"/>
                    </a:cubicBezTo>
                    <a:cubicBezTo>
                      <a:pt x="6" y="73"/>
                      <a:pt x="6" y="73"/>
                      <a:pt x="6" y="73"/>
                    </a:cubicBezTo>
                    <a:cubicBezTo>
                      <a:pt x="5" y="73"/>
                      <a:pt x="4" y="74"/>
                      <a:pt x="4" y="76"/>
                    </a:cubicBezTo>
                    <a:cubicBezTo>
                      <a:pt x="4" y="92"/>
                      <a:pt x="4" y="92"/>
                      <a:pt x="4" y="92"/>
                    </a:cubicBezTo>
                    <a:cubicBezTo>
                      <a:pt x="0" y="92"/>
                      <a:pt x="0" y="92"/>
                      <a:pt x="0" y="92"/>
                    </a:cubicBezTo>
                    <a:cubicBezTo>
                      <a:pt x="0" y="76"/>
                      <a:pt x="0" y="76"/>
                      <a:pt x="0" y="76"/>
                    </a:cubicBezTo>
                    <a:cubicBezTo>
                      <a:pt x="0" y="74"/>
                      <a:pt x="2" y="73"/>
                      <a:pt x="3" y="73"/>
                    </a:cubicBez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53" name="Freeform 103"/>
              <p:cNvSpPr>
                <a:spLocks/>
              </p:cNvSpPr>
              <p:nvPr userDrawn="1"/>
            </p:nvSpPr>
            <p:spPr bwMode="gray">
              <a:xfrm>
                <a:off x="6607959" y="3819859"/>
                <a:ext cx="257429" cy="261582"/>
              </a:xfrm>
              <a:custGeom>
                <a:avLst/>
                <a:gdLst>
                  <a:gd name="T0" fmla="*/ 62 w 62"/>
                  <a:gd name="T1" fmla="*/ 41 h 63"/>
                  <a:gd name="T2" fmla="*/ 40 w 62"/>
                  <a:gd name="T3" fmla="*/ 63 h 63"/>
                  <a:gd name="T4" fmla="*/ 0 w 62"/>
                  <a:gd name="T5" fmla="*/ 22 h 63"/>
                  <a:gd name="T6" fmla="*/ 21 w 62"/>
                  <a:gd name="T7" fmla="*/ 0 h 63"/>
                  <a:gd name="T8" fmla="*/ 62 w 62"/>
                  <a:gd name="T9" fmla="*/ 41 h 63"/>
                </a:gdLst>
                <a:ahLst/>
                <a:cxnLst>
                  <a:cxn ang="0">
                    <a:pos x="T0" y="T1"/>
                  </a:cxn>
                  <a:cxn ang="0">
                    <a:pos x="T2" y="T3"/>
                  </a:cxn>
                  <a:cxn ang="0">
                    <a:pos x="T4" y="T5"/>
                  </a:cxn>
                  <a:cxn ang="0">
                    <a:pos x="T6" y="T7"/>
                  </a:cxn>
                  <a:cxn ang="0">
                    <a:pos x="T8" y="T9"/>
                  </a:cxn>
                </a:cxnLst>
                <a:rect l="0" t="0" r="r" b="b"/>
                <a:pathLst>
                  <a:path w="62" h="63">
                    <a:moveTo>
                      <a:pt x="62" y="41"/>
                    </a:moveTo>
                    <a:lnTo>
                      <a:pt x="40" y="63"/>
                    </a:lnTo>
                    <a:lnTo>
                      <a:pt x="0" y="22"/>
                    </a:lnTo>
                    <a:lnTo>
                      <a:pt x="21" y="0"/>
                    </a:lnTo>
                    <a:lnTo>
                      <a:pt x="62" y="41"/>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54" name="Freeform 104"/>
              <p:cNvSpPr>
                <a:spLocks/>
              </p:cNvSpPr>
              <p:nvPr userDrawn="1"/>
            </p:nvSpPr>
            <p:spPr bwMode="gray">
              <a:xfrm>
                <a:off x="6180296" y="3396348"/>
                <a:ext cx="498249" cy="498249"/>
              </a:xfrm>
              <a:custGeom>
                <a:avLst/>
                <a:gdLst>
                  <a:gd name="T0" fmla="*/ 134 w 137"/>
                  <a:gd name="T1" fmla="*/ 120 h 138"/>
                  <a:gd name="T2" fmla="*/ 134 w 137"/>
                  <a:gd name="T3" fmla="*/ 130 h 138"/>
                  <a:gd name="T4" fmla="*/ 130 w 137"/>
                  <a:gd name="T5" fmla="*/ 135 h 138"/>
                  <a:gd name="T6" fmla="*/ 120 w 137"/>
                  <a:gd name="T7" fmla="*/ 135 h 138"/>
                  <a:gd name="T8" fmla="*/ 2 w 137"/>
                  <a:gd name="T9" fmla="*/ 17 h 138"/>
                  <a:gd name="T10" fmla="*/ 2 w 137"/>
                  <a:gd name="T11" fmla="*/ 7 h 138"/>
                  <a:gd name="T12" fmla="*/ 7 w 137"/>
                  <a:gd name="T13" fmla="*/ 3 h 138"/>
                  <a:gd name="T14" fmla="*/ 17 w 137"/>
                  <a:gd name="T15" fmla="*/ 3 h 138"/>
                  <a:gd name="T16" fmla="*/ 134 w 137"/>
                  <a:gd name="T17" fmla="*/ 12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7" h="138">
                    <a:moveTo>
                      <a:pt x="134" y="120"/>
                    </a:moveTo>
                    <a:cubicBezTo>
                      <a:pt x="137" y="123"/>
                      <a:pt x="137" y="127"/>
                      <a:pt x="134" y="130"/>
                    </a:cubicBezTo>
                    <a:cubicBezTo>
                      <a:pt x="130" y="135"/>
                      <a:pt x="130" y="135"/>
                      <a:pt x="130" y="135"/>
                    </a:cubicBezTo>
                    <a:cubicBezTo>
                      <a:pt x="127" y="138"/>
                      <a:pt x="123" y="138"/>
                      <a:pt x="120" y="135"/>
                    </a:cubicBezTo>
                    <a:cubicBezTo>
                      <a:pt x="2" y="17"/>
                      <a:pt x="2" y="17"/>
                      <a:pt x="2" y="17"/>
                    </a:cubicBezTo>
                    <a:cubicBezTo>
                      <a:pt x="0" y="15"/>
                      <a:pt x="0" y="10"/>
                      <a:pt x="2" y="7"/>
                    </a:cubicBezTo>
                    <a:cubicBezTo>
                      <a:pt x="7" y="3"/>
                      <a:pt x="7" y="3"/>
                      <a:pt x="7" y="3"/>
                    </a:cubicBezTo>
                    <a:cubicBezTo>
                      <a:pt x="10" y="0"/>
                      <a:pt x="14" y="0"/>
                      <a:pt x="17" y="3"/>
                    </a:cubicBezTo>
                    <a:lnTo>
                      <a:pt x="134" y="12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55" name="Freeform 105"/>
              <p:cNvSpPr>
                <a:spLocks/>
              </p:cNvSpPr>
              <p:nvPr userDrawn="1"/>
            </p:nvSpPr>
            <p:spPr bwMode="gray">
              <a:xfrm>
                <a:off x="6732521" y="3948575"/>
                <a:ext cx="842872" cy="834568"/>
              </a:xfrm>
              <a:custGeom>
                <a:avLst/>
                <a:gdLst>
                  <a:gd name="T0" fmla="*/ 203 w 203"/>
                  <a:gd name="T1" fmla="*/ 171 h 201"/>
                  <a:gd name="T2" fmla="*/ 173 w 203"/>
                  <a:gd name="T3" fmla="*/ 201 h 201"/>
                  <a:gd name="T4" fmla="*/ 0 w 203"/>
                  <a:gd name="T5" fmla="*/ 30 h 201"/>
                  <a:gd name="T6" fmla="*/ 30 w 203"/>
                  <a:gd name="T7" fmla="*/ 0 h 201"/>
                  <a:gd name="T8" fmla="*/ 203 w 203"/>
                  <a:gd name="T9" fmla="*/ 171 h 201"/>
                </a:gdLst>
                <a:ahLst/>
                <a:cxnLst>
                  <a:cxn ang="0">
                    <a:pos x="T0" y="T1"/>
                  </a:cxn>
                  <a:cxn ang="0">
                    <a:pos x="T2" y="T3"/>
                  </a:cxn>
                  <a:cxn ang="0">
                    <a:pos x="T4" y="T5"/>
                  </a:cxn>
                  <a:cxn ang="0">
                    <a:pos x="T6" y="T7"/>
                  </a:cxn>
                  <a:cxn ang="0">
                    <a:pos x="T8" y="T9"/>
                  </a:cxn>
                </a:cxnLst>
                <a:rect l="0" t="0" r="r" b="b"/>
                <a:pathLst>
                  <a:path w="203" h="201">
                    <a:moveTo>
                      <a:pt x="203" y="171"/>
                    </a:moveTo>
                    <a:lnTo>
                      <a:pt x="173" y="201"/>
                    </a:lnTo>
                    <a:lnTo>
                      <a:pt x="0" y="30"/>
                    </a:lnTo>
                    <a:lnTo>
                      <a:pt x="30" y="0"/>
                    </a:lnTo>
                    <a:lnTo>
                      <a:pt x="203" y="17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56" name="Freeform 106"/>
              <p:cNvSpPr>
                <a:spLocks/>
              </p:cNvSpPr>
              <p:nvPr userDrawn="1"/>
            </p:nvSpPr>
            <p:spPr bwMode="gray">
              <a:xfrm>
                <a:off x="6578895" y="3794947"/>
                <a:ext cx="145324" cy="141170"/>
              </a:xfrm>
              <a:custGeom>
                <a:avLst/>
                <a:gdLst>
                  <a:gd name="T0" fmla="*/ 12 w 40"/>
                  <a:gd name="T1" fmla="*/ 36 h 39"/>
                  <a:gd name="T2" fmla="*/ 37 w 40"/>
                  <a:gd name="T3" fmla="*/ 12 h 39"/>
                  <a:gd name="T4" fmla="*/ 37 w 40"/>
                  <a:gd name="T5" fmla="*/ 2 h 39"/>
                  <a:gd name="T6" fmla="*/ 28 w 40"/>
                  <a:gd name="T7" fmla="*/ 2 h 39"/>
                  <a:gd name="T8" fmla="*/ 3 w 40"/>
                  <a:gd name="T9" fmla="*/ 27 h 39"/>
                  <a:gd name="T10" fmla="*/ 3 w 40"/>
                  <a:gd name="T11" fmla="*/ 36 h 39"/>
                  <a:gd name="T12" fmla="*/ 12 w 40"/>
                  <a:gd name="T13" fmla="*/ 36 h 39"/>
                </a:gdLst>
                <a:ahLst/>
                <a:cxnLst>
                  <a:cxn ang="0">
                    <a:pos x="T0" y="T1"/>
                  </a:cxn>
                  <a:cxn ang="0">
                    <a:pos x="T2" y="T3"/>
                  </a:cxn>
                  <a:cxn ang="0">
                    <a:pos x="T4" y="T5"/>
                  </a:cxn>
                  <a:cxn ang="0">
                    <a:pos x="T6" y="T7"/>
                  </a:cxn>
                  <a:cxn ang="0">
                    <a:pos x="T8" y="T9"/>
                  </a:cxn>
                  <a:cxn ang="0">
                    <a:pos x="T10" y="T11"/>
                  </a:cxn>
                  <a:cxn ang="0">
                    <a:pos x="T12" y="T13"/>
                  </a:cxn>
                </a:cxnLst>
                <a:rect l="0" t="0" r="r" b="b"/>
                <a:pathLst>
                  <a:path w="40" h="39">
                    <a:moveTo>
                      <a:pt x="12" y="36"/>
                    </a:moveTo>
                    <a:cubicBezTo>
                      <a:pt x="37" y="12"/>
                      <a:pt x="37" y="12"/>
                      <a:pt x="37" y="12"/>
                    </a:cubicBezTo>
                    <a:cubicBezTo>
                      <a:pt x="40" y="9"/>
                      <a:pt x="40" y="5"/>
                      <a:pt x="37" y="2"/>
                    </a:cubicBezTo>
                    <a:cubicBezTo>
                      <a:pt x="34" y="0"/>
                      <a:pt x="30" y="0"/>
                      <a:pt x="28" y="2"/>
                    </a:cubicBezTo>
                    <a:cubicBezTo>
                      <a:pt x="3" y="27"/>
                      <a:pt x="3" y="27"/>
                      <a:pt x="3" y="27"/>
                    </a:cubicBezTo>
                    <a:cubicBezTo>
                      <a:pt x="0" y="30"/>
                      <a:pt x="0" y="34"/>
                      <a:pt x="3" y="36"/>
                    </a:cubicBezTo>
                    <a:cubicBezTo>
                      <a:pt x="6" y="39"/>
                      <a:pt x="10" y="39"/>
                      <a:pt x="12" y="36"/>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57" name="Freeform 107"/>
              <p:cNvSpPr>
                <a:spLocks/>
              </p:cNvSpPr>
              <p:nvPr userDrawn="1"/>
            </p:nvSpPr>
            <p:spPr bwMode="gray">
              <a:xfrm>
                <a:off x="6288250" y="3508455"/>
                <a:ext cx="112107" cy="112107"/>
              </a:xfrm>
              <a:custGeom>
                <a:avLst/>
                <a:gdLst>
                  <a:gd name="T0" fmla="*/ 12 w 31"/>
                  <a:gd name="T1" fmla="*/ 28 h 31"/>
                  <a:gd name="T2" fmla="*/ 29 w 31"/>
                  <a:gd name="T3" fmla="*/ 12 h 31"/>
                  <a:gd name="T4" fmla="*/ 29 w 31"/>
                  <a:gd name="T5" fmla="*/ 2 h 31"/>
                  <a:gd name="T6" fmla="*/ 20 w 31"/>
                  <a:gd name="T7" fmla="*/ 2 h 31"/>
                  <a:gd name="T8" fmla="*/ 3 w 31"/>
                  <a:gd name="T9" fmla="*/ 19 h 31"/>
                  <a:gd name="T10" fmla="*/ 3 w 31"/>
                  <a:gd name="T11" fmla="*/ 28 h 31"/>
                  <a:gd name="T12" fmla="*/ 12 w 31"/>
                  <a:gd name="T13" fmla="*/ 28 h 31"/>
                </a:gdLst>
                <a:ahLst/>
                <a:cxnLst>
                  <a:cxn ang="0">
                    <a:pos x="T0" y="T1"/>
                  </a:cxn>
                  <a:cxn ang="0">
                    <a:pos x="T2" y="T3"/>
                  </a:cxn>
                  <a:cxn ang="0">
                    <a:pos x="T4" y="T5"/>
                  </a:cxn>
                  <a:cxn ang="0">
                    <a:pos x="T6" y="T7"/>
                  </a:cxn>
                  <a:cxn ang="0">
                    <a:pos x="T8" y="T9"/>
                  </a:cxn>
                  <a:cxn ang="0">
                    <a:pos x="T10" y="T11"/>
                  </a:cxn>
                  <a:cxn ang="0">
                    <a:pos x="T12" y="T13"/>
                  </a:cxn>
                </a:cxnLst>
                <a:rect l="0" t="0" r="r" b="b"/>
                <a:pathLst>
                  <a:path w="31" h="31">
                    <a:moveTo>
                      <a:pt x="12" y="28"/>
                    </a:moveTo>
                    <a:cubicBezTo>
                      <a:pt x="29" y="12"/>
                      <a:pt x="29" y="12"/>
                      <a:pt x="29" y="12"/>
                    </a:cubicBezTo>
                    <a:cubicBezTo>
                      <a:pt x="31" y="9"/>
                      <a:pt x="31" y="5"/>
                      <a:pt x="29" y="2"/>
                    </a:cubicBezTo>
                    <a:cubicBezTo>
                      <a:pt x="26" y="0"/>
                      <a:pt x="22" y="0"/>
                      <a:pt x="20" y="2"/>
                    </a:cubicBezTo>
                    <a:cubicBezTo>
                      <a:pt x="3" y="19"/>
                      <a:pt x="3" y="19"/>
                      <a:pt x="3" y="19"/>
                    </a:cubicBezTo>
                    <a:cubicBezTo>
                      <a:pt x="0" y="21"/>
                      <a:pt x="0" y="26"/>
                      <a:pt x="3" y="28"/>
                    </a:cubicBezTo>
                    <a:cubicBezTo>
                      <a:pt x="6" y="31"/>
                      <a:pt x="10" y="31"/>
                      <a:pt x="12" y="2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58" name="Freeform 108"/>
              <p:cNvSpPr>
                <a:spLocks/>
              </p:cNvSpPr>
              <p:nvPr userDrawn="1"/>
            </p:nvSpPr>
            <p:spPr bwMode="gray">
              <a:xfrm>
                <a:off x="6823866" y="3952726"/>
                <a:ext cx="751526" cy="714157"/>
              </a:xfrm>
              <a:custGeom>
                <a:avLst/>
                <a:gdLst>
                  <a:gd name="T0" fmla="*/ 181 w 181"/>
                  <a:gd name="T1" fmla="*/ 170 h 172"/>
                  <a:gd name="T2" fmla="*/ 178 w 181"/>
                  <a:gd name="T3" fmla="*/ 172 h 172"/>
                  <a:gd name="T4" fmla="*/ 0 w 181"/>
                  <a:gd name="T5" fmla="*/ 11 h 172"/>
                  <a:gd name="T6" fmla="*/ 11 w 181"/>
                  <a:gd name="T7" fmla="*/ 0 h 172"/>
                  <a:gd name="T8" fmla="*/ 181 w 181"/>
                  <a:gd name="T9" fmla="*/ 170 h 172"/>
                </a:gdLst>
                <a:ahLst/>
                <a:cxnLst>
                  <a:cxn ang="0">
                    <a:pos x="T0" y="T1"/>
                  </a:cxn>
                  <a:cxn ang="0">
                    <a:pos x="T2" y="T3"/>
                  </a:cxn>
                  <a:cxn ang="0">
                    <a:pos x="T4" y="T5"/>
                  </a:cxn>
                  <a:cxn ang="0">
                    <a:pos x="T6" y="T7"/>
                  </a:cxn>
                  <a:cxn ang="0">
                    <a:pos x="T8" y="T9"/>
                  </a:cxn>
                </a:cxnLst>
                <a:rect l="0" t="0" r="r" b="b"/>
                <a:pathLst>
                  <a:path w="181" h="172">
                    <a:moveTo>
                      <a:pt x="181" y="170"/>
                    </a:moveTo>
                    <a:lnTo>
                      <a:pt x="178" y="172"/>
                    </a:lnTo>
                    <a:lnTo>
                      <a:pt x="0" y="11"/>
                    </a:lnTo>
                    <a:lnTo>
                      <a:pt x="11" y="0"/>
                    </a:lnTo>
                    <a:lnTo>
                      <a:pt x="181" y="17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59" name="Freeform 109"/>
              <p:cNvSpPr>
                <a:spLocks/>
              </p:cNvSpPr>
              <p:nvPr userDrawn="1"/>
            </p:nvSpPr>
            <p:spPr bwMode="gray">
              <a:xfrm>
                <a:off x="6740825" y="4031616"/>
                <a:ext cx="718310" cy="751527"/>
              </a:xfrm>
              <a:custGeom>
                <a:avLst/>
                <a:gdLst>
                  <a:gd name="T0" fmla="*/ 171 w 173"/>
                  <a:gd name="T1" fmla="*/ 181 h 181"/>
                  <a:gd name="T2" fmla="*/ 173 w 173"/>
                  <a:gd name="T3" fmla="*/ 178 h 181"/>
                  <a:gd name="T4" fmla="*/ 11 w 173"/>
                  <a:gd name="T5" fmla="*/ 0 h 181"/>
                  <a:gd name="T6" fmla="*/ 0 w 173"/>
                  <a:gd name="T7" fmla="*/ 12 h 181"/>
                  <a:gd name="T8" fmla="*/ 171 w 173"/>
                  <a:gd name="T9" fmla="*/ 181 h 181"/>
                </a:gdLst>
                <a:ahLst/>
                <a:cxnLst>
                  <a:cxn ang="0">
                    <a:pos x="T0" y="T1"/>
                  </a:cxn>
                  <a:cxn ang="0">
                    <a:pos x="T2" y="T3"/>
                  </a:cxn>
                  <a:cxn ang="0">
                    <a:pos x="T4" y="T5"/>
                  </a:cxn>
                  <a:cxn ang="0">
                    <a:pos x="T6" y="T7"/>
                  </a:cxn>
                  <a:cxn ang="0">
                    <a:pos x="T8" y="T9"/>
                  </a:cxn>
                </a:cxnLst>
                <a:rect l="0" t="0" r="r" b="b"/>
                <a:pathLst>
                  <a:path w="173" h="181">
                    <a:moveTo>
                      <a:pt x="171" y="181"/>
                    </a:moveTo>
                    <a:lnTo>
                      <a:pt x="173" y="178"/>
                    </a:lnTo>
                    <a:lnTo>
                      <a:pt x="11" y="0"/>
                    </a:lnTo>
                    <a:lnTo>
                      <a:pt x="0" y="12"/>
                    </a:lnTo>
                    <a:lnTo>
                      <a:pt x="171" y="181"/>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60" name="Freeform 110"/>
              <p:cNvSpPr>
                <a:spLocks/>
              </p:cNvSpPr>
              <p:nvPr userDrawn="1"/>
            </p:nvSpPr>
            <p:spPr bwMode="gray">
              <a:xfrm>
                <a:off x="6894453" y="4658578"/>
                <a:ext cx="714157" cy="103803"/>
              </a:xfrm>
              <a:custGeom>
                <a:avLst/>
                <a:gdLst>
                  <a:gd name="T0" fmla="*/ 197 w 197"/>
                  <a:gd name="T1" fmla="*/ 12 h 29"/>
                  <a:gd name="T2" fmla="*/ 185 w 197"/>
                  <a:gd name="T3" fmla="*/ 0 h 29"/>
                  <a:gd name="T4" fmla="*/ 11 w 197"/>
                  <a:gd name="T5" fmla="*/ 0 h 29"/>
                  <a:gd name="T6" fmla="*/ 0 w 197"/>
                  <a:gd name="T7" fmla="*/ 12 h 29"/>
                  <a:gd name="T8" fmla="*/ 0 w 197"/>
                  <a:gd name="T9" fmla="*/ 17 h 29"/>
                  <a:gd name="T10" fmla="*/ 11 w 197"/>
                  <a:gd name="T11" fmla="*/ 29 h 29"/>
                  <a:gd name="T12" fmla="*/ 185 w 197"/>
                  <a:gd name="T13" fmla="*/ 29 h 29"/>
                  <a:gd name="T14" fmla="*/ 197 w 197"/>
                  <a:gd name="T15" fmla="*/ 17 h 29"/>
                  <a:gd name="T16" fmla="*/ 197 w 197"/>
                  <a:gd name="T17" fmla="*/ 12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7" h="29">
                    <a:moveTo>
                      <a:pt x="197" y="12"/>
                    </a:moveTo>
                    <a:cubicBezTo>
                      <a:pt x="197" y="5"/>
                      <a:pt x="192" y="0"/>
                      <a:pt x="185" y="0"/>
                    </a:cubicBezTo>
                    <a:cubicBezTo>
                      <a:pt x="11" y="0"/>
                      <a:pt x="11" y="0"/>
                      <a:pt x="11" y="0"/>
                    </a:cubicBezTo>
                    <a:cubicBezTo>
                      <a:pt x="5" y="0"/>
                      <a:pt x="0" y="5"/>
                      <a:pt x="0" y="12"/>
                    </a:cubicBezTo>
                    <a:cubicBezTo>
                      <a:pt x="0" y="17"/>
                      <a:pt x="0" y="17"/>
                      <a:pt x="0" y="17"/>
                    </a:cubicBezTo>
                    <a:cubicBezTo>
                      <a:pt x="0" y="23"/>
                      <a:pt x="5" y="29"/>
                      <a:pt x="11" y="29"/>
                    </a:cubicBezTo>
                    <a:cubicBezTo>
                      <a:pt x="185" y="29"/>
                      <a:pt x="185" y="29"/>
                      <a:pt x="185" y="29"/>
                    </a:cubicBezTo>
                    <a:cubicBezTo>
                      <a:pt x="192" y="29"/>
                      <a:pt x="197" y="23"/>
                      <a:pt x="197" y="17"/>
                    </a:cubicBezTo>
                    <a:lnTo>
                      <a:pt x="197" y="12"/>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61" name="Oval 111"/>
              <p:cNvSpPr>
                <a:spLocks noChangeArrowheads="1"/>
              </p:cNvSpPr>
              <p:nvPr userDrawn="1"/>
            </p:nvSpPr>
            <p:spPr bwMode="gray">
              <a:xfrm>
                <a:off x="6570591" y="4791444"/>
                <a:ext cx="199299" cy="199300"/>
              </a:xfrm>
              <a:prstGeom prst="ellipse">
                <a:avLst/>
              </a:pr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62" name="Oval 112"/>
              <p:cNvSpPr>
                <a:spLocks noChangeArrowheads="1"/>
              </p:cNvSpPr>
              <p:nvPr userDrawn="1"/>
            </p:nvSpPr>
            <p:spPr bwMode="gray">
              <a:xfrm>
                <a:off x="6977494" y="4791444"/>
                <a:ext cx="203453" cy="199300"/>
              </a:xfrm>
              <a:prstGeom prst="ellipse">
                <a:avLst/>
              </a:pr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63" name="Oval 113"/>
              <p:cNvSpPr>
                <a:spLocks noChangeArrowheads="1"/>
              </p:cNvSpPr>
              <p:nvPr userDrawn="1"/>
            </p:nvSpPr>
            <p:spPr bwMode="gray">
              <a:xfrm>
                <a:off x="7288899" y="4791444"/>
                <a:ext cx="203453" cy="199300"/>
              </a:xfrm>
              <a:prstGeom prst="ellipse">
                <a:avLst/>
              </a:pr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64" name="Freeform 114"/>
              <p:cNvSpPr>
                <a:spLocks/>
              </p:cNvSpPr>
              <p:nvPr userDrawn="1"/>
            </p:nvSpPr>
            <p:spPr bwMode="gray">
              <a:xfrm>
                <a:off x="6421117" y="4455128"/>
                <a:ext cx="365382" cy="435969"/>
              </a:xfrm>
              <a:custGeom>
                <a:avLst/>
                <a:gdLst>
                  <a:gd name="T0" fmla="*/ 101 w 101"/>
                  <a:gd name="T1" fmla="*/ 0 h 121"/>
                  <a:gd name="T2" fmla="*/ 28 w 101"/>
                  <a:gd name="T3" fmla="*/ 0 h 121"/>
                  <a:gd name="T4" fmla="*/ 7 w 101"/>
                  <a:gd name="T5" fmla="*/ 121 h 121"/>
                  <a:gd name="T6" fmla="*/ 81 w 101"/>
                  <a:gd name="T7" fmla="*/ 121 h 121"/>
                  <a:gd name="T8" fmla="*/ 101 w 101"/>
                  <a:gd name="T9" fmla="*/ 0 h 121"/>
                </a:gdLst>
                <a:ahLst/>
                <a:cxnLst>
                  <a:cxn ang="0">
                    <a:pos x="T0" y="T1"/>
                  </a:cxn>
                  <a:cxn ang="0">
                    <a:pos x="T2" y="T3"/>
                  </a:cxn>
                  <a:cxn ang="0">
                    <a:pos x="T4" y="T5"/>
                  </a:cxn>
                  <a:cxn ang="0">
                    <a:pos x="T6" y="T7"/>
                  </a:cxn>
                  <a:cxn ang="0">
                    <a:pos x="T8" y="T9"/>
                  </a:cxn>
                </a:cxnLst>
                <a:rect l="0" t="0" r="r" b="b"/>
                <a:pathLst>
                  <a:path w="101" h="121">
                    <a:moveTo>
                      <a:pt x="101" y="0"/>
                    </a:moveTo>
                    <a:cubicBezTo>
                      <a:pt x="79" y="0"/>
                      <a:pt x="40" y="0"/>
                      <a:pt x="28" y="0"/>
                    </a:cubicBezTo>
                    <a:cubicBezTo>
                      <a:pt x="0" y="31"/>
                      <a:pt x="7" y="121"/>
                      <a:pt x="7" y="121"/>
                    </a:cubicBezTo>
                    <a:cubicBezTo>
                      <a:pt x="81" y="121"/>
                      <a:pt x="81" y="121"/>
                      <a:pt x="81" y="121"/>
                    </a:cubicBezTo>
                    <a:cubicBezTo>
                      <a:pt x="81" y="121"/>
                      <a:pt x="74" y="31"/>
                      <a:pt x="101"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65" name="Freeform 115"/>
              <p:cNvSpPr>
                <a:spLocks/>
              </p:cNvSpPr>
              <p:nvPr userDrawn="1"/>
            </p:nvSpPr>
            <p:spPr bwMode="gray">
              <a:xfrm>
                <a:off x="6782346" y="4762381"/>
                <a:ext cx="4153" cy="0"/>
              </a:xfrm>
              <a:custGeom>
                <a:avLst/>
                <a:gdLst>
                  <a:gd name="T0" fmla="*/ 0 w 1"/>
                  <a:gd name="T1" fmla="*/ 1 w 1"/>
                  <a:gd name="T2" fmla="*/ 0 w 1"/>
                  <a:gd name="T3" fmla="*/ 0 w 1"/>
                </a:gdLst>
                <a:ahLst/>
                <a:cxnLst>
                  <a:cxn ang="0">
                    <a:pos x="T0" y="0"/>
                  </a:cxn>
                  <a:cxn ang="0">
                    <a:pos x="T1" y="0"/>
                  </a:cxn>
                  <a:cxn ang="0">
                    <a:pos x="T2" y="0"/>
                  </a:cxn>
                  <a:cxn ang="0">
                    <a:pos x="T3" y="0"/>
                  </a:cxn>
                </a:cxnLst>
                <a:rect l="0" t="0" r="r" b="b"/>
                <a:pathLst>
                  <a:path w="1">
                    <a:moveTo>
                      <a:pt x="0" y="0"/>
                    </a:moveTo>
                    <a:lnTo>
                      <a:pt x="1" y="0"/>
                    </a:lnTo>
                    <a:lnTo>
                      <a:pt x="0" y="0"/>
                    </a:lnTo>
                    <a:lnTo>
                      <a:pt x="0"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66" name="Freeform 116"/>
              <p:cNvSpPr>
                <a:spLocks/>
              </p:cNvSpPr>
              <p:nvPr userDrawn="1"/>
            </p:nvSpPr>
            <p:spPr bwMode="gray">
              <a:xfrm>
                <a:off x="6421117" y="4455128"/>
                <a:ext cx="137020" cy="435969"/>
              </a:xfrm>
              <a:custGeom>
                <a:avLst/>
                <a:gdLst>
                  <a:gd name="T0" fmla="*/ 38 w 38"/>
                  <a:gd name="T1" fmla="*/ 0 h 121"/>
                  <a:gd name="T2" fmla="*/ 27 w 38"/>
                  <a:gd name="T3" fmla="*/ 0 h 121"/>
                  <a:gd name="T4" fmla="*/ 7 w 38"/>
                  <a:gd name="T5" fmla="*/ 121 h 121"/>
                  <a:gd name="T6" fmla="*/ 18 w 38"/>
                  <a:gd name="T7" fmla="*/ 121 h 121"/>
                  <a:gd name="T8" fmla="*/ 38 w 38"/>
                  <a:gd name="T9" fmla="*/ 0 h 121"/>
                </a:gdLst>
                <a:ahLst/>
                <a:cxnLst>
                  <a:cxn ang="0">
                    <a:pos x="T0" y="T1"/>
                  </a:cxn>
                  <a:cxn ang="0">
                    <a:pos x="T2" y="T3"/>
                  </a:cxn>
                  <a:cxn ang="0">
                    <a:pos x="T4" y="T5"/>
                  </a:cxn>
                  <a:cxn ang="0">
                    <a:pos x="T6" y="T7"/>
                  </a:cxn>
                  <a:cxn ang="0">
                    <a:pos x="T8" y="T9"/>
                  </a:cxn>
                </a:cxnLst>
                <a:rect l="0" t="0" r="r" b="b"/>
                <a:pathLst>
                  <a:path w="38" h="121">
                    <a:moveTo>
                      <a:pt x="38" y="0"/>
                    </a:moveTo>
                    <a:cubicBezTo>
                      <a:pt x="34" y="0"/>
                      <a:pt x="30" y="0"/>
                      <a:pt x="27" y="0"/>
                    </a:cubicBezTo>
                    <a:cubicBezTo>
                      <a:pt x="0" y="31"/>
                      <a:pt x="7" y="121"/>
                      <a:pt x="7" y="121"/>
                    </a:cubicBezTo>
                    <a:cubicBezTo>
                      <a:pt x="18" y="121"/>
                      <a:pt x="18" y="121"/>
                      <a:pt x="18" y="121"/>
                    </a:cubicBezTo>
                    <a:cubicBezTo>
                      <a:pt x="18" y="121"/>
                      <a:pt x="11" y="31"/>
                      <a:pt x="38" y="0"/>
                    </a:cubicBezTo>
                    <a:close/>
                  </a:path>
                </a:pathLst>
              </a:custGeom>
              <a:solidFill>
                <a:srgbClr val="1595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67" name="Freeform 117"/>
              <p:cNvSpPr>
                <a:spLocks/>
              </p:cNvSpPr>
              <p:nvPr userDrawn="1"/>
            </p:nvSpPr>
            <p:spPr bwMode="gray">
              <a:xfrm>
                <a:off x="6653633" y="4455128"/>
                <a:ext cx="971585" cy="435969"/>
              </a:xfrm>
              <a:custGeom>
                <a:avLst/>
                <a:gdLst>
                  <a:gd name="T0" fmla="*/ 263 w 268"/>
                  <a:gd name="T1" fmla="*/ 85 h 121"/>
                  <a:gd name="T2" fmla="*/ 89 w 268"/>
                  <a:gd name="T3" fmla="*/ 85 h 121"/>
                  <a:gd name="T4" fmla="*/ 89 w 268"/>
                  <a:gd name="T5" fmla="*/ 85 h 121"/>
                  <a:gd name="T6" fmla="*/ 89 w 268"/>
                  <a:gd name="T7" fmla="*/ 0 h 121"/>
                  <a:gd name="T8" fmla="*/ 27 w 268"/>
                  <a:gd name="T9" fmla="*/ 0 h 121"/>
                  <a:gd name="T10" fmla="*/ 6 w 268"/>
                  <a:gd name="T11" fmla="*/ 121 h 121"/>
                  <a:gd name="T12" fmla="*/ 263 w 268"/>
                  <a:gd name="T13" fmla="*/ 121 h 121"/>
                  <a:gd name="T14" fmla="*/ 268 w 268"/>
                  <a:gd name="T15" fmla="*/ 115 h 121"/>
                  <a:gd name="T16" fmla="*/ 268 w 268"/>
                  <a:gd name="T17" fmla="*/ 91 h 121"/>
                  <a:gd name="T18" fmla="*/ 263 w 268"/>
                  <a:gd name="T19" fmla="*/ 85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8" h="121">
                    <a:moveTo>
                      <a:pt x="263" y="85"/>
                    </a:moveTo>
                    <a:cubicBezTo>
                      <a:pt x="89" y="85"/>
                      <a:pt x="89" y="85"/>
                      <a:pt x="89" y="85"/>
                    </a:cubicBezTo>
                    <a:cubicBezTo>
                      <a:pt x="89" y="85"/>
                      <a:pt x="89" y="85"/>
                      <a:pt x="89" y="85"/>
                    </a:cubicBezTo>
                    <a:cubicBezTo>
                      <a:pt x="89" y="0"/>
                      <a:pt x="89" y="0"/>
                      <a:pt x="89" y="0"/>
                    </a:cubicBezTo>
                    <a:cubicBezTo>
                      <a:pt x="89" y="0"/>
                      <a:pt x="49" y="0"/>
                      <a:pt x="27" y="0"/>
                    </a:cubicBezTo>
                    <a:cubicBezTo>
                      <a:pt x="0" y="31"/>
                      <a:pt x="6" y="121"/>
                      <a:pt x="6" y="121"/>
                    </a:cubicBezTo>
                    <a:cubicBezTo>
                      <a:pt x="263" y="121"/>
                      <a:pt x="263" y="121"/>
                      <a:pt x="263" y="121"/>
                    </a:cubicBezTo>
                    <a:cubicBezTo>
                      <a:pt x="266" y="121"/>
                      <a:pt x="268" y="118"/>
                      <a:pt x="268" y="115"/>
                    </a:cubicBezTo>
                    <a:cubicBezTo>
                      <a:pt x="268" y="91"/>
                      <a:pt x="268" y="91"/>
                      <a:pt x="268" y="91"/>
                    </a:cubicBezTo>
                    <a:cubicBezTo>
                      <a:pt x="268" y="87"/>
                      <a:pt x="266" y="85"/>
                      <a:pt x="263" y="85"/>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68" name="Freeform 118"/>
              <p:cNvSpPr>
                <a:spLocks/>
              </p:cNvSpPr>
              <p:nvPr userDrawn="1"/>
            </p:nvSpPr>
            <p:spPr bwMode="gray">
              <a:xfrm>
                <a:off x="6653633" y="4455128"/>
                <a:ext cx="323862" cy="435969"/>
              </a:xfrm>
              <a:custGeom>
                <a:avLst/>
                <a:gdLst>
                  <a:gd name="T0" fmla="*/ 33 w 89"/>
                  <a:gd name="T1" fmla="*/ 6 h 121"/>
                  <a:gd name="T2" fmla="*/ 89 w 89"/>
                  <a:gd name="T3" fmla="*/ 6 h 121"/>
                  <a:gd name="T4" fmla="*/ 89 w 89"/>
                  <a:gd name="T5" fmla="*/ 0 h 121"/>
                  <a:gd name="T6" fmla="*/ 27 w 89"/>
                  <a:gd name="T7" fmla="*/ 0 h 121"/>
                  <a:gd name="T8" fmla="*/ 6 w 89"/>
                  <a:gd name="T9" fmla="*/ 121 h 121"/>
                  <a:gd name="T10" fmla="*/ 12 w 89"/>
                  <a:gd name="T11" fmla="*/ 121 h 121"/>
                  <a:gd name="T12" fmla="*/ 33 w 89"/>
                  <a:gd name="T13" fmla="*/ 6 h 121"/>
                </a:gdLst>
                <a:ahLst/>
                <a:cxnLst>
                  <a:cxn ang="0">
                    <a:pos x="T0" y="T1"/>
                  </a:cxn>
                  <a:cxn ang="0">
                    <a:pos x="T2" y="T3"/>
                  </a:cxn>
                  <a:cxn ang="0">
                    <a:pos x="T4" y="T5"/>
                  </a:cxn>
                  <a:cxn ang="0">
                    <a:pos x="T6" y="T7"/>
                  </a:cxn>
                  <a:cxn ang="0">
                    <a:pos x="T8" y="T9"/>
                  </a:cxn>
                  <a:cxn ang="0">
                    <a:pos x="T10" y="T11"/>
                  </a:cxn>
                  <a:cxn ang="0">
                    <a:pos x="T12" y="T13"/>
                  </a:cxn>
                </a:cxnLst>
                <a:rect l="0" t="0" r="r" b="b"/>
                <a:pathLst>
                  <a:path w="89" h="121">
                    <a:moveTo>
                      <a:pt x="33" y="6"/>
                    </a:moveTo>
                    <a:cubicBezTo>
                      <a:pt x="49" y="6"/>
                      <a:pt x="76" y="6"/>
                      <a:pt x="89" y="6"/>
                    </a:cubicBezTo>
                    <a:cubicBezTo>
                      <a:pt x="89" y="0"/>
                      <a:pt x="89" y="0"/>
                      <a:pt x="89" y="0"/>
                    </a:cubicBezTo>
                    <a:cubicBezTo>
                      <a:pt x="89" y="0"/>
                      <a:pt x="49" y="0"/>
                      <a:pt x="27" y="0"/>
                    </a:cubicBezTo>
                    <a:cubicBezTo>
                      <a:pt x="0" y="31"/>
                      <a:pt x="6" y="121"/>
                      <a:pt x="6" y="121"/>
                    </a:cubicBezTo>
                    <a:cubicBezTo>
                      <a:pt x="12" y="121"/>
                      <a:pt x="12" y="121"/>
                      <a:pt x="12" y="121"/>
                    </a:cubicBezTo>
                    <a:cubicBezTo>
                      <a:pt x="11" y="100"/>
                      <a:pt x="10" y="32"/>
                      <a:pt x="33" y="6"/>
                    </a:cubicBezTo>
                    <a:close/>
                  </a:path>
                </a:pathLst>
              </a:custGeom>
              <a:solidFill>
                <a:srgbClr val="1595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69" name="Freeform 119"/>
              <p:cNvSpPr>
                <a:spLocks/>
              </p:cNvSpPr>
              <p:nvPr userDrawn="1"/>
            </p:nvSpPr>
            <p:spPr bwMode="gray">
              <a:xfrm>
                <a:off x="6678545" y="487033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70" name="Freeform 120"/>
              <p:cNvSpPr>
                <a:spLocks/>
              </p:cNvSpPr>
              <p:nvPr userDrawn="1"/>
            </p:nvSpPr>
            <p:spPr bwMode="gray">
              <a:xfrm>
                <a:off x="6678545" y="4874486"/>
                <a:ext cx="0" cy="4153"/>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71" name="Freeform 121"/>
              <p:cNvSpPr>
                <a:spLocks/>
              </p:cNvSpPr>
              <p:nvPr userDrawn="1"/>
            </p:nvSpPr>
            <p:spPr bwMode="gray">
              <a:xfrm>
                <a:off x="6678545" y="4862031"/>
                <a:ext cx="0" cy="4153"/>
              </a:xfrm>
              <a:custGeom>
                <a:avLst/>
                <a:gdLst>
                  <a:gd name="T0" fmla="*/ 0 h 1"/>
                  <a:gd name="T1" fmla="*/ 0 h 1"/>
                  <a:gd name="T2" fmla="*/ 1 h 1"/>
                  <a:gd name="T3" fmla="*/ 0 h 1"/>
                </a:gdLst>
                <a:ahLst/>
                <a:cxnLst>
                  <a:cxn ang="0">
                    <a:pos x="0" y="T0"/>
                  </a:cxn>
                  <a:cxn ang="0">
                    <a:pos x="0" y="T1"/>
                  </a:cxn>
                  <a:cxn ang="0">
                    <a:pos x="0" y="T2"/>
                  </a:cxn>
                  <a:cxn ang="0">
                    <a:pos x="0" y="T3"/>
                  </a:cxn>
                </a:cxnLst>
                <a:rect l="0" t="0" r="r" b="b"/>
                <a:pathLst>
                  <a:path h="1">
                    <a:moveTo>
                      <a:pt x="0" y="0"/>
                    </a:moveTo>
                    <a:lnTo>
                      <a:pt x="0" y="0"/>
                    </a:lnTo>
                    <a:lnTo>
                      <a:pt x="0" y="1"/>
                    </a:lnTo>
                    <a:lnTo>
                      <a:pt x="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72" name="Freeform 122"/>
              <p:cNvSpPr>
                <a:spLocks/>
              </p:cNvSpPr>
              <p:nvPr userDrawn="1"/>
            </p:nvSpPr>
            <p:spPr bwMode="gray">
              <a:xfrm>
                <a:off x="6678545" y="488279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73" name="Freeform 123"/>
              <p:cNvSpPr>
                <a:spLocks/>
              </p:cNvSpPr>
              <p:nvPr userDrawn="1"/>
            </p:nvSpPr>
            <p:spPr bwMode="gray">
              <a:xfrm>
                <a:off x="6699304" y="4762381"/>
                <a:ext cx="925914" cy="128716"/>
              </a:xfrm>
              <a:custGeom>
                <a:avLst/>
                <a:gdLst>
                  <a:gd name="T0" fmla="*/ 251 w 256"/>
                  <a:gd name="T1" fmla="*/ 0 h 36"/>
                  <a:gd name="T2" fmla="*/ 251 w 256"/>
                  <a:gd name="T3" fmla="*/ 22 h 36"/>
                  <a:gd name="T4" fmla="*/ 245 w 256"/>
                  <a:gd name="T5" fmla="*/ 28 h 36"/>
                  <a:gd name="T6" fmla="*/ 0 w 256"/>
                  <a:gd name="T7" fmla="*/ 28 h 36"/>
                  <a:gd name="T8" fmla="*/ 0 w 256"/>
                  <a:gd name="T9" fmla="*/ 36 h 36"/>
                  <a:gd name="T10" fmla="*/ 251 w 256"/>
                  <a:gd name="T11" fmla="*/ 36 h 36"/>
                  <a:gd name="T12" fmla="*/ 256 w 256"/>
                  <a:gd name="T13" fmla="*/ 30 h 36"/>
                  <a:gd name="T14" fmla="*/ 256 w 256"/>
                  <a:gd name="T15" fmla="*/ 6 h 36"/>
                  <a:gd name="T16" fmla="*/ 251 w 256"/>
                  <a:gd name="T17"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36">
                    <a:moveTo>
                      <a:pt x="251" y="0"/>
                    </a:moveTo>
                    <a:cubicBezTo>
                      <a:pt x="251" y="22"/>
                      <a:pt x="251" y="22"/>
                      <a:pt x="251" y="22"/>
                    </a:cubicBezTo>
                    <a:cubicBezTo>
                      <a:pt x="251" y="26"/>
                      <a:pt x="248" y="28"/>
                      <a:pt x="245" y="28"/>
                    </a:cubicBezTo>
                    <a:cubicBezTo>
                      <a:pt x="0" y="28"/>
                      <a:pt x="0" y="28"/>
                      <a:pt x="0" y="28"/>
                    </a:cubicBezTo>
                    <a:cubicBezTo>
                      <a:pt x="0" y="31"/>
                      <a:pt x="0" y="34"/>
                      <a:pt x="0" y="36"/>
                    </a:cubicBezTo>
                    <a:cubicBezTo>
                      <a:pt x="251" y="36"/>
                      <a:pt x="251" y="36"/>
                      <a:pt x="251" y="36"/>
                    </a:cubicBezTo>
                    <a:cubicBezTo>
                      <a:pt x="254" y="36"/>
                      <a:pt x="256" y="33"/>
                      <a:pt x="256" y="30"/>
                    </a:cubicBezTo>
                    <a:cubicBezTo>
                      <a:pt x="256" y="6"/>
                      <a:pt x="256" y="6"/>
                      <a:pt x="256" y="6"/>
                    </a:cubicBezTo>
                    <a:cubicBezTo>
                      <a:pt x="256" y="2"/>
                      <a:pt x="254" y="0"/>
                      <a:pt x="251" y="0"/>
                    </a:cubicBez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74" name="Freeform 124"/>
              <p:cNvSpPr>
                <a:spLocks/>
              </p:cNvSpPr>
              <p:nvPr userDrawn="1"/>
            </p:nvSpPr>
            <p:spPr bwMode="gray">
              <a:xfrm>
                <a:off x="6715913" y="4500799"/>
                <a:ext cx="220061" cy="261582"/>
              </a:xfrm>
              <a:custGeom>
                <a:avLst/>
                <a:gdLst>
                  <a:gd name="T0" fmla="*/ 60 w 60"/>
                  <a:gd name="T1" fmla="*/ 72 h 72"/>
                  <a:gd name="T2" fmla="*/ 60 w 60"/>
                  <a:gd name="T3" fmla="*/ 0 h 72"/>
                  <a:gd name="T4" fmla="*/ 17 w 60"/>
                  <a:gd name="T5" fmla="*/ 0 h 72"/>
                  <a:gd name="T6" fmla="*/ 0 w 60"/>
                  <a:gd name="T7" fmla="*/ 72 h 72"/>
                  <a:gd name="T8" fmla="*/ 60 w 60"/>
                  <a:gd name="T9" fmla="*/ 72 h 72"/>
                </a:gdLst>
                <a:ahLst/>
                <a:cxnLst>
                  <a:cxn ang="0">
                    <a:pos x="T0" y="T1"/>
                  </a:cxn>
                  <a:cxn ang="0">
                    <a:pos x="T2" y="T3"/>
                  </a:cxn>
                  <a:cxn ang="0">
                    <a:pos x="T4" y="T5"/>
                  </a:cxn>
                  <a:cxn ang="0">
                    <a:pos x="T6" y="T7"/>
                  </a:cxn>
                  <a:cxn ang="0">
                    <a:pos x="T8" y="T9"/>
                  </a:cxn>
                </a:cxnLst>
                <a:rect l="0" t="0" r="r" b="b"/>
                <a:pathLst>
                  <a:path w="60" h="72">
                    <a:moveTo>
                      <a:pt x="60" y="72"/>
                    </a:moveTo>
                    <a:cubicBezTo>
                      <a:pt x="60" y="0"/>
                      <a:pt x="60" y="0"/>
                      <a:pt x="60" y="0"/>
                    </a:cubicBezTo>
                    <a:cubicBezTo>
                      <a:pt x="60" y="0"/>
                      <a:pt x="34" y="0"/>
                      <a:pt x="17" y="0"/>
                    </a:cubicBezTo>
                    <a:cubicBezTo>
                      <a:pt x="3" y="16"/>
                      <a:pt x="0" y="49"/>
                      <a:pt x="0" y="72"/>
                    </a:cubicBezTo>
                    <a:lnTo>
                      <a:pt x="60" y="72"/>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75" name="Freeform 125"/>
              <p:cNvSpPr>
                <a:spLocks/>
              </p:cNvSpPr>
              <p:nvPr userDrawn="1"/>
            </p:nvSpPr>
            <p:spPr bwMode="gray">
              <a:xfrm>
                <a:off x="6715913" y="4500799"/>
                <a:ext cx="220061" cy="261582"/>
              </a:xfrm>
              <a:custGeom>
                <a:avLst/>
                <a:gdLst>
                  <a:gd name="T0" fmla="*/ 60 w 60"/>
                  <a:gd name="T1" fmla="*/ 72 h 72"/>
                  <a:gd name="T2" fmla="*/ 17 w 60"/>
                  <a:gd name="T3" fmla="*/ 0 h 72"/>
                  <a:gd name="T4" fmla="*/ 0 w 60"/>
                  <a:gd name="T5" fmla="*/ 72 h 72"/>
                  <a:gd name="T6" fmla="*/ 60 w 60"/>
                  <a:gd name="T7" fmla="*/ 72 h 72"/>
                </a:gdLst>
                <a:ahLst/>
                <a:cxnLst>
                  <a:cxn ang="0">
                    <a:pos x="T0" y="T1"/>
                  </a:cxn>
                  <a:cxn ang="0">
                    <a:pos x="T2" y="T3"/>
                  </a:cxn>
                  <a:cxn ang="0">
                    <a:pos x="T4" y="T5"/>
                  </a:cxn>
                  <a:cxn ang="0">
                    <a:pos x="T6" y="T7"/>
                  </a:cxn>
                </a:cxnLst>
                <a:rect l="0" t="0" r="r" b="b"/>
                <a:pathLst>
                  <a:path w="60" h="72">
                    <a:moveTo>
                      <a:pt x="60" y="72"/>
                    </a:moveTo>
                    <a:cubicBezTo>
                      <a:pt x="60" y="72"/>
                      <a:pt x="35" y="30"/>
                      <a:pt x="17" y="0"/>
                    </a:cubicBezTo>
                    <a:cubicBezTo>
                      <a:pt x="3" y="16"/>
                      <a:pt x="0" y="49"/>
                      <a:pt x="0" y="72"/>
                    </a:cubicBezTo>
                    <a:lnTo>
                      <a:pt x="60" y="72"/>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76" name="Oval 126"/>
              <p:cNvSpPr>
                <a:spLocks noChangeArrowheads="1"/>
              </p:cNvSpPr>
              <p:nvPr userDrawn="1"/>
            </p:nvSpPr>
            <p:spPr bwMode="gray">
              <a:xfrm>
                <a:off x="6724217" y="4791444"/>
                <a:ext cx="203453" cy="199300"/>
              </a:xfrm>
              <a:prstGeom prst="ellipse">
                <a:avLst/>
              </a:pr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77" name="Oval 127"/>
              <p:cNvSpPr>
                <a:spLocks noChangeArrowheads="1"/>
              </p:cNvSpPr>
              <p:nvPr userDrawn="1"/>
            </p:nvSpPr>
            <p:spPr bwMode="gray">
              <a:xfrm>
                <a:off x="6769891" y="4837118"/>
                <a:ext cx="112107" cy="107954"/>
              </a:xfrm>
              <a:prstGeom prst="ellipse">
                <a:avLst/>
              </a:pr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78" name="Oval 128"/>
              <p:cNvSpPr>
                <a:spLocks noChangeArrowheads="1"/>
              </p:cNvSpPr>
              <p:nvPr userDrawn="1"/>
            </p:nvSpPr>
            <p:spPr bwMode="gray">
              <a:xfrm>
                <a:off x="7351181" y="4791444"/>
                <a:ext cx="203453" cy="199300"/>
              </a:xfrm>
              <a:prstGeom prst="ellipse">
                <a:avLst/>
              </a:pr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79" name="Oval 129"/>
              <p:cNvSpPr>
                <a:spLocks noChangeArrowheads="1"/>
              </p:cNvSpPr>
              <p:nvPr userDrawn="1"/>
            </p:nvSpPr>
            <p:spPr bwMode="gray">
              <a:xfrm>
                <a:off x="7396853" y="4837118"/>
                <a:ext cx="107954" cy="107954"/>
              </a:xfrm>
              <a:prstGeom prst="ellipse">
                <a:avLst/>
              </a:pr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80" name="Oval 130"/>
              <p:cNvSpPr>
                <a:spLocks noChangeArrowheads="1"/>
              </p:cNvSpPr>
              <p:nvPr userDrawn="1"/>
            </p:nvSpPr>
            <p:spPr bwMode="gray">
              <a:xfrm>
                <a:off x="7135273" y="4791444"/>
                <a:ext cx="199299" cy="199300"/>
              </a:xfrm>
              <a:prstGeom prst="ellipse">
                <a:avLst/>
              </a:pr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81" name="Oval 131"/>
              <p:cNvSpPr>
                <a:spLocks noChangeArrowheads="1"/>
              </p:cNvSpPr>
              <p:nvPr userDrawn="1"/>
            </p:nvSpPr>
            <p:spPr bwMode="gray">
              <a:xfrm>
                <a:off x="7180945" y="4837118"/>
                <a:ext cx="107954" cy="107954"/>
              </a:xfrm>
              <a:prstGeom prst="ellipse">
                <a:avLst/>
              </a:pr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82" name="Freeform 132"/>
              <p:cNvSpPr>
                <a:spLocks/>
              </p:cNvSpPr>
              <p:nvPr userDrawn="1"/>
            </p:nvSpPr>
            <p:spPr bwMode="gray">
              <a:xfrm>
                <a:off x="6769891" y="4853727"/>
                <a:ext cx="91346" cy="91346"/>
              </a:xfrm>
              <a:custGeom>
                <a:avLst/>
                <a:gdLst>
                  <a:gd name="T0" fmla="*/ 15 w 25"/>
                  <a:gd name="T1" fmla="*/ 26 h 26"/>
                  <a:gd name="T2" fmla="*/ 25 w 25"/>
                  <a:gd name="T3" fmla="*/ 22 h 26"/>
                  <a:gd name="T4" fmla="*/ 4 w 25"/>
                  <a:gd name="T5" fmla="*/ 0 h 26"/>
                  <a:gd name="T6" fmla="*/ 0 w 25"/>
                  <a:gd name="T7" fmla="*/ 11 h 26"/>
                  <a:gd name="T8" fmla="*/ 15 w 25"/>
                  <a:gd name="T9" fmla="*/ 26 h 26"/>
                </a:gdLst>
                <a:ahLst/>
                <a:cxnLst>
                  <a:cxn ang="0">
                    <a:pos x="T0" y="T1"/>
                  </a:cxn>
                  <a:cxn ang="0">
                    <a:pos x="T2" y="T3"/>
                  </a:cxn>
                  <a:cxn ang="0">
                    <a:pos x="T4" y="T5"/>
                  </a:cxn>
                  <a:cxn ang="0">
                    <a:pos x="T6" y="T7"/>
                  </a:cxn>
                  <a:cxn ang="0">
                    <a:pos x="T8" y="T9"/>
                  </a:cxn>
                </a:cxnLst>
                <a:rect l="0" t="0" r="r" b="b"/>
                <a:pathLst>
                  <a:path w="25" h="26">
                    <a:moveTo>
                      <a:pt x="15" y="26"/>
                    </a:moveTo>
                    <a:cubicBezTo>
                      <a:pt x="19" y="26"/>
                      <a:pt x="23" y="24"/>
                      <a:pt x="25" y="22"/>
                    </a:cubicBezTo>
                    <a:cubicBezTo>
                      <a:pt x="4" y="0"/>
                      <a:pt x="4" y="0"/>
                      <a:pt x="4" y="0"/>
                    </a:cubicBezTo>
                    <a:cubicBezTo>
                      <a:pt x="2" y="3"/>
                      <a:pt x="0" y="7"/>
                      <a:pt x="0" y="11"/>
                    </a:cubicBezTo>
                    <a:cubicBezTo>
                      <a:pt x="0" y="19"/>
                      <a:pt x="7" y="26"/>
                      <a:pt x="15" y="26"/>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83" name="Freeform 133"/>
              <p:cNvSpPr>
                <a:spLocks/>
              </p:cNvSpPr>
              <p:nvPr userDrawn="1"/>
            </p:nvSpPr>
            <p:spPr bwMode="gray">
              <a:xfrm>
                <a:off x="7180945" y="4853727"/>
                <a:ext cx="95499" cy="91346"/>
              </a:xfrm>
              <a:custGeom>
                <a:avLst/>
                <a:gdLst>
                  <a:gd name="T0" fmla="*/ 15 w 26"/>
                  <a:gd name="T1" fmla="*/ 26 h 26"/>
                  <a:gd name="T2" fmla="*/ 26 w 26"/>
                  <a:gd name="T3" fmla="*/ 22 h 26"/>
                  <a:gd name="T4" fmla="*/ 4 w 26"/>
                  <a:gd name="T5" fmla="*/ 0 h 26"/>
                  <a:gd name="T6" fmla="*/ 0 w 26"/>
                  <a:gd name="T7" fmla="*/ 11 h 26"/>
                  <a:gd name="T8" fmla="*/ 15 w 26"/>
                  <a:gd name="T9" fmla="*/ 26 h 26"/>
                </a:gdLst>
                <a:ahLst/>
                <a:cxnLst>
                  <a:cxn ang="0">
                    <a:pos x="T0" y="T1"/>
                  </a:cxn>
                  <a:cxn ang="0">
                    <a:pos x="T2" y="T3"/>
                  </a:cxn>
                  <a:cxn ang="0">
                    <a:pos x="T4" y="T5"/>
                  </a:cxn>
                  <a:cxn ang="0">
                    <a:pos x="T6" y="T7"/>
                  </a:cxn>
                  <a:cxn ang="0">
                    <a:pos x="T8" y="T9"/>
                  </a:cxn>
                </a:cxnLst>
                <a:rect l="0" t="0" r="r" b="b"/>
                <a:pathLst>
                  <a:path w="26" h="26">
                    <a:moveTo>
                      <a:pt x="15" y="26"/>
                    </a:moveTo>
                    <a:cubicBezTo>
                      <a:pt x="19" y="26"/>
                      <a:pt x="23" y="24"/>
                      <a:pt x="26" y="22"/>
                    </a:cubicBezTo>
                    <a:cubicBezTo>
                      <a:pt x="4" y="0"/>
                      <a:pt x="4" y="0"/>
                      <a:pt x="4" y="0"/>
                    </a:cubicBezTo>
                    <a:cubicBezTo>
                      <a:pt x="2" y="3"/>
                      <a:pt x="0" y="7"/>
                      <a:pt x="0" y="11"/>
                    </a:cubicBezTo>
                    <a:cubicBezTo>
                      <a:pt x="0" y="19"/>
                      <a:pt x="7" y="26"/>
                      <a:pt x="15" y="26"/>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84" name="Freeform 134"/>
              <p:cNvSpPr>
                <a:spLocks/>
              </p:cNvSpPr>
              <p:nvPr userDrawn="1"/>
            </p:nvSpPr>
            <p:spPr bwMode="gray">
              <a:xfrm>
                <a:off x="7396853" y="4853727"/>
                <a:ext cx="95499" cy="91346"/>
              </a:xfrm>
              <a:custGeom>
                <a:avLst/>
                <a:gdLst>
                  <a:gd name="T0" fmla="*/ 15 w 26"/>
                  <a:gd name="T1" fmla="*/ 26 h 26"/>
                  <a:gd name="T2" fmla="*/ 26 w 26"/>
                  <a:gd name="T3" fmla="*/ 22 h 26"/>
                  <a:gd name="T4" fmla="*/ 4 w 26"/>
                  <a:gd name="T5" fmla="*/ 0 h 26"/>
                  <a:gd name="T6" fmla="*/ 0 w 26"/>
                  <a:gd name="T7" fmla="*/ 11 h 26"/>
                  <a:gd name="T8" fmla="*/ 15 w 26"/>
                  <a:gd name="T9" fmla="*/ 26 h 26"/>
                </a:gdLst>
                <a:ahLst/>
                <a:cxnLst>
                  <a:cxn ang="0">
                    <a:pos x="T0" y="T1"/>
                  </a:cxn>
                  <a:cxn ang="0">
                    <a:pos x="T2" y="T3"/>
                  </a:cxn>
                  <a:cxn ang="0">
                    <a:pos x="T4" y="T5"/>
                  </a:cxn>
                  <a:cxn ang="0">
                    <a:pos x="T6" y="T7"/>
                  </a:cxn>
                  <a:cxn ang="0">
                    <a:pos x="T8" y="T9"/>
                  </a:cxn>
                </a:cxnLst>
                <a:rect l="0" t="0" r="r" b="b"/>
                <a:pathLst>
                  <a:path w="26" h="26">
                    <a:moveTo>
                      <a:pt x="15" y="26"/>
                    </a:moveTo>
                    <a:cubicBezTo>
                      <a:pt x="19" y="26"/>
                      <a:pt x="23" y="24"/>
                      <a:pt x="26" y="22"/>
                    </a:cubicBezTo>
                    <a:cubicBezTo>
                      <a:pt x="4" y="0"/>
                      <a:pt x="4" y="0"/>
                      <a:pt x="4" y="0"/>
                    </a:cubicBezTo>
                    <a:cubicBezTo>
                      <a:pt x="2" y="3"/>
                      <a:pt x="0" y="7"/>
                      <a:pt x="0" y="11"/>
                    </a:cubicBezTo>
                    <a:cubicBezTo>
                      <a:pt x="0" y="19"/>
                      <a:pt x="7" y="26"/>
                      <a:pt x="15" y="26"/>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85" name="Freeform 135"/>
              <p:cNvSpPr>
                <a:spLocks/>
              </p:cNvSpPr>
              <p:nvPr userDrawn="1"/>
            </p:nvSpPr>
            <p:spPr bwMode="gray">
              <a:xfrm>
                <a:off x="6491701" y="4799749"/>
                <a:ext cx="124562" cy="12458"/>
              </a:xfrm>
              <a:custGeom>
                <a:avLst/>
                <a:gdLst>
                  <a:gd name="T0" fmla="*/ 2 w 34"/>
                  <a:gd name="T1" fmla="*/ 3 h 3"/>
                  <a:gd name="T2" fmla="*/ 33 w 34"/>
                  <a:gd name="T3" fmla="*/ 3 h 3"/>
                  <a:gd name="T4" fmla="*/ 34 w 34"/>
                  <a:gd name="T5" fmla="*/ 1 h 3"/>
                  <a:gd name="T6" fmla="*/ 33 w 34"/>
                  <a:gd name="T7" fmla="*/ 0 h 3"/>
                  <a:gd name="T8" fmla="*/ 2 w 34"/>
                  <a:gd name="T9" fmla="*/ 0 h 3"/>
                  <a:gd name="T10" fmla="*/ 0 w 34"/>
                  <a:gd name="T11" fmla="*/ 1 h 3"/>
                  <a:gd name="T12" fmla="*/ 2 w 34"/>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34" h="3">
                    <a:moveTo>
                      <a:pt x="2" y="3"/>
                    </a:moveTo>
                    <a:cubicBezTo>
                      <a:pt x="33" y="3"/>
                      <a:pt x="33" y="3"/>
                      <a:pt x="33" y="3"/>
                    </a:cubicBezTo>
                    <a:cubicBezTo>
                      <a:pt x="33" y="3"/>
                      <a:pt x="34" y="2"/>
                      <a:pt x="34" y="1"/>
                    </a:cubicBezTo>
                    <a:cubicBezTo>
                      <a:pt x="34" y="0"/>
                      <a:pt x="33" y="0"/>
                      <a:pt x="33" y="0"/>
                    </a:cubicBezTo>
                    <a:cubicBezTo>
                      <a:pt x="2" y="0"/>
                      <a:pt x="2" y="0"/>
                      <a:pt x="2" y="0"/>
                    </a:cubicBezTo>
                    <a:cubicBezTo>
                      <a:pt x="1" y="0"/>
                      <a:pt x="0" y="0"/>
                      <a:pt x="0" y="1"/>
                    </a:cubicBezTo>
                    <a:cubicBezTo>
                      <a:pt x="0" y="2"/>
                      <a:pt x="1" y="3"/>
                      <a:pt x="2" y="3"/>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86" name="Freeform 136"/>
              <p:cNvSpPr>
                <a:spLocks/>
              </p:cNvSpPr>
              <p:nvPr userDrawn="1"/>
            </p:nvSpPr>
            <p:spPr bwMode="gray">
              <a:xfrm>
                <a:off x="6491701" y="4841269"/>
                <a:ext cx="124562" cy="12458"/>
              </a:xfrm>
              <a:custGeom>
                <a:avLst/>
                <a:gdLst>
                  <a:gd name="T0" fmla="*/ 2 w 34"/>
                  <a:gd name="T1" fmla="*/ 3 h 3"/>
                  <a:gd name="T2" fmla="*/ 33 w 34"/>
                  <a:gd name="T3" fmla="*/ 3 h 3"/>
                  <a:gd name="T4" fmla="*/ 34 w 34"/>
                  <a:gd name="T5" fmla="*/ 1 h 3"/>
                  <a:gd name="T6" fmla="*/ 33 w 34"/>
                  <a:gd name="T7" fmla="*/ 0 h 3"/>
                  <a:gd name="T8" fmla="*/ 2 w 34"/>
                  <a:gd name="T9" fmla="*/ 0 h 3"/>
                  <a:gd name="T10" fmla="*/ 0 w 34"/>
                  <a:gd name="T11" fmla="*/ 1 h 3"/>
                  <a:gd name="T12" fmla="*/ 2 w 34"/>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34" h="3">
                    <a:moveTo>
                      <a:pt x="2" y="3"/>
                    </a:moveTo>
                    <a:cubicBezTo>
                      <a:pt x="33" y="3"/>
                      <a:pt x="33" y="3"/>
                      <a:pt x="33" y="3"/>
                    </a:cubicBezTo>
                    <a:cubicBezTo>
                      <a:pt x="33" y="3"/>
                      <a:pt x="34" y="2"/>
                      <a:pt x="34" y="1"/>
                    </a:cubicBezTo>
                    <a:cubicBezTo>
                      <a:pt x="34" y="0"/>
                      <a:pt x="33" y="0"/>
                      <a:pt x="33" y="0"/>
                    </a:cubicBezTo>
                    <a:cubicBezTo>
                      <a:pt x="2" y="0"/>
                      <a:pt x="2" y="0"/>
                      <a:pt x="2" y="0"/>
                    </a:cubicBezTo>
                    <a:cubicBezTo>
                      <a:pt x="1" y="0"/>
                      <a:pt x="0" y="0"/>
                      <a:pt x="0" y="1"/>
                    </a:cubicBezTo>
                    <a:cubicBezTo>
                      <a:pt x="0" y="2"/>
                      <a:pt x="1" y="3"/>
                      <a:pt x="2" y="3"/>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87" name="Freeform 137"/>
              <p:cNvSpPr>
                <a:spLocks/>
              </p:cNvSpPr>
              <p:nvPr userDrawn="1"/>
            </p:nvSpPr>
            <p:spPr bwMode="gray">
              <a:xfrm>
                <a:off x="6454333" y="4500799"/>
                <a:ext cx="244974" cy="261582"/>
              </a:xfrm>
              <a:custGeom>
                <a:avLst/>
                <a:gdLst>
                  <a:gd name="T0" fmla="*/ 13 w 67"/>
                  <a:gd name="T1" fmla="*/ 0 h 72"/>
                  <a:gd name="T2" fmla="*/ 0 w 67"/>
                  <a:gd name="T3" fmla="*/ 72 h 72"/>
                  <a:gd name="T4" fmla="*/ 54 w 67"/>
                  <a:gd name="T5" fmla="*/ 72 h 72"/>
                  <a:gd name="T6" fmla="*/ 67 w 67"/>
                  <a:gd name="T7" fmla="*/ 0 h 72"/>
                  <a:gd name="T8" fmla="*/ 13 w 67"/>
                  <a:gd name="T9" fmla="*/ 0 h 72"/>
                </a:gdLst>
                <a:ahLst/>
                <a:cxnLst>
                  <a:cxn ang="0">
                    <a:pos x="T0" y="T1"/>
                  </a:cxn>
                  <a:cxn ang="0">
                    <a:pos x="T2" y="T3"/>
                  </a:cxn>
                  <a:cxn ang="0">
                    <a:pos x="T4" y="T5"/>
                  </a:cxn>
                  <a:cxn ang="0">
                    <a:pos x="T6" y="T7"/>
                  </a:cxn>
                  <a:cxn ang="0">
                    <a:pos x="T8" y="T9"/>
                  </a:cxn>
                </a:cxnLst>
                <a:rect l="0" t="0" r="r" b="b"/>
                <a:pathLst>
                  <a:path w="67" h="72">
                    <a:moveTo>
                      <a:pt x="13" y="0"/>
                    </a:moveTo>
                    <a:cubicBezTo>
                      <a:pt x="4" y="20"/>
                      <a:pt x="1" y="49"/>
                      <a:pt x="0" y="72"/>
                    </a:cubicBezTo>
                    <a:cubicBezTo>
                      <a:pt x="54" y="72"/>
                      <a:pt x="54" y="72"/>
                      <a:pt x="54" y="72"/>
                    </a:cubicBezTo>
                    <a:cubicBezTo>
                      <a:pt x="55" y="49"/>
                      <a:pt x="58" y="20"/>
                      <a:pt x="67" y="0"/>
                    </a:cubicBezTo>
                    <a:lnTo>
                      <a:pt x="13"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88" name="Freeform 138"/>
              <p:cNvSpPr>
                <a:spLocks/>
              </p:cNvSpPr>
              <p:nvPr userDrawn="1"/>
            </p:nvSpPr>
            <p:spPr bwMode="gray">
              <a:xfrm>
                <a:off x="6454333" y="4500799"/>
                <a:ext cx="199299" cy="261582"/>
              </a:xfrm>
              <a:custGeom>
                <a:avLst/>
                <a:gdLst>
                  <a:gd name="T0" fmla="*/ 13 w 55"/>
                  <a:gd name="T1" fmla="*/ 0 h 72"/>
                  <a:gd name="T2" fmla="*/ 0 w 55"/>
                  <a:gd name="T3" fmla="*/ 72 h 72"/>
                  <a:gd name="T4" fmla="*/ 54 w 55"/>
                  <a:gd name="T5" fmla="*/ 72 h 72"/>
                  <a:gd name="T6" fmla="*/ 13 w 55"/>
                  <a:gd name="T7" fmla="*/ 0 h 72"/>
                </a:gdLst>
                <a:ahLst/>
                <a:cxnLst>
                  <a:cxn ang="0">
                    <a:pos x="T0" y="T1"/>
                  </a:cxn>
                  <a:cxn ang="0">
                    <a:pos x="T2" y="T3"/>
                  </a:cxn>
                  <a:cxn ang="0">
                    <a:pos x="T4" y="T5"/>
                  </a:cxn>
                  <a:cxn ang="0">
                    <a:pos x="T6" y="T7"/>
                  </a:cxn>
                </a:cxnLst>
                <a:rect l="0" t="0" r="r" b="b"/>
                <a:pathLst>
                  <a:path w="55" h="72">
                    <a:moveTo>
                      <a:pt x="13" y="0"/>
                    </a:moveTo>
                    <a:cubicBezTo>
                      <a:pt x="4" y="20"/>
                      <a:pt x="1" y="49"/>
                      <a:pt x="0" y="72"/>
                    </a:cubicBezTo>
                    <a:cubicBezTo>
                      <a:pt x="54" y="72"/>
                      <a:pt x="54" y="72"/>
                      <a:pt x="54" y="72"/>
                    </a:cubicBezTo>
                    <a:cubicBezTo>
                      <a:pt x="55" y="49"/>
                      <a:pt x="13" y="0"/>
                      <a:pt x="13" y="0"/>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89" name="Freeform 139"/>
              <p:cNvSpPr>
                <a:spLocks/>
              </p:cNvSpPr>
              <p:nvPr userDrawn="1"/>
            </p:nvSpPr>
            <p:spPr bwMode="gray">
              <a:xfrm>
                <a:off x="6213513" y="3429564"/>
                <a:ext cx="20762" cy="419361"/>
              </a:xfrm>
              <a:custGeom>
                <a:avLst/>
                <a:gdLst>
                  <a:gd name="T0" fmla="*/ 0 w 6"/>
                  <a:gd name="T1" fmla="*/ 3 h 117"/>
                  <a:gd name="T2" fmla="*/ 0 w 6"/>
                  <a:gd name="T3" fmla="*/ 114 h 117"/>
                  <a:gd name="T4" fmla="*/ 3 w 6"/>
                  <a:gd name="T5" fmla="*/ 117 h 117"/>
                  <a:gd name="T6" fmla="*/ 6 w 6"/>
                  <a:gd name="T7" fmla="*/ 114 h 117"/>
                  <a:gd name="T8" fmla="*/ 6 w 6"/>
                  <a:gd name="T9" fmla="*/ 3 h 117"/>
                  <a:gd name="T10" fmla="*/ 3 w 6"/>
                  <a:gd name="T11" fmla="*/ 0 h 117"/>
                  <a:gd name="T12" fmla="*/ 0 w 6"/>
                  <a:gd name="T13" fmla="*/ 3 h 117"/>
                </a:gdLst>
                <a:ahLst/>
                <a:cxnLst>
                  <a:cxn ang="0">
                    <a:pos x="T0" y="T1"/>
                  </a:cxn>
                  <a:cxn ang="0">
                    <a:pos x="T2" y="T3"/>
                  </a:cxn>
                  <a:cxn ang="0">
                    <a:pos x="T4" y="T5"/>
                  </a:cxn>
                  <a:cxn ang="0">
                    <a:pos x="T6" y="T7"/>
                  </a:cxn>
                  <a:cxn ang="0">
                    <a:pos x="T8" y="T9"/>
                  </a:cxn>
                  <a:cxn ang="0">
                    <a:pos x="T10" y="T11"/>
                  </a:cxn>
                  <a:cxn ang="0">
                    <a:pos x="T12" y="T13"/>
                  </a:cxn>
                </a:cxnLst>
                <a:rect l="0" t="0" r="r" b="b"/>
                <a:pathLst>
                  <a:path w="6" h="117">
                    <a:moveTo>
                      <a:pt x="0" y="3"/>
                    </a:moveTo>
                    <a:cubicBezTo>
                      <a:pt x="0" y="114"/>
                      <a:pt x="0" y="114"/>
                      <a:pt x="0" y="114"/>
                    </a:cubicBezTo>
                    <a:cubicBezTo>
                      <a:pt x="0" y="115"/>
                      <a:pt x="1" y="117"/>
                      <a:pt x="3" y="117"/>
                    </a:cubicBezTo>
                    <a:cubicBezTo>
                      <a:pt x="5" y="117"/>
                      <a:pt x="6" y="115"/>
                      <a:pt x="6" y="114"/>
                    </a:cubicBezTo>
                    <a:cubicBezTo>
                      <a:pt x="6" y="3"/>
                      <a:pt x="6" y="3"/>
                      <a:pt x="6" y="3"/>
                    </a:cubicBezTo>
                    <a:cubicBezTo>
                      <a:pt x="6" y="2"/>
                      <a:pt x="5" y="0"/>
                      <a:pt x="3" y="0"/>
                    </a:cubicBezTo>
                    <a:cubicBezTo>
                      <a:pt x="1" y="0"/>
                      <a:pt x="0" y="2"/>
                      <a:pt x="0" y="3"/>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90" name="Freeform 140"/>
              <p:cNvSpPr>
                <a:spLocks/>
              </p:cNvSpPr>
              <p:nvPr userDrawn="1"/>
            </p:nvSpPr>
            <p:spPr bwMode="gray">
              <a:xfrm>
                <a:off x="6703458" y="3915358"/>
                <a:ext cx="186845" cy="186845"/>
              </a:xfrm>
              <a:custGeom>
                <a:avLst/>
                <a:gdLst>
                  <a:gd name="T0" fmla="*/ 11 w 52"/>
                  <a:gd name="T1" fmla="*/ 50 h 52"/>
                  <a:gd name="T2" fmla="*/ 49 w 52"/>
                  <a:gd name="T3" fmla="*/ 12 h 52"/>
                  <a:gd name="T4" fmla="*/ 49 w 52"/>
                  <a:gd name="T5" fmla="*/ 2 h 52"/>
                  <a:gd name="T6" fmla="*/ 40 w 52"/>
                  <a:gd name="T7" fmla="*/ 2 h 52"/>
                  <a:gd name="T8" fmla="*/ 2 w 52"/>
                  <a:gd name="T9" fmla="*/ 41 h 52"/>
                  <a:gd name="T10" fmla="*/ 2 w 52"/>
                  <a:gd name="T11" fmla="*/ 50 h 52"/>
                  <a:gd name="T12" fmla="*/ 11 w 52"/>
                  <a:gd name="T13" fmla="*/ 50 h 52"/>
                </a:gdLst>
                <a:ahLst/>
                <a:cxnLst>
                  <a:cxn ang="0">
                    <a:pos x="T0" y="T1"/>
                  </a:cxn>
                  <a:cxn ang="0">
                    <a:pos x="T2" y="T3"/>
                  </a:cxn>
                  <a:cxn ang="0">
                    <a:pos x="T4" y="T5"/>
                  </a:cxn>
                  <a:cxn ang="0">
                    <a:pos x="T6" y="T7"/>
                  </a:cxn>
                  <a:cxn ang="0">
                    <a:pos x="T8" y="T9"/>
                  </a:cxn>
                  <a:cxn ang="0">
                    <a:pos x="T10" y="T11"/>
                  </a:cxn>
                  <a:cxn ang="0">
                    <a:pos x="T12" y="T13"/>
                  </a:cxn>
                </a:cxnLst>
                <a:rect l="0" t="0" r="r" b="b"/>
                <a:pathLst>
                  <a:path w="52" h="52">
                    <a:moveTo>
                      <a:pt x="11" y="50"/>
                    </a:moveTo>
                    <a:cubicBezTo>
                      <a:pt x="49" y="12"/>
                      <a:pt x="49" y="12"/>
                      <a:pt x="49" y="12"/>
                    </a:cubicBezTo>
                    <a:cubicBezTo>
                      <a:pt x="52" y="9"/>
                      <a:pt x="52" y="5"/>
                      <a:pt x="49" y="2"/>
                    </a:cubicBezTo>
                    <a:cubicBezTo>
                      <a:pt x="47" y="0"/>
                      <a:pt x="43" y="0"/>
                      <a:pt x="40" y="2"/>
                    </a:cubicBezTo>
                    <a:cubicBezTo>
                      <a:pt x="2" y="41"/>
                      <a:pt x="2" y="41"/>
                      <a:pt x="2" y="41"/>
                    </a:cubicBezTo>
                    <a:cubicBezTo>
                      <a:pt x="0" y="43"/>
                      <a:pt x="0" y="47"/>
                      <a:pt x="2" y="50"/>
                    </a:cubicBezTo>
                    <a:cubicBezTo>
                      <a:pt x="5" y="52"/>
                      <a:pt x="9" y="52"/>
                      <a:pt x="11" y="50"/>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91" name="Freeform 141"/>
              <p:cNvSpPr>
                <a:spLocks/>
              </p:cNvSpPr>
              <p:nvPr userDrawn="1"/>
            </p:nvSpPr>
            <p:spPr bwMode="gray">
              <a:xfrm>
                <a:off x="6192751" y="3865533"/>
                <a:ext cx="149475" cy="112107"/>
              </a:xfrm>
              <a:custGeom>
                <a:avLst/>
                <a:gdLst>
                  <a:gd name="T0" fmla="*/ 30 w 41"/>
                  <a:gd name="T1" fmla="*/ 17 h 30"/>
                  <a:gd name="T2" fmla="*/ 17 w 41"/>
                  <a:gd name="T3" fmla="*/ 4 h 30"/>
                  <a:gd name="T4" fmla="*/ 18 w 41"/>
                  <a:gd name="T5" fmla="*/ 0 h 30"/>
                  <a:gd name="T6" fmla="*/ 2 w 41"/>
                  <a:gd name="T7" fmla="*/ 0 h 30"/>
                  <a:gd name="T8" fmla="*/ 0 w 41"/>
                  <a:gd name="T9" fmla="*/ 9 h 30"/>
                  <a:gd name="T10" fmla="*/ 20 w 41"/>
                  <a:gd name="T11" fmla="*/ 30 h 30"/>
                  <a:gd name="T12" fmla="*/ 41 w 41"/>
                  <a:gd name="T13" fmla="*/ 11 h 30"/>
                  <a:gd name="T14" fmla="*/ 30 w 41"/>
                  <a:gd name="T15" fmla="*/ 17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30">
                    <a:moveTo>
                      <a:pt x="30" y="17"/>
                    </a:moveTo>
                    <a:cubicBezTo>
                      <a:pt x="23" y="17"/>
                      <a:pt x="17" y="11"/>
                      <a:pt x="17" y="4"/>
                    </a:cubicBezTo>
                    <a:cubicBezTo>
                      <a:pt x="17" y="2"/>
                      <a:pt x="17" y="1"/>
                      <a:pt x="18" y="0"/>
                    </a:cubicBezTo>
                    <a:cubicBezTo>
                      <a:pt x="2" y="0"/>
                      <a:pt x="2" y="0"/>
                      <a:pt x="2" y="0"/>
                    </a:cubicBezTo>
                    <a:cubicBezTo>
                      <a:pt x="0" y="2"/>
                      <a:pt x="0" y="6"/>
                      <a:pt x="0" y="9"/>
                    </a:cubicBezTo>
                    <a:cubicBezTo>
                      <a:pt x="0" y="21"/>
                      <a:pt x="9" y="30"/>
                      <a:pt x="20" y="30"/>
                    </a:cubicBezTo>
                    <a:cubicBezTo>
                      <a:pt x="31" y="30"/>
                      <a:pt x="40" y="21"/>
                      <a:pt x="41" y="11"/>
                    </a:cubicBezTo>
                    <a:cubicBezTo>
                      <a:pt x="39" y="14"/>
                      <a:pt x="34" y="17"/>
                      <a:pt x="30" y="17"/>
                    </a:cubicBez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92" name="Oval 142"/>
              <p:cNvSpPr>
                <a:spLocks noChangeArrowheads="1"/>
              </p:cNvSpPr>
              <p:nvPr userDrawn="1"/>
            </p:nvSpPr>
            <p:spPr bwMode="gray">
              <a:xfrm>
                <a:off x="6184447" y="3803251"/>
                <a:ext cx="78891" cy="78891"/>
              </a:xfrm>
              <a:prstGeom prst="ellipse">
                <a:avLst/>
              </a:pr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93" name="Oval 143"/>
              <p:cNvSpPr>
                <a:spLocks noChangeArrowheads="1"/>
              </p:cNvSpPr>
              <p:nvPr userDrawn="1"/>
            </p:nvSpPr>
            <p:spPr bwMode="gray">
              <a:xfrm>
                <a:off x="6205209" y="3828163"/>
                <a:ext cx="37370" cy="33217"/>
              </a:xfrm>
              <a:prstGeom prst="ellipse">
                <a:avLst/>
              </a:pr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94" name="Rectangle 144"/>
              <p:cNvSpPr>
                <a:spLocks noChangeArrowheads="1"/>
              </p:cNvSpPr>
              <p:nvPr userDrawn="1"/>
            </p:nvSpPr>
            <p:spPr bwMode="gray">
              <a:xfrm>
                <a:off x="5449532" y="3579039"/>
                <a:ext cx="211757" cy="53978"/>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95" name="Rectangle 145"/>
              <p:cNvSpPr>
                <a:spLocks noChangeArrowheads="1"/>
              </p:cNvSpPr>
              <p:nvPr userDrawn="1"/>
            </p:nvSpPr>
            <p:spPr bwMode="gray">
              <a:xfrm>
                <a:off x="5449532" y="3633017"/>
                <a:ext cx="211757" cy="4359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96" name="Freeform 146"/>
              <p:cNvSpPr>
                <a:spLocks/>
              </p:cNvSpPr>
              <p:nvPr userDrawn="1"/>
            </p:nvSpPr>
            <p:spPr bwMode="gray">
              <a:xfrm>
                <a:off x="5661286" y="4068984"/>
                <a:ext cx="672636" cy="294798"/>
              </a:xfrm>
              <a:custGeom>
                <a:avLst/>
                <a:gdLst>
                  <a:gd name="T0" fmla="*/ 103 w 185"/>
                  <a:gd name="T1" fmla="*/ 82 h 82"/>
                  <a:gd name="T2" fmla="*/ 0 w 185"/>
                  <a:gd name="T3" fmla="*/ 82 h 82"/>
                  <a:gd name="T4" fmla="*/ 0 w 185"/>
                  <a:gd name="T5" fmla="*/ 0 h 82"/>
                  <a:gd name="T6" fmla="*/ 185 w 185"/>
                  <a:gd name="T7" fmla="*/ 0 h 82"/>
                  <a:gd name="T8" fmla="*/ 103 w 185"/>
                  <a:gd name="T9" fmla="*/ 82 h 82"/>
                </a:gdLst>
                <a:ahLst/>
                <a:cxnLst>
                  <a:cxn ang="0">
                    <a:pos x="T0" y="T1"/>
                  </a:cxn>
                  <a:cxn ang="0">
                    <a:pos x="T2" y="T3"/>
                  </a:cxn>
                  <a:cxn ang="0">
                    <a:pos x="T4" y="T5"/>
                  </a:cxn>
                  <a:cxn ang="0">
                    <a:pos x="T6" y="T7"/>
                  </a:cxn>
                  <a:cxn ang="0">
                    <a:pos x="T8" y="T9"/>
                  </a:cxn>
                </a:cxnLst>
                <a:rect l="0" t="0" r="r" b="b"/>
                <a:pathLst>
                  <a:path w="185" h="82">
                    <a:moveTo>
                      <a:pt x="103" y="82"/>
                    </a:moveTo>
                    <a:cubicBezTo>
                      <a:pt x="0" y="82"/>
                      <a:pt x="0" y="82"/>
                      <a:pt x="0" y="82"/>
                    </a:cubicBezTo>
                    <a:cubicBezTo>
                      <a:pt x="0" y="0"/>
                      <a:pt x="0" y="0"/>
                      <a:pt x="0" y="0"/>
                    </a:cubicBezTo>
                    <a:cubicBezTo>
                      <a:pt x="185" y="0"/>
                      <a:pt x="185" y="0"/>
                      <a:pt x="185" y="0"/>
                    </a:cubicBezTo>
                    <a:cubicBezTo>
                      <a:pt x="185" y="45"/>
                      <a:pt x="148" y="82"/>
                      <a:pt x="103" y="82"/>
                    </a:cubicBez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97" name="Freeform 147"/>
              <p:cNvSpPr>
                <a:spLocks/>
              </p:cNvSpPr>
              <p:nvPr userDrawn="1"/>
            </p:nvSpPr>
            <p:spPr bwMode="gray">
              <a:xfrm>
                <a:off x="4403209" y="4347174"/>
                <a:ext cx="1735566" cy="294798"/>
              </a:xfrm>
              <a:custGeom>
                <a:avLst/>
                <a:gdLst>
                  <a:gd name="T0" fmla="*/ 397 w 479"/>
                  <a:gd name="T1" fmla="*/ 82 h 82"/>
                  <a:gd name="T2" fmla="*/ 479 w 479"/>
                  <a:gd name="T3" fmla="*/ 0 h 82"/>
                  <a:gd name="T4" fmla="*/ 0 w 479"/>
                  <a:gd name="T5" fmla="*/ 0 h 82"/>
                  <a:gd name="T6" fmla="*/ 138 w 479"/>
                  <a:gd name="T7" fmla="*/ 82 h 82"/>
                  <a:gd name="T8" fmla="*/ 397 w 479"/>
                  <a:gd name="T9" fmla="*/ 82 h 82"/>
                </a:gdLst>
                <a:ahLst/>
                <a:cxnLst>
                  <a:cxn ang="0">
                    <a:pos x="T0" y="T1"/>
                  </a:cxn>
                  <a:cxn ang="0">
                    <a:pos x="T2" y="T3"/>
                  </a:cxn>
                  <a:cxn ang="0">
                    <a:pos x="T4" y="T5"/>
                  </a:cxn>
                  <a:cxn ang="0">
                    <a:pos x="T6" y="T7"/>
                  </a:cxn>
                  <a:cxn ang="0">
                    <a:pos x="T8" y="T9"/>
                  </a:cxn>
                </a:cxnLst>
                <a:rect l="0" t="0" r="r" b="b"/>
                <a:pathLst>
                  <a:path w="479" h="82">
                    <a:moveTo>
                      <a:pt x="397" y="82"/>
                    </a:moveTo>
                    <a:cubicBezTo>
                      <a:pt x="443" y="82"/>
                      <a:pt x="479" y="45"/>
                      <a:pt x="479" y="0"/>
                    </a:cubicBezTo>
                    <a:cubicBezTo>
                      <a:pt x="0" y="0"/>
                      <a:pt x="0" y="0"/>
                      <a:pt x="0" y="0"/>
                    </a:cubicBezTo>
                    <a:cubicBezTo>
                      <a:pt x="138" y="82"/>
                      <a:pt x="138" y="82"/>
                      <a:pt x="138" y="82"/>
                    </a:cubicBezTo>
                    <a:lnTo>
                      <a:pt x="397" y="82"/>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98" name="Rectangle 148"/>
              <p:cNvSpPr>
                <a:spLocks noChangeArrowheads="1"/>
              </p:cNvSpPr>
              <p:nvPr userDrawn="1"/>
            </p:nvSpPr>
            <p:spPr bwMode="gray">
              <a:xfrm>
                <a:off x="4403209" y="4280741"/>
                <a:ext cx="1735566" cy="66433"/>
              </a:xfrm>
              <a:prstGeom prst="rect">
                <a:avLst/>
              </a:prstGeom>
              <a:solidFill>
                <a:srgbClr val="40CD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99" name="Oval 149"/>
              <p:cNvSpPr>
                <a:spLocks noChangeArrowheads="1"/>
              </p:cNvSpPr>
              <p:nvPr userDrawn="1"/>
            </p:nvSpPr>
            <p:spPr bwMode="gray">
              <a:xfrm>
                <a:off x="4947130" y="4442670"/>
                <a:ext cx="74737" cy="78891"/>
              </a:xfrm>
              <a:prstGeom prst="ellipse">
                <a:avLst/>
              </a:prstGeom>
              <a:solidFill>
                <a:srgbClr val="40CDF5"/>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900" name="Oval 150"/>
              <p:cNvSpPr>
                <a:spLocks noChangeArrowheads="1"/>
              </p:cNvSpPr>
              <p:nvPr userDrawn="1"/>
            </p:nvSpPr>
            <p:spPr bwMode="gray">
              <a:xfrm>
                <a:off x="5088300" y="4442670"/>
                <a:ext cx="78891" cy="78891"/>
              </a:xfrm>
              <a:prstGeom prst="ellipse">
                <a:avLst/>
              </a:prstGeom>
              <a:solidFill>
                <a:srgbClr val="40CDF5"/>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901" name="Oval 151"/>
              <p:cNvSpPr>
                <a:spLocks noChangeArrowheads="1"/>
              </p:cNvSpPr>
              <p:nvPr userDrawn="1"/>
            </p:nvSpPr>
            <p:spPr bwMode="gray">
              <a:xfrm>
                <a:off x="5229470" y="4442670"/>
                <a:ext cx="78891" cy="78891"/>
              </a:xfrm>
              <a:prstGeom prst="ellipse">
                <a:avLst/>
              </a:prstGeom>
              <a:solidFill>
                <a:srgbClr val="40CDF5"/>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902" name="Rectangle 152"/>
              <p:cNvSpPr>
                <a:spLocks noChangeArrowheads="1"/>
              </p:cNvSpPr>
              <p:nvPr userDrawn="1"/>
            </p:nvSpPr>
            <p:spPr bwMode="gray">
              <a:xfrm>
                <a:off x="5026020" y="4068984"/>
                <a:ext cx="211757" cy="211757"/>
              </a:xfrm>
              <a:prstGeom prst="rect">
                <a:avLst/>
              </a:prstGeom>
              <a:solidFill>
                <a:srgbClr val="7373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03" name="Rectangle 153"/>
              <p:cNvSpPr>
                <a:spLocks noChangeArrowheads="1"/>
              </p:cNvSpPr>
              <p:nvPr userDrawn="1"/>
            </p:nvSpPr>
            <p:spPr bwMode="gray">
              <a:xfrm>
                <a:off x="4814263" y="4068984"/>
                <a:ext cx="211757" cy="2117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04" name="Rectangle 154"/>
              <p:cNvSpPr>
                <a:spLocks noChangeArrowheads="1"/>
              </p:cNvSpPr>
              <p:nvPr userDrawn="1"/>
            </p:nvSpPr>
            <p:spPr bwMode="gray">
              <a:xfrm>
                <a:off x="4814263" y="3861380"/>
                <a:ext cx="211757" cy="207604"/>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05" name="Rectangle 155"/>
              <p:cNvSpPr>
                <a:spLocks noChangeArrowheads="1"/>
              </p:cNvSpPr>
              <p:nvPr userDrawn="1"/>
            </p:nvSpPr>
            <p:spPr bwMode="gray">
              <a:xfrm>
                <a:off x="5237775" y="4068984"/>
                <a:ext cx="211757" cy="211757"/>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06" name="Rectangle 156"/>
              <p:cNvSpPr>
                <a:spLocks noChangeArrowheads="1"/>
              </p:cNvSpPr>
              <p:nvPr userDrawn="1"/>
            </p:nvSpPr>
            <p:spPr bwMode="gray">
              <a:xfrm>
                <a:off x="5449532" y="4068984"/>
                <a:ext cx="211757" cy="211757"/>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07" name="Rectangle 157"/>
              <p:cNvSpPr>
                <a:spLocks noChangeArrowheads="1"/>
              </p:cNvSpPr>
              <p:nvPr userDrawn="1"/>
            </p:nvSpPr>
            <p:spPr bwMode="gray">
              <a:xfrm>
                <a:off x="5026020" y="3861380"/>
                <a:ext cx="211757" cy="207604"/>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08" name="Rectangle 158"/>
              <p:cNvSpPr>
                <a:spLocks noChangeArrowheads="1"/>
              </p:cNvSpPr>
              <p:nvPr userDrawn="1"/>
            </p:nvSpPr>
            <p:spPr bwMode="gray">
              <a:xfrm>
                <a:off x="5237775" y="3861380"/>
                <a:ext cx="211757" cy="207604"/>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09" name="Rectangle 159"/>
              <p:cNvSpPr>
                <a:spLocks noChangeArrowheads="1"/>
              </p:cNvSpPr>
              <p:nvPr userDrawn="1"/>
            </p:nvSpPr>
            <p:spPr bwMode="gray">
              <a:xfrm>
                <a:off x="5520116" y="3703601"/>
                <a:ext cx="53978" cy="298949"/>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10" name="Freeform 160"/>
              <p:cNvSpPr>
                <a:spLocks/>
              </p:cNvSpPr>
              <p:nvPr userDrawn="1"/>
            </p:nvSpPr>
            <p:spPr bwMode="gray">
              <a:xfrm>
                <a:off x="4868241" y="4579690"/>
                <a:ext cx="1125213" cy="66433"/>
              </a:xfrm>
              <a:custGeom>
                <a:avLst/>
                <a:gdLst>
                  <a:gd name="T0" fmla="*/ 306 w 310"/>
                  <a:gd name="T1" fmla="*/ 0 h 18"/>
                  <a:gd name="T2" fmla="*/ 273 w 310"/>
                  <a:gd name="T3" fmla="*/ 0 h 18"/>
                  <a:gd name="T4" fmla="*/ 240 w 310"/>
                  <a:gd name="T5" fmla="*/ 0 h 18"/>
                  <a:gd name="T6" fmla="*/ 240 w 310"/>
                  <a:gd name="T7" fmla="*/ 0 h 18"/>
                  <a:gd name="T8" fmla="*/ 206 w 310"/>
                  <a:gd name="T9" fmla="*/ 0 h 18"/>
                  <a:gd name="T10" fmla="*/ 206 w 310"/>
                  <a:gd name="T11" fmla="*/ 0 h 18"/>
                  <a:gd name="T12" fmla="*/ 173 w 310"/>
                  <a:gd name="T13" fmla="*/ 0 h 18"/>
                  <a:gd name="T14" fmla="*/ 173 w 310"/>
                  <a:gd name="T15" fmla="*/ 0 h 18"/>
                  <a:gd name="T16" fmla="*/ 173 w 310"/>
                  <a:gd name="T17" fmla="*/ 0 h 18"/>
                  <a:gd name="T18" fmla="*/ 140 w 310"/>
                  <a:gd name="T19" fmla="*/ 0 h 18"/>
                  <a:gd name="T20" fmla="*/ 140 w 310"/>
                  <a:gd name="T21" fmla="*/ 0 h 18"/>
                  <a:gd name="T22" fmla="*/ 140 w 310"/>
                  <a:gd name="T23" fmla="*/ 0 h 18"/>
                  <a:gd name="T24" fmla="*/ 140 w 310"/>
                  <a:gd name="T25" fmla="*/ 0 h 18"/>
                  <a:gd name="T26" fmla="*/ 140 w 310"/>
                  <a:gd name="T27" fmla="*/ 0 h 18"/>
                  <a:gd name="T28" fmla="*/ 140 w 310"/>
                  <a:gd name="T29" fmla="*/ 0 h 18"/>
                  <a:gd name="T30" fmla="*/ 107 w 310"/>
                  <a:gd name="T31" fmla="*/ 0 h 18"/>
                  <a:gd name="T32" fmla="*/ 107 w 310"/>
                  <a:gd name="T33" fmla="*/ 0 h 18"/>
                  <a:gd name="T34" fmla="*/ 107 w 310"/>
                  <a:gd name="T35" fmla="*/ 0 h 18"/>
                  <a:gd name="T36" fmla="*/ 107 w 310"/>
                  <a:gd name="T37" fmla="*/ 0 h 18"/>
                  <a:gd name="T38" fmla="*/ 107 w 310"/>
                  <a:gd name="T39" fmla="*/ 0 h 18"/>
                  <a:gd name="T40" fmla="*/ 74 w 310"/>
                  <a:gd name="T41" fmla="*/ 0 h 18"/>
                  <a:gd name="T42" fmla="*/ 74 w 310"/>
                  <a:gd name="T43" fmla="*/ 0 h 18"/>
                  <a:gd name="T44" fmla="*/ 74 w 310"/>
                  <a:gd name="T45" fmla="*/ 0 h 18"/>
                  <a:gd name="T46" fmla="*/ 74 w 310"/>
                  <a:gd name="T47" fmla="*/ 0 h 18"/>
                  <a:gd name="T48" fmla="*/ 74 w 310"/>
                  <a:gd name="T49" fmla="*/ 0 h 18"/>
                  <a:gd name="T50" fmla="*/ 41 w 310"/>
                  <a:gd name="T51" fmla="*/ 0 h 18"/>
                  <a:gd name="T52" fmla="*/ 41 w 310"/>
                  <a:gd name="T53" fmla="*/ 0 h 18"/>
                  <a:gd name="T54" fmla="*/ 41 w 310"/>
                  <a:gd name="T55" fmla="*/ 0 h 18"/>
                  <a:gd name="T56" fmla="*/ 41 w 310"/>
                  <a:gd name="T57" fmla="*/ 0 h 18"/>
                  <a:gd name="T58" fmla="*/ 41 w 310"/>
                  <a:gd name="T59" fmla="*/ 0 h 18"/>
                  <a:gd name="T60" fmla="*/ 22 w 310"/>
                  <a:gd name="T61" fmla="*/ 12 h 18"/>
                  <a:gd name="T62" fmla="*/ 8 w 310"/>
                  <a:gd name="T63" fmla="*/ 0 h 18"/>
                  <a:gd name="T64" fmla="*/ 0 w 310"/>
                  <a:gd name="T65" fmla="*/ 10 h 18"/>
                  <a:gd name="T66" fmla="*/ 9 w 310"/>
                  <a:gd name="T67" fmla="*/ 18 h 18"/>
                  <a:gd name="T68" fmla="*/ 25 w 310"/>
                  <a:gd name="T69" fmla="*/ 18 h 18"/>
                  <a:gd name="T70" fmla="*/ 202 w 310"/>
                  <a:gd name="T71" fmla="*/ 18 h 18"/>
                  <a:gd name="T72" fmla="*/ 268 w 310"/>
                  <a:gd name="T73" fmla="*/ 18 h 18"/>
                  <a:gd name="T74" fmla="*/ 310 w 310"/>
                  <a:gd name="T75" fmla="*/ 7 h 18"/>
                  <a:gd name="T76" fmla="*/ 306 w 310"/>
                  <a:gd name="T77"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10" h="18">
                    <a:moveTo>
                      <a:pt x="306" y="0"/>
                    </a:moveTo>
                    <a:cubicBezTo>
                      <a:pt x="301" y="16"/>
                      <a:pt x="278" y="16"/>
                      <a:pt x="273" y="0"/>
                    </a:cubicBezTo>
                    <a:cubicBezTo>
                      <a:pt x="268" y="14"/>
                      <a:pt x="241" y="18"/>
                      <a:pt x="240" y="0"/>
                    </a:cubicBezTo>
                    <a:cubicBezTo>
                      <a:pt x="240" y="0"/>
                      <a:pt x="240" y="0"/>
                      <a:pt x="240" y="0"/>
                    </a:cubicBezTo>
                    <a:cubicBezTo>
                      <a:pt x="235" y="16"/>
                      <a:pt x="211" y="16"/>
                      <a:pt x="206" y="0"/>
                    </a:cubicBezTo>
                    <a:cubicBezTo>
                      <a:pt x="206" y="0"/>
                      <a:pt x="206" y="0"/>
                      <a:pt x="206" y="0"/>
                    </a:cubicBezTo>
                    <a:cubicBezTo>
                      <a:pt x="202" y="16"/>
                      <a:pt x="178" y="16"/>
                      <a:pt x="173" y="0"/>
                    </a:cubicBezTo>
                    <a:cubicBezTo>
                      <a:pt x="173" y="0"/>
                      <a:pt x="173" y="0"/>
                      <a:pt x="173" y="0"/>
                    </a:cubicBezTo>
                    <a:cubicBezTo>
                      <a:pt x="173" y="0"/>
                      <a:pt x="173" y="0"/>
                      <a:pt x="173" y="0"/>
                    </a:cubicBezTo>
                    <a:cubicBezTo>
                      <a:pt x="168" y="16"/>
                      <a:pt x="145" y="16"/>
                      <a:pt x="140" y="0"/>
                    </a:cubicBezTo>
                    <a:cubicBezTo>
                      <a:pt x="140" y="0"/>
                      <a:pt x="140" y="0"/>
                      <a:pt x="140" y="0"/>
                    </a:cubicBezTo>
                    <a:cubicBezTo>
                      <a:pt x="140" y="0"/>
                      <a:pt x="140" y="0"/>
                      <a:pt x="140" y="0"/>
                    </a:cubicBezTo>
                    <a:cubicBezTo>
                      <a:pt x="140" y="0"/>
                      <a:pt x="140" y="0"/>
                      <a:pt x="140" y="0"/>
                    </a:cubicBezTo>
                    <a:cubicBezTo>
                      <a:pt x="140" y="0"/>
                      <a:pt x="140" y="0"/>
                      <a:pt x="140" y="0"/>
                    </a:cubicBezTo>
                    <a:cubicBezTo>
                      <a:pt x="140" y="0"/>
                      <a:pt x="140" y="0"/>
                      <a:pt x="140" y="0"/>
                    </a:cubicBezTo>
                    <a:cubicBezTo>
                      <a:pt x="135" y="16"/>
                      <a:pt x="112" y="16"/>
                      <a:pt x="107" y="0"/>
                    </a:cubicBezTo>
                    <a:cubicBezTo>
                      <a:pt x="107" y="0"/>
                      <a:pt x="107" y="0"/>
                      <a:pt x="107" y="0"/>
                    </a:cubicBezTo>
                    <a:cubicBezTo>
                      <a:pt x="107" y="0"/>
                      <a:pt x="107" y="0"/>
                      <a:pt x="107" y="0"/>
                    </a:cubicBezTo>
                    <a:cubicBezTo>
                      <a:pt x="107" y="0"/>
                      <a:pt x="107" y="0"/>
                      <a:pt x="107" y="0"/>
                    </a:cubicBezTo>
                    <a:cubicBezTo>
                      <a:pt x="107" y="0"/>
                      <a:pt x="107" y="0"/>
                      <a:pt x="107" y="0"/>
                    </a:cubicBezTo>
                    <a:cubicBezTo>
                      <a:pt x="102" y="15"/>
                      <a:pt x="79" y="16"/>
                      <a:pt x="74" y="0"/>
                    </a:cubicBezTo>
                    <a:cubicBezTo>
                      <a:pt x="74" y="0"/>
                      <a:pt x="74" y="0"/>
                      <a:pt x="74" y="0"/>
                    </a:cubicBezTo>
                    <a:cubicBezTo>
                      <a:pt x="74" y="0"/>
                      <a:pt x="74" y="0"/>
                      <a:pt x="74" y="0"/>
                    </a:cubicBezTo>
                    <a:cubicBezTo>
                      <a:pt x="74" y="0"/>
                      <a:pt x="74" y="0"/>
                      <a:pt x="74" y="0"/>
                    </a:cubicBezTo>
                    <a:cubicBezTo>
                      <a:pt x="74" y="0"/>
                      <a:pt x="74" y="0"/>
                      <a:pt x="74" y="0"/>
                    </a:cubicBezTo>
                    <a:cubicBezTo>
                      <a:pt x="69" y="16"/>
                      <a:pt x="46" y="16"/>
                      <a:pt x="41" y="0"/>
                    </a:cubicBezTo>
                    <a:cubicBezTo>
                      <a:pt x="41" y="0"/>
                      <a:pt x="41" y="0"/>
                      <a:pt x="41" y="0"/>
                    </a:cubicBezTo>
                    <a:cubicBezTo>
                      <a:pt x="41" y="0"/>
                      <a:pt x="41" y="0"/>
                      <a:pt x="41" y="0"/>
                    </a:cubicBezTo>
                    <a:cubicBezTo>
                      <a:pt x="41" y="0"/>
                      <a:pt x="41" y="0"/>
                      <a:pt x="41" y="0"/>
                    </a:cubicBezTo>
                    <a:cubicBezTo>
                      <a:pt x="41" y="0"/>
                      <a:pt x="41" y="0"/>
                      <a:pt x="41" y="0"/>
                    </a:cubicBezTo>
                    <a:cubicBezTo>
                      <a:pt x="39" y="8"/>
                      <a:pt x="30" y="13"/>
                      <a:pt x="22" y="12"/>
                    </a:cubicBezTo>
                    <a:cubicBezTo>
                      <a:pt x="15" y="11"/>
                      <a:pt x="10" y="6"/>
                      <a:pt x="8" y="0"/>
                    </a:cubicBezTo>
                    <a:cubicBezTo>
                      <a:pt x="7" y="4"/>
                      <a:pt x="4" y="8"/>
                      <a:pt x="0" y="10"/>
                    </a:cubicBezTo>
                    <a:cubicBezTo>
                      <a:pt x="9" y="18"/>
                      <a:pt x="9" y="18"/>
                      <a:pt x="9" y="18"/>
                    </a:cubicBezTo>
                    <a:cubicBezTo>
                      <a:pt x="25" y="18"/>
                      <a:pt x="25" y="18"/>
                      <a:pt x="25" y="18"/>
                    </a:cubicBezTo>
                    <a:cubicBezTo>
                      <a:pt x="202" y="18"/>
                      <a:pt x="202" y="18"/>
                      <a:pt x="202" y="18"/>
                    </a:cubicBezTo>
                    <a:cubicBezTo>
                      <a:pt x="268" y="18"/>
                      <a:pt x="268" y="18"/>
                      <a:pt x="268" y="18"/>
                    </a:cubicBezTo>
                    <a:cubicBezTo>
                      <a:pt x="283" y="18"/>
                      <a:pt x="297" y="14"/>
                      <a:pt x="310" y="7"/>
                    </a:cubicBezTo>
                    <a:cubicBezTo>
                      <a:pt x="308" y="5"/>
                      <a:pt x="307" y="3"/>
                      <a:pt x="306" y="0"/>
                    </a:cubicBez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11" name="Freeform 161"/>
              <p:cNvSpPr>
                <a:spLocks/>
              </p:cNvSpPr>
              <p:nvPr userDrawn="1"/>
            </p:nvSpPr>
            <p:spPr bwMode="gray">
              <a:xfrm>
                <a:off x="7234923" y="1843473"/>
                <a:ext cx="95499" cy="340470"/>
              </a:xfrm>
              <a:custGeom>
                <a:avLst/>
                <a:gdLst>
                  <a:gd name="T0" fmla="*/ 23 w 23"/>
                  <a:gd name="T1" fmla="*/ 82 h 82"/>
                  <a:gd name="T2" fmla="*/ 0 w 23"/>
                  <a:gd name="T3" fmla="*/ 82 h 82"/>
                  <a:gd name="T4" fmla="*/ 11 w 23"/>
                  <a:gd name="T5" fmla="*/ 0 h 82"/>
                  <a:gd name="T6" fmla="*/ 23 w 23"/>
                  <a:gd name="T7" fmla="*/ 82 h 82"/>
                </a:gdLst>
                <a:ahLst/>
                <a:cxnLst>
                  <a:cxn ang="0">
                    <a:pos x="T0" y="T1"/>
                  </a:cxn>
                  <a:cxn ang="0">
                    <a:pos x="T2" y="T3"/>
                  </a:cxn>
                  <a:cxn ang="0">
                    <a:pos x="T4" y="T5"/>
                  </a:cxn>
                  <a:cxn ang="0">
                    <a:pos x="T6" y="T7"/>
                  </a:cxn>
                </a:cxnLst>
                <a:rect l="0" t="0" r="r" b="b"/>
                <a:pathLst>
                  <a:path w="23" h="82">
                    <a:moveTo>
                      <a:pt x="23" y="82"/>
                    </a:moveTo>
                    <a:lnTo>
                      <a:pt x="0" y="82"/>
                    </a:lnTo>
                    <a:lnTo>
                      <a:pt x="11" y="0"/>
                    </a:lnTo>
                    <a:lnTo>
                      <a:pt x="23" y="82"/>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12" name="Freeform 162"/>
              <p:cNvSpPr>
                <a:spLocks/>
              </p:cNvSpPr>
              <p:nvPr userDrawn="1"/>
            </p:nvSpPr>
            <p:spPr bwMode="gray">
              <a:xfrm>
                <a:off x="7110361" y="2283592"/>
                <a:ext cx="340470" cy="950826"/>
              </a:xfrm>
              <a:custGeom>
                <a:avLst/>
                <a:gdLst>
                  <a:gd name="T0" fmla="*/ 90 w 94"/>
                  <a:gd name="T1" fmla="*/ 0 h 263"/>
                  <a:gd name="T2" fmla="*/ 82 w 94"/>
                  <a:gd name="T3" fmla="*/ 0 h 263"/>
                  <a:gd name="T4" fmla="*/ 11 w 94"/>
                  <a:gd name="T5" fmla="*/ 0 h 263"/>
                  <a:gd name="T6" fmla="*/ 4 w 94"/>
                  <a:gd name="T7" fmla="*/ 0 h 263"/>
                  <a:gd name="T8" fmla="*/ 0 w 94"/>
                  <a:gd name="T9" fmla="*/ 4 h 263"/>
                  <a:gd name="T10" fmla="*/ 0 w 94"/>
                  <a:gd name="T11" fmla="*/ 263 h 263"/>
                  <a:gd name="T12" fmla="*/ 11 w 94"/>
                  <a:gd name="T13" fmla="*/ 263 h 263"/>
                  <a:gd name="T14" fmla="*/ 82 w 94"/>
                  <a:gd name="T15" fmla="*/ 263 h 263"/>
                  <a:gd name="T16" fmla="*/ 94 w 94"/>
                  <a:gd name="T17" fmla="*/ 263 h 263"/>
                  <a:gd name="T18" fmla="*/ 94 w 94"/>
                  <a:gd name="T19" fmla="*/ 4 h 263"/>
                  <a:gd name="T20" fmla="*/ 90 w 94"/>
                  <a:gd name="T21" fmla="*/ 0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4" h="263">
                    <a:moveTo>
                      <a:pt x="90" y="0"/>
                    </a:moveTo>
                    <a:cubicBezTo>
                      <a:pt x="82" y="0"/>
                      <a:pt x="82" y="0"/>
                      <a:pt x="82" y="0"/>
                    </a:cubicBezTo>
                    <a:cubicBezTo>
                      <a:pt x="11" y="0"/>
                      <a:pt x="11" y="0"/>
                      <a:pt x="11" y="0"/>
                    </a:cubicBezTo>
                    <a:cubicBezTo>
                      <a:pt x="4" y="0"/>
                      <a:pt x="4" y="0"/>
                      <a:pt x="4" y="0"/>
                    </a:cubicBezTo>
                    <a:cubicBezTo>
                      <a:pt x="2" y="0"/>
                      <a:pt x="0" y="2"/>
                      <a:pt x="0" y="4"/>
                    </a:cubicBezTo>
                    <a:cubicBezTo>
                      <a:pt x="0" y="263"/>
                      <a:pt x="0" y="263"/>
                      <a:pt x="0" y="263"/>
                    </a:cubicBezTo>
                    <a:cubicBezTo>
                      <a:pt x="11" y="263"/>
                      <a:pt x="11" y="263"/>
                      <a:pt x="11" y="263"/>
                    </a:cubicBezTo>
                    <a:cubicBezTo>
                      <a:pt x="82" y="263"/>
                      <a:pt x="82" y="263"/>
                      <a:pt x="82" y="263"/>
                    </a:cubicBezTo>
                    <a:cubicBezTo>
                      <a:pt x="94" y="263"/>
                      <a:pt x="94" y="263"/>
                      <a:pt x="94" y="263"/>
                    </a:cubicBezTo>
                    <a:cubicBezTo>
                      <a:pt x="94" y="4"/>
                      <a:pt x="94" y="4"/>
                      <a:pt x="94" y="4"/>
                    </a:cubicBezTo>
                    <a:cubicBezTo>
                      <a:pt x="94" y="2"/>
                      <a:pt x="92" y="0"/>
                      <a:pt x="9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13" name="Freeform 163"/>
              <p:cNvSpPr>
                <a:spLocks/>
              </p:cNvSpPr>
              <p:nvPr userDrawn="1"/>
            </p:nvSpPr>
            <p:spPr bwMode="gray">
              <a:xfrm>
                <a:off x="7180945" y="2183943"/>
                <a:ext cx="203453" cy="99650"/>
              </a:xfrm>
              <a:custGeom>
                <a:avLst/>
                <a:gdLst>
                  <a:gd name="T0" fmla="*/ 56 w 56"/>
                  <a:gd name="T1" fmla="*/ 28 h 28"/>
                  <a:gd name="T2" fmla="*/ 56 w 56"/>
                  <a:gd name="T3" fmla="*/ 4 h 28"/>
                  <a:gd name="T4" fmla="*/ 52 w 56"/>
                  <a:gd name="T5" fmla="*/ 0 h 28"/>
                  <a:gd name="T6" fmla="*/ 44 w 56"/>
                  <a:gd name="T7" fmla="*/ 0 h 28"/>
                  <a:gd name="T8" fmla="*/ 11 w 56"/>
                  <a:gd name="T9" fmla="*/ 0 h 28"/>
                  <a:gd name="T10" fmla="*/ 4 w 56"/>
                  <a:gd name="T11" fmla="*/ 0 h 28"/>
                  <a:gd name="T12" fmla="*/ 0 w 56"/>
                  <a:gd name="T13" fmla="*/ 4 h 28"/>
                  <a:gd name="T14" fmla="*/ 0 w 56"/>
                  <a:gd name="T15" fmla="*/ 28 h 28"/>
                  <a:gd name="T16" fmla="*/ 56 w 56"/>
                  <a:gd name="T17"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28">
                    <a:moveTo>
                      <a:pt x="56" y="28"/>
                    </a:moveTo>
                    <a:cubicBezTo>
                      <a:pt x="56" y="4"/>
                      <a:pt x="56" y="4"/>
                      <a:pt x="56" y="4"/>
                    </a:cubicBezTo>
                    <a:cubicBezTo>
                      <a:pt x="56" y="2"/>
                      <a:pt x="54" y="0"/>
                      <a:pt x="52" y="0"/>
                    </a:cubicBezTo>
                    <a:cubicBezTo>
                      <a:pt x="44" y="0"/>
                      <a:pt x="44" y="0"/>
                      <a:pt x="44" y="0"/>
                    </a:cubicBezTo>
                    <a:cubicBezTo>
                      <a:pt x="11" y="0"/>
                      <a:pt x="11" y="0"/>
                      <a:pt x="11" y="0"/>
                    </a:cubicBezTo>
                    <a:cubicBezTo>
                      <a:pt x="4" y="0"/>
                      <a:pt x="4" y="0"/>
                      <a:pt x="4" y="0"/>
                    </a:cubicBezTo>
                    <a:cubicBezTo>
                      <a:pt x="2" y="0"/>
                      <a:pt x="0" y="2"/>
                      <a:pt x="0" y="4"/>
                    </a:cubicBezTo>
                    <a:cubicBezTo>
                      <a:pt x="0" y="28"/>
                      <a:pt x="0" y="28"/>
                      <a:pt x="0" y="28"/>
                    </a:cubicBezTo>
                    <a:lnTo>
                      <a:pt x="56" y="28"/>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14" name="Freeform 164"/>
              <p:cNvSpPr>
                <a:spLocks/>
              </p:cNvSpPr>
              <p:nvPr userDrawn="1"/>
            </p:nvSpPr>
            <p:spPr bwMode="gray">
              <a:xfrm>
                <a:off x="7180945" y="2183943"/>
                <a:ext cx="203453" cy="99650"/>
              </a:xfrm>
              <a:custGeom>
                <a:avLst/>
                <a:gdLst>
                  <a:gd name="T0" fmla="*/ 56 w 56"/>
                  <a:gd name="T1" fmla="*/ 28 h 28"/>
                  <a:gd name="T2" fmla="*/ 56 w 56"/>
                  <a:gd name="T3" fmla="*/ 4 h 28"/>
                  <a:gd name="T4" fmla="*/ 52 w 56"/>
                  <a:gd name="T5" fmla="*/ 0 h 28"/>
                  <a:gd name="T6" fmla="*/ 44 w 56"/>
                  <a:gd name="T7" fmla="*/ 0 h 28"/>
                  <a:gd name="T8" fmla="*/ 11 w 56"/>
                  <a:gd name="T9" fmla="*/ 0 h 28"/>
                  <a:gd name="T10" fmla="*/ 4 w 56"/>
                  <a:gd name="T11" fmla="*/ 0 h 28"/>
                  <a:gd name="T12" fmla="*/ 0 w 56"/>
                  <a:gd name="T13" fmla="*/ 4 h 28"/>
                  <a:gd name="T14" fmla="*/ 0 w 56"/>
                  <a:gd name="T15" fmla="*/ 28 h 28"/>
                  <a:gd name="T16" fmla="*/ 56 w 56"/>
                  <a:gd name="T17"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28">
                    <a:moveTo>
                      <a:pt x="56" y="28"/>
                    </a:moveTo>
                    <a:cubicBezTo>
                      <a:pt x="56" y="4"/>
                      <a:pt x="56" y="4"/>
                      <a:pt x="56" y="4"/>
                    </a:cubicBezTo>
                    <a:cubicBezTo>
                      <a:pt x="56" y="2"/>
                      <a:pt x="54" y="0"/>
                      <a:pt x="52" y="0"/>
                    </a:cubicBezTo>
                    <a:cubicBezTo>
                      <a:pt x="44" y="0"/>
                      <a:pt x="44" y="0"/>
                      <a:pt x="44" y="0"/>
                    </a:cubicBezTo>
                    <a:cubicBezTo>
                      <a:pt x="11" y="0"/>
                      <a:pt x="11" y="0"/>
                      <a:pt x="11" y="0"/>
                    </a:cubicBezTo>
                    <a:cubicBezTo>
                      <a:pt x="4" y="0"/>
                      <a:pt x="4" y="0"/>
                      <a:pt x="4" y="0"/>
                    </a:cubicBezTo>
                    <a:cubicBezTo>
                      <a:pt x="2" y="0"/>
                      <a:pt x="0" y="2"/>
                      <a:pt x="0" y="4"/>
                    </a:cubicBezTo>
                    <a:cubicBezTo>
                      <a:pt x="0" y="28"/>
                      <a:pt x="0" y="28"/>
                      <a:pt x="0" y="28"/>
                    </a:cubicBezTo>
                    <a:lnTo>
                      <a:pt x="56" y="28"/>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15" name="Rectangle 165"/>
              <p:cNvSpPr>
                <a:spLocks noChangeArrowheads="1"/>
              </p:cNvSpPr>
              <p:nvPr userDrawn="1"/>
            </p:nvSpPr>
            <p:spPr bwMode="gray">
              <a:xfrm>
                <a:off x="7160186" y="2350025"/>
                <a:ext cx="16608" cy="8179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16" name="Rectangle 166"/>
              <p:cNvSpPr>
                <a:spLocks noChangeArrowheads="1"/>
              </p:cNvSpPr>
              <p:nvPr userDrawn="1"/>
            </p:nvSpPr>
            <p:spPr bwMode="gray">
              <a:xfrm>
                <a:off x="7193402" y="2350025"/>
                <a:ext cx="24912" cy="8179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17" name="Rectangle 167"/>
              <p:cNvSpPr>
                <a:spLocks noChangeArrowheads="1"/>
              </p:cNvSpPr>
              <p:nvPr userDrawn="1"/>
            </p:nvSpPr>
            <p:spPr bwMode="gray">
              <a:xfrm>
                <a:off x="7234923" y="2350025"/>
                <a:ext cx="16608" cy="8179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18" name="Rectangle 168"/>
              <p:cNvSpPr>
                <a:spLocks noChangeArrowheads="1"/>
              </p:cNvSpPr>
              <p:nvPr userDrawn="1"/>
            </p:nvSpPr>
            <p:spPr bwMode="gray">
              <a:xfrm>
                <a:off x="7272290" y="2350025"/>
                <a:ext cx="20762" cy="8179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19" name="Rectangle 169"/>
              <p:cNvSpPr>
                <a:spLocks noChangeArrowheads="1"/>
              </p:cNvSpPr>
              <p:nvPr userDrawn="1"/>
            </p:nvSpPr>
            <p:spPr bwMode="gray">
              <a:xfrm>
                <a:off x="7305507" y="2350025"/>
                <a:ext cx="24912" cy="8179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20" name="Rectangle 170"/>
              <p:cNvSpPr>
                <a:spLocks noChangeArrowheads="1"/>
              </p:cNvSpPr>
              <p:nvPr userDrawn="1"/>
            </p:nvSpPr>
            <p:spPr bwMode="gray">
              <a:xfrm>
                <a:off x="7347028" y="2350025"/>
                <a:ext cx="20762" cy="8179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21" name="Rectangle 171"/>
              <p:cNvSpPr>
                <a:spLocks noChangeArrowheads="1"/>
              </p:cNvSpPr>
              <p:nvPr userDrawn="1"/>
            </p:nvSpPr>
            <p:spPr bwMode="gray">
              <a:xfrm>
                <a:off x="7384398" y="2350025"/>
                <a:ext cx="20762" cy="8179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22" name="Freeform 172"/>
              <p:cNvSpPr>
                <a:spLocks noEditPoints="1"/>
              </p:cNvSpPr>
              <p:nvPr userDrawn="1"/>
            </p:nvSpPr>
            <p:spPr bwMode="gray">
              <a:xfrm>
                <a:off x="6707608" y="2279442"/>
                <a:ext cx="406903" cy="950826"/>
              </a:xfrm>
              <a:custGeom>
                <a:avLst/>
                <a:gdLst>
                  <a:gd name="T0" fmla="*/ 90 w 98"/>
                  <a:gd name="T1" fmla="*/ 34 h 229"/>
                  <a:gd name="T2" fmla="*/ 50 w 98"/>
                  <a:gd name="T3" fmla="*/ 13 h 229"/>
                  <a:gd name="T4" fmla="*/ 47 w 98"/>
                  <a:gd name="T5" fmla="*/ 0 h 229"/>
                  <a:gd name="T6" fmla="*/ 8 w 98"/>
                  <a:gd name="T7" fmla="*/ 34 h 229"/>
                  <a:gd name="T8" fmla="*/ 98 w 98"/>
                  <a:gd name="T9" fmla="*/ 229 h 229"/>
                  <a:gd name="T10" fmla="*/ 72 w 98"/>
                  <a:gd name="T11" fmla="*/ 72 h 229"/>
                  <a:gd name="T12" fmla="*/ 72 w 98"/>
                  <a:gd name="T13" fmla="*/ 87 h 229"/>
                  <a:gd name="T14" fmla="*/ 62 w 98"/>
                  <a:gd name="T15" fmla="*/ 112 h 229"/>
                  <a:gd name="T16" fmla="*/ 62 w 98"/>
                  <a:gd name="T17" fmla="*/ 112 h 229"/>
                  <a:gd name="T18" fmla="*/ 62 w 98"/>
                  <a:gd name="T19" fmla="*/ 156 h 229"/>
                  <a:gd name="T20" fmla="*/ 18 w 98"/>
                  <a:gd name="T21" fmla="*/ 72 h 229"/>
                  <a:gd name="T22" fmla="*/ 18 w 98"/>
                  <a:gd name="T23" fmla="*/ 87 h 229"/>
                  <a:gd name="T24" fmla="*/ 8 w 98"/>
                  <a:gd name="T25" fmla="*/ 112 h 229"/>
                  <a:gd name="T26" fmla="*/ 8 w 98"/>
                  <a:gd name="T27" fmla="*/ 112 h 229"/>
                  <a:gd name="T28" fmla="*/ 8 w 98"/>
                  <a:gd name="T29" fmla="*/ 156 h 229"/>
                  <a:gd name="T30" fmla="*/ 18 w 98"/>
                  <a:gd name="T31" fmla="*/ 180 h 229"/>
                  <a:gd name="T32" fmla="*/ 8 w 98"/>
                  <a:gd name="T33" fmla="*/ 223 h 229"/>
                  <a:gd name="T34" fmla="*/ 20 w 98"/>
                  <a:gd name="T35" fmla="*/ 223 h 229"/>
                  <a:gd name="T36" fmla="*/ 20 w 98"/>
                  <a:gd name="T37" fmla="*/ 223 h 229"/>
                  <a:gd name="T38" fmla="*/ 28 w 98"/>
                  <a:gd name="T39" fmla="*/ 195 h 229"/>
                  <a:gd name="T40" fmla="*/ 31 w 98"/>
                  <a:gd name="T41" fmla="*/ 195 h 229"/>
                  <a:gd name="T42" fmla="*/ 26 w 98"/>
                  <a:gd name="T43" fmla="*/ 180 h 229"/>
                  <a:gd name="T44" fmla="*/ 36 w 98"/>
                  <a:gd name="T45" fmla="*/ 156 h 229"/>
                  <a:gd name="T46" fmla="*/ 36 w 98"/>
                  <a:gd name="T47" fmla="*/ 156 h 229"/>
                  <a:gd name="T48" fmla="*/ 36 w 98"/>
                  <a:gd name="T49" fmla="*/ 112 h 229"/>
                  <a:gd name="T50" fmla="*/ 26 w 98"/>
                  <a:gd name="T51" fmla="*/ 87 h 229"/>
                  <a:gd name="T52" fmla="*/ 26 w 98"/>
                  <a:gd name="T53" fmla="*/ 72 h 229"/>
                  <a:gd name="T54" fmla="*/ 43 w 98"/>
                  <a:gd name="T55" fmla="*/ 223 h 229"/>
                  <a:gd name="T56" fmla="*/ 43 w 98"/>
                  <a:gd name="T57" fmla="*/ 223 h 229"/>
                  <a:gd name="T58" fmla="*/ 51 w 98"/>
                  <a:gd name="T59" fmla="*/ 195 h 229"/>
                  <a:gd name="T60" fmla="*/ 43 w 98"/>
                  <a:gd name="T61" fmla="*/ 161 h 229"/>
                  <a:gd name="T62" fmla="*/ 43 w 98"/>
                  <a:gd name="T63" fmla="*/ 156 h 229"/>
                  <a:gd name="T64" fmla="*/ 54 w 98"/>
                  <a:gd name="T65" fmla="*/ 132 h 229"/>
                  <a:gd name="T66" fmla="*/ 54 w 98"/>
                  <a:gd name="T67" fmla="*/ 132 h 229"/>
                  <a:gd name="T68" fmla="*/ 54 w 98"/>
                  <a:gd name="T69" fmla="*/ 87 h 229"/>
                  <a:gd name="T70" fmla="*/ 43 w 98"/>
                  <a:gd name="T71" fmla="*/ 53 h 229"/>
                  <a:gd name="T72" fmla="*/ 55 w 98"/>
                  <a:gd name="T73" fmla="*/ 223 h 229"/>
                  <a:gd name="T74" fmla="*/ 62 w 98"/>
                  <a:gd name="T75" fmla="*/ 161 h 229"/>
                  <a:gd name="T76" fmla="*/ 62 w 98"/>
                  <a:gd name="T77" fmla="*/ 161 h 229"/>
                  <a:gd name="T78" fmla="*/ 66 w 98"/>
                  <a:gd name="T79" fmla="*/ 195 h 229"/>
                  <a:gd name="T80" fmla="*/ 70 w 98"/>
                  <a:gd name="T81" fmla="*/ 195 h 229"/>
                  <a:gd name="T82" fmla="*/ 78 w 98"/>
                  <a:gd name="T83" fmla="*/ 223 h 229"/>
                  <a:gd name="T84" fmla="*/ 90 w 98"/>
                  <a:gd name="T85" fmla="*/ 223 h 229"/>
                  <a:gd name="T86" fmla="*/ 90 w 98"/>
                  <a:gd name="T87" fmla="*/ 223 h 229"/>
                  <a:gd name="T88" fmla="*/ 90 w 98"/>
                  <a:gd name="T89" fmla="*/ 161 h 229"/>
                  <a:gd name="T90" fmla="*/ 79 w 98"/>
                  <a:gd name="T91" fmla="*/ 137 h 229"/>
                  <a:gd name="T92" fmla="*/ 79 w 98"/>
                  <a:gd name="T93" fmla="*/ 132 h 229"/>
                  <a:gd name="T94" fmla="*/ 90 w 98"/>
                  <a:gd name="T95" fmla="*/ 106 h 229"/>
                  <a:gd name="T96" fmla="*/ 90 w 98"/>
                  <a:gd name="T97" fmla="*/ 106 h 229"/>
                  <a:gd name="T98" fmla="*/ 90 w 98"/>
                  <a:gd name="T99" fmla="*/ 53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8" h="229">
                    <a:moveTo>
                      <a:pt x="98" y="49"/>
                    </a:moveTo>
                    <a:lnTo>
                      <a:pt x="98" y="42"/>
                    </a:lnTo>
                    <a:lnTo>
                      <a:pt x="90" y="42"/>
                    </a:lnTo>
                    <a:lnTo>
                      <a:pt x="90" y="34"/>
                    </a:lnTo>
                    <a:lnTo>
                      <a:pt x="82" y="34"/>
                    </a:lnTo>
                    <a:lnTo>
                      <a:pt x="82" y="26"/>
                    </a:lnTo>
                    <a:lnTo>
                      <a:pt x="50" y="26"/>
                    </a:lnTo>
                    <a:lnTo>
                      <a:pt x="50" y="13"/>
                    </a:lnTo>
                    <a:lnTo>
                      <a:pt x="66" y="13"/>
                    </a:lnTo>
                    <a:lnTo>
                      <a:pt x="50" y="3"/>
                    </a:lnTo>
                    <a:lnTo>
                      <a:pt x="50" y="0"/>
                    </a:lnTo>
                    <a:lnTo>
                      <a:pt x="47" y="0"/>
                    </a:lnTo>
                    <a:lnTo>
                      <a:pt x="47" y="26"/>
                    </a:lnTo>
                    <a:lnTo>
                      <a:pt x="16" y="26"/>
                    </a:lnTo>
                    <a:lnTo>
                      <a:pt x="16" y="34"/>
                    </a:lnTo>
                    <a:lnTo>
                      <a:pt x="8" y="34"/>
                    </a:lnTo>
                    <a:lnTo>
                      <a:pt x="8" y="42"/>
                    </a:lnTo>
                    <a:lnTo>
                      <a:pt x="0" y="42"/>
                    </a:lnTo>
                    <a:lnTo>
                      <a:pt x="0" y="229"/>
                    </a:lnTo>
                    <a:lnTo>
                      <a:pt x="98" y="229"/>
                    </a:lnTo>
                    <a:lnTo>
                      <a:pt x="98" y="49"/>
                    </a:lnTo>
                    <a:close/>
                    <a:moveTo>
                      <a:pt x="62" y="53"/>
                    </a:moveTo>
                    <a:lnTo>
                      <a:pt x="72" y="53"/>
                    </a:lnTo>
                    <a:lnTo>
                      <a:pt x="72" y="72"/>
                    </a:lnTo>
                    <a:lnTo>
                      <a:pt x="62" y="72"/>
                    </a:lnTo>
                    <a:lnTo>
                      <a:pt x="62" y="53"/>
                    </a:lnTo>
                    <a:close/>
                    <a:moveTo>
                      <a:pt x="62" y="87"/>
                    </a:moveTo>
                    <a:lnTo>
                      <a:pt x="72" y="87"/>
                    </a:lnTo>
                    <a:lnTo>
                      <a:pt x="72" y="106"/>
                    </a:lnTo>
                    <a:lnTo>
                      <a:pt x="62" y="106"/>
                    </a:lnTo>
                    <a:lnTo>
                      <a:pt x="62" y="87"/>
                    </a:lnTo>
                    <a:close/>
                    <a:moveTo>
                      <a:pt x="62" y="112"/>
                    </a:moveTo>
                    <a:lnTo>
                      <a:pt x="72" y="112"/>
                    </a:lnTo>
                    <a:lnTo>
                      <a:pt x="72" y="132"/>
                    </a:lnTo>
                    <a:lnTo>
                      <a:pt x="62" y="132"/>
                    </a:lnTo>
                    <a:lnTo>
                      <a:pt x="62" y="112"/>
                    </a:lnTo>
                    <a:close/>
                    <a:moveTo>
                      <a:pt x="62" y="137"/>
                    </a:moveTo>
                    <a:lnTo>
                      <a:pt x="72" y="137"/>
                    </a:lnTo>
                    <a:lnTo>
                      <a:pt x="72" y="156"/>
                    </a:lnTo>
                    <a:lnTo>
                      <a:pt x="62" y="156"/>
                    </a:lnTo>
                    <a:lnTo>
                      <a:pt x="62" y="137"/>
                    </a:lnTo>
                    <a:close/>
                    <a:moveTo>
                      <a:pt x="8" y="53"/>
                    </a:moveTo>
                    <a:lnTo>
                      <a:pt x="18" y="53"/>
                    </a:lnTo>
                    <a:lnTo>
                      <a:pt x="18" y="72"/>
                    </a:lnTo>
                    <a:lnTo>
                      <a:pt x="8" y="72"/>
                    </a:lnTo>
                    <a:lnTo>
                      <a:pt x="8" y="53"/>
                    </a:lnTo>
                    <a:close/>
                    <a:moveTo>
                      <a:pt x="8" y="87"/>
                    </a:moveTo>
                    <a:lnTo>
                      <a:pt x="18" y="87"/>
                    </a:lnTo>
                    <a:lnTo>
                      <a:pt x="18" y="106"/>
                    </a:lnTo>
                    <a:lnTo>
                      <a:pt x="8" y="106"/>
                    </a:lnTo>
                    <a:lnTo>
                      <a:pt x="8" y="87"/>
                    </a:lnTo>
                    <a:close/>
                    <a:moveTo>
                      <a:pt x="8" y="112"/>
                    </a:moveTo>
                    <a:lnTo>
                      <a:pt x="18" y="112"/>
                    </a:lnTo>
                    <a:lnTo>
                      <a:pt x="18" y="132"/>
                    </a:lnTo>
                    <a:lnTo>
                      <a:pt x="8" y="132"/>
                    </a:lnTo>
                    <a:lnTo>
                      <a:pt x="8" y="112"/>
                    </a:lnTo>
                    <a:close/>
                    <a:moveTo>
                      <a:pt x="8" y="137"/>
                    </a:moveTo>
                    <a:lnTo>
                      <a:pt x="18" y="137"/>
                    </a:lnTo>
                    <a:lnTo>
                      <a:pt x="18" y="156"/>
                    </a:lnTo>
                    <a:lnTo>
                      <a:pt x="8" y="156"/>
                    </a:lnTo>
                    <a:lnTo>
                      <a:pt x="8" y="137"/>
                    </a:lnTo>
                    <a:close/>
                    <a:moveTo>
                      <a:pt x="8" y="161"/>
                    </a:moveTo>
                    <a:lnTo>
                      <a:pt x="18" y="161"/>
                    </a:lnTo>
                    <a:lnTo>
                      <a:pt x="18" y="180"/>
                    </a:lnTo>
                    <a:lnTo>
                      <a:pt x="8" y="180"/>
                    </a:lnTo>
                    <a:lnTo>
                      <a:pt x="8" y="161"/>
                    </a:lnTo>
                    <a:close/>
                    <a:moveTo>
                      <a:pt x="12" y="223"/>
                    </a:moveTo>
                    <a:lnTo>
                      <a:pt x="8" y="223"/>
                    </a:lnTo>
                    <a:lnTo>
                      <a:pt x="8" y="195"/>
                    </a:lnTo>
                    <a:lnTo>
                      <a:pt x="12" y="195"/>
                    </a:lnTo>
                    <a:lnTo>
                      <a:pt x="12" y="223"/>
                    </a:lnTo>
                    <a:close/>
                    <a:moveTo>
                      <a:pt x="20" y="223"/>
                    </a:moveTo>
                    <a:lnTo>
                      <a:pt x="15" y="223"/>
                    </a:lnTo>
                    <a:lnTo>
                      <a:pt x="15" y="195"/>
                    </a:lnTo>
                    <a:lnTo>
                      <a:pt x="20" y="195"/>
                    </a:lnTo>
                    <a:lnTo>
                      <a:pt x="20" y="223"/>
                    </a:lnTo>
                    <a:close/>
                    <a:moveTo>
                      <a:pt x="28" y="223"/>
                    </a:moveTo>
                    <a:lnTo>
                      <a:pt x="23" y="223"/>
                    </a:lnTo>
                    <a:lnTo>
                      <a:pt x="23" y="195"/>
                    </a:lnTo>
                    <a:lnTo>
                      <a:pt x="28" y="195"/>
                    </a:lnTo>
                    <a:lnTo>
                      <a:pt x="28" y="223"/>
                    </a:lnTo>
                    <a:close/>
                    <a:moveTo>
                      <a:pt x="35" y="223"/>
                    </a:moveTo>
                    <a:lnTo>
                      <a:pt x="31" y="223"/>
                    </a:lnTo>
                    <a:lnTo>
                      <a:pt x="31" y="195"/>
                    </a:lnTo>
                    <a:lnTo>
                      <a:pt x="35" y="195"/>
                    </a:lnTo>
                    <a:lnTo>
                      <a:pt x="35" y="223"/>
                    </a:lnTo>
                    <a:close/>
                    <a:moveTo>
                      <a:pt x="36" y="180"/>
                    </a:moveTo>
                    <a:lnTo>
                      <a:pt x="26" y="180"/>
                    </a:lnTo>
                    <a:lnTo>
                      <a:pt x="26" y="161"/>
                    </a:lnTo>
                    <a:lnTo>
                      <a:pt x="36" y="161"/>
                    </a:lnTo>
                    <a:lnTo>
                      <a:pt x="36" y="180"/>
                    </a:lnTo>
                    <a:close/>
                    <a:moveTo>
                      <a:pt x="36" y="156"/>
                    </a:moveTo>
                    <a:lnTo>
                      <a:pt x="26" y="156"/>
                    </a:lnTo>
                    <a:lnTo>
                      <a:pt x="26" y="137"/>
                    </a:lnTo>
                    <a:lnTo>
                      <a:pt x="36" y="137"/>
                    </a:lnTo>
                    <a:lnTo>
                      <a:pt x="36" y="156"/>
                    </a:lnTo>
                    <a:close/>
                    <a:moveTo>
                      <a:pt x="36" y="132"/>
                    </a:moveTo>
                    <a:lnTo>
                      <a:pt x="26" y="132"/>
                    </a:lnTo>
                    <a:lnTo>
                      <a:pt x="26" y="112"/>
                    </a:lnTo>
                    <a:lnTo>
                      <a:pt x="36" y="112"/>
                    </a:lnTo>
                    <a:lnTo>
                      <a:pt x="36" y="132"/>
                    </a:lnTo>
                    <a:close/>
                    <a:moveTo>
                      <a:pt x="36" y="106"/>
                    </a:moveTo>
                    <a:lnTo>
                      <a:pt x="26" y="106"/>
                    </a:lnTo>
                    <a:lnTo>
                      <a:pt x="26" y="87"/>
                    </a:lnTo>
                    <a:lnTo>
                      <a:pt x="36" y="87"/>
                    </a:lnTo>
                    <a:lnTo>
                      <a:pt x="36" y="106"/>
                    </a:lnTo>
                    <a:close/>
                    <a:moveTo>
                      <a:pt x="36" y="72"/>
                    </a:moveTo>
                    <a:lnTo>
                      <a:pt x="26" y="72"/>
                    </a:lnTo>
                    <a:lnTo>
                      <a:pt x="26" y="53"/>
                    </a:lnTo>
                    <a:lnTo>
                      <a:pt x="36" y="53"/>
                    </a:lnTo>
                    <a:lnTo>
                      <a:pt x="36" y="72"/>
                    </a:lnTo>
                    <a:close/>
                    <a:moveTo>
                      <a:pt x="43" y="223"/>
                    </a:moveTo>
                    <a:lnTo>
                      <a:pt x="39" y="223"/>
                    </a:lnTo>
                    <a:lnTo>
                      <a:pt x="39" y="195"/>
                    </a:lnTo>
                    <a:lnTo>
                      <a:pt x="43" y="195"/>
                    </a:lnTo>
                    <a:lnTo>
                      <a:pt x="43" y="223"/>
                    </a:lnTo>
                    <a:close/>
                    <a:moveTo>
                      <a:pt x="51" y="223"/>
                    </a:moveTo>
                    <a:lnTo>
                      <a:pt x="47" y="223"/>
                    </a:lnTo>
                    <a:lnTo>
                      <a:pt x="47" y="195"/>
                    </a:lnTo>
                    <a:lnTo>
                      <a:pt x="51" y="195"/>
                    </a:lnTo>
                    <a:lnTo>
                      <a:pt x="51" y="223"/>
                    </a:lnTo>
                    <a:close/>
                    <a:moveTo>
                      <a:pt x="54" y="180"/>
                    </a:moveTo>
                    <a:lnTo>
                      <a:pt x="43" y="180"/>
                    </a:lnTo>
                    <a:lnTo>
                      <a:pt x="43" y="161"/>
                    </a:lnTo>
                    <a:lnTo>
                      <a:pt x="54" y="161"/>
                    </a:lnTo>
                    <a:lnTo>
                      <a:pt x="54" y="180"/>
                    </a:lnTo>
                    <a:close/>
                    <a:moveTo>
                      <a:pt x="54" y="156"/>
                    </a:moveTo>
                    <a:lnTo>
                      <a:pt x="43" y="156"/>
                    </a:lnTo>
                    <a:lnTo>
                      <a:pt x="43" y="137"/>
                    </a:lnTo>
                    <a:lnTo>
                      <a:pt x="54" y="137"/>
                    </a:lnTo>
                    <a:lnTo>
                      <a:pt x="54" y="156"/>
                    </a:lnTo>
                    <a:close/>
                    <a:moveTo>
                      <a:pt x="54" y="132"/>
                    </a:moveTo>
                    <a:lnTo>
                      <a:pt x="43" y="132"/>
                    </a:lnTo>
                    <a:lnTo>
                      <a:pt x="43" y="112"/>
                    </a:lnTo>
                    <a:lnTo>
                      <a:pt x="54" y="112"/>
                    </a:lnTo>
                    <a:lnTo>
                      <a:pt x="54" y="132"/>
                    </a:lnTo>
                    <a:close/>
                    <a:moveTo>
                      <a:pt x="54" y="106"/>
                    </a:moveTo>
                    <a:lnTo>
                      <a:pt x="43" y="106"/>
                    </a:lnTo>
                    <a:lnTo>
                      <a:pt x="43" y="87"/>
                    </a:lnTo>
                    <a:lnTo>
                      <a:pt x="54" y="87"/>
                    </a:lnTo>
                    <a:lnTo>
                      <a:pt x="54" y="106"/>
                    </a:lnTo>
                    <a:close/>
                    <a:moveTo>
                      <a:pt x="54" y="72"/>
                    </a:moveTo>
                    <a:lnTo>
                      <a:pt x="43" y="72"/>
                    </a:lnTo>
                    <a:lnTo>
                      <a:pt x="43" y="53"/>
                    </a:lnTo>
                    <a:lnTo>
                      <a:pt x="54" y="53"/>
                    </a:lnTo>
                    <a:lnTo>
                      <a:pt x="54" y="72"/>
                    </a:lnTo>
                    <a:close/>
                    <a:moveTo>
                      <a:pt x="58" y="223"/>
                    </a:moveTo>
                    <a:lnTo>
                      <a:pt x="55" y="223"/>
                    </a:lnTo>
                    <a:lnTo>
                      <a:pt x="55" y="195"/>
                    </a:lnTo>
                    <a:lnTo>
                      <a:pt x="58" y="195"/>
                    </a:lnTo>
                    <a:lnTo>
                      <a:pt x="58" y="223"/>
                    </a:lnTo>
                    <a:close/>
                    <a:moveTo>
                      <a:pt x="62" y="161"/>
                    </a:moveTo>
                    <a:lnTo>
                      <a:pt x="72" y="161"/>
                    </a:lnTo>
                    <a:lnTo>
                      <a:pt x="72" y="180"/>
                    </a:lnTo>
                    <a:lnTo>
                      <a:pt x="62" y="180"/>
                    </a:lnTo>
                    <a:lnTo>
                      <a:pt x="62" y="161"/>
                    </a:lnTo>
                    <a:close/>
                    <a:moveTo>
                      <a:pt x="66" y="223"/>
                    </a:moveTo>
                    <a:lnTo>
                      <a:pt x="62" y="223"/>
                    </a:lnTo>
                    <a:lnTo>
                      <a:pt x="62" y="195"/>
                    </a:lnTo>
                    <a:lnTo>
                      <a:pt x="66" y="195"/>
                    </a:lnTo>
                    <a:lnTo>
                      <a:pt x="66" y="223"/>
                    </a:lnTo>
                    <a:close/>
                    <a:moveTo>
                      <a:pt x="74" y="223"/>
                    </a:moveTo>
                    <a:lnTo>
                      <a:pt x="70" y="223"/>
                    </a:lnTo>
                    <a:lnTo>
                      <a:pt x="70" y="195"/>
                    </a:lnTo>
                    <a:lnTo>
                      <a:pt x="74" y="195"/>
                    </a:lnTo>
                    <a:lnTo>
                      <a:pt x="74" y="223"/>
                    </a:lnTo>
                    <a:close/>
                    <a:moveTo>
                      <a:pt x="82" y="223"/>
                    </a:moveTo>
                    <a:lnTo>
                      <a:pt x="78" y="223"/>
                    </a:lnTo>
                    <a:lnTo>
                      <a:pt x="78" y="195"/>
                    </a:lnTo>
                    <a:lnTo>
                      <a:pt x="82" y="195"/>
                    </a:lnTo>
                    <a:lnTo>
                      <a:pt x="82" y="223"/>
                    </a:lnTo>
                    <a:close/>
                    <a:moveTo>
                      <a:pt x="90" y="223"/>
                    </a:moveTo>
                    <a:lnTo>
                      <a:pt x="86" y="223"/>
                    </a:lnTo>
                    <a:lnTo>
                      <a:pt x="86" y="195"/>
                    </a:lnTo>
                    <a:lnTo>
                      <a:pt x="90" y="195"/>
                    </a:lnTo>
                    <a:lnTo>
                      <a:pt x="90" y="223"/>
                    </a:lnTo>
                    <a:close/>
                    <a:moveTo>
                      <a:pt x="90" y="180"/>
                    </a:moveTo>
                    <a:lnTo>
                      <a:pt x="79" y="180"/>
                    </a:lnTo>
                    <a:lnTo>
                      <a:pt x="79" y="161"/>
                    </a:lnTo>
                    <a:lnTo>
                      <a:pt x="90" y="161"/>
                    </a:lnTo>
                    <a:lnTo>
                      <a:pt x="90" y="180"/>
                    </a:lnTo>
                    <a:close/>
                    <a:moveTo>
                      <a:pt x="90" y="156"/>
                    </a:moveTo>
                    <a:lnTo>
                      <a:pt x="79" y="156"/>
                    </a:lnTo>
                    <a:lnTo>
                      <a:pt x="79" y="137"/>
                    </a:lnTo>
                    <a:lnTo>
                      <a:pt x="90" y="137"/>
                    </a:lnTo>
                    <a:lnTo>
                      <a:pt x="90" y="156"/>
                    </a:lnTo>
                    <a:close/>
                    <a:moveTo>
                      <a:pt x="90" y="132"/>
                    </a:moveTo>
                    <a:lnTo>
                      <a:pt x="79" y="132"/>
                    </a:lnTo>
                    <a:lnTo>
                      <a:pt x="79" y="112"/>
                    </a:lnTo>
                    <a:lnTo>
                      <a:pt x="90" y="112"/>
                    </a:lnTo>
                    <a:lnTo>
                      <a:pt x="90" y="132"/>
                    </a:lnTo>
                    <a:close/>
                    <a:moveTo>
                      <a:pt x="90" y="106"/>
                    </a:moveTo>
                    <a:lnTo>
                      <a:pt x="79" y="106"/>
                    </a:lnTo>
                    <a:lnTo>
                      <a:pt x="79" y="87"/>
                    </a:lnTo>
                    <a:lnTo>
                      <a:pt x="90" y="87"/>
                    </a:lnTo>
                    <a:lnTo>
                      <a:pt x="90" y="106"/>
                    </a:lnTo>
                    <a:close/>
                    <a:moveTo>
                      <a:pt x="90" y="72"/>
                    </a:moveTo>
                    <a:lnTo>
                      <a:pt x="79" y="72"/>
                    </a:lnTo>
                    <a:lnTo>
                      <a:pt x="79" y="53"/>
                    </a:lnTo>
                    <a:lnTo>
                      <a:pt x="90" y="53"/>
                    </a:lnTo>
                    <a:lnTo>
                      <a:pt x="90" y="72"/>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23" name="Rectangle 173"/>
              <p:cNvSpPr>
                <a:spLocks noChangeArrowheads="1"/>
              </p:cNvSpPr>
              <p:nvPr userDrawn="1"/>
            </p:nvSpPr>
            <p:spPr bwMode="gray">
              <a:xfrm>
                <a:off x="7450831" y="2441371"/>
                <a:ext cx="373687" cy="79304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24" name="Rectangle 174"/>
              <p:cNvSpPr>
                <a:spLocks noChangeArrowheads="1"/>
              </p:cNvSpPr>
              <p:nvPr userDrawn="1"/>
            </p:nvSpPr>
            <p:spPr bwMode="gray">
              <a:xfrm>
                <a:off x="7484047" y="2412308"/>
                <a:ext cx="307253" cy="2906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25" name="Rectangle 175"/>
              <p:cNvSpPr>
                <a:spLocks noChangeArrowheads="1"/>
              </p:cNvSpPr>
              <p:nvPr userDrawn="1"/>
            </p:nvSpPr>
            <p:spPr bwMode="gray">
              <a:xfrm>
                <a:off x="7513111" y="2379091"/>
                <a:ext cx="249124" cy="33217"/>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26" name="Freeform 176"/>
              <p:cNvSpPr>
                <a:spLocks/>
              </p:cNvSpPr>
              <p:nvPr userDrawn="1"/>
            </p:nvSpPr>
            <p:spPr bwMode="gray">
              <a:xfrm>
                <a:off x="7475743" y="2653128"/>
                <a:ext cx="37370" cy="45674"/>
              </a:xfrm>
              <a:custGeom>
                <a:avLst/>
                <a:gdLst>
                  <a:gd name="T0" fmla="*/ 5 w 10"/>
                  <a:gd name="T1" fmla="*/ 0 h 13"/>
                  <a:gd name="T2" fmla="*/ 0 w 10"/>
                  <a:gd name="T3" fmla="*/ 4 h 13"/>
                  <a:gd name="T4" fmla="*/ 0 w 10"/>
                  <a:gd name="T5" fmla="*/ 13 h 13"/>
                  <a:gd name="T6" fmla="*/ 10 w 10"/>
                  <a:gd name="T7" fmla="*/ 13 h 13"/>
                  <a:gd name="T8" fmla="*/ 10 w 10"/>
                  <a:gd name="T9" fmla="*/ 4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3" y="0"/>
                      <a:pt x="0" y="2"/>
                      <a:pt x="0" y="4"/>
                    </a:cubicBezTo>
                    <a:cubicBezTo>
                      <a:pt x="0" y="13"/>
                      <a:pt x="0" y="13"/>
                      <a:pt x="0" y="13"/>
                    </a:cubicBezTo>
                    <a:cubicBezTo>
                      <a:pt x="10" y="13"/>
                      <a:pt x="10" y="13"/>
                      <a:pt x="10" y="13"/>
                    </a:cubicBezTo>
                    <a:cubicBezTo>
                      <a:pt x="10" y="4"/>
                      <a:pt x="10" y="4"/>
                      <a:pt x="10" y="4"/>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27" name="Freeform 177"/>
              <p:cNvSpPr>
                <a:spLocks/>
              </p:cNvSpPr>
              <p:nvPr userDrawn="1"/>
            </p:nvSpPr>
            <p:spPr bwMode="gray">
              <a:xfrm>
                <a:off x="7533872" y="2653128"/>
                <a:ext cx="37370" cy="45674"/>
              </a:xfrm>
              <a:custGeom>
                <a:avLst/>
                <a:gdLst>
                  <a:gd name="T0" fmla="*/ 5 w 10"/>
                  <a:gd name="T1" fmla="*/ 0 h 13"/>
                  <a:gd name="T2" fmla="*/ 0 w 10"/>
                  <a:gd name="T3" fmla="*/ 4 h 13"/>
                  <a:gd name="T4" fmla="*/ 0 w 10"/>
                  <a:gd name="T5" fmla="*/ 13 h 13"/>
                  <a:gd name="T6" fmla="*/ 10 w 10"/>
                  <a:gd name="T7" fmla="*/ 13 h 13"/>
                  <a:gd name="T8" fmla="*/ 10 w 10"/>
                  <a:gd name="T9" fmla="*/ 4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4"/>
                    </a:cubicBezTo>
                    <a:cubicBezTo>
                      <a:pt x="0" y="13"/>
                      <a:pt x="0" y="13"/>
                      <a:pt x="0" y="13"/>
                    </a:cubicBezTo>
                    <a:cubicBezTo>
                      <a:pt x="10" y="13"/>
                      <a:pt x="10" y="13"/>
                      <a:pt x="10" y="13"/>
                    </a:cubicBezTo>
                    <a:cubicBezTo>
                      <a:pt x="10" y="4"/>
                      <a:pt x="10" y="4"/>
                      <a:pt x="10" y="4"/>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28" name="Freeform 178"/>
              <p:cNvSpPr>
                <a:spLocks/>
              </p:cNvSpPr>
              <p:nvPr userDrawn="1"/>
            </p:nvSpPr>
            <p:spPr bwMode="gray">
              <a:xfrm>
                <a:off x="7592001" y="2653128"/>
                <a:ext cx="33217" cy="45674"/>
              </a:xfrm>
              <a:custGeom>
                <a:avLst/>
                <a:gdLst>
                  <a:gd name="T0" fmla="*/ 5 w 9"/>
                  <a:gd name="T1" fmla="*/ 0 h 13"/>
                  <a:gd name="T2" fmla="*/ 0 w 9"/>
                  <a:gd name="T3" fmla="*/ 4 h 13"/>
                  <a:gd name="T4" fmla="*/ 0 w 9"/>
                  <a:gd name="T5" fmla="*/ 13 h 13"/>
                  <a:gd name="T6" fmla="*/ 9 w 9"/>
                  <a:gd name="T7" fmla="*/ 13 h 13"/>
                  <a:gd name="T8" fmla="*/ 9 w 9"/>
                  <a:gd name="T9" fmla="*/ 4 h 13"/>
                  <a:gd name="T10" fmla="*/ 5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5" y="0"/>
                    </a:moveTo>
                    <a:cubicBezTo>
                      <a:pt x="2" y="0"/>
                      <a:pt x="0" y="2"/>
                      <a:pt x="0" y="4"/>
                    </a:cubicBezTo>
                    <a:cubicBezTo>
                      <a:pt x="0" y="13"/>
                      <a:pt x="0" y="13"/>
                      <a:pt x="0" y="13"/>
                    </a:cubicBezTo>
                    <a:cubicBezTo>
                      <a:pt x="9" y="13"/>
                      <a:pt x="9" y="13"/>
                      <a:pt x="9" y="13"/>
                    </a:cubicBezTo>
                    <a:cubicBezTo>
                      <a:pt x="9" y="4"/>
                      <a:pt x="9" y="4"/>
                      <a:pt x="9" y="4"/>
                    </a:cubicBezTo>
                    <a:cubicBezTo>
                      <a:pt x="9" y="2"/>
                      <a:pt x="7"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29" name="Freeform 179"/>
              <p:cNvSpPr>
                <a:spLocks/>
              </p:cNvSpPr>
              <p:nvPr userDrawn="1"/>
            </p:nvSpPr>
            <p:spPr bwMode="gray">
              <a:xfrm>
                <a:off x="7645977" y="2653128"/>
                <a:ext cx="37370" cy="45674"/>
              </a:xfrm>
              <a:custGeom>
                <a:avLst/>
                <a:gdLst>
                  <a:gd name="T0" fmla="*/ 5 w 10"/>
                  <a:gd name="T1" fmla="*/ 0 h 13"/>
                  <a:gd name="T2" fmla="*/ 0 w 10"/>
                  <a:gd name="T3" fmla="*/ 4 h 13"/>
                  <a:gd name="T4" fmla="*/ 0 w 10"/>
                  <a:gd name="T5" fmla="*/ 13 h 13"/>
                  <a:gd name="T6" fmla="*/ 10 w 10"/>
                  <a:gd name="T7" fmla="*/ 13 h 13"/>
                  <a:gd name="T8" fmla="*/ 10 w 10"/>
                  <a:gd name="T9" fmla="*/ 4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4"/>
                    </a:cubicBezTo>
                    <a:cubicBezTo>
                      <a:pt x="0" y="13"/>
                      <a:pt x="0" y="13"/>
                      <a:pt x="0" y="13"/>
                    </a:cubicBezTo>
                    <a:cubicBezTo>
                      <a:pt x="10" y="13"/>
                      <a:pt x="10" y="13"/>
                      <a:pt x="10" y="13"/>
                    </a:cubicBezTo>
                    <a:cubicBezTo>
                      <a:pt x="10" y="4"/>
                      <a:pt x="10" y="4"/>
                      <a:pt x="10" y="4"/>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30" name="Freeform 180"/>
              <p:cNvSpPr>
                <a:spLocks/>
              </p:cNvSpPr>
              <p:nvPr userDrawn="1"/>
            </p:nvSpPr>
            <p:spPr bwMode="gray">
              <a:xfrm>
                <a:off x="7704106" y="2653128"/>
                <a:ext cx="37370" cy="45674"/>
              </a:xfrm>
              <a:custGeom>
                <a:avLst/>
                <a:gdLst>
                  <a:gd name="T0" fmla="*/ 5 w 10"/>
                  <a:gd name="T1" fmla="*/ 0 h 13"/>
                  <a:gd name="T2" fmla="*/ 0 w 10"/>
                  <a:gd name="T3" fmla="*/ 4 h 13"/>
                  <a:gd name="T4" fmla="*/ 0 w 10"/>
                  <a:gd name="T5" fmla="*/ 13 h 13"/>
                  <a:gd name="T6" fmla="*/ 10 w 10"/>
                  <a:gd name="T7" fmla="*/ 13 h 13"/>
                  <a:gd name="T8" fmla="*/ 10 w 10"/>
                  <a:gd name="T9" fmla="*/ 4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4"/>
                    </a:cubicBezTo>
                    <a:cubicBezTo>
                      <a:pt x="0" y="13"/>
                      <a:pt x="0" y="13"/>
                      <a:pt x="0" y="13"/>
                    </a:cubicBezTo>
                    <a:cubicBezTo>
                      <a:pt x="10" y="13"/>
                      <a:pt x="10" y="13"/>
                      <a:pt x="10" y="13"/>
                    </a:cubicBezTo>
                    <a:cubicBezTo>
                      <a:pt x="10" y="4"/>
                      <a:pt x="10" y="4"/>
                      <a:pt x="10" y="4"/>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31" name="Freeform 181"/>
              <p:cNvSpPr>
                <a:spLocks/>
              </p:cNvSpPr>
              <p:nvPr userDrawn="1"/>
            </p:nvSpPr>
            <p:spPr bwMode="gray">
              <a:xfrm>
                <a:off x="7762235" y="2653128"/>
                <a:ext cx="33217" cy="45674"/>
              </a:xfrm>
              <a:custGeom>
                <a:avLst/>
                <a:gdLst>
                  <a:gd name="T0" fmla="*/ 4 w 9"/>
                  <a:gd name="T1" fmla="*/ 0 h 13"/>
                  <a:gd name="T2" fmla="*/ 0 w 9"/>
                  <a:gd name="T3" fmla="*/ 4 h 13"/>
                  <a:gd name="T4" fmla="*/ 0 w 9"/>
                  <a:gd name="T5" fmla="*/ 13 h 13"/>
                  <a:gd name="T6" fmla="*/ 9 w 9"/>
                  <a:gd name="T7" fmla="*/ 13 h 13"/>
                  <a:gd name="T8" fmla="*/ 9 w 9"/>
                  <a:gd name="T9" fmla="*/ 4 h 13"/>
                  <a:gd name="T10" fmla="*/ 4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4" y="0"/>
                    </a:moveTo>
                    <a:cubicBezTo>
                      <a:pt x="2" y="0"/>
                      <a:pt x="0" y="2"/>
                      <a:pt x="0" y="4"/>
                    </a:cubicBezTo>
                    <a:cubicBezTo>
                      <a:pt x="0" y="13"/>
                      <a:pt x="0" y="13"/>
                      <a:pt x="0" y="13"/>
                    </a:cubicBezTo>
                    <a:cubicBezTo>
                      <a:pt x="9" y="13"/>
                      <a:pt x="9" y="13"/>
                      <a:pt x="9" y="13"/>
                    </a:cubicBezTo>
                    <a:cubicBezTo>
                      <a:pt x="9" y="4"/>
                      <a:pt x="9" y="4"/>
                      <a:pt x="9" y="4"/>
                    </a:cubicBezTo>
                    <a:cubicBezTo>
                      <a:pt x="9" y="2"/>
                      <a:pt x="7" y="0"/>
                      <a:pt x="4"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32" name="Freeform 182"/>
              <p:cNvSpPr>
                <a:spLocks/>
              </p:cNvSpPr>
              <p:nvPr userDrawn="1"/>
            </p:nvSpPr>
            <p:spPr bwMode="gray">
              <a:xfrm>
                <a:off x="7475743" y="2719561"/>
                <a:ext cx="37370" cy="49825"/>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3"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33" name="Freeform 183"/>
              <p:cNvSpPr>
                <a:spLocks/>
              </p:cNvSpPr>
              <p:nvPr userDrawn="1"/>
            </p:nvSpPr>
            <p:spPr bwMode="gray">
              <a:xfrm>
                <a:off x="7533872" y="2719561"/>
                <a:ext cx="37370" cy="49825"/>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34" name="Freeform 184"/>
              <p:cNvSpPr>
                <a:spLocks/>
              </p:cNvSpPr>
              <p:nvPr userDrawn="1"/>
            </p:nvSpPr>
            <p:spPr bwMode="gray">
              <a:xfrm>
                <a:off x="7592001" y="2719561"/>
                <a:ext cx="33217" cy="49825"/>
              </a:xfrm>
              <a:custGeom>
                <a:avLst/>
                <a:gdLst>
                  <a:gd name="T0" fmla="*/ 5 w 9"/>
                  <a:gd name="T1" fmla="*/ 0 h 13"/>
                  <a:gd name="T2" fmla="*/ 0 w 9"/>
                  <a:gd name="T3" fmla="*/ 5 h 13"/>
                  <a:gd name="T4" fmla="*/ 0 w 9"/>
                  <a:gd name="T5" fmla="*/ 13 h 13"/>
                  <a:gd name="T6" fmla="*/ 9 w 9"/>
                  <a:gd name="T7" fmla="*/ 13 h 13"/>
                  <a:gd name="T8" fmla="*/ 9 w 9"/>
                  <a:gd name="T9" fmla="*/ 5 h 13"/>
                  <a:gd name="T10" fmla="*/ 5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5" y="0"/>
                    </a:moveTo>
                    <a:cubicBezTo>
                      <a:pt x="2" y="0"/>
                      <a:pt x="0" y="2"/>
                      <a:pt x="0" y="5"/>
                    </a:cubicBezTo>
                    <a:cubicBezTo>
                      <a:pt x="0" y="13"/>
                      <a:pt x="0" y="13"/>
                      <a:pt x="0" y="13"/>
                    </a:cubicBezTo>
                    <a:cubicBezTo>
                      <a:pt x="9" y="13"/>
                      <a:pt x="9" y="13"/>
                      <a:pt x="9" y="13"/>
                    </a:cubicBezTo>
                    <a:cubicBezTo>
                      <a:pt x="9" y="5"/>
                      <a:pt x="9" y="5"/>
                      <a:pt x="9" y="5"/>
                    </a:cubicBezTo>
                    <a:cubicBezTo>
                      <a:pt x="9" y="2"/>
                      <a:pt x="7"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35" name="Freeform 185"/>
              <p:cNvSpPr>
                <a:spLocks/>
              </p:cNvSpPr>
              <p:nvPr userDrawn="1"/>
            </p:nvSpPr>
            <p:spPr bwMode="gray">
              <a:xfrm>
                <a:off x="7645977" y="2719561"/>
                <a:ext cx="37370" cy="49825"/>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36" name="Freeform 186"/>
              <p:cNvSpPr>
                <a:spLocks/>
              </p:cNvSpPr>
              <p:nvPr userDrawn="1"/>
            </p:nvSpPr>
            <p:spPr bwMode="gray">
              <a:xfrm>
                <a:off x="7704106" y="2719561"/>
                <a:ext cx="37370" cy="49825"/>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37" name="Freeform 187"/>
              <p:cNvSpPr>
                <a:spLocks/>
              </p:cNvSpPr>
              <p:nvPr userDrawn="1"/>
            </p:nvSpPr>
            <p:spPr bwMode="gray">
              <a:xfrm>
                <a:off x="7762235" y="2719561"/>
                <a:ext cx="33217" cy="49825"/>
              </a:xfrm>
              <a:custGeom>
                <a:avLst/>
                <a:gdLst>
                  <a:gd name="T0" fmla="*/ 4 w 9"/>
                  <a:gd name="T1" fmla="*/ 0 h 13"/>
                  <a:gd name="T2" fmla="*/ 0 w 9"/>
                  <a:gd name="T3" fmla="*/ 5 h 13"/>
                  <a:gd name="T4" fmla="*/ 0 w 9"/>
                  <a:gd name="T5" fmla="*/ 13 h 13"/>
                  <a:gd name="T6" fmla="*/ 9 w 9"/>
                  <a:gd name="T7" fmla="*/ 13 h 13"/>
                  <a:gd name="T8" fmla="*/ 9 w 9"/>
                  <a:gd name="T9" fmla="*/ 5 h 13"/>
                  <a:gd name="T10" fmla="*/ 4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4" y="0"/>
                    </a:moveTo>
                    <a:cubicBezTo>
                      <a:pt x="2" y="0"/>
                      <a:pt x="0" y="2"/>
                      <a:pt x="0" y="5"/>
                    </a:cubicBezTo>
                    <a:cubicBezTo>
                      <a:pt x="0" y="13"/>
                      <a:pt x="0" y="13"/>
                      <a:pt x="0" y="13"/>
                    </a:cubicBezTo>
                    <a:cubicBezTo>
                      <a:pt x="9" y="13"/>
                      <a:pt x="9" y="13"/>
                      <a:pt x="9" y="13"/>
                    </a:cubicBezTo>
                    <a:cubicBezTo>
                      <a:pt x="9" y="5"/>
                      <a:pt x="9" y="5"/>
                      <a:pt x="9" y="5"/>
                    </a:cubicBezTo>
                    <a:cubicBezTo>
                      <a:pt x="9" y="2"/>
                      <a:pt x="7" y="0"/>
                      <a:pt x="4"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38" name="Freeform 188"/>
              <p:cNvSpPr>
                <a:spLocks/>
              </p:cNvSpPr>
              <p:nvPr userDrawn="1"/>
            </p:nvSpPr>
            <p:spPr bwMode="gray">
              <a:xfrm>
                <a:off x="7475743" y="2790145"/>
                <a:ext cx="37370" cy="49825"/>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3"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39" name="Freeform 189"/>
              <p:cNvSpPr>
                <a:spLocks/>
              </p:cNvSpPr>
              <p:nvPr userDrawn="1"/>
            </p:nvSpPr>
            <p:spPr bwMode="gray">
              <a:xfrm>
                <a:off x="7533872" y="2790145"/>
                <a:ext cx="37370" cy="49825"/>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40" name="Freeform 190"/>
              <p:cNvSpPr>
                <a:spLocks/>
              </p:cNvSpPr>
              <p:nvPr userDrawn="1"/>
            </p:nvSpPr>
            <p:spPr bwMode="gray">
              <a:xfrm>
                <a:off x="7592001" y="2790145"/>
                <a:ext cx="33217" cy="49825"/>
              </a:xfrm>
              <a:custGeom>
                <a:avLst/>
                <a:gdLst>
                  <a:gd name="T0" fmla="*/ 5 w 9"/>
                  <a:gd name="T1" fmla="*/ 0 h 14"/>
                  <a:gd name="T2" fmla="*/ 0 w 9"/>
                  <a:gd name="T3" fmla="*/ 5 h 14"/>
                  <a:gd name="T4" fmla="*/ 0 w 9"/>
                  <a:gd name="T5" fmla="*/ 14 h 14"/>
                  <a:gd name="T6" fmla="*/ 9 w 9"/>
                  <a:gd name="T7" fmla="*/ 14 h 14"/>
                  <a:gd name="T8" fmla="*/ 9 w 9"/>
                  <a:gd name="T9" fmla="*/ 5 h 14"/>
                  <a:gd name="T10" fmla="*/ 5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5" y="0"/>
                    </a:moveTo>
                    <a:cubicBezTo>
                      <a:pt x="2" y="0"/>
                      <a:pt x="0" y="2"/>
                      <a:pt x="0" y="5"/>
                    </a:cubicBezTo>
                    <a:cubicBezTo>
                      <a:pt x="0" y="14"/>
                      <a:pt x="0" y="14"/>
                      <a:pt x="0" y="14"/>
                    </a:cubicBezTo>
                    <a:cubicBezTo>
                      <a:pt x="9" y="14"/>
                      <a:pt x="9" y="14"/>
                      <a:pt x="9" y="14"/>
                    </a:cubicBezTo>
                    <a:cubicBezTo>
                      <a:pt x="9" y="5"/>
                      <a:pt x="9" y="5"/>
                      <a:pt x="9" y="5"/>
                    </a:cubicBezTo>
                    <a:cubicBezTo>
                      <a:pt x="9" y="2"/>
                      <a:pt x="7"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41" name="Freeform 191"/>
              <p:cNvSpPr>
                <a:spLocks/>
              </p:cNvSpPr>
              <p:nvPr userDrawn="1"/>
            </p:nvSpPr>
            <p:spPr bwMode="gray">
              <a:xfrm>
                <a:off x="7645977" y="2790145"/>
                <a:ext cx="37370" cy="49825"/>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42" name="Freeform 192"/>
              <p:cNvSpPr>
                <a:spLocks/>
              </p:cNvSpPr>
              <p:nvPr userDrawn="1"/>
            </p:nvSpPr>
            <p:spPr bwMode="gray">
              <a:xfrm>
                <a:off x="7704106" y="2790145"/>
                <a:ext cx="37370" cy="49825"/>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43" name="Freeform 193"/>
              <p:cNvSpPr>
                <a:spLocks/>
              </p:cNvSpPr>
              <p:nvPr userDrawn="1"/>
            </p:nvSpPr>
            <p:spPr bwMode="gray">
              <a:xfrm>
                <a:off x="7762235" y="2790145"/>
                <a:ext cx="33217" cy="49825"/>
              </a:xfrm>
              <a:custGeom>
                <a:avLst/>
                <a:gdLst>
                  <a:gd name="T0" fmla="*/ 4 w 9"/>
                  <a:gd name="T1" fmla="*/ 0 h 14"/>
                  <a:gd name="T2" fmla="*/ 0 w 9"/>
                  <a:gd name="T3" fmla="*/ 5 h 14"/>
                  <a:gd name="T4" fmla="*/ 0 w 9"/>
                  <a:gd name="T5" fmla="*/ 14 h 14"/>
                  <a:gd name="T6" fmla="*/ 9 w 9"/>
                  <a:gd name="T7" fmla="*/ 14 h 14"/>
                  <a:gd name="T8" fmla="*/ 9 w 9"/>
                  <a:gd name="T9" fmla="*/ 5 h 14"/>
                  <a:gd name="T10" fmla="*/ 4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4" y="0"/>
                    </a:moveTo>
                    <a:cubicBezTo>
                      <a:pt x="2" y="0"/>
                      <a:pt x="0" y="2"/>
                      <a:pt x="0" y="5"/>
                    </a:cubicBezTo>
                    <a:cubicBezTo>
                      <a:pt x="0" y="14"/>
                      <a:pt x="0" y="14"/>
                      <a:pt x="0" y="14"/>
                    </a:cubicBezTo>
                    <a:cubicBezTo>
                      <a:pt x="9" y="14"/>
                      <a:pt x="9" y="14"/>
                      <a:pt x="9" y="14"/>
                    </a:cubicBezTo>
                    <a:cubicBezTo>
                      <a:pt x="9" y="5"/>
                      <a:pt x="9" y="5"/>
                      <a:pt x="9" y="5"/>
                    </a:cubicBezTo>
                    <a:cubicBezTo>
                      <a:pt x="9" y="2"/>
                      <a:pt x="7" y="0"/>
                      <a:pt x="4"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44" name="Freeform 194"/>
              <p:cNvSpPr>
                <a:spLocks/>
              </p:cNvSpPr>
              <p:nvPr userDrawn="1"/>
            </p:nvSpPr>
            <p:spPr bwMode="gray">
              <a:xfrm>
                <a:off x="7475743" y="2860732"/>
                <a:ext cx="37370" cy="45674"/>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3"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45" name="Freeform 195"/>
              <p:cNvSpPr>
                <a:spLocks/>
              </p:cNvSpPr>
              <p:nvPr userDrawn="1"/>
            </p:nvSpPr>
            <p:spPr bwMode="gray">
              <a:xfrm>
                <a:off x="7533872" y="2860732"/>
                <a:ext cx="37370" cy="45674"/>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46" name="Freeform 196"/>
              <p:cNvSpPr>
                <a:spLocks/>
              </p:cNvSpPr>
              <p:nvPr userDrawn="1"/>
            </p:nvSpPr>
            <p:spPr bwMode="gray">
              <a:xfrm>
                <a:off x="7592001" y="2860732"/>
                <a:ext cx="33217" cy="45674"/>
              </a:xfrm>
              <a:custGeom>
                <a:avLst/>
                <a:gdLst>
                  <a:gd name="T0" fmla="*/ 5 w 9"/>
                  <a:gd name="T1" fmla="*/ 0 h 13"/>
                  <a:gd name="T2" fmla="*/ 0 w 9"/>
                  <a:gd name="T3" fmla="*/ 5 h 13"/>
                  <a:gd name="T4" fmla="*/ 0 w 9"/>
                  <a:gd name="T5" fmla="*/ 13 h 13"/>
                  <a:gd name="T6" fmla="*/ 9 w 9"/>
                  <a:gd name="T7" fmla="*/ 13 h 13"/>
                  <a:gd name="T8" fmla="*/ 9 w 9"/>
                  <a:gd name="T9" fmla="*/ 5 h 13"/>
                  <a:gd name="T10" fmla="*/ 5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5" y="0"/>
                    </a:moveTo>
                    <a:cubicBezTo>
                      <a:pt x="2" y="0"/>
                      <a:pt x="0" y="2"/>
                      <a:pt x="0" y="5"/>
                    </a:cubicBezTo>
                    <a:cubicBezTo>
                      <a:pt x="0" y="13"/>
                      <a:pt x="0" y="13"/>
                      <a:pt x="0" y="13"/>
                    </a:cubicBezTo>
                    <a:cubicBezTo>
                      <a:pt x="9" y="13"/>
                      <a:pt x="9" y="13"/>
                      <a:pt x="9" y="13"/>
                    </a:cubicBezTo>
                    <a:cubicBezTo>
                      <a:pt x="9" y="5"/>
                      <a:pt x="9" y="5"/>
                      <a:pt x="9" y="5"/>
                    </a:cubicBezTo>
                    <a:cubicBezTo>
                      <a:pt x="9" y="2"/>
                      <a:pt x="7"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47" name="Freeform 197"/>
              <p:cNvSpPr>
                <a:spLocks/>
              </p:cNvSpPr>
              <p:nvPr userDrawn="1"/>
            </p:nvSpPr>
            <p:spPr bwMode="gray">
              <a:xfrm>
                <a:off x="7645977" y="2860732"/>
                <a:ext cx="37370" cy="45674"/>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48" name="Freeform 198"/>
              <p:cNvSpPr>
                <a:spLocks/>
              </p:cNvSpPr>
              <p:nvPr userDrawn="1"/>
            </p:nvSpPr>
            <p:spPr bwMode="gray">
              <a:xfrm>
                <a:off x="7704106" y="2860732"/>
                <a:ext cx="37370" cy="45674"/>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49" name="Freeform 199"/>
              <p:cNvSpPr>
                <a:spLocks/>
              </p:cNvSpPr>
              <p:nvPr userDrawn="1"/>
            </p:nvSpPr>
            <p:spPr bwMode="gray">
              <a:xfrm>
                <a:off x="7762235" y="2860732"/>
                <a:ext cx="33217" cy="45674"/>
              </a:xfrm>
              <a:custGeom>
                <a:avLst/>
                <a:gdLst>
                  <a:gd name="T0" fmla="*/ 4 w 9"/>
                  <a:gd name="T1" fmla="*/ 0 h 13"/>
                  <a:gd name="T2" fmla="*/ 0 w 9"/>
                  <a:gd name="T3" fmla="*/ 5 h 13"/>
                  <a:gd name="T4" fmla="*/ 0 w 9"/>
                  <a:gd name="T5" fmla="*/ 13 h 13"/>
                  <a:gd name="T6" fmla="*/ 9 w 9"/>
                  <a:gd name="T7" fmla="*/ 13 h 13"/>
                  <a:gd name="T8" fmla="*/ 9 w 9"/>
                  <a:gd name="T9" fmla="*/ 5 h 13"/>
                  <a:gd name="T10" fmla="*/ 4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4" y="0"/>
                    </a:moveTo>
                    <a:cubicBezTo>
                      <a:pt x="2" y="0"/>
                      <a:pt x="0" y="2"/>
                      <a:pt x="0" y="5"/>
                    </a:cubicBezTo>
                    <a:cubicBezTo>
                      <a:pt x="0" y="13"/>
                      <a:pt x="0" y="13"/>
                      <a:pt x="0" y="13"/>
                    </a:cubicBezTo>
                    <a:cubicBezTo>
                      <a:pt x="9" y="13"/>
                      <a:pt x="9" y="13"/>
                      <a:pt x="9" y="13"/>
                    </a:cubicBezTo>
                    <a:cubicBezTo>
                      <a:pt x="9" y="5"/>
                      <a:pt x="9" y="5"/>
                      <a:pt x="9" y="5"/>
                    </a:cubicBezTo>
                    <a:cubicBezTo>
                      <a:pt x="9" y="2"/>
                      <a:pt x="7" y="0"/>
                      <a:pt x="4"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50" name="Freeform 200"/>
              <p:cNvSpPr>
                <a:spLocks/>
              </p:cNvSpPr>
              <p:nvPr userDrawn="1"/>
            </p:nvSpPr>
            <p:spPr bwMode="gray">
              <a:xfrm>
                <a:off x="7475743" y="2931316"/>
                <a:ext cx="37370" cy="49825"/>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3"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51" name="Freeform 201"/>
              <p:cNvSpPr>
                <a:spLocks/>
              </p:cNvSpPr>
              <p:nvPr userDrawn="1"/>
            </p:nvSpPr>
            <p:spPr bwMode="gray">
              <a:xfrm>
                <a:off x="7533872" y="2931316"/>
                <a:ext cx="37370" cy="49825"/>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52" name="Freeform 202"/>
              <p:cNvSpPr>
                <a:spLocks/>
              </p:cNvSpPr>
              <p:nvPr userDrawn="1"/>
            </p:nvSpPr>
            <p:spPr bwMode="gray">
              <a:xfrm>
                <a:off x="7592001" y="2931316"/>
                <a:ext cx="33217" cy="49825"/>
              </a:xfrm>
              <a:custGeom>
                <a:avLst/>
                <a:gdLst>
                  <a:gd name="T0" fmla="*/ 5 w 9"/>
                  <a:gd name="T1" fmla="*/ 0 h 14"/>
                  <a:gd name="T2" fmla="*/ 0 w 9"/>
                  <a:gd name="T3" fmla="*/ 5 h 14"/>
                  <a:gd name="T4" fmla="*/ 0 w 9"/>
                  <a:gd name="T5" fmla="*/ 14 h 14"/>
                  <a:gd name="T6" fmla="*/ 9 w 9"/>
                  <a:gd name="T7" fmla="*/ 14 h 14"/>
                  <a:gd name="T8" fmla="*/ 9 w 9"/>
                  <a:gd name="T9" fmla="*/ 5 h 14"/>
                  <a:gd name="T10" fmla="*/ 5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5" y="0"/>
                    </a:moveTo>
                    <a:cubicBezTo>
                      <a:pt x="2" y="0"/>
                      <a:pt x="0" y="2"/>
                      <a:pt x="0" y="5"/>
                    </a:cubicBezTo>
                    <a:cubicBezTo>
                      <a:pt x="0" y="14"/>
                      <a:pt x="0" y="14"/>
                      <a:pt x="0" y="14"/>
                    </a:cubicBezTo>
                    <a:cubicBezTo>
                      <a:pt x="9" y="14"/>
                      <a:pt x="9" y="14"/>
                      <a:pt x="9" y="14"/>
                    </a:cubicBezTo>
                    <a:cubicBezTo>
                      <a:pt x="9" y="5"/>
                      <a:pt x="9" y="5"/>
                      <a:pt x="9" y="5"/>
                    </a:cubicBezTo>
                    <a:cubicBezTo>
                      <a:pt x="9" y="2"/>
                      <a:pt x="7"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53" name="Freeform 203"/>
              <p:cNvSpPr>
                <a:spLocks/>
              </p:cNvSpPr>
              <p:nvPr userDrawn="1"/>
            </p:nvSpPr>
            <p:spPr bwMode="gray">
              <a:xfrm>
                <a:off x="7645977" y="2931316"/>
                <a:ext cx="37370" cy="49825"/>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54" name="Freeform 204"/>
              <p:cNvSpPr>
                <a:spLocks/>
              </p:cNvSpPr>
              <p:nvPr userDrawn="1"/>
            </p:nvSpPr>
            <p:spPr bwMode="gray">
              <a:xfrm>
                <a:off x="7704106" y="2931316"/>
                <a:ext cx="37370" cy="49825"/>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grpSp>
          <p:nvGrpSpPr>
            <p:cNvPr id="716" name="Group 715"/>
            <p:cNvGrpSpPr>
              <a:grpSpLocks noChangeAspect="1"/>
            </p:cNvGrpSpPr>
            <p:nvPr userDrawn="1"/>
          </p:nvGrpSpPr>
          <p:grpSpPr bwMode="gray">
            <a:xfrm>
              <a:off x="4158236" y="1291257"/>
              <a:ext cx="4421959" cy="2732056"/>
              <a:chOff x="2667004" y="3332163"/>
              <a:chExt cx="1690690" cy="1044571"/>
            </a:xfrm>
          </p:grpSpPr>
          <p:sp>
            <p:nvSpPr>
              <p:cNvPr id="717" name="Freeform 206"/>
              <p:cNvSpPr>
                <a:spLocks/>
              </p:cNvSpPr>
              <p:nvPr userDrawn="1"/>
            </p:nvSpPr>
            <p:spPr bwMode="gray">
              <a:xfrm>
                <a:off x="4044956" y="3959221"/>
                <a:ext cx="12700" cy="19050"/>
              </a:xfrm>
              <a:custGeom>
                <a:avLst/>
                <a:gdLst>
                  <a:gd name="T0" fmla="*/ 4 w 9"/>
                  <a:gd name="T1" fmla="*/ 0 h 14"/>
                  <a:gd name="T2" fmla="*/ 0 w 9"/>
                  <a:gd name="T3" fmla="*/ 5 h 14"/>
                  <a:gd name="T4" fmla="*/ 0 w 9"/>
                  <a:gd name="T5" fmla="*/ 14 h 14"/>
                  <a:gd name="T6" fmla="*/ 9 w 9"/>
                  <a:gd name="T7" fmla="*/ 14 h 14"/>
                  <a:gd name="T8" fmla="*/ 9 w 9"/>
                  <a:gd name="T9" fmla="*/ 5 h 14"/>
                  <a:gd name="T10" fmla="*/ 4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4" y="0"/>
                    </a:moveTo>
                    <a:cubicBezTo>
                      <a:pt x="2" y="0"/>
                      <a:pt x="0" y="2"/>
                      <a:pt x="0" y="5"/>
                    </a:cubicBezTo>
                    <a:cubicBezTo>
                      <a:pt x="0" y="14"/>
                      <a:pt x="0" y="14"/>
                      <a:pt x="0" y="14"/>
                    </a:cubicBezTo>
                    <a:cubicBezTo>
                      <a:pt x="9" y="14"/>
                      <a:pt x="9" y="14"/>
                      <a:pt x="9" y="14"/>
                    </a:cubicBezTo>
                    <a:cubicBezTo>
                      <a:pt x="9" y="5"/>
                      <a:pt x="9" y="5"/>
                      <a:pt x="9" y="5"/>
                    </a:cubicBezTo>
                    <a:cubicBezTo>
                      <a:pt x="9" y="2"/>
                      <a:pt x="7" y="0"/>
                      <a:pt x="4"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8" name="Freeform 207"/>
              <p:cNvSpPr>
                <a:spLocks/>
              </p:cNvSpPr>
              <p:nvPr userDrawn="1"/>
            </p:nvSpPr>
            <p:spPr bwMode="gray">
              <a:xfrm>
                <a:off x="3935418" y="3986209"/>
                <a:ext cx="14288" cy="17463"/>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3"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9" name="Freeform 208"/>
              <p:cNvSpPr>
                <a:spLocks/>
              </p:cNvSpPr>
              <p:nvPr userDrawn="1"/>
            </p:nvSpPr>
            <p:spPr bwMode="gray">
              <a:xfrm>
                <a:off x="3957643" y="3986209"/>
                <a:ext cx="14288" cy="17463"/>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0" name="Freeform 209"/>
              <p:cNvSpPr>
                <a:spLocks/>
              </p:cNvSpPr>
              <p:nvPr userDrawn="1"/>
            </p:nvSpPr>
            <p:spPr bwMode="gray">
              <a:xfrm>
                <a:off x="3979868" y="3986209"/>
                <a:ext cx="12700" cy="17463"/>
              </a:xfrm>
              <a:custGeom>
                <a:avLst/>
                <a:gdLst>
                  <a:gd name="T0" fmla="*/ 5 w 9"/>
                  <a:gd name="T1" fmla="*/ 0 h 13"/>
                  <a:gd name="T2" fmla="*/ 0 w 9"/>
                  <a:gd name="T3" fmla="*/ 5 h 13"/>
                  <a:gd name="T4" fmla="*/ 0 w 9"/>
                  <a:gd name="T5" fmla="*/ 13 h 13"/>
                  <a:gd name="T6" fmla="*/ 9 w 9"/>
                  <a:gd name="T7" fmla="*/ 13 h 13"/>
                  <a:gd name="T8" fmla="*/ 9 w 9"/>
                  <a:gd name="T9" fmla="*/ 5 h 13"/>
                  <a:gd name="T10" fmla="*/ 5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5" y="0"/>
                    </a:moveTo>
                    <a:cubicBezTo>
                      <a:pt x="2" y="0"/>
                      <a:pt x="0" y="2"/>
                      <a:pt x="0" y="5"/>
                    </a:cubicBezTo>
                    <a:cubicBezTo>
                      <a:pt x="0" y="13"/>
                      <a:pt x="0" y="13"/>
                      <a:pt x="0" y="13"/>
                    </a:cubicBezTo>
                    <a:cubicBezTo>
                      <a:pt x="9" y="13"/>
                      <a:pt x="9" y="13"/>
                      <a:pt x="9" y="13"/>
                    </a:cubicBezTo>
                    <a:cubicBezTo>
                      <a:pt x="9" y="5"/>
                      <a:pt x="9" y="5"/>
                      <a:pt x="9" y="5"/>
                    </a:cubicBezTo>
                    <a:cubicBezTo>
                      <a:pt x="9" y="2"/>
                      <a:pt x="7"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1" name="Freeform 210"/>
              <p:cNvSpPr>
                <a:spLocks/>
              </p:cNvSpPr>
              <p:nvPr userDrawn="1"/>
            </p:nvSpPr>
            <p:spPr bwMode="gray">
              <a:xfrm>
                <a:off x="4000505" y="3986209"/>
                <a:ext cx="14288" cy="17463"/>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2" name="Freeform 211"/>
              <p:cNvSpPr>
                <a:spLocks/>
              </p:cNvSpPr>
              <p:nvPr userDrawn="1"/>
            </p:nvSpPr>
            <p:spPr bwMode="gray">
              <a:xfrm>
                <a:off x="4022730" y="3986209"/>
                <a:ext cx="14288" cy="17463"/>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3" name="Freeform 212"/>
              <p:cNvSpPr>
                <a:spLocks/>
              </p:cNvSpPr>
              <p:nvPr userDrawn="1"/>
            </p:nvSpPr>
            <p:spPr bwMode="gray">
              <a:xfrm>
                <a:off x="4044956" y="3986209"/>
                <a:ext cx="12700" cy="17463"/>
              </a:xfrm>
              <a:custGeom>
                <a:avLst/>
                <a:gdLst>
                  <a:gd name="T0" fmla="*/ 4 w 9"/>
                  <a:gd name="T1" fmla="*/ 0 h 13"/>
                  <a:gd name="T2" fmla="*/ 0 w 9"/>
                  <a:gd name="T3" fmla="*/ 5 h 13"/>
                  <a:gd name="T4" fmla="*/ 0 w 9"/>
                  <a:gd name="T5" fmla="*/ 13 h 13"/>
                  <a:gd name="T6" fmla="*/ 9 w 9"/>
                  <a:gd name="T7" fmla="*/ 13 h 13"/>
                  <a:gd name="T8" fmla="*/ 9 w 9"/>
                  <a:gd name="T9" fmla="*/ 5 h 13"/>
                  <a:gd name="T10" fmla="*/ 4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4" y="0"/>
                    </a:moveTo>
                    <a:cubicBezTo>
                      <a:pt x="2" y="0"/>
                      <a:pt x="0" y="2"/>
                      <a:pt x="0" y="5"/>
                    </a:cubicBezTo>
                    <a:cubicBezTo>
                      <a:pt x="0" y="13"/>
                      <a:pt x="0" y="13"/>
                      <a:pt x="0" y="13"/>
                    </a:cubicBezTo>
                    <a:cubicBezTo>
                      <a:pt x="9" y="13"/>
                      <a:pt x="9" y="13"/>
                      <a:pt x="9" y="13"/>
                    </a:cubicBezTo>
                    <a:cubicBezTo>
                      <a:pt x="9" y="5"/>
                      <a:pt x="9" y="5"/>
                      <a:pt x="9" y="5"/>
                    </a:cubicBezTo>
                    <a:cubicBezTo>
                      <a:pt x="9" y="2"/>
                      <a:pt x="7" y="0"/>
                      <a:pt x="4"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4" name="Freeform 213"/>
              <p:cNvSpPr>
                <a:spLocks/>
              </p:cNvSpPr>
              <p:nvPr userDrawn="1"/>
            </p:nvSpPr>
            <p:spPr bwMode="gray">
              <a:xfrm>
                <a:off x="3935418" y="4013196"/>
                <a:ext cx="14288" cy="190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3" y="0"/>
                      <a:pt x="0" y="3"/>
                      <a:pt x="0" y="5"/>
                    </a:cubicBezTo>
                    <a:cubicBezTo>
                      <a:pt x="0" y="14"/>
                      <a:pt x="0" y="14"/>
                      <a:pt x="0" y="14"/>
                    </a:cubicBezTo>
                    <a:cubicBezTo>
                      <a:pt x="10" y="14"/>
                      <a:pt x="10" y="14"/>
                      <a:pt x="10" y="14"/>
                    </a:cubicBezTo>
                    <a:cubicBezTo>
                      <a:pt x="10" y="5"/>
                      <a:pt x="10" y="5"/>
                      <a:pt x="10" y="5"/>
                    </a:cubicBezTo>
                    <a:cubicBezTo>
                      <a:pt x="10" y="3"/>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5" name="Freeform 214"/>
              <p:cNvSpPr>
                <a:spLocks/>
              </p:cNvSpPr>
              <p:nvPr userDrawn="1"/>
            </p:nvSpPr>
            <p:spPr bwMode="gray">
              <a:xfrm>
                <a:off x="3957643" y="4013196"/>
                <a:ext cx="14288" cy="190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3"/>
                      <a:pt x="0" y="5"/>
                    </a:cubicBezTo>
                    <a:cubicBezTo>
                      <a:pt x="0" y="14"/>
                      <a:pt x="0" y="14"/>
                      <a:pt x="0" y="14"/>
                    </a:cubicBezTo>
                    <a:cubicBezTo>
                      <a:pt x="10" y="14"/>
                      <a:pt x="10" y="14"/>
                      <a:pt x="10" y="14"/>
                    </a:cubicBezTo>
                    <a:cubicBezTo>
                      <a:pt x="10" y="5"/>
                      <a:pt x="10" y="5"/>
                      <a:pt x="10" y="5"/>
                    </a:cubicBezTo>
                    <a:cubicBezTo>
                      <a:pt x="10" y="3"/>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6" name="Freeform 215"/>
              <p:cNvSpPr>
                <a:spLocks/>
              </p:cNvSpPr>
              <p:nvPr userDrawn="1"/>
            </p:nvSpPr>
            <p:spPr bwMode="gray">
              <a:xfrm>
                <a:off x="3979868" y="4013196"/>
                <a:ext cx="12700" cy="19050"/>
              </a:xfrm>
              <a:custGeom>
                <a:avLst/>
                <a:gdLst>
                  <a:gd name="T0" fmla="*/ 5 w 9"/>
                  <a:gd name="T1" fmla="*/ 0 h 14"/>
                  <a:gd name="T2" fmla="*/ 0 w 9"/>
                  <a:gd name="T3" fmla="*/ 5 h 14"/>
                  <a:gd name="T4" fmla="*/ 0 w 9"/>
                  <a:gd name="T5" fmla="*/ 14 h 14"/>
                  <a:gd name="T6" fmla="*/ 9 w 9"/>
                  <a:gd name="T7" fmla="*/ 14 h 14"/>
                  <a:gd name="T8" fmla="*/ 9 w 9"/>
                  <a:gd name="T9" fmla="*/ 5 h 14"/>
                  <a:gd name="T10" fmla="*/ 5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5" y="0"/>
                    </a:moveTo>
                    <a:cubicBezTo>
                      <a:pt x="2" y="0"/>
                      <a:pt x="0" y="3"/>
                      <a:pt x="0" y="5"/>
                    </a:cubicBezTo>
                    <a:cubicBezTo>
                      <a:pt x="0" y="14"/>
                      <a:pt x="0" y="14"/>
                      <a:pt x="0" y="14"/>
                    </a:cubicBezTo>
                    <a:cubicBezTo>
                      <a:pt x="9" y="14"/>
                      <a:pt x="9" y="14"/>
                      <a:pt x="9" y="14"/>
                    </a:cubicBezTo>
                    <a:cubicBezTo>
                      <a:pt x="9" y="5"/>
                      <a:pt x="9" y="5"/>
                      <a:pt x="9" y="5"/>
                    </a:cubicBezTo>
                    <a:cubicBezTo>
                      <a:pt x="9" y="3"/>
                      <a:pt x="7"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7" name="Freeform 216"/>
              <p:cNvSpPr>
                <a:spLocks/>
              </p:cNvSpPr>
              <p:nvPr userDrawn="1"/>
            </p:nvSpPr>
            <p:spPr bwMode="gray">
              <a:xfrm>
                <a:off x="4000505" y="4013196"/>
                <a:ext cx="14288" cy="190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3"/>
                      <a:pt x="0" y="5"/>
                    </a:cubicBezTo>
                    <a:cubicBezTo>
                      <a:pt x="0" y="14"/>
                      <a:pt x="0" y="14"/>
                      <a:pt x="0" y="14"/>
                    </a:cubicBezTo>
                    <a:cubicBezTo>
                      <a:pt x="10" y="14"/>
                      <a:pt x="10" y="14"/>
                      <a:pt x="10" y="14"/>
                    </a:cubicBezTo>
                    <a:cubicBezTo>
                      <a:pt x="10" y="5"/>
                      <a:pt x="10" y="5"/>
                      <a:pt x="10" y="5"/>
                    </a:cubicBezTo>
                    <a:cubicBezTo>
                      <a:pt x="10" y="3"/>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8" name="Freeform 217"/>
              <p:cNvSpPr>
                <a:spLocks/>
              </p:cNvSpPr>
              <p:nvPr userDrawn="1"/>
            </p:nvSpPr>
            <p:spPr bwMode="gray">
              <a:xfrm>
                <a:off x="4022730" y="4013196"/>
                <a:ext cx="14288" cy="190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3"/>
                      <a:pt x="0" y="5"/>
                    </a:cubicBezTo>
                    <a:cubicBezTo>
                      <a:pt x="0" y="14"/>
                      <a:pt x="0" y="14"/>
                      <a:pt x="0" y="14"/>
                    </a:cubicBezTo>
                    <a:cubicBezTo>
                      <a:pt x="10" y="14"/>
                      <a:pt x="10" y="14"/>
                      <a:pt x="10" y="14"/>
                    </a:cubicBezTo>
                    <a:cubicBezTo>
                      <a:pt x="10" y="5"/>
                      <a:pt x="10" y="5"/>
                      <a:pt x="10" y="5"/>
                    </a:cubicBezTo>
                    <a:cubicBezTo>
                      <a:pt x="10" y="3"/>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9" name="Freeform 218"/>
              <p:cNvSpPr>
                <a:spLocks/>
              </p:cNvSpPr>
              <p:nvPr userDrawn="1"/>
            </p:nvSpPr>
            <p:spPr bwMode="gray">
              <a:xfrm>
                <a:off x="4044956" y="4013196"/>
                <a:ext cx="12700" cy="19050"/>
              </a:xfrm>
              <a:custGeom>
                <a:avLst/>
                <a:gdLst>
                  <a:gd name="T0" fmla="*/ 4 w 9"/>
                  <a:gd name="T1" fmla="*/ 0 h 14"/>
                  <a:gd name="T2" fmla="*/ 0 w 9"/>
                  <a:gd name="T3" fmla="*/ 5 h 14"/>
                  <a:gd name="T4" fmla="*/ 0 w 9"/>
                  <a:gd name="T5" fmla="*/ 14 h 14"/>
                  <a:gd name="T6" fmla="*/ 9 w 9"/>
                  <a:gd name="T7" fmla="*/ 14 h 14"/>
                  <a:gd name="T8" fmla="*/ 9 w 9"/>
                  <a:gd name="T9" fmla="*/ 5 h 14"/>
                  <a:gd name="T10" fmla="*/ 4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4" y="0"/>
                    </a:moveTo>
                    <a:cubicBezTo>
                      <a:pt x="2" y="0"/>
                      <a:pt x="0" y="3"/>
                      <a:pt x="0" y="5"/>
                    </a:cubicBezTo>
                    <a:cubicBezTo>
                      <a:pt x="0" y="14"/>
                      <a:pt x="0" y="14"/>
                      <a:pt x="0" y="14"/>
                    </a:cubicBezTo>
                    <a:cubicBezTo>
                      <a:pt x="9" y="14"/>
                      <a:pt x="9" y="14"/>
                      <a:pt x="9" y="14"/>
                    </a:cubicBezTo>
                    <a:cubicBezTo>
                      <a:pt x="9" y="5"/>
                      <a:pt x="9" y="5"/>
                      <a:pt x="9" y="5"/>
                    </a:cubicBezTo>
                    <a:cubicBezTo>
                      <a:pt x="9" y="3"/>
                      <a:pt x="7" y="0"/>
                      <a:pt x="4"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0" name="Freeform 219"/>
              <p:cNvSpPr>
                <a:spLocks/>
              </p:cNvSpPr>
              <p:nvPr userDrawn="1"/>
            </p:nvSpPr>
            <p:spPr bwMode="gray">
              <a:xfrm>
                <a:off x="3935418" y="4040184"/>
                <a:ext cx="14288" cy="190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3"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1" name="Freeform 220"/>
              <p:cNvSpPr>
                <a:spLocks/>
              </p:cNvSpPr>
              <p:nvPr userDrawn="1"/>
            </p:nvSpPr>
            <p:spPr bwMode="gray">
              <a:xfrm>
                <a:off x="3957643" y="4040184"/>
                <a:ext cx="14288" cy="190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2" name="Freeform 221"/>
              <p:cNvSpPr>
                <a:spLocks/>
              </p:cNvSpPr>
              <p:nvPr userDrawn="1"/>
            </p:nvSpPr>
            <p:spPr bwMode="gray">
              <a:xfrm>
                <a:off x="3979868" y="4040184"/>
                <a:ext cx="12700" cy="19050"/>
              </a:xfrm>
              <a:custGeom>
                <a:avLst/>
                <a:gdLst>
                  <a:gd name="T0" fmla="*/ 5 w 9"/>
                  <a:gd name="T1" fmla="*/ 0 h 14"/>
                  <a:gd name="T2" fmla="*/ 0 w 9"/>
                  <a:gd name="T3" fmla="*/ 5 h 14"/>
                  <a:gd name="T4" fmla="*/ 0 w 9"/>
                  <a:gd name="T5" fmla="*/ 14 h 14"/>
                  <a:gd name="T6" fmla="*/ 9 w 9"/>
                  <a:gd name="T7" fmla="*/ 14 h 14"/>
                  <a:gd name="T8" fmla="*/ 9 w 9"/>
                  <a:gd name="T9" fmla="*/ 5 h 14"/>
                  <a:gd name="T10" fmla="*/ 5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5" y="0"/>
                    </a:moveTo>
                    <a:cubicBezTo>
                      <a:pt x="2" y="0"/>
                      <a:pt x="0" y="2"/>
                      <a:pt x="0" y="5"/>
                    </a:cubicBezTo>
                    <a:cubicBezTo>
                      <a:pt x="0" y="14"/>
                      <a:pt x="0" y="14"/>
                      <a:pt x="0" y="14"/>
                    </a:cubicBezTo>
                    <a:cubicBezTo>
                      <a:pt x="9" y="14"/>
                      <a:pt x="9" y="14"/>
                      <a:pt x="9" y="14"/>
                    </a:cubicBezTo>
                    <a:cubicBezTo>
                      <a:pt x="9" y="5"/>
                      <a:pt x="9" y="5"/>
                      <a:pt x="9" y="5"/>
                    </a:cubicBezTo>
                    <a:cubicBezTo>
                      <a:pt x="9" y="2"/>
                      <a:pt x="7"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3" name="Freeform 222"/>
              <p:cNvSpPr>
                <a:spLocks/>
              </p:cNvSpPr>
              <p:nvPr userDrawn="1"/>
            </p:nvSpPr>
            <p:spPr bwMode="gray">
              <a:xfrm>
                <a:off x="4000505" y="4040184"/>
                <a:ext cx="14288" cy="190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4" name="Freeform 223"/>
              <p:cNvSpPr>
                <a:spLocks/>
              </p:cNvSpPr>
              <p:nvPr userDrawn="1"/>
            </p:nvSpPr>
            <p:spPr bwMode="gray">
              <a:xfrm>
                <a:off x="4022730" y="4040184"/>
                <a:ext cx="14288" cy="190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5" name="Freeform 224"/>
              <p:cNvSpPr>
                <a:spLocks/>
              </p:cNvSpPr>
              <p:nvPr userDrawn="1"/>
            </p:nvSpPr>
            <p:spPr bwMode="gray">
              <a:xfrm>
                <a:off x="4044956" y="4040184"/>
                <a:ext cx="12700" cy="19050"/>
              </a:xfrm>
              <a:custGeom>
                <a:avLst/>
                <a:gdLst>
                  <a:gd name="T0" fmla="*/ 4 w 9"/>
                  <a:gd name="T1" fmla="*/ 0 h 14"/>
                  <a:gd name="T2" fmla="*/ 0 w 9"/>
                  <a:gd name="T3" fmla="*/ 5 h 14"/>
                  <a:gd name="T4" fmla="*/ 0 w 9"/>
                  <a:gd name="T5" fmla="*/ 14 h 14"/>
                  <a:gd name="T6" fmla="*/ 9 w 9"/>
                  <a:gd name="T7" fmla="*/ 14 h 14"/>
                  <a:gd name="T8" fmla="*/ 9 w 9"/>
                  <a:gd name="T9" fmla="*/ 5 h 14"/>
                  <a:gd name="T10" fmla="*/ 4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4" y="0"/>
                    </a:moveTo>
                    <a:cubicBezTo>
                      <a:pt x="2" y="0"/>
                      <a:pt x="0" y="2"/>
                      <a:pt x="0" y="5"/>
                    </a:cubicBezTo>
                    <a:cubicBezTo>
                      <a:pt x="0" y="14"/>
                      <a:pt x="0" y="14"/>
                      <a:pt x="0" y="14"/>
                    </a:cubicBezTo>
                    <a:cubicBezTo>
                      <a:pt x="9" y="14"/>
                      <a:pt x="9" y="14"/>
                      <a:pt x="9" y="14"/>
                    </a:cubicBezTo>
                    <a:cubicBezTo>
                      <a:pt x="9" y="5"/>
                      <a:pt x="9" y="5"/>
                      <a:pt x="9" y="5"/>
                    </a:cubicBezTo>
                    <a:cubicBezTo>
                      <a:pt x="9" y="2"/>
                      <a:pt x="7" y="0"/>
                      <a:pt x="4"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6" name="Freeform 225"/>
              <p:cNvSpPr>
                <a:spLocks/>
              </p:cNvSpPr>
              <p:nvPr userDrawn="1"/>
            </p:nvSpPr>
            <p:spPr bwMode="gray">
              <a:xfrm>
                <a:off x="3935418" y="3797296"/>
                <a:ext cx="14288" cy="190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3"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7" name="Freeform 226"/>
              <p:cNvSpPr>
                <a:spLocks/>
              </p:cNvSpPr>
              <p:nvPr userDrawn="1"/>
            </p:nvSpPr>
            <p:spPr bwMode="gray">
              <a:xfrm>
                <a:off x="3957643" y="3797296"/>
                <a:ext cx="14288" cy="190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8" name="Freeform 227"/>
              <p:cNvSpPr>
                <a:spLocks/>
              </p:cNvSpPr>
              <p:nvPr userDrawn="1"/>
            </p:nvSpPr>
            <p:spPr bwMode="gray">
              <a:xfrm>
                <a:off x="3979868" y="3797296"/>
                <a:ext cx="12700" cy="19050"/>
              </a:xfrm>
              <a:custGeom>
                <a:avLst/>
                <a:gdLst>
                  <a:gd name="T0" fmla="*/ 5 w 9"/>
                  <a:gd name="T1" fmla="*/ 0 h 14"/>
                  <a:gd name="T2" fmla="*/ 0 w 9"/>
                  <a:gd name="T3" fmla="*/ 5 h 14"/>
                  <a:gd name="T4" fmla="*/ 0 w 9"/>
                  <a:gd name="T5" fmla="*/ 14 h 14"/>
                  <a:gd name="T6" fmla="*/ 9 w 9"/>
                  <a:gd name="T7" fmla="*/ 14 h 14"/>
                  <a:gd name="T8" fmla="*/ 9 w 9"/>
                  <a:gd name="T9" fmla="*/ 5 h 14"/>
                  <a:gd name="T10" fmla="*/ 5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5" y="0"/>
                    </a:moveTo>
                    <a:cubicBezTo>
                      <a:pt x="2" y="0"/>
                      <a:pt x="0" y="2"/>
                      <a:pt x="0" y="5"/>
                    </a:cubicBezTo>
                    <a:cubicBezTo>
                      <a:pt x="0" y="14"/>
                      <a:pt x="0" y="14"/>
                      <a:pt x="0" y="14"/>
                    </a:cubicBezTo>
                    <a:cubicBezTo>
                      <a:pt x="9" y="14"/>
                      <a:pt x="9" y="14"/>
                      <a:pt x="9" y="14"/>
                    </a:cubicBezTo>
                    <a:cubicBezTo>
                      <a:pt x="9" y="5"/>
                      <a:pt x="9" y="5"/>
                      <a:pt x="9" y="5"/>
                    </a:cubicBezTo>
                    <a:cubicBezTo>
                      <a:pt x="9" y="2"/>
                      <a:pt x="7"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9" name="Freeform 228"/>
              <p:cNvSpPr>
                <a:spLocks/>
              </p:cNvSpPr>
              <p:nvPr userDrawn="1"/>
            </p:nvSpPr>
            <p:spPr bwMode="gray">
              <a:xfrm>
                <a:off x="4000505" y="3797296"/>
                <a:ext cx="14288" cy="190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0" name="Freeform 229"/>
              <p:cNvSpPr>
                <a:spLocks/>
              </p:cNvSpPr>
              <p:nvPr userDrawn="1"/>
            </p:nvSpPr>
            <p:spPr bwMode="gray">
              <a:xfrm>
                <a:off x="4022730" y="3797296"/>
                <a:ext cx="14288" cy="190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1" name="Freeform 230"/>
              <p:cNvSpPr>
                <a:spLocks/>
              </p:cNvSpPr>
              <p:nvPr userDrawn="1"/>
            </p:nvSpPr>
            <p:spPr bwMode="gray">
              <a:xfrm>
                <a:off x="4044956" y="3797296"/>
                <a:ext cx="12700" cy="19050"/>
              </a:xfrm>
              <a:custGeom>
                <a:avLst/>
                <a:gdLst>
                  <a:gd name="T0" fmla="*/ 4 w 9"/>
                  <a:gd name="T1" fmla="*/ 0 h 14"/>
                  <a:gd name="T2" fmla="*/ 0 w 9"/>
                  <a:gd name="T3" fmla="*/ 5 h 14"/>
                  <a:gd name="T4" fmla="*/ 0 w 9"/>
                  <a:gd name="T5" fmla="*/ 14 h 14"/>
                  <a:gd name="T6" fmla="*/ 9 w 9"/>
                  <a:gd name="T7" fmla="*/ 14 h 14"/>
                  <a:gd name="T8" fmla="*/ 9 w 9"/>
                  <a:gd name="T9" fmla="*/ 5 h 14"/>
                  <a:gd name="T10" fmla="*/ 4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4" y="0"/>
                    </a:moveTo>
                    <a:cubicBezTo>
                      <a:pt x="2" y="0"/>
                      <a:pt x="0" y="2"/>
                      <a:pt x="0" y="5"/>
                    </a:cubicBezTo>
                    <a:cubicBezTo>
                      <a:pt x="0" y="14"/>
                      <a:pt x="0" y="14"/>
                      <a:pt x="0" y="14"/>
                    </a:cubicBezTo>
                    <a:cubicBezTo>
                      <a:pt x="9" y="14"/>
                      <a:pt x="9" y="14"/>
                      <a:pt x="9" y="14"/>
                    </a:cubicBezTo>
                    <a:cubicBezTo>
                      <a:pt x="9" y="5"/>
                      <a:pt x="9" y="5"/>
                      <a:pt x="9" y="5"/>
                    </a:cubicBezTo>
                    <a:cubicBezTo>
                      <a:pt x="9" y="2"/>
                      <a:pt x="7" y="0"/>
                      <a:pt x="4"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2" name="Freeform 231"/>
              <p:cNvSpPr>
                <a:spLocks/>
              </p:cNvSpPr>
              <p:nvPr userDrawn="1"/>
            </p:nvSpPr>
            <p:spPr bwMode="gray">
              <a:xfrm>
                <a:off x="3935418" y="3824284"/>
                <a:ext cx="14288" cy="19050"/>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3"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3" name="Freeform 232"/>
              <p:cNvSpPr>
                <a:spLocks/>
              </p:cNvSpPr>
              <p:nvPr userDrawn="1"/>
            </p:nvSpPr>
            <p:spPr bwMode="gray">
              <a:xfrm>
                <a:off x="3957643" y="3824284"/>
                <a:ext cx="14288" cy="19050"/>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4" name="Freeform 233"/>
              <p:cNvSpPr>
                <a:spLocks/>
              </p:cNvSpPr>
              <p:nvPr userDrawn="1"/>
            </p:nvSpPr>
            <p:spPr bwMode="gray">
              <a:xfrm>
                <a:off x="3979868" y="3824284"/>
                <a:ext cx="12700" cy="19050"/>
              </a:xfrm>
              <a:custGeom>
                <a:avLst/>
                <a:gdLst>
                  <a:gd name="T0" fmla="*/ 5 w 9"/>
                  <a:gd name="T1" fmla="*/ 0 h 13"/>
                  <a:gd name="T2" fmla="*/ 0 w 9"/>
                  <a:gd name="T3" fmla="*/ 5 h 13"/>
                  <a:gd name="T4" fmla="*/ 0 w 9"/>
                  <a:gd name="T5" fmla="*/ 13 h 13"/>
                  <a:gd name="T6" fmla="*/ 9 w 9"/>
                  <a:gd name="T7" fmla="*/ 13 h 13"/>
                  <a:gd name="T8" fmla="*/ 9 w 9"/>
                  <a:gd name="T9" fmla="*/ 5 h 13"/>
                  <a:gd name="T10" fmla="*/ 5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5" y="0"/>
                    </a:moveTo>
                    <a:cubicBezTo>
                      <a:pt x="2" y="0"/>
                      <a:pt x="0" y="2"/>
                      <a:pt x="0" y="5"/>
                    </a:cubicBezTo>
                    <a:cubicBezTo>
                      <a:pt x="0" y="13"/>
                      <a:pt x="0" y="13"/>
                      <a:pt x="0" y="13"/>
                    </a:cubicBezTo>
                    <a:cubicBezTo>
                      <a:pt x="9" y="13"/>
                      <a:pt x="9" y="13"/>
                      <a:pt x="9" y="13"/>
                    </a:cubicBezTo>
                    <a:cubicBezTo>
                      <a:pt x="9" y="5"/>
                      <a:pt x="9" y="5"/>
                      <a:pt x="9" y="5"/>
                    </a:cubicBezTo>
                    <a:cubicBezTo>
                      <a:pt x="9" y="2"/>
                      <a:pt x="7"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5" name="Freeform 234"/>
              <p:cNvSpPr>
                <a:spLocks/>
              </p:cNvSpPr>
              <p:nvPr userDrawn="1"/>
            </p:nvSpPr>
            <p:spPr bwMode="gray">
              <a:xfrm>
                <a:off x="4000505" y="3824284"/>
                <a:ext cx="14288" cy="19050"/>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6" name="Freeform 235"/>
              <p:cNvSpPr>
                <a:spLocks/>
              </p:cNvSpPr>
              <p:nvPr userDrawn="1"/>
            </p:nvSpPr>
            <p:spPr bwMode="gray">
              <a:xfrm>
                <a:off x="4022730" y="3824284"/>
                <a:ext cx="14288" cy="19050"/>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7" name="Freeform 236"/>
              <p:cNvSpPr>
                <a:spLocks/>
              </p:cNvSpPr>
              <p:nvPr userDrawn="1"/>
            </p:nvSpPr>
            <p:spPr bwMode="gray">
              <a:xfrm>
                <a:off x="4044956" y="3824284"/>
                <a:ext cx="12700" cy="19050"/>
              </a:xfrm>
              <a:custGeom>
                <a:avLst/>
                <a:gdLst>
                  <a:gd name="T0" fmla="*/ 4 w 9"/>
                  <a:gd name="T1" fmla="*/ 0 h 13"/>
                  <a:gd name="T2" fmla="*/ 0 w 9"/>
                  <a:gd name="T3" fmla="*/ 5 h 13"/>
                  <a:gd name="T4" fmla="*/ 0 w 9"/>
                  <a:gd name="T5" fmla="*/ 13 h 13"/>
                  <a:gd name="T6" fmla="*/ 9 w 9"/>
                  <a:gd name="T7" fmla="*/ 13 h 13"/>
                  <a:gd name="T8" fmla="*/ 9 w 9"/>
                  <a:gd name="T9" fmla="*/ 5 h 13"/>
                  <a:gd name="T10" fmla="*/ 4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4" y="0"/>
                    </a:moveTo>
                    <a:cubicBezTo>
                      <a:pt x="2" y="0"/>
                      <a:pt x="0" y="2"/>
                      <a:pt x="0" y="5"/>
                    </a:cubicBezTo>
                    <a:cubicBezTo>
                      <a:pt x="0" y="13"/>
                      <a:pt x="0" y="13"/>
                      <a:pt x="0" y="13"/>
                    </a:cubicBezTo>
                    <a:cubicBezTo>
                      <a:pt x="9" y="13"/>
                      <a:pt x="9" y="13"/>
                      <a:pt x="9" y="13"/>
                    </a:cubicBezTo>
                    <a:cubicBezTo>
                      <a:pt x="9" y="5"/>
                      <a:pt x="9" y="5"/>
                      <a:pt x="9" y="5"/>
                    </a:cubicBezTo>
                    <a:cubicBezTo>
                      <a:pt x="9" y="2"/>
                      <a:pt x="7" y="0"/>
                      <a:pt x="4"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8" name="Rectangle 237"/>
              <p:cNvSpPr>
                <a:spLocks noChangeArrowheads="1"/>
              </p:cNvSpPr>
              <p:nvPr userDrawn="1"/>
            </p:nvSpPr>
            <p:spPr bwMode="gray">
              <a:xfrm>
                <a:off x="3784605" y="4329109"/>
                <a:ext cx="236538"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9" name="Rectangle 238"/>
              <p:cNvSpPr>
                <a:spLocks noChangeArrowheads="1"/>
              </p:cNvSpPr>
              <p:nvPr userDrawn="1"/>
            </p:nvSpPr>
            <p:spPr bwMode="gray">
              <a:xfrm>
                <a:off x="3784605" y="4357684"/>
                <a:ext cx="236538" cy="12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0" name="Rectangle 239"/>
              <p:cNvSpPr>
                <a:spLocks noChangeArrowheads="1"/>
              </p:cNvSpPr>
              <p:nvPr userDrawn="1"/>
            </p:nvSpPr>
            <p:spPr bwMode="gray">
              <a:xfrm>
                <a:off x="3784605" y="4343396"/>
                <a:ext cx="236538" cy="14288"/>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1" name="Rectangle 240"/>
              <p:cNvSpPr>
                <a:spLocks noChangeArrowheads="1"/>
              </p:cNvSpPr>
              <p:nvPr userDrawn="1"/>
            </p:nvSpPr>
            <p:spPr bwMode="gray">
              <a:xfrm>
                <a:off x="3946531" y="4213221"/>
                <a:ext cx="44450" cy="1158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2" name="Rectangle 241"/>
              <p:cNvSpPr>
                <a:spLocks noChangeArrowheads="1"/>
              </p:cNvSpPr>
              <p:nvPr userDrawn="1"/>
            </p:nvSpPr>
            <p:spPr bwMode="gray">
              <a:xfrm>
                <a:off x="3978280" y="4222746"/>
                <a:ext cx="12700" cy="106363"/>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3" name="Rectangle 242"/>
              <p:cNvSpPr>
                <a:spLocks noChangeArrowheads="1"/>
              </p:cNvSpPr>
              <p:nvPr userDrawn="1"/>
            </p:nvSpPr>
            <p:spPr bwMode="gray">
              <a:xfrm>
                <a:off x="3879856" y="4213221"/>
                <a:ext cx="44450" cy="1158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4" name="Rectangle 243"/>
              <p:cNvSpPr>
                <a:spLocks noChangeArrowheads="1"/>
              </p:cNvSpPr>
              <p:nvPr userDrawn="1"/>
            </p:nvSpPr>
            <p:spPr bwMode="gray">
              <a:xfrm>
                <a:off x="3911605" y="4222746"/>
                <a:ext cx="12700" cy="106363"/>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5" name="Rectangle 244"/>
              <p:cNvSpPr>
                <a:spLocks noChangeArrowheads="1"/>
              </p:cNvSpPr>
              <p:nvPr userDrawn="1"/>
            </p:nvSpPr>
            <p:spPr bwMode="gray">
              <a:xfrm>
                <a:off x="3813180" y="4213221"/>
                <a:ext cx="44450" cy="1158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6" name="Rectangle 245"/>
              <p:cNvSpPr>
                <a:spLocks noChangeArrowheads="1"/>
              </p:cNvSpPr>
              <p:nvPr userDrawn="1"/>
            </p:nvSpPr>
            <p:spPr bwMode="gray">
              <a:xfrm>
                <a:off x="3844930" y="4222746"/>
                <a:ext cx="12700" cy="106363"/>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7" name="Rectangle 246"/>
              <p:cNvSpPr>
                <a:spLocks noChangeArrowheads="1"/>
              </p:cNvSpPr>
              <p:nvPr userDrawn="1"/>
            </p:nvSpPr>
            <p:spPr bwMode="gray">
              <a:xfrm>
                <a:off x="3813180" y="4227509"/>
                <a:ext cx="31750" cy="11113"/>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8" name="Rectangle 247"/>
              <p:cNvSpPr>
                <a:spLocks noChangeArrowheads="1"/>
              </p:cNvSpPr>
              <p:nvPr userDrawn="1"/>
            </p:nvSpPr>
            <p:spPr bwMode="gray">
              <a:xfrm>
                <a:off x="3879856" y="4227509"/>
                <a:ext cx="31750" cy="11113"/>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9" name="Rectangle 248"/>
              <p:cNvSpPr>
                <a:spLocks noChangeArrowheads="1"/>
              </p:cNvSpPr>
              <p:nvPr userDrawn="1"/>
            </p:nvSpPr>
            <p:spPr bwMode="gray">
              <a:xfrm>
                <a:off x="3946531" y="4227509"/>
                <a:ext cx="31750" cy="11113"/>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0" name="Freeform 249"/>
              <p:cNvSpPr>
                <a:spLocks/>
              </p:cNvSpPr>
              <p:nvPr userDrawn="1"/>
            </p:nvSpPr>
            <p:spPr bwMode="gray">
              <a:xfrm>
                <a:off x="3784605" y="4138609"/>
                <a:ext cx="234950" cy="88900"/>
              </a:xfrm>
              <a:custGeom>
                <a:avLst/>
                <a:gdLst>
                  <a:gd name="T0" fmla="*/ 148 w 148"/>
                  <a:gd name="T1" fmla="*/ 56 h 56"/>
                  <a:gd name="T2" fmla="*/ 0 w 148"/>
                  <a:gd name="T3" fmla="*/ 56 h 56"/>
                  <a:gd name="T4" fmla="*/ 74 w 148"/>
                  <a:gd name="T5" fmla="*/ 0 h 56"/>
                  <a:gd name="T6" fmla="*/ 148 w 148"/>
                  <a:gd name="T7" fmla="*/ 56 h 56"/>
                </a:gdLst>
                <a:ahLst/>
                <a:cxnLst>
                  <a:cxn ang="0">
                    <a:pos x="T0" y="T1"/>
                  </a:cxn>
                  <a:cxn ang="0">
                    <a:pos x="T2" y="T3"/>
                  </a:cxn>
                  <a:cxn ang="0">
                    <a:pos x="T4" y="T5"/>
                  </a:cxn>
                  <a:cxn ang="0">
                    <a:pos x="T6" y="T7"/>
                  </a:cxn>
                </a:cxnLst>
                <a:rect l="0" t="0" r="r" b="b"/>
                <a:pathLst>
                  <a:path w="148" h="56">
                    <a:moveTo>
                      <a:pt x="148" y="56"/>
                    </a:moveTo>
                    <a:lnTo>
                      <a:pt x="0" y="56"/>
                    </a:lnTo>
                    <a:lnTo>
                      <a:pt x="74" y="0"/>
                    </a:lnTo>
                    <a:lnTo>
                      <a:pt x="148" y="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1" name="Freeform 250"/>
              <p:cNvSpPr>
                <a:spLocks/>
              </p:cNvSpPr>
              <p:nvPr userDrawn="1"/>
            </p:nvSpPr>
            <p:spPr bwMode="gray">
              <a:xfrm>
                <a:off x="3890967" y="4138609"/>
                <a:ext cx="128588" cy="88900"/>
              </a:xfrm>
              <a:custGeom>
                <a:avLst/>
                <a:gdLst>
                  <a:gd name="T0" fmla="*/ 7 w 81"/>
                  <a:gd name="T1" fmla="*/ 0 h 56"/>
                  <a:gd name="T2" fmla="*/ 0 w 81"/>
                  <a:gd name="T3" fmla="*/ 6 h 56"/>
                  <a:gd name="T4" fmla="*/ 42 w 81"/>
                  <a:gd name="T5" fmla="*/ 56 h 56"/>
                  <a:gd name="T6" fmla="*/ 81 w 81"/>
                  <a:gd name="T7" fmla="*/ 56 h 56"/>
                  <a:gd name="T8" fmla="*/ 7 w 81"/>
                  <a:gd name="T9" fmla="*/ 0 h 56"/>
                </a:gdLst>
                <a:ahLst/>
                <a:cxnLst>
                  <a:cxn ang="0">
                    <a:pos x="T0" y="T1"/>
                  </a:cxn>
                  <a:cxn ang="0">
                    <a:pos x="T2" y="T3"/>
                  </a:cxn>
                  <a:cxn ang="0">
                    <a:pos x="T4" y="T5"/>
                  </a:cxn>
                  <a:cxn ang="0">
                    <a:pos x="T6" y="T7"/>
                  </a:cxn>
                  <a:cxn ang="0">
                    <a:pos x="T8" y="T9"/>
                  </a:cxn>
                </a:cxnLst>
                <a:rect l="0" t="0" r="r" b="b"/>
                <a:pathLst>
                  <a:path w="81" h="56">
                    <a:moveTo>
                      <a:pt x="7" y="0"/>
                    </a:moveTo>
                    <a:lnTo>
                      <a:pt x="0" y="6"/>
                    </a:lnTo>
                    <a:lnTo>
                      <a:pt x="42" y="56"/>
                    </a:lnTo>
                    <a:lnTo>
                      <a:pt x="81" y="56"/>
                    </a:lnTo>
                    <a:lnTo>
                      <a:pt x="7"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2" name="Freeform 251"/>
              <p:cNvSpPr>
                <a:spLocks/>
              </p:cNvSpPr>
              <p:nvPr userDrawn="1"/>
            </p:nvSpPr>
            <p:spPr bwMode="gray">
              <a:xfrm>
                <a:off x="4054481" y="4144959"/>
                <a:ext cx="303213" cy="87313"/>
              </a:xfrm>
              <a:custGeom>
                <a:avLst/>
                <a:gdLst>
                  <a:gd name="T0" fmla="*/ 193 w 219"/>
                  <a:gd name="T1" fmla="*/ 0 h 63"/>
                  <a:gd name="T2" fmla="*/ 198 w 219"/>
                  <a:gd name="T3" fmla="*/ 17 h 63"/>
                  <a:gd name="T4" fmla="*/ 184 w 219"/>
                  <a:gd name="T5" fmla="*/ 44 h 63"/>
                  <a:gd name="T6" fmla="*/ 166 w 219"/>
                  <a:gd name="T7" fmla="*/ 49 h 63"/>
                  <a:gd name="T8" fmla="*/ 11 w 219"/>
                  <a:gd name="T9" fmla="*/ 49 h 63"/>
                  <a:gd name="T10" fmla="*/ 0 w 219"/>
                  <a:gd name="T11" fmla="*/ 48 h 63"/>
                  <a:gd name="T12" fmla="*/ 32 w 219"/>
                  <a:gd name="T13" fmla="*/ 63 h 63"/>
                  <a:gd name="T14" fmla="*/ 187 w 219"/>
                  <a:gd name="T15" fmla="*/ 63 h 63"/>
                  <a:gd name="T16" fmla="*/ 205 w 219"/>
                  <a:gd name="T17" fmla="*/ 58 h 63"/>
                  <a:gd name="T18" fmla="*/ 219 w 219"/>
                  <a:gd name="T19" fmla="*/ 32 h 63"/>
                  <a:gd name="T20" fmla="*/ 193 w 219"/>
                  <a:gd name="T21"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9" h="63">
                    <a:moveTo>
                      <a:pt x="193" y="0"/>
                    </a:moveTo>
                    <a:cubicBezTo>
                      <a:pt x="196" y="5"/>
                      <a:pt x="198" y="11"/>
                      <a:pt x="198" y="17"/>
                    </a:cubicBezTo>
                    <a:cubicBezTo>
                      <a:pt x="198" y="28"/>
                      <a:pt x="192" y="38"/>
                      <a:pt x="184" y="44"/>
                    </a:cubicBezTo>
                    <a:cubicBezTo>
                      <a:pt x="179" y="47"/>
                      <a:pt x="173" y="49"/>
                      <a:pt x="166" y="49"/>
                    </a:cubicBezTo>
                    <a:cubicBezTo>
                      <a:pt x="11" y="49"/>
                      <a:pt x="11" y="49"/>
                      <a:pt x="11" y="49"/>
                    </a:cubicBezTo>
                    <a:cubicBezTo>
                      <a:pt x="7" y="49"/>
                      <a:pt x="3" y="49"/>
                      <a:pt x="0" y="48"/>
                    </a:cubicBezTo>
                    <a:cubicBezTo>
                      <a:pt x="7" y="57"/>
                      <a:pt x="19" y="63"/>
                      <a:pt x="32" y="63"/>
                    </a:cubicBezTo>
                    <a:cubicBezTo>
                      <a:pt x="187" y="63"/>
                      <a:pt x="187" y="63"/>
                      <a:pt x="187" y="63"/>
                    </a:cubicBezTo>
                    <a:cubicBezTo>
                      <a:pt x="194" y="63"/>
                      <a:pt x="200" y="61"/>
                      <a:pt x="205" y="58"/>
                    </a:cubicBezTo>
                    <a:cubicBezTo>
                      <a:pt x="213" y="53"/>
                      <a:pt x="219" y="43"/>
                      <a:pt x="219" y="32"/>
                    </a:cubicBezTo>
                    <a:cubicBezTo>
                      <a:pt x="219" y="16"/>
                      <a:pt x="208" y="3"/>
                      <a:pt x="193"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3" name="Freeform 252"/>
              <p:cNvSpPr>
                <a:spLocks/>
              </p:cNvSpPr>
              <p:nvPr userDrawn="1"/>
            </p:nvSpPr>
            <p:spPr bwMode="gray">
              <a:xfrm>
                <a:off x="4043368" y="4054471"/>
                <a:ext cx="284163" cy="157163"/>
              </a:xfrm>
              <a:custGeom>
                <a:avLst/>
                <a:gdLst>
                  <a:gd name="T0" fmla="*/ 201 w 206"/>
                  <a:gd name="T1" fmla="*/ 65 h 114"/>
                  <a:gd name="T2" fmla="*/ 197 w 206"/>
                  <a:gd name="T3" fmla="*/ 60 h 114"/>
                  <a:gd name="T4" fmla="*/ 197 w 206"/>
                  <a:gd name="T5" fmla="*/ 57 h 114"/>
                  <a:gd name="T6" fmla="*/ 168 w 206"/>
                  <a:gd name="T7" fmla="*/ 19 h 114"/>
                  <a:gd name="T8" fmla="*/ 157 w 206"/>
                  <a:gd name="T9" fmla="*/ 17 h 114"/>
                  <a:gd name="T10" fmla="*/ 133 w 206"/>
                  <a:gd name="T11" fmla="*/ 25 h 114"/>
                  <a:gd name="T12" fmla="*/ 117 w 206"/>
                  <a:gd name="T13" fmla="*/ 8 h 114"/>
                  <a:gd name="T14" fmla="*/ 107 w 206"/>
                  <a:gd name="T15" fmla="*/ 3 h 114"/>
                  <a:gd name="T16" fmla="*/ 90 w 206"/>
                  <a:gd name="T17" fmla="*/ 0 h 114"/>
                  <a:gd name="T18" fmla="*/ 40 w 206"/>
                  <a:gd name="T19" fmla="*/ 48 h 114"/>
                  <a:gd name="T20" fmla="*/ 40 w 206"/>
                  <a:gd name="T21" fmla="*/ 49 h 114"/>
                  <a:gd name="T22" fmla="*/ 40 w 206"/>
                  <a:gd name="T23" fmla="*/ 49 h 114"/>
                  <a:gd name="T24" fmla="*/ 0 w 206"/>
                  <a:gd name="T25" fmla="*/ 89 h 114"/>
                  <a:gd name="T26" fmla="*/ 8 w 206"/>
                  <a:gd name="T27" fmla="*/ 113 h 114"/>
                  <a:gd name="T28" fmla="*/ 19 w 206"/>
                  <a:gd name="T29" fmla="*/ 114 h 114"/>
                  <a:gd name="T30" fmla="*/ 174 w 206"/>
                  <a:gd name="T31" fmla="*/ 114 h 114"/>
                  <a:gd name="T32" fmla="*/ 192 w 206"/>
                  <a:gd name="T33" fmla="*/ 109 h 114"/>
                  <a:gd name="T34" fmla="*/ 206 w 206"/>
                  <a:gd name="T35" fmla="*/ 82 h 114"/>
                  <a:gd name="T36" fmla="*/ 201 w 206"/>
                  <a:gd name="T37" fmla="*/ 65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6" h="114">
                    <a:moveTo>
                      <a:pt x="201" y="65"/>
                    </a:moveTo>
                    <a:cubicBezTo>
                      <a:pt x="200" y="63"/>
                      <a:pt x="198" y="61"/>
                      <a:pt x="197" y="60"/>
                    </a:cubicBezTo>
                    <a:cubicBezTo>
                      <a:pt x="197" y="59"/>
                      <a:pt x="197" y="58"/>
                      <a:pt x="197" y="57"/>
                    </a:cubicBezTo>
                    <a:cubicBezTo>
                      <a:pt x="197" y="39"/>
                      <a:pt x="184" y="23"/>
                      <a:pt x="168" y="19"/>
                    </a:cubicBezTo>
                    <a:cubicBezTo>
                      <a:pt x="164" y="18"/>
                      <a:pt x="161" y="17"/>
                      <a:pt x="157" y="17"/>
                    </a:cubicBezTo>
                    <a:cubicBezTo>
                      <a:pt x="148" y="17"/>
                      <a:pt x="140" y="20"/>
                      <a:pt x="133" y="25"/>
                    </a:cubicBezTo>
                    <a:cubicBezTo>
                      <a:pt x="129" y="18"/>
                      <a:pt x="124" y="12"/>
                      <a:pt x="117" y="8"/>
                    </a:cubicBezTo>
                    <a:cubicBezTo>
                      <a:pt x="114" y="6"/>
                      <a:pt x="110" y="4"/>
                      <a:pt x="107" y="3"/>
                    </a:cubicBezTo>
                    <a:cubicBezTo>
                      <a:pt x="101" y="1"/>
                      <a:pt x="96" y="0"/>
                      <a:pt x="90" y="0"/>
                    </a:cubicBezTo>
                    <a:cubicBezTo>
                      <a:pt x="63" y="0"/>
                      <a:pt x="41" y="21"/>
                      <a:pt x="40" y="48"/>
                    </a:cubicBezTo>
                    <a:cubicBezTo>
                      <a:pt x="40" y="49"/>
                      <a:pt x="40" y="49"/>
                      <a:pt x="40" y="49"/>
                    </a:cubicBezTo>
                    <a:cubicBezTo>
                      <a:pt x="40" y="49"/>
                      <a:pt x="40" y="49"/>
                      <a:pt x="40" y="49"/>
                    </a:cubicBezTo>
                    <a:cubicBezTo>
                      <a:pt x="18" y="49"/>
                      <a:pt x="0" y="67"/>
                      <a:pt x="0" y="89"/>
                    </a:cubicBezTo>
                    <a:cubicBezTo>
                      <a:pt x="0" y="98"/>
                      <a:pt x="3" y="106"/>
                      <a:pt x="8" y="113"/>
                    </a:cubicBezTo>
                    <a:cubicBezTo>
                      <a:pt x="11" y="114"/>
                      <a:pt x="15" y="114"/>
                      <a:pt x="19" y="114"/>
                    </a:cubicBezTo>
                    <a:cubicBezTo>
                      <a:pt x="174" y="114"/>
                      <a:pt x="174" y="114"/>
                      <a:pt x="174" y="114"/>
                    </a:cubicBezTo>
                    <a:cubicBezTo>
                      <a:pt x="181" y="114"/>
                      <a:pt x="187" y="112"/>
                      <a:pt x="192" y="109"/>
                    </a:cubicBezTo>
                    <a:cubicBezTo>
                      <a:pt x="200" y="103"/>
                      <a:pt x="206" y="93"/>
                      <a:pt x="206" y="82"/>
                    </a:cubicBezTo>
                    <a:cubicBezTo>
                      <a:pt x="206" y="76"/>
                      <a:pt x="204" y="70"/>
                      <a:pt x="201" y="6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4" name="Freeform 253"/>
              <p:cNvSpPr>
                <a:spLocks/>
              </p:cNvSpPr>
              <p:nvPr userDrawn="1"/>
            </p:nvSpPr>
            <p:spPr bwMode="gray">
              <a:xfrm>
                <a:off x="2676529" y="4311646"/>
                <a:ext cx="222250" cy="65088"/>
              </a:xfrm>
              <a:custGeom>
                <a:avLst/>
                <a:gdLst>
                  <a:gd name="T0" fmla="*/ 142 w 161"/>
                  <a:gd name="T1" fmla="*/ 0 h 47"/>
                  <a:gd name="T2" fmla="*/ 145 w 161"/>
                  <a:gd name="T3" fmla="*/ 13 h 47"/>
                  <a:gd name="T4" fmla="*/ 135 w 161"/>
                  <a:gd name="T5" fmla="*/ 33 h 47"/>
                  <a:gd name="T6" fmla="*/ 122 w 161"/>
                  <a:gd name="T7" fmla="*/ 36 h 47"/>
                  <a:gd name="T8" fmla="*/ 8 w 161"/>
                  <a:gd name="T9" fmla="*/ 36 h 47"/>
                  <a:gd name="T10" fmla="*/ 0 w 161"/>
                  <a:gd name="T11" fmla="*/ 35 h 47"/>
                  <a:gd name="T12" fmla="*/ 23 w 161"/>
                  <a:gd name="T13" fmla="*/ 47 h 47"/>
                  <a:gd name="T14" fmla="*/ 137 w 161"/>
                  <a:gd name="T15" fmla="*/ 47 h 47"/>
                  <a:gd name="T16" fmla="*/ 150 w 161"/>
                  <a:gd name="T17" fmla="*/ 43 h 47"/>
                  <a:gd name="T18" fmla="*/ 161 w 161"/>
                  <a:gd name="T19" fmla="*/ 23 h 47"/>
                  <a:gd name="T20" fmla="*/ 142 w 161"/>
                  <a:gd name="T21"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1" h="47">
                    <a:moveTo>
                      <a:pt x="142" y="0"/>
                    </a:moveTo>
                    <a:cubicBezTo>
                      <a:pt x="144" y="4"/>
                      <a:pt x="145" y="8"/>
                      <a:pt x="145" y="13"/>
                    </a:cubicBezTo>
                    <a:cubicBezTo>
                      <a:pt x="145" y="21"/>
                      <a:pt x="141" y="28"/>
                      <a:pt x="135" y="33"/>
                    </a:cubicBezTo>
                    <a:cubicBezTo>
                      <a:pt x="131" y="35"/>
                      <a:pt x="126" y="36"/>
                      <a:pt x="122" y="36"/>
                    </a:cubicBezTo>
                    <a:cubicBezTo>
                      <a:pt x="8" y="36"/>
                      <a:pt x="8" y="36"/>
                      <a:pt x="8" y="36"/>
                    </a:cubicBezTo>
                    <a:cubicBezTo>
                      <a:pt x="5" y="36"/>
                      <a:pt x="2" y="36"/>
                      <a:pt x="0" y="35"/>
                    </a:cubicBezTo>
                    <a:cubicBezTo>
                      <a:pt x="5" y="42"/>
                      <a:pt x="14" y="47"/>
                      <a:pt x="23" y="47"/>
                    </a:cubicBezTo>
                    <a:cubicBezTo>
                      <a:pt x="137" y="47"/>
                      <a:pt x="137" y="47"/>
                      <a:pt x="137" y="47"/>
                    </a:cubicBezTo>
                    <a:cubicBezTo>
                      <a:pt x="142" y="47"/>
                      <a:pt x="146" y="45"/>
                      <a:pt x="150" y="43"/>
                    </a:cubicBezTo>
                    <a:cubicBezTo>
                      <a:pt x="156" y="39"/>
                      <a:pt x="161" y="32"/>
                      <a:pt x="161" y="23"/>
                    </a:cubicBezTo>
                    <a:cubicBezTo>
                      <a:pt x="161" y="12"/>
                      <a:pt x="152" y="2"/>
                      <a:pt x="142"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5" name="Freeform 254"/>
              <p:cNvSpPr>
                <a:spLocks/>
              </p:cNvSpPr>
              <p:nvPr userDrawn="1"/>
            </p:nvSpPr>
            <p:spPr bwMode="gray">
              <a:xfrm>
                <a:off x="2667004" y="4246559"/>
                <a:ext cx="209550" cy="114300"/>
              </a:xfrm>
              <a:custGeom>
                <a:avLst/>
                <a:gdLst>
                  <a:gd name="T0" fmla="*/ 148 w 151"/>
                  <a:gd name="T1" fmla="*/ 47 h 83"/>
                  <a:gd name="T2" fmla="*/ 144 w 151"/>
                  <a:gd name="T3" fmla="*/ 43 h 83"/>
                  <a:gd name="T4" fmla="*/ 144 w 151"/>
                  <a:gd name="T5" fmla="*/ 41 h 83"/>
                  <a:gd name="T6" fmla="*/ 123 w 151"/>
                  <a:gd name="T7" fmla="*/ 13 h 83"/>
                  <a:gd name="T8" fmla="*/ 115 w 151"/>
                  <a:gd name="T9" fmla="*/ 12 h 83"/>
                  <a:gd name="T10" fmla="*/ 98 w 151"/>
                  <a:gd name="T11" fmla="*/ 18 h 83"/>
                  <a:gd name="T12" fmla="*/ 86 w 151"/>
                  <a:gd name="T13" fmla="*/ 5 h 83"/>
                  <a:gd name="T14" fmla="*/ 78 w 151"/>
                  <a:gd name="T15" fmla="*/ 2 h 83"/>
                  <a:gd name="T16" fmla="*/ 66 w 151"/>
                  <a:gd name="T17" fmla="*/ 0 h 83"/>
                  <a:gd name="T18" fmla="*/ 29 w 151"/>
                  <a:gd name="T19" fmla="*/ 35 h 83"/>
                  <a:gd name="T20" fmla="*/ 29 w 151"/>
                  <a:gd name="T21" fmla="*/ 35 h 83"/>
                  <a:gd name="T22" fmla="*/ 29 w 151"/>
                  <a:gd name="T23" fmla="*/ 35 h 83"/>
                  <a:gd name="T24" fmla="*/ 0 w 151"/>
                  <a:gd name="T25" fmla="*/ 65 h 83"/>
                  <a:gd name="T26" fmla="*/ 6 w 151"/>
                  <a:gd name="T27" fmla="*/ 82 h 83"/>
                  <a:gd name="T28" fmla="*/ 14 w 151"/>
                  <a:gd name="T29" fmla="*/ 83 h 83"/>
                  <a:gd name="T30" fmla="*/ 128 w 151"/>
                  <a:gd name="T31" fmla="*/ 83 h 83"/>
                  <a:gd name="T32" fmla="*/ 141 w 151"/>
                  <a:gd name="T33" fmla="*/ 80 h 83"/>
                  <a:gd name="T34" fmla="*/ 151 w 151"/>
                  <a:gd name="T35" fmla="*/ 60 h 83"/>
                  <a:gd name="T36" fmla="*/ 148 w 151"/>
                  <a:gd name="T37" fmla="*/ 47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1" h="83">
                    <a:moveTo>
                      <a:pt x="148" y="47"/>
                    </a:moveTo>
                    <a:cubicBezTo>
                      <a:pt x="147" y="46"/>
                      <a:pt x="146" y="45"/>
                      <a:pt x="144" y="43"/>
                    </a:cubicBezTo>
                    <a:cubicBezTo>
                      <a:pt x="144" y="43"/>
                      <a:pt x="144" y="42"/>
                      <a:pt x="144" y="41"/>
                    </a:cubicBezTo>
                    <a:cubicBezTo>
                      <a:pt x="144" y="28"/>
                      <a:pt x="135" y="17"/>
                      <a:pt x="123" y="13"/>
                    </a:cubicBezTo>
                    <a:cubicBezTo>
                      <a:pt x="120" y="13"/>
                      <a:pt x="118" y="12"/>
                      <a:pt x="115" y="12"/>
                    </a:cubicBezTo>
                    <a:cubicBezTo>
                      <a:pt x="109" y="12"/>
                      <a:pt x="103" y="14"/>
                      <a:pt x="98" y="18"/>
                    </a:cubicBezTo>
                    <a:cubicBezTo>
                      <a:pt x="95" y="13"/>
                      <a:pt x="91" y="8"/>
                      <a:pt x="86" y="5"/>
                    </a:cubicBezTo>
                    <a:cubicBezTo>
                      <a:pt x="83" y="4"/>
                      <a:pt x="81" y="3"/>
                      <a:pt x="78" y="2"/>
                    </a:cubicBezTo>
                    <a:cubicBezTo>
                      <a:pt x="74" y="0"/>
                      <a:pt x="70" y="0"/>
                      <a:pt x="66" y="0"/>
                    </a:cubicBezTo>
                    <a:cubicBezTo>
                      <a:pt x="46" y="0"/>
                      <a:pt x="30" y="15"/>
                      <a:pt x="29" y="35"/>
                    </a:cubicBezTo>
                    <a:cubicBezTo>
                      <a:pt x="29" y="35"/>
                      <a:pt x="29" y="35"/>
                      <a:pt x="29" y="35"/>
                    </a:cubicBezTo>
                    <a:cubicBezTo>
                      <a:pt x="29" y="35"/>
                      <a:pt x="29" y="35"/>
                      <a:pt x="29" y="35"/>
                    </a:cubicBezTo>
                    <a:cubicBezTo>
                      <a:pt x="13" y="35"/>
                      <a:pt x="0" y="48"/>
                      <a:pt x="0" y="65"/>
                    </a:cubicBezTo>
                    <a:cubicBezTo>
                      <a:pt x="0" y="71"/>
                      <a:pt x="2" y="77"/>
                      <a:pt x="6" y="82"/>
                    </a:cubicBezTo>
                    <a:cubicBezTo>
                      <a:pt x="8" y="83"/>
                      <a:pt x="11" y="83"/>
                      <a:pt x="14" y="83"/>
                    </a:cubicBezTo>
                    <a:cubicBezTo>
                      <a:pt x="128" y="83"/>
                      <a:pt x="128" y="83"/>
                      <a:pt x="128" y="83"/>
                    </a:cubicBezTo>
                    <a:cubicBezTo>
                      <a:pt x="132" y="83"/>
                      <a:pt x="137" y="82"/>
                      <a:pt x="141" y="80"/>
                    </a:cubicBezTo>
                    <a:cubicBezTo>
                      <a:pt x="147" y="75"/>
                      <a:pt x="151" y="68"/>
                      <a:pt x="151" y="60"/>
                    </a:cubicBezTo>
                    <a:cubicBezTo>
                      <a:pt x="151" y="55"/>
                      <a:pt x="150" y="51"/>
                      <a:pt x="148" y="4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6" name="Freeform 255"/>
              <p:cNvSpPr>
                <a:spLocks/>
              </p:cNvSpPr>
              <p:nvPr userDrawn="1"/>
            </p:nvSpPr>
            <p:spPr bwMode="gray">
              <a:xfrm>
                <a:off x="2930526" y="3384545"/>
                <a:ext cx="177800" cy="52388"/>
              </a:xfrm>
              <a:custGeom>
                <a:avLst/>
                <a:gdLst>
                  <a:gd name="T0" fmla="*/ 113 w 128"/>
                  <a:gd name="T1" fmla="*/ 0 h 37"/>
                  <a:gd name="T2" fmla="*/ 116 w 128"/>
                  <a:gd name="T3" fmla="*/ 10 h 37"/>
                  <a:gd name="T4" fmla="*/ 108 w 128"/>
                  <a:gd name="T5" fmla="*/ 26 h 37"/>
                  <a:gd name="T6" fmla="*/ 97 w 128"/>
                  <a:gd name="T7" fmla="*/ 29 h 37"/>
                  <a:gd name="T8" fmla="*/ 6 w 128"/>
                  <a:gd name="T9" fmla="*/ 29 h 37"/>
                  <a:gd name="T10" fmla="*/ 0 w 128"/>
                  <a:gd name="T11" fmla="*/ 28 h 37"/>
                  <a:gd name="T12" fmla="*/ 19 w 128"/>
                  <a:gd name="T13" fmla="*/ 37 h 37"/>
                  <a:gd name="T14" fmla="*/ 110 w 128"/>
                  <a:gd name="T15" fmla="*/ 37 h 37"/>
                  <a:gd name="T16" fmla="*/ 120 w 128"/>
                  <a:gd name="T17" fmla="*/ 34 h 37"/>
                  <a:gd name="T18" fmla="*/ 128 w 128"/>
                  <a:gd name="T19" fmla="*/ 19 h 37"/>
                  <a:gd name="T20" fmla="*/ 113 w 128"/>
                  <a:gd name="T21"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8" h="37">
                    <a:moveTo>
                      <a:pt x="113" y="0"/>
                    </a:moveTo>
                    <a:cubicBezTo>
                      <a:pt x="115" y="3"/>
                      <a:pt x="116" y="7"/>
                      <a:pt x="116" y="10"/>
                    </a:cubicBezTo>
                    <a:cubicBezTo>
                      <a:pt x="116" y="17"/>
                      <a:pt x="113" y="23"/>
                      <a:pt x="108" y="26"/>
                    </a:cubicBezTo>
                    <a:cubicBezTo>
                      <a:pt x="105" y="28"/>
                      <a:pt x="101" y="29"/>
                      <a:pt x="97" y="29"/>
                    </a:cubicBezTo>
                    <a:cubicBezTo>
                      <a:pt x="6" y="29"/>
                      <a:pt x="6" y="29"/>
                      <a:pt x="6" y="29"/>
                    </a:cubicBezTo>
                    <a:cubicBezTo>
                      <a:pt x="4" y="29"/>
                      <a:pt x="2" y="29"/>
                      <a:pt x="0" y="28"/>
                    </a:cubicBezTo>
                    <a:cubicBezTo>
                      <a:pt x="4" y="34"/>
                      <a:pt x="11" y="37"/>
                      <a:pt x="19" y="37"/>
                    </a:cubicBezTo>
                    <a:cubicBezTo>
                      <a:pt x="110" y="37"/>
                      <a:pt x="110" y="37"/>
                      <a:pt x="110" y="37"/>
                    </a:cubicBezTo>
                    <a:cubicBezTo>
                      <a:pt x="114" y="37"/>
                      <a:pt x="117" y="36"/>
                      <a:pt x="120" y="34"/>
                    </a:cubicBezTo>
                    <a:cubicBezTo>
                      <a:pt x="125" y="31"/>
                      <a:pt x="128" y="25"/>
                      <a:pt x="128" y="19"/>
                    </a:cubicBezTo>
                    <a:cubicBezTo>
                      <a:pt x="128" y="9"/>
                      <a:pt x="122" y="2"/>
                      <a:pt x="113"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7" name="Freeform 256"/>
              <p:cNvSpPr>
                <a:spLocks/>
              </p:cNvSpPr>
              <p:nvPr userDrawn="1"/>
            </p:nvSpPr>
            <p:spPr bwMode="gray">
              <a:xfrm>
                <a:off x="2924176" y="3332163"/>
                <a:ext cx="166688" cy="93663"/>
              </a:xfrm>
              <a:custGeom>
                <a:avLst/>
                <a:gdLst>
                  <a:gd name="T0" fmla="*/ 118 w 121"/>
                  <a:gd name="T1" fmla="*/ 38 h 67"/>
                  <a:gd name="T2" fmla="*/ 116 w 121"/>
                  <a:gd name="T3" fmla="*/ 35 h 67"/>
                  <a:gd name="T4" fmla="*/ 116 w 121"/>
                  <a:gd name="T5" fmla="*/ 33 h 67"/>
                  <a:gd name="T6" fmla="*/ 99 w 121"/>
                  <a:gd name="T7" fmla="*/ 11 h 67"/>
                  <a:gd name="T8" fmla="*/ 92 w 121"/>
                  <a:gd name="T9" fmla="*/ 10 h 67"/>
                  <a:gd name="T10" fmla="*/ 78 w 121"/>
                  <a:gd name="T11" fmla="*/ 15 h 67"/>
                  <a:gd name="T12" fmla="*/ 69 w 121"/>
                  <a:gd name="T13" fmla="*/ 5 h 67"/>
                  <a:gd name="T14" fmla="*/ 63 w 121"/>
                  <a:gd name="T15" fmla="*/ 2 h 67"/>
                  <a:gd name="T16" fmla="*/ 53 w 121"/>
                  <a:gd name="T17" fmla="*/ 0 h 67"/>
                  <a:gd name="T18" fmla="*/ 24 w 121"/>
                  <a:gd name="T19" fmla="*/ 28 h 67"/>
                  <a:gd name="T20" fmla="*/ 24 w 121"/>
                  <a:gd name="T21" fmla="*/ 29 h 67"/>
                  <a:gd name="T22" fmla="*/ 24 w 121"/>
                  <a:gd name="T23" fmla="*/ 29 h 67"/>
                  <a:gd name="T24" fmla="*/ 0 w 121"/>
                  <a:gd name="T25" fmla="*/ 52 h 67"/>
                  <a:gd name="T26" fmla="*/ 5 w 121"/>
                  <a:gd name="T27" fmla="*/ 66 h 67"/>
                  <a:gd name="T28" fmla="*/ 11 w 121"/>
                  <a:gd name="T29" fmla="*/ 67 h 67"/>
                  <a:gd name="T30" fmla="*/ 102 w 121"/>
                  <a:gd name="T31" fmla="*/ 67 h 67"/>
                  <a:gd name="T32" fmla="*/ 113 w 121"/>
                  <a:gd name="T33" fmla="*/ 64 h 67"/>
                  <a:gd name="T34" fmla="*/ 121 w 121"/>
                  <a:gd name="T35" fmla="*/ 48 h 67"/>
                  <a:gd name="T36" fmla="*/ 118 w 121"/>
                  <a:gd name="T37" fmla="*/ 38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1" h="67">
                    <a:moveTo>
                      <a:pt x="118" y="38"/>
                    </a:moveTo>
                    <a:cubicBezTo>
                      <a:pt x="117" y="37"/>
                      <a:pt x="117" y="36"/>
                      <a:pt x="116" y="35"/>
                    </a:cubicBezTo>
                    <a:cubicBezTo>
                      <a:pt x="116" y="34"/>
                      <a:pt x="116" y="34"/>
                      <a:pt x="116" y="33"/>
                    </a:cubicBezTo>
                    <a:cubicBezTo>
                      <a:pt x="116" y="23"/>
                      <a:pt x="108" y="14"/>
                      <a:pt x="99" y="11"/>
                    </a:cubicBezTo>
                    <a:cubicBezTo>
                      <a:pt x="97" y="10"/>
                      <a:pt x="95" y="10"/>
                      <a:pt x="92" y="10"/>
                    </a:cubicBezTo>
                    <a:cubicBezTo>
                      <a:pt x="87" y="10"/>
                      <a:pt x="82" y="12"/>
                      <a:pt x="78" y="15"/>
                    </a:cubicBezTo>
                    <a:cubicBezTo>
                      <a:pt x="76" y="10"/>
                      <a:pt x="73" y="7"/>
                      <a:pt x="69" y="5"/>
                    </a:cubicBezTo>
                    <a:cubicBezTo>
                      <a:pt x="67" y="3"/>
                      <a:pt x="65" y="2"/>
                      <a:pt x="63" y="2"/>
                    </a:cubicBezTo>
                    <a:cubicBezTo>
                      <a:pt x="60" y="1"/>
                      <a:pt x="57" y="0"/>
                      <a:pt x="53" y="0"/>
                    </a:cubicBezTo>
                    <a:cubicBezTo>
                      <a:pt x="37" y="0"/>
                      <a:pt x="25" y="12"/>
                      <a:pt x="24" y="28"/>
                    </a:cubicBezTo>
                    <a:cubicBezTo>
                      <a:pt x="24" y="29"/>
                      <a:pt x="24" y="29"/>
                      <a:pt x="24" y="29"/>
                    </a:cubicBezTo>
                    <a:cubicBezTo>
                      <a:pt x="24" y="29"/>
                      <a:pt x="24" y="29"/>
                      <a:pt x="24" y="29"/>
                    </a:cubicBezTo>
                    <a:cubicBezTo>
                      <a:pt x="11" y="29"/>
                      <a:pt x="0" y="39"/>
                      <a:pt x="0" y="52"/>
                    </a:cubicBezTo>
                    <a:cubicBezTo>
                      <a:pt x="0" y="57"/>
                      <a:pt x="2" y="62"/>
                      <a:pt x="5" y="66"/>
                    </a:cubicBezTo>
                    <a:cubicBezTo>
                      <a:pt x="7" y="67"/>
                      <a:pt x="9" y="67"/>
                      <a:pt x="11" y="67"/>
                    </a:cubicBezTo>
                    <a:cubicBezTo>
                      <a:pt x="102" y="67"/>
                      <a:pt x="102" y="67"/>
                      <a:pt x="102" y="67"/>
                    </a:cubicBezTo>
                    <a:cubicBezTo>
                      <a:pt x="106" y="67"/>
                      <a:pt x="110" y="66"/>
                      <a:pt x="113" y="64"/>
                    </a:cubicBezTo>
                    <a:cubicBezTo>
                      <a:pt x="118" y="61"/>
                      <a:pt x="121" y="55"/>
                      <a:pt x="121" y="48"/>
                    </a:cubicBezTo>
                    <a:cubicBezTo>
                      <a:pt x="121" y="45"/>
                      <a:pt x="120" y="41"/>
                      <a:pt x="118" y="3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grpSp>
    </p:spTree>
    <p:extLst>
      <p:ext uri="{BB962C8B-B14F-4D97-AF65-F5344CB8AC3E}">
        <p14:creationId xmlns:p14="http://schemas.microsoft.com/office/powerpoint/2010/main" val="14822208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5"/>
            <a:ext cx="4840694" cy="1799462"/>
          </a:xfrm>
          <a:noFill/>
        </p:spPr>
        <p:txBody>
          <a:bodyPr lIns="146304" tIns="91440" rIns="146304" bIns="91440" anchor="t" anchorCtr="0"/>
          <a:lstStyle>
            <a:lvl1pPr>
              <a:defRPr sz="4705" spc="-98"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2" y="3877277"/>
            <a:ext cx="4840694"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367"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sp>
        <p:nvSpPr>
          <p:cNvPr id="8" name="Rectangle 7"/>
          <p:cNvSpPr/>
          <p:nvPr userDrawn="1"/>
        </p:nvSpPr>
        <p:spPr bwMode="gray">
          <a:xfrm>
            <a:off x="5334973" y="0"/>
            <a:ext cx="6857027"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90" name="MS logo gray - EMF"/>
          <p:cNvPicPr>
            <a:picLocks noChangeAspect="1"/>
          </p:cNvPicPr>
          <p:nvPr userDrawn="1"/>
        </p:nvPicPr>
        <p:blipFill>
          <a:blip r:embed="rId2"/>
          <a:stretch>
            <a:fillRect/>
          </a:stretch>
        </p:blipFill>
        <p:spPr bwMode="black">
          <a:xfrm>
            <a:off x="454013" y="470067"/>
            <a:ext cx="1423303" cy="304828"/>
          </a:xfrm>
          <a:prstGeom prst="rect">
            <a:avLst/>
          </a:prstGeom>
        </p:spPr>
      </p:pic>
      <p:grpSp>
        <p:nvGrpSpPr>
          <p:cNvPr id="229" name="Group 228"/>
          <p:cNvGrpSpPr>
            <a:grpSpLocks noChangeAspect="1"/>
          </p:cNvGrpSpPr>
          <p:nvPr userDrawn="1"/>
        </p:nvGrpSpPr>
        <p:grpSpPr bwMode="gray">
          <a:xfrm>
            <a:off x="7350980" y="2084173"/>
            <a:ext cx="4332936" cy="3944786"/>
            <a:chOff x="8331487" y="2399994"/>
            <a:chExt cx="3607727" cy="3284076"/>
          </a:xfrm>
        </p:grpSpPr>
        <p:sp>
          <p:nvSpPr>
            <p:cNvPr id="230" name="Freeform 251"/>
            <p:cNvSpPr>
              <a:spLocks/>
            </p:cNvSpPr>
            <p:nvPr userDrawn="1"/>
          </p:nvSpPr>
          <p:spPr bwMode="gray">
            <a:xfrm>
              <a:off x="9772041" y="2625278"/>
              <a:ext cx="34904" cy="390283"/>
            </a:xfrm>
            <a:custGeom>
              <a:avLst/>
              <a:gdLst>
                <a:gd name="T0" fmla="*/ 11 w 11"/>
                <a:gd name="T1" fmla="*/ 123 h 123"/>
                <a:gd name="T2" fmla="*/ 0 w 11"/>
                <a:gd name="T3" fmla="*/ 123 h 123"/>
                <a:gd name="T4" fmla="*/ 2 w 11"/>
                <a:gd name="T5" fmla="*/ 0 h 123"/>
                <a:gd name="T6" fmla="*/ 9 w 11"/>
                <a:gd name="T7" fmla="*/ 0 h 123"/>
                <a:gd name="T8" fmla="*/ 11 w 11"/>
                <a:gd name="T9" fmla="*/ 123 h 123"/>
              </a:gdLst>
              <a:ahLst/>
              <a:cxnLst>
                <a:cxn ang="0">
                  <a:pos x="T0" y="T1"/>
                </a:cxn>
                <a:cxn ang="0">
                  <a:pos x="T2" y="T3"/>
                </a:cxn>
                <a:cxn ang="0">
                  <a:pos x="T4" y="T5"/>
                </a:cxn>
                <a:cxn ang="0">
                  <a:pos x="T6" y="T7"/>
                </a:cxn>
                <a:cxn ang="0">
                  <a:pos x="T8" y="T9"/>
                </a:cxn>
              </a:cxnLst>
              <a:rect l="0" t="0" r="r" b="b"/>
              <a:pathLst>
                <a:path w="11" h="123">
                  <a:moveTo>
                    <a:pt x="11" y="123"/>
                  </a:moveTo>
                  <a:lnTo>
                    <a:pt x="0" y="123"/>
                  </a:lnTo>
                  <a:lnTo>
                    <a:pt x="2" y="0"/>
                  </a:lnTo>
                  <a:lnTo>
                    <a:pt x="9" y="0"/>
                  </a:lnTo>
                  <a:lnTo>
                    <a:pt x="11" y="1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1" name="Freeform 252"/>
            <p:cNvSpPr>
              <a:spLocks/>
            </p:cNvSpPr>
            <p:nvPr userDrawn="1"/>
          </p:nvSpPr>
          <p:spPr bwMode="gray">
            <a:xfrm>
              <a:off x="9654638" y="2618931"/>
              <a:ext cx="145959" cy="44422"/>
            </a:xfrm>
            <a:custGeom>
              <a:avLst/>
              <a:gdLst>
                <a:gd name="T0" fmla="*/ 47 w 49"/>
                <a:gd name="T1" fmla="*/ 0 h 15"/>
                <a:gd name="T2" fmla="*/ 1 w 49"/>
                <a:gd name="T3" fmla="*/ 11 h 15"/>
                <a:gd name="T4" fmla="*/ 49 w 49"/>
                <a:gd name="T5" fmla="*/ 8 h 15"/>
                <a:gd name="T6" fmla="*/ 47 w 49"/>
                <a:gd name="T7" fmla="*/ 0 h 15"/>
              </a:gdLst>
              <a:ahLst/>
              <a:cxnLst>
                <a:cxn ang="0">
                  <a:pos x="T0" y="T1"/>
                </a:cxn>
                <a:cxn ang="0">
                  <a:pos x="T2" y="T3"/>
                </a:cxn>
                <a:cxn ang="0">
                  <a:pos x="T4" y="T5"/>
                </a:cxn>
                <a:cxn ang="0">
                  <a:pos x="T6" y="T7"/>
                </a:cxn>
              </a:cxnLst>
              <a:rect l="0" t="0" r="r" b="b"/>
              <a:pathLst>
                <a:path w="49" h="15">
                  <a:moveTo>
                    <a:pt x="47" y="0"/>
                  </a:moveTo>
                  <a:cubicBezTo>
                    <a:pt x="1" y="6"/>
                    <a:pt x="0" y="10"/>
                    <a:pt x="1" y="11"/>
                  </a:cubicBezTo>
                  <a:cubicBezTo>
                    <a:pt x="1" y="12"/>
                    <a:pt x="3" y="15"/>
                    <a:pt x="49" y="8"/>
                  </a:cubicBezTo>
                  <a:lnTo>
                    <a:pt x="4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2" name="Freeform 253"/>
            <p:cNvSpPr>
              <a:spLocks/>
            </p:cNvSpPr>
            <p:nvPr userDrawn="1"/>
          </p:nvSpPr>
          <p:spPr bwMode="gray">
            <a:xfrm>
              <a:off x="9775213" y="2622105"/>
              <a:ext cx="98365" cy="126921"/>
            </a:xfrm>
            <a:custGeom>
              <a:avLst/>
              <a:gdLst>
                <a:gd name="T0" fmla="*/ 0 w 34"/>
                <a:gd name="T1" fmla="*/ 5 h 43"/>
                <a:gd name="T2" fmla="*/ 30 w 34"/>
                <a:gd name="T3" fmla="*/ 41 h 43"/>
                <a:gd name="T4" fmla="*/ 7 w 34"/>
                <a:gd name="T5" fmla="*/ 0 h 43"/>
                <a:gd name="T6" fmla="*/ 0 w 34"/>
                <a:gd name="T7" fmla="*/ 5 h 43"/>
              </a:gdLst>
              <a:ahLst/>
              <a:cxnLst>
                <a:cxn ang="0">
                  <a:pos x="T0" y="T1"/>
                </a:cxn>
                <a:cxn ang="0">
                  <a:pos x="T2" y="T3"/>
                </a:cxn>
                <a:cxn ang="0">
                  <a:pos x="T4" y="T5"/>
                </a:cxn>
                <a:cxn ang="0">
                  <a:pos x="T6" y="T7"/>
                </a:cxn>
              </a:cxnLst>
              <a:rect l="0" t="0" r="r" b="b"/>
              <a:pathLst>
                <a:path w="34" h="43">
                  <a:moveTo>
                    <a:pt x="0" y="5"/>
                  </a:moveTo>
                  <a:cubicBezTo>
                    <a:pt x="26" y="43"/>
                    <a:pt x="29" y="42"/>
                    <a:pt x="30" y="41"/>
                  </a:cubicBezTo>
                  <a:cubicBezTo>
                    <a:pt x="31" y="40"/>
                    <a:pt x="34" y="38"/>
                    <a:pt x="7" y="0"/>
                  </a:cubicBezTo>
                  <a:lnTo>
                    <a:pt x="0"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3" name="Freeform 254"/>
            <p:cNvSpPr>
              <a:spLocks/>
            </p:cNvSpPr>
            <p:nvPr userDrawn="1"/>
          </p:nvSpPr>
          <p:spPr bwMode="gray">
            <a:xfrm>
              <a:off x="9775213" y="2501531"/>
              <a:ext cx="63460" cy="139613"/>
            </a:xfrm>
            <a:custGeom>
              <a:avLst/>
              <a:gdLst>
                <a:gd name="T0" fmla="*/ 0 w 22"/>
                <a:gd name="T1" fmla="*/ 45 h 47"/>
                <a:gd name="T2" fmla="*/ 18 w 22"/>
                <a:gd name="T3" fmla="*/ 1 h 47"/>
                <a:gd name="T4" fmla="*/ 8 w 22"/>
                <a:gd name="T5" fmla="*/ 47 h 47"/>
                <a:gd name="T6" fmla="*/ 0 w 22"/>
                <a:gd name="T7" fmla="*/ 45 h 47"/>
              </a:gdLst>
              <a:ahLst/>
              <a:cxnLst>
                <a:cxn ang="0">
                  <a:pos x="T0" y="T1"/>
                </a:cxn>
                <a:cxn ang="0">
                  <a:pos x="T2" y="T3"/>
                </a:cxn>
                <a:cxn ang="0">
                  <a:pos x="T4" y="T5"/>
                </a:cxn>
                <a:cxn ang="0">
                  <a:pos x="T6" y="T7"/>
                </a:cxn>
              </a:cxnLst>
              <a:rect l="0" t="0" r="r" b="b"/>
              <a:pathLst>
                <a:path w="22" h="47">
                  <a:moveTo>
                    <a:pt x="0" y="45"/>
                  </a:moveTo>
                  <a:cubicBezTo>
                    <a:pt x="14" y="0"/>
                    <a:pt x="17" y="1"/>
                    <a:pt x="18" y="1"/>
                  </a:cubicBezTo>
                  <a:cubicBezTo>
                    <a:pt x="19" y="2"/>
                    <a:pt x="22" y="3"/>
                    <a:pt x="8" y="47"/>
                  </a:cubicBezTo>
                  <a:lnTo>
                    <a:pt x="0" y="4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4" name="Freeform 255"/>
            <p:cNvSpPr>
              <a:spLocks/>
            </p:cNvSpPr>
            <p:nvPr userDrawn="1"/>
          </p:nvSpPr>
          <p:spPr bwMode="gray">
            <a:xfrm>
              <a:off x="9480123" y="2688738"/>
              <a:ext cx="41250" cy="307784"/>
            </a:xfrm>
            <a:custGeom>
              <a:avLst/>
              <a:gdLst>
                <a:gd name="T0" fmla="*/ 13 w 13"/>
                <a:gd name="T1" fmla="*/ 97 h 97"/>
                <a:gd name="T2" fmla="*/ 0 w 13"/>
                <a:gd name="T3" fmla="*/ 97 h 97"/>
                <a:gd name="T4" fmla="*/ 2 w 13"/>
                <a:gd name="T5" fmla="*/ 0 h 97"/>
                <a:gd name="T6" fmla="*/ 11 w 13"/>
                <a:gd name="T7" fmla="*/ 0 h 97"/>
                <a:gd name="T8" fmla="*/ 13 w 13"/>
                <a:gd name="T9" fmla="*/ 97 h 97"/>
              </a:gdLst>
              <a:ahLst/>
              <a:cxnLst>
                <a:cxn ang="0">
                  <a:pos x="T0" y="T1"/>
                </a:cxn>
                <a:cxn ang="0">
                  <a:pos x="T2" y="T3"/>
                </a:cxn>
                <a:cxn ang="0">
                  <a:pos x="T4" y="T5"/>
                </a:cxn>
                <a:cxn ang="0">
                  <a:pos x="T6" y="T7"/>
                </a:cxn>
                <a:cxn ang="0">
                  <a:pos x="T8" y="T9"/>
                </a:cxn>
              </a:cxnLst>
              <a:rect l="0" t="0" r="r" b="b"/>
              <a:pathLst>
                <a:path w="13" h="97">
                  <a:moveTo>
                    <a:pt x="13" y="97"/>
                  </a:moveTo>
                  <a:lnTo>
                    <a:pt x="0" y="97"/>
                  </a:lnTo>
                  <a:lnTo>
                    <a:pt x="2" y="0"/>
                  </a:lnTo>
                  <a:lnTo>
                    <a:pt x="11" y="0"/>
                  </a:lnTo>
                  <a:lnTo>
                    <a:pt x="13" y="9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5" name="Freeform 256"/>
            <p:cNvSpPr>
              <a:spLocks/>
            </p:cNvSpPr>
            <p:nvPr userDrawn="1"/>
          </p:nvSpPr>
          <p:spPr bwMode="gray">
            <a:xfrm>
              <a:off x="9483295" y="2676046"/>
              <a:ext cx="164997" cy="92019"/>
            </a:xfrm>
            <a:custGeom>
              <a:avLst/>
              <a:gdLst>
                <a:gd name="T0" fmla="*/ 0 w 55"/>
                <a:gd name="T1" fmla="*/ 10 h 32"/>
                <a:gd name="T2" fmla="*/ 54 w 55"/>
                <a:gd name="T3" fmla="*/ 27 h 32"/>
                <a:gd name="T4" fmla="*/ 4 w 55"/>
                <a:gd name="T5" fmla="*/ 0 h 32"/>
                <a:gd name="T6" fmla="*/ 0 w 55"/>
                <a:gd name="T7" fmla="*/ 10 h 32"/>
              </a:gdLst>
              <a:ahLst/>
              <a:cxnLst>
                <a:cxn ang="0">
                  <a:pos x="T0" y="T1"/>
                </a:cxn>
                <a:cxn ang="0">
                  <a:pos x="T2" y="T3"/>
                </a:cxn>
                <a:cxn ang="0">
                  <a:pos x="T4" y="T5"/>
                </a:cxn>
                <a:cxn ang="0">
                  <a:pos x="T6" y="T7"/>
                </a:cxn>
              </a:cxnLst>
              <a:rect l="0" t="0" r="r" b="b"/>
              <a:pathLst>
                <a:path w="55" h="32">
                  <a:moveTo>
                    <a:pt x="0" y="10"/>
                  </a:moveTo>
                  <a:cubicBezTo>
                    <a:pt x="51" y="32"/>
                    <a:pt x="54" y="29"/>
                    <a:pt x="54" y="27"/>
                  </a:cubicBezTo>
                  <a:cubicBezTo>
                    <a:pt x="55" y="26"/>
                    <a:pt x="55" y="22"/>
                    <a:pt x="4" y="0"/>
                  </a:cubicBezTo>
                  <a:lnTo>
                    <a:pt x="0"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6" name="Freeform 257"/>
            <p:cNvSpPr>
              <a:spLocks/>
            </p:cNvSpPr>
            <p:nvPr userDrawn="1"/>
          </p:nvSpPr>
          <p:spPr bwMode="gray">
            <a:xfrm>
              <a:off x="9473777" y="2536433"/>
              <a:ext cx="41250" cy="164997"/>
            </a:xfrm>
            <a:custGeom>
              <a:avLst/>
              <a:gdLst>
                <a:gd name="T0" fmla="*/ 14 w 14"/>
                <a:gd name="T1" fmla="*/ 56 h 56"/>
                <a:gd name="T2" fmla="*/ 6 w 14"/>
                <a:gd name="T3" fmla="*/ 1 h 56"/>
                <a:gd name="T4" fmla="*/ 4 w 14"/>
                <a:gd name="T5" fmla="*/ 56 h 56"/>
                <a:gd name="T6" fmla="*/ 14 w 14"/>
                <a:gd name="T7" fmla="*/ 56 h 56"/>
              </a:gdLst>
              <a:ahLst/>
              <a:cxnLst>
                <a:cxn ang="0">
                  <a:pos x="T0" y="T1"/>
                </a:cxn>
                <a:cxn ang="0">
                  <a:pos x="T2" y="T3"/>
                </a:cxn>
                <a:cxn ang="0">
                  <a:pos x="T4" y="T5"/>
                </a:cxn>
                <a:cxn ang="0">
                  <a:pos x="T6" y="T7"/>
                </a:cxn>
              </a:cxnLst>
              <a:rect l="0" t="0" r="r" b="b"/>
              <a:pathLst>
                <a:path w="14" h="56">
                  <a:moveTo>
                    <a:pt x="14" y="56"/>
                  </a:moveTo>
                  <a:cubicBezTo>
                    <a:pt x="11" y="0"/>
                    <a:pt x="8" y="0"/>
                    <a:pt x="6" y="1"/>
                  </a:cubicBezTo>
                  <a:cubicBezTo>
                    <a:pt x="4" y="1"/>
                    <a:pt x="0" y="1"/>
                    <a:pt x="4" y="56"/>
                  </a:cubicBezTo>
                  <a:lnTo>
                    <a:pt x="14" y="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7" name="Freeform 258"/>
            <p:cNvSpPr>
              <a:spLocks/>
            </p:cNvSpPr>
            <p:nvPr userDrawn="1"/>
          </p:nvSpPr>
          <p:spPr bwMode="gray">
            <a:xfrm>
              <a:off x="9372240" y="2682392"/>
              <a:ext cx="142787" cy="126921"/>
            </a:xfrm>
            <a:custGeom>
              <a:avLst/>
              <a:gdLst>
                <a:gd name="T0" fmla="*/ 49 w 49"/>
                <a:gd name="T1" fmla="*/ 8 h 44"/>
                <a:gd name="T2" fmla="*/ 4 w 49"/>
                <a:gd name="T3" fmla="*/ 41 h 44"/>
                <a:gd name="T4" fmla="*/ 42 w 49"/>
                <a:gd name="T5" fmla="*/ 0 h 44"/>
                <a:gd name="T6" fmla="*/ 49 w 49"/>
                <a:gd name="T7" fmla="*/ 8 h 44"/>
              </a:gdLst>
              <a:ahLst/>
              <a:cxnLst>
                <a:cxn ang="0">
                  <a:pos x="T0" y="T1"/>
                </a:cxn>
                <a:cxn ang="0">
                  <a:pos x="T2" y="T3"/>
                </a:cxn>
                <a:cxn ang="0">
                  <a:pos x="T4" y="T5"/>
                </a:cxn>
                <a:cxn ang="0">
                  <a:pos x="T6" y="T7"/>
                </a:cxn>
              </a:cxnLst>
              <a:rect l="0" t="0" r="r" b="b"/>
              <a:pathLst>
                <a:path w="49" h="44">
                  <a:moveTo>
                    <a:pt x="49" y="8"/>
                  </a:moveTo>
                  <a:cubicBezTo>
                    <a:pt x="7" y="44"/>
                    <a:pt x="5" y="42"/>
                    <a:pt x="4" y="41"/>
                  </a:cubicBezTo>
                  <a:cubicBezTo>
                    <a:pt x="3" y="39"/>
                    <a:pt x="0" y="36"/>
                    <a:pt x="42" y="0"/>
                  </a:cubicBezTo>
                  <a:lnTo>
                    <a:pt x="49"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8" name="Freeform 259"/>
            <p:cNvSpPr>
              <a:spLocks/>
            </p:cNvSpPr>
            <p:nvPr userDrawn="1"/>
          </p:nvSpPr>
          <p:spPr bwMode="gray">
            <a:xfrm>
              <a:off x="9984633" y="2606239"/>
              <a:ext cx="38076" cy="326822"/>
            </a:xfrm>
            <a:custGeom>
              <a:avLst/>
              <a:gdLst>
                <a:gd name="T0" fmla="*/ 12 w 12"/>
                <a:gd name="T1" fmla="*/ 103 h 103"/>
                <a:gd name="T2" fmla="*/ 0 w 12"/>
                <a:gd name="T3" fmla="*/ 103 h 103"/>
                <a:gd name="T4" fmla="*/ 2 w 12"/>
                <a:gd name="T5" fmla="*/ 0 h 103"/>
                <a:gd name="T6" fmla="*/ 10 w 12"/>
                <a:gd name="T7" fmla="*/ 0 h 103"/>
                <a:gd name="T8" fmla="*/ 12 w 12"/>
                <a:gd name="T9" fmla="*/ 103 h 103"/>
              </a:gdLst>
              <a:ahLst/>
              <a:cxnLst>
                <a:cxn ang="0">
                  <a:pos x="T0" y="T1"/>
                </a:cxn>
                <a:cxn ang="0">
                  <a:pos x="T2" y="T3"/>
                </a:cxn>
                <a:cxn ang="0">
                  <a:pos x="T4" y="T5"/>
                </a:cxn>
                <a:cxn ang="0">
                  <a:pos x="T6" y="T7"/>
                </a:cxn>
                <a:cxn ang="0">
                  <a:pos x="T8" y="T9"/>
                </a:cxn>
              </a:cxnLst>
              <a:rect l="0" t="0" r="r" b="b"/>
              <a:pathLst>
                <a:path w="12" h="103">
                  <a:moveTo>
                    <a:pt x="12" y="103"/>
                  </a:moveTo>
                  <a:lnTo>
                    <a:pt x="0" y="103"/>
                  </a:lnTo>
                  <a:lnTo>
                    <a:pt x="2" y="0"/>
                  </a:lnTo>
                  <a:lnTo>
                    <a:pt x="10" y="0"/>
                  </a:lnTo>
                  <a:lnTo>
                    <a:pt x="12" y="10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9" name="Freeform 260"/>
            <p:cNvSpPr>
              <a:spLocks/>
            </p:cNvSpPr>
            <p:nvPr userDrawn="1"/>
          </p:nvSpPr>
          <p:spPr bwMode="gray">
            <a:xfrm>
              <a:off x="9940210" y="2469800"/>
              <a:ext cx="82499" cy="149133"/>
            </a:xfrm>
            <a:custGeom>
              <a:avLst/>
              <a:gdLst>
                <a:gd name="T0" fmla="*/ 28 w 28"/>
                <a:gd name="T1" fmla="*/ 47 h 51"/>
                <a:gd name="T2" fmla="*/ 3 w 28"/>
                <a:gd name="T3" fmla="*/ 1 h 51"/>
                <a:gd name="T4" fmla="*/ 19 w 28"/>
                <a:gd name="T5" fmla="*/ 51 h 51"/>
                <a:gd name="T6" fmla="*/ 28 w 28"/>
                <a:gd name="T7" fmla="*/ 47 h 51"/>
              </a:gdLst>
              <a:ahLst/>
              <a:cxnLst>
                <a:cxn ang="0">
                  <a:pos x="T0" y="T1"/>
                </a:cxn>
                <a:cxn ang="0">
                  <a:pos x="T2" y="T3"/>
                </a:cxn>
                <a:cxn ang="0">
                  <a:pos x="T4" y="T5"/>
                </a:cxn>
                <a:cxn ang="0">
                  <a:pos x="T6" y="T7"/>
                </a:cxn>
              </a:cxnLst>
              <a:rect l="0" t="0" r="r" b="b"/>
              <a:pathLst>
                <a:path w="28" h="51">
                  <a:moveTo>
                    <a:pt x="28" y="47"/>
                  </a:moveTo>
                  <a:cubicBezTo>
                    <a:pt x="8" y="0"/>
                    <a:pt x="5" y="0"/>
                    <a:pt x="3" y="1"/>
                  </a:cubicBezTo>
                  <a:cubicBezTo>
                    <a:pt x="2" y="2"/>
                    <a:pt x="0" y="4"/>
                    <a:pt x="19" y="51"/>
                  </a:cubicBezTo>
                  <a:lnTo>
                    <a:pt x="28" y="4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0" name="Freeform 261"/>
            <p:cNvSpPr>
              <a:spLocks/>
            </p:cNvSpPr>
            <p:nvPr userDrawn="1"/>
          </p:nvSpPr>
          <p:spPr bwMode="gray">
            <a:xfrm>
              <a:off x="9898962" y="2587201"/>
              <a:ext cx="117403" cy="133267"/>
            </a:xfrm>
            <a:custGeom>
              <a:avLst/>
              <a:gdLst>
                <a:gd name="T0" fmla="*/ 33 w 40"/>
                <a:gd name="T1" fmla="*/ 0 h 45"/>
                <a:gd name="T2" fmla="*/ 3 w 40"/>
                <a:gd name="T3" fmla="*/ 41 h 45"/>
                <a:gd name="T4" fmla="*/ 40 w 40"/>
                <a:gd name="T5" fmla="*/ 7 h 45"/>
                <a:gd name="T6" fmla="*/ 33 w 40"/>
                <a:gd name="T7" fmla="*/ 0 h 45"/>
              </a:gdLst>
              <a:ahLst/>
              <a:cxnLst>
                <a:cxn ang="0">
                  <a:pos x="T0" y="T1"/>
                </a:cxn>
                <a:cxn ang="0">
                  <a:pos x="T2" y="T3"/>
                </a:cxn>
                <a:cxn ang="0">
                  <a:pos x="T4" y="T5"/>
                </a:cxn>
                <a:cxn ang="0">
                  <a:pos x="T6" y="T7"/>
                </a:cxn>
              </a:cxnLst>
              <a:rect l="0" t="0" r="r" b="b"/>
              <a:pathLst>
                <a:path w="40" h="45">
                  <a:moveTo>
                    <a:pt x="33" y="0"/>
                  </a:moveTo>
                  <a:cubicBezTo>
                    <a:pt x="0" y="38"/>
                    <a:pt x="2" y="40"/>
                    <a:pt x="3" y="41"/>
                  </a:cubicBezTo>
                  <a:cubicBezTo>
                    <a:pt x="4" y="42"/>
                    <a:pt x="7" y="45"/>
                    <a:pt x="40" y="7"/>
                  </a:cubicBezTo>
                  <a:lnTo>
                    <a:pt x="3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0" name="Freeform 262"/>
            <p:cNvSpPr>
              <a:spLocks/>
            </p:cNvSpPr>
            <p:nvPr userDrawn="1"/>
          </p:nvSpPr>
          <p:spPr bwMode="gray">
            <a:xfrm>
              <a:off x="10000499" y="2587201"/>
              <a:ext cx="149133" cy="38076"/>
            </a:xfrm>
            <a:custGeom>
              <a:avLst/>
              <a:gdLst>
                <a:gd name="T0" fmla="*/ 0 w 51"/>
                <a:gd name="T1" fmla="*/ 0 h 13"/>
                <a:gd name="T2" fmla="*/ 50 w 51"/>
                <a:gd name="T3" fmla="*/ 8 h 13"/>
                <a:gd name="T4" fmla="*/ 0 w 51"/>
                <a:gd name="T5" fmla="*/ 10 h 13"/>
                <a:gd name="T6" fmla="*/ 0 w 51"/>
                <a:gd name="T7" fmla="*/ 0 h 13"/>
              </a:gdLst>
              <a:ahLst/>
              <a:cxnLst>
                <a:cxn ang="0">
                  <a:pos x="T0" y="T1"/>
                </a:cxn>
                <a:cxn ang="0">
                  <a:pos x="T2" y="T3"/>
                </a:cxn>
                <a:cxn ang="0">
                  <a:pos x="T4" y="T5"/>
                </a:cxn>
                <a:cxn ang="0">
                  <a:pos x="T6" y="T7"/>
                </a:cxn>
              </a:cxnLst>
              <a:rect l="0" t="0" r="r" b="b"/>
              <a:pathLst>
                <a:path w="51" h="13">
                  <a:moveTo>
                    <a:pt x="0" y="0"/>
                  </a:moveTo>
                  <a:cubicBezTo>
                    <a:pt x="51" y="3"/>
                    <a:pt x="50" y="6"/>
                    <a:pt x="50" y="8"/>
                  </a:cubicBezTo>
                  <a:cubicBezTo>
                    <a:pt x="50" y="9"/>
                    <a:pt x="50" y="13"/>
                    <a:pt x="0" y="1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1" name="Oval 263"/>
            <p:cNvSpPr>
              <a:spLocks noChangeArrowheads="1"/>
            </p:cNvSpPr>
            <p:nvPr userDrawn="1"/>
          </p:nvSpPr>
          <p:spPr bwMode="gray">
            <a:xfrm>
              <a:off x="8620233" y="2961618"/>
              <a:ext cx="2738319" cy="2722452"/>
            </a:xfrm>
            <a:prstGeom prst="ellipse">
              <a:avLst/>
            </a:pr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2" name="Freeform 264"/>
            <p:cNvSpPr>
              <a:spLocks/>
            </p:cNvSpPr>
            <p:nvPr userDrawn="1"/>
          </p:nvSpPr>
          <p:spPr bwMode="gray">
            <a:xfrm>
              <a:off x="8772538" y="3113923"/>
              <a:ext cx="2586014" cy="2570147"/>
            </a:xfrm>
            <a:custGeom>
              <a:avLst/>
              <a:gdLst>
                <a:gd name="T0" fmla="*/ 623 w 873"/>
                <a:gd name="T1" fmla="*/ 0 h 873"/>
                <a:gd name="T2" fmla="*/ 675 w 873"/>
                <a:gd name="T3" fmla="*/ 213 h 873"/>
                <a:gd name="T4" fmla="*/ 213 w 873"/>
                <a:gd name="T5" fmla="*/ 675 h 873"/>
                <a:gd name="T6" fmla="*/ 0 w 873"/>
                <a:gd name="T7" fmla="*/ 623 h 873"/>
                <a:gd name="T8" fmla="*/ 410 w 873"/>
                <a:gd name="T9" fmla="*/ 873 h 873"/>
                <a:gd name="T10" fmla="*/ 873 w 873"/>
                <a:gd name="T11" fmla="*/ 410 h 873"/>
                <a:gd name="T12" fmla="*/ 623 w 873"/>
                <a:gd name="T13" fmla="*/ 0 h 873"/>
              </a:gdLst>
              <a:ahLst/>
              <a:cxnLst>
                <a:cxn ang="0">
                  <a:pos x="T0" y="T1"/>
                </a:cxn>
                <a:cxn ang="0">
                  <a:pos x="T2" y="T3"/>
                </a:cxn>
                <a:cxn ang="0">
                  <a:pos x="T4" y="T5"/>
                </a:cxn>
                <a:cxn ang="0">
                  <a:pos x="T6" y="T7"/>
                </a:cxn>
                <a:cxn ang="0">
                  <a:pos x="T8" y="T9"/>
                </a:cxn>
                <a:cxn ang="0">
                  <a:pos x="T10" y="T11"/>
                </a:cxn>
                <a:cxn ang="0">
                  <a:pos x="T12" y="T13"/>
                </a:cxn>
              </a:cxnLst>
              <a:rect l="0" t="0" r="r" b="b"/>
              <a:pathLst>
                <a:path w="873" h="873">
                  <a:moveTo>
                    <a:pt x="623" y="0"/>
                  </a:moveTo>
                  <a:cubicBezTo>
                    <a:pt x="657" y="63"/>
                    <a:pt x="675" y="136"/>
                    <a:pt x="675" y="213"/>
                  </a:cubicBezTo>
                  <a:cubicBezTo>
                    <a:pt x="675" y="468"/>
                    <a:pt x="468" y="675"/>
                    <a:pt x="213" y="675"/>
                  </a:cubicBezTo>
                  <a:cubicBezTo>
                    <a:pt x="136" y="675"/>
                    <a:pt x="63" y="657"/>
                    <a:pt x="0" y="623"/>
                  </a:cubicBezTo>
                  <a:cubicBezTo>
                    <a:pt x="77" y="772"/>
                    <a:pt x="232" y="873"/>
                    <a:pt x="410" y="873"/>
                  </a:cubicBezTo>
                  <a:cubicBezTo>
                    <a:pt x="666" y="873"/>
                    <a:pt x="873" y="666"/>
                    <a:pt x="873" y="410"/>
                  </a:cubicBezTo>
                  <a:cubicBezTo>
                    <a:pt x="873" y="232"/>
                    <a:pt x="772" y="77"/>
                    <a:pt x="623" y="0"/>
                  </a:cubicBezTo>
                  <a:close/>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3" name="Oval 265"/>
            <p:cNvSpPr>
              <a:spLocks noChangeArrowheads="1"/>
            </p:cNvSpPr>
            <p:nvPr userDrawn="1"/>
          </p:nvSpPr>
          <p:spPr bwMode="gray">
            <a:xfrm>
              <a:off x="9867232" y="3745355"/>
              <a:ext cx="218939" cy="215765"/>
            </a:xfrm>
            <a:prstGeom prst="ellipse">
              <a:avLst/>
            </a:pr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4" name="Freeform 266"/>
            <p:cNvSpPr>
              <a:spLocks/>
            </p:cNvSpPr>
            <p:nvPr userDrawn="1"/>
          </p:nvSpPr>
          <p:spPr bwMode="gray">
            <a:xfrm>
              <a:off x="9959248" y="3745355"/>
              <a:ext cx="126921" cy="215765"/>
            </a:xfrm>
            <a:custGeom>
              <a:avLst/>
              <a:gdLst>
                <a:gd name="T0" fmla="*/ 31 w 42"/>
                <a:gd name="T1" fmla="*/ 36 h 73"/>
                <a:gd name="T2" fmla="*/ 0 w 42"/>
                <a:gd name="T3" fmla="*/ 0 h 73"/>
                <a:gd name="T4" fmla="*/ 5 w 42"/>
                <a:gd name="T5" fmla="*/ 0 h 73"/>
                <a:gd name="T6" fmla="*/ 42 w 42"/>
                <a:gd name="T7" fmla="*/ 36 h 73"/>
                <a:gd name="T8" fmla="*/ 5 w 42"/>
                <a:gd name="T9" fmla="*/ 73 h 73"/>
                <a:gd name="T10" fmla="*/ 0 w 42"/>
                <a:gd name="T11" fmla="*/ 72 h 73"/>
                <a:gd name="T12" fmla="*/ 31 w 42"/>
                <a:gd name="T13" fmla="*/ 36 h 73"/>
              </a:gdLst>
              <a:ahLst/>
              <a:cxnLst>
                <a:cxn ang="0">
                  <a:pos x="T0" y="T1"/>
                </a:cxn>
                <a:cxn ang="0">
                  <a:pos x="T2" y="T3"/>
                </a:cxn>
                <a:cxn ang="0">
                  <a:pos x="T4" y="T5"/>
                </a:cxn>
                <a:cxn ang="0">
                  <a:pos x="T6" y="T7"/>
                </a:cxn>
                <a:cxn ang="0">
                  <a:pos x="T8" y="T9"/>
                </a:cxn>
                <a:cxn ang="0">
                  <a:pos x="T10" y="T11"/>
                </a:cxn>
                <a:cxn ang="0">
                  <a:pos x="T12" y="T13"/>
                </a:cxn>
              </a:cxnLst>
              <a:rect l="0" t="0" r="r" b="b"/>
              <a:pathLst>
                <a:path w="42" h="73">
                  <a:moveTo>
                    <a:pt x="31" y="36"/>
                  </a:moveTo>
                  <a:cubicBezTo>
                    <a:pt x="31" y="18"/>
                    <a:pt x="18" y="3"/>
                    <a:pt x="0" y="0"/>
                  </a:cubicBezTo>
                  <a:cubicBezTo>
                    <a:pt x="2" y="0"/>
                    <a:pt x="3" y="0"/>
                    <a:pt x="5" y="0"/>
                  </a:cubicBezTo>
                  <a:cubicBezTo>
                    <a:pt x="25" y="0"/>
                    <a:pt x="42" y="16"/>
                    <a:pt x="42" y="36"/>
                  </a:cubicBezTo>
                  <a:cubicBezTo>
                    <a:pt x="42" y="56"/>
                    <a:pt x="25" y="73"/>
                    <a:pt x="5" y="73"/>
                  </a:cubicBezTo>
                  <a:cubicBezTo>
                    <a:pt x="3" y="73"/>
                    <a:pt x="2" y="73"/>
                    <a:pt x="0" y="72"/>
                  </a:cubicBezTo>
                  <a:cubicBezTo>
                    <a:pt x="18" y="70"/>
                    <a:pt x="31" y="55"/>
                    <a:pt x="31" y="36"/>
                  </a:cubicBez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5" name="Freeform 267"/>
            <p:cNvSpPr>
              <a:spLocks/>
            </p:cNvSpPr>
            <p:nvPr userDrawn="1"/>
          </p:nvSpPr>
          <p:spPr bwMode="gray">
            <a:xfrm>
              <a:off x="9965595" y="3815162"/>
              <a:ext cx="19038" cy="253842"/>
            </a:xfrm>
            <a:custGeom>
              <a:avLst/>
              <a:gdLst>
                <a:gd name="T0" fmla="*/ 3 w 6"/>
                <a:gd name="T1" fmla="*/ 86 h 86"/>
                <a:gd name="T2" fmla="*/ 0 w 6"/>
                <a:gd name="T3" fmla="*/ 84 h 86"/>
                <a:gd name="T4" fmla="*/ 0 w 6"/>
                <a:gd name="T5" fmla="*/ 3 h 86"/>
                <a:gd name="T6" fmla="*/ 3 w 6"/>
                <a:gd name="T7" fmla="*/ 0 h 86"/>
                <a:gd name="T8" fmla="*/ 6 w 6"/>
                <a:gd name="T9" fmla="*/ 3 h 86"/>
                <a:gd name="T10" fmla="*/ 6 w 6"/>
                <a:gd name="T11" fmla="*/ 84 h 86"/>
                <a:gd name="T12" fmla="*/ 3 w 6"/>
                <a:gd name="T13" fmla="*/ 86 h 86"/>
              </a:gdLst>
              <a:ahLst/>
              <a:cxnLst>
                <a:cxn ang="0">
                  <a:pos x="T0" y="T1"/>
                </a:cxn>
                <a:cxn ang="0">
                  <a:pos x="T2" y="T3"/>
                </a:cxn>
                <a:cxn ang="0">
                  <a:pos x="T4" y="T5"/>
                </a:cxn>
                <a:cxn ang="0">
                  <a:pos x="T6" y="T7"/>
                </a:cxn>
                <a:cxn ang="0">
                  <a:pos x="T8" y="T9"/>
                </a:cxn>
                <a:cxn ang="0">
                  <a:pos x="T10" y="T11"/>
                </a:cxn>
                <a:cxn ang="0">
                  <a:pos x="T12" y="T13"/>
                </a:cxn>
              </a:cxnLst>
              <a:rect l="0" t="0" r="r" b="b"/>
              <a:pathLst>
                <a:path w="6" h="86">
                  <a:moveTo>
                    <a:pt x="3" y="86"/>
                  </a:moveTo>
                  <a:cubicBezTo>
                    <a:pt x="2" y="86"/>
                    <a:pt x="0" y="85"/>
                    <a:pt x="0" y="84"/>
                  </a:cubicBezTo>
                  <a:cubicBezTo>
                    <a:pt x="0" y="3"/>
                    <a:pt x="0" y="3"/>
                    <a:pt x="0" y="3"/>
                  </a:cubicBezTo>
                  <a:cubicBezTo>
                    <a:pt x="0" y="1"/>
                    <a:pt x="2" y="0"/>
                    <a:pt x="3" y="0"/>
                  </a:cubicBezTo>
                  <a:cubicBezTo>
                    <a:pt x="5" y="0"/>
                    <a:pt x="6" y="1"/>
                    <a:pt x="6" y="3"/>
                  </a:cubicBezTo>
                  <a:cubicBezTo>
                    <a:pt x="6" y="84"/>
                    <a:pt x="6" y="84"/>
                    <a:pt x="6" y="84"/>
                  </a:cubicBezTo>
                  <a:cubicBezTo>
                    <a:pt x="6" y="85"/>
                    <a:pt x="5" y="86"/>
                    <a:pt x="3" y="86"/>
                  </a:cubicBez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6" name="Freeform 268"/>
            <p:cNvSpPr>
              <a:spLocks/>
            </p:cNvSpPr>
            <p:nvPr userDrawn="1"/>
          </p:nvSpPr>
          <p:spPr bwMode="gray">
            <a:xfrm>
              <a:off x="9924346" y="3869102"/>
              <a:ext cx="95191" cy="63460"/>
            </a:xfrm>
            <a:custGeom>
              <a:avLst/>
              <a:gdLst>
                <a:gd name="T0" fmla="*/ 17 w 32"/>
                <a:gd name="T1" fmla="*/ 21 h 21"/>
                <a:gd name="T2" fmla="*/ 1 w 32"/>
                <a:gd name="T3" fmla="*/ 5 h 21"/>
                <a:gd name="T4" fmla="*/ 1 w 32"/>
                <a:gd name="T5" fmla="*/ 1 h 21"/>
                <a:gd name="T6" fmla="*/ 5 w 32"/>
                <a:gd name="T7" fmla="*/ 1 h 21"/>
                <a:gd name="T8" fmla="*/ 18 w 32"/>
                <a:gd name="T9" fmla="*/ 14 h 21"/>
                <a:gd name="T10" fmla="*/ 27 w 32"/>
                <a:gd name="T11" fmla="*/ 7 h 21"/>
                <a:gd name="T12" fmla="*/ 31 w 32"/>
                <a:gd name="T13" fmla="*/ 8 h 21"/>
                <a:gd name="T14" fmla="*/ 30 w 32"/>
                <a:gd name="T15" fmla="*/ 12 h 21"/>
                <a:gd name="T16" fmla="*/ 17 w 32"/>
                <a:gd name="T17"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21">
                  <a:moveTo>
                    <a:pt x="17" y="21"/>
                  </a:moveTo>
                  <a:cubicBezTo>
                    <a:pt x="1" y="5"/>
                    <a:pt x="1" y="5"/>
                    <a:pt x="1" y="5"/>
                  </a:cubicBezTo>
                  <a:cubicBezTo>
                    <a:pt x="0" y="4"/>
                    <a:pt x="0" y="2"/>
                    <a:pt x="1" y="1"/>
                  </a:cubicBezTo>
                  <a:cubicBezTo>
                    <a:pt x="2" y="0"/>
                    <a:pt x="4" y="0"/>
                    <a:pt x="5" y="1"/>
                  </a:cubicBezTo>
                  <a:cubicBezTo>
                    <a:pt x="18" y="14"/>
                    <a:pt x="18" y="14"/>
                    <a:pt x="18" y="14"/>
                  </a:cubicBezTo>
                  <a:cubicBezTo>
                    <a:pt x="27" y="7"/>
                    <a:pt x="27" y="7"/>
                    <a:pt x="27" y="7"/>
                  </a:cubicBezTo>
                  <a:cubicBezTo>
                    <a:pt x="28" y="6"/>
                    <a:pt x="30" y="7"/>
                    <a:pt x="31" y="8"/>
                  </a:cubicBezTo>
                  <a:cubicBezTo>
                    <a:pt x="32" y="9"/>
                    <a:pt x="32" y="11"/>
                    <a:pt x="30" y="12"/>
                  </a:cubicBezTo>
                  <a:lnTo>
                    <a:pt x="17" y="21"/>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7" name="Oval 269"/>
            <p:cNvSpPr>
              <a:spLocks noChangeArrowheads="1"/>
            </p:cNvSpPr>
            <p:nvPr userDrawn="1"/>
          </p:nvSpPr>
          <p:spPr bwMode="gray">
            <a:xfrm>
              <a:off x="10070305" y="3421707"/>
              <a:ext cx="279226" cy="282400"/>
            </a:xfrm>
            <a:prstGeom prst="ellipse">
              <a:avLst/>
            </a:pr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8" name="Freeform 270"/>
            <p:cNvSpPr>
              <a:spLocks/>
            </p:cNvSpPr>
            <p:nvPr userDrawn="1"/>
          </p:nvSpPr>
          <p:spPr bwMode="gray">
            <a:xfrm>
              <a:off x="10187706" y="3421707"/>
              <a:ext cx="161825" cy="282400"/>
            </a:xfrm>
            <a:custGeom>
              <a:avLst/>
              <a:gdLst>
                <a:gd name="T0" fmla="*/ 41 w 55"/>
                <a:gd name="T1" fmla="*/ 48 h 95"/>
                <a:gd name="T2" fmla="*/ 0 w 55"/>
                <a:gd name="T3" fmla="*/ 1 h 95"/>
                <a:gd name="T4" fmla="*/ 7 w 55"/>
                <a:gd name="T5" fmla="*/ 0 h 95"/>
                <a:gd name="T6" fmla="*/ 55 w 55"/>
                <a:gd name="T7" fmla="*/ 48 h 95"/>
                <a:gd name="T8" fmla="*/ 7 w 55"/>
                <a:gd name="T9" fmla="*/ 95 h 95"/>
                <a:gd name="T10" fmla="*/ 0 w 55"/>
                <a:gd name="T11" fmla="*/ 95 h 95"/>
                <a:gd name="T12" fmla="*/ 41 w 55"/>
                <a:gd name="T13" fmla="*/ 48 h 95"/>
              </a:gdLst>
              <a:ahLst/>
              <a:cxnLst>
                <a:cxn ang="0">
                  <a:pos x="T0" y="T1"/>
                </a:cxn>
                <a:cxn ang="0">
                  <a:pos x="T2" y="T3"/>
                </a:cxn>
                <a:cxn ang="0">
                  <a:pos x="T4" y="T5"/>
                </a:cxn>
                <a:cxn ang="0">
                  <a:pos x="T6" y="T7"/>
                </a:cxn>
                <a:cxn ang="0">
                  <a:pos x="T8" y="T9"/>
                </a:cxn>
                <a:cxn ang="0">
                  <a:pos x="T10" y="T11"/>
                </a:cxn>
                <a:cxn ang="0">
                  <a:pos x="T12" y="T13"/>
                </a:cxn>
              </a:cxnLst>
              <a:rect l="0" t="0" r="r" b="b"/>
              <a:pathLst>
                <a:path w="55" h="95">
                  <a:moveTo>
                    <a:pt x="41" y="48"/>
                  </a:moveTo>
                  <a:cubicBezTo>
                    <a:pt x="41" y="24"/>
                    <a:pt x="23" y="4"/>
                    <a:pt x="0" y="1"/>
                  </a:cubicBezTo>
                  <a:cubicBezTo>
                    <a:pt x="3" y="0"/>
                    <a:pt x="5" y="0"/>
                    <a:pt x="7" y="0"/>
                  </a:cubicBezTo>
                  <a:cubicBezTo>
                    <a:pt x="34" y="0"/>
                    <a:pt x="55" y="21"/>
                    <a:pt x="55" y="48"/>
                  </a:cubicBezTo>
                  <a:cubicBezTo>
                    <a:pt x="55" y="74"/>
                    <a:pt x="34" y="95"/>
                    <a:pt x="7" y="95"/>
                  </a:cubicBezTo>
                  <a:cubicBezTo>
                    <a:pt x="5" y="95"/>
                    <a:pt x="3" y="95"/>
                    <a:pt x="0" y="95"/>
                  </a:cubicBezTo>
                  <a:cubicBezTo>
                    <a:pt x="23" y="91"/>
                    <a:pt x="41" y="72"/>
                    <a:pt x="41" y="48"/>
                  </a:cubicBez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9" name="Freeform 271"/>
            <p:cNvSpPr>
              <a:spLocks/>
            </p:cNvSpPr>
            <p:nvPr userDrawn="1"/>
          </p:nvSpPr>
          <p:spPr bwMode="gray">
            <a:xfrm>
              <a:off x="10203572" y="3513724"/>
              <a:ext cx="15866" cy="323648"/>
            </a:xfrm>
            <a:custGeom>
              <a:avLst/>
              <a:gdLst>
                <a:gd name="T0" fmla="*/ 2 w 5"/>
                <a:gd name="T1" fmla="*/ 110 h 110"/>
                <a:gd name="T2" fmla="*/ 0 w 5"/>
                <a:gd name="T3" fmla="*/ 108 h 110"/>
                <a:gd name="T4" fmla="*/ 0 w 5"/>
                <a:gd name="T5" fmla="*/ 3 h 110"/>
                <a:gd name="T6" fmla="*/ 2 w 5"/>
                <a:gd name="T7" fmla="*/ 0 h 110"/>
                <a:gd name="T8" fmla="*/ 5 w 5"/>
                <a:gd name="T9" fmla="*/ 3 h 110"/>
                <a:gd name="T10" fmla="*/ 5 w 5"/>
                <a:gd name="T11" fmla="*/ 108 h 110"/>
                <a:gd name="T12" fmla="*/ 2 w 5"/>
                <a:gd name="T13" fmla="*/ 110 h 110"/>
              </a:gdLst>
              <a:ahLst/>
              <a:cxnLst>
                <a:cxn ang="0">
                  <a:pos x="T0" y="T1"/>
                </a:cxn>
                <a:cxn ang="0">
                  <a:pos x="T2" y="T3"/>
                </a:cxn>
                <a:cxn ang="0">
                  <a:pos x="T4" y="T5"/>
                </a:cxn>
                <a:cxn ang="0">
                  <a:pos x="T6" y="T7"/>
                </a:cxn>
                <a:cxn ang="0">
                  <a:pos x="T8" y="T9"/>
                </a:cxn>
                <a:cxn ang="0">
                  <a:pos x="T10" y="T11"/>
                </a:cxn>
                <a:cxn ang="0">
                  <a:pos x="T12" y="T13"/>
                </a:cxn>
              </a:cxnLst>
              <a:rect l="0" t="0" r="r" b="b"/>
              <a:pathLst>
                <a:path w="5" h="110">
                  <a:moveTo>
                    <a:pt x="2" y="110"/>
                  </a:moveTo>
                  <a:cubicBezTo>
                    <a:pt x="1" y="110"/>
                    <a:pt x="0" y="109"/>
                    <a:pt x="0" y="108"/>
                  </a:cubicBezTo>
                  <a:cubicBezTo>
                    <a:pt x="0" y="3"/>
                    <a:pt x="0" y="3"/>
                    <a:pt x="0" y="3"/>
                  </a:cubicBezTo>
                  <a:cubicBezTo>
                    <a:pt x="0" y="1"/>
                    <a:pt x="1" y="0"/>
                    <a:pt x="2" y="0"/>
                  </a:cubicBezTo>
                  <a:cubicBezTo>
                    <a:pt x="4" y="0"/>
                    <a:pt x="5" y="1"/>
                    <a:pt x="5" y="3"/>
                  </a:cubicBezTo>
                  <a:cubicBezTo>
                    <a:pt x="5" y="108"/>
                    <a:pt x="5" y="108"/>
                    <a:pt x="5" y="108"/>
                  </a:cubicBezTo>
                  <a:cubicBezTo>
                    <a:pt x="5" y="109"/>
                    <a:pt x="4" y="110"/>
                    <a:pt x="2" y="110"/>
                  </a:cubicBez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0" name="Freeform 272"/>
            <p:cNvSpPr>
              <a:spLocks/>
            </p:cNvSpPr>
            <p:nvPr userDrawn="1"/>
          </p:nvSpPr>
          <p:spPr bwMode="gray">
            <a:xfrm>
              <a:off x="10149630" y="3589876"/>
              <a:ext cx="111057" cy="69806"/>
            </a:xfrm>
            <a:custGeom>
              <a:avLst/>
              <a:gdLst>
                <a:gd name="T0" fmla="*/ 20 w 38"/>
                <a:gd name="T1" fmla="*/ 23 h 23"/>
                <a:gd name="T2" fmla="*/ 0 w 38"/>
                <a:gd name="T3" fmla="*/ 4 h 23"/>
                <a:gd name="T4" fmla="*/ 0 w 38"/>
                <a:gd name="T5" fmla="*/ 0 h 23"/>
                <a:gd name="T6" fmla="*/ 4 w 38"/>
                <a:gd name="T7" fmla="*/ 0 h 23"/>
                <a:gd name="T8" fmla="*/ 21 w 38"/>
                <a:gd name="T9" fmla="*/ 18 h 23"/>
                <a:gd name="T10" fmla="*/ 34 w 38"/>
                <a:gd name="T11" fmla="*/ 9 h 23"/>
                <a:gd name="T12" fmla="*/ 37 w 38"/>
                <a:gd name="T13" fmla="*/ 9 h 23"/>
                <a:gd name="T14" fmla="*/ 37 w 38"/>
                <a:gd name="T15" fmla="*/ 12 h 23"/>
                <a:gd name="T16" fmla="*/ 20 w 38"/>
                <a:gd name="T1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23">
                  <a:moveTo>
                    <a:pt x="20" y="23"/>
                  </a:moveTo>
                  <a:cubicBezTo>
                    <a:pt x="0" y="4"/>
                    <a:pt x="0" y="4"/>
                    <a:pt x="0" y="4"/>
                  </a:cubicBezTo>
                  <a:cubicBezTo>
                    <a:pt x="0" y="3"/>
                    <a:pt x="0" y="1"/>
                    <a:pt x="0" y="0"/>
                  </a:cubicBezTo>
                  <a:cubicBezTo>
                    <a:pt x="1" y="0"/>
                    <a:pt x="3" y="0"/>
                    <a:pt x="4" y="0"/>
                  </a:cubicBezTo>
                  <a:cubicBezTo>
                    <a:pt x="21" y="18"/>
                    <a:pt x="21" y="18"/>
                    <a:pt x="21" y="18"/>
                  </a:cubicBezTo>
                  <a:cubicBezTo>
                    <a:pt x="34" y="9"/>
                    <a:pt x="34" y="9"/>
                    <a:pt x="34" y="9"/>
                  </a:cubicBezTo>
                  <a:cubicBezTo>
                    <a:pt x="35" y="8"/>
                    <a:pt x="36" y="8"/>
                    <a:pt x="37" y="9"/>
                  </a:cubicBezTo>
                  <a:cubicBezTo>
                    <a:pt x="38" y="10"/>
                    <a:pt x="38" y="12"/>
                    <a:pt x="37" y="12"/>
                  </a:cubicBezTo>
                  <a:lnTo>
                    <a:pt x="20" y="23"/>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1" name="Oval 273"/>
            <p:cNvSpPr>
              <a:spLocks noChangeArrowheads="1"/>
            </p:cNvSpPr>
            <p:nvPr userDrawn="1"/>
          </p:nvSpPr>
          <p:spPr bwMode="gray">
            <a:xfrm>
              <a:off x="9753003" y="3231326"/>
              <a:ext cx="282400" cy="279226"/>
            </a:xfrm>
            <a:prstGeom prst="ellipse">
              <a:avLst/>
            </a:pr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2" name="Freeform 274"/>
            <p:cNvSpPr>
              <a:spLocks/>
            </p:cNvSpPr>
            <p:nvPr userDrawn="1"/>
          </p:nvSpPr>
          <p:spPr bwMode="gray">
            <a:xfrm>
              <a:off x="9873578" y="3231326"/>
              <a:ext cx="161825" cy="279226"/>
            </a:xfrm>
            <a:custGeom>
              <a:avLst/>
              <a:gdLst>
                <a:gd name="T0" fmla="*/ 40 w 54"/>
                <a:gd name="T1" fmla="*/ 48 h 95"/>
                <a:gd name="T2" fmla="*/ 0 w 54"/>
                <a:gd name="T3" fmla="*/ 0 h 95"/>
                <a:gd name="T4" fmla="*/ 6 w 54"/>
                <a:gd name="T5" fmla="*/ 0 h 95"/>
                <a:gd name="T6" fmla="*/ 54 w 54"/>
                <a:gd name="T7" fmla="*/ 48 h 95"/>
                <a:gd name="T8" fmla="*/ 6 w 54"/>
                <a:gd name="T9" fmla="*/ 95 h 95"/>
                <a:gd name="T10" fmla="*/ 0 w 54"/>
                <a:gd name="T11" fmla="*/ 95 h 95"/>
                <a:gd name="T12" fmla="*/ 40 w 54"/>
                <a:gd name="T13" fmla="*/ 48 h 95"/>
              </a:gdLst>
              <a:ahLst/>
              <a:cxnLst>
                <a:cxn ang="0">
                  <a:pos x="T0" y="T1"/>
                </a:cxn>
                <a:cxn ang="0">
                  <a:pos x="T2" y="T3"/>
                </a:cxn>
                <a:cxn ang="0">
                  <a:pos x="T4" y="T5"/>
                </a:cxn>
                <a:cxn ang="0">
                  <a:pos x="T6" y="T7"/>
                </a:cxn>
                <a:cxn ang="0">
                  <a:pos x="T8" y="T9"/>
                </a:cxn>
                <a:cxn ang="0">
                  <a:pos x="T10" y="T11"/>
                </a:cxn>
                <a:cxn ang="0">
                  <a:pos x="T12" y="T13"/>
                </a:cxn>
              </a:cxnLst>
              <a:rect l="0" t="0" r="r" b="b"/>
              <a:pathLst>
                <a:path w="54" h="95">
                  <a:moveTo>
                    <a:pt x="40" y="48"/>
                  </a:moveTo>
                  <a:cubicBezTo>
                    <a:pt x="40" y="24"/>
                    <a:pt x="23" y="4"/>
                    <a:pt x="0" y="0"/>
                  </a:cubicBezTo>
                  <a:cubicBezTo>
                    <a:pt x="2" y="0"/>
                    <a:pt x="4" y="0"/>
                    <a:pt x="6" y="0"/>
                  </a:cubicBezTo>
                  <a:cubicBezTo>
                    <a:pt x="33" y="0"/>
                    <a:pt x="54" y="21"/>
                    <a:pt x="54" y="48"/>
                  </a:cubicBezTo>
                  <a:cubicBezTo>
                    <a:pt x="54" y="74"/>
                    <a:pt x="33" y="95"/>
                    <a:pt x="6" y="95"/>
                  </a:cubicBezTo>
                  <a:cubicBezTo>
                    <a:pt x="4" y="95"/>
                    <a:pt x="2" y="95"/>
                    <a:pt x="0" y="95"/>
                  </a:cubicBezTo>
                  <a:cubicBezTo>
                    <a:pt x="23" y="91"/>
                    <a:pt x="40" y="71"/>
                    <a:pt x="40" y="48"/>
                  </a:cubicBez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3" name="Freeform 275"/>
            <p:cNvSpPr>
              <a:spLocks/>
            </p:cNvSpPr>
            <p:nvPr userDrawn="1"/>
          </p:nvSpPr>
          <p:spPr bwMode="gray">
            <a:xfrm>
              <a:off x="9886270" y="3323342"/>
              <a:ext cx="15866" cy="323648"/>
            </a:xfrm>
            <a:custGeom>
              <a:avLst/>
              <a:gdLst>
                <a:gd name="T0" fmla="*/ 2 w 5"/>
                <a:gd name="T1" fmla="*/ 110 h 110"/>
                <a:gd name="T2" fmla="*/ 0 w 5"/>
                <a:gd name="T3" fmla="*/ 108 h 110"/>
                <a:gd name="T4" fmla="*/ 0 w 5"/>
                <a:gd name="T5" fmla="*/ 3 h 110"/>
                <a:gd name="T6" fmla="*/ 2 w 5"/>
                <a:gd name="T7" fmla="*/ 0 h 110"/>
                <a:gd name="T8" fmla="*/ 5 w 5"/>
                <a:gd name="T9" fmla="*/ 3 h 110"/>
                <a:gd name="T10" fmla="*/ 5 w 5"/>
                <a:gd name="T11" fmla="*/ 108 h 110"/>
                <a:gd name="T12" fmla="*/ 2 w 5"/>
                <a:gd name="T13" fmla="*/ 110 h 110"/>
              </a:gdLst>
              <a:ahLst/>
              <a:cxnLst>
                <a:cxn ang="0">
                  <a:pos x="T0" y="T1"/>
                </a:cxn>
                <a:cxn ang="0">
                  <a:pos x="T2" y="T3"/>
                </a:cxn>
                <a:cxn ang="0">
                  <a:pos x="T4" y="T5"/>
                </a:cxn>
                <a:cxn ang="0">
                  <a:pos x="T6" y="T7"/>
                </a:cxn>
                <a:cxn ang="0">
                  <a:pos x="T8" y="T9"/>
                </a:cxn>
                <a:cxn ang="0">
                  <a:pos x="T10" y="T11"/>
                </a:cxn>
                <a:cxn ang="0">
                  <a:pos x="T12" y="T13"/>
                </a:cxn>
              </a:cxnLst>
              <a:rect l="0" t="0" r="r" b="b"/>
              <a:pathLst>
                <a:path w="5" h="110">
                  <a:moveTo>
                    <a:pt x="2" y="110"/>
                  </a:moveTo>
                  <a:cubicBezTo>
                    <a:pt x="1" y="110"/>
                    <a:pt x="0" y="109"/>
                    <a:pt x="0" y="108"/>
                  </a:cubicBezTo>
                  <a:cubicBezTo>
                    <a:pt x="0" y="3"/>
                    <a:pt x="0" y="3"/>
                    <a:pt x="0" y="3"/>
                  </a:cubicBezTo>
                  <a:cubicBezTo>
                    <a:pt x="0" y="1"/>
                    <a:pt x="1" y="0"/>
                    <a:pt x="2" y="0"/>
                  </a:cubicBezTo>
                  <a:cubicBezTo>
                    <a:pt x="4" y="0"/>
                    <a:pt x="5" y="1"/>
                    <a:pt x="5" y="3"/>
                  </a:cubicBezTo>
                  <a:cubicBezTo>
                    <a:pt x="5" y="108"/>
                    <a:pt x="5" y="108"/>
                    <a:pt x="5" y="108"/>
                  </a:cubicBezTo>
                  <a:cubicBezTo>
                    <a:pt x="5" y="109"/>
                    <a:pt x="4" y="110"/>
                    <a:pt x="2" y="110"/>
                  </a:cubicBez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4" name="Freeform 276"/>
            <p:cNvSpPr>
              <a:spLocks/>
            </p:cNvSpPr>
            <p:nvPr userDrawn="1"/>
          </p:nvSpPr>
          <p:spPr bwMode="gray">
            <a:xfrm>
              <a:off x="9832328" y="3399495"/>
              <a:ext cx="114229" cy="66634"/>
            </a:xfrm>
            <a:custGeom>
              <a:avLst/>
              <a:gdLst>
                <a:gd name="T0" fmla="*/ 20 w 38"/>
                <a:gd name="T1" fmla="*/ 23 h 23"/>
                <a:gd name="T2" fmla="*/ 0 w 38"/>
                <a:gd name="T3" fmla="*/ 3 h 23"/>
                <a:gd name="T4" fmla="*/ 0 w 38"/>
                <a:gd name="T5" fmla="*/ 0 h 23"/>
                <a:gd name="T6" fmla="*/ 4 w 38"/>
                <a:gd name="T7" fmla="*/ 0 h 23"/>
                <a:gd name="T8" fmla="*/ 21 w 38"/>
                <a:gd name="T9" fmla="*/ 18 h 23"/>
                <a:gd name="T10" fmla="*/ 34 w 38"/>
                <a:gd name="T11" fmla="*/ 9 h 23"/>
                <a:gd name="T12" fmla="*/ 37 w 38"/>
                <a:gd name="T13" fmla="*/ 9 h 23"/>
                <a:gd name="T14" fmla="*/ 37 w 38"/>
                <a:gd name="T15" fmla="*/ 12 h 23"/>
                <a:gd name="T16" fmla="*/ 20 w 38"/>
                <a:gd name="T1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23">
                  <a:moveTo>
                    <a:pt x="20" y="23"/>
                  </a:moveTo>
                  <a:cubicBezTo>
                    <a:pt x="0" y="3"/>
                    <a:pt x="0" y="3"/>
                    <a:pt x="0" y="3"/>
                  </a:cubicBezTo>
                  <a:cubicBezTo>
                    <a:pt x="0" y="3"/>
                    <a:pt x="0" y="1"/>
                    <a:pt x="0" y="0"/>
                  </a:cubicBezTo>
                  <a:cubicBezTo>
                    <a:pt x="1" y="0"/>
                    <a:pt x="3" y="0"/>
                    <a:pt x="4" y="0"/>
                  </a:cubicBezTo>
                  <a:cubicBezTo>
                    <a:pt x="21" y="18"/>
                    <a:pt x="21" y="18"/>
                    <a:pt x="21" y="18"/>
                  </a:cubicBezTo>
                  <a:cubicBezTo>
                    <a:pt x="34" y="9"/>
                    <a:pt x="34" y="9"/>
                    <a:pt x="34" y="9"/>
                  </a:cubicBezTo>
                  <a:cubicBezTo>
                    <a:pt x="35" y="8"/>
                    <a:pt x="36" y="8"/>
                    <a:pt x="37" y="9"/>
                  </a:cubicBezTo>
                  <a:cubicBezTo>
                    <a:pt x="38" y="10"/>
                    <a:pt x="38" y="11"/>
                    <a:pt x="37" y="12"/>
                  </a:cubicBezTo>
                  <a:lnTo>
                    <a:pt x="20" y="23"/>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5" name="Freeform 277"/>
            <p:cNvSpPr>
              <a:spLocks/>
            </p:cNvSpPr>
            <p:nvPr userDrawn="1"/>
          </p:nvSpPr>
          <p:spPr bwMode="gray">
            <a:xfrm>
              <a:off x="9146955" y="2825179"/>
              <a:ext cx="1304113" cy="450569"/>
            </a:xfrm>
            <a:custGeom>
              <a:avLst/>
              <a:gdLst>
                <a:gd name="T0" fmla="*/ 87 w 441"/>
                <a:gd name="T1" fmla="*/ 44 h 153"/>
                <a:gd name="T2" fmla="*/ 138 w 441"/>
                <a:gd name="T3" fmla="*/ 46 h 153"/>
                <a:gd name="T4" fmla="*/ 183 w 441"/>
                <a:gd name="T5" fmla="*/ 52 h 153"/>
                <a:gd name="T6" fmla="*/ 256 w 441"/>
                <a:gd name="T7" fmla="*/ 12 h 153"/>
                <a:gd name="T8" fmla="*/ 296 w 441"/>
                <a:gd name="T9" fmla="*/ 9 h 153"/>
                <a:gd name="T10" fmla="*/ 411 w 441"/>
                <a:gd name="T11" fmla="*/ 82 h 153"/>
                <a:gd name="T12" fmla="*/ 0 w 441"/>
                <a:gd name="T13" fmla="*/ 146 h 153"/>
                <a:gd name="T14" fmla="*/ 87 w 441"/>
                <a:gd name="T15" fmla="*/ 44 h 1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1" h="153">
                  <a:moveTo>
                    <a:pt x="87" y="44"/>
                  </a:moveTo>
                  <a:cubicBezTo>
                    <a:pt x="100" y="29"/>
                    <a:pt x="118" y="23"/>
                    <a:pt x="138" y="46"/>
                  </a:cubicBezTo>
                  <a:cubicBezTo>
                    <a:pt x="155" y="61"/>
                    <a:pt x="174" y="57"/>
                    <a:pt x="183" y="52"/>
                  </a:cubicBezTo>
                  <a:cubicBezTo>
                    <a:pt x="192" y="47"/>
                    <a:pt x="256" y="12"/>
                    <a:pt x="256" y="12"/>
                  </a:cubicBezTo>
                  <a:cubicBezTo>
                    <a:pt x="256" y="12"/>
                    <a:pt x="272" y="0"/>
                    <a:pt x="296" y="9"/>
                  </a:cubicBezTo>
                  <a:cubicBezTo>
                    <a:pt x="359" y="31"/>
                    <a:pt x="441" y="103"/>
                    <a:pt x="411" y="82"/>
                  </a:cubicBezTo>
                  <a:cubicBezTo>
                    <a:pt x="62" y="128"/>
                    <a:pt x="129" y="153"/>
                    <a:pt x="0" y="146"/>
                  </a:cubicBezTo>
                  <a:cubicBezTo>
                    <a:pt x="46" y="118"/>
                    <a:pt x="74" y="58"/>
                    <a:pt x="87" y="44"/>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6" name="Rectangle 278"/>
            <p:cNvSpPr>
              <a:spLocks noChangeArrowheads="1"/>
            </p:cNvSpPr>
            <p:nvPr userDrawn="1"/>
          </p:nvSpPr>
          <p:spPr bwMode="gray">
            <a:xfrm>
              <a:off x="9169167" y="3244018"/>
              <a:ext cx="28558" cy="9519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7" name="Oval 279"/>
            <p:cNvSpPr>
              <a:spLocks noChangeArrowheads="1"/>
            </p:cNvSpPr>
            <p:nvPr userDrawn="1"/>
          </p:nvSpPr>
          <p:spPr bwMode="gray">
            <a:xfrm>
              <a:off x="9045418" y="2980656"/>
              <a:ext cx="276054" cy="27605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8" name="Rectangle 280"/>
            <p:cNvSpPr>
              <a:spLocks noChangeArrowheads="1"/>
            </p:cNvSpPr>
            <p:nvPr userDrawn="1"/>
          </p:nvSpPr>
          <p:spPr bwMode="gray">
            <a:xfrm>
              <a:off x="9162821" y="3037770"/>
              <a:ext cx="44422" cy="158651"/>
            </a:xfrm>
            <a:prstGeom prst="rect">
              <a:avLst/>
            </a:prstGeom>
            <a:solidFill>
              <a:srgbClr val="107C1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9" name="Freeform 281"/>
            <p:cNvSpPr>
              <a:spLocks/>
            </p:cNvSpPr>
            <p:nvPr userDrawn="1"/>
          </p:nvSpPr>
          <p:spPr bwMode="gray">
            <a:xfrm>
              <a:off x="9089841" y="3094885"/>
              <a:ext cx="187209" cy="47596"/>
            </a:xfrm>
            <a:custGeom>
              <a:avLst/>
              <a:gdLst>
                <a:gd name="T0" fmla="*/ 54 w 59"/>
                <a:gd name="T1" fmla="*/ 0 h 15"/>
                <a:gd name="T2" fmla="*/ 59 w 59"/>
                <a:gd name="T3" fmla="*/ 15 h 15"/>
                <a:gd name="T4" fmla="*/ 0 w 59"/>
                <a:gd name="T5" fmla="*/ 15 h 15"/>
                <a:gd name="T6" fmla="*/ 4 w 59"/>
                <a:gd name="T7" fmla="*/ 0 h 15"/>
                <a:gd name="T8" fmla="*/ 54 w 59"/>
                <a:gd name="T9" fmla="*/ 0 h 15"/>
              </a:gdLst>
              <a:ahLst/>
              <a:cxnLst>
                <a:cxn ang="0">
                  <a:pos x="T0" y="T1"/>
                </a:cxn>
                <a:cxn ang="0">
                  <a:pos x="T2" y="T3"/>
                </a:cxn>
                <a:cxn ang="0">
                  <a:pos x="T4" y="T5"/>
                </a:cxn>
                <a:cxn ang="0">
                  <a:pos x="T6" y="T7"/>
                </a:cxn>
                <a:cxn ang="0">
                  <a:pos x="T8" y="T9"/>
                </a:cxn>
              </a:cxnLst>
              <a:rect l="0" t="0" r="r" b="b"/>
              <a:pathLst>
                <a:path w="59" h="15">
                  <a:moveTo>
                    <a:pt x="54" y="0"/>
                  </a:moveTo>
                  <a:lnTo>
                    <a:pt x="59" y="15"/>
                  </a:lnTo>
                  <a:lnTo>
                    <a:pt x="0" y="15"/>
                  </a:lnTo>
                  <a:lnTo>
                    <a:pt x="4" y="0"/>
                  </a:lnTo>
                  <a:lnTo>
                    <a:pt x="54" y="0"/>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0" name="Rectangle 282"/>
            <p:cNvSpPr>
              <a:spLocks noChangeArrowheads="1"/>
            </p:cNvSpPr>
            <p:nvPr userDrawn="1"/>
          </p:nvSpPr>
          <p:spPr bwMode="gray">
            <a:xfrm>
              <a:off x="8617061" y="3564492"/>
              <a:ext cx="377591" cy="56479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1" name="Rectangle 283"/>
            <p:cNvSpPr>
              <a:spLocks noChangeArrowheads="1"/>
            </p:cNvSpPr>
            <p:nvPr userDrawn="1"/>
          </p:nvSpPr>
          <p:spPr bwMode="gray">
            <a:xfrm>
              <a:off x="8617061" y="3564492"/>
              <a:ext cx="377591" cy="564798"/>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2" name="Rectangle 284"/>
            <p:cNvSpPr>
              <a:spLocks noChangeArrowheads="1"/>
            </p:cNvSpPr>
            <p:nvPr userDrawn="1"/>
          </p:nvSpPr>
          <p:spPr bwMode="gray">
            <a:xfrm>
              <a:off x="8680522" y="3631126"/>
              <a:ext cx="38076" cy="43470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3" name="Rectangle 285"/>
            <p:cNvSpPr>
              <a:spLocks noChangeArrowheads="1"/>
            </p:cNvSpPr>
            <p:nvPr userDrawn="1"/>
          </p:nvSpPr>
          <p:spPr bwMode="gray">
            <a:xfrm>
              <a:off x="8750328" y="3631126"/>
              <a:ext cx="41250" cy="43470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4" name="Rectangle 286"/>
            <p:cNvSpPr>
              <a:spLocks noChangeArrowheads="1"/>
            </p:cNvSpPr>
            <p:nvPr userDrawn="1"/>
          </p:nvSpPr>
          <p:spPr bwMode="gray">
            <a:xfrm>
              <a:off x="8823307" y="3631126"/>
              <a:ext cx="38076" cy="43470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5" name="Rectangle 287"/>
            <p:cNvSpPr>
              <a:spLocks noChangeArrowheads="1"/>
            </p:cNvSpPr>
            <p:nvPr userDrawn="1"/>
          </p:nvSpPr>
          <p:spPr bwMode="gray">
            <a:xfrm>
              <a:off x="8896287" y="3631126"/>
              <a:ext cx="38076" cy="43470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6" name="Rectangle 288"/>
            <p:cNvSpPr>
              <a:spLocks noChangeArrowheads="1"/>
            </p:cNvSpPr>
            <p:nvPr userDrawn="1"/>
          </p:nvSpPr>
          <p:spPr bwMode="gray">
            <a:xfrm>
              <a:off x="9369066" y="3564492"/>
              <a:ext cx="374417" cy="56479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7" name="Rectangle 289"/>
            <p:cNvSpPr>
              <a:spLocks noChangeArrowheads="1"/>
            </p:cNvSpPr>
            <p:nvPr userDrawn="1"/>
          </p:nvSpPr>
          <p:spPr bwMode="gray">
            <a:xfrm>
              <a:off x="9369066" y="3564492"/>
              <a:ext cx="374417" cy="564798"/>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8" name="Rectangle 290"/>
            <p:cNvSpPr>
              <a:spLocks noChangeArrowheads="1"/>
            </p:cNvSpPr>
            <p:nvPr userDrawn="1"/>
          </p:nvSpPr>
          <p:spPr bwMode="gray">
            <a:xfrm>
              <a:off x="8994650" y="3361418"/>
              <a:ext cx="377591" cy="76787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9" name="Rectangle 291"/>
            <p:cNvSpPr>
              <a:spLocks noChangeArrowheads="1"/>
            </p:cNvSpPr>
            <p:nvPr userDrawn="1"/>
          </p:nvSpPr>
          <p:spPr bwMode="gray">
            <a:xfrm>
              <a:off x="9054938" y="3424879"/>
              <a:ext cx="41250" cy="60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0" name="Rectangle 292"/>
            <p:cNvSpPr>
              <a:spLocks noChangeArrowheads="1"/>
            </p:cNvSpPr>
            <p:nvPr userDrawn="1"/>
          </p:nvSpPr>
          <p:spPr bwMode="gray">
            <a:xfrm>
              <a:off x="9127917" y="3424879"/>
              <a:ext cx="38076" cy="60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1" name="Rectangle 293"/>
            <p:cNvSpPr>
              <a:spLocks noChangeArrowheads="1"/>
            </p:cNvSpPr>
            <p:nvPr userDrawn="1"/>
          </p:nvSpPr>
          <p:spPr bwMode="gray">
            <a:xfrm>
              <a:off x="9200897" y="3424879"/>
              <a:ext cx="38076" cy="60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6" name="Rectangle 294"/>
            <p:cNvSpPr>
              <a:spLocks noChangeArrowheads="1"/>
            </p:cNvSpPr>
            <p:nvPr userDrawn="1"/>
          </p:nvSpPr>
          <p:spPr bwMode="gray">
            <a:xfrm>
              <a:off x="9270704" y="3424879"/>
              <a:ext cx="41250" cy="60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7" name="Rectangle 295"/>
            <p:cNvSpPr>
              <a:spLocks noChangeArrowheads="1"/>
            </p:cNvSpPr>
            <p:nvPr userDrawn="1"/>
          </p:nvSpPr>
          <p:spPr bwMode="gray">
            <a:xfrm>
              <a:off x="9054938" y="3523244"/>
              <a:ext cx="41250" cy="60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8" name="Rectangle 296"/>
            <p:cNvSpPr>
              <a:spLocks noChangeArrowheads="1"/>
            </p:cNvSpPr>
            <p:nvPr userDrawn="1"/>
          </p:nvSpPr>
          <p:spPr bwMode="gray">
            <a:xfrm>
              <a:off x="9127917" y="3523244"/>
              <a:ext cx="38076" cy="60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9" name="Rectangle 297"/>
            <p:cNvSpPr>
              <a:spLocks noChangeArrowheads="1"/>
            </p:cNvSpPr>
            <p:nvPr userDrawn="1"/>
          </p:nvSpPr>
          <p:spPr bwMode="gray">
            <a:xfrm>
              <a:off x="9200897" y="3523244"/>
              <a:ext cx="38076" cy="60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0" name="Rectangle 298"/>
            <p:cNvSpPr>
              <a:spLocks noChangeArrowheads="1"/>
            </p:cNvSpPr>
            <p:nvPr userDrawn="1"/>
          </p:nvSpPr>
          <p:spPr bwMode="gray">
            <a:xfrm>
              <a:off x="9270704" y="3523244"/>
              <a:ext cx="41250" cy="60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1" name="Rectangle 299"/>
            <p:cNvSpPr>
              <a:spLocks noChangeArrowheads="1"/>
            </p:cNvSpPr>
            <p:nvPr userDrawn="1"/>
          </p:nvSpPr>
          <p:spPr bwMode="gray">
            <a:xfrm>
              <a:off x="9054938" y="3621606"/>
              <a:ext cx="41250" cy="5394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2" name="Rectangle 300"/>
            <p:cNvSpPr>
              <a:spLocks noChangeArrowheads="1"/>
            </p:cNvSpPr>
            <p:nvPr userDrawn="1"/>
          </p:nvSpPr>
          <p:spPr bwMode="gray">
            <a:xfrm>
              <a:off x="9127917" y="3621606"/>
              <a:ext cx="38076" cy="5394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3" name="Rectangle 301"/>
            <p:cNvSpPr>
              <a:spLocks noChangeArrowheads="1"/>
            </p:cNvSpPr>
            <p:nvPr userDrawn="1"/>
          </p:nvSpPr>
          <p:spPr bwMode="gray">
            <a:xfrm>
              <a:off x="9200897" y="3621606"/>
              <a:ext cx="38076" cy="5394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4" name="Rectangle 302"/>
            <p:cNvSpPr>
              <a:spLocks noChangeArrowheads="1"/>
            </p:cNvSpPr>
            <p:nvPr userDrawn="1"/>
          </p:nvSpPr>
          <p:spPr bwMode="gray">
            <a:xfrm>
              <a:off x="9270704" y="3621606"/>
              <a:ext cx="41250" cy="5394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5" name="Rectangle 303"/>
            <p:cNvSpPr>
              <a:spLocks noChangeArrowheads="1"/>
            </p:cNvSpPr>
            <p:nvPr userDrawn="1"/>
          </p:nvSpPr>
          <p:spPr bwMode="gray">
            <a:xfrm>
              <a:off x="9054938" y="3716797"/>
              <a:ext cx="41250" cy="571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6" name="Rectangle 304"/>
            <p:cNvSpPr>
              <a:spLocks noChangeArrowheads="1"/>
            </p:cNvSpPr>
            <p:nvPr userDrawn="1"/>
          </p:nvSpPr>
          <p:spPr bwMode="gray">
            <a:xfrm>
              <a:off x="9127917" y="3716797"/>
              <a:ext cx="38076" cy="571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7" name="Rectangle 305"/>
            <p:cNvSpPr>
              <a:spLocks noChangeArrowheads="1"/>
            </p:cNvSpPr>
            <p:nvPr userDrawn="1"/>
          </p:nvSpPr>
          <p:spPr bwMode="gray">
            <a:xfrm>
              <a:off x="9200897" y="3716797"/>
              <a:ext cx="38076" cy="571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8" name="Rectangle 306"/>
            <p:cNvSpPr>
              <a:spLocks noChangeArrowheads="1"/>
            </p:cNvSpPr>
            <p:nvPr userDrawn="1"/>
          </p:nvSpPr>
          <p:spPr bwMode="gray">
            <a:xfrm>
              <a:off x="9270704" y="3716797"/>
              <a:ext cx="41250" cy="571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9" name="Rectangle 307"/>
            <p:cNvSpPr>
              <a:spLocks noChangeArrowheads="1"/>
            </p:cNvSpPr>
            <p:nvPr userDrawn="1"/>
          </p:nvSpPr>
          <p:spPr bwMode="gray">
            <a:xfrm>
              <a:off x="9054938" y="3815162"/>
              <a:ext cx="41250" cy="5394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0" name="Rectangle 308"/>
            <p:cNvSpPr>
              <a:spLocks noChangeArrowheads="1"/>
            </p:cNvSpPr>
            <p:nvPr userDrawn="1"/>
          </p:nvSpPr>
          <p:spPr bwMode="gray">
            <a:xfrm>
              <a:off x="9127917" y="3815162"/>
              <a:ext cx="38076" cy="5394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1" name="Rectangle 309"/>
            <p:cNvSpPr>
              <a:spLocks noChangeArrowheads="1"/>
            </p:cNvSpPr>
            <p:nvPr userDrawn="1"/>
          </p:nvSpPr>
          <p:spPr bwMode="gray">
            <a:xfrm>
              <a:off x="9200897" y="3815162"/>
              <a:ext cx="38076" cy="5394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2" name="Rectangle 310"/>
            <p:cNvSpPr>
              <a:spLocks noChangeArrowheads="1"/>
            </p:cNvSpPr>
            <p:nvPr userDrawn="1"/>
          </p:nvSpPr>
          <p:spPr bwMode="gray">
            <a:xfrm>
              <a:off x="9270704" y="3815162"/>
              <a:ext cx="41250" cy="5394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3" name="Rectangle 311"/>
            <p:cNvSpPr>
              <a:spLocks noChangeArrowheads="1"/>
            </p:cNvSpPr>
            <p:nvPr userDrawn="1"/>
          </p:nvSpPr>
          <p:spPr bwMode="gray">
            <a:xfrm>
              <a:off x="9054938" y="3910352"/>
              <a:ext cx="41250" cy="571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4" name="Rectangle 312"/>
            <p:cNvSpPr>
              <a:spLocks noChangeArrowheads="1"/>
            </p:cNvSpPr>
            <p:nvPr userDrawn="1"/>
          </p:nvSpPr>
          <p:spPr bwMode="gray">
            <a:xfrm>
              <a:off x="9127917" y="3910352"/>
              <a:ext cx="38076" cy="571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5" name="Rectangle 313"/>
            <p:cNvSpPr>
              <a:spLocks noChangeArrowheads="1"/>
            </p:cNvSpPr>
            <p:nvPr userDrawn="1"/>
          </p:nvSpPr>
          <p:spPr bwMode="gray">
            <a:xfrm>
              <a:off x="9200897" y="3910352"/>
              <a:ext cx="38076" cy="571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6" name="Rectangle 314"/>
            <p:cNvSpPr>
              <a:spLocks noChangeArrowheads="1"/>
            </p:cNvSpPr>
            <p:nvPr userDrawn="1"/>
          </p:nvSpPr>
          <p:spPr bwMode="gray">
            <a:xfrm>
              <a:off x="9270704" y="3910352"/>
              <a:ext cx="41250" cy="571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7" name="Rectangle 315"/>
            <p:cNvSpPr>
              <a:spLocks noChangeArrowheads="1"/>
            </p:cNvSpPr>
            <p:nvPr userDrawn="1"/>
          </p:nvSpPr>
          <p:spPr bwMode="gray">
            <a:xfrm>
              <a:off x="9054938" y="4005543"/>
              <a:ext cx="41250" cy="60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8" name="Rectangle 316"/>
            <p:cNvSpPr>
              <a:spLocks noChangeArrowheads="1"/>
            </p:cNvSpPr>
            <p:nvPr userDrawn="1"/>
          </p:nvSpPr>
          <p:spPr bwMode="gray">
            <a:xfrm>
              <a:off x="9127917" y="4005543"/>
              <a:ext cx="38076" cy="60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9" name="Rectangle 317"/>
            <p:cNvSpPr>
              <a:spLocks noChangeArrowheads="1"/>
            </p:cNvSpPr>
            <p:nvPr userDrawn="1"/>
          </p:nvSpPr>
          <p:spPr bwMode="gray">
            <a:xfrm>
              <a:off x="9200897" y="4005543"/>
              <a:ext cx="38076" cy="60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0" name="Rectangle 318"/>
            <p:cNvSpPr>
              <a:spLocks noChangeArrowheads="1"/>
            </p:cNvSpPr>
            <p:nvPr userDrawn="1"/>
          </p:nvSpPr>
          <p:spPr bwMode="gray">
            <a:xfrm>
              <a:off x="9270704" y="4005543"/>
              <a:ext cx="41250" cy="60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1" name="Rectangle 319"/>
            <p:cNvSpPr>
              <a:spLocks noChangeArrowheads="1"/>
            </p:cNvSpPr>
            <p:nvPr userDrawn="1"/>
          </p:nvSpPr>
          <p:spPr bwMode="gray">
            <a:xfrm>
              <a:off x="8617061" y="3529590"/>
              <a:ext cx="377591" cy="38076"/>
            </a:xfrm>
            <a:prstGeom prst="rect">
              <a:avLst/>
            </a:prstGeom>
            <a:solidFill>
              <a:srgbClr val="107C1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2" name="Rectangle 320"/>
            <p:cNvSpPr>
              <a:spLocks noChangeArrowheads="1"/>
            </p:cNvSpPr>
            <p:nvPr userDrawn="1"/>
          </p:nvSpPr>
          <p:spPr bwMode="gray">
            <a:xfrm>
              <a:off x="8994650" y="3323342"/>
              <a:ext cx="377591" cy="38076"/>
            </a:xfrm>
            <a:prstGeom prst="rect">
              <a:avLst/>
            </a:prstGeom>
            <a:solidFill>
              <a:srgbClr val="107C1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3" name="Rectangle 321"/>
            <p:cNvSpPr>
              <a:spLocks noChangeArrowheads="1"/>
            </p:cNvSpPr>
            <p:nvPr userDrawn="1"/>
          </p:nvSpPr>
          <p:spPr bwMode="gray">
            <a:xfrm>
              <a:off x="9372240" y="3529590"/>
              <a:ext cx="371245" cy="38076"/>
            </a:xfrm>
            <a:prstGeom prst="rect">
              <a:avLst/>
            </a:prstGeom>
            <a:solidFill>
              <a:srgbClr val="107C1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4" name="Rectangle 322"/>
            <p:cNvSpPr>
              <a:spLocks noChangeArrowheads="1"/>
            </p:cNvSpPr>
            <p:nvPr userDrawn="1"/>
          </p:nvSpPr>
          <p:spPr bwMode="gray">
            <a:xfrm>
              <a:off x="9429355" y="3631126"/>
              <a:ext cx="41250" cy="43470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5" name="Rectangle 323"/>
            <p:cNvSpPr>
              <a:spLocks noChangeArrowheads="1"/>
            </p:cNvSpPr>
            <p:nvPr userDrawn="1"/>
          </p:nvSpPr>
          <p:spPr bwMode="gray">
            <a:xfrm>
              <a:off x="9502333" y="3631126"/>
              <a:ext cx="38076" cy="43470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6" name="Rectangle 324"/>
            <p:cNvSpPr>
              <a:spLocks noChangeArrowheads="1"/>
            </p:cNvSpPr>
            <p:nvPr userDrawn="1"/>
          </p:nvSpPr>
          <p:spPr bwMode="gray">
            <a:xfrm>
              <a:off x="9572140" y="3631126"/>
              <a:ext cx="41250" cy="43470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7" name="Rectangle 325"/>
            <p:cNvSpPr>
              <a:spLocks noChangeArrowheads="1"/>
            </p:cNvSpPr>
            <p:nvPr userDrawn="1"/>
          </p:nvSpPr>
          <p:spPr bwMode="gray">
            <a:xfrm>
              <a:off x="9648292" y="3631126"/>
              <a:ext cx="38076" cy="43470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8" name="Rectangle 326"/>
            <p:cNvSpPr>
              <a:spLocks noChangeArrowheads="1"/>
            </p:cNvSpPr>
            <p:nvPr userDrawn="1"/>
          </p:nvSpPr>
          <p:spPr bwMode="gray">
            <a:xfrm>
              <a:off x="8515525" y="4129290"/>
              <a:ext cx="1335843" cy="571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9" name="Freeform 327"/>
            <p:cNvSpPr>
              <a:spLocks/>
            </p:cNvSpPr>
            <p:nvPr userDrawn="1"/>
          </p:nvSpPr>
          <p:spPr bwMode="gray">
            <a:xfrm>
              <a:off x="10257513" y="2485665"/>
              <a:ext cx="1066135" cy="542588"/>
            </a:xfrm>
            <a:custGeom>
              <a:avLst/>
              <a:gdLst>
                <a:gd name="T0" fmla="*/ 338 w 361"/>
                <a:gd name="T1" fmla="*/ 0 h 184"/>
                <a:gd name="T2" fmla="*/ 310 w 361"/>
                <a:gd name="T3" fmla="*/ 46 h 184"/>
                <a:gd name="T4" fmla="*/ 88 w 361"/>
                <a:gd name="T5" fmla="*/ 46 h 184"/>
                <a:gd name="T6" fmla="*/ 0 w 361"/>
                <a:gd name="T7" fmla="*/ 184 h 184"/>
                <a:gd name="T8" fmla="*/ 81 w 361"/>
                <a:gd name="T9" fmla="*/ 184 h 184"/>
                <a:gd name="T10" fmla="*/ 215 w 361"/>
                <a:gd name="T11" fmla="*/ 78 h 184"/>
                <a:gd name="T12" fmla="*/ 290 w 361"/>
                <a:gd name="T13" fmla="*/ 78 h 184"/>
                <a:gd name="T14" fmla="*/ 349 w 361"/>
                <a:gd name="T15" fmla="*/ 79 h 184"/>
                <a:gd name="T16" fmla="*/ 361 w 361"/>
                <a:gd name="T17" fmla="*/ 0 h 184"/>
                <a:gd name="T18" fmla="*/ 338 w 361"/>
                <a:gd name="T19"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1" h="184">
                  <a:moveTo>
                    <a:pt x="338" y="0"/>
                  </a:moveTo>
                  <a:cubicBezTo>
                    <a:pt x="310" y="46"/>
                    <a:pt x="310" y="46"/>
                    <a:pt x="310" y="46"/>
                  </a:cubicBezTo>
                  <a:cubicBezTo>
                    <a:pt x="88" y="46"/>
                    <a:pt x="88" y="46"/>
                    <a:pt x="88" y="46"/>
                  </a:cubicBezTo>
                  <a:cubicBezTo>
                    <a:pt x="12" y="46"/>
                    <a:pt x="0" y="108"/>
                    <a:pt x="0" y="184"/>
                  </a:cubicBezTo>
                  <a:cubicBezTo>
                    <a:pt x="81" y="184"/>
                    <a:pt x="81" y="184"/>
                    <a:pt x="81" y="184"/>
                  </a:cubicBezTo>
                  <a:cubicBezTo>
                    <a:pt x="146" y="184"/>
                    <a:pt x="201" y="139"/>
                    <a:pt x="215" y="78"/>
                  </a:cubicBezTo>
                  <a:cubicBezTo>
                    <a:pt x="290" y="78"/>
                    <a:pt x="290" y="78"/>
                    <a:pt x="290" y="78"/>
                  </a:cubicBezTo>
                  <a:cubicBezTo>
                    <a:pt x="349" y="79"/>
                    <a:pt x="349" y="79"/>
                    <a:pt x="349" y="79"/>
                  </a:cubicBezTo>
                  <a:cubicBezTo>
                    <a:pt x="361" y="0"/>
                    <a:pt x="361" y="0"/>
                    <a:pt x="361" y="0"/>
                  </a:cubicBezTo>
                  <a:lnTo>
                    <a:pt x="338" y="0"/>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0" name="Freeform 328"/>
            <p:cNvSpPr>
              <a:spLocks/>
            </p:cNvSpPr>
            <p:nvPr userDrawn="1"/>
          </p:nvSpPr>
          <p:spPr bwMode="gray">
            <a:xfrm>
              <a:off x="10650967" y="2425378"/>
              <a:ext cx="19038" cy="225286"/>
            </a:xfrm>
            <a:custGeom>
              <a:avLst/>
              <a:gdLst>
                <a:gd name="T0" fmla="*/ 0 w 7"/>
                <a:gd name="T1" fmla="*/ 3 h 77"/>
                <a:gd name="T2" fmla="*/ 0 w 7"/>
                <a:gd name="T3" fmla="*/ 74 h 77"/>
                <a:gd name="T4" fmla="*/ 4 w 7"/>
                <a:gd name="T5" fmla="*/ 77 h 77"/>
                <a:gd name="T6" fmla="*/ 7 w 7"/>
                <a:gd name="T7" fmla="*/ 74 h 77"/>
                <a:gd name="T8" fmla="*/ 7 w 7"/>
                <a:gd name="T9" fmla="*/ 3 h 77"/>
                <a:gd name="T10" fmla="*/ 4 w 7"/>
                <a:gd name="T11" fmla="*/ 0 h 77"/>
                <a:gd name="T12" fmla="*/ 0 w 7"/>
                <a:gd name="T13" fmla="*/ 3 h 77"/>
              </a:gdLst>
              <a:ahLst/>
              <a:cxnLst>
                <a:cxn ang="0">
                  <a:pos x="T0" y="T1"/>
                </a:cxn>
                <a:cxn ang="0">
                  <a:pos x="T2" y="T3"/>
                </a:cxn>
                <a:cxn ang="0">
                  <a:pos x="T4" y="T5"/>
                </a:cxn>
                <a:cxn ang="0">
                  <a:pos x="T6" y="T7"/>
                </a:cxn>
                <a:cxn ang="0">
                  <a:pos x="T8" y="T9"/>
                </a:cxn>
                <a:cxn ang="0">
                  <a:pos x="T10" y="T11"/>
                </a:cxn>
                <a:cxn ang="0">
                  <a:pos x="T12" y="T13"/>
                </a:cxn>
              </a:cxnLst>
              <a:rect l="0" t="0" r="r" b="b"/>
              <a:pathLst>
                <a:path w="7" h="77">
                  <a:moveTo>
                    <a:pt x="0" y="3"/>
                  </a:moveTo>
                  <a:cubicBezTo>
                    <a:pt x="0" y="74"/>
                    <a:pt x="0" y="74"/>
                    <a:pt x="0" y="74"/>
                  </a:cubicBezTo>
                  <a:cubicBezTo>
                    <a:pt x="0" y="76"/>
                    <a:pt x="2" y="77"/>
                    <a:pt x="4" y="77"/>
                  </a:cubicBezTo>
                  <a:cubicBezTo>
                    <a:pt x="5" y="77"/>
                    <a:pt x="7" y="76"/>
                    <a:pt x="7" y="74"/>
                  </a:cubicBezTo>
                  <a:cubicBezTo>
                    <a:pt x="7" y="3"/>
                    <a:pt x="7" y="3"/>
                    <a:pt x="7" y="3"/>
                  </a:cubicBezTo>
                  <a:cubicBezTo>
                    <a:pt x="7" y="2"/>
                    <a:pt x="5" y="0"/>
                    <a:pt x="4" y="0"/>
                  </a:cubicBezTo>
                  <a:cubicBezTo>
                    <a:pt x="2" y="0"/>
                    <a:pt x="0" y="2"/>
                    <a:pt x="0"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1" name="Oval 329"/>
            <p:cNvSpPr>
              <a:spLocks noChangeArrowheads="1"/>
            </p:cNvSpPr>
            <p:nvPr userDrawn="1"/>
          </p:nvSpPr>
          <p:spPr bwMode="gray">
            <a:xfrm>
              <a:off x="10276551" y="2399994"/>
              <a:ext cx="767871" cy="72980"/>
            </a:xfrm>
            <a:prstGeom prst="ellipse">
              <a:avLst/>
            </a:pr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2" name="Freeform 330"/>
            <p:cNvSpPr>
              <a:spLocks/>
            </p:cNvSpPr>
            <p:nvPr userDrawn="1"/>
          </p:nvSpPr>
          <p:spPr bwMode="gray">
            <a:xfrm>
              <a:off x="10260687" y="2622105"/>
              <a:ext cx="485473" cy="307784"/>
            </a:xfrm>
            <a:custGeom>
              <a:avLst/>
              <a:gdLst>
                <a:gd name="T0" fmla="*/ 87 w 164"/>
                <a:gd name="T1" fmla="*/ 0 h 104"/>
                <a:gd name="T2" fmla="*/ 164 w 164"/>
                <a:gd name="T3" fmla="*/ 0 h 104"/>
                <a:gd name="T4" fmla="*/ 60 w 164"/>
                <a:gd name="T5" fmla="*/ 104 h 104"/>
                <a:gd name="T6" fmla="*/ 0 w 164"/>
                <a:gd name="T7" fmla="*/ 104 h 104"/>
                <a:gd name="T8" fmla="*/ 87 w 164"/>
                <a:gd name="T9" fmla="*/ 0 h 104"/>
              </a:gdLst>
              <a:ahLst/>
              <a:cxnLst>
                <a:cxn ang="0">
                  <a:pos x="T0" y="T1"/>
                </a:cxn>
                <a:cxn ang="0">
                  <a:pos x="T2" y="T3"/>
                </a:cxn>
                <a:cxn ang="0">
                  <a:pos x="T4" y="T5"/>
                </a:cxn>
                <a:cxn ang="0">
                  <a:pos x="T6" y="T7"/>
                </a:cxn>
                <a:cxn ang="0">
                  <a:pos x="T8" y="T9"/>
                </a:cxn>
              </a:cxnLst>
              <a:rect l="0" t="0" r="r" b="b"/>
              <a:pathLst>
                <a:path w="164" h="104">
                  <a:moveTo>
                    <a:pt x="87" y="0"/>
                  </a:moveTo>
                  <a:cubicBezTo>
                    <a:pt x="164" y="0"/>
                    <a:pt x="164" y="0"/>
                    <a:pt x="164" y="0"/>
                  </a:cubicBezTo>
                  <a:cubicBezTo>
                    <a:pt x="164" y="57"/>
                    <a:pt x="117" y="104"/>
                    <a:pt x="60" y="104"/>
                  </a:cubicBezTo>
                  <a:cubicBezTo>
                    <a:pt x="0" y="104"/>
                    <a:pt x="0" y="104"/>
                    <a:pt x="0" y="104"/>
                  </a:cubicBezTo>
                  <a:cubicBezTo>
                    <a:pt x="5" y="44"/>
                    <a:pt x="23" y="0"/>
                    <a:pt x="8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3" name="Freeform 331"/>
            <p:cNvSpPr>
              <a:spLocks/>
            </p:cNvSpPr>
            <p:nvPr userDrawn="1"/>
          </p:nvSpPr>
          <p:spPr bwMode="gray">
            <a:xfrm>
              <a:off x="10260687" y="2622105"/>
              <a:ext cx="434705" cy="307784"/>
            </a:xfrm>
            <a:custGeom>
              <a:avLst/>
              <a:gdLst>
                <a:gd name="T0" fmla="*/ 147 w 147"/>
                <a:gd name="T1" fmla="*/ 0 h 104"/>
                <a:gd name="T2" fmla="*/ 87 w 147"/>
                <a:gd name="T3" fmla="*/ 0 h 104"/>
                <a:gd name="T4" fmla="*/ 0 w 147"/>
                <a:gd name="T5" fmla="*/ 104 h 104"/>
                <a:gd name="T6" fmla="*/ 60 w 147"/>
                <a:gd name="T7" fmla="*/ 104 h 104"/>
                <a:gd name="T8" fmla="*/ 147 w 147"/>
                <a:gd name="T9" fmla="*/ 0 h 104"/>
              </a:gdLst>
              <a:ahLst/>
              <a:cxnLst>
                <a:cxn ang="0">
                  <a:pos x="T0" y="T1"/>
                </a:cxn>
                <a:cxn ang="0">
                  <a:pos x="T2" y="T3"/>
                </a:cxn>
                <a:cxn ang="0">
                  <a:pos x="T4" y="T5"/>
                </a:cxn>
                <a:cxn ang="0">
                  <a:pos x="T6" y="T7"/>
                </a:cxn>
                <a:cxn ang="0">
                  <a:pos x="T8" y="T9"/>
                </a:cxn>
              </a:cxnLst>
              <a:rect l="0" t="0" r="r" b="b"/>
              <a:pathLst>
                <a:path w="147" h="104">
                  <a:moveTo>
                    <a:pt x="147" y="0"/>
                  </a:moveTo>
                  <a:cubicBezTo>
                    <a:pt x="87" y="0"/>
                    <a:pt x="87" y="0"/>
                    <a:pt x="87" y="0"/>
                  </a:cubicBezTo>
                  <a:cubicBezTo>
                    <a:pt x="23" y="0"/>
                    <a:pt x="5" y="44"/>
                    <a:pt x="0" y="104"/>
                  </a:cubicBezTo>
                  <a:cubicBezTo>
                    <a:pt x="60" y="104"/>
                    <a:pt x="60" y="104"/>
                    <a:pt x="60" y="104"/>
                  </a:cubicBezTo>
                  <a:cubicBezTo>
                    <a:pt x="64" y="44"/>
                    <a:pt x="83" y="0"/>
                    <a:pt x="147" y="0"/>
                  </a:cubicBezTo>
                  <a:close/>
                </a:path>
              </a:pathLst>
            </a:custGeom>
            <a:solidFill>
              <a:srgbClr val="78C5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4" name="Freeform 332"/>
            <p:cNvSpPr>
              <a:spLocks/>
            </p:cNvSpPr>
            <p:nvPr userDrawn="1"/>
          </p:nvSpPr>
          <p:spPr bwMode="gray">
            <a:xfrm>
              <a:off x="11498165" y="2568163"/>
              <a:ext cx="415667" cy="22212"/>
            </a:xfrm>
            <a:custGeom>
              <a:avLst/>
              <a:gdLst>
                <a:gd name="T0" fmla="*/ 3 w 140"/>
                <a:gd name="T1" fmla="*/ 7 h 7"/>
                <a:gd name="T2" fmla="*/ 137 w 140"/>
                <a:gd name="T3" fmla="*/ 7 h 7"/>
                <a:gd name="T4" fmla="*/ 140 w 140"/>
                <a:gd name="T5" fmla="*/ 3 h 7"/>
                <a:gd name="T6" fmla="*/ 137 w 140"/>
                <a:gd name="T7" fmla="*/ 0 h 7"/>
                <a:gd name="T8" fmla="*/ 3 w 140"/>
                <a:gd name="T9" fmla="*/ 0 h 7"/>
                <a:gd name="T10" fmla="*/ 0 w 140"/>
                <a:gd name="T11" fmla="*/ 3 h 7"/>
                <a:gd name="T12" fmla="*/ 3 w 140"/>
                <a:gd name="T13" fmla="*/ 7 h 7"/>
              </a:gdLst>
              <a:ahLst/>
              <a:cxnLst>
                <a:cxn ang="0">
                  <a:pos x="T0" y="T1"/>
                </a:cxn>
                <a:cxn ang="0">
                  <a:pos x="T2" y="T3"/>
                </a:cxn>
                <a:cxn ang="0">
                  <a:pos x="T4" y="T5"/>
                </a:cxn>
                <a:cxn ang="0">
                  <a:pos x="T6" y="T7"/>
                </a:cxn>
                <a:cxn ang="0">
                  <a:pos x="T8" y="T9"/>
                </a:cxn>
                <a:cxn ang="0">
                  <a:pos x="T10" y="T11"/>
                </a:cxn>
                <a:cxn ang="0">
                  <a:pos x="T12" y="T13"/>
                </a:cxn>
              </a:cxnLst>
              <a:rect l="0" t="0" r="r" b="b"/>
              <a:pathLst>
                <a:path w="140" h="7">
                  <a:moveTo>
                    <a:pt x="3" y="7"/>
                  </a:moveTo>
                  <a:cubicBezTo>
                    <a:pt x="137" y="7"/>
                    <a:pt x="137" y="7"/>
                    <a:pt x="137" y="7"/>
                  </a:cubicBezTo>
                  <a:cubicBezTo>
                    <a:pt x="139" y="7"/>
                    <a:pt x="140" y="5"/>
                    <a:pt x="140" y="3"/>
                  </a:cubicBezTo>
                  <a:cubicBezTo>
                    <a:pt x="140" y="2"/>
                    <a:pt x="139" y="0"/>
                    <a:pt x="137" y="0"/>
                  </a:cubicBezTo>
                  <a:cubicBezTo>
                    <a:pt x="3" y="0"/>
                    <a:pt x="3" y="0"/>
                    <a:pt x="3" y="0"/>
                  </a:cubicBezTo>
                  <a:cubicBezTo>
                    <a:pt x="1" y="0"/>
                    <a:pt x="0" y="2"/>
                    <a:pt x="0" y="3"/>
                  </a:cubicBezTo>
                  <a:cubicBezTo>
                    <a:pt x="0" y="5"/>
                    <a:pt x="1" y="7"/>
                    <a:pt x="3"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5" name="Freeform 333"/>
            <p:cNvSpPr>
              <a:spLocks/>
            </p:cNvSpPr>
            <p:nvPr userDrawn="1"/>
          </p:nvSpPr>
          <p:spPr bwMode="gray">
            <a:xfrm>
              <a:off x="11415666" y="2641144"/>
              <a:ext cx="415667" cy="15866"/>
            </a:xfrm>
            <a:custGeom>
              <a:avLst/>
              <a:gdLst>
                <a:gd name="T0" fmla="*/ 3 w 140"/>
                <a:gd name="T1" fmla="*/ 6 h 6"/>
                <a:gd name="T2" fmla="*/ 137 w 140"/>
                <a:gd name="T3" fmla="*/ 6 h 6"/>
                <a:gd name="T4" fmla="*/ 140 w 140"/>
                <a:gd name="T5" fmla="*/ 3 h 6"/>
                <a:gd name="T6" fmla="*/ 137 w 140"/>
                <a:gd name="T7" fmla="*/ 0 h 6"/>
                <a:gd name="T8" fmla="*/ 3 w 140"/>
                <a:gd name="T9" fmla="*/ 0 h 6"/>
                <a:gd name="T10" fmla="*/ 0 w 140"/>
                <a:gd name="T11" fmla="*/ 3 h 6"/>
                <a:gd name="T12" fmla="*/ 3 w 14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40" h="6">
                  <a:moveTo>
                    <a:pt x="3" y="6"/>
                  </a:moveTo>
                  <a:cubicBezTo>
                    <a:pt x="137" y="6"/>
                    <a:pt x="137" y="6"/>
                    <a:pt x="137" y="6"/>
                  </a:cubicBezTo>
                  <a:cubicBezTo>
                    <a:pt x="139" y="6"/>
                    <a:pt x="140" y="5"/>
                    <a:pt x="140" y="3"/>
                  </a:cubicBezTo>
                  <a:cubicBezTo>
                    <a:pt x="140" y="1"/>
                    <a:pt x="139" y="0"/>
                    <a:pt x="137" y="0"/>
                  </a:cubicBezTo>
                  <a:cubicBezTo>
                    <a:pt x="3" y="0"/>
                    <a:pt x="3" y="0"/>
                    <a:pt x="3" y="0"/>
                  </a:cubicBezTo>
                  <a:cubicBezTo>
                    <a:pt x="2" y="0"/>
                    <a:pt x="0" y="1"/>
                    <a:pt x="0" y="3"/>
                  </a:cubicBezTo>
                  <a:cubicBezTo>
                    <a:pt x="0" y="5"/>
                    <a:pt x="2" y="6"/>
                    <a:pt x="3"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6" name="Freeform 334"/>
            <p:cNvSpPr>
              <a:spLocks/>
            </p:cNvSpPr>
            <p:nvPr userDrawn="1"/>
          </p:nvSpPr>
          <p:spPr bwMode="gray">
            <a:xfrm>
              <a:off x="10714428" y="4928891"/>
              <a:ext cx="57114" cy="272880"/>
            </a:xfrm>
            <a:custGeom>
              <a:avLst/>
              <a:gdLst>
                <a:gd name="T0" fmla="*/ 17 w 19"/>
                <a:gd name="T1" fmla="*/ 73 h 92"/>
                <a:gd name="T2" fmla="*/ 14 w 19"/>
                <a:gd name="T3" fmla="*/ 73 h 92"/>
                <a:gd name="T4" fmla="*/ 14 w 19"/>
                <a:gd name="T5" fmla="*/ 0 h 92"/>
                <a:gd name="T6" fmla="*/ 5 w 19"/>
                <a:gd name="T7" fmla="*/ 0 h 92"/>
                <a:gd name="T8" fmla="*/ 5 w 19"/>
                <a:gd name="T9" fmla="*/ 73 h 92"/>
                <a:gd name="T10" fmla="*/ 3 w 19"/>
                <a:gd name="T11" fmla="*/ 73 h 92"/>
                <a:gd name="T12" fmla="*/ 0 w 19"/>
                <a:gd name="T13" fmla="*/ 76 h 92"/>
                <a:gd name="T14" fmla="*/ 0 w 19"/>
                <a:gd name="T15" fmla="*/ 92 h 92"/>
                <a:gd name="T16" fmla="*/ 19 w 19"/>
                <a:gd name="T17" fmla="*/ 92 h 92"/>
                <a:gd name="T18" fmla="*/ 19 w 19"/>
                <a:gd name="T19" fmla="*/ 76 h 92"/>
                <a:gd name="T20" fmla="*/ 17 w 19"/>
                <a:gd name="T21" fmla="*/ 73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92">
                  <a:moveTo>
                    <a:pt x="17" y="73"/>
                  </a:moveTo>
                  <a:cubicBezTo>
                    <a:pt x="14" y="73"/>
                    <a:pt x="14" y="73"/>
                    <a:pt x="14" y="73"/>
                  </a:cubicBezTo>
                  <a:cubicBezTo>
                    <a:pt x="14" y="0"/>
                    <a:pt x="14" y="0"/>
                    <a:pt x="14" y="0"/>
                  </a:cubicBezTo>
                  <a:cubicBezTo>
                    <a:pt x="5" y="0"/>
                    <a:pt x="5" y="0"/>
                    <a:pt x="5" y="0"/>
                  </a:cubicBezTo>
                  <a:cubicBezTo>
                    <a:pt x="5" y="73"/>
                    <a:pt x="5" y="73"/>
                    <a:pt x="5" y="73"/>
                  </a:cubicBezTo>
                  <a:cubicBezTo>
                    <a:pt x="3" y="73"/>
                    <a:pt x="3" y="73"/>
                    <a:pt x="3" y="73"/>
                  </a:cubicBezTo>
                  <a:cubicBezTo>
                    <a:pt x="2" y="73"/>
                    <a:pt x="0" y="74"/>
                    <a:pt x="0" y="76"/>
                  </a:cubicBezTo>
                  <a:cubicBezTo>
                    <a:pt x="0" y="92"/>
                    <a:pt x="0" y="92"/>
                    <a:pt x="0" y="92"/>
                  </a:cubicBezTo>
                  <a:cubicBezTo>
                    <a:pt x="19" y="92"/>
                    <a:pt x="19" y="92"/>
                    <a:pt x="19" y="92"/>
                  </a:cubicBezTo>
                  <a:cubicBezTo>
                    <a:pt x="19" y="76"/>
                    <a:pt x="19" y="76"/>
                    <a:pt x="19" y="76"/>
                  </a:cubicBezTo>
                  <a:cubicBezTo>
                    <a:pt x="19" y="74"/>
                    <a:pt x="18" y="73"/>
                    <a:pt x="17" y="73"/>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7" name="Freeform 335"/>
            <p:cNvSpPr>
              <a:spLocks/>
            </p:cNvSpPr>
            <p:nvPr userDrawn="1"/>
          </p:nvSpPr>
          <p:spPr bwMode="gray">
            <a:xfrm>
              <a:off x="10714428" y="4928891"/>
              <a:ext cx="28558" cy="272880"/>
            </a:xfrm>
            <a:custGeom>
              <a:avLst/>
              <a:gdLst>
                <a:gd name="T0" fmla="*/ 3 w 9"/>
                <a:gd name="T1" fmla="*/ 73 h 92"/>
                <a:gd name="T2" fmla="*/ 5 w 9"/>
                <a:gd name="T3" fmla="*/ 73 h 92"/>
                <a:gd name="T4" fmla="*/ 5 w 9"/>
                <a:gd name="T5" fmla="*/ 0 h 92"/>
                <a:gd name="T6" fmla="*/ 9 w 9"/>
                <a:gd name="T7" fmla="*/ 0 h 92"/>
                <a:gd name="T8" fmla="*/ 9 w 9"/>
                <a:gd name="T9" fmla="*/ 73 h 92"/>
                <a:gd name="T10" fmla="*/ 6 w 9"/>
                <a:gd name="T11" fmla="*/ 73 h 92"/>
                <a:gd name="T12" fmla="*/ 4 w 9"/>
                <a:gd name="T13" fmla="*/ 76 h 92"/>
                <a:gd name="T14" fmla="*/ 4 w 9"/>
                <a:gd name="T15" fmla="*/ 92 h 92"/>
                <a:gd name="T16" fmla="*/ 0 w 9"/>
                <a:gd name="T17" fmla="*/ 92 h 92"/>
                <a:gd name="T18" fmla="*/ 0 w 9"/>
                <a:gd name="T19" fmla="*/ 76 h 92"/>
                <a:gd name="T20" fmla="*/ 3 w 9"/>
                <a:gd name="T21" fmla="*/ 73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 h="92">
                  <a:moveTo>
                    <a:pt x="3" y="73"/>
                  </a:moveTo>
                  <a:cubicBezTo>
                    <a:pt x="5" y="73"/>
                    <a:pt x="5" y="73"/>
                    <a:pt x="5" y="73"/>
                  </a:cubicBezTo>
                  <a:cubicBezTo>
                    <a:pt x="5" y="0"/>
                    <a:pt x="5" y="0"/>
                    <a:pt x="5" y="0"/>
                  </a:cubicBezTo>
                  <a:cubicBezTo>
                    <a:pt x="9" y="0"/>
                    <a:pt x="9" y="0"/>
                    <a:pt x="9" y="0"/>
                  </a:cubicBezTo>
                  <a:cubicBezTo>
                    <a:pt x="9" y="73"/>
                    <a:pt x="9" y="73"/>
                    <a:pt x="9" y="73"/>
                  </a:cubicBezTo>
                  <a:cubicBezTo>
                    <a:pt x="6" y="73"/>
                    <a:pt x="6" y="73"/>
                    <a:pt x="6" y="73"/>
                  </a:cubicBezTo>
                  <a:cubicBezTo>
                    <a:pt x="5" y="73"/>
                    <a:pt x="4" y="74"/>
                    <a:pt x="4" y="76"/>
                  </a:cubicBezTo>
                  <a:cubicBezTo>
                    <a:pt x="4" y="92"/>
                    <a:pt x="4" y="92"/>
                    <a:pt x="4" y="92"/>
                  </a:cubicBezTo>
                  <a:cubicBezTo>
                    <a:pt x="0" y="92"/>
                    <a:pt x="0" y="92"/>
                    <a:pt x="0" y="92"/>
                  </a:cubicBezTo>
                  <a:cubicBezTo>
                    <a:pt x="0" y="76"/>
                    <a:pt x="0" y="76"/>
                    <a:pt x="0" y="76"/>
                  </a:cubicBezTo>
                  <a:cubicBezTo>
                    <a:pt x="0" y="74"/>
                    <a:pt x="2" y="73"/>
                    <a:pt x="3" y="73"/>
                  </a:cubicBezTo>
                  <a:close/>
                </a:path>
              </a:pathLst>
            </a:custGeom>
            <a:solidFill>
              <a:srgbClr val="38A1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8" name="Freeform 336"/>
            <p:cNvSpPr>
              <a:spLocks/>
            </p:cNvSpPr>
            <p:nvPr userDrawn="1"/>
          </p:nvSpPr>
          <p:spPr bwMode="gray">
            <a:xfrm>
              <a:off x="10330493" y="4519572"/>
              <a:ext cx="209419" cy="209419"/>
            </a:xfrm>
            <a:custGeom>
              <a:avLst/>
              <a:gdLst>
                <a:gd name="T0" fmla="*/ 66 w 66"/>
                <a:gd name="T1" fmla="*/ 43 h 66"/>
                <a:gd name="T2" fmla="*/ 43 w 66"/>
                <a:gd name="T3" fmla="*/ 66 h 66"/>
                <a:gd name="T4" fmla="*/ 0 w 66"/>
                <a:gd name="T5" fmla="*/ 23 h 66"/>
                <a:gd name="T6" fmla="*/ 22 w 66"/>
                <a:gd name="T7" fmla="*/ 0 h 66"/>
                <a:gd name="T8" fmla="*/ 66 w 66"/>
                <a:gd name="T9" fmla="*/ 43 h 66"/>
              </a:gdLst>
              <a:ahLst/>
              <a:cxnLst>
                <a:cxn ang="0">
                  <a:pos x="T0" y="T1"/>
                </a:cxn>
                <a:cxn ang="0">
                  <a:pos x="T2" y="T3"/>
                </a:cxn>
                <a:cxn ang="0">
                  <a:pos x="T4" y="T5"/>
                </a:cxn>
                <a:cxn ang="0">
                  <a:pos x="T6" y="T7"/>
                </a:cxn>
                <a:cxn ang="0">
                  <a:pos x="T8" y="T9"/>
                </a:cxn>
              </a:cxnLst>
              <a:rect l="0" t="0" r="r" b="b"/>
              <a:pathLst>
                <a:path w="66" h="66">
                  <a:moveTo>
                    <a:pt x="66" y="43"/>
                  </a:moveTo>
                  <a:lnTo>
                    <a:pt x="43" y="66"/>
                  </a:lnTo>
                  <a:lnTo>
                    <a:pt x="0" y="23"/>
                  </a:lnTo>
                  <a:lnTo>
                    <a:pt x="22" y="0"/>
                  </a:lnTo>
                  <a:lnTo>
                    <a:pt x="66" y="43"/>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9" name="Freeform 337"/>
            <p:cNvSpPr>
              <a:spLocks/>
            </p:cNvSpPr>
            <p:nvPr userDrawn="1"/>
          </p:nvSpPr>
          <p:spPr bwMode="gray">
            <a:xfrm>
              <a:off x="9981461" y="4170540"/>
              <a:ext cx="406147" cy="406147"/>
            </a:xfrm>
            <a:custGeom>
              <a:avLst/>
              <a:gdLst>
                <a:gd name="T0" fmla="*/ 134 w 137"/>
                <a:gd name="T1" fmla="*/ 120 h 138"/>
                <a:gd name="T2" fmla="*/ 134 w 137"/>
                <a:gd name="T3" fmla="*/ 130 h 138"/>
                <a:gd name="T4" fmla="*/ 130 w 137"/>
                <a:gd name="T5" fmla="*/ 135 h 138"/>
                <a:gd name="T6" fmla="*/ 120 w 137"/>
                <a:gd name="T7" fmla="*/ 135 h 138"/>
                <a:gd name="T8" fmla="*/ 2 w 137"/>
                <a:gd name="T9" fmla="*/ 17 h 138"/>
                <a:gd name="T10" fmla="*/ 2 w 137"/>
                <a:gd name="T11" fmla="*/ 7 h 138"/>
                <a:gd name="T12" fmla="*/ 7 w 137"/>
                <a:gd name="T13" fmla="*/ 3 h 138"/>
                <a:gd name="T14" fmla="*/ 17 w 137"/>
                <a:gd name="T15" fmla="*/ 3 h 138"/>
                <a:gd name="T16" fmla="*/ 134 w 137"/>
                <a:gd name="T17" fmla="*/ 12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7" h="138">
                  <a:moveTo>
                    <a:pt x="134" y="120"/>
                  </a:moveTo>
                  <a:cubicBezTo>
                    <a:pt x="137" y="123"/>
                    <a:pt x="137" y="127"/>
                    <a:pt x="134" y="130"/>
                  </a:cubicBezTo>
                  <a:cubicBezTo>
                    <a:pt x="130" y="135"/>
                    <a:pt x="130" y="135"/>
                    <a:pt x="130" y="135"/>
                  </a:cubicBezTo>
                  <a:cubicBezTo>
                    <a:pt x="127" y="138"/>
                    <a:pt x="123" y="138"/>
                    <a:pt x="120" y="135"/>
                  </a:cubicBezTo>
                  <a:cubicBezTo>
                    <a:pt x="2" y="17"/>
                    <a:pt x="2" y="17"/>
                    <a:pt x="2" y="17"/>
                  </a:cubicBezTo>
                  <a:cubicBezTo>
                    <a:pt x="0" y="15"/>
                    <a:pt x="0" y="10"/>
                    <a:pt x="2" y="7"/>
                  </a:cubicBezTo>
                  <a:cubicBezTo>
                    <a:pt x="7" y="3"/>
                    <a:pt x="7" y="3"/>
                    <a:pt x="7" y="3"/>
                  </a:cubicBezTo>
                  <a:cubicBezTo>
                    <a:pt x="10" y="0"/>
                    <a:pt x="14" y="0"/>
                    <a:pt x="17" y="3"/>
                  </a:cubicBezTo>
                  <a:lnTo>
                    <a:pt x="134" y="120"/>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0" name="Freeform 338"/>
            <p:cNvSpPr>
              <a:spLocks/>
            </p:cNvSpPr>
            <p:nvPr userDrawn="1"/>
          </p:nvSpPr>
          <p:spPr bwMode="gray">
            <a:xfrm>
              <a:off x="10432030" y="4621109"/>
              <a:ext cx="688547" cy="682201"/>
            </a:xfrm>
            <a:custGeom>
              <a:avLst/>
              <a:gdLst>
                <a:gd name="T0" fmla="*/ 217 w 217"/>
                <a:gd name="T1" fmla="*/ 183 h 215"/>
                <a:gd name="T2" fmla="*/ 184 w 217"/>
                <a:gd name="T3" fmla="*/ 215 h 215"/>
                <a:gd name="T4" fmla="*/ 0 w 217"/>
                <a:gd name="T5" fmla="*/ 32 h 215"/>
                <a:gd name="T6" fmla="*/ 32 w 217"/>
                <a:gd name="T7" fmla="*/ 0 h 215"/>
                <a:gd name="T8" fmla="*/ 217 w 217"/>
                <a:gd name="T9" fmla="*/ 183 h 215"/>
              </a:gdLst>
              <a:ahLst/>
              <a:cxnLst>
                <a:cxn ang="0">
                  <a:pos x="T0" y="T1"/>
                </a:cxn>
                <a:cxn ang="0">
                  <a:pos x="T2" y="T3"/>
                </a:cxn>
                <a:cxn ang="0">
                  <a:pos x="T4" y="T5"/>
                </a:cxn>
                <a:cxn ang="0">
                  <a:pos x="T6" y="T7"/>
                </a:cxn>
                <a:cxn ang="0">
                  <a:pos x="T8" y="T9"/>
                </a:cxn>
              </a:cxnLst>
              <a:rect l="0" t="0" r="r" b="b"/>
              <a:pathLst>
                <a:path w="217" h="215">
                  <a:moveTo>
                    <a:pt x="217" y="183"/>
                  </a:moveTo>
                  <a:lnTo>
                    <a:pt x="184" y="215"/>
                  </a:lnTo>
                  <a:lnTo>
                    <a:pt x="0" y="32"/>
                  </a:lnTo>
                  <a:lnTo>
                    <a:pt x="32" y="0"/>
                  </a:lnTo>
                  <a:lnTo>
                    <a:pt x="217" y="18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1" name="Freeform 339"/>
            <p:cNvSpPr>
              <a:spLocks/>
            </p:cNvSpPr>
            <p:nvPr userDrawn="1"/>
          </p:nvSpPr>
          <p:spPr bwMode="gray">
            <a:xfrm>
              <a:off x="10305109" y="4497360"/>
              <a:ext cx="120575" cy="114229"/>
            </a:xfrm>
            <a:custGeom>
              <a:avLst/>
              <a:gdLst>
                <a:gd name="T0" fmla="*/ 12 w 40"/>
                <a:gd name="T1" fmla="*/ 36 h 39"/>
                <a:gd name="T2" fmla="*/ 37 w 40"/>
                <a:gd name="T3" fmla="*/ 12 h 39"/>
                <a:gd name="T4" fmla="*/ 37 w 40"/>
                <a:gd name="T5" fmla="*/ 2 h 39"/>
                <a:gd name="T6" fmla="*/ 28 w 40"/>
                <a:gd name="T7" fmla="*/ 2 h 39"/>
                <a:gd name="T8" fmla="*/ 3 w 40"/>
                <a:gd name="T9" fmla="*/ 27 h 39"/>
                <a:gd name="T10" fmla="*/ 3 w 40"/>
                <a:gd name="T11" fmla="*/ 36 h 39"/>
                <a:gd name="T12" fmla="*/ 12 w 40"/>
                <a:gd name="T13" fmla="*/ 36 h 39"/>
              </a:gdLst>
              <a:ahLst/>
              <a:cxnLst>
                <a:cxn ang="0">
                  <a:pos x="T0" y="T1"/>
                </a:cxn>
                <a:cxn ang="0">
                  <a:pos x="T2" y="T3"/>
                </a:cxn>
                <a:cxn ang="0">
                  <a:pos x="T4" y="T5"/>
                </a:cxn>
                <a:cxn ang="0">
                  <a:pos x="T6" y="T7"/>
                </a:cxn>
                <a:cxn ang="0">
                  <a:pos x="T8" y="T9"/>
                </a:cxn>
                <a:cxn ang="0">
                  <a:pos x="T10" y="T11"/>
                </a:cxn>
                <a:cxn ang="0">
                  <a:pos x="T12" y="T13"/>
                </a:cxn>
              </a:cxnLst>
              <a:rect l="0" t="0" r="r" b="b"/>
              <a:pathLst>
                <a:path w="40" h="39">
                  <a:moveTo>
                    <a:pt x="12" y="36"/>
                  </a:moveTo>
                  <a:cubicBezTo>
                    <a:pt x="37" y="12"/>
                    <a:pt x="37" y="12"/>
                    <a:pt x="37" y="12"/>
                  </a:cubicBezTo>
                  <a:cubicBezTo>
                    <a:pt x="40" y="9"/>
                    <a:pt x="40" y="5"/>
                    <a:pt x="37" y="2"/>
                  </a:cubicBezTo>
                  <a:cubicBezTo>
                    <a:pt x="34" y="0"/>
                    <a:pt x="30" y="0"/>
                    <a:pt x="28" y="2"/>
                  </a:cubicBezTo>
                  <a:cubicBezTo>
                    <a:pt x="3" y="27"/>
                    <a:pt x="3" y="27"/>
                    <a:pt x="3" y="27"/>
                  </a:cubicBezTo>
                  <a:cubicBezTo>
                    <a:pt x="0" y="30"/>
                    <a:pt x="0" y="34"/>
                    <a:pt x="3" y="36"/>
                  </a:cubicBezTo>
                  <a:cubicBezTo>
                    <a:pt x="6" y="39"/>
                    <a:pt x="10" y="39"/>
                    <a:pt x="12" y="36"/>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2" name="Freeform 340"/>
            <p:cNvSpPr>
              <a:spLocks/>
            </p:cNvSpPr>
            <p:nvPr userDrawn="1"/>
          </p:nvSpPr>
          <p:spPr bwMode="gray">
            <a:xfrm>
              <a:off x="10070305" y="4262557"/>
              <a:ext cx="92019" cy="92019"/>
            </a:xfrm>
            <a:custGeom>
              <a:avLst/>
              <a:gdLst>
                <a:gd name="T0" fmla="*/ 12 w 31"/>
                <a:gd name="T1" fmla="*/ 28 h 31"/>
                <a:gd name="T2" fmla="*/ 29 w 31"/>
                <a:gd name="T3" fmla="*/ 12 h 31"/>
                <a:gd name="T4" fmla="*/ 29 w 31"/>
                <a:gd name="T5" fmla="*/ 2 h 31"/>
                <a:gd name="T6" fmla="*/ 20 w 31"/>
                <a:gd name="T7" fmla="*/ 2 h 31"/>
                <a:gd name="T8" fmla="*/ 3 w 31"/>
                <a:gd name="T9" fmla="*/ 19 h 31"/>
                <a:gd name="T10" fmla="*/ 3 w 31"/>
                <a:gd name="T11" fmla="*/ 28 h 31"/>
                <a:gd name="T12" fmla="*/ 12 w 31"/>
                <a:gd name="T13" fmla="*/ 28 h 31"/>
              </a:gdLst>
              <a:ahLst/>
              <a:cxnLst>
                <a:cxn ang="0">
                  <a:pos x="T0" y="T1"/>
                </a:cxn>
                <a:cxn ang="0">
                  <a:pos x="T2" y="T3"/>
                </a:cxn>
                <a:cxn ang="0">
                  <a:pos x="T4" y="T5"/>
                </a:cxn>
                <a:cxn ang="0">
                  <a:pos x="T6" y="T7"/>
                </a:cxn>
                <a:cxn ang="0">
                  <a:pos x="T8" y="T9"/>
                </a:cxn>
                <a:cxn ang="0">
                  <a:pos x="T10" y="T11"/>
                </a:cxn>
                <a:cxn ang="0">
                  <a:pos x="T12" y="T13"/>
                </a:cxn>
              </a:cxnLst>
              <a:rect l="0" t="0" r="r" b="b"/>
              <a:pathLst>
                <a:path w="31" h="31">
                  <a:moveTo>
                    <a:pt x="12" y="28"/>
                  </a:moveTo>
                  <a:cubicBezTo>
                    <a:pt x="29" y="12"/>
                    <a:pt x="29" y="12"/>
                    <a:pt x="29" y="12"/>
                  </a:cubicBezTo>
                  <a:cubicBezTo>
                    <a:pt x="31" y="9"/>
                    <a:pt x="31" y="5"/>
                    <a:pt x="29" y="2"/>
                  </a:cubicBezTo>
                  <a:cubicBezTo>
                    <a:pt x="26" y="0"/>
                    <a:pt x="22" y="0"/>
                    <a:pt x="20" y="2"/>
                  </a:cubicBezTo>
                  <a:cubicBezTo>
                    <a:pt x="3" y="19"/>
                    <a:pt x="3" y="19"/>
                    <a:pt x="3" y="19"/>
                  </a:cubicBezTo>
                  <a:cubicBezTo>
                    <a:pt x="0" y="21"/>
                    <a:pt x="0" y="26"/>
                    <a:pt x="3" y="28"/>
                  </a:cubicBezTo>
                  <a:cubicBezTo>
                    <a:pt x="6" y="31"/>
                    <a:pt x="10" y="31"/>
                    <a:pt x="12" y="2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3" name="Freeform 341"/>
            <p:cNvSpPr>
              <a:spLocks/>
            </p:cNvSpPr>
            <p:nvPr userDrawn="1"/>
          </p:nvSpPr>
          <p:spPr bwMode="gray">
            <a:xfrm>
              <a:off x="10505008" y="4627455"/>
              <a:ext cx="615566" cy="583836"/>
            </a:xfrm>
            <a:custGeom>
              <a:avLst/>
              <a:gdLst>
                <a:gd name="T0" fmla="*/ 194 w 194"/>
                <a:gd name="T1" fmla="*/ 181 h 184"/>
                <a:gd name="T2" fmla="*/ 191 w 194"/>
                <a:gd name="T3" fmla="*/ 184 h 184"/>
                <a:gd name="T4" fmla="*/ 0 w 194"/>
                <a:gd name="T5" fmla="*/ 11 h 184"/>
                <a:gd name="T6" fmla="*/ 12 w 194"/>
                <a:gd name="T7" fmla="*/ 0 h 184"/>
                <a:gd name="T8" fmla="*/ 194 w 194"/>
                <a:gd name="T9" fmla="*/ 181 h 184"/>
              </a:gdLst>
              <a:ahLst/>
              <a:cxnLst>
                <a:cxn ang="0">
                  <a:pos x="T0" y="T1"/>
                </a:cxn>
                <a:cxn ang="0">
                  <a:pos x="T2" y="T3"/>
                </a:cxn>
                <a:cxn ang="0">
                  <a:pos x="T4" y="T5"/>
                </a:cxn>
                <a:cxn ang="0">
                  <a:pos x="T6" y="T7"/>
                </a:cxn>
                <a:cxn ang="0">
                  <a:pos x="T8" y="T9"/>
                </a:cxn>
              </a:cxnLst>
              <a:rect l="0" t="0" r="r" b="b"/>
              <a:pathLst>
                <a:path w="194" h="184">
                  <a:moveTo>
                    <a:pt x="194" y="181"/>
                  </a:moveTo>
                  <a:lnTo>
                    <a:pt x="191" y="184"/>
                  </a:lnTo>
                  <a:lnTo>
                    <a:pt x="0" y="11"/>
                  </a:lnTo>
                  <a:lnTo>
                    <a:pt x="12" y="0"/>
                  </a:lnTo>
                  <a:lnTo>
                    <a:pt x="194" y="181"/>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4" name="Freeform 342"/>
            <p:cNvSpPr>
              <a:spLocks/>
            </p:cNvSpPr>
            <p:nvPr userDrawn="1"/>
          </p:nvSpPr>
          <p:spPr bwMode="gray">
            <a:xfrm>
              <a:off x="10438376" y="4690915"/>
              <a:ext cx="587010" cy="612394"/>
            </a:xfrm>
            <a:custGeom>
              <a:avLst/>
              <a:gdLst>
                <a:gd name="T0" fmla="*/ 182 w 185"/>
                <a:gd name="T1" fmla="*/ 193 h 193"/>
                <a:gd name="T2" fmla="*/ 185 w 185"/>
                <a:gd name="T3" fmla="*/ 190 h 193"/>
                <a:gd name="T4" fmla="*/ 12 w 185"/>
                <a:gd name="T5" fmla="*/ 0 h 193"/>
                <a:gd name="T6" fmla="*/ 0 w 185"/>
                <a:gd name="T7" fmla="*/ 12 h 193"/>
                <a:gd name="T8" fmla="*/ 182 w 185"/>
                <a:gd name="T9" fmla="*/ 193 h 193"/>
              </a:gdLst>
              <a:ahLst/>
              <a:cxnLst>
                <a:cxn ang="0">
                  <a:pos x="T0" y="T1"/>
                </a:cxn>
                <a:cxn ang="0">
                  <a:pos x="T2" y="T3"/>
                </a:cxn>
                <a:cxn ang="0">
                  <a:pos x="T4" y="T5"/>
                </a:cxn>
                <a:cxn ang="0">
                  <a:pos x="T6" y="T7"/>
                </a:cxn>
                <a:cxn ang="0">
                  <a:pos x="T8" y="T9"/>
                </a:cxn>
              </a:cxnLst>
              <a:rect l="0" t="0" r="r" b="b"/>
              <a:pathLst>
                <a:path w="185" h="193">
                  <a:moveTo>
                    <a:pt x="182" y="193"/>
                  </a:moveTo>
                  <a:lnTo>
                    <a:pt x="185" y="190"/>
                  </a:lnTo>
                  <a:lnTo>
                    <a:pt x="12" y="0"/>
                  </a:lnTo>
                  <a:lnTo>
                    <a:pt x="0" y="12"/>
                  </a:lnTo>
                  <a:lnTo>
                    <a:pt x="182" y="193"/>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5" name="Freeform 343"/>
            <p:cNvSpPr>
              <a:spLocks/>
            </p:cNvSpPr>
            <p:nvPr userDrawn="1"/>
          </p:nvSpPr>
          <p:spPr bwMode="gray">
            <a:xfrm>
              <a:off x="10565297" y="5201771"/>
              <a:ext cx="580664" cy="85673"/>
            </a:xfrm>
            <a:custGeom>
              <a:avLst/>
              <a:gdLst>
                <a:gd name="T0" fmla="*/ 197 w 197"/>
                <a:gd name="T1" fmla="*/ 12 h 29"/>
                <a:gd name="T2" fmla="*/ 185 w 197"/>
                <a:gd name="T3" fmla="*/ 0 h 29"/>
                <a:gd name="T4" fmla="*/ 11 w 197"/>
                <a:gd name="T5" fmla="*/ 0 h 29"/>
                <a:gd name="T6" fmla="*/ 0 w 197"/>
                <a:gd name="T7" fmla="*/ 12 h 29"/>
                <a:gd name="T8" fmla="*/ 0 w 197"/>
                <a:gd name="T9" fmla="*/ 17 h 29"/>
                <a:gd name="T10" fmla="*/ 11 w 197"/>
                <a:gd name="T11" fmla="*/ 29 h 29"/>
                <a:gd name="T12" fmla="*/ 185 w 197"/>
                <a:gd name="T13" fmla="*/ 29 h 29"/>
                <a:gd name="T14" fmla="*/ 197 w 197"/>
                <a:gd name="T15" fmla="*/ 17 h 29"/>
                <a:gd name="T16" fmla="*/ 197 w 197"/>
                <a:gd name="T17" fmla="*/ 12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7" h="29">
                  <a:moveTo>
                    <a:pt x="197" y="12"/>
                  </a:moveTo>
                  <a:cubicBezTo>
                    <a:pt x="197" y="5"/>
                    <a:pt x="192" y="0"/>
                    <a:pt x="185" y="0"/>
                  </a:cubicBezTo>
                  <a:cubicBezTo>
                    <a:pt x="11" y="0"/>
                    <a:pt x="11" y="0"/>
                    <a:pt x="11" y="0"/>
                  </a:cubicBezTo>
                  <a:cubicBezTo>
                    <a:pt x="5" y="0"/>
                    <a:pt x="0" y="5"/>
                    <a:pt x="0" y="12"/>
                  </a:cubicBezTo>
                  <a:cubicBezTo>
                    <a:pt x="0" y="17"/>
                    <a:pt x="0" y="17"/>
                    <a:pt x="0" y="17"/>
                  </a:cubicBezTo>
                  <a:cubicBezTo>
                    <a:pt x="0" y="23"/>
                    <a:pt x="5" y="29"/>
                    <a:pt x="11" y="29"/>
                  </a:cubicBezTo>
                  <a:cubicBezTo>
                    <a:pt x="185" y="29"/>
                    <a:pt x="185" y="29"/>
                    <a:pt x="185" y="29"/>
                  </a:cubicBezTo>
                  <a:cubicBezTo>
                    <a:pt x="192" y="29"/>
                    <a:pt x="197" y="23"/>
                    <a:pt x="197" y="17"/>
                  </a:cubicBezTo>
                  <a:lnTo>
                    <a:pt x="197" y="12"/>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6" name="Oval 344"/>
            <p:cNvSpPr>
              <a:spLocks noChangeArrowheads="1"/>
            </p:cNvSpPr>
            <p:nvPr userDrawn="1"/>
          </p:nvSpPr>
          <p:spPr bwMode="gray">
            <a:xfrm>
              <a:off x="10298763" y="5309654"/>
              <a:ext cx="164997" cy="164997"/>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7" name="Oval 345"/>
            <p:cNvSpPr>
              <a:spLocks noChangeArrowheads="1"/>
            </p:cNvSpPr>
            <p:nvPr userDrawn="1"/>
          </p:nvSpPr>
          <p:spPr bwMode="gray">
            <a:xfrm>
              <a:off x="10631929" y="5309654"/>
              <a:ext cx="164997" cy="164997"/>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8" name="Oval 346"/>
            <p:cNvSpPr>
              <a:spLocks noChangeArrowheads="1"/>
            </p:cNvSpPr>
            <p:nvPr userDrawn="1"/>
          </p:nvSpPr>
          <p:spPr bwMode="gray">
            <a:xfrm>
              <a:off x="10885771" y="5309654"/>
              <a:ext cx="164997" cy="164997"/>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9" name="Freeform 347"/>
            <p:cNvSpPr>
              <a:spLocks/>
            </p:cNvSpPr>
            <p:nvPr userDrawn="1"/>
          </p:nvSpPr>
          <p:spPr bwMode="gray">
            <a:xfrm>
              <a:off x="10175014" y="5036774"/>
              <a:ext cx="301438" cy="355378"/>
            </a:xfrm>
            <a:custGeom>
              <a:avLst/>
              <a:gdLst>
                <a:gd name="T0" fmla="*/ 101 w 101"/>
                <a:gd name="T1" fmla="*/ 0 h 121"/>
                <a:gd name="T2" fmla="*/ 28 w 101"/>
                <a:gd name="T3" fmla="*/ 0 h 121"/>
                <a:gd name="T4" fmla="*/ 7 w 101"/>
                <a:gd name="T5" fmla="*/ 121 h 121"/>
                <a:gd name="T6" fmla="*/ 81 w 101"/>
                <a:gd name="T7" fmla="*/ 121 h 121"/>
                <a:gd name="T8" fmla="*/ 101 w 101"/>
                <a:gd name="T9" fmla="*/ 0 h 121"/>
              </a:gdLst>
              <a:ahLst/>
              <a:cxnLst>
                <a:cxn ang="0">
                  <a:pos x="T0" y="T1"/>
                </a:cxn>
                <a:cxn ang="0">
                  <a:pos x="T2" y="T3"/>
                </a:cxn>
                <a:cxn ang="0">
                  <a:pos x="T4" y="T5"/>
                </a:cxn>
                <a:cxn ang="0">
                  <a:pos x="T6" y="T7"/>
                </a:cxn>
                <a:cxn ang="0">
                  <a:pos x="T8" y="T9"/>
                </a:cxn>
              </a:cxnLst>
              <a:rect l="0" t="0" r="r" b="b"/>
              <a:pathLst>
                <a:path w="101" h="121">
                  <a:moveTo>
                    <a:pt x="101" y="0"/>
                  </a:moveTo>
                  <a:cubicBezTo>
                    <a:pt x="79" y="0"/>
                    <a:pt x="40" y="0"/>
                    <a:pt x="28" y="0"/>
                  </a:cubicBezTo>
                  <a:cubicBezTo>
                    <a:pt x="0" y="31"/>
                    <a:pt x="7" y="121"/>
                    <a:pt x="7" y="121"/>
                  </a:cubicBezTo>
                  <a:cubicBezTo>
                    <a:pt x="81" y="121"/>
                    <a:pt x="81" y="121"/>
                    <a:pt x="81" y="121"/>
                  </a:cubicBezTo>
                  <a:cubicBezTo>
                    <a:pt x="81" y="121"/>
                    <a:pt x="74" y="31"/>
                    <a:pt x="101"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0" name="Freeform 348"/>
            <p:cNvSpPr>
              <a:spLocks/>
            </p:cNvSpPr>
            <p:nvPr userDrawn="1"/>
          </p:nvSpPr>
          <p:spPr bwMode="gray">
            <a:xfrm>
              <a:off x="10473278" y="5287443"/>
              <a:ext cx="3174" cy="0"/>
            </a:xfrm>
            <a:custGeom>
              <a:avLst/>
              <a:gdLst>
                <a:gd name="T0" fmla="*/ 0 w 1"/>
                <a:gd name="T1" fmla="*/ 1 w 1"/>
                <a:gd name="T2" fmla="*/ 0 w 1"/>
                <a:gd name="T3" fmla="*/ 0 w 1"/>
              </a:gdLst>
              <a:ahLst/>
              <a:cxnLst>
                <a:cxn ang="0">
                  <a:pos x="T0" y="0"/>
                </a:cxn>
                <a:cxn ang="0">
                  <a:pos x="T1" y="0"/>
                </a:cxn>
                <a:cxn ang="0">
                  <a:pos x="T2" y="0"/>
                </a:cxn>
                <a:cxn ang="0">
                  <a:pos x="T3" y="0"/>
                </a:cxn>
              </a:cxnLst>
              <a:rect l="0" t="0" r="r" b="b"/>
              <a:pathLst>
                <a:path w="1">
                  <a:moveTo>
                    <a:pt x="0" y="0"/>
                  </a:moveTo>
                  <a:lnTo>
                    <a:pt x="1" y="0"/>
                  </a:lnTo>
                  <a:lnTo>
                    <a:pt x="0" y="0"/>
                  </a:lnTo>
                  <a:lnTo>
                    <a:pt x="0" y="0"/>
                  </a:lnTo>
                  <a:close/>
                </a:path>
              </a:pathLst>
            </a:custGeom>
            <a:solidFill>
              <a:srgbClr val="38A1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1" name="Freeform 349"/>
            <p:cNvSpPr>
              <a:spLocks/>
            </p:cNvSpPr>
            <p:nvPr userDrawn="1"/>
          </p:nvSpPr>
          <p:spPr bwMode="gray">
            <a:xfrm>
              <a:off x="10175014" y="5036774"/>
              <a:ext cx="114229" cy="355378"/>
            </a:xfrm>
            <a:custGeom>
              <a:avLst/>
              <a:gdLst>
                <a:gd name="T0" fmla="*/ 38 w 38"/>
                <a:gd name="T1" fmla="*/ 0 h 121"/>
                <a:gd name="T2" fmla="*/ 27 w 38"/>
                <a:gd name="T3" fmla="*/ 0 h 121"/>
                <a:gd name="T4" fmla="*/ 7 w 38"/>
                <a:gd name="T5" fmla="*/ 121 h 121"/>
                <a:gd name="T6" fmla="*/ 18 w 38"/>
                <a:gd name="T7" fmla="*/ 121 h 121"/>
                <a:gd name="T8" fmla="*/ 38 w 38"/>
                <a:gd name="T9" fmla="*/ 0 h 121"/>
              </a:gdLst>
              <a:ahLst/>
              <a:cxnLst>
                <a:cxn ang="0">
                  <a:pos x="T0" y="T1"/>
                </a:cxn>
                <a:cxn ang="0">
                  <a:pos x="T2" y="T3"/>
                </a:cxn>
                <a:cxn ang="0">
                  <a:pos x="T4" y="T5"/>
                </a:cxn>
                <a:cxn ang="0">
                  <a:pos x="T6" y="T7"/>
                </a:cxn>
                <a:cxn ang="0">
                  <a:pos x="T8" y="T9"/>
                </a:cxn>
              </a:cxnLst>
              <a:rect l="0" t="0" r="r" b="b"/>
              <a:pathLst>
                <a:path w="38" h="121">
                  <a:moveTo>
                    <a:pt x="38" y="0"/>
                  </a:moveTo>
                  <a:cubicBezTo>
                    <a:pt x="34" y="0"/>
                    <a:pt x="30" y="0"/>
                    <a:pt x="27" y="0"/>
                  </a:cubicBezTo>
                  <a:cubicBezTo>
                    <a:pt x="0" y="31"/>
                    <a:pt x="7" y="121"/>
                    <a:pt x="7" y="121"/>
                  </a:cubicBezTo>
                  <a:cubicBezTo>
                    <a:pt x="18" y="121"/>
                    <a:pt x="18" y="121"/>
                    <a:pt x="18" y="121"/>
                  </a:cubicBezTo>
                  <a:cubicBezTo>
                    <a:pt x="18" y="121"/>
                    <a:pt x="11" y="31"/>
                    <a:pt x="38" y="0"/>
                  </a:cubicBezTo>
                  <a:close/>
                </a:path>
              </a:pathLst>
            </a:custGeom>
            <a:solidFill>
              <a:srgbClr val="38A1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2" name="Freeform 350"/>
            <p:cNvSpPr>
              <a:spLocks/>
            </p:cNvSpPr>
            <p:nvPr userDrawn="1"/>
          </p:nvSpPr>
          <p:spPr bwMode="gray">
            <a:xfrm>
              <a:off x="10368569" y="5036774"/>
              <a:ext cx="793255" cy="355378"/>
            </a:xfrm>
            <a:custGeom>
              <a:avLst/>
              <a:gdLst>
                <a:gd name="T0" fmla="*/ 263 w 268"/>
                <a:gd name="T1" fmla="*/ 85 h 121"/>
                <a:gd name="T2" fmla="*/ 89 w 268"/>
                <a:gd name="T3" fmla="*/ 85 h 121"/>
                <a:gd name="T4" fmla="*/ 89 w 268"/>
                <a:gd name="T5" fmla="*/ 85 h 121"/>
                <a:gd name="T6" fmla="*/ 89 w 268"/>
                <a:gd name="T7" fmla="*/ 0 h 121"/>
                <a:gd name="T8" fmla="*/ 27 w 268"/>
                <a:gd name="T9" fmla="*/ 0 h 121"/>
                <a:gd name="T10" fmla="*/ 6 w 268"/>
                <a:gd name="T11" fmla="*/ 121 h 121"/>
                <a:gd name="T12" fmla="*/ 263 w 268"/>
                <a:gd name="T13" fmla="*/ 121 h 121"/>
                <a:gd name="T14" fmla="*/ 268 w 268"/>
                <a:gd name="T15" fmla="*/ 115 h 121"/>
                <a:gd name="T16" fmla="*/ 268 w 268"/>
                <a:gd name="T17" fmla="*/ 91 h 121"/>
                <a:gd name="T18" fmla="*/ 263 w 268"/>
                <a:gd name="T19" fmla="*/ 85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8" h="121">
                  <a:moveTo>
                    <a:pt x="263" y="85"/>
                  </a:moveTo>
                  <a:cubicBezTo>
                    <a:pt x="89" y="85"/>
                    <a:pt x="89" y="85"/>
                    <a:pt x="89" y="85"/>
                  </a:cubicBezTo>
                  <a:cubicBezTo>
                    <a:pt x="89" y="85"/>
                    <a:pt x="89" y="85"/>
                    <a:pt x="89" y="85"/>
                  </a:cubicBezTo>
                  <a:cubicBezTo>
                    <a:pt x="89" y="0"/>
                    <a:pt x="89" y="0"/>
                    <a:pt x="89" y="0"/>
                  </a:cubicBezTo>
                  <a:cubicBezTo>
                    <a:pt x="89" y="0"/>
                    <a:pt x="49" y="0"/>
                    <a:pt x="27" y="0"/>
                  </a:cubicBezTo>
                  <a:cubicBezTo>
                    <a:pt x="0" y="31"/>
                    <a:pt x="6" y="121"/>
                    <a:pt x="6" y="121"/>
                  </a:cubicBezTo>
                  <a:cubicBezTo>
                    <a:pt x="263" y="121"/>
                    <a:pt x="263" y="121"/>
                    <a:pt x="263" y="121"/>
                  </a:cubicBezTo>
                  <a:cubicBezTo>
                    <a:pt x="266" y="121"/>
                    <a:pt x="268" y="118"/>
                    <a:pt x="268" y="115"/>
                  </a:cubicBezTo>
                  <a:cubicBezTo>
                    <a:pt x="268" y="91"/>
                    <a:pt x="268" y="91"/>
                    <a:pt x="268" y="91"/>
                  </a:cubicBezTo>
                  <a:cubicBezTo>
                    <a:pt x="268" y="87"/>
                    <a:pt x="266" y="85"/>
                    <a:pt x="263" y="85"/>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3" name="Freeform 351"/>
            <p:cNvSpPr>
              <a:spLocks/>
            </p:cNvSpPr>
            <p:nvPr userDrawn="1"/>
          </p:nvSpPr>
          <p:spPr bwMode="gray">
            <a:xfrm>
              <a:off x="10368569" y="5036774"/>
              <a:ext cx="263362" cy="355378"/>
            </a:xfrm>
            <a:custGeom>
              <a:avLst/>
              <a:gdLst>
                <a:gd name="T0" fmla="*/ 33 w 89"/>
                <a:gd name="T1" fmla="*/ 6 h 121"/>
                <a:gd name="T2" fmla="*/ 89 w 89"/>
                <a:gd name="T3" fmla="*/ 6 h 121"/>
                <a:gd name="T4" fmla="*/ 89 w 89"/>
                <a:gd name="T5" fmla="*/ 0 h 121"/>
                <a:gd name="T6" fmla="*/ 27 w 89"/>
                <a:gd name="T7" fmla="*/ 0 h 121"/>
                <a:gd name="T8" fmla="*/ 6 w 89"/>
                <a:gd name="T9" fmla="*/ 121 h 121"/>
                <a:gd name="T10" fmla="*/ 12 w 89"/>
                <a:gd name="T11" fmla="*/ 121 h 121"/>
                <a:gd name="T12" fmla="*/ 33 w 89"/>
                <a:gd name="T13" fmla="*/ 6 h 121"/>
              </a:gdLst>
              <a:ahLst/>
              <a:cxnLst>
                <a:cxn ang="0">
                  <a:pos x="T0" y="T1"/>
                </a:cxn>
                <a:cxn ang="0">
                  <a:pos x="T2" y="T3"/>
                </a:cxn>
                <a:cxn ang="0">
                  <a:pos x="T4" y="T5"/>
                </a:cxn>
                <a:cxn ang="0">
                  <a:pos x="T6" y="T7"/>
                </a:cxn>
                <a:cxn ang="0">
                  <a:pos x="T8" y="T9"/>
                </a:cxn>
                <a:cxn ang="0">
                  <a:pos x="T10" y="T11"/>
                </a:cxn>
                <a:cxn ang="0">
                  <a:pos x="T12" y="T13"/>
                </a:cxn>
              </a:cxnLst>
              <a:rect l="0" t="0" r="r" b="b"/>
              <a:pathLst>
                <a:path w="89" h="121">
                  <a:moveTo>
                    <a:pt x="33" y="6"/>
                  </a:moveTo>
                  <a:cubicBezTo>
                    <a:pt x="49" y="6"/>
                    <a:pt x="76" y="6"/>
                    <a:pt x="89" y="6"/>
                  </a:cubicBezTo>
                  <a:cubicBezTo>
                    <a:pt x="89" y="0"/>
                    <a:pt x="89" y="0"/>
                    <a:pt x="89" y="0"/>
                  </a:cubicBezTo>
                  <a:cubicBezTo>
                    <a:pt x="89" y="0"/>
                    <a:pt x="49" y="0"/>
                    <a:pt x="27" y="0"/>
                  </a:cubicBezTo>
                  <a:cubicBezTo>
                    <a:pt x="0" y="31"/>
                    <a:pt x="6" y="121"/>
                    <a:pt x="6" y="121"/>
                  </a:cubicBezTo>
                  <a:cubicBezTo>
                    <a:pt x="12" y="121"/>
                    <a:pt x="12" y="121"/>
                    <a:pt x="12" y="121"/>
                  </a:cubicBezTo>
                  <a:cubicBezTo>
                    <a:pt x="11" y="100"/>
                    <a:pt x="10" y="32"/>
                    <a:pt x="33" y="6"/>
                  </a:cubicBezTo>
                  <a:close/>
                </a:path>
              </a:pathLst>
            </a:custGeom>
            <a:solidFill>
              <a:srgbClr val="38A1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4" name="Freeform 352"/>
            <p:cNvSpPr>
              <a:spLocks/>
            </p:cNvSpPr>
            <p:nvPr userDrawn="1"/>
          </p:nvSpPr>
          <p:spPr bwMode="gray">
            <a:xfrm>
              <a:off x="10387607" y="5376288"/>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5" name="Freeform 353"/>
            <p:cNvSpPr>
              <a:spLocks/>
            </p:cNvSpPr>
            <p:nvPr userDrawn="1"/>
          </p:nvSpPr>
          <p:spPr bwMode="gray">
            <a:xfrm>
              <a:off x="10387607" y="5376288"/>
              <a:ext cx="0" cy="3174"/>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6" name="Freeform 354"/>
            <p:cNvSpPr>
              <a:spLocks/>
            </p:cNvSpPr>
            <p:nvPr userDrawn="1"/>
          </p:nvSpPr>
          <p:spPr bwMode="gray">
            <a:xfrm>
              <a:off x="10387607" y="5369942"/>
              <a:ext cx="0" cy="3174"/>
            </a:xfrm>
            <a:custGeom>
              <a:avLst/>
              <a:gdLst>
                <a:gd name="T0" fmla="*/ 0 h 1"/>
                <a:gd name="T1" fmla="*/ 0 h 1"/>
                <a:gd name="T2" fmla="*/ 1 h 1"/>
                <a:gd name="T3" fmla="*/ 0 h 1"/>
              </a:gdLst>
              <a:ahLst/>
              <a:cxnLst>
                <a:cxn ang="0">
                  <a:pos x="0" y="T0"/>
                </a:cxn>
                <a:cxn ang="0">
                  <a:pos x="0" y="T1"/>
                </a:cxn>
                <a:cxn ang="0">
                  <a:pos x="0" y="T2"/>
                </a:cxn>
                <a:cxn ang="0">
                  <a:pos x="0" y="T3"/>
                </a:cxn>
              </a:cxnLst>
              <a:rect l="0" t="0" r="r" b="b"/>
              <a:pathLst>
                <a:path h="1">
                  <a:moveTo>
                    <a:pt x="0" y="0"/>
                  </a:moveTo>
                  <a:lnTo>
                    <a:pt x="0" y="0"/>
                  </a:lnTo>
                  <a:lnTo>
                    <a:pt x="0" y="1"/>
                  </a:lnTo>
                  <a:lnTo>
                    <a:pt x="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7" name="Freeform 355"/>
            <p:cNvSpPr>
              <a:spLocks/>
            </p:cNvSpPr>
            <p:nvPr userDrawn="1"/>
          </p:nvSpPr>
          <p:spPr bwMode="gray">
            <a:xfrm>
              <a:off x="10387607" y="5385806"/>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8" name="Freeform 356"/>
            <p:cNvSpPr>
              <a:spLocks/>
            </p:cNvSpPr>
            <p:nvPr userDrawn="1"/>
          </p:nvSpPr>
          <p:spPr bwMode="gray">
            <a:xfrm>
              <a:off x="10403471" y="5287443"/>
              <a:ext cx="758353" cy="104711"/>
            </a:xfrm>
            <a:custGeom>
              <a:avLst/>
              <a:gdLst>
                <a:gd name="T0" fmla="*/ 251 w 256"/>
                <a:gd name="T1" fmla="*/ 0 h 36"/>
                <a:gd name="T2" fmla="*/ 251 w 256"/>
                <a:gd name="T3" fmla="*/ 22 h 36"/>
                <a:gd name="T4" fmla="*/ 245 w 256"/>
                <a:gd name="T5" fmla="*/ 28 h 36"/>
                <a:gd name="T6" fmla="*/ 0 w 256"/>
                <a:gd name="T7" fmla="*/ 28 h 36"/>
                <a:gd name="T8" fmla="*/ 0 w 256"/>
                <a:gd name="T9" fmla="*/ 36 h 36"/>
                <a:gd name="T10" fmla="*/ 251 w 256"/>
                <a:gd name="T11" fmla="*/ 36 h 36"/>
                <a:gd name="T12" fmla="*/ 256 w 256"/>
                <a:gd name="T13" fmla="*/ 30 h 36"/>
                <a:gd name="T14" fmla="*/ 256 w 256"/>
                <a:gd name="T15" fmla="*/ 6 h 36"/>
                <a:gd name="T16" fmla="*/ 251 w 256"/>
                <a:gd name="T17"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36">
                  <a:moveTo>
                    <a:pt x="251" y="0"/>
                  </a:moveTo>
                  <a:cubicBezTo>
                    <a:pt x="251" y="22"/>
                    <a:pt x="251" y="22"/>
                    <a:pt x="251" y="22"/>
                  </a:cubicBezTo>
                  <a:cubicBezTo>
                    <a:pt x="251" y="26"/>
                    <a:pt x="248" y="28"/>
                    <a:pt x="245" y="28"/>
                  </a:cubicBezTo>
                  <a:cubicBezTo>
                    <a:pt x="0" y="28"/>
                    <a:pt x="0" y="28"/>
                    <a:pt x="0" y="28"/>
                  </a:cubicBezTo>
                  <a:cubicBezTo>
                    <a:pt x="0" y="31"/>
                    <a:pt x="0" y="34"/>
                    <a:pt x="0" y="36"/>
                  </a:cubicBezTo>
                  <a:cubicBezTo>
                    <a:pt x="251" y="36"/>
                    <a:pt x="251" y="36"/>
                    <a:pt x="251" y="36"/>
                  </a:cubicBezTo>
                  <a:cubicBezTo>
                    <a:pt x="254" y="36"/>
                    <a:pt x="256" y="33"/>
                    <a:pt x="256" y="30"/>
                  </a:cubicBezTo>
                  <a:cubicBezTo>
                    <a:pt x="256" y="6"/>
                    <a:pt x="256" y="6"/>
                    <a:pt x="256" y="6"/>
                  </a:cubicBezTo>
                  <a:cubicBezTo>
                    <a:pt x="256" y="2"/>
                    <a:pt x="254" y="0"/>
                    <a:pt x="251" y="0"/>
                  </a:cubicBez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9" name="Freeform 357"/>
            <p:cNvSpPr>
              <a:spLocks/>
            </p:cNvSpPr>
            <p:nvPr userDrawn="1"/>
          </p:nvSpPr>
          <p:spPr bwMode="gray">
            <a:xfrm>
              <a:off x="10419338" y="5074850"/>
              <a:ext cx="177689" cy="212593"/>
            </a:xfrm>
            <a:custGeom>
              <a:avLst/>
              <a:gdLst>
                <a:gd name="T0" fmla="*/ 60 w 60"/>
                <a:gd name="T1" fmla="*/ 72 h 72"/>
                <a:gd name="T2" fmla="*/ 60 w 60"/>
                <a:gd name="T3" fmla="*/ 0 h 72"/>
                <a:gd name="T4" fmla="*/ 17 w 60"/>
                <a:gd name="T5" fmla="*/ 0 h 72"/>
                <a:gd name="T6" fmla="*/ 0 w 60"/>
                <a:gd name="T7" fmla="*/ 72 h 72"/>
                <a:gd name="T8" fmla="*/ 60 w 60"/>
                <a:gd name="T9" fmla="*/ 72 h 72"/>
              </a:gdLst>
              <a:ahLst/>
              <a:cxnLst>
                <a:cxn ang="0">
                  <a:pos x="T0" y="T1"/>
                </a:cxn>
                <a:cxn ang="0">
                  <a:pos x="T2" y="T3"/>
                </a:cxn>
                <a:cxn ang="0">
                  <a:pos x="T4" y="T5"/>
                </a:cxn>
                <a:cxn ang="0">
                  <a:pos x="T6" y="T7"/>
                </a:cxn>
                <a:cxn ang="0">
                  <a:pos x="T8" y="T9"/>
                </a:cxn>
              </a:cxnLst>
              <a:rect l="0" t="0" r="r" b="b"/>
              <a:pathLst>
                <a:path w="60" h="72">
                  <a:moveTo>
                    <a:pt x="60" y="72"/>
                  </a:moveTo>
                  <a:cubicBezTo>
                    <a:pt x="60" y="0"/>
                    <a:pt x="60" y="0"/>
                    <a:pt x="60" y="0"/>
                  </a:cubicBezTo>
                  <a:cubicBezTo>
                    <a:pt x="60" y="0"/>
                    <a:pt x="34" y="0"/>
                    <a:pt x="17" y="0"/>
                  </a:cubicBezTo>
                  <a:cubicBezTo>
                    <a:pt x="3" y="16"/>
                    <a:pt x="0" y="49"/>
                    <a:pt x="0" y="72"/>
                  </a:cubicBezTo>
                  <a:lnTo>
                    <a:pt x="60" y="72"/>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0" name="Freeform 358"/>
            <p:cNvSpPr>
              <a:spLocks/>
            </p:cNvSpPr>
            <p:nvPr userDrawn="1"/>
          </p:nvSpPr>
          <p:spPr bwMode="gray">
            <a:xfrm>
              <a:off x="10419338" y="5074850"/>
              <a:ext cx="177689" cy="212593"/>
            </a:xfrm>
            <a:custGeom>
              <a:avLst/>
              <a:gdLst>
                <a:gd name="T0" fmla="*/ 60 w 60"/>
                <a:gd name="T1" fmla="*/ 72 h 72"/>
                <a:gd name="T2" fmla="*/ 17 w 60"/>
                <a:gd name="T3" fmla="*/ 0 h 72"/>
                <a:gd name="T4" fmla="*/ 0 w 60"/>
                <a:gd name="T5" fmla="*/ 72 h 72"/>
                <a:gd name="T6" fmla="*/ 60 w 60"/>
                <a:gd name="T7" fmla="*/ 72 h 72"/>
              </a:gdLst>
              <a:ahLst/>
              <a:cxnLst>
                <a:cxn ang="0">
                  <a:pos x="T0" y="T1"/>
                </a:cxn>
                <a:cxn ang="0">
                  <a:pos x="T2" y="T3"/>
                </a:cxn>
                <a:cxn ang="0">
                  <a:pos x="T4" y="T5"/>
                </a:cxn>
                <a:cxn ang="0">
                  <a:pos x="T6" y="T7"/>
                </a:cxn>
              </a:cxnLst>
              <a:rect l="0" t="0" r="r" b="b"/>
              <a:pathLst>
                <a:path w="60" h="72">
                  <a:moveTo>
                    <a:pt x="60" y="72"/>
                  </a:moveTo>
                  <a:cubicBezTo>
                    <a:pt x="60" y="72"/>
                    <a:pt x="35" y="30"/>
                    <a:pt x="17" y="0"/>
                  </a:cubicBezTo>
                  <a:cubicBezTo>
                    <a:pt x="3" y="16"/>
                    <a:pt x="0" y="49"/>
                    <a:pt x="0" y="72"/>
                  </a:cubicBezTo>
                  <a:lnTo>
                    <a:pt x="60" y="72"/>
                  </a:lnTo>
                  <a:close/>
                </a:path>
              </a:pathLst>
            </a:custGeom>
            <a:solidFill>
              <a:srgbClr val="D7F0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1" name="Oval 359"/>
            <p:cNvSpPr>
              <a:spLocks noChangeArrowheads="1"/>
            </p:cNvSpPr>
            <p:nvPr userDrawn="1"/>
          </p:nvSpPr>
          <p:spPr bwMode="gray">
            <a:xfrm>
              <a:off x="10425684" y="5309654"/>
              <a:ext cx="164997" cy="164997"/>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2" name="Oval 360"/>
            <p:cNvSpPr>
              <a:spLocks noChangeArrowheads="1"/>
            </p:cNvSpPr>
            <p:nvPr userDrawn="1"/>
          </p:nvSpPr>
          <p:spPr bwMode="gray">
            <a:xfrm>
              <a:off x="10463760" y="5347730"/>
              <a:ext cx="88845" cy="88845"/>
            </a:xfrm>
            <a:prstGeom prst="ellipse">
              <a:avLst/>
            </a:pr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3" name="Oval 361"/>
            <p:cNvSpPr>
              <a:spLocks noChangeArrowheads="1"/>
            </p:cNvSpPr>
            <p:nvPr userDrawn="1"/>
          </p:nvSpPr>
          <p:spPr bwMode="gray">
            <a:xfrm>
              <a:off x="10936539" y="5309654"/>
              <a:ext cx="164997" cy="164997"/>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4" name="Oval 362"/>
            <p:cNvSpPr>
              <a:spLocks noChangeArrowheads="1"/>
            </p:cNvSpPr>
            <p:nvPr userDrawn="1"/>
          </p:nvSpPr>
          <p:spPr bwMode="gray">
            <a:xfrm>
              <a:off x="10974615" y="5347730"/>
              <a:ext cx="88845" cy="88845"/>
            </a:xfrm>
            <a:prstGeom prst="ellipse">
              <a:avLst/>
            </a:pr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5" name="Oval 363"/>
            <p:cNvSpPr>
              <a:spLocks noChangeArrowheads="1"/>
            </p:cNvSpPr>
            <p:nvPr userDrawn="1"/>
          </p:nvSpPr>
          <p:spPr bwMode="gray">
            <a:xfrm>
              <a:off x="10758850" y="5309654"/>
              <a:ext cx="164997" cy="164997"/>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6" name="Oval 364"/>
            <p:cNvSpPr>
              <a:spLocks noChangeArrowheads="1"/>
            </p:cNvSpPr>
            <p:nvPr userDrawn="1"/>
          </p:nvSpPr>
          <p:spPr bwMode="gray">
            <a:xfrm>
              <a:off x="10796926" y="5347730"/>
              <a:ext cx="88845" cy="88845"/>
            </a:xfrm>
            <a:prstGeom prst="ellipse">
              <a:avLst/>
            </a:pr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7" name="Freeform 365"/>
            <p:cNvSpPr>
              <a:spLocks/>
            </p:cNvSpPr>
            <p:nvPr userDrawn="1"/>
          </p:nvSpPr>
          <p:spPr bwMode="gray">
            <a:xfrm>
              <a:off x="10463760" y="5360422"/>
              <a:ext cx="72980" cy="76153"/>
            </a:xfrm>
            <a:custGeom>
              <a:avLst/>
              <a:gdLst>
                <a:gd name="T0" fmla="*/ 15 w 25"/>
                <a:gd name="T1" fmla="*/ 26 h 26"/>
                <a:gd name="T2" fmla="*/ 25 w 25"/>
                <a:gd name="T3" fmla="*/ 22 h 26"/>
                <a:gd name="T4" fmla="*/ 4 w 25"/>
                <a:gd name="T5" fmla="*/ 0 h 26"/>
                <a:gd name="T6" fmla="*/ 0 w 25"/>
                <a:gd name="T7" fmla="*/ 11 h 26"/>
                <a:gd name="T8" fmla="*/ 15 w 25"/>
                <a:gd name="T9" fmla="*/ 26 h 26"/>
              </a:gdLst>
              <a:ahLst/>
              <a:cxnLst>
                <a:cxn ang="0">
                  <a:pos x="T0" y="T1"/>
                </a:cxn>
                <a:cxn ang="0">
                  <a:pos x="T2" y="T3"/>
                </a:cxn>
                <a:cxn ang="0">
                  <a:pos x="T4" y="T5"/>
                </a:cxn>
                <a:cxn ang="0">
                  <a:pos x="T6" y="T7"/>
                </a:cxn>
                <a:cxn ang="0">
                  <a:pos x="T8" y="T9"/>
                </a:cxn>
              </a:cxnLst>
              <a:rect l="0" t="0" r="r" b="b"/>
              <a:pathLst>
                <a:path w="25" h="26">
                  <a:moveTo>
                    <a:pt x="15" y="26"/>
                  </a:moveTo>
                  <a:cubicBezTo>
                    <a:pt x="19" y="26"/>
                    <a:pt x="23" y="24"/>
                    <a:pt x="25" y="22"/>
                  </a:cubicBezTo>
                  <a:cubicBezTo>
                    <a:pt x="4" y="0"/>
                    <a:pt x="4" y="0"/>
                    <a:pt x="4" y="0"/>
                  </a:cubicBezTo>
                  <a:cubicBezTo>
                    <a:pt x="2" y="3"/>
                    <a:pt x="0" y="7"/>
                    <a:pt x="0" y="11"/>
                  </a:cubicBezTo>
                  <a:cubicBezTo>
                    <a:pt x="0" y="19"/>
                    <a:pt x="7" y="26"/>
                    <a:pt x="15" y="26"/>
                  </a:cubicBezTo>
                  <a:close/>
                </a:path>
              </a:pathLst>
            </a:custGeom>
            <a:solidFill>
              <a:srgbClr val="D7F0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8" name="Freeform 366"/>
            <p:cNvSpPr>
              <a:spLocks/>
            </p:cNvSpPr>
            <p:nvPr userDrawn="1"/>
          </p:nvSpPr>
          <p:spPr bwMode="gray">
            <a:xfrm>
              <a:off x="10796926" y="5360422"/>
              <a:ext cx="79327" cy="76153"/>
            </a:xfrm>
            <a:custGeom>
              <a:avLst/>
              <a:gdLst>
                <a:gd name="T0" fmla="*/ 15 w 26"/>
                <a:gd name="T1" fmla="*/ 26 h 26"/>
                <a:gd name="T2" fmla="*/ 26 w 26"/>
                <a:gd name="T3" fmla="*/ 22 h 26"/>
                <a:gd name="T4" fmla="*/ 4 w 26"/>
                <a:gd name="T5" fmla="*/ 0 h 26"/>
                <a:gd name="T6" fmla="*/ 0 w 26"/>
                <a:gd name="T7" fmla="*/ 11 h 26"/>
                <a:gd name="T8" fmla="*/ 15 w 26"/>
                <a:gd name="T9" fmla="*/ 26 h 26"/>
              </a:gdLst>
              <a:ahLst/>
              <a:cxnLst>
                <a:cxn ang="0">
                  <a:pos x="T0" y="T1"/>
                </a:cxn>
                <a:cxn ang="0">
                  <a:pos x="T2" y="T3"/>
                </a:cxn>
                <a:cxn ang="0">
                  <a:pos x="T4" y="T5"/>
                </a:cxn>
                <a:cxn ang="0">
                  <a:pos x="T6" y="T7"/>
                </a:cxn>
                <a:cxn ang="0">
                  <a:pos x="T8" y="T9"/>
                </a:cxn>
              </a:cxnLst>
              <a:rect l="0" t="0" r="r" b="b"/>
              <a:pathLst>
                <a:path w="26" h="26">
                  <a:moveTo>
                    <a:pt x="15" y="26"/>
                  </a:moveTo>
                  <a:cubicBezTo>
                    <a:pt x="19" y="26"/>
                    <a:pt x="23" y="24"/>
                    <a:pt x="26" y="22"/>
                  </a:cubicBezTo>
                  <a:cubicBezTo>
                    <a:pt x="4" y="0"/>
                    <a:pt x="4" y="0"/>
                    <a:pt x="4" y="0"/>
                  </a:cubicBezTo>
                  <a:cubicBezTo>
                    <a:pt x="2" y="3"/>
                    <a:pt x="0" y="7"/>
                    <a:pt x="0" y="11"/>
                  </a:cubicBezTo>
                  <a:cubicBezTo>
                    <a:pt x="0" y="19"/>
                    <a:pt x="7" y="26"/>
                    <a:pt x="15" y="26"/>
                  </a:cubicBezTo>
                  <a:close/>
                </a:path>
              </a:pathLst>
            </a:custGeom>
            <a:solidFill>
              <a:srgbClr val="D7F0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9" name="Freeform 367"/>
            <p:cNvSpPr>
              <a:spLocks/>
            </p:cNvSpPr>
            <p:nvPr userDrawn="1"/>
          </p:nvSpPr>
          <p:spPr bwMode="gray">
            <a:xfrm>
              <a:off x="10974615" y="5360422"/>
              <a:ext cx="76153" cy="76153"/>
            </a:xfrm>
            <a:custGeom>
              <a:avLst/>
              <a:gdLst>
                <a:gd name="T0" fmla="*/ 15 w 26"/>
                <a:gd name="T1" fmla="*/ 26 h 26"/>
                <a:gd name="T2" fmla="*/ 26 w 26"/>
                <a:gd name="T3" fmla="*/ 22 h 26"/>
                <a:gd name="T4" fmla="*/ 4 w 26"/>
                <a:gd name="T5" fmla="*/ 0 h 26"/>
                <a:gd name="T6" fmla="*/ 0 w 26"/>
                <a:gd name="T7" fmla="*/ 11 h 26"/>
                <a:gd name="T8" fmla="*/ 15 w 26"/>
                <a:gd name="T9" fmla="*/ 26 h 26"/>
              </a:gdLst>
              <a:ahLst/>
              <a:cxnLst>
                <a:cxn ang="0">
                  <a:pos x="T0" y="T1"/>
                </a:cxn>
                <a:cxn ang="0">
                  <a:pos x="T2" y="T3"/>
                </a:cxn>
                <a:cxn ang="0">
                  <a:pos x="T4" y="T5"/>
                </a:cxn>
                <a:cxn ang="0">
                  <a:pos x="T6" y="T7"/>
                </a:cxn>
                <a:cxn ang="0">
                  <a:pos x="T8" y="T9"/>
                </a:cxn>
              </a:cxnLst>
              <a:rect l="0" t="0" r="r" b="b"/>
              <a:pathLst>
                <a:path w="26" h="26">
                  <a:moveTo>
                    <a:pt x="15" y="26"/>
                  </a:moveTo>
                  <a:cubicBezTo>
                    <a:pt x="19" y="26"/>
                    <a:pt x="23" y="24"/>
                    <a:pt x="26" y="22"/>
                  </a:cubicBezTo>
                  <a:cubicBezTo>
                    <a:pt x="4" y="0"/>
                    <a:pt x="4" y="0"/>
                    <a:pt x="4" y="0"/>
                  </a:cubicBezTo>
                  <a:cubicBezTo>
                    <a:pt x="2" y="3"/>
                    <a:pt x="0" y="7"/>
                    <a:pt x="0" y="11"/>
                  </a:cubicBezTo>
                  <a:cubicBezTo>
                    <a:pt x="0" y="19"/>
                    <a:pt x="7" y="26"/>
                    <a:pt x="15" y="26"/>
                  </a:cubicBezTo>
                  <a:close/>
                </a:path>
              </a:pathLst>
            </a:custGeom>
            <a:solidFill>
              <a:srgbClr val="D7F0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0" name="Freeform 368"/>
            <p:cNvSpPr>
              <a:spLocks/>
            </p:cNvSpPr>
            <p:nvPr userDrawn="1"/>
          </p:nvSpPr>
          <p:spPr bwMode="gray">
            <a:xfrm>
              <a:off x="10235302" y="5319174"/>
              <a:ext cx="101537" cy="9520"/>
            </a:xfrm>
            <a:custGeom>
              <a:avLst/>
              <a:gdLst>
                <a:gd name="T0" fmla="*/ 2 w 34"/>
                <a:gd name="T1" fmla="*/ 3 h 3"/>
                <a:gd name="T2" fmla="*/ 33 w 34"/>
                <a:gd name="T3" fmla="*/ 3 h 3"/>
                <a:gd name="T4" fmla="*/ 34 w 34"/>
                <a:gd name="T5" fmla="*/ 1 h 3"/>
                <a:gd name="T6" fmla="*/ 33 w 34"/>
                <a:gd name="T7" fmla="*/ 0 h 3"/>
                <a:gd name="T8" fmla="*/ 2 w 34"/>
                <a:gd name="T9" fmla="*/ 0 h 3"/>
                <a:gd name="T10" fmla="*/ 0 w 34"/>
                <a:gd name="T11" fmla="*/ 1 h 3"/>
                <a:gd name="T12" fmla="*/ 2 w 34"/>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34" h="3">
                  <a:moveTo>
                    <a:pt x="2" y="3"/>
                  </a:moveTo>
                  <a:cubicBezTo>
                    <a:pt x="33" y="3"/>
                    <a:pt x="33" y="3"/>
                    <a:pt x="33" y="3"/>
                  </a:cubicBezTo>
                  <a:cubicBezTo>
                    <a:pt x="33" y="3"/>
                    <a:pt x="34" y="2"/>
                    <a:pt x="34" y="1"/>
                  </a:cubicBezTo>
                  <a:cubicBezTo>
                    <a:pt x="34" y="0"/>
                    <a:pt x="33" y="0"/>
                    <a:pt x="33" y="0"/>
                  </a:cubicBezTo>
                  <a:cubicBezTo>
                    <a:pt x="2" y="0"/>
                    <a:pt x="2" y="0"/>
                    <a:pt x="2" y="0"/>
                  </a:cubicBezTo>
                  <a:cubicBezTo>
                    <a:pt x="1" y="0"/>
                    <a:pt x="0" y="0"/>
                    <a:pt x="0" y="1"/>
                  </a:cubicBezTo>
                  <a:cubicBezTo>
                    <a:pt x="0" y="2"/>
                    <a:pt x="1" y="3"/>
                    <a:pt x="2" y="3"/>
                  </a:cubicBezTo>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1" name="Freeform 369"/>
            <p:cNvSpPr>
              <a:spLocks/>
            </p:cNvSpPr>
            <p:nvPr userDrawn="1"/>
          </p:nvSpPr>
          <p:spPr bwMode="gray">
            <a:xfrm>
              <a:off x="10235302" y="5350904"/>
              <a:ext cx="101537" cy="9520"/>
            </a:xfrm>
            <a:custGeom>
              <a:avLst/>
              <a:gdLst>
                <a:gd name="T0" fmla="*/ 2 w 34"/>
                <a:gd name="T1" fmla="*/ 3 h 3"/>
                <a:gd name="T2" fmla="*/ 33 w 34"/>
                <a:gd name="T3" fmla="*/ 3 h 3"/>
                <a:gd name="T4" fmla="*/ 34 w 34"/>
                <a:gd name="T5" fmla="*/ 1 h 3"/>
                <a:gd name="T6" fmla="*/ 33 w 34"/>
                <a:gd name="T7" fmla="*/ 0 h 3"/>
                <a:gd name="T8" fmla="*/ 2 w 34"/>
                <a:gd name="T9" fmla="*/ 0 h 3"/>
                <a:gd name="T10" fmla="*/ 0 w 34"/>
                <a:gd name="T11" fmla="*/ 1 h 3"/>
                <a:gd name="T12" fmla="*/ 2 w 34"/>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34" h="3">
                  <a:moveTo>
                    <a:pt x="2" y="3"/>
                  </a:moveTo>
                  <a:cubicBezTo>
                    <a:pt x="33" y="3"/>
                    <a:pt x="33" y="3"/>
                    <a:pt x="33" y="3"/>
                  </a:cubicBezTo>
                  <a:cubicBezTo>
                    <a:pt x="33" y="3"/>
                    <a:pt x="34" y="2"/>
                    <a:pt x="34" y="1"/>
                  </a:cubicBezTo>
                  <a:cubicBezTo>
                    <a:pt x="34" y="0"/>
                    <a:pt x="33" y="0"/>
                    <a:pt x="33" y="0"/>
                  </a:cubicBezTo>
                  <a:cubicBezTo>
                    <a:pt x="2" y="0"/>
                    <a:pt x="2" y="0"/>
                    <a:pt x="2" y="0"/>
                  </a:cubicBezTo>
                  <a:cubicBezTo>
                    <a:pt x="1" y="0"/>
                    <a:pt x="0" y="0"/>
                    <a:pt x="0" y="1"/>
                  </a:cubicBezTo>
                  <a:cubicBezTo>
                    <a:pt x="0" y="2"/>
                    <a:pt x="1" y="3"/>
                    <a:pt x="2" y="3"/>
                  </a:cubicBezTo>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2" name="Freeform 370"/>
            <p:cNvSpPr>
              <a:spLocks/>
            </p:cNvSpPr>
            <p:nvPr userDrawn="1"/>
          </p:nvSpPr>
          <p:spPr bwMode="gray">
            <a:xfrm>
              <a:off x="10206744" y="5074850"/>
              <a:ext cx="196727" cy="212593"/>
            </a:xfrm>
            <a:custGeom>
              <a:avLst/>
              <a:gdLst>
                <a:gd name="T0" fmla="*/ 13 w 67"/>
                <a:gd name="T1" fmla="*/ 0 h 72"/>
                <a:gd name="T2" fmla="*/ 0 w 67"/>
                <a:gd name="T3" fmla="*/ 72 h 72"/>
                <a:gd name="T4" fmla="*/ 54 w 67"/>
                <a:gd name="T5" fmla="*/ 72 h 72"/>
                <a:gd name="T6" fmla="*/ 67 w 67"/>
                <a:gd name="T7" fmla="*/ 0 h 72"/>
                <a:gd name="T8" fmla="*/ 13 w 67"/>
                <a:gd name="T9" fmla="*/ 0 h 72"/>
              </a:gdLst>
              <a:ahLst/>
              <a:cxnLst>
                <a:cxn ang="0">
                  <a:pos x="T0" y="T1"/>
                </a:cxn>
                <a:cxn ang="0">
                  <a:pos x="T2" y="T3"/>
                </a:cxn>
                <a:cxn ang="0">
                  <a:pos x="T4" y="T5"/>
                </a:cxn>
                <a:cxn ang="0">
                  <a:pos x="T6" y="T7"/>
                </a:cxn>
                <a:cxn ang="0">
                  <a:pos x="T8" y="T9"/>
                </a:cxn>
              </a:cxnLst>
              <a:rect l="0" t="0" r="r" b="b"/>
              <a:pathLst>
                <a:path w="67" h="72">
                  <a:moveTo>
                    <a:pt x="13" y="0"/>
                  </a:moveTo>
                  <a:cubicBezTo>
                    <a:pt x="4" y="20"/>
                    <a:pt x="1" y="49"/>
                    <a:pt x="0" y="72"/>
                  </a:cubicBezTo>
                  <a:cubicBezTo>
                    <a:pt x="54" y="72"/>
                    <a:pt x="54" y="72"/>
                    <a:pt x="54" y="72"/>
                  </a:cubicBezTo>
                  <a:cubicBezTo>
                    <a:pt x="55" y="49"/>
                    <a:pt x="58" y="20"/>
                    <a:pt x="67" y="0"/>
                  </a:cubicBezTo>
                  <a:lnTo>
                    <a:pt x="13" y="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3" name="Freeform 371"/>
            <p:cNvSpPr>
              <a:spLocks/>
            </p:cNvSpPr>
            <p:nvPr userDrawn="1"/>
          </p:nvSpPr>
          <p:spPr bwMode="gray">
            <a:xfrm>
              <a:off x="10206744" y="5074850"/>
              <a:ext cx="161825" cy="212593"/>
            </a:xfrm>
            <a:custGeom>
              <a:avLst/>
              <a:gdLst>
                <a:gd name="T0" fmla="*/ 13 w 55"/>
                <a:gd name="T1" fmla="*/ 0 h 72"/>
                <a:gd name="T2" fmla="*/ 0 w 55"/>
                <a:gd name="T3" fmla="*/ 72 h 72"/>
                <a:gd name="T4" fmla="*/ 54 w 55"/>
                <a:gd name="T5" fmla="*/ 72 h 72"/>
                <a:gd name="T6" fmla="*/ 13 w 55"/>
                <a:gd name="T7" fmla="*/ 0 h 72"/>
              </a:gdLst>
              <a:ahLst/>
              <a:cxnLst>
                <a:cxn ang="0">
                  <a:pos x="T0" y="T1"/>
                </a:cxn>
                <a:cxn ang="0">
                  <a:pos x="T2" y="T3"/>
                </a:cxn>
                <a:cxn ang="0">
                  <a:pos x="T4" y="T5"/>
                </a:cxn>
                <a:cxn ang="0">
                  <a:pos x="T6" y="T7"/>
                </a:cxn>
              </a:cxnLst>
              <a:rect l="0" t="0" r="r" b="b"/>
              <a:pathLst>
                <a:path w="55" h="72">
                  <a:moveTo>
                    <a:pt x="13" y="0"/>
                  </a:moveTo>
                  <a:cubicBezTo>
                    <a:pt x="4" y="20"/>
                    <a:pt x="1" y="49"/>
                    <a:pt x="0" y="72"/>
                  </a:cubicBezTo>
                  <a:cubicBezTo>
                    <a:pt x="54" y="72"/>
                    <a:pt x="54" y="72"/>
                    <a:pt x="54" y="72"/>
                  </a:cubicBezTo>
                  <a:cubicBezTo>
                    <a:pt x="55" y="49"/>
                    <a:pt x="13" y="0"/>
                    <a:pt x="13" y="0"/>
                  </a:cubicBezTo>
                  <a:close/>
                </a:path>
              </a:pathLst>
            </a:custGeom>
            <a:solidFill>
              <a:srgbClr val="D7F0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4" name="Freeform 372"/>
            <p:cNvSpPr>
              <a:spLocks/>
            </p:cNvSpPr>
            <p:nvPr userDrawn="1"/>
          </p:nvSpPr>
          <p:spPr bwMode="gray">
            <a:xfrm>
              <a:off x="10006845" y="4195924"/>
              <a:ext cx="19038" cy="345860"/>
            </a:xfrm>
            <a:custGeom>
              <a:avLst/>
              <a:gdLst>
                <a:gd name="T0" fmla="*/ 0 w 6"/>
                <a:gd name="T1" fmla="*/ 3 h 117"/>
                <a:gd name="T2" fmla="*/ 0 w 6"/>
                <a:gd name="T3" fmla="*/ 114 h 117"/>
                <a:gd name="T4" fmla="*/ 3 w 6"/>
                <a:gd name="T5" fmla="*/ 117 h 117"/>
                <a:gd name="T6" fmla="*/ 6 w 6"/>
                <a:gd name="T7" fmla="*/ 114 h 117"/>
                <a:gd name="T8" fmla="*/ 6 w 6"/>
                <a:gd name="T9" fmla="*/ 3 h 117"/>
                <a:gd name="T10" fmla="*/ 3 w 6"/>
                <a:gd name="T11" fmla="*/ 0 h 117"/>
                <a:gd name="T12" fmla="*/ 0 w 6"/>
                <a:gd name="T13" fmla="*/ 3 h 117"/>
              </a:gdLst>
              <a:ahLst/>
              <a:cxnLst>
                <a:cxn ang="0">
                  <a:pos x="T0" y="T1"/>
                </a:cxn>
                <a:cxn ang="0">
                  <a:pos x="T2" y="T3"/>
                </a:cxn>
                <a:cxn ang="0">
                  <a:pos x="T4" y="T5"/>
                </a:cxn>
                <a:cxn ang="0">
                  <a:pos x="T6" y="T7"/>
                </a:cxn>
                <a:cxn ang="0">
                  <a:pos x="T8" y="T9"/>
                </a:cxn>
                <a:cxn ang="0">
                  <a:pos x="T10" y="T11"/>
                </a:cxn>
                <a:cxn ang="0">
                  <a:pos x="T12" y="T13"/>
                </a:cxn>
              </a:cxnLst>
              <a:rect l="0" t="0" r="r" b="b"/>
              <a:pathLst>
                <a:path w="6" h="117">
                  <a:moveTo>
                    <a:pt x="0" y="3"/>
                  </a:moveTo>
                  <a:cubicBezTo>
                    <a:pt x="0" y="114"/>
                    <a:pt x="0" y="114"/>
                    <a:pt x="0" y="114"/>
                  </a:cubicBezTo>
                  <a:cubicBezTo>
                    <a:pt x="0" y="115"/>
                    <a:pt x="1" y="117"/>
                    <a:pt x="3" y="117"/>
                  </a:cubicBezTo>
                  <a:cubicBezTo>
                    <a:pt x="5" y="117"/>
                    <a:pt x="6" y="115"/>
                    <a:pt x="6" y="114"/>
                  </a:cubicBezTo>
                  <a:cubicBezTo>
                    <a:pt x="6" y="3"/>
                    <a:pt x="6" y="3"/>
                    <a:pt x="6" y="3"/>
                  </a:cubicBezTo>
                  <a:cubicBezTo>
                    <a:pt x="6" y="2"/>
                    <a:pt x="5" y="0"/>
                    <a:pt x="3" y="0"/>
                  </a:cubicBezTo>
                  <a:cubicBezTo>
                    <a:pt x="1" y="0"/>
                    <a:pt x="0" y="2"/>
                    <a:pt x="0" y="3"/>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5" name="Freeform 373"/>
            <p:cNvSpPr>
              <a:spLocks/>
            </p:cNvSpPr>
            <p:nvPr userDrawn="1"/>
          </p:nvSpPr>
          <p:spPr bwMode="gray">
            <a:xfrm>
              <a:off x="10406646" y="4595725"/>
              <a:ext cx="155479" cy="152305"/>
            </a:xfrm>
            <a:custGeom>
              <a:avLst/>
              <a:gdLst>
                <a:gd name="T0" fmla="*/ 11 w 52"/>
                <a:gd name="T1" fmla="*/ 50 h 52"/>
                <a:gd name="T2" fmla="*/ 49 w 52"/>
                <a:gd name="T3" fmla="*/ 12 h 52"/>
                <a:gd name="T4" fmla="*/ 49 w 52"/>
                <a:gd name="T5" fmla="*/ 2 h 52"/>
                <a:gd name="T6" fmla="*/ 40 w 52"/>
                <a:gd name="T7" fmla="*/ 2 h 52"/>
                <a:gd name="T8" fmla="*/ 2 w 52"/>
                <a:gd name="T9" fmla="*/ 41 h 52"/>
                <a:gd name="T10" fmla="*/ 2 w 52"/>
                <a:gd name="T11" fmla="*/ 50 h 52"/>
                <a:gd name="T12" fmla="*/ 11 w 52"/>
                <a:gd name="T13" fmla="*/ 50 h 52"/>
              </a:gdLst>
              <a:ahLst/>
              <a:cxnLst>
                <a:cxn ang="0">
                  <a:pos x="T0" y="T1"/>
                </a:cxn>
                <a:cxn ang="0">
                  <a:pos x="T2" y="T3"/>
                </a:cxn>
                <a:cxn ang="0">
                  <a:pos x="T4" y="T5"/>
                </a:cxn>
                <a:cxn ang="0">
                  <a:pos x="T6" y="T7"/>
                </a:cxn>
                <a:cxn ang="0">
                  <a:pos x="T8" y="T9"/>
                </a:cxn>
                <a:cxn ang="0">
                  <a:pos x="T10" y="T11"/>
                </a:cxn>
                <a:cxn ang="0">
                  <a:pos x="T12" y="T13"/>
                </a:cxn>
              </a:cxnLst>
              <a:rect l="0" t="0" r="r" b="b"/>
              <a:pathLst>
                <a:path w="52" h="52">
                  <a:moveTo>
                    <a:pt x="11" y="50"/>
                  </a:moveTo>
                  <a:cubicBezTo>
                    <a:pt x="49" y="12"/>
                    <a:pt x="49" y="12"/>
                    <a:pt x="49" y="12"/>
                  </a:cubicBezTo>
                  <a:cubicBezTo>
                    <a:pt x="52" y="9"/>
                    <a:pt x="52" y="5"/>
                    <a:pt x="49" y="2"/>
                  </a:cubicBezTo>
                  <a:cubicBezTo>
                    <a:pt x="47" y="0"/>
                    <a:pt x="43" y="0"/>
                    <a:pt x="40" y="2"/>
                  </a:cubicBezTo>
                  <a:cubicBezTo>
                    <a:pt x="2" y="41"/>
                    <a:pt x="2" y="41"/>
                    <a:pt x="2" y="41"/>
                  </a:cubicBezTo>
                  <a:cubicBezTo>
                    <a:pt x="0" y="43"/>
                    <a:pt x="0" y="47"/>
                    <a:pt x="2" y="50"/>
                  </a:cubicBezTo>
                  <a:cubicBezTo>
                    <a:pt x="5" y="52"/>
                    <a:pt x="9" y="52"/>
                    <a:pt x="11" y="50"/>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6" name="Freeform 374"/>
            <p:cNvSpPr>
              <a:spLocks/>
            </p:cNvSpPr>
            <p:nvPr userDrawn="1"/>
          </p:nvSpPr>
          <p:spPr bwMode="gray">
            <a:xfrm>
              <a:off x="9990979" y="4557649"/>
              <a:ext cx="120575" cy="85673"/>
            </a:xfrm>
            <a:custGeom>
              <a:avLst/>
              <a:gdLst>
                <a:gd name="T0" fmla="*/ 30 w 41"/>
                <a:gd name="T1" fmla="*/ 17 h 30"/>
                <a:gd name="T2" fmla="*/ 17 w 41"/>
                <a:gd name="T3" fmla="*/ 4 h 30"/>
                <a:gd name="T4" fmla="*/ 18 w 41"/>
                <a:gd name="T5" fmla="*/ 0 h 30"/>
                <a:gd name="T6" fmla="*/ 2 w 41"/>
                <a:gd name="T7" fmla="*/ 0 h 30"/>
                <a:gd name="T8" fmla="*/ 0 w 41"/>
                <a:gd name="T9" fmla="*/ 9 h 30"/>
                <a:gd name="T10" fmla="*/ 20 w 41"/>
                <a:gd name="T11" fmla="*/ 30 h 30"/>
                <a:gd name="T12" fmla="*/ 41 w 41"/>
                <a:gd name="T13" fmla="*/ 11 h 30"/>
                <a:gd name="T14" fmla="*/ 30 w 41"/>
                <a:gd name="T15" fmla="*/ 17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30">
                  <a:moveTo>
                    <a:pt x="30" y="17"/>
                  </a:moveTo>
                  <a:cubicBezTo>
                    <a:pt x="23" y="17"/>
                    <a:pt x="17" y="11"/>
                    <a:pt x="17" y="4"/>
                  </a:cubicBezTo>
                  <a:cubicBezTo>
                    <a:pt x="17" y="2"/>
                    <a:pt x="17" y="1"/>
                    <a:pt x="18" y="0"/>
                  </a:cubicBezTo>
                  <a:cubicBezTo>
                    <a:pt x="2" y="0"/>
                    <a:pt x="2" y="0"/>
                    <a:pt x="2" y="0"/>
                  </a:cubicBezTo>
                  <a:cubicBezTo>
                    <a:pt x="0" y="2"/>
                    <a:pt x="0" y="6"/>
                    <a:pt x="0" y="9"/>
                  </a:cubicBezTo>
                  <a:cubicBezTo>
                    <a:pt x="0" y="21"/>
                    <a:pt x="9" y="30"/>
                    <a:pt x="20" y="30"/>
                  </a:cubicBezTo>
                  <a:cubicBezTo>
                    <a:pt x="31" y="30"/>
                    <a:pt x="40" y="21"/>
                    <a:pt x="41" y="11"/>
                  </a:cubicBezTo>
                  <a:cubicBezTo>
                    <a:pt x="39" y="14"/>
                    <a:pt x="34" y="17"/>
                    <a:pt x="30" y="17"/>
                  </a:cubicBez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7" name="Oval 375"/>
            <p:cNvSpPr>
              <a:spLocks noChangeArrowheads="1"/>
            </p:cNvSpPr>
            <p:nvPr userDrawn="1"/>
          </p:nvSpPr>
          <p:spPr bwMode="gray">
            <a:xfrm>
              <a:off x="9984633" y="4503706"/>
              <a:ext cx="63460" cy="63460"/>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8" name="Oval 376"/>
            <p:cNvSpPr>
              <a:spLocks noChangeArrowheads="1"/>
            </p:cNvSpPr>
            <p:nvPr userDrawn="1"/>
          </p:nvSpPr>
          <p:spPr bwMode="gray">
            <a:xfrm>
              <a:off x="10000499" y="4522744"/>
              <a:ext cx="31730" cy="28558"/>
            </a:xfrm>
            <a:prstGeom prst="ellipse">
              <a:avLst/>
            </a:pr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9" name="Rectangle 377"/>
            <p:cNvSpPr>
              <a:spLocks noChangeArrowheads="1"/>
            </p:cNvSpPr>
            <p:nvPr userDrawn="1"/>
          </p:nvSpPr>
          <p:spPr bwMode="gray">
            <a:xfrm>
              <a:off x="9384933" y="4319671"/>
              <a:ext cx="174517" cy="44422"/>
            </a:xfrm>
            <a:prstGeom prst="rect">
              <a:avLst/>
            </a:prstGeom>
            <a:solidFill>
              <a:srgbClr val="107C1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0" name="Rectangle 378"/>
            <p:cNvSpPr>
              <a:spLocks noChangeArrowheads="1"/>
            </p:cNvSpPr>
            <p:nvPr userDrawn="1"/>
          </p:nvSpPr>
          <p:spPr bwMode="gray">
            <a:xfrm>
              <a:off x="9384933" y="4364093"/>
              <a:ext cx="174517" cy="35855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1" name="Freeform 379"/>
            <p:cNvSpPr>
              <a:spLocks/>
            </p:cNvSpPr>
            <p:nvPr userDrawn="1"/>
          </p:nvSpPr>
          <p:spPr bwMode="gray">
            <a:xfrm>
              <a:off x="9559448" y="4722646"/>
              <a:ext cx="545760" cy="241150"/>
            </a:xfrm>
            <a:custGeom>
              <a:avLst/>
              <a:gdLst>
                <a:gd name="T0" fmla="*/ 103 w 185"/>
                <a:gd name="T1" fmla="*/ 82 h 82"/>
                <a:gd name="T2" fmla="*/ 0 w 185"/>
                <a:gd name="T3" fmla="*/ 82 h 82"/>
                <a:gd name="T4" fmla="*/ 0 w 185"/>
                <a:gd name="T5" fmla="*/ 0 h 82"/>
                <a:gd name="T6" fmla="*/ 185 w 185"/>
                <a:gd name="T7" fmla="*/ 0 h 82"/>
                <a:gd name="T8" fmla="*/ 103 w 185"/>
                <a:gd name="T9" fmla="*/ 82 h 82"/>
              </a:gdLst>
              <a:ahLst/>
              <a:cxnLst>
                <a:cxn ang="0">
                  <a:pos x="T0" y="T1"/>
                </a:cxn>
                <a:cxn ang="0">
                  <a:pos x="T2" y="T3"/>
                </a:cxn>
                <a:cxn ang="0">
                  <a:pos x="T4" y="T5"/>
                </a:cxn>
                <a:cxn ang="0">
                  <a:pos x="T6" y="T7"/>
                </a:cxn>
                <a:cxn ang="0">
                  <a:pos x="T8" y="T9"/>
                </a:cxn>
              </a:cxnLst>
              <a:rect l="0" t="0" r="r" b="b"/>
              <a:pathLst>
                <a:path w="185" h="82">
                  <a:moveTo>
                    <a:pt x="103" y="82"/>
                  </a:moveTo>
                  <a:cubicBezTo>
                    <a:pt x="0" y="82"/>
                    <a:pt x="0" y="82"/>
                    <a:pt x="0" y="82"/>
                  </a:cubicBezTo>
                  <a:cubicBezTo>
                    <a:pt x="0" y="0"/>
                    <a:pt x="0" y="0"/>
                    <a:pt x="0" y="0"/>
                  </a:cubicBezTo>
                  <a:cubicBezTo>
                    <a:pt x="185" y="0"/>
                    <a:pt x="185" y="0"/>
                    <a:pt x="185" y="0"/>
                  </a:cubicBezTo>
                  <a:cubicBezTo>
                    <a:pt x="185" y="45"/>
                    <a:pt x="148" y="82"/>
                    <a:pt x="103" y="82"/>
                  </a:cubicBez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2" name="Freeform 380"/>
            <p:cNvSpPr>
              <a:spLocks/>
            </p:cNvSpPr>
            <p:nvPr userDrawn="1"/>
          </p:nvSpPr>
          <p:spPr bwMode="gray">
            <a:xfrm>
              <a:off x="8528217" y="4947929"/>
              <a:ext cx="1418342" cy="241150"/>
            </a:xfrm>
            <a:custGeom>
              <a:avLst/>
              <a:gdLst>
                <a:gd name="T0" fmla="*/ 397 w 479"/>
                <a:gd name="T1" fmla="*/ 82 h 82"/>
                <a:gd name="T2" fmla="*/ 479 w 479"/>
                <a:gd name="T3" fmla="*/ 0 h 82"/>
                <a:gd name="T4" fmla="*/ 0 w 479"/>
                <a:gd name="T5" fmla="*/ 0 h 82"/>
                <a:gd name="T6" fmla="*/ 138 w 479"/>
                <a:gd name="T7" fmla="*/ 82 h 82"/>
                <a:gd name="T8" fmla="*/ 397 w 479"/>
                <a:gd name="T9" fmla="*/ 82 h 82"/>
              </a:gdLst>
              <a:ahLst/>
              <a:cxnLst>
                <a:cxn ang="0">
                  <a:pos x="T0" y="T1"/>
                </a:cxn>
                <a:cxn ang="0">
                  <a:pos x="T2" y="T3"/>
                </a:cxn>
                <a:cxn ang="0">
                  <a:pos x="T4" y="T5"/>
                </a:cxn>
                <a:cxn ang="0">
                  <a:pos x="T6" y="T7"/>
                </a:cxn>
                <a:cxn ang="0">
                  <a:pos x="T8" y="T9"/>
                </a:cxn>
              </a:cxnLst>
              <a:rect l="0" t="0" r="r" b="b"/>
              <a:pathLst>
                <a:path w="479" h="82">
                  <a:moveTo>
                    <a:pt x="397" y="82"/>
                  </a:moveTo>
                  <a:cubicBezTo>
                    <a:pt x="443" y="82"/>
                    <a:pt x="479" y="45"/>
                    <a:pt x="479" y="0"/>
                  </a:cubicBezTo>
                  <a:cubicBezTo>
                    <a:pt x="0" y="0"/>
                    <a:pt x="0" y="0"/>
                    <a:pt x="0" y="0"/>
                  </a:cubicBezTo>
                  <a:cubicBezTo>
                    <a:pt x="138" y="82"/>
                    <a:pt x="138" y="82"/>
                    <a:pt x="138" y="82"/>
                  </a:cubicBezTo>
                  <a:lnTo>
                    <a:pt x="397" y="82"/>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3" name="Rectangle 381"/>
            <p:cNvSpPr>
              <a:spLocks noChangeArrowheads="1"/>
            </p:cNvSpPr>
            <p:nvPr userDrawn="1"/>
          </p:nvSpPr>
          <p:spPr bwMode="gray">
            <a:xfrm>
              <a:off x="8528217" y="4893989"/>
              <a:ext cx="1418342" cy="53942"/>
            </a:xfrm>
            <a:prstGeom prst="rect">
              <a:avLst/>
            </a:prstGeom>
            <a:solidFill>
              <a:srgbClr val="BAD8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4" name="Oval 382"/>
            <p:cNvSpPr>
              <a:spLocks noChangeArrowheads="1"/>
            </p:cNvSpPr>
            <p:nvPr userDrawn="1"/>
          </p:nvSpPr>
          <p:spPr bwMode="gray">
            <a:xfrm>
              <a:off x="8972440" y="5027256"/>
              <a:ext cx="60288" cy="63460"/>
            </a:xfrm>
            <a:prstGeom prst="ellipse">
              <a:avLst/>
            </a:pr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5" name="Oval 383"/>
            <p:cNvSpPr>
              <a:spLocks noChangeArrowheads="1"/>
            </p:cNvSpPr>
            <p:nvPr userDrawn="1"/>
          </p:nvSpPr>
          <p:spPr bwMode="gray">
            <a:xfrm>
              <a:off x="9086668" y="5027256"/>
              <a:ext cx="66634" cy="63460"/>
            </a:xfrm>
            <a:prstGeom prst="ellipse">
              <a:avLst/>
            </a:pr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6" name="Oval 384"/>
            <p:cNvSpPr>
              <a:spLocks noChangeArrowheads="1"/>
            </p:cNvSpPr>
            <p:nvPr userDrawn="1"/>
          </p:nvSpPr>
          <p:spPr bwMode="gray">
            <a:xfrm>
              <a:off x="9204069" y="5027256"/>
              <a:ext cx="63460" cy="63460"/>
            </a:xfrm>
            <a:prstGeom prst="ellipse">
              <a:avLst/>
            </a:pr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7" name="Rectangle 385"/>
            <p:cNvSpPr>
              <a:spLocks noChangeArrowheads="1"/>
            </p:cNvSpPr>
            <p:nvPr userDrawn="1"/>
          </p:nvSpPr>
          <p:spPr bwMode="gray">
            <a:xfrm>
              <a:off x="9035900" y="4722646"/>
              <a:ext cx="174517" cy="171343"/>
            </a:xfrm>
            <a:prstGeom prst="rect">
              <a:avLst/>
            </a:prstGeom>
            <a:solidFill>
              <a:srgbClr val="7373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8" name="Rectangle 386"/>
            <p:cNvSpPr>
              <a:spLocks noChangeArrowheads="1"/>
            </p:cNvSpPr>
            <p:nvPr userDrawn="1"/>
          </p:nvSpPr>
          <p:spPr bwMode="gray">
            <a:xfrm>
              <a:off x="8864557" y="4722646"/>
              <a:ext cx="171343" cy="17134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9" name="Rectangle 387"/>
            <p:cNvSpPr>
              <a:spLocks noChangeArrowheads="1"/>
            </p:cNvSpPr>
            <p:nvPr userDrawn="1"/>
          </p:nvSpPr>
          <p:spPr bwMode="gray">
            <a:xfrm>
              <a:off x="8864557" y="4551303"/>
              <a:ext cx="171343" cy="171343"/>
            </a:xfrm>
            <a:prstGeom prst="rect">
              <a:avLst/>
            </a:prstGeom>
            <a:solidFill>
              <a:srgbClr val="BAD8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0" name="Rectangle 388"/>
            <p:cNvSpPr>
              <a:spLocks noChangeArrowheads="1"/>
            </p:cNvSpPr>
            <p:nvPr userDrawn="1"/>
          </p:nvSpPr>
          <p:spPr bwMode="gray">
            <a:xfrm>
              <a:off x="9210415" y="4722646"/>
              <a:ext cx="174517" cy="171343"/>
            </a:xfrm>
            <a:prstGeom prst="rect">
              <a:avLst/>
            </a:prstGeom>
            <a:solidFill>
              <a:srgbClr val="00136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1" name="Rectangle 389"/>
            <p:cNvSpPr>
              <a:spLocks noChangeArrowheads="1"/>
            </p:cNvSpPr>
            <p:nvPr userDrawn="1"/>
          </p:nvSpPr>
          <p:spPr bwMode="gray">
            <a:xfrm>
              <a:off x="9384933" y="4722646"/>
              <a:ext cx="174517" cy="171343"/>
            </a:xfrm>
            <a:prstGeom prst="rect">
              <a:avLst/>
            </a:prstGeom>
            <a:solidFill>
              <a:srgbClr val="107C1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2" name="Rectangle 390"/>
            <p:cNvSpPr>
              <a:spLocks noChangeArrowheads="1"/>
            </p:cNvSpPr>
            <p:nvPr userDrawn="1"/>
          </p:nvSpPr>
          <p:spPr bwMode="gray">
            <a:xfrm>
              <a:off x="9035900" y="4551303"/>
              <a:ext cx="174517" cy="171343"/>
            </a:xfrm>
            <a:prstGeom prst="rect">
              <a:avLst/>
            </a:prstGeom>
            <a:solidFill>
              <a:srgbClr val="00136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3" name="Rectangle 391"/>
            <p:cNvSpPr>
              <a:spLocks noChangeArrowheads="1"/>
            </p:cNvSpPr>
            <p:nvPr userDrawn="1"/>
          </p:nvSpPr>
          <p:spPr bwMode="gray">
            <a:xfrm>
              <a:off x="9210415" y="4551303"/>
              <a:ext cx="174517" cy="171343"/>
            </a:xfrm>
            <a:prstGeom prst="rect">
              <a:avLst/>
            </a:prstGeom>
            <a:solidFill>
              <a:srgbClr val="107C1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4" name="Rectangle 392"/>
            <p:cNvSpPr>
              <a:spLocks noChangeArrowheads="1"/>
            </p:cNvSpPr>
            <p:nvPr userDrawn="1"/>
          </p:nvSpPr>
          <p:spPr bwMode="gray">
            <a:xfrm>
              <a:off x="9442047" y="4424382"/>
              <a:ext cx="41250" cy="241150"/>
            </a:xfrm>
            <a:prstGeom prst="rect">
              <a:avLst/>
            </a:prstGeom>
            <a:solidFill>
              <a:srgbClr val="BAD8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5" name="Freeform 393"/>
            <p:cNvSpPr>
              <a:spLocks/>
            </p:cNvSpPr>
            <p:nvPr userDrawn="1"/>
          </p:nvSpPr>
          <p:spPr bwMode="gray">
            <a:xfrm>
              <a:off x="8908979" y="5138310"/>
              <a:ext cx="917004" cy="53942"/>
            </a:xfrm>
            <a:custGeom>
              <a:avLst/>
              <a:gdLst>
                <a:gd name="T0" fmla="*/ 306 w 310"/>
                <a:gd name="T1" fmla="*/ 0 h 18"/>
                <a:gd name="T2" fmla="*/ 273 w 310"/>
                <a:gd name="T3" fmla="*/ 0 h 18"/>
                <a:gd name="T4" fmla="*/ 240 w 310"/>
                <a:gd name="T5" fmla="*/ 0 h 18"/>
                <a:gd name="T6" fmla="*/ 240 w 310"/>
                <a:gd name="T7" fmla="*/ 0 h 18"/>
                <a:gd name="T8" fmla="*/ 206 w 310"/>
                <a:gd name="T9" fmla="*/ 0 h 18"/>
                <a:gd name="T10" fmla="*/ 206 w 310"/>
                <a:gd name="T11" fmla="*/ 0 h 18"/>
                <a:gd name="T12" fmla="*/ 173 w 310"/>
                <a:gd name="T13" fmla="*/ 0 h 18"/>
                <a:gd name="T14" fmla="*/ 173 w 310"/>
                <a:gd name="T15" fmla="*/ 0 h 18"/>
                <a:gd name="T16" fmla="*/ 173 w 310"/>
                <a:gd name="T17" fmla="*/ 0 h 18"/>
                <a:gd name="T18" fmla="*/ 140 w 310"/>
                <a:gd name="T19" fmla="*/ 0 h 18"/>
                <a:gd name="T20" fmla="*/ 140 w 310"/>
                <a:gd name="T21" fmla="*/ 0 h 18"/>
                <a:gd name="T22" fmla="*/ 140 w 310"/>
                <a:gd name="T23" fmla="*/ 0 h 18"/>
                <a:gd name="T24" fmla="*/ 140 w 310"/>
                <a:gd name="T25" fmla="*/ 0 h 18"/>
                <a:gd name="T26" fmla="*/ 140 w 310"/>
                <a:gd name="T27" fmla="*/ 0 h 18"/>
                <a:gd name="T28" fmla="*/ 140 w 310"/>
                <a:gd name="T29" fmla="*/ 0 h 18"/>
                <a:gd name="T30" fmla="*/ 107 w 310"/>
                <a:gd name="T31" fmla="*/ 0 h 18"/>
                <a:gd name="T32" fmla="*/ 107 w 310"/>
                <a:gd name="T33" fmla="*/ 0 h 18"/>
                <a:gd name="T34" fmla="*/ 107 w 310"/>
                <a:gd name="T35" fmla="*/ 0 h 18"/>
                <a:gd name="T36" fmla="*/ 107 w 310"/>
                <a:gd name="T37" fmla="*/ 0 h 18"/>
                <a:gd name="T38" fmla="*/ 107 w 310"/>
                <a:gd name="T39" fmla="*/ 0 h 18"/>
                <a:gd name="T40" fmla="*/ 74 w 310"/>
                <a:gd name="T41" fmla="*/ 0 h 18"/>
                <a:gd name="T42" fmla="*/ 74 w 310"/>
                <a:gd name="T43" fmla="*/ 0 h 18"/>
                <a:gd name="T44" fmla="*/ 74 w 310"/>
                <a:gd name="T45" fmla="*/ 0 h 18"/>
                <a:gd name="T46" fmla="*/ 74 w 310"/>
                <a:gd name="T47" fmla="*/ 0 h 18"/>
                <a:gd name="T48" fmla="*/ 74 w 310"/>
                <a:gd name="T49" fmla="*/ 0 h 18"/>
                <a:gd name="T50" fmla="*/ 41 w 310"/>
                <a:gd name="T51" fmla="*/ 0 h 18"/>
                <a:gd name="T52" fmla="*/ 41 w 310"/>
                <a:gd name="T53" fmla="*/ 0 h 18"/>
                <a:gd name="T54" fmla="*/ 41 w 310"/>
                <a:gd name="T55" fmla="*/ 0 h 18"/>
                <a:gd name="T56" fmla="*/ 41 w 310"/>
                <a:gd name="T57" fmla="*/ 0 h 18"/>
                <a:gd name="T58" fmla="*/ 41 w 310"/>
                <a:gd name="T59" fmla="*/ 0 h 18"/>
                <a:gd name="T60" fmla="*/ 22 w 310"/>
                <a:gd name="T61" fmla="*/ 12 h 18"/>
                <a:gd name="T62" fmla="*/ 8 w 310"/>
                <a:gd name="T63" fmla="*/ 0 h 18"/>
                <a:gd name="T64" fmla="*/ 0 w 310"/>
                <a:gd name="T65" fmla="*/ 10 h 18"/>
                <a:gd name="T66" fmla="*/ 9 w 310"/>
                <a:gd name="T67" fmla="*/ 18 h 18"/>
                <a:gd name="T68" fmla="*/ 25 w 310"/>
                <a:gd name="T69" fmla="*/ 18 h 18"/>
                <a:gd name="T70" fmla="*/ 202 w 310"/>
                <a:gd name="T71" fmla="*/ 18 h 18"/>
                <a:gd name="T72" fmla="*/ 268 w 310"/>
                <a:gd name="T73" fmla="*/ 18 h 18"/>
                <a:gd name="T74" fmla="*/ 310 w 310"/>
                <a:gd name="T75" fmla="*/ 7 h 18"/>
                <a:gd name="T76" fmla="*/ 306 w 310"/>
                <a:gd name="T77"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10" h="18">
                  <a:moveTo>
                    <a:pt x="306" y="0"/>
                  </a:moveTo>
                  <a:cubicBezTo>
                    <a:pt x="301" y="16"/>
                    <a:pt x="278" y="16"/>
                    <a:pt x="273" y="0"/>
                  </a:cubicBezTo>
                  <a:cubicBezTo>
                    <a:pt x="268" y="14"/>
                    <a:pt x="241" y="18"/>
                    <a:pt x="240" y="0"/>
                  </a:cubicBezTo>
                  <a:cubicBezTo>
                    <a:pt x="240" y="0"/>
                    <a:pt x="240" y="0"/>
                    <a:pt x="240" y="0"/>
                  </a:cubicBezTo>
                  <a:cubicBezTo>
                    <a:pt x="235" y="16"/>
                    <a:pt x="211" y="16"/>
                    <a:pt x="206" y="0"/>
                  </a:cubicBezTo>
                  <a:cubicBezTo>
                    <a:pt x="206" y="0"/>
                    <a:pt x="206" y="0"/>
                    <a:pt x="206" y="0"/>
                  </a:cubicBezTo>
                  <a:cubicBezTo>
                    <a:pt x="202" y="16"/>
                    <a:pt x="178" y="16"/>
                    <a:pt x="173" y="0"/>
                  </a:cubicBezTo>
                  <a:cubicBezTo>
                    <a:pt x="173" y="0"/>
                    <a:pt x="173" y="0"/>
                    <a:pt x="173" y="0"/>
                  </a:cubicBezTo>
                  <a:cubicBezTo>
                    <a:pt x="173" y="0"/>
                    <a:pt x="173" y="0"/>
                    <a:pt x="173" y="0"/>
                  </a:cubicBezTo>
                  <a:cubicBezTo>
                    <a:pt x="168" y="16"/>
                    <a:pt x="145" y="16"/>
                    <a:pt x="140" y="0"/>
                  </a:cubicBezTo>
                  <a:cubicBezTo>
                    <a:pt x="140" y="0"/>
                    <a:pt x="140" y="0"/>
                    <a:pt x="140" y="0"/>
                  </a:cubicBezTo>
                  <a:cubicBezTo>
                    <a:pt x="140" y="0"/>
                    <a:pt x="140" y="0"/>
                    <a:pt x="140" y="0"/>
                  </a:cubicBezTo>
                  <a:cubicBezTo>
                    <a:pt x="140" y="0"/>
                    <a:pt x="140" y="0"/>
                    <a:pt x="140" y="0"/>
                  </a:cubicBezTo>
                  <a:cubicBezTo>
                    <a:pt x="140" y="0"/>
                    <a:pt x="140" y="0"/>
                    <a:pt x="140" y="0"/>
                  </a:cubicBezTo>
                  <a:cubicBezTo>
                    <a:pt x="140" y="0"/>
                    <a:pt x="140" y="0"/>
                    <a:pt x="140" y="0"/>
                  </a:cubicBezTo>
                  <a:cubicBezTo>
                    <a:pt x="135" y="16"/>
                    <a:pt x="112" y="16"/>
                    <a:pt x="107" y="0"/>
                  </a:cubicBezTo>
                  <a:cubicBezTo>
                    <a:pt x="107" y="0"/>
                    <a:pt x="107" y="0"/>
                    <a:pt x="107" y="0"/>
                  </a:cubicBezTo>
                  <a:cubicBezTo>
                    <a:pt x="107" y="0"/>
                    <a:pt x="107" y="0"/>
                    <a:pt x="107" y="0"/>
                  </a:cubicBezTo>
                  <a:cubicBezTo>
                    <a:pt x="107" y="0"/>
                    <a:pt x="107" y="0"/>
                    <a:pt x="107" y="0"/>
                  </a:cubicBezTo>
                  <a:cubicBezTo>
                    <a:pt x="107" y="0"/>
                    <a:pt x="107" y="0"/>
                    <a:pt x="107" y="0"/>
                  </a:cubicBezTo>
                  <a:cubicBezTo>
                    <a:pt x="102" y="15"/>
                    <a:pt x="79" y="16"/>
                    <a:pt x="74" y="0"/>
                  </a:cubicBezTo>
                  <a:cubicBezTo>
                    <a:pt x="74" y="0"/>
                    <a:pt x="74" y="0"/>
                    <a:pt x="74" y="0"/>
                  </a:cubicBezTo>
                  <a:cubicBezTo>
                    <a:pt x="74" y="0"/>
                    <a:pt x="74" y="0"/>
                    <a:pt x="74" y="0"/>
                  </a:cubicBezTo>
                  <a:cubicBezTo>
                    <a:pt x="74" y="0"/>
                    <a:pt x="74" y="0"/>
                    <a:pt x="74" y="0"/>
                  </a:cubicBezTo>
                  <a:cubicBezTo>
                    <a:pt x="74" y="0"/>
                    <a:pt x="74" y="0"/>
                    <a:pt x="74" y="0"/>
                  </a:cubicBezTo>
                  <a:cubicBezTo>
                    <a:pt x="69" y="16"/>
                    <a:pt x="46" y="16"/>
                    <a:pt x="41" y="0"/>
                  </a:cubicBezTo>
                  <a:cubicBezTo>
                    <a:pt x="41" y="0"/>
                    <a:pt x="41" y="0"/>
                    <a:pt x="41" y="0"/>
                  </a:cubicBezTo>
                  <a:cubicBezTo>
                    <a:pt x="41" y="0"/>
                    <a:pt x="41" y="0"/>
                    <a:pt x="41" y="0"/>
                  </a:cubicBezTo>
                  <a:cubicBezTo>
                    <a:pt x="41" y="0"/>
                    <a:pt x="41" y="0"/>
                    <a:pt x="41" y="0"/>
                  </a:cubicBezTo>
                  <a:cubicBezTo>
                    <a:pt x="41" y="0"/>
                    <a:pt x="41" y="0"/>
                    <a:pt x="41" y="0"/>
                  </a:cubicBezTo>
                  <a:cubicBezTo>
                    <a:pt x="39" y="8"/>
                    <a:pt x="30" y="13"/>
                    <a:pt x="22" y="12"/>
                  </a:cubicBezTo>
                  <a:cubicBezTo>
                    <a:pt x="15" y="11"/>
                    <a:pt x="10" y="6"/>
                    <a:pt x="8" y="0"/>
                  </a:cubicBezTo>
                  <a:cubicBezTo>
                    <a:pt x="7" y="4"/>
                    <a:pt x="4" y="8"/>
                    <a:pt x="0" y="10"/>
                  </a:cubicBezTo>
                  <a:cubicBezTo>
                    <a:pt x="9" y="18"/>
                    <a:pt x="9" y="18"/>
                    <a:pt x="9" y="18"/>
                  </a:cubicBezTo>
                  <a:cubicBezTo>
                    <a:pt x="25" y="18"/>
                    <a:pt x="25" y="18"/>
                    <a:pt x="25" y="18"/>
                  </a:cubicBezTo>
                  <a:cubicBezTo>
                    <a:pt x="202" y="18"/>
                    <a:pt x="202" y="18"/>
                    <a:pt x="202" y="18"/>
                  </a:cubicBezTo>
                  <a:cubicBezTo>
                    <a:pt x="268" y="18"/>
                    <a:pt x="268" y="18"/>
                    <a:pt x="268" y="18"/>
                  </a:cubicBezTo>
                  <a:cubicBezTo>
                    <a:pt x="283" y="18"/>
                    <a:pt x="297" y="14"/>
                    <a:pt x="310" y="7"/>
                  </a:cubicBezTo>
                  <a:cubicBezTo>
                    <a:pt x="308" y="5"/>
                    <a:pt x="307" y="3"/>
                    <a:pt x="306" y="0"/>
                  </a:cubicBez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6" name="Freeform 394"/>
            <p:cNvSpPr>
              <a:spLocks/>
            </p:cNvSpPr>
            <p:nvPr userDrawn="1"/>
          </p:nvSpPr>
          <p:spPr bwMode="gray">
            <a:xfrm>
              <a:off x="10841348" y="2904503"/>
              <a:ext cx="79327" cy="276054"/>
            </a:xfrm>
            <a:custGeom>
              <a:avLst/>
              <a:gdLst>
                <a:gd name="T0" fmla="*/ 25 w 25"/>
                <a:gd name="T1" fmla="*/ 87 h 87"/>
                <a:gd name="T2" fmla="*/ 0 w 25"/>
                <a:gd name="T3" fmla="*/ 87 h 87"/>
                <a:gd name="T4" fmla="*/ 12 w 25"/>
                <a:gd name="T5" fmla="*/ 0 h 87"/>
                <a:gd name="T6" fmla="*/ 25 w 25"/>
                <a:gd name="T7" fmla="*/ 87 h 87"/>
              </a:gdLst>
              <a:ahLst/>
              <a:cxnLst>
                <a:cxn ang="0">
                  <a:pos x="T0" y="T1"/>
                </a:cxn>
                <a:cxn ang="0">
                  <a:pos x="T2" y="T3"/>
                </a:cxn>
                <a:cxn ang="0">
                  <a:pos x="T4" y="T5"/>
                </a:cxn>
                <a:cxn ang="0">
                  <a:pos x="T6" y="T7"/>
                </a:cxn>
              </a:cxnLst>
              <a:rect l="0" t="0" r="r" b="b"/>
              <a:pathLst>
                <a:path w="25" h="87">
                  <a:moveTo>
                    <a:pt x="25" y="87"/>
                  </a:moveTo>
                  <a:lnTo>
                    <a:pt x="0" y="87"/>
                  </a:lnTo>
                  <a:lnTo>
                    <a:pt x="12" y="0"/>
                  </a:lnTo>
                  <a:lnTo>
                    <a:pt x="25" y="87"/>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7" name="Freeform 395"/>
            <p:cNvSpPr>
              <a:spLocks/>
            </p:cNvSpPr>
            <p:nvPr userDrawn="1"/>
          </p:nvSpPr>
          <p:spPr bwMode="gray">
            <a:xfrm>
              <a:off x="10742986" y="3263056"/>
              <a:ext cx="276054" cy="774217"/>
            </a:xfrm>
            <a:custGeom>
              <a:avLst/>
              <a:gdLst>
                <a:gd name="T0" fmla="*/ 90 w 94"/>
                <a:gd name="T1" fmla="*/ 0 h 263"/>
                <a:gd name="T2" fmla="*/ 82 w 94"/>
                <a:gd name="T3" fmla="*/ 0 h 263"/>
                <a:gd name="T4" fmla="*/ 11 w 94"/>
                <a:gd name="T5" fmla="*/ 0 h 263"/>
                <a:gd name="T6" fmla="*/ 4 w 94"/>
                <a:gd name="T7" fmla="*/ 0 h 263"/>
                <a:gd name="T8" fmla="*/ 0 w 94"/>
                <a:gd name="T9" fmla="*/ 4 h 263"/>
                <a:gd name="T10" fmla="*/ 0 w 94"/>
                <a:gd name="T11" fmla="*/ 263 h 263"/>
                <a:gd name="T12" fmla="*/ 11 w 94"/>
                <a:gd name="T13" fmla="*/ 263 h 263"/>
                <a:gd name="T14" fmla="*/ 82 w 94"/>
                <a:gd name="T15" fmla="*/ 263 h 263"/>
                <a:gd name="T16" fmla="*/ 94 w 94"/>
                <a:gd name="T17" fmla="*/ 263 h 263"/>
                <a:gd name="T18" fmla="*/ 94 w 94"/>
                <a:gd name="T19" fmla="*/ 4 h 263"/>
                <a:gd name="T20" fmla="*/ 90 w 94"/>
                <a:gd name="T21" fmla="*/ 0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4" h="263">
                  <a:moveTo>
                    <a:pt x="90" y="0"/>
                  </a:moveTo>
                  <a:cubicBezTo>
                    <a:pt x="82" y="0"/>
                    <a:pt x="82" y="0"/>
                    <a:pt x="82" y="0"/>
                  </a:cubicBezTo>
                  <a:cubicBezTo>
                    <a:pt x="11" y="0"/>
                    <a:pt x="11" y="0"/>
                    <a:pt x="11" y="0"/>
                  </a:cubicBezTo>
                  <a:cubicBezTo>
                    <a:pt x="4" y="0"/>
                    <a:pt x="4" y="0"/>
                    <a:pt x="4" y="0"/>
                  </a:cubicBezTo>
                  <a:cubicBezTo>
                    <a:pt x="2" y="0"/>
                    <a:pt x="0" y="2"/>
                    <a:pt x="0" y="4"/>
                  </a:cubicBezTo>
                  <a:cubicBezTo>
                    <a:pt x="0" y="263"/>
                    <a:pt x="0" y="263"/>
                    <a:pt x="0" y="263"/>
                  </a:cubicBezTo>
                  <a:cubicBezTo>
                    <a:pt x="11" y="263"/>
                    <a:pt x="11" y="263"/>
                    <a:pt x="11" y="263"/>
                  </a:cubicBezTo>
                  <a:cubicBezTo>
                    <a:pt x="82" y="263"/>
                    <a:pt x="82" y="263"/>
                    <a:pt x="82" y="263"/>
                  </a:cubicBezTo>
                  <a:cubicBezTo>
                    <a:pt x="94" y="263"/>
                    <a:pt x="94" y="263"/>
                    <a:pt x="94" y="263"/>
                  </a:cubicBezTo>
                  <a:cubicBezTo>
                    <a:pt x="94" y="4"/>
                    <a:pt x="94" y="4"/>
                    <a:pt x="94" y="4"/>
                  </a:cubicBezTo>
                  <a:cubicBezTo>
                    <a:pt x="94" y="2"/>
                    <a:pt x="92" y="0"/>
                    <a:pt x="9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8" name="Freeform 396"/>
            <p:cNvSpPr>
              <a:spLocks/>
            </p:cNvSpPr>
            <p:nvPr userDrawn="1"/>
          </p:nvSpPr>
          <p:spPr bwMode="gray">
            <a:xfrm>
              <a:off x="10796926" y="3180557"/>
              <a:ext cx="168171" cy="82499"/>
            </a:xfrm>
            <a:custGeom>
              <a:avLst/>
              <a:gdLst>
                <a:gd name="T0" fmla="*/ 56 w 56"/>
                <a:gd name="T1" fmla="*/ 28 h 28"/>
                <a:gd name="T2" fmla="*/ 56 w 56"/>
                <a:gd name="T3" fmla="*/ 4 h 28"/>
                <a:gd name="T4" fmla="*/ 52 w 56"/>
                <a:gd name="T5" fmla="*/ 0 h 28"/>
                <a:gd name="T6" fmla="*/ 44 w 56"/>
                <a:gd name="T7" fmla="*/ 0 h 28"/>
                <a:gd name="T8" fmla="*/ 11 w 56"/>
                <a:gd name="T9" fmla="*/ 0 h 28"/>
                <a:gd name="T10" fmla="*/ 4 w 56"/>
                <a:gd name="T11" fmla="*/ 0 h 28"/>
                <a:gd name="T12" fmla="*/ 0 w 56"/>
                <a:gd name="T13" fmla="*/ 4 h 28"/>
                <a:gd name="T14" fmla="*/ 0 w 56"/>
                <a:gd name="T15" fmla="*/ 28 h 28"/>
                <a:gd name="T16" fmla="*/ 56 w 56"/>
                <a:gd name="T17"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28">
                  <a:moveTo>
                    <a:pt x="56" y="28"/>
                  </a:moveTo>
                  <a:cubicBezTo>
                    <a:pt x="56" y="4"/>
                    <a:pt x="56" y="4"/>
                    <a:pt x="56" y="4"/>
                  </a:cubicBezTo>
                  <a:cubicBezTo>
                    <a:pt x="56" y="2"/>
                    <a:pt x="54" y="0"/>
                    <a:pt x="52" y="0"/>
                  </a:cubicBezTo>
                  <a:cubicBezTo>
                    <a:pt x="44" y="0"/>
                    <a:pt x="44" y="0"/>
                    <a:pt x="44" y="0"/>
                  </a:cubicBezTo>
                  <a:cubicBezTo>
                    <a:pt x="11" y="0"/>
                    <a:pt x="11" y="0"/>
                    <a:pt x="11" y="0"/>
                  </a:cubicBezTo>
                  <a:cubicBezTo>
                    <a:pt x="4" y="0"/>
                    <a:pt x="4" y="0"/>
                    <a:pt x="4" y="0"/>
                  </a:cubicBezTo>
                  <a:cubicBezTo>
                    <a:pt x="2" y="0"/>
                    <a:pt x="0" y="2"/>
                    <a:pt x="0" y="4"/>
                  </a:cubicBezTo>
                  <a:cubicBezTo>
                    <a:pt x="0" y="28"/>
                    <a:pt x="0" y="28"/>
                    <a:pt x="0" y="28"/>
                  </a:cubicBezTo>
                  <a:lnTo>
                    <a:pt x="56" y="28"/>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9" name="Freeform 397"/>
            <p:cNvSpPr>
              <a:spLocks/>
            </p:cNvSpPr>
            <p:nvPr userDrawn="1"/>
          </p:nvSpPr>
          <p:spPr bwMode="gray">
            <a:xfrm>
              <a:off x="10796926" y="3180557"/>
              <a:ext cx="168171" cy="82499"/>
            </a:xfrm>
            <a:custGeom>
              <a:avLst/>
              <a:gdLst>
                <a:gd name="T0" fmla="*/ 56 w 56"/>
                <a:gd name="T1" fmla="*/ 28 h 28"/>
                <a:gd name="T2" fmla="*/ 56 w 56"/>
                <a:gd name="T3" fmla="*/ 4 h 28"/>
                <a:gd name="T4" fmla="*/ 52 w 56"/>
                <a:gd name="T5" fmla="*/ 0 h 28"/>
                <a:gd name="T6" fmla="*/ 44 w 56"/>
                <a:gd name="T7" fmla="*/ 0 h 28"/>
                <a:gd name="T8" fmla="*/ 11 w 56"/>
                <a:gd name="T9" fmla="*/ 0 h 28"/>
                <a:gd name="T10" fmla="*/ 4 w 56"/>
                <a:gd name="T11" fmla="*/ 0 h 28"/>
                <a:gd name="T12" fmla="*/ 0 w 56"/>
                <a:gd name="T13" fmla="*/ 4 h 28"/>
                <a:gd name="T14" fmla="*/ 0 w 56"/>
                <a:gd name="T15" fmla="*/ 28 h 28"/>
                <a:gd name="T16" fmla="*/ 56 w 56"/>
                <a:gd name="T17"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28">
                  <a:moveTo>
                    <a:pt x="56" y="28"/>
                  </a:moveTo>
                  <a:cubicBezTo>
                    <a:pt x="56" y="4"/>
                    <a:pt x="56" y="4"/>
                    <a:pt x="56" y="4"/>
                  </a:cubicBezTo>
                  <a:cubicBezTo>
                    <a:pt x="56" y="2"/>
                    <a:pt x="54" y="0"/>
                    <a:pt x="52" y="0"/>
                  </a:cubicBezTo>
                  <a:cubicBezTo>
                    <a:pt x="44" y="0"/>
                    <a:pt x="44" y="0"/>
                    <a:pt x="44" y="0"/>
                  </a:cubicBezTo>
                  <a:cubicBezTo>
                    <a:pt x="11" y="0"/>
                    <a:pt x="11" y="0"/>
                    <a:pt x="11" y="0"/>
                  </a:cubicBezTo>
                  <a:cubicBezTo>
                    <a:pt x="4" y="0"/>
                    <a:pt x="4" y="0"/>
                    <a:pt x="4" y="0"/>
                  </a:cubicBezTo>
                  <a:cubicBezTo>
                    <a:pt x="2" y="0"/>
                    <a:pt x="0" y="2"/>
                    <a:pt x="0" y="4"/>
                  </a:cubicBezTo>
                  <a:cubicBezTo>
                    <a:pt x="0" y="28"/>
                    <a:pt x="0" y="28"/>
                    <a:pt x="0" y="28"/>
                  </a:cubicBezTo>
                  <a:lnTo>
                    <a:pt x="56" y="28"/>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0" name="Rectangle 398"/>
            <p:cNvSpPr>
              <a:spLocks noChangeArrowheads="1"/>
            </p:cNvSpPr>
            <p:nvPr userDrawn="1"/>
          </p:nvSpPr>
          <p:spPr bwMode="gray">
            <a:xfrm>
              <a:off x="10781062" y="3316996"/>
              <a:ext cx="12692" cy="66950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1" name="Rectangle 399"/>
            <p:cNvSpPr>
              <a:spLocks noChangeArrowheads="1"/>
            </p:cNvSpPr>
            <p:nvPr userDrawn="1"/>
          </p:nvSpPr>
          <p:spPr bwMode="gray">
            <a:xfrm>
              <a:off x="10809618" y="3316996"/>
              <a:ext cx="19038" cy="66950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2" name="Rectangle 400"/>
            <p:cNvSpPr>
              <a:spLocks noChangeArrowheads="1"/>
            </p:cNvSpPr>
            <p:nvPr userDrawn="1"/>
          </p:nvSpPr>
          <p:spPr bwMode="gray">
            <a:xfrm>
              <a:off x="10841348" y="3316996"/>
              <a:ext cx="15866" cy="66950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3" name="Rectangle 401"/>
            <p:cNvSpPr>
              <a:spLocks noChangeArrowheads="1"/>
            </p:cNvSpPr>
            <p:nvPr userDrawn="1"/>
          </p:nvSpPr>
          <p:spPr bwMode="gray">
            <a:xfrm>
              <a:off x="10873079" y="3316996"/>
              <a:ext cx="15866" cy="66950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4" name="Rectangle 402"/>
            <p:cNvSpPr>
              <a:spLocks noChangeArrowheads="1"/>
            </p:cNvSpPr>
            <p:nvPr userDrawn="1"/>
          </p:nvSpPr>
          <p:spPr bwMode="gray">
            <a:xfrm>
              <a:off x="10901637" y="3316996"/>
              <a:ext cx="19038" cy="66950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5" name="Rectangle 403"/>
            <p:cNvSpPr>
              <a:spLocks noChangeArrowheads="1"/>
            </p:cNvSpPr>
            <p:nvPr userDrawn="1"/>
          </p:nvSpPr>
          <p:spPr bwMode="gray">
            <a:xfrm>
              <a:off x="10933367" y="3316996"/>
              <a:ext cx="19038" cy="66950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6" name="Rectangle 404"/>
            <p:cNvSpPr>
              <a:spLocks noChangeArrowheads="1"/>
            </p:cNvSpPr>
            <p:nvPr userDrawn="1"/>
          </p:nvSpPr>
          <p:spPr bwMode="gray">
            <a:xfrm>
              <a:off x="10965097" y="3316996"/>
              <a:ext cx="15866" cy="66950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7" name="Freeform 405"/>
            <p:cNvSpPr>
              <a:spLocks noEditPoints="1"/>
            </p:cNvSpPr>
            <p:nvPr userDrawn="1"/>
          </p:nvSpPr>
          <p:spPr bwMode="gray">
            <a:xfrm>
              <a:off x="10409818" y="3256710"/>
              <a:ext cx="336340" cy="777391"/>
            </a:xfrm>
            <a:custGeom>
              <a:avLst/>
              <a:gdLst>
                <a:gd name="T0" fmla="*/ 96 w 106"/>
                <a:gd name="T1" fmla="*/ 38 h 245"/>
                <a:gd name="T2" fmla="*/ 54 w 106"/>
                <a:gd name="T3" fmla="*/ 14 h 245"/>
                <a:gd name="T4" fmla="*/ 50 w 106"/>
                <a:gd name="T5" fmla="*/ 0 h 245"/>
                <a:gd name="T6" fmla="*/ 9 w 106"/>
                <a:gd name="T7" fmla="*/ 38 h 245"/>
                <a:gd name="T8" fmla="*/ 106 w 106"/>
                <a:gd name="T9" fmla="*/ 245 h 245"/>
                <a:gd name="T10" fmla="*/ 78 w 106"/>
                <a:gd name="T11" fmla="*/ 78 h 245"/>
                <a:gd name="T12" fmla="*/ 78 w 106"/>
                <a:gd name="T13" fmla="*/ 94 h 245"/>
                <a:gd name="T14" fmla="*/ 66 w 106"/>
                <a:gd name="T15" fmla="*/ 120 h 245"/>
                <a:gd name="T16" fmla="*/ 66 w 106"/>
                <a:gd name="T17" fmla="*/ 120 h 245"/>
                <a:gd name="T18" fmla="*/ 66 w 106"/>
                <a:gd name="T19" fmla="*/ 167 h 245"/>
                <a:gd name="T20" fmla="*/ 20 w 106"/>
                <a:gd name="T21" fmla="*/ 78 h 245"/>
                <a:gd name="T22" fmla="*/ 20 w 106"/>
                <a:gd name="T23" fmla="*/ 94 h 245"/>
                <a:gd name="T24" fmla="*/ 9 w 106"/>
                <a:gd name="T25" fmla="*/ 120 h 245"/>
                <a:gd name="T26" fmla="*/ 9 w 106"/>
                <a:gd name="T27" fmla="*/ 120 h 245"/>
                <a:gd name="T28" fmla="*/ 9 w 106"/>
                <a:gd name="T29" fmla="*/ 167 h 245"/>
                <a:gd name="T30" fmla="*/ 20 w 106"/>
                <a:gd name="T31" fmla="*/ 193 h 245"/>
                <a:gd name="T32" fmla="*/ 9 w 106"/>
                <a:gd name="T33" fmla="*/ 239 h 245"/>
                <a:gd name="T34" fmla="*/ 22 w 106"/>
                <a:gd name="T35" fmla="*/ 239 h 245"/>
                <a:gd name="T36" fmla="*/ 22 w 106"/>
                <a:gd name="T37" fmla="*/ 239 h 245"/>
                <a:gd name="T38" fmla="*/ 30 w 106"/>
                <a:gd name="T39" fmla="*/ 209 h 245"/>
                <a:gd name="T40" fmla="*/ 34 w 106"/>
                <a:gd name="T41" fmla="*/ 209 h 245"/>
                <a:gd name="T42" fmla="*/ 28 w 106"/>
                <a:gd name="T43" fmla="*/ 193 h 245"/>
                <a:gd name="T44" fmla="*/ 39 w 106"/>
                <a:gd name="T45" fmla="*/ 167 h 245"/>
                <a:gd name="T46" fmla="*/ 39 w 106"/>
                <a:gd name="T47" fmla="*/ 167 h 245"/>
                <a:gd name="T48" fmla="*/ 39 w 106"/>
                <a:gd name="T49" fmla="*/ 120 h 245"/>
                <a:gd name="T50" fmla="*/ 28 w 106"/>
                <a:gd name="T51" fmla="*/ 94 h 245"/>
                <a:gd name="T52" fmla="*/ 28 w 106"/>
                <a:gd name="T53" fmla="*/ 78 h 245"/>
                <a:gd name="T54" fmla="*/ 47 w 106"/>
                <a:gd name="T55" fmla="*/ 239 h 245"/>
                <a:gd name="T56" fmla="*/ 47 w 106"/>
                <a:gd name="T57" fmla="*/ 239 h 245"/>
                <a:gd name="T58" fmla="*/ 55 w 106"/>
                <a:gd name="T59" fmla="*/ 209 h 245"/>
                <a:gd name="T60" fmla="*/ 47 w 106"/>
                <a:gd name="T61" fmla="*/ 173 h 245"/>
                <a:gd name="T62" fmla="*/ 47 w 106"/>
                <a:gd name="T63" fmla="*/ 167 h 245"/>
                <a:gd name="T64" fmla="*/ 58 w 106"/>
                <a:gd name="T65" fmla="*/ 142 h 245"/>
                <a:gd name="T66" fmla="*/ 58 w 106"/>
                <a:gd name="T67" fmla="*/ 142 h 245"/>
                <a:gd name="T68" fmla="*/ 58 w 106"/>
                <a:gd name="T69" fmla="*/ 94 h 245"/>
                <a:gd name="T70" fmla="*/ 47 w 106"/>
                <a:gd name="T71" fmla="*/ 58 h 245"/>
                <a:gd name="T72" fmla="*/ 59 w 106"/>
                <a:gd name="T73" fmla="*/ 239 h 245"/>
                <a:gd name="T74" fmla="*/ 66 w 106"/>
                <a:gd name="T75" fmla="*/ 173 h 245"/>
                <a:gd name="T76" fmla="*/ 66 w 106"/>
                <a:gd name="T77" fmla="*/ 173 h 245"/>
                <a:gd name="T78" fmla="*/ 71 w 106"/>
                <a:gd name="T79" fmla="*/ 209 h 245"/>
                <a:gd name="T80" fmla="*/ 76 w 106"/>
                <a:gd name="T81" fmla="*/ 209 h 245"/>
                <a:gd name="T82" fmla="*/ 84 w 106"/>
                <a:gd name="T83" fmla="*/ 239 h 245"/>
                <a:gd name="T84" fmla="*/ 96 w 106"/>
                <a:gd name="T85" fmla="*/ 239 h 245"/>
                <a:gd name="T86" fmla="*/ 96 w 106"/>
                <a:gd name="T87" fmla="*/ 239 h 245"/>
                <a:gd name="T88" fmla="*/ 96 w 106"/>
                <a:gd name="T89" fmla="*/ 173 h 245"/>
                <a:gd name="T90" fmla="*/ 85 w 106"/>
                <a:gd name="T91" fmla="*/ 147 h 245"/>
                <a:gd name="T92" fmla="*/ 85 w 106"/>
                <a:gd name="T93" fmla="*/ 142 h 245"/>
                <a:gd name="T94" fmla="*/ 96 w 106"/>
                <a:gd name="T95" fmla="*/ 115 h 245"/>
                <a:gd name="T96" fmla="*/ 96 w 106"/>
                <a:gd name="T97" fmla="*/ 115 h 245"/>
                <a:gd name="T98" fmla="*/ 96 w 106"/>
                <a:gd name="T99" fmla="*/ 58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6" h="245">
                  <a:moveTo>
                    <a:pt x="106" y="53"/>
                  </a:moveTo>
                  <a:lnTo>
                    <a:pt x="106" y="46"/>
                  </a:lnTo>
                  <a:lnTo>
                    <a:pt x="96" y="46"/>
                  </a:lnTo>
                  <a:lnTo>
                    <a:pt x="96" y="38"/>
                  </a:lnTo>
                  <a:lnTo>
                    <a:pt x="88" y="38"/>
                  </a:lnTo>
                  <a:lnTo>
                    <a:pt x="88" y="29"/>
                  </a:lnTo>
                  <a:lnTo>
                    <a:pt x="54" y="29"/>
                  </a:lnTo>
                  <a:lnTo>
                    <a:pt x="54" y="14"/>
                  </a:lnTo>
                  <a:lnTo>
                    <a:pt x="71" y="14"/>
                  </a:lnTo>
                  <a:lnTo>
                    <a:pt x="54" y="4"/>
                  </a:lnTo>
                  <a:lnTo>
                    <a:pt x="54" y="0"/>
                  </a:lnTo>
                  <a:lnTo>
                    <a:pt x="50" y="0"/>
                  </a:lnTo>
                  <a:lnTo>
                    <a:pt x="50" y="29"/>
                  </a:lnTo>
                  <a:lnTo>
                    <a:pt x="18" y="29"/>
                  </a:lnTo>
                  <a:lnTo>
                    <a:pt x="18" y="38"/>
                  </a:lnTo>
                  <a:lnTo>
                    <a:pt x="9" y="38"/>
                  </a:lnTo>
                  <a:lnTo>
                    <a:pt x="9" y="46"/>
                  </a:lnTo>
                  <a:lnTo>
                    <a:pt x="0" y="46"/>
                  </a:lnTo>
                  <a:lnTo>
                    <a:pt x="0" y="245"/>
                  </a:lnTo>
                  <a:lnTo>
                    <a:pt x="106" y="245"/>
                  </a:lnTo>
                  <a:lnTo>
                    <a:pt x="106" y="53"/>
                  </a:lnTo>
                  <a:close/>
                  <a:moveTo>
                    <a:pt x="66" y="58"/>
                  </a:moveTo>
                  <a:lnTo>
                    <a:pt x="78" y="58"/>
                  </a:lnTo>
                  <a:lnTo>
                    <a:pt x="78" y="78"/>
                  </a:lnTo>
                  <a:lnTo>
                    <a:pt x="66" y="78"/>
                  </a:lnTo>
                  <a:lnTo>
                    <a:pt x="66" y="58"/>
                  </a:lnTo>
                  <a:close/>
                  <a:moveTo>
                    <a:pt x="66" y="94"/>
                  </a:moveTo>
                  <a:lnTo>
                    <a:pt x="78" y="94"/>
                  </a:lnTo>
                  <a:lnTo>
                    <a:pt x="78" y="115"/>
                  </a:lnTo>
                  <a:lnTo>
                    <a:pt x="66" y="115"/>
                  </a:lnTo>
                  <a:lnTo>
                    <a:pt x="66" y="94"/>
                  </a:lnTo>
                  <a:close/>
                  <a:moveTo>
                    <a:pt x="66" y="120"/>
                  </a:moveTo>
                  <a:lnTo>
                    <a:pt x="78" y="120"/>
                  </a:lnTo>
                  <a:lnTo>
                    <a:pt x="78" y="142"/>
                  </a:lnTo>
                  <a:lnTo>
                    <a:pt x="66" y="142"/>
                  </a:lnTo>
                  <a:lnTo>
                    <a:pt x="66" y="120"/>
                  </a:lnTo>
                  <a:close/>
                  <a:moveTo>
                    <a:pt x="66" y="147"/>
                  </a:moveTo>
                  <a:lnTo>
                    <a:pt x="78" y="147"/>
                  </a:lnTo>
                  <a:lnTo>
                    <a:pt x="78" y="167"/>
                  </a:lnTo>
                  <a:lnTo>
                    <a:pt x="66" y="167"/>
                  </a:lnTo>
                  <a:lnTo>
                    <a:pt x="66" y="147"/>
                  </a:lnTo>
                  <a:close/>
                  <a:moveTo>
                    <a:pt x="9" y="58"/>
                  </a:moveTo>
                  <a:lnTo>
                    <a:pt x="20" y="58"/>
                  </a:lnTo>
                  <a:lnTo>
                    <a:pt x="20" y="78"/>
                  </a:lnTo>
                  <a:lnTo>
                    <a:pt x="9" y="78"/>
                  </a:lnTo>
                  <a:lnTo>
                    <a:pt x="9" y="58"/>
                  </a:lnTo>
                  <a:close/>
                  <a:moveTo>
                    <a:pt x="9" y="94"/>
                  </a:moveTo>
                  <a:lnTo>
                    <a:pt x="20" y="94"/>
                  </a:lnTo>
                  <a:lnTo>
                    <a:pt x="20" y="115"/>
                  </a:lnTo>
                  <a:lnTo>
                    <a:pt x="9" y="115"/>
                  </a:lnTo>
                  <a:lnTo>
                    <a:pt x="9" y="94"/>
                  </a:lnTo>
                  <a:close/>
                  <a:moveTo>
                    <a:pt x="9" y="120"/>
                  </a:moveTo>
                  <a:lnTo>
                    <a:pt x="20" y="120"/>
                  </a:lnTo>
                  <a:lnTo>
                    <a:pt x="20" y="142"/>
                  </a:lnTo>
                  <a:lnTo>
                    <a:pt x="9" y="142"/>
                  </a:lnTo>
                  <a:lnTo>
                    <a:pt x="9" y="120"/>
                  </a:lnTo>
                  <a:close/>
                  <a:moveTo>
                    <a:pt x="9" y="147"/>
                  </a:moveTo>
                  <a:lnTo>
                    <a:pt x="20" y="147"/>
                  </a:lnTo>
                  <a:lnTo>
                    <a:pt x="20" y="167"/>
                  </a:lnTo>
                  <a:lnTo>
                    <a:pt x="9" y="167"/>
                  </a:lnTo>
                  <a:lnTo>
                    <a:pt x="9" y="147"/>
                  </a:lnTo>
                  <a:close/>
                  <a:moveTo>
                    <a:pt x="9" y="173"/>
                  </a:moveTo>
                  <a:lnTo>
                    <a:pt x="20" y="173"/>
                  </a:lnTo>
                  <a:lnTo>
                    <a:pt x="20" y="193"/>
                  </a:lnTo>
                  <a:lnTo>
                    <a:pt x="9" y="193"/>
                  </a:lnTo>
                  <a:lnTo>
                    <a:pt x="9" y="173"/>
                  </a:lnTo>
                  <a:close/>
                  <a:moveTo>
                    <a:pt x="13" y="239"/>
                  </a:moveTo>
                  <a:lnTo>
                    <a:pt x="9" y="239"/>
                  </a:lnTo>
                  <a:lnTo>
                    <a:pt x="9" y="209"/>
                  </a:lnTo>
                  <a:lnTo>
                    <a:pt x="13" y="209"/>
                  </a:lnTo>
                  <a:lnTo>
                    <a:pt x="13" y="239"/>
                  </a:lnTo>
                  <a:close/>
                  <a:moveTo>
                    <a:pt x="22" y="239"/>
                  </a:moveTo>
                  <a:lnTo>
                    <a:pt x="17" y="239"/>
                  </a:lnTo>
                  <a:lnTo>
                    <a:pt x="17" y="209"/>
                  </a:lnTo>
                  <a:lnTo>
                    <a:pt x="22" y="209"/>
                  </a:lnTo>
                  <a:lnTo>
                    <a:pt x="22" y="239"/>
                  </a:lnTo>
                  <a:close/>
                  <a:moveTo>
                    <a:pt x="30" y="239"/>
                  </a:moveTo>
                  <a:lnTo>
                    <a:pt x="25" y="239"/>
                  </a:lnTo>
                  <a:lnTo>
                    <a:pt x="25" y="209"/>
                  </a:lnTo>
                  <a:lnTo>
                    <a:pt x="30" y="209"/>
                  </a:lnTo>
                  <a:lnTo>
                    <a:pt x="30" y="239"/>
                  </a:lnTo>
                  <a:close/>
                  <a:moveTo>
                    <a:pt x="38" y="239"/>
                  </a:moveTo>
                  <a:lnTo>
                    <a:pt x="34" y="239"/>
                  </a:lnTo>
                  <a:lnTo>
                    <a:pt x="34" y="209"/>
                  </a:lnTo>
                  <a:lnTo>
                    <a:pt x="38" y="209"/>
                  </a:lnTo>
                  <a:lnTo>
                    <a:pt x="38" y="239"/>
                  </a:lnTo>
                  <a:close/>
                  <a:moveTo>
                    <a:pt x="39" y="193"/>
                  </a:moveTo>
                  <a:lnTo>
                    <a:pt x="28" y="193"/>
                  </a:lnTo>
                  <a:lnTo>
                    <a:pt x="28" y="173"/>
                  </a:lnTo>
                  <a:lnTo>
                    <a:pt x="39" y="173"/>
                  </a:lnTo>
                  <a:lnTo>
                    <a:pt x="39" y="193"/>
                  </a:lnTo>
                  <a:close/>
                  <a:moveTo>
                    <a:pt x="39" y="167"/>
                  </a:moveTo>
                  <a:lnTo>
                    <a:pt x="28" y="167"/>
                  </a:lnTo>
                  <a:lnTo>
                    <a:pt x="28" y="147"/>
                  </a:lnTo>
                  <a:lnTo>
                    <a:pt x="39" y="147"/>
                  </a:lnTo>
                  <a:lnTo>
                    <a:pt x="39" y="167"/>
                  </a:lnTo>
                  <a:close/>
                  <a:moveTo>
                    <a:pt x="39" y="142"/>
                  </a:moveTo>
                  <a:lnTo>
                    <a:pt x="28" y="142"/>
                  </a:lnTo>
                  <a:lnTo>
                    <a:pt x="28" y="120"/>
                  </a:lnTo>
                  <a:lnTo>
                    <a:pt x="39" y="120"/>
                  </a:lnTo>
                  <a:lnTo>
                    <a:pt x="39" y="142"/>
                  </a:lnTo>
                  <a:close/>
                  <a:moveTo>
                    <a:pt x="39" y="115"/>
                  </a:moveTo>
                  <a:lnTo>
                    <a:pt x="28" y="115"/>
                  </a:lnTo>
                  <a:lnTo>
                    <a:pt x="28" y="94"/>
                  </a:lnTo>
                  <a:lnTo>
                    <a:pt x="39" y="94"/>
                  </a:lnTo>
                  <a:lnTo>
                    <a:pt x="39" y="115"/>
                  </a:lnTo>
                  <a:close/>
                  <a:moveTo>
                    <a:pt x="39" y="78"/>
                  </a:moveTo>
                  <a:lnTo>
                    <a:pt x="28" y="78"/>
                  </a:lnTo>
                  <a:lnTo>
                    <a:pt x="28" y="58"/>
                  </a:lnTo>
                  <a:lnTo>
                    <a:pt x="39" y="58"/>
                  </a:lnTo>
                  <a:lnTo>
                    <a:pt x="39" y="78"/>
                  </a:lnTo>
                  <a:close/>
                  <a:moveTo>
                    <a:pt x="47" y="239"/>
                  </a:moveTo>
                  <a:lnTo>
                    <a:pt x="42" y="239"/>
                  </a:lnTo>
                  <a:lnTo>
                    <a:pt x="42" y="209"/>
                  </a:lnTo>
                  <a:lnTo>
                    <a:pt x="47" y="209"/>
                  </a:lnTo>
                  <a:lnTo>
                    <a:pt x="47" y="239"/>
                  </a:lnTo>
                  <a:close/>
                  <a:moveTo>
                    <a:pt x="55" y="239"/>
                  </a:moveTo>
                  <a:lnTo>
                    <a:pt x="50" y="239"/>
                  </a:lnTo>
                  <a:lnTo>
                    <a:pt x="50" y="209"/>
                  </a:lnTo>
                  <a:lnTo>
                    <a:pt x="55" y="209"/>
                  </a:lnTo>
                  <a:lnTo>
                    <a:pt x="55" y="239"/>
                  </a:lnTo>
                  <a:close/>
                  <a:moveTo>
                    <a:pt x="58" y="193"/>
                  </a:moveTo>
                  <a:lnTo>
                    <a:pt x="47" y="193"/>
                  </a:lnTo>
                  <a:lnTo>
                    <a:pt x="47" y="173"/>
                  </a:lnTo>
                  <a:lnTo>
                    <a:pt x="58" y="173"/>
                  </a:lnTo>
                  <a:lnTo>
                    <a:pt x="58" y="193"/>
                  </a:lnTo>
                  <a:close/>
                  <a:moveTo>
                    <a:pt x="58" y="167"/>
                  </a:moveTo>
                  <a:lnTo>
                    <a:pt x="47" y="167"/>
                  </a:lnTo>
                  <a:lnTo>
                    <a:pt x="47" y="147"/>
                  </a:lnTo>
                  <a:lnTo>
                    <a:pt x="58" y="147"/>
                  </a:lnTo>
                  <a:lnTo>
                    <a:pt x="58" y="167"/>
                  </a:lnTo>
                  <a:close/>
                  <a:moveTo>
                    <a:pt x="58" y="142"/>
                  </a:moveTo>
                  <a:lnTo>
                    <a:pt x="47" y="142"/>
                  </a:lnTo>
                  <a:lnTo>
                    <a:pt x="47" y="120"/>
                  </a:lnTo>
                  <a:lnTo>
                    <a:pt x="58" y="120"/>
                  </a:lnTo>
                  <a:lnTo>
                    <a:pt x="58" y="142"/>
                  </a:lnTo>
                  <a:close/>
                  <a:moveTo>
                    <a:pt x="58" y="115"/>
                  </a:moveTo>
                  <a:lnTo>
                    <a:pt x="47" y="115"/>
                  </a:lnTo>
                  <a:lnTo>
                    <a:pt x="47" y="94"/>
                  </a:lnTo>
                  <a:lnTo>
                    <a:pt x="58" y="94"/>
                  </a:lnTo>
                  <a:lnTo>
                    <a:pt x="58" y="115"/>
                  </a:lnTo>
                  <a:close/>
                  <a:moveTo>
                    <a:pt x="58" y="78"/>
                  </a:moveTo>
                  <a:lnTo>
                    <a:pt x="47" y="78"/>
                  </a:lnTo>
                  <a:lnTo>
                    <a:pt x="47" y="58"/>
                  </a:lnTo>
                  <a:lnTo>
                    <a:pt x="58" y="58"/>
                  </a:lnTo>
                  <a:lnTo>
                    <a:pt x="58" y="78"/>
                  </a:lnTo>
                  <a:close/>
                  <a:moveTo>
                    <a:pt x="63" y="239"/>
                  </a:moveTo>
                  <a:lnTo>
                    <a:pt x="59" y="239"/>
                  </a:lnTo>
                  <a:lnTo>
                    <a:pt x="59" y="209"/>
                  </a:lnTo>
                  <a:lnTo>
                    <a:pt x="63" y="209"/>
                  </a:lnTo>
                  <a:lnTo>
                    <a:pt x="63" y="239"/>
                  </a:lnTo>
                  <a:close/>
                  <a:moveTo>
                    <a:pt x="66" y="173"/>
                  </a:moveTo>
                  <a:lnTo>
                    <a:pt x="78" y="173"/>
                  </a:lnTo>
                  <a:lnTo>
                    <a:pt x="78" y="193"/>
                  </a:lnTo>
                  <a:lnTo>
                    <a:pt x="66" y="193"/>
                  </a:lnTo>
                  <a:lnTo>
                    <a:pt x="66" y="173"/>
                  </a:lnTo>
                  <a:close/>
                  <a:moveTo>
                    <a:pt x="71" y="239"/>
                  </a:moveTo>
                  <a:lnTo>
                    <a:pt x="67" y="239"/>
                  </a:lnTo>
                  <a:lnTo>
                    <a:pt x="67" y="209"/>
                  </a:lnTo>
                  <a:lnTo>
                    <a:pt x="71" y="209"/>
                  </a:lnTo>
                  <a:lnTo>
                    <a:pt x="71" y="239"/>
                  </a:lnTo>
                  <a:close/>
                  <a:moveTo>
                    <a:pt x="79" y="239"/>
                  </a:moveTo>
                  <a:lnTo>
                    <a:pt x="76" y="239"/>
                  </a:lnTo>
                  <a:lnTo>
                    <a:pt x="76" y="209"/>
                  </a:lnTo>
                  <a:lnTo>
                    <a:pt x="79" y="209"/>
                  </a:lnTo>
                  <a:lnTo>
                    <a:pt x="79" y="239"/>
                  </a:lnTo>
                  <a:close/>
                  <a:moveTo>
                    <a:pt x="88" y="239"/>
                  </a:moveTo>
                  <a:lnTo>
                    <a:pt x="84" y="239"/>
                  </a:lnTo>
                  <a:lnTo>
                    <a:pt x="84" y="209"/>
                  </a:lnTo>
                  <a:lnTo>
                    <a:pt x="88" y="209"/>
                  </a:lnTo>
                  <a:lnTo>
                    <a:pt x="88" y="239"/>
                  </a:lnTo>
                  <a:close/>
                  <a:moveTo>
                    <a:pt x="96" y="239"/>
                  </a:moveTo>
                  <a:lnTo>
                    <a:pt x="92" y="239"/>
                  </a:lnTo>
                  <a:lnTo>
                    <a:pt x="92" y="209"/>
                  </a:lnTo>
                  <a:lnTo>
                    <a:pt x="96" y="209"/>
                  </a:lnTo>
                  <a:lnTo>
                    <a:pt x="96" y="239"/>
                  </a:lnTo>
                  <a:close/>
                  <a:moveTo>
                    <a:pt x="96" y="193"/>
                  </a:moveTo>
                  <a:lnTo>
                    <a:pt x="85" y="193"/>
                  </a:lnTo>
                  <a:lnTo>
                    <a:pt x="85" y="173"/>
                  </a:lnTo>
                  <a:lnTo>
                    <a:pt x="96" y="173"/>
                  </a:lnTo>
                  <a:lnTo>
                    <a:pt x="96" y="193"/>
                  </a:lnTo>
                  <a:close/>
                  <a:moveTo>
                    <a:pt x="96" y="167"/>
                  </a:moveTo>
                  <a:lnTo>
                    <a:pt x="85" y="167"/>
                  </a:lnTo>
                  <a:lnTo>
                    <a:pt x="85" y="147"/>
                  </a:lnTo>
                  <a:lnTo>
                    <a:pt x="96" y="147"/>
                  </a:lnTo>
                  <a:lnTo>
                    <a:pt x="96" y="167"/>
                  </a:lnTo>
                  <a:close/>
                  <a:moveTo>
                    <a:pt x="96" y="142"/>
                  </a:moveTo>
                  <a:lnTo>
                    <a:pt x="85" y="142"/>
                  </a:lnTo>
                  <a:lnTo>
                    <a:pt x="85" y="120"/>
                  </a:lnTo>
                  <a:lnTo>
                    <a:pt x="96" y="120"/>
                  </a:lnTo>
                  <a:lnTo>
                    <a:pt x="96" y="142"/>
                  </a:lnTo>
                  <a:close/>
                  <a:moveTo>
                    <a:pt x="96" y="115"/>
                  </a:moveTo>
                  <a:lnTo>
                    <a:pt x="85" y="115"/>
                  </a:lnTo>
                  <a:lnTo>
                    <a:pt x="85" y="94"/>
                  </a:lnTo>
                  <a:lnTo>
                    <a:pt x="96" y="94"/>
                  </a:lnTo>
                  <a:lnTo>
                    <a:pt x="96" y="115"/>
                  </a:lnTo>
                  <a:close/>
                  <a:moveTo>
                    <a:pt x="96" y="78"/>
                  </a:moveTo>
                  <a:lnTo>
                    <a:pt x="85" y="78"/>
                  </a:lnTo>
                  <a:lnTo>
                    <a:pt x="85" y="58"/>
                  </a:lnTo>
                  <a:lnTo>
                    <a:pt x="96" y="58"/>
                  </a:lnTo>
                  <a:lnTo>
                    <a:pt x="96" y="78"/>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8" name="Rectangle 406"/>
            <p:cNvSpPr>
              <a:spLocks noChangeArrowheads="1"/>
            </p:cNvSpPr>
            <p:nvPr userDrawn="1"/>
          </p:nvSpPr>
          <p:spPr bwMode="gray">
            <a:xfrm>
              <a:off x="11019038" y="3393149"/>
              <a:ext cx="304610" cy="64412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9" name="Rectangle 407"/>
            <p:cNvSpPr>
              <a:spLocks noChangeArrowheads="1"/>
            </p:cNvSpPr>
            <p:nvPr userDrawn="1"/>
          </p:nvSpPr>
          <p:spPr bwMode="gray">
            <a:xfrm>
              <a:off x="11047596" y="3367765"/>
              <a:ext cx="250670" cy="2538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0" name="Rectangle 408"/>
            <p:cNvSpPr>
              <a:spLocks noChangeArrowheads="1"/>
            </p:cNvSpPr>
            <p:nvPr userDrawn="1"/>
          </p:nvSpPr>
          <p:spPr bwMode="gray">
            <a:xfrm>
              <a:off x="11069806" y="3339208"/>
              <a:ext cx="203073" cy="28558"/>
            </a:xfrm>
            <a:prstGeom prst="rect">
              <a:avLst/>
            </a:prstGeom>
            <a:solidFill>
              <a:srgbClr val="BAD8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1" name="Freeform 409"/>
            <p:cNvSpPr>
              <a:spLocks/>
            </p:cNvSpPr>
            <p:nvPr userDrawn="1"/>
          </p:nvSpPr>
          <p:spPr bwMode="gray">
            <a:xfrm>
              <a:off x="11041250" y="3564492"/>
              <a:ext cx="28558" cy="38076"/>
            </a:xfrm>
            <a:custGeom>
              <a:avLst/>
              <a:gdLst>
                <a:gd name="T0" fmla="*/ 5 w 10"/>
                <a:gd name="T1" fmla="*/ 0 h 13"/>
                <a:gd name="T2" fmla="*/ 0 w 10"/>
                <a:gd name="T3" fmla="*/ 4 h 13"/>
                <a:gd name="T4" fmla="*/ 0 w 10"/>
                <a:gd name="T5" fmla="*/ 13 h 13"/>
                <a:gd name="T6" fmla="*/ 10 w 10"/>
                <a:gd name="T7" fmla="*/ 13 h 13"/>
                <a:gd name="T8" fmla="*/ 10 w 10"/>
                <a:gd name="T9" fmla="*/ 4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3" y="0"/>
                    <a:pt x="0" y="2"/>
                    <a:pt x="0" y="4"/>
                  </a:cubicBezTo>
                  <a:cubicBezTo>
                    <a:pt x="0" y="13"/>
                    <a:pt x="0" y="13"/>
                    <a:pt x="0" y="13"/>
                  </a:cubicBezTo>
                  <a:cubicBezTo>
                    <a:pt x="10" y="13"/>
                    <a:pt x="10" y="13"/>
                    <a:pt x="10" y="13"/>
                  </a:cubicBezTo>
                  <a:cubicBezTo>
                    <a:pt x="10" y="4"/>
                    <a:pt x="10" y="4"/>
                    <a:pt x="10" y="4"/>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2" name="Freeform 410"/>
            <p:cNvSpPr>
              <a:spLocks/>
            </p:cNvSpPr>
            <p:nvPr userDrawn="1"/>
          </p:nvSpPr>
          <p:spPr bwMode="gray">
            <a:xfrm>
              <a:off x="11088844" y="3564492"/>
              <a:ext cx="28558" cy="38076"/>
            </a:xfrm>
            <a:custGeom>
              <a:avLst/>
              <a:gdLst>
                <a:gd name="T0" fmla="*/ 5 w 10"/>
                <a:gd name="T1" fmla="*/ 0 h 13"/>
                <a:gd name="T2" fmla="*/ 0 w 10"/>
                <a:gd name="T3" fmla="*/ 4 h 13"/>
                <a:gd name="T4" fmla="*/ 0 w 10"/>
                <a:gd name="T5" fmla="*/ 13 h 13"/>
                <a:gd name="T6" fmla="*/ 10 w 10"/>
                <a:gd name="T7" fmla="*/ 13 h 13"/>
                <a:gd name="T8" fmla="*/ 10 w 10"/>
                <a:gd name="T9" fmla="*/ 4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4"/>
                  </a:cubicBezTo>
                  <a:cubicBezTo>
                    <a:pt x="0" y="13"/>
                    <a:pt x="0" y="13"/>
                    <a:pt x="0" y="13"/>
                  </a:cubicBezTo>
                  <a:cubicBezTo>
                    <a:pt x="10" y="13"/>
                    <a:pt x="10" y="13"/>
                    <a:pt x="10" y="13"/>
                  </a:cubicBezTo>
                  <a:cubicBezTo>
                    <a:pt x="10" y="4"/>
                    <a:pt x="10" y="4"/>
                    <a:pt x="10" y="4"/>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3" name="Freeform 411"/>
            <p:cNvSpPr>
              <a:spLocks/>
            </p:cNvSpPr>
            <p:nvPr userDrawn="1"/>
          </p:nvSpPr>
          <p:spPr bwMode="gray">
            <a:xfrm>
              <a:off x="11136441" y="3564492"/>
              <a:ext cx="25384" cy="38076"/>
            </a:xfrm>
            <a:custGeom>
              <a:avLst/>
              <a:gdLst>
                <a:gd name="T0" fmla="*/ 5 w 9"/>
                <a:gd name="T1" fmla="*/ 0 h 13"/>
                <a:gd name="T2" fmla="*/ 0 w 9"/>
                <a:gd name="T3" fmla="*/ 4 h 13"/>
                <a:gd name="T4" fmla="*/ 0 w 9"/>
                <a:gd name="T5" fmla="*/ 13 h 13"/>
                <a:gd name="T6" fmla="*/ 9 w 9"/>
                <a:gd name="T7" fmla="*/ 13 h 13"/>
                <a:gd name="T8" fmla="*/ 9 w 9"/>
                <a:gd name="T9" fmla="*/ 4 h 13"/>
                <a:gd name="T10" fmla="*/ 5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5" y="0"/>
                  </a:moveTo>
                  <a:cubicBezTo>
                    <a:pt x="2" y="0"/>
                    <a:pt x="0" y="2"/>
                    <a:pt x="0" y="4"/>
                  </a:cubicBezTo>
                  <a:cubicBezTo>
                    <a:pt x="0" y="13"/>
                    <a:pt x="0" y="13"/>
                    <a:pt x="0" y="13"/>
                  </a:cubicBezTo>
                  <a:cubicBezTo>
                    <a:pt x="9" y="13"/>
                    <a:pt x="9" y="13"/>
                    <a:pt x="9" y="13"/>
                  </a:cubicBezTo>
                  <a:cubicBezTo>
                    <a:pt x="9" y="4"/>
                    <a:pt x="9" y="4"/>
                    <a:pt x="9" y="4"/>
                  </a:cubicBezTo>
                  <a:cubicBezTo>
                    <a:pt x="9" y="2"/>
                    <a:pt x="7"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4" name="Freeform 412"/>
            <p:cNvSpPr>
              <a:spLocks/>
            </p:cNvSpPr>
            <p:nvPr userDrawn="1"/>
          </p:nvSpPr>
          <p:spPr bwMode="gray">
            <a:xfrm>
              <a:off x="11180863" y="3564492"/>
              <a:ext cx="28558" cy="38076"/>
            </a:xfrm>
            <a:custGeom>
              <a:avLst/>
              <a:gdLst>
                <a:gd name="T0" fmla="*/ 5 w 10"/>
                <a:gd name="T1" fmla="*/ 0 h 13"/>
                <a:gd name="T2" fmla="*/ 0 w 10"/>
                <a:gd name="T3" fmla="*/ 4 h 13"/>
                <a:gd name="T4" fmla="*/ 0 w 10"/>
                <a:gd name="T5" fmla="*/ 13 h 13"/>
                <a:gd name="T6" fmla="*/ 10 w 10"/>
                <a:gd name="T7" fmla="*/ 13 h 13"/>
                <a:gd name="T8" fmla="*/ 10 w 10"/>
                <a:gd name="T9" fmla="*/ 4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4"/>
                  </a:cubicBezTo>
                  <a:cubicBezTo>
                    <a:pt x="0" y="13"/>
                    <a:pt x="0" y="13"/>
                    <a:pt x="0" y="13"/>
                  </a:cubicBezTo>
                  <a:cubicBezTo>
                    <a:pt x="10" y="13"/>
                    <a:pt x="10" y="13"/>
                    <a:pt x="10" y="13"/>
                  </a:cubicBezTo>
                  <a:cubicBezTo>
                    <a:pt x="10" y="4"/>
                    <a:pt x="10" y="4"/>
                    <a:pt x="10" y="4"/>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5" name="Freeform 413"/>
            <p:cNvSpPr>
              <a:spLocks/>
            </p:cNvSpPr>
            <p:nvPr userDrawn="1"/>
          </p:nvSpPr>
          <p:spPr bwMode="gray">
            <a:xfrm>
              <a:off x="11228457" y="3564492"/>
              <a:ext cx="28558" cy="38076"/>
            </a:xfrm>
            <a:custGeom>
              <a:avLst/>
              <a:gdLst>
                <a:gd name="T0" fmla="*/ 5 w 10"/>
                <a:gd name="T1" fmla="*/ 0 h 13"/>
                <a:gd name="T2" fmla="*/ 0 w 10"/>
                <a:gd name="T3" fmla="*/ 4 h 13"/>
                <a:gd name="T4" fmla="*/ 0 w 10"/>
                <a:gd name="T5" fmla="*/ 13 h 13"/>
                <a:gd name="T6" fmla="*/ 10 w 10"/>
                <a:gd name="T7" fmla="*/ 13 h 13"/>
                <a:gd name="T8" fmla="*/ 10 w 10"/>
                <a:gd name="T9" fmla="*/ 4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4"/>
                  </a:cubicBezTo>
                  <a:cubicBezTo>
                    <a:pt x="0" y="13"/>
                    <a:pt x="0" y="13"/>
                    <a:pt x="0" y="13"/>
                  </a:cubicBezTo>
                  <a:cubicBezTo>
                    <a:pt x="10" y="13"/>
                    <a:pt x="10" y="13"/>
                    <a:pt x="10" y="13"/>
                  </a:cubicBezTo>
                  <a:cubicBezTo>
                    <a:pt x="10" y="4"/>
                    <a:pt x="10" y="4"/>
                    <a:pt x="10" y="4"/>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6" name="Freeform 414"/>
            <p:cNvSpPr>
              <a:spLocks/>
            </p:cNvSpPr>
            <p:nvPr userDrawn="1"/>
          </p:nvSpPr>
          <p:spPr bwMode="gray">
            <a:xfrm>
              <a:off x="11272879" y="3564492"/>
              <a:ext cx="28558" cy="38076"/>
            </a:xfrm>
            <a:custGeom>
              <a:avLst/>
              <a:gdLst>
                <a:gd name="T0" fmla="*/ 4 w 9"/>
                <a:gd name="T1" fmla="*/ 0 h 13"/>
                <a:gd name="T2" fmla="*/ 0 w 9"/>
                <a:gd name="T3" fmla="*/ 4 h 13"/>
                <a:gd name="T4" fmla="*/ 0 w 9"/>
                <a:gd name="T5" fmla="*/ 13 h 13"/>
                <a:gd name="T6" fmla="*/ 9 w 9"/>
                <a:gd name="T7" fmla="*/ 13 h 13"/>
                <a:gd name="T8" fmla="*/ 9 w 9"/>
                <a:gd name="T9" fmla="*/ 4 h 13"/>
                <a:gd name="T10" fmla="*/ 4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4" y="0"/>
                  </a:moveTo>
                  <a:cubicBezTo>
                    <a:pt x="2" y="0"/>
                    <a:pt x="0" y="2"/>
                    <a:pt x="0" y="4"/>
                  </a:cubicBezTo>
                  <a:cubicBezTo>
                    <a:pt x="0" y="13"/>
                    <a:pt x="0" y="13"/>
                    <a:pt x="0" y="13"/>
                  </a:cubicBezTo>
                  <a:cubicBezTo>
                    <a:pt x="9" y="13"/>
                    <a:pt x="9" y="13"/>
                    <a:pt x="9" y="13"/>
                  </a:cubicBezTo>
                  <a:cubicBezTo>
                    <a:pt x="9" y="4"/>
                    <a:pt x="9" y="4"/>
                    <a:pt x="9" y="4"/>
                  </a:cubicBezTo>
                  <a:cubicBezTo>
                    <a:pt x="9" y="2"/>
                    <a:pt x="7" y="0"/>
                    <a:pt x="4"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7" name="Freeform 415"/>
            <p:cNvSpPr>
              <a:spLocks/>
            </p:cNvSpPr>
            <p:nvPr userDrawn="1"/>
          </p:nvSpPr>
          <p:spPr bwMode="gray">
            <a:xfrm>
              <a:off x="11041250" y="3621606"/>
              <a:ext cx="28558" cy="38076"/>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3"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8" name="Freeform 416"/>
            <p:cNvSpPr>
              <a:spLocks/>
            </p:cNvSpPr>
            <p:nvPr userDrawn="1"/>
          </p:nvSpPr>
          <p:spPr bwMode="gray">
            <a:xfrm>
              <a:off x="11088844" y="3621606"/>
              <a:ext cx="28558" cy="38076"/>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9" name="Freeform 417"/>
            <p:cNvSpPr>
              <a:spLocks/>
            </p:cNvSpPr>
            <p:nvPr userDrawn="1"/>
          </p:nvSpPr>
          <p:spPr bwMode="gray">
            <a:xfrm>
              <a:off x="11136441" y="3621606"/>
              <a:ext cx="25384" cy="38076"/>
            </a:xfrm>
            <a:custGeom>
              <a:avLst/>
              <a:gdLst>
                <a:gd name="T0" fmla="*/ 5 w 9"/>
                <a:gd name="T1" fmla="*/ 0 h 13"/>
                <a:gd name="T2" fmla="*/ 0 w 9"/>
                <a:gd name="T3" fmla="*/ 5 h 13"/>
                <a:gd name="T4" fmla="*/ 0 w 9"/>
                <a:gd name="T5" fmla="*/ 13 h 13"/>
                <a:gd name="T6" fmla="*/ 9 w 9"/>
                <a:gd name="T7" fmla="*/ 13 h 13"/>
                <a:gd name="T8" fmla="*/ 9 w 9"/>
                <a:gd name="T9" fmla="*/ 5 h 13"/>
                <a:gd name="T10" fmla="*/ 5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5" y="0"/>
                  </a:moveTo>
                  <a:cubicBezTo>
                    <a:pt x="2" y="0"/>
                    <a:pt x="0" y="2"/>
                    <a:pt x="0" y="5"/>
                  </a:cubicBezTo>
                  <a:cubicBezTo>
                    <a:pt x="0" y="13"/>
                    <a:pt x="0" y="13"/>
                    <a:pt x="0" y="13"/>
                  </a:cubicBezTo>
                  <a:cubicBezTo>
                    <a:pt x="9" y="13"/>
                    <a:pt x="9" y="13"/>
                    <a:pt x="9" y="13"/>
                  </a:cubicBezTo>
                  <a:cubicBezTo>
                    <a:pt x="9" y="5"/>
                    <a:pt x="9" y="5"/>
                    <a:pt x="9" y="5"/>
                  </a:cubicBezTo>
                  <a:cubicBezTo>
                    <a:pt x="9" y="2"/>
                    <a:pt x="7"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0" name="Freeform 418"/>
            <p:cNvSpPr>
              <a:spLocks/>
            </p:cNvSpPr>
            <p:nvPr userDrawn="1"/>
          </p:nvSpPr>
          <p:spPr bwMode="gray">
            <a:xfrm>
              <a:off x="11180863" y="3621606"/>
              <a:ext cx="28558" cy="38076"/>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1" name="Freeform 419"/>
            <p:cNvSpPr>
              <a:spLocks/>
            </p:cNvSpPr>
            <p:nvPr userDrawn="1"/>
          </p:nvSpPr>
          <p:spPr bwMode="gray">
            <a:xfrm>
              <a:off x="11228457" y="3621606"/>
              <a:ext cx="28558" cy="38076"/>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2" name="Freeform 420"/>
            <p:cNvSpPr>
              <a:spLocks/>
            </p:cNvSpPr>
            <p:nvPr userDrawn="1"/>
          </p:nvSpPr>
          <p:spPr bwMode="gray">
            <a:xfrm>
              <a:off x="11272879" y="3621606"/>
              <a:ext cx="28558" cy="38076"/>
            </a:xfrm>
            <a:custGeom>
              <a:avLst/>
              <a:gdLst>
                <a:gd name="T0" fmla="*/ 4 w 9"/>
                <a:gd name="T1" fmla="*/ 0 h 13"/>
                <a:gd name="T2" fmla="*/ 0 w 9"/>
                <a:gd name="T3" fmla="*/ 5 h 13"/>
                <a:gd name="T4" fmla="*/ 0 w 9"/>
                <a:gd name="T5" fmla="*/ 13 h 13"/>
                <a:gd name="T6" fmla="*/ 9 w 9"/>
                <a:gd name="T7" fmla="*/ 13 h 13"/>
                <a:gd name="T8" fmla="*/ 9 w 9"/>
                <a:gd name="T9" fmla="*/ 5 h 13"/>
                <a:gd name="T10" fmla="*/ 4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4" y="0"/>
                  </a:moveTo>
                  <a:cubicBezTo>
                    <a:pt x="2" y="0"/>
                    <a:pt x="0" y="2"/>
                    <a:pt x="0" y="5"/>
                  </a:cubicBezTo>
                  <a:cubicBezTo>
                    <a:pt x="0" y="13"/>
                    <a:pt x="0" y="13"/>
                    <a:pt x="0" y="13"/>
                  </a:cubicBezTo>
                  <a:cubicBezTo>
                    <a:pt x="9" y="13"/>
                    <a:pt x="9" y="13"/>
                    <a:pt x="9" y="13"/>
                  </a:cubicBezTo>
                  <a:cubicBezTo>
                    <a:pt x="9" y="5"/>
                    <a:pt x="9" y="5"/>
                    <a:pt x="9" y="5"/>
                  </a:cubicBezTo>
                  <a:cubicBezTo>
                    <a:pt x="9" y="2"/>
                    <a:pt x="7" y="0"/>
                    <a:pt x="4"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3" name="Freeform 421"/>
            <p:cNvSpPr>
              <a:spLocks/>
            </p:cNvSpPr>
            <p:nvPr userDrawn="1"/>
          </p:nvSpPr>
          <p:spPr bwMode="gray">
            <a:xfrm>
              <a:off x="11041250" y="3675549"/>
              <a:ext cx="28558" cy="412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3"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4" name="Freeform 422"/>
            <p:cNvSpPr>
              <a:spLocks/>
            </p:cNvSpPr>
            <p:nvPr userDrawn="1"/>
          </p:nvSpPr>
          <p:spPr bwMode="gray">
            <a:xfrm>
              <a:off x="11088844" y="3675549"/>
              <a:ext cx="28558" cy="412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5" name="Freeform 423"/>
            <p:cNvSpPr>
              <a:spLocks/>
            </p:cNvSpPr>
            <p:nvPr userDrawn="1"/>
          </p:nvSpPr>
          <p:spPr bwMode="gray">
            <a:xfrm>
              <a:off x="11136441" y="3675549"/>
              <a:ext cx="25384" cy="41250"/>
            </a:xfrm>
            <a:custGeom>
              <a:avLst/>
              <a:gdLst>
                <a:gd name="T0" fmla="*/ 5 w 9"/>
                <a:gd name="T1" fmla="*/ 0 h 14"/>
                <a:gd name="T2" fmla="*/ 0 w 9"/>
                <a:gd name="T3" fmla="*/ 5 h 14"/>
                <a:gd name="T4" fmla="*/ 0 w 9"/>
                <a:gd name="T5" fmla="*/ 14 h 14"/>
                <a:gd name="T6" fmla="*/ 9 w 9"/>
                <a:gd name="T7" fmla="*/ 14 h 14"/>
                <a:gd name="T8" fmla="*/ 9 w 9"/>
                <a:gd name="T9" fmla="*/ 5 h 14"/>
                <a:gd name="T10" fmla="*/ 5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5" y="0"/>
                  </a:moveTo>
                  <a:cubicBezTo>
                    <a:pt x="2" y="0"/>
                    <a:pt x="0" y="2"/>
                    <a:pt x="0" y="5"/>
                  </a:cubicBezTo>
                  <a:cubicBezTo>
                    <a:pt x="0" y="14"/>
                    <a:pt x="0" y="14"/>
                    <a:pt x="0" y="14"/>
                  </a:cubicBezTo>
                  <a:cubicBezTo>
                    <a:pt x="9" y="14"/>
                    <a:pt x="9" y="14"/>
                    <a:pt x="9" y="14"/>
                  </a:cubicBezTo>
                  <a:cubicBezTo>
                    <a:pt x="9" y="5"/>
                    <a:pt x="9" y="5"/>
                    <a:pt x="9" y="5"/>
                  </a:cubicBezTo>
                  <a:cubicBezTo>
                    <a:pt x="9" y="2"/>
                    <a:pt x="7"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6" name="Freeform 424"/>
            <p:cNvSpPr>
              <a:spLocks/>
            </p:cNvSpPr>
            <p:nvPr userDrawn="1"/>
          </p:nvSpPr>
          <p:spPr bwMode="gray">
            <a:xfrm>
              <a:off x="11180863" y="3675549"/>
              <a:ext cx="28558" cy="412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7" name="Freeform 425"/>
            <p:cNvSpPr>
              <a:spLocks/>
            </p:cNvSpPr>
            <p:nvPr userDrawn="1"/>
          </p:nvSpPr>
          <p:spPr bwMode="gray">
            <a:xfrm>
              <a:off x="11228457" y="3675549"/>
              <a:ext cx="28558" cy="412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8" name="Freeform 426"/>
            <p:cNvSpPr>
              <a:spLocks/>
            </p:cNvSpPr>
            <p:nvPr userDrawn="1"/>
          </p:nvSpPr>
          <p:spPr bwMode="gray">
            <a:xfrm>
              <a:off x="11272879" y="3675549"/>
              <a:ext cx="28558" cy="41250"/>
            </a:xfrm>
            <a:custGeom>
              <a:avLst/>
              <a:gdLst>
                <a:gd name="T0" fmla="*/ 4 w 9"/>
                <a:gd name="T1" fmla="*/ 0 h 14"/>
                <a:gd name="T2" fmla="*/ 0 w 9"/>
                <a:gd name="T3" fmla="*/ 5 h 14"/>
                <a:gd name="T4" fmla="*/ 0 w 9"/>
                <a:gd name="T5" fmla="*/ 14 h 14"/>
                <a:gd name="T6" fmla="*/ 9 w 9"/>
                <a:gd name="T7" fmla="*/ 14 h 14"/>
                <a:gd name="T8" fmla="*/ 9 w 9"/>
                <a:gd name="T9" fmla="*/ 5 h 14"/>
                <a:gd name="T10" fmla="*/ 4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4" y="0"/>
                  </a:moveTo>
                  <a:cubicBezTo>
                    <a:pt x="2" y="0"/>
                    <a:pt x="0" y="2"/>
                    <a:pt x="0" y="5"/>
                  </a:cubicBezTo>
                  <a:cubicBezTo>
                    <a:pt x="0" y="14"/>
                    <a:pt x="0" y="14"/>
                    <a:pt x="0" y="14"/>
                  </a:cubicBezTo>
                  <a:cubicBezTo>
                    <a:pt x="9" y="14"/>
                    <a:pt x="9" y="14"/>
                    <a:pt x="9" y="14"/>
                  </a:cubicBezTo>
                  <a:cubicBezTo>
                    <a:pt x="9" y="5"/>
                    <a:pt x="9" y="5"/>
                    <a:pt x="9" y="5"/>
                  </a:cubicBezTo>
                  <a:cubicBezTo>
                    <a:pt x="9" y="2"/>
                    <a:pt x="7" y="0"/>
                    <a:pt x="4"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9" name="Freeform 427"/>
            <p:cNvSpPr>
              <a:spLocks/>
            </p:cNvSpPr>
            <p:nvPr userDrawn="1"/>
          </p:nvSpPr>
          <p:spPr bwMode="gray">
            <a:xfrm>
              <a:off x="11041250" y="3735835"/>
              <a:ext cx="28558" cy="38076"/>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3"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0" name="Freeform 428"/>
            <p:cNvSpPr>
              <a:spLocks/>
            </p:cNvSpPr>
            <p:nvPr userDrawn="1"/>
          </p:nvSpPr>
          <p:spPr bwMode="gray">
            <a:xfrm>
              <a:off x="11088844" y="3735835"/>
              <a:ext cx="28558" cy="38076"/>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1" name="Freeform 429"/>
            <p:cNvSpPr>
              <a:spLocks/>
            </p:cNvSpPr>
            <p:nvPr userDrawn="1"/>
          </p:nvSpPr>
          <p:spPr bwMode="gray">
            <a:xfrm>
              <a:off x="11136441" y="3735835"/>
              <a:ext cx="25384" cy="38076"/>
            </a:xfrm>
            <a:custGeom>
              <a:avLst/>
              <a:gdLst>
                <a:gd name="T0" fmla="*/ 5 w 9"/>
                <a:gd name="T1" fmla="*/ 0 h 13"/>
                <a:gd name="T2" fmla="*/ 0 w 9"/>
                <a:gd name="T3" fmla="*/ 5 h 13"/>
                <a:gd name="T4" fmla="*/ 0 w 9"/>
                <a:gd name="T5" fmla="*/ 13 h 13"/>
                <a:gd name="T6" fmla="*/ 9 w 9"/>
                <a:gd name="T7" fmla="*/ 13 h 13"/>
                <a:gd name="T8" fmla="*/ 9 w 9"/>
                <a:gd name="T9" fmla="*/ 5 h 13"/>
                <a:gd name="T10" fmla="*/ 5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5" y="0"/>
                  </a:moveTo>
                  <a:cubicBezTo>
                    <a:pt x="2" y="0"/>
                    <a:pt x="0" y="2"/>
                    <a:pt x="0" y="5"/>
                  </a:cubicBezTo>
                  <a:cubicBezTo>
                    <a:pt x="0" y="13"/>
                    <a:pt x="0" y="13"/>
                    <a:pt x="0" y="13"/>
                  </a:cubicBezTo>
                  <a:cubicBezTo>
                    <a:pt x="9" y="13"/>
                    <a:pt x="9" y="13"/>
                    <a:pt x="9" y="13"/>
                  </a:cubicBezTo>
                  <a:cubicBezTo>
                    <a:pt x="9" y="5"/>
                    <a:pt x="9" y="5"/>
                    <a:pt x="9" y="5"/>
                  </a:cubicBezTo>
                  <a:cubicBezTo>
                    <a:pt x="9" y="2"/>
                    <a:pt x="7"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2" name="Freeform 430"/>
            <p:cNvSpPr>
              <a:spLocks/>
            </p:cNvSpPr>
            <p:nvPr userDrawn="1"/>
          </p:nvSpPr>
          <p:spPr bwMode="gray">
            <a:xfrm>
              <a:off x="11180863" y="3735835"/>
              <a:ext cx="28558" cy="38076"/>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3" name="Freeform 431"/>
            <p:cNvSpPr>
              <a:spLocks/>
            </p:cNvSpPr>
            <p:nvPr userDrawn="1"/>
          </p:nvSpPr>
          <p:spPr bwMode="gray">
            <a:xfrm>
              <a:off x="11228457" y="3735835"/>
              <a:ext cx="28558" cy="38076"/>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4" name="Freeform 432"/>
            <p:cNvSpPr>
              <a:spLocks/>
            </p:cNvSpPr>
            <p:nvPr userDrawn="1"/>
          </p:nvSpPr>
          <p:spPr bwMode="gray">
            <a:xfrm>
              <a:off x="11272879" y="3735835"/>
              <a:ext cx="28558" cy="38076"/>
            </a:xfrm>
            <a:custGeom>
              <a:avLst/>
              <a:gdLst>
                <a:gd name="T0" fmla="*/ 4 w 9"/>
                <a:gd name="T1" fmla="*/ 0 h 13"/>
                <a:gd name="T2" fmla="*/ 0 w 9"/>
                <a:gd name="T3" fmla="*/ 5 h 13"/>
                <a:gd name="T4" fmla="*/ 0 w 9"/>
                <a:gd name="T5" fmla="*/ 13 h 13"/>
                <a:gd name="T6" fmla="*/ 9 w 9"/>
                <a:gd name="T7" fmla="*/ 13 h 13"/>
                <a:gd name="T8" fmla="*/ 9 w 9"/>
                <a:gd name="T9" fmla="*/ 5 h 13"/>
                <a:gd name="T10" fmla="*/ 4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4" y="0"/>
                  </a:moveTo>
                  <a:cubicBezTo>
                    <a:pt x="2" y="0"/>
                    <a:pt x="0" y="2"/>
                    <a:pt x="0" y="5"/>
                  </a:cubicBezTo>
                  <a:cubicBezTo>
                    <a:pt x="0" y="13"/>
                    <a:pt x="0" y="13"/>
                    <a:pt x="0" y="13"/>
                  </a:cubicBezTo>
                  <a:cubicBezTo>
                    <a:pt x="9" y="13"/>
                    <a:pt x="9" y="13"/>
                    <a:pt x="9" y="13"/>
                  </a:cubicBezTo>
                  <a:cubicBezTo>
                    <a:pt x="9" y="5"/>
                    <a:pt x="9" y="5"/>
                    <a:pt x="9" y="5"/>
                  </a:cubicBezTo>
                  <a:cubicBezTo>
                    <a:pt x="9" y="2"/>
                    <a:pt x="7" y="0"/>
                    <a:pt x="4"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5" name="Freeform 433"/>
            <p:cNvSpPr>
              <a:spLocks/>
            </p:cNvSpPr>
            <p:nvPr userDrawn="1"/>
          </p:nvSpPr>
          <p:spPr bwMode="gray">
            <a:xfrm>
              <a:off x="11041250" y="3789777"/>
              <a:ext cx="28558" cy="412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3"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6" name="Freeform 434"/>
            <p:cNvSpPr>
              <a:spLocks/>
            </p:cNvSpPr>
            <p:nvPr userDrawn="1"/>
          </p:nvSpPr>
          <p:spPr bwMode="gray">
            <a:xfrm>
              <a:off x="11088844" y="3789777"/>
              <a:ext cx="28558" cy="412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7" name="Freeform 435"/>
            <p:cNvSpPr>
              <a:spLocks/>
            </p:cNvSpPr>
            <p:nvPr userDrawn="1"/>
          </p:nvSpPr>
          <p:spPr bwMode="gray">
            <a:xfrm>
              <a:off x="11136441" y="3789777"/>
              <a:ext cx="25384" cy="41250"/>
            </a:xfrm>
            <a:custGeom>
              <a:avLst/>
              <a:gdLst>
                <a:gd name="T0" fmla="*/ 5 w 9"/>
                <a:gd name="T1" fmla="*/ 0 h 14"/>
                <a:gd name="T2" fmla="*/ 0 w 9"/>
                <a:gd name="T3" fmla="*/ 5 h 14"/>
                <a:gd name="T4" fmla="*/ 0 w 9"/>
                <a:gd name="T5" fmla="*/ 14 h 14"/>
                <a:gd name="T6" fmla="*/ 9 w 9"/>
                <a:gd name="T7" fmla="*/ 14 h 14"/>
                <a:gd name="T8" fmla="*/ 9 w 9"/>
                <a:gd name="T9" fmla="*/ 5 h 14"/>
                <a:gd name="T10" fmla="*/ 5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5" y="0"/>
                  </a:moveTo>
                  <a:cubicBezTo>
                    <a:pt x="2" y="0"/>
                    <a:pt x="0" y="2"/>
                    <a:pt x="0" y="5"/>
                  </a:cubicBezTo>
                  <a:cubicBezTo>
                    <a:pt x="0" y="14"/>
                    <a:pt x="0" y="14"/>
                    <a:pt x="0" y="14"/>
                  </a:cubicBezTo>
                  <a:cubicBezTo>
                    <a:pt x="9" y="14"/>
                    <a:pt x="9" y="14"/>
                    <a:pt x="9" y="14"/>
                  </a:cubicBezTo>
                  <a:cubicBezTo>
                    <a:pt x="9" y="5"/>
                    <a:pt x="9" y="5"/>
                    <a:pt x="9" y="5"/>
                  </a:cubicBezTo>
                  <a:cubicBezTo>
                    <a:pt x="9" y="2"/>
                    <a:pt x="7"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8" name="Freeform 436"/>
            <p:cNvSpPr>
              <a:spLocks/>
            </p:cNvSpPr>
            <p:nvPr userDrawn="1"/>
          </p:nvSpPr>
          <p:spPr bwMode="gray">
            <a:xfrm>
              <a:off x="11180863" y="3789777"/>
              <a:ext cx="28558" cy="412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9" name="Freeform 437"/>
            <p:cNvSpPr>
              <a:spLocks/>
            </p:cNvSpPr>
            <p:nvPr userDrawn="1"/>
          </p:nvSpPr>
          <p:spPr bwMode="gray">
            <a:xfrm>
              <a:off x="11228457" y="3789777"/>
              <a:ext cx="28558" cy="412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0" name="Freeform 438"/>
            <p:cNvSpPr>
              <a:spLocks/>
            </p:cNvSpPr>
            <p:nvPr userDrawn="1"/>
          </p:nvSpPr>
          <p:spPr bwMode="gray">
            <a:xfrm>
              <a:off x="11272879" y="3789777"/>
              <a:ext cx="28558" cy="41250"/>
            </a:xfrm>
            <a:custGeom>
              <a:avLst/>
              <a:gdLst>
                <a:gd name="T0" fmla="*/ 4 w 9"/>
                <a:gd name="T1" fmla="*/ 0 h 14"/>
                <a:gd name="T2" fmla="*/ 0 w 9"/>
                <a:gd name="T3" fmla="*/ 5 h 14"/>
                <a:gd name="T4" fmla="*/ 0 w 9"/>
                <a:gd name="T5" fmla="*/ 14 h 14"/>
                <a:gd name="T6" fmla="*/ 9 w 9"/>
                <a:gd name="T7" fmla="*/ 14 h 14"/>
                <a:gd name="T8" fmla="*/ 9 w 9"/>
                <a:gd name="T9" fmla="*/ 5 h 14"/>
                <a:gd name="T10" fmla="*/ 4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4" y="0"/>
                  </a:moveTo>
                  <a:cubicBezTo>
                    <a:pt x="2" y="0"/>
                    <a:pt x="0" y="2"/>
                    <a:pt x="0" y="5"/>
                  </a:cubicBezTo>
                  <a:cubicBezTo>
                    <a:pt x="0" y="14"/>
                    <a:pt x="0" y="14"/>
                    <a:pt x="0" y="14"/>
                  </a:cubicBezTo>
                  <a:cubicBezTo>
                    <a:pt x="9" y="14"/>
                    <a:pt x="9" y="14"/>
                    <a:pt x="9" y="14"/>
                  </a:cubicBezTo>
                  <a:cubicBezTo>
                    <a:pt x="9" y="5"/>
                    <a:pt x="9" y="5"/>
                    <a:pt x="9" y="5"/>
                  </a:cubicBezTo>
                  <a:cubicBezTo>
                    <a:pt x="9" y="2"/>
                    <a:pt x="7" y="0"/>
                    <a:pt x="4"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1" name="Freeform 439"/>
            <p:cNvSpPr>
              <a:spLocks/>
            </p:cNvSpPr>
            <p:nvPr userDrawn="1"/>
          </p:nvSpPr>
          <p:spPr bwMode="gray">
            <a:xfrm>
              <a:off x="11041250" y="3850064"/>
              <a:ext cx="28558" cy="38076"/>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3"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2" name="Freeform 440"/>
            <p:cNvSpPr>
              <a:spLocks/>
            </p:cNvSpPr>
            <p:nvPr userDrawn="1"/>
          </p:nvSpPr>
          <p:spPr bwMode="gray">
            <a:xfrm>
              <a:off x="11088844" y="3850064"/>
              <a:ext cx="28558" cy="38076"/>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3" name="Freeform 441"/>
            <p:cNvSpPr>
              <a:spLocks/>
            </p:cNvSpPr>
            <p:nvPr userDrawn="1"/>
          </p:nvSpPr>
          <p:spPr bwMode="gray">
            <a:xfrm>
              <a:off x="11136441" y="3850064"/>
              <a:ext cx="25384" cy="38076"/>
            </a:xfrm>
            <a:custGeom>
              <a:avLst/>
              <a:gdLst>
                <a:gd name="T0" fmla="*/ 5 w 9"/>
                <a:gd name="T1" fmla="*/ 0 h 13"/>
                <a:gd name="T2" fmla="*/ 0 w 9"/>
                <a:gd name="T3" fmla="*/ 5 h 13"/>
                <a:gd name="T4" fmla="*/ 0 w 9"/>
                <a:gd name="T5" fmla="*/ 13 h 13"/>
                <a:gd name="T6" fmla="*/ 9 w 9"/>
                <a:gd name="T7" fmla="*/ 13 h 13"/>
                <a:gd name="T8" fmla="*/ 9 w 9"/>
                <a:gd name="T9" fmla="*/ 5 h 13"/>
                <a:gd name="T10" fmla="*/ 5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5" y="0"/>
                  </a:moveTo>
                  <a:cubicBezTo>
                    <a:pt x="2" y="0"/>
                    <a:pt x="0" y="2"/>
                    <a:pt x="0" y="5"/>
                  </a:cubicBezTo>
                  <a:cubicBezTo>
                    <a:pt x="0" y="13"/>
                    <a:pt x="0" y="13"/>
                    <a:pt x="0" y="13"/>
                  </a:cubicBezTo>
                  <a:cubicBezTo>
                    <a:pt x="9" y="13"/>
                    <a:pt x="9" y="13"/>
                    <a:pt x="9" y="13"/>
                  </a:cubicBezTo>
                  <a:cubicBezTo>
                    <a:pt x="9" y="5"/>
                    <a:pt x="9" y="5"/>
                    <a:pt x="9" y="5"/>
                  </a:cubicBezTo>
                  <a:cubicBezTo>
                    <a:pt x="9" y="2"/>
                    <a:pt x="7"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4" name="Freeform 443"/>
            <p:cNvSpPr>
              <a:spLocks/>
            </p:cNvSpPr>
            <p:nvPr userDrawn="1"/>
          </p:nvSpPr>
          <p:spPr bwMode="gray">
            <a:xfrm>
              <a:off x="11180861" y="3850062"/>
              <a:ext cx="28558" cy="38076"/>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5" name="Freeform 444"/>
            <p:cNvSpPr>
              <a:spLocks/>
            </p:cNvSpPr>
            <p:nvPr userDrawn="1"/>
          </p:nvSpPr>
          <p:spPr bwMode="gray">
            <a:xfrm>
              <a:off x="11228457" y="3850062"/>
              <a:ext cx="28558" cy="38076"/>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6" name="Freeform 445"/>
            <p:cNvSpPr>
              <a:spLocks/>
            </p:cNvSpPr>
            <p:nvPr userDrawn="1"/>
          </p:nvSpPr>
          <p:spPr bwMode="gray">
            <a:xfrm>
              <a:off x="11272879" y="3850062"/>
              <a:ext cx="28558" cy="38076"/>
            </a:xfrm>
            <a:custGeom>
              <a:avLst/>
              <a:gdLst>
                <a:gd name="T0" fmla="*/ 4 w 9"/>
                <a:gd name="T1" fmla="*/ 0 h 13"/>
                <a:gd name="T2" fmla="*/ 0 w 9"/>
                <a:gd name="T3" fmla="*/ 5 h 13"/>
                <a:gd name="T4" fmla="*/ 0 w 9"/>
                <a:gd name="T5" fmla="*/ 13 h 13"/>
                <a:gd name="T6" fmla="*/ 9 w 9"/>
                <a:gd name="T7" fmla="*/ 13 h 13"/>
                <a:gd name="T8" fmla="*/ 9 w 9"/>
                <a:gd name="T9" fmla="*/ 5 h 13"/>
                <a:gd name="T10" fmla="*/ 4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4" y="0"/>
                  </a:moveTo>
                  <a:cubicBezTo>
                    <a:pt x="2" y="0"/>
                    <a:pt x="0" y="2"/>
                    <a:pt x="0" y="5"/>
                  </a:cubicBezTo>
                  <a:cubicBezTo>
                    <a:pt x="0" y="13"/>
                    <a:pt x="0" y="13"/>
                    <a:pt x="0" y="13"/>
                  </a:cubicBezTo>
                  <a:cubicBezTo>
                    <a:pt x="9" y="13"/>
                    <a:pt x="9" y="13"/>
                    <a:pt x="9" y="13"/>
                  </a:cubicBezTo>
                  <a:cubicBezTo>
                    <a:pt x="9" y="5"/>
                    <a:pt x="9" y="5"/>
                    <a:pt x="9" y="5"/>
                  </a:cubicBezTo>
                  <a:cubicBezTo>
                    <a:pt x="9" y="2"/>
                    <a:pt x="7" y="0"/>
                    <a:pt x="4"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7" name="Freeform 446"/>
            <p:cNvSpPr>
              <a:spLocks/>
            </p:cNvSpPr>
            <p:nvPr userDrawn="1"/>
          </p:nvSpPr>
          <p:spPr bwMode="gray">
            <a:xfrm>
              <a:off x="11041248" y="3907176"/>
              <a:ext cx="28558" cy="41248"/>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3" y="0"/>
                    <a:pt x="0" y="3"/>
                    <a:pt x="0" y="5"/>
                  </a:cubicBezTo>
                  <a:cubicBezTo>
                    <a:pt x="0" y="14"/>
                    <a:pt x="0" y="14"/>
                    <a:pt x="0" y="14"/>
                  </a:cubicBezTo>
                  <a:cubicBezTo>
                    <a:pt x="10" y="14"/>
                    <a:pt x="10" y="14"/>
                    <a:pt x="10" y="14"/>
                  </a:cubicBezTo>
                  <a:cubicBezTo>
                    <a:pt x="10" y="5"/>
                    <a:pt x="10" y="5"/>
                    <a:pt x="10" y="5"/>
                  </a:cubicBezTo>
                  <a:cubicBezTo>
                    <a:pt x="10" y="3"/>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8" name="Freeform 447"/>
            <p:cNvSpPr>
              <a:spLocks/>
            </p:cNvSpPr>
            <p:nvPr userDrawn="1"/>
          </p:nvSpPr>
          <p:spPr bwMode="gray">
            <a:xfrm>
              <a:off x="11088844" y="3907176"/>
              <a:ext cx="28558" cy="41248"/>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3"/>
                    <a:pt x="0" y="5"/>
                  </a:cubicBezTo>
                  <a:cubicBezTo>
                    <a:pt x="0" y="14"/>
                    <a:pt x="0" y="14"/>
                    <a:pt x="0" y="14"/>
                  </a:cubicBezTo>
                  <a:cubicBezTo>
                    <a:pt x="10" y="14"/>
                    <a:pt x="10" y="14"/>
                    <a:pt x="10" y="14"/>
                  </a:cubicBezTo>
                  <a:cubicBezTo>
                    <a:pt x="10" y="5"/>
                    <a:pt x="10" y="5"/>
                    <a:pt x="10" y="5"/>
                  </a:cubicBezTo>
                  <a:cubicBezTo>
                    <a:pt x="10" y="3"/>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9" name="Freeform 448"/>
            <p:cNvSpPr>
              <a:spLocks/>
            </p:cNvSpPr>
            <p:nvPr userDrawn="1"/>
          </p:nvSpPr>
          <p:spPr bwMode="gray">
            <a:xfrm>
              <a:off x="11136439" y="3907176"/>
              <a:ext cx="25384" cy="41248"/>
            </a:xfrm>
            <a:custGeom>
              <a:avLst/>
              <a:gdLst>
                <a:gd name="T0" fmla="*/ 5 w 9"/>
                <a:gd name="T1" fmla="*/ 0 h 14"/>
                <a:gd name="T2" fmla="*/ 0 w 9"/>
                <a:gd name="T3" fmla="*/ 5 h 14"/>
                <a:gd name="T4" fmla="*/ 0 w 9"/>
                <a:gd name="T5" fmla="*/ 14 h 14"/>
                <a:gd name="T6" fmla="*/ 9 w 9"/>
                <a:gd name="T7" fmla="*/ 14 h 14"/>
                <a:gd name="T8" fmla="*/ 9 w 9"/>
                <a:gd name="T9" fmla="*/ 5 h 14"/>
                <a:gd name="T10" fmla="*/ 5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5" y="0"/>
                  </a:moveTo>
                  <a:cubicBezTo>
                    <a:pt x="2" y="0"/>
                    <a:pt x="0" y="3"/>
                    <a:pt x="0" y="5"/>
                  </a:cubicBezTo>
                  <a:cubicBezTo>
                    <a:pt x="0" y="14"/>
                    <a:pt x="0" y="14"/>
                    <a:pt x="0" y="14"/>
                  </a:cubicBezTo>
                  <a:cubicBezTo>
                    <a:pt x="9" y="14"/>
                    <a:pt x="9" y="14"/>
                    <a:pt x="9" y="14"/>
                  </a:cubicBezTo>
                  <a:cubicBezTo>
                    <a:pt x="9" y="5"/>
                    <a:pt x="9" y="5"/>
                    <a:pt x="9" y="5"/>
                  </a:cubicBezTo>
                  <a:cubicBezTo>
                    <a:pt x="9" y="3"/>
                    <a:pt x="7"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0" name="Freeform 449"/>
            <p:cNvSpPr>
              <a:spLocks/>
            </p:cNvSpPr>
            <p:nvPr userDrawn="1"/>
          </p:nvSpPr>
          <p:spPr bwMode="gray">
            <a:xfrm>
              <a:off x="11180861" y="3907176"/>
              <a:ext cx="28558" cy="41248"/>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3"/>
                    <a:pt x="0" y="5"/>
                  </a:cubicBezTo>
                  <a:cubicBezTo>
                    <a:pt x="0" y="14"/>
                    <a:pt x="0" y="14"/>
                    <a:pt x="0" y="14"/>
                  </a:cubicBezTo>
                  <a:cubicBezTo>
                    <a:pt x="10" y="14"/>
                    <a:pt x="10" y="14"/>
                    <a:pt x="10" y="14"/>
                  </a:cubicBezTo>
                  <a:cubicBezTo>
                    <a:pt x="10" y="5"/>
                    <a:pt x="10" y="5"/>
                    <a:pt x="10" y="5"/>
                  </a:cubicBezTo>
                  <a:cubicBezTo>
                    <a:pt x="10" y="3"/>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1" name="Freeform 450"/>
            <p:cNvSpPr>
              <a:spLocks/>
            </p:cNvSpPr>
            <p:nvPr userDrawn="1"/>
          </p:nvSpPr>
          <p:spPr bwMode="gray">
            <a:xfrm>
              <a:off x="11228457" y="3907176"/>
              <a:ext cx="28558" cy="41248"/>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3"/>
                    <a:pt x="0" y="5"/>
                  </a:cubicBezTo>
                  <a:cubicBezTo>
                    <a:pt x="0" y="14"/>
                    <a:pt x="0" y="14"/>
                    <a:pt x="0" y="14"/>
                  </a:cubicBezTo>
                  <a:cubicBezTo>
                    <a:pt x="10" y="14"/>
                    <a:pt x="10" y="14"/>
                    <a:pt x="10" y="14"/>
                  </a:cubicBezTo>
                  <a:cubicBezTo>
                    <a:pt x="10" y="5"/>
                    <a:pt x="10" y="5"/>
                    <a:pt x="10" y="5"/>
                  </a:cubicBezTo>
                  <a:cubicBezTo>
                    <a:pt x="10" y="3"/>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2" name="Freeform 451"/>
            <p:cNvSpPr>
              <a:spLocks/>
            </p:cNvSpPr>
            <p:nvPr userDrawn="1"/>
          </p:nvSpPr>
          <p:spPr bwMode="gray">
            <a:xfrm>
              <a:off x="11272879" y="3907176"/>
              <a:ext cx="28558" cy="41248"/>
            </a:xfrm>
            <a:custGeom>
              <a:avLst/>
              <a:gdLst>
                <a:gd name="T0" fmla="*/ 4 w 9"/>
                <a:gd name="T1" fmla="*/ 0 h 14"/>
                <a:gd name="T2" fmla="*/ 0 w 9"/>
                <a:gd name="T3" fmla="*/ 5 h 14"/>
                <a:gd name="T4" fmla="*/ 0 w 9"/>
                <a:gd name="T5" fmla="*/ 14 h 14"/>
                <a:gd name="T6" fmla="*/ 9 w 9"/>
                <a:gd name="T7" fmla="*/ 14 h 14"/>
                <a:gd name="T8" fmla="*/ 9 w 9"/>
                <a:gd name="T9" fmla="*/ 5 h 14"/>
                <a:gd name="T10" fmla="*/ 4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4" y="0"/>
                  </a:moveTo>
                  <a:cubicBezTo>
                    <a:pt x="2" y="0"/>
                    <a:pt x="0" y="3"/>
                    <a:pt x="0" y="5"/>
                  </a:cubicBezTo>
                  <a:cubicBezTo>
                    <a:pt x="0" y="14"/>
                    <a:pt x="0" y="14"/>
                    <a:pt x="0" y="14"/>
                  </a:cubicBezTo>
                  <a:cubicBezTo>
                    <a:pt x="9" y="14"/>
                    <a:pt x="9" y="14"/>
                    <a:pt x="9" y="14"/>
                  </a:cubicBezTo>
                  <a:cubicBezTo>
                    <a:pt x="9" y="5"/>
                    <a:pt x="9" y="5"/>
                    <a:pt x="9" y="5"/>
                  </a:cubicBezTo>
                  <a:cubicBezTo>
                    <a:pt x="9" y="3"/>
                    <a:pt x="7" y="0"/>
                    <a:pt x="4"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3" name="Freeform 452"/>
            <p:cNvSpPr>
              <a:spLocks/>
            </p:cNvSpPr>
            <p:nvPr userDrawn="1"/>
          </p:nvSpPr>
          <p:spPr bwMode="gray">
            <a:xfrm>
              <a:off x="11041248" y="3964291"/>
              <a:ext cx="28558" cy="41248"/>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3"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4" name="Freeform 453"/>
            <p:cNvSpPr>
              <a:spLocks/>
            </p:cNvSpPr>
            <p:nvPr userDrawn="1"/>
          </p:nvSpPr>
          <p:spPr bwMode="gray">
            <a:xfrm>
              <a:off x="11088844" y="3964291"/>
              <a:ext cx="28558" cy="41248"/>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5" name="Freeform 454"/>
            <p:cNvSpPr>
              <a:spLocks/>
            </p:cNvSpPr>
            <p:nvPr userDrawn="1"/>
          </p:nvSpPr>
          <p:spPr bwMode="gray">
            <a:xfrm>
              <a:off x="11136439" y="3964291"/>
              <a:ext cx="25384" cy="41248"/>
            </a:xfrm>
            <a:custGeom>
              <a:avLst/>
              <a:gdLst>
                <a:gd name="T0" fmla="*/ 5 w 9"/>
                <a:gd name="T1" fmla="*/ 0 h 14"/>
                <a:gd name="T2" fmla="*/ 0 w 9"/>
                <a:gd name="T3" fmla="*/ 5 h 14"/>
                <a:gd name="T4" fmla="*/ 0 w 9"/>
                <a:gd name="T5" fmla="*/ 14 h 14"/>
                <a:gd name="T6" fmla="*/ 9 w 9"/>
                <a:gd name="T7" fmla="*/ 14 h 14"/>
                <a:gd name="T8" fmla="*/ 9 w 9"/>
                <a:gd name="T9" fmla="*/ 5 h 14"/>
                <a:gd name="T10" fmla="*/ 5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5" y="0"/>
                  </a:moveTo>
                  <a:cubicBezTo>
                    <a:pt x="2" y="0"/>
                    <a:pt x="0" y="2"/>
                    <a:pt x="0" y="5"/>
                  </a:cubicBezTo>
                  <a:cubicBezTo>
                    <a:pt x="0" y="14"/>
                    <a:pt x="0" y="14"/>
                    <a:pt x="0" y="14"/>
                  </a:cubicBezTo>
                  <a:cubicBezTo>
                    <a:pt x="9" y="14"/>
                    <a:pt x="9" y="14"/>
                    <a:pt x="9" y="14"/>
                  </a:cubicBezTo>
                  <a:cubicBezTo>
                    <a:pt x="9" y="5"/>
                    <a:pt x="9" y="5"/>
                    <a:pt x="9" y="5"/>
                  </a:cubicBezTo>
                  <a:cubicBezTo>
                    <a:pt x="9" y="2"/>
                    <a:pt x="7"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6" name="Freeform 455"/>
            <p:cNvSpPr>
              <a:spLocks/>
            </p:cNvSpPr>
            <p:nvPr userDrawn="1"/>
          </p:nvSpPr>
          <p:spPr bwMode="gray">
            <a:xfrm>
              <a:off x="11180861" y="3964291"/>
              <a:ext cx="28558" cy="41248"/>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7" name="Freeform 456"/>
            <p:cNvSpPr>
              <a:spLocks/>
            </p:cNvSpPr>
            <p:nvPr userDrawn="1"/>
          </p:nvSpPr>
          <p:spPr bwMode="gray">
            <a:xfrm>
              <a:off x="11228457" y="3964291"/>
              <a:ext cx="28558" cy="41248"/>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8" name="Freeform 457"/>
            <p:cNvSpPr>
              <a:spLocks/>
            </p:cNvSpPr>
            <p:nvPr userDrawn="1"/>
          </p:nvSpPr>
          <p:spPr bwMode="gray">
            <a:xfrm>
              <a:off x="11272879" y="3964291"/>
              <a:ext cx="28558" cy="41248"/>
            </a:xfrm>
            <a:custGeom>
              <a:avLst/>
              <a:gdLst>
                <a:gd name="T0" fmla="*/ 4 w 9"/>
                <a:gd name="T1" fmla="*/ 0 h 14"/>
                <a:gd name="T2" fmla="*/ 0 w 9"/>
                <a:gd name="T3" fmla="*/ 5 h 14"/>
                <a:gd name="T4" fmla="*/ 0 w 9"/>
                <a:gd name="T5" fmla="*/ 14 h 14"/>
                <a:gd name="T6" fmla="*/ 9 w 9"/>
                <a:gd name="T7" fmla="*/ 14 h 14"/>
                <a:gd name="T8" fmla="*/ 9 w 9"/>
                <a:gd name="T9" fmla="*/ 5 h 14"/>
                <a:gd name="T10" fmla="*/ 4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4" y="0"/>
                  </a:moveTo>
                  <a:cubicBezTo>
                    <a:pt x="2" y="0"/>
                    <a:pt x="0" y="2"/>
                    <a:pt x="0" y="5"/>
                  </a:cubicBezTo>
                  <a:cubicBezTo>
                    <a:pt x="0" y="14"/>
                    <a:pt x="0" y="14"/>
                    <a:pt x="0" y="14"/>
                  </a:cubicBezTo>
                  <a:cubicBezTo>
                    <a:pt x="9" y="14"/>
                    <a:pt x="9" y="14"/>
                    <a:pt x="9" y="14"/>
                  </a:cubicBezTo>
                  <a:cubicBezTo>
                    <a:pt x="9" y="5"/>
                    <a:pt x="9" y="5"/>
                    <a:pt x="9" y="5"/>
                  </a:cubicBezTo>
                  <a:cubicBezTo>
                    <a:pt x="9" y="2"/>
                    <a:pt x="7" y="0"/>
                    <a:pt x="4"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9" name="Freeform 458"/>
            <p:cNvSpPr>
              <a:spLocks/>
            </p:cNvSpPr>
            <p:nvPr userDrawn="1"/>
          </p:nvSpPr>
          <p:spPr bwMode="gray">
            <a:xfrm>
              <a:off x="11041248" y="3447087"/>
              <a:ext cx="28558" cy="41248"/>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3"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0" name="Freeform 459"/>
            <p:cNvSpPr>
              <a:spLocks/>
            </p:cNvSpPr>
            <p:nvPr userDrawn="1"/>
          </p:nvSpPr>
          <p:spPr bwMode="gray">
            <a:xfrm>
              <a:off x="11088844" y="3447087"/>
              <a:ext cx="28558" cy="41248"/>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1" name="Freeform 460"/>
            <p:cNvSpPr>
              <a:spLocks/>
            </p:cNvSpPr>
            <p:nvPr userDrawn="1"/>
          </p:nvSpPr>
          <p:spPr bwMode="gray">
            <a:xfrm>
              <a:off x="11136439" y="3447087"/>
              <a:ext cx="25384" cy="41248"/>
            </a:xfrm>
            <a:custGeom>
              <a:avLst/>
              <a:gdLst>
                <a:gd name="T0" fmla="*/ 5 w 9"/>
                <a:gd name="T1" fmla="*/ 0 h 14"/>
                <a:gd name="T2" fmla="*/ 0 w 9"/>
                <a:gd name="T3" fmla="*/ 5 h 14"/>
                <a:gd name="T4" fmla="*/ 0 w 9"/>
                <a:gd name="T5" fmla="*/ 14 h 14"/>
                <a:gd name="T6" fmla="*/ 9 w 9"/>
                <a:gd name="T7" fmla="*/ 14 h 14"/>
                <a:gd name="T8" fmla="*/ 9 w 9"/>
                <a:gd name="T9" fmla="*/ 5 h 14"/>
                <a:gd name="T10" fmla="*/ 5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5" y="0"/>
                  </a:moveTo>
                  <a:cubicBezTo>
                    <a:pt x="2" y="0"/>
                    <a:pt x="0" y="2"/>
                    <a:pt x="0" y="5"/>
                  </a:cubicBezTo>
                  <a:cubicBezTo>
                    <a:pt x="0" y="14"/>
                    <a:pt x="0" y="14"/>
                    <a:pt x="0" y="14"/>
                  </a:cubicBezTo>
                  <a:cubicBezTo>
                    <a:pt x="9" y="14"/>
                    <a:pt x="9" y="14"/>
                    <a:pt x="9" y="14"/>
                  </a:cubicBezTo>
                  <a:cubicBezTo>
                    <a:pt x="9" y="5"/>
                    <a:pt x="9" y="5"/>
                    <a:pt x="9" y="5"/>
                  </a:cubicBezTo>
                  <a:cubicBezTo>
                    <a:pt x="9" y="2"/>
                    <a:pt x="7"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2" name="Freeform 461"/>
            <p:cNvSpPr>
              <a:spLocks/>
            </p:cNvSpPr>
            <p:nvPr userDrawn="1"/>
          </p:nvSpPr>
          <p:spPr bwMode="gray">
            <a:xfrm>
              <a:off x="11180861" y="3447087"/>
              <a:ext cx="28558" cy="41248"/>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3" name="Freeform 462"/>
            <p:cNvSpPr>
              <a:spLocks/>
            </p:cNvSpPr>
            <p:nvPr userDrawn="1"/>
          </p:nvSpPr>
          <p:spPr bwMode="gray">
            <a:xfrm>
              <a:off x="11228457" y="3447087"/>
              <a:ext cx="28558" cy="41248"/>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4" name="Freeform 463"/>
            <p:cNvSpPr>
              <a:spLocks/>
            </p:cNvSpPr>
            <p:nvPr userDrawn="1"/>
          </p:nvSpPr>
          <p:spPr bwMode="gray">
            <a:xfrm>
              <a:off x="11272879" y="3447087"/>
              <a:ext cx="28558" cy="41248"/>
            </a:xfrm>
            <a:custGeom>
              <a:avLst/>
              <a:gdLst>
                <a:gd name="T0" fmla="*/ 4 w 9"/>
                <a:gd name="T1" fmla="*/ 0 h 14"/>
                <a:gd name="T2" fmla="*/ 0 w 9"/>
                <a:gd name="T3" fmla="*/ 5 h 14"/>
                <a:gd name="T4" fmla="*/ 0 w 9"/>
                <a:gd name="T5" fmla="*/ 14 h 14"/>
                <a:gd name="T6" fmla="*/ 9 w 9"/>
                <a:gd name="T7" fmla="*/ 14 h 14"/>
                <a:gd name="T8" fmla="*/ 9 w 9"/>
                <a:gd name="T9" fmla="*/ 5 h 14"/>
                <a:gd name="T10" fmla="*/ 4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4" y="0"/>
                  </a:moveTo>
                  <a:cubicBezTo>
                    <a:pt x="2" y="0"/>
                    <a:pt x="0" y="2"/>
                    <a:pt x="0" y="5"/>
                  </a:cubicBezTo>
                  <a:cubicBezTo>
                    <a:pt x="0" y="14"/>
                    <a:pt x="0" y="14"/>
                    <a:pt x="0" y="14"/>
                  </a:cubicBezTo>
                  <a:cubicBezTo>
                    <a:pt x="9" y="14"/>
                    <a:pt x="9" y="14"/>
                    <a:pt x="9" y="14"/>
                  </a:cubicBezTo>
                  <a:cubicBezTo>
                    <a:pt x="9" y="5"/>
                    <a:pt x="9" y="5"/>
                    <a:pt x="9" y="5"/>
                  </a:cubicBezTo>
                  <a:cubicBezTo>
                    <a:pt x="9" y="2"/>
                    <a:pt x="7" y="0"/>
                    <a:pt x="4"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5" name="Freeform 464"/>
            <p:cNvSpPr>
              <a:spLocks/>
            </p:cNvSpPr>
            <p:nvPr userDrawn="1"/>
          </p:nvSpPr>
          <p:spPr bwMode="gray">
            <a:xfrm>
              <a:off x="11041248" y="3504201"/>
              <a:ext cx="28558" cy="38076"/>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3"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6" name="Freeform 465"/>
            <p:cNvSpPr>
              <a:spLocks/>
            </p:cNvSpPr>
            <p:nvPr userDrawn="1"/>
          </p:nvSpPr>
          <p:spPr bwMode="gray">
            <a:xfrm>
              <a:off x="11088844" y="3504201"/>
              <a:ext cx="28558" cy="38076"/>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7" name="Freeform 466"/>
            <p:cNvSpPr>
              <a:spLocks/>
            </p:cNvSpPr>
            <p:nvPr userDrawn="1"/>
          </p:nvSpPr>
          <p:spPr bwMode="gray">
            <a:xfrm>
              <a:off x="11136439" y="3504201"/>
              <a:ext cx="25384" cy="38076"/>
            </a:xfrm>
            <a:custGeom>
              <a:avLst/>
              <a:gdLst>
                <a:gd name="T0" fmla="*/ 5 w 9"/>
                <a:gd name="T1" fmla="*/ 0 h 13"/>
                <a:gd name="T2" fmla="*/ 0 w 9"/>
                <a:gd name="T3" fmla="*/ 5 h 13"/>
                <a:gd name="T4" fmla="*/ 0 w 9"/>
                <a:gd name="T5" fmla="*/ 13 h 13"/>
                <a:gd name="T6" fmla="*/ 9 w 9"/>
                <a:gd name="T7" fmla="*/ 13 h 13"/>
                <a:gd name="T8" fmla="*/ 9 w 9"/>
                <a:gd name="T9" fmla="*/ 5 h 13"/>
                <a:gd name="T10" fmla="*/ 5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5" y="0"/>
                  </a:moveTo>
                  <a:cubicBezTo>
                    <a:pt x="2" y="0"/>
                    <a:pt x="0" y="2"/>
                    <a:pt x="0" y="5"/>
                  </a:cubicBezTo>
                  <a:cubicBezTo>
                    <a:pt x="0" y="13"/>
                    <a:pt x="0" y="13"/>
                    <a:pt x="0" y="13"/>
                  </a:cubicBezTo>
                  <a:cubicBezTo>
                    <a:pt x="9" y="13"/>
                    <a:pt x="9" y="13"/>
                    <a:pt x="9" y="13"/>
                  </a:cubicBezTo>
                  <a:cubicBezTo>
                    <a:pt x="9" y="5"/>
                    <a:pt x="9" y="5"/>
                    <a:pt x="9" y="5"/>
                  </a:cubicBezTo>
                  <a:cubicBezTo>
                    <a:pt x="9" y="2"/>
                    <a:pt x="7"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8" name="Freeform 467"/>
            <p:cNvSpPr>
              <a:spLocks/>
            </p:cNvSpPr>
            <p:nvPr userDrawn="1"/>
          </p:nvSpPr>
          <p:spPr bwMode="gray">
            <a:xfrm>
              <a:off x="11180861" y="3504201"/>
              <a:ext cx="28558" cy="38076"/>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9" name="Freeform 468"/>
            <p:cNvSpPr>
              <a:spLocks/>
            </p:cNvSpPr>
            <p:nvPr userDrawn="1"/>
          </p:nvSpPr>
          <p:spPr bwMode="gray">
            <a:xfrm>
              <a:off x="11228457" y="3504201"/>
              <a:ext cx="28558" cy="38076"/>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0" name="Freeform 469"/>
            <p:cNvSpPr>
              <a:spLocks/>
            </p:cNvSpPr>
            <p:nvPr userDrawn="1"/>
          </p:nvSpPr>
          <p:spPr bwMode="gray">
            <a:xfrm>
              <a:off x="11272879" y="3504201"/>
              <a:ext cx="28558" cy="38076"/>
            </a:xfrm>
            <a:custGeom>
              <a:avLst/>
              <a:gdLst>
                <a:gd name="T0" fmla="*/ 4 w 9"/>
                <a:gd name="T1" fmla="*/ 0 h 13"/>
                <a:gd name="T2" fmla="*/ 0 w 9"/>
                <a:gd name="T3" fmla="*/ 5 h 13"/>
                <a:gd name="T4" fmla="*/ 0 w 9"/>
                <a:gd name="T5" fmla="*/ 13 h 13"/>
                <a:gd name="T6" fmla="*/ 9 w 9"/>
                <a:gd name="T7" fmla="*/ 13 h 13"/>
                <a:gd name="T8" fmla="*/ 9 w 9"/>
                <a:gd name="T9" fmla="*/ 5 h 13"/>
                <a:gd name="T10" fmla="*/ 4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4" y="0"/>
                  </a:moveTo>
                  <a:cubicBezTo>
                    <a:pt x="2" y="0"/>
                    <a:pt x="0" y="2"/>
                    <a:pt x="0" y="5"/>
                  </a:cubicBezTo>
                  <a:cubicBezTo>
                    <a:pt x="0" y="13"/>
                    <a:pt x="0" y="13"/>
                    <a:pt x="0" y="13"/>
                  </a:cubicBezTo>
                  <a:cubicBezTo>
                    <a:pt x="9" y="13"/>
                    <a:pt x="9" y="13"/>
                    <a:pt x="9" y="13"/>
                  </a:cubicBezTo>
                  <a:cubicBezTo>
                    <a:pt x="9" y="5"/>
                    <a:pt x="9" y="5"/>
                    <a:pt x="9" y="5"/>
                  </a:cubicBezTo>
                  <a:cubicBezTo>
                    <a:pt x="9" y="2"/>
                    <a:pt x="7" y="0"/>
                    <a:pt x="4"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1" name="Rectangle 470"/>
            <p:cNvSpPr>
              <a:spLocks noChangeArrowheads="1"/>
            </p:cNvSpPr>
            <p:nvPr userDrawn="1"/>
          </p:nvSpPr>
          <p:spPr bwMode="gray">
            <a:xfrm>
              <a:off x="10714428" y="4583029"/>
              <a:ext cx="507683" cy="2855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2" name="Rectangle 471"/>
            <p:cNvSpPr>
              <a:spLocks noChangeArrowheads="1"/>
            </p:cNvSpPr>
            <p:nvPr userDrawn="1"/>
          </p:nvSpPr>
          <p:spPr bwMode="gray">
            <a:xfrm>
              <a:off x="10714428" y="4643317"/>
              <a:ext cx="507683" cy="2855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3" name="Rectangle 472"/>
            <p:cNvSpPr>
              <a:spLocks noChangeArrowheads="1"/>
            </p:cNvSpPr>
            <p:nvPr userDrawn="1"/>
          </p:nvSpPr>
          <p:spPr bwMode="gray">
            <a:xfrm>
              <a:off x="10714428" y="4611587"/>
              <a:ext cx="507683" cy="31730"/>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4" name="Rectangle 473"/>
            <p:cNvSpPr>
              <a:spLocks noChangeArrowheads="1"/>
            </p:cNvSpPr>
            <p:nvPr userDrawn="1"/>
          </p:nvSpPr>
          <p:spPr bwMode="gray">
            <a:xfrm>
              <a:off x="11063460" y="4335533"/>
              <a:ext cx="92019" cy="24749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5" name="Rectangle 474"/>
            <p:cNvSpPr>
              <a:spLocks noChangeArrowheads="1"/>
            </p:cNvSpPr>
            <p:nvPr userDrawn="1"/>
          </p:nvSpPr>
          <p:spPr bwMode="gray">
            <a:xfrm>
              <a:off x="11130092" y="4357745"/>
              <a:ext cx="25384" cy="225284"/>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6" name="Rectangle 475"/>
            <p:cNvSpPr>
              <a:spLocks noChangeArrowheads="1"/>
            </p:cNvSpPr>
            <p:nvPr userDrawn="1"/>
          </p:nvSpPr>
          <p:spPr bwMode="gray">
            <a:xfrm>
              <a:off x="10920673" y="4335533"/>
              <a:ext cx="92019" cy="24749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7" name="Rectangle 476"/>
            <p:cNvSpPr>
              <a:spLocks noChangeArrowheads="1"/>
            </p:cNvSpPr>
            <p:nvPr userDrawn="1"/>
          </p:nvSpPr>
          <p:spPr bwMode="gray">
            <a:xfrm>
              <a:off x="10987307" y="4357745"/>
              <a:ext cx="25384" cy="225284"/>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8" name="Rectangle 477"/>
            <p:cNvSpPr>
              <a:spLocks noChangeArrowheads="1"/>
            </p:cNvSpPr>
            <p:nvPr userDrawn="1"/>
          </p:nvSpPr>
          <p:spPr bwMode="gray">
            <a:xfrm>
              <a:off x="10777888" y="4335533"/>
              <a:ext cx="95191" cy="24749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9" name="Rectangle 478"/>
            <p:cNvSpPr>
              <a:spLocks noChangeArrowheads="1"/>
            </p:cNvSpPr>
            <p:nvPr userDrawn="1"/>
          </p:nvSpPr>
          <p:spPr bwMode="gray">
            <a:xfrm>
              <a:off x="10844521" y="4357745"/>
              <a:ext cx="28558" cy="225284"/>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0" name="Rectangle 479"/>
            <p:cNvSpPr>
              <a:spLocks noChangeArrowheads="1"/>
            </p:cNvSpPr>
            <p:nvPr userDrawn="1"/>
          </p:nvSpPr>
          <p:spPr bwMode="gray">
            <a:xfrm>
              <a:off x="10777888" y="4364091"/>
              <a:ext cx="66634" cy="25384"/>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1" name="Rectangle 480"/>
            <p:cNvSpPr>
              <a:spLocks noChangeArrowheads="1"/>
            </p:cNvSpPr>
            <p:nvPr userDrawn="1"/>
          </p:nvSpPr>
          <p:spPr bwMode="gray">
            <a:xfrm>
              <a:off x="10920673" y="4364091"/>
              <a:ext cx="66634" cy="25384"/>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2" name="Rectangle 481"/>
            <p:cNvSpPr>
              <a:spLocks noChangeArrowheads="1"/>
            </p:cNvSpPr>
            <p:nvPr userDrawn="1"/>
          </p:nvSpPr>
          <p:spPr bwMode="gray">
            <a:xfrm>
              <a:off x="11063460" y="4364091"/>
              <a:ext cx="66634" cy="25384"/>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3" name="Freeform 482"/>
            <p:cNvSpPr>
              <a:spLocks/>
            </p:cNvSpPr>
            <p:nvPr userDrawn="1"/>
          </p:nvSpPr>
          <p:spPr bwMode="gray">
            <a:xfrm>
              <a:off x="10714428" y="4176882"/>
              <a:ext cx="504511" cy="187207"/>
            </a:xfrm>
            <a:custGeom>
              <a:avLst/>
              <a:gdLst>
                <a:gd name="T0" fmla="*/ 159 w 159"/>
                <a:gd name="T1" fmla="*/ 59 h 59"/>
                <a:gd name="T2" fmla="*/ 0 w 159"/>
                <a:gd name="T3" fmla="*/ 59 h 59"/>
                <a:gd name="T4" fmla="*/ 79 w 159"/>
                <a:gd name="T5" fmla="*/ 0 h 59"/>
                <a:gd name="T6" fmla="*/ 159 w 159"/>
                <a:gd name="T7" fmla="*/ 59 h 59"/>
              </a:gdLst>
              <a:ahLst/>
              <a:cxnLst>
                <a:cxn ang="0">
                  <a:pos x="T0" y="T1"/>
                </a:cxn>
                <a:cxn ang="0">
                  <a:pos x="T2" y="T3"/>
                </a:cxn>
                <a:cxn ang="0">
                  <a:pos x="T4" y="T5"/>
                </a:cxn>
                <a:cxn ang="0">
                  <a:pos x="T6" y="T7"/>
                </a:cxn>
              </a:cxnLst>
              <a:rect l="0" t="0" r="r" b="b"/>
              <a:pathLst>
                <a:path w="159" h="59">
                  <a:moveTo>
                    <a:pt x="159" y="59"/>
                  </a:moveTo>
                  <a:lnTo>
                    <a:pt x="0" y="59"/>
                  </a:lnTo>
                  <a:lnTo>
                    <a:pt x="79" y="0"/>
                  </a:lnTo>
                  <a:lnTo>
                    <a:pt x="159" y="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4" name="Freeform 483"/>
            <p:cNvSpPr>
              <a:spLocks/>
            </p:cNvSpPr>
            <p:nvPr userDrawn="1"/>
          </p:nvSpPr>
          <p:spPr bwMode="gray">
            <a:xfrm>
              <a:off x="10942885" y="4176882"/>
              <a:ext cx="276054" cy="187207"/>
            </a:xfrm>
            <a:custGeom>
              <a:avLst/>
              <a:gdLst>
                <a:gd name="T0" fmla="*/ 7 w 87"/>
                <a:gd name="T1" fmla="*/ 0 h 59"/>
                <a:gd name="T2" fmla="*/ 0 w 87"/>
                <a:gd name="T3" fmla="*/ 6 h 59"/>
                <a:gd name="T4" fmla="*/ 46 w 87"/>
                <a:gd name="T5" fmla="*/ 59 h 59"/>
                <a:gd name="T6" fmla="*/ 87 w 87"/>
                <a:gd name="T7" fmla="*/ 59 h 59"/>
                <a:gd name="T8" fmla="*/ 7 w 87"/>
                <a:gd name="T9" fmla="*/ 0 h 59"/>
              </a:gdLst>
              <a:ahLst/>
              <a:cxnLst>
                <a:cxn ang="0">
                  <a:pos x="T0" y="T1"/>
                </a:cxn>
                <a:cxn ang="0">
                  <a:pos x="T2" y="T3"/>
                </a:cxn>
                <a:cxn ang="0">
                  <a:pos x="T4" y="T5"/>
                </a:cxn>
                <a:cxn ang="0">
                  <a:pos x="T6" y="T7"/>
                </a:cxn>
                <a:cxn ang="0">
                  <a:pos x="T8" y="T9"/>
                </a:cxn>
              </a:cxnLst>
              <a:rect l="0" t="0" r="r" b="b"/>
              <a:pathLst>
                <a:path w="87" h="59">
                  <a:moveTo>
                    <a:pt x="7" y="0"/>
                  </a:moveTo>
                  <a:lnTo>
                    <a:pt x="0" y="6"/>
                  </a:lnTo>
                  <a:lnTo>
                    <a:pt x="46" y="59"/>
                  </a:lnTo>
                  <a:lnTo>
                    <a:pt x="87" y="59"/>
                  </a:lnTo>
                  <a:lnTo>
                    <a:pt x="7"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5" name="Freeform 484"/>
            <p:cNvSpPr>
              <a:spLocks/>
            </p:cNvSpPr>
            <p:nvPr userDrawn="1"/>
          </p:nvSpPr>
          <p:spPr bwMode="gray">
            <a:xfrm>
              <a:off x="11291918" y="4189574"/>
              <a:ext cx="647296" cy="184035"/>
            </a:xfrm>
            <a:custGeom>
              <a:avLst/>
              <a:gdLst>
                <a:gd name="T0" fmla="*/ 193 w 219"/>
                <a:gd name="T1" fmla="*/ 0 h 63"/>
                <a:gd name="T2" fmla="*/ 198 w 219"/>
                <a:gd name="T3" fmla="*/ 17 h 63"/>
                <a:gd name="T4" fmla="*/ 184 w 219"/>
                <a:gd name="T5" fmla="*/ 44 h 63"/>
                <a:gd name="T6" fmla="*/ 166 w 219"/>
                <a:gd name="T7" fmla="*/ 49 h 63"/>
                <a:gd name="T8" fmla="*/ 11 w 219"/>
                <a:gd name="T9" fmla="*/ 49 h 63"/>
                <a:gd name="T10" fmla="*/ 0 w 219"/>
                <a:gd name="T11" fmla="*/ 48 h 63"/>
                <a:gd name="T12" fmla="*/ 32 w 219"/>
                <a:gd name="T13" fmla="*/ 63 h 63"/>
                <a:gd name="T14" fmla="*/ 187 w 219"/>
                <a:gd name="T15" fmla="*/ 63 h 63"/>
                <a:gd name="T16" fmla="*/ 205 w 219"/>
                <a:gd name="T17" fmla="*/ 58 h 63"/>
                <a:gd name="T18" fmla="*/ 219 w 219"/>
                <a:gd name="T19" fmla="*/ 32 h 63"/>
                <a:gd name="T20" fmla="*/ 193 w 219"/>
                <a:gd name="T21"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9" h="63">
                  <a:moveTo>
                    <a:pt x="193" y="0"/>
                  </a:moveTo>
                  <a:cubicBezTo>
                    <a:pt x="196" y="5"/>
                    <a:pt x="198" y="11"/>
                    <a:pt x="198" y="17"/>
                  </a:cubicBezTo>
                  <a:cubicBezTo>
                    <a:pt x="198" y="28"/>
                    <a:pt x="192" y="38"/>
                    <a:pt x="184" y="44"/>
                  </a:cubicBezTo>
                  <a:cubicBezTo>
                    <a:pt x="179" y="47"/>
                    <a:pt x="173" y="49"/>
                    <a:pt x="166" y="49"/>
                  </a:cubicBezTo>
                  <a:cubicBezTo>
                    <a:pt x="11" y="49"/>
                    <a:pt x="11" y="49"/>
                    <a:pt x="11" y="49"/>
                  </a:cubicBezTo>
                  <a:cubicBezTo>
                    <a:pt x="7" y="49"/>
                    <a:pt x="3" y="49"/>
                    <a:pt x="0" y="48"/>
                  </a:cubicBezTo>
                  <a:cubicBezTo>
                    <a:pt x="7" y="57"/>
                    <a:pt x="19" y="63"/>
                    <a:pt x="32" y="63"/>
                  </a:cubicBezTo>
                  <a:cubicBezTo>
                    <a:pt x="187" y="63"/>
                    <a:pt x="187" y="63"/>
                    <a:pt x="187" y="63"/>
                  </a:cubicBezTo>
                  <a:cubicBezTo>
                    <a:pt x="194" y="63"/>
                    <a:pt x="200" y="61"/>
                    <a:pt x="205" y="58"/>
                  </a:cubicBezTo>
                  <a:cubicBezTo>
                    <a:pt x="213" y="53"/>
                    <a:pt x="219" y="43"/>
                    <a:pt x="219" y="32"/>
                  </a:cubicBezTo>
                  <a:cubicBezTo>
                    <a:pt x="219" y="16"/>
                    <a:pt x="208" y="3"/>
                    <a:pt x="193"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6" name="Freeform 485"/>
            <p:cNvSpPr>
              <a:spLocks/>
            </p:cNvSpPr>
            <p:nvPr userDrawn="1"/>
          </p:nvSpPr>
          <p:spPr bwMode="gray">
            <a:xfrm>
              <a:off x="11269705" y="3996021"/>
              <a:ext cx="609220" cy="336340"/>
            </a:xfrm>
            <a:custGeom>
              <a:avLst/>
              <a:gdLst>
                <a:gd name="T0" fmla="*/ 201 w 206"/>
                <a:gd name="T1" fmla="*/ 65 h 114"/>
                <a:gd name="T2" fmla="*/ 197 w 206"/>
                <a:gd name="T3" fmla="*/ 60 h 114"/>
                <a:gd name="T4" fmla="*/ 197 w 206"/>
                <a:gd name="T5" fmla="*/ 57 h 114"/>
                <a:gd name="T6" fmla="*/ 168 w 206"/>
                <a:gd name="T7" fmla="*/ 19 h 114"/>
                <a:gd name="T8" fmla="*/ 157 w 206"/>
                <a:gd name="T9" fmla="*/ 17 h 114"/>
                <a:gd name="T10" fmla="*/ 133 w 206"/>
                <a:gd name="T11" fmla="*/ 25 h 114"/>
                <a:gd name="T12" fmla="*/ 117 w 206"/>
                <a:gd name="T13" fmla="*/ 8 h 114"/>
                <a:gd name="T14" fmla="*/ 107 w 206"/>
                <a:gd name="T15" fmla="*/ 3 h 114"/>
                <a:gd name="T16" fmla="*/ 90 w 206"/>
                <a:gd name="T17" fmla="*/ 0 h 114"/>
                <a:gd name="T18" fmla="*/ 40 w 206"/>
                <a:gd name="T19" fmla="*/ 48 h 114"/>
                <a:gd name="T20" fmla="*/ 40 w 206"/>
                <a:gd name="T21" fmla="*/ 49 h 114"/>
                <a:gd name="T22" fmla="*/ 40 w 206"/>
                <a:gd name="T23" fmla="*/ 49 h 114"/>
                <a:gd name="T24" fmla="*/ 0 w 206"/>
                <a:gd name="T25" fmla="*/ 89 h 114"/>
                <a:gd name="T26" fmla="*/ 8 w 206"/>
                <a:gd name="T27" fmla="*/ 113 h 114"/>
                <a:gd name="T28" fmla="*/ 19 w 206"/>
                <a:gd name="T29" fmla="*/ 114 h 114"/>
                <a:gd name="T30" fmla="*/ 174 w 206"/>
                <a:gd name="T31" fmla="*/ 114 h 114"/>
                <a:gd name="T32" fmla="*/ 192 w 206"/>
                <a:gd name="T33" fmla="*/ 109 h 114"/>
                <a:gd name="T34" fmla="*/ 206 w 206"/>
                <a:gd name="T35" fmla="*/ 82 h 114"/>
                <a:gd name="T36" fmla="*/ 201 w 206"/>
                <a:gd name="T37" fmla="*/ 65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6" h="114">
                  <a:moveTo>
                    <a:pt x="201" y="65"/>
                  </a:moveTo>
                  <a:cubicBezTo>
                    <a:pt x="200" y="63"/>
                    <a:pt x="198" y="61"/>
                    <a:pt x="197" y="60"/>
                  </a:cubicBezTo>
                  <a:cubicBezTo>
                    <a:pt x="197" y="59"/>
                    <a:pt x="197" y="58"/>
                    <a:pt x="197" y="57"/>
                  </a:cubicBezTo>
                  <a:cubicBezTo>
                    <a:pt x="197" y="39"/>
                    <a:pt x="184" y="23"/>
                    <a:pt x="168" y="19"/>
                  </a:cubicBezTo>
                  <a:cubicBezTo>
                    <a:pt x="164" y="18"/>
                    <a:pt x="161" y="17"/>
                    <a:pt x="157" y="17"/>
                  </a:cubicBezTo>
                  <a:cubicBezTo>
                    <a:pt x="148" y="17"/>
                    <a:pt x="140" y="20"/>
                    <a:pt x="133" y="25"/>
                  </a:cubicBezTo>
                  <a:cubicBezTo>
                    <a:pt x="129" y="18"/>
                    <a:pt x="124" y="12"/>
                    <a:pt x="117" y="8"/>
                  </a:cubicBezTo>
                  <a:cubicBezTo>
                    <a:pt x="114" y="6"/>
                    <a:pt x="110" y="4"/>
                    <a:pt x="107" y="3"/>
                  </a:cubicBezTo>
                  <a:cubicBezTo>
                    <a:pt x="101" y="1"/>
                    <a:pt x="96" y="0"/>
                    <a:pt x="90" y="0"/>
                  </a:cubicBezTo>
                  <a:cubicBezTo>
                    <a:pt x="63" y="0"/>
                    <a:pt x="41" y="21"/>
                    <a:pt x="40" y="48"/>
                  </a:cubicBezTo>
                  <a:cubicBezTo>
                    <a:pt x="40" y="49"/>
                    <a:pt x="40" y="49"/>
                    <a:pt x="40" y="49"/>
                  </a:cubicBezTo>
                  <a:cubicBezTo>
                    <a:pt x="40" y="49"/>
                    <a:pt x="40" y="49"/>
                    <a:pt x="40" y="49"/>
                  </a:cubicBezTo>
                  <a:cubicBezTo>
                    <a:pt x="18" y="49"/>
                    <a:pt x="0" y="67"/>
                    <a:pt x="0" y="89"/>
                  </a:cubicBezTo>
                  <a:cubicBezTo>
                    <a:pt x="0" y="98"/>
                    <a:pt x="3" y="106"/>
                    <a:pt x="8" y="113"/>
                  </a:cubicBezTo>
                  <a:cubicBezTo>
                    <a:pt x="11" y="114"/>
                    <a:pt x="15" y="114"/>
                    <a:pt x="19" y="114"/>
                  </a:cubicBezTo>
                  <a:cubicBezTo>
                    <a:pt x="174" y="114"/>
                    <a:pt x="174" y="114"/>
                    <a:pt x="174" y="114"/>
                  </a:cubicBezTo>
                  <a:cubicBezTo>
                    <a:pt x="181" y="114"/>
                    <a:pt x="187" y="112"/>
                    <a:pt x="192" y="109"/>
                  </a:cubicBezTo>
                  <a:cubicBezTo>
                    <a:pt x="200" y="103"/>
                    <a:pt x="206" y="93"/>
                    <a:pt x="206" y="82"/>
                  </a:cubicBezTo>
                  <a:cubicBezTo>
                    <a:pt x="206" y="76"/>
                    <a:pt x="204" y="70"/>
                    <a:pt x="201" y="6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7" name="Freeform 486"/>
            <p:cNvSpPr>
              <a:spLocks/>
            </p:cNvSpPr>
            <p:nvPr userDrawn="1"/>
          </p:nvSpPr>
          <p:spPr bwMode="gray">
            <a:xfrm>
              <a:off x="8347353" y="4544952"/>
              <a:ext cx="475953" cy="136439"/>
            </a:xfrm>
            <a:custGeom>
              <a:avLst/>
              <a:gdLst>
                <a:gd name="T0" fmla="*/ 142 w 161"/>
                <a:gd name="T1" fmla="*/ 0 h 47"/>
                <a:gd name="T2" fmla="*/ 145 w 161"/>
                <a:gd name="T3" fmla="*/ 13 h 47"/>
                <a:gd name="T4" fmla="*/ 135 w 161"/>
                <a:gd name="T5" fmla="*/ 33 h 47"/>
                <a:gd name="T6" fmla="*/ 122 w 161"/>
                <a:gd name="T7" fmla="*/ 36 h 47"/>
                <a:gd name="T8" fmla="*/ 8 w 161"/>
                <a:gd name="T9" fmla="*/ 36 h 47"/>
                <a:gd name="T10" fmla="*/ 0 w 161"/>
                <a:gd name="T11" fmla="*/ 35 h 47"/>
                <a:gd name="T12" fmla="*/ 23 w 161"/>
                <a:gd name="T13" fmla="*/ 47 h 47"/>
                <a:gd name="T14" fmla="*/ 137 w 161"/>
                <a:gd name="T15" fmla="*/ 47 h 47"/>
                <a:gd name="T16" fmla="*/ 150 w 161"/>
                <a:gd name="T17" fmla="*/ 43 h 47"/>
                <a:gd name="T18" fmla="*/ 161 w 161"/>
                <a:gd name="T19" fmla="*/ 23 h 47"/>
                <a:gd name="T20" fmla="*/ 142 w 161"/>
                <a:gd name="T21"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1" h="47">
                  <a:moveTo>
                    <a:pt x="142" y="0"/>
                  </a:moveTo>
                  <a:cubicBezTo>
                    <a:pt x="144" y="4"/>
                    <a:pt x="145" y="8"/>
                    <a:pt x="145" y="13"/>
                  </a:cubicBezTo>
                  <a:cubicBezTo>
                    <a:pt x="145" y="21"/>
                    <a:pt x="141" y="28"/>
                    <a:pt x="135" y="33"/>
                  </a:cubicBezTo>
                  <a:cubicBezTo>
                    <a:pt x="131" y="35"/>
                    <a:pt x="126" y="36"/>
                    <a:pt x="122" y="36"/>
                  </a:cubicBezTo>
                  <a:cubicBezTo>
                    <a:pt x="8" y="36"/>
                    <a:pt x="8" y="36"/>
                    <a:pt x="8" y="36"/>
                  </a:cubicBezTo>
                  <a:cubicBezTo>
                    <a:pt x="5" y="36"/>
                    <a:pt x="2" y="36"/>
                    <a:pt x="0" y="35"/>
                  </a:cubicBezTo>
                  <a:cubicBezTo>
                    <a:pt x="5" y="42"/>
                    <a:pt x="14" y="47"/>
                    <a:pt x="23" y="47"/>
                  </a:cubicBezTo>
                  <a:cubicBezTo>
                    <a:pt x="137" y="47"/>
                    <a:pt x="137" y="47"/>
                    <a:pt x="137" y="47"/>
                  </a:cubicBezTo>
                  <a:cubicBezTo>
                    <a:pt x="142" y="47"/>
                    <a:pt x="146" y="45"/>
                    <a:pt x="150" y="43"/>
                  </a:cubicBezTo>
                  <a:cubicBezTo>
                    <a:pt x="156" y="39"/>
                    <a:pt x="161" y="32"/>
                    <a:pt x="161" y="23"/>
                  </a:cubicBezTo>
                  <a:cubicBezTo>
                    <a:pt x="161" y="12"/>
                    <a:pt x="152" y="2"/>
                    <a:pt x="142"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8" name="Freeform 487"/>
            <p:cNvSpPr>
              <a:spLocks/>
            </p:cNvSpPr>
            <p:nvPr userDrawn="1"/>
          </p:nvSpPr>
          <p:spPr bwMode="gray">
            <a:xfrm>
              <a:off x="8331487" y="4405340"/>
              <a:ext cx="444223" cy="244322"/>
            </a:xfrm>
            <a:custGeom>
              <a:avLst/>
              <a:gdLst>
                <a:gd name="T0" fmla="*/ 148 w 151"/>
                <a:gd name="T1" fmla="*/ 47 h 83"/>
                <a:gd name="T2" fmla="*/ 144 w 151"/>
                <a:gd name="T3" fmla="*/ 43 h 83"/>
                <a:gd name="T4" fmla="*/ 144 w 151"/>
                <a:gd name="T5" fmla="*/ 41 h 83"/>
                <a:gd name="T6" fmla="*/ 123 w 151"/>
                <a:gd name="T7" fmla="*/ 13 h 83"/>
                <a:gd name="T8" fmla="*/ 115 w 151"/>
                <a:gd name="T9" fmla="*/ 12 h 83"/>
                <a:gd name="T10" fmla="*/ 98 w 151"/>
                <a:gd name="T11" fmla="*/ 18 h 83"/>
                <a:gd name="T12" fmla="*/ 86 w 151"/>
                <a:gd name="T13" fmla="*/ 5 h 83"/>
                <a:gd name="T14" fmla="*/ 78 w 151"/>
                <a:gd name="T15" fmla="*/ 2 h 83"/>
                <a:gd name="T16" fmla="*/ 66 w 151"/>
                <a:gd name="T17" fmla="*/ 0 h 83"/>
                <a:gd name="T18" fmla="*/ 29 w 151"/>
                <a:gd name="T19" fmla="*/ 35 h 83"/>
                <a:gd name="T20" fmla="*/ 29 w 151"/>
                <a:gd name="T21" fmla="*/ 35 h 83"/>
                <a:gd name="T22" fmla="*/ 29 w 151"/>
                <a:gd name="T23" fmla="*/ 35 h 83"/>
                <a:gd name="T24" fmla="*/ 0 w 151"/>
                <a:gd name="T25" fmla="*/ 65 h 83"/>
                <a:gd name="T26" fmla="*/ 6 w 151"/>
                <a:gd name="T27" fmla="*/ 82 h 83"/>
                <a:gd name="T28" fmla="*/ 14 w 151"/>
                <a:gd name="T29" fmla="*/ 83 h 83"/>
                <a:gd name="T30" fmla="*/ 128 w 151"/>
                <a:gd name="T31" fmla="*/ 83 h 83"/>
                <a:gd name="T32" fmla="*/ 141 w 151"/>
                <a:gd name="T33" fmla="*/ 80 h 83"/>
                <a:gd name="T34" fmla="*/ 151 w 151"/>
                <a:gd name="T35" fmla="*/ 60 h 83"/>
                <a:gd name="T36" fmla="*/ 148 w 151"/>
                <a:gd name="T37" fmla="*/ 47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1" h="83">
                  <a:moveTo>
                    <a:pt x="148" y="47"/>
                  </a:moveTo>
                  <a:cubicBezTo>
                    <a:pt x="147" y="46"/>
                    <a:pt x="146" y="45"/>
                    <a:pt x="144" y="43"/>
                  </a:cubicBezTo>
                  <a:cubicBezTo>
                    <a:pt x="144" y="43"/>
                    <a:pt x="144" y="42"/>
                    <a:pt x="144" y="41"/>
                  </a:cubicBezTo>
                  <a:cubicBezTo>
                    <a:pt x="144" y="28"/>
                    <a:pt x="135" y="17"/>
                    <a:pt x="123" y="13"/>
                  </a:cubicBezTo>
                  <a:cubicBezTo>
                    <a:pt x="120" y="13"/>
                    <a:pt x="118" y="12"/>
                    <a:pt x="115" y="12"/>
                  </a:cubicBezTo>
                  <a:cubicBezTo>
                    <a:pt x="109" y="12"/>
                    <a:pt x="103" y="14"/>
                    <a:pt x="98" y="18"/>
                  </a:cubicBezTo>
                  <a:cubicBezTo>
                    <a:pt x="95" y="13"/>
                    <a:pt x="91" y="8"/>
                    <a:pt x="86" y="5"/>
                  </a:cubicBezTo>
                  <a:cubicBezTo>
                    <a:pt x="83" y="4"/>
                    <a:pt x="81" y="3"/>
                    <a:pt x="78" y="2"/>
                  </a:cubicBezTo>
                  <a:cubicBezTo>
                    <a:pt x="74" y="0"/>
                    <a:pt x="70" y="0"/>
                    <a:pt x="66" y="0"/>
                  </a:cubicBezTo>
                  <a:cubicBezTo>
                    <a:pt x="46" y="0"/>
                    <a:pt x="30" y="15"/>
                    <a:pt x="29" y="35"/>
                  </a:cubicBezTo>
                  <a:cubicBezTo>
                    <a:pt x="29" y="35"/>
                    <a:pt x="29" y="35"/>
                    <a:pt x="29" y="35"/>
                  </a:cubicBezTo>
                  <a:cubicBezTo>
                    <a:pt x="29" y="35"/>
                    <a:pt x="29" y="35"/>
                    <a:pt x="29" y="35"/>
                  </a:cubicBezTo>
                  <a:cubicBezTo>
                    <a:pt x="13" y="35"/>
                    <a:pt x="0" y="48"/>
                    <a:pt x="0" y="65"/>
                  </a:cubicBezTo>
                  <a:cubicBezTo>
                    <a:pt x="0" y="71"/>
                    <a:pt x="2" y="77"/>
                    <a:pt x="6" y="82"/>
                  </a:cubicBezTo>
                  <a:cubicBezTo>
                    <a:pt x="8" y="83"/>
                    <a:pt x="11" y="83"/>
                    <a:pt x="14" y="83"/>
                  </a:cubicBezTo>
                  <a:cubicBezTo>
                    <a:pt x="128" y="83"/>
                    <a:pt x="128" y="83"/>
                    <a:pt x="128" y="83"/>
                  </a:cubicBezTo>
                  <a:cubicBezTo>
                    <a:pt x="132" y="83"/>
                    <a:pt x="137" y="82"/>
                    <a:pt x="141" y="80"/>
                  </a:cubicBezTo>
                  <a:cubicBezTo>
                    <a:pt x="147" y="75"/>
                    <a:pt x="151" y="68"/>
                    <a:pt x="151" y="60"/>
                  </a:cubicBezTo>
                  <a:cubicBezTo>
                    <a:pt x="151" y="55"/>
                    <a:pt x="150" y="51"/>
                    <a:pt x="148" y="4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9" name="Freeform 488"/>
            <p:cNvSpPr>
              <a:spLocks/>
            </p:cNvSpPr>
            <p:nvPr userDrawn="1"/>
          </p:nvSpPr>
          <p:spPr bwMode="gray">
            <a:xfrm>
              <a:off x="8893113" y="2564987"/>
              <a:ext cx="377591" cy="111055"/>
            </a:xfrm>
            <a:custGeom>
              <a:avLst/>
              <a:gdLst>
                <a:gd name="T0" fmla="*/ 113 w 128"/>
                <a:gd name="T1" fmla="*/ 0 h 37"/>
                <a:gd name="T2" fmla="*/ 116 w 128"/>
                <a:gd name="T3" fmla="*/ 10 h 37"/>
                <a:gd name="T4" fmla="*/ 108 w 128"/>
                <a:gd name="T5" fmla="*/ 26 h 37"/>
                <a:gd name="T6" fmla="*/ 97 w 128"/>
                <a:gd name="T7" fmla="*/ 29 h 37"/>
                <a:gd name="T8" fmla="*/ 6 w 128"/>
                <a:gd name="T9" fmla="*/ 29 h 37"/>
                <a:gd name="T10" fmla="*/ 0 w 128"/>
                <a:gd name="T11" fmla="*/ 28 h 37"/>
                <a:gd name="T12" fmla="*/ 19 w 128"/>
                <a:gd name="T13" fmla="*/ 37 h 37"/>
                <a:gd name="T14" fmla="*/ 110 w 128"/>
                <a:gd name="T15" fmla="*/ 37 h 37"/>
                <a:gd name="T16" fmla="*/ 120 w 128"/>
                <a:gd name="T17" fmla="*/ 34 h 37"/>
                <a:gd name="T18" fmla="*/ 128 w 128"/>
                <a:gd name="T19" fmla="*/ 19 h 37"/>
                <a:gd name="T20" fmla="*/ 113 w 128"/>
                <a:gd name="T21"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8" h="37">
                  <a:moveTo>
                    <a:pt x="113" y="0"/>
                  </a:moveTo>
                  <a:cubicBezTo>
                    <a:pt x="115" y="3"/>
                    <a:pt x="116" y="7"/>
                    <a:pt x="116" y="10"/>
                  </a:cubicBezTo>
                  <a:cubicBezTo>
                    <a:pt x="116" y="17"/>
                    <a:pt x="113" y="23"/>
                    <a:pt x="108" y="26"/>
                  </a:cubicBezTo>
                  <a:cubicBezTo>
                    <a:pt x="105" y="28"/>
                    <a:pt x="101" y="29"/>
                    <a:pt x="97" y="29"/>
                  </a:cubicBezTo>
                  <a:cubicBezTo>
                    <a:pt x="6" y="29"/>
                    <a:pt x="6" y="29"/>
                    <a:pt x="6" y="29"/>
                  </a:cubicBezTo>
                  <a:cubicBezTo>
                    <a:pt x="4" y="29"/>
                    <a:pt x="2" y="29"/>
                    <a:pt x="0" y="28"/>
                  </a:cubicBezTo>
                  <a:cubicBezTo>
                    <a:pt x="4" y="34"/>
                    <a:pt x="11" y="37"/>
                    <a:pt x="19" y="37"/>
                  </a:cubicBezTo>
                  <a:cubicBezTo>
                    <a:pt x="110" y="37"/>
                    <a:pt x="110" y="37"/>
                    <a:pt x="110" y="37"/>
                  </a:cubicBezTo>
                  <a:cubicBezTo>
                    <a:pt x="114" y="37"/>
                    <a:pt x="117" y="36"/>
                    <a:pt x="120" y="34"/>
                  </a:cubicBezTo>
                  <a:cubicBezTo>
                    <a:pt x="125" y="31"/>
                    <a:pt x="128" y="25"/>
                    <a:pt x="128" y="19"/>
                  </a:cubicBezTo>
                  <a:cubicBezTo>
                    <a:pt x="128" y="9"/>
                    <a:pt x="122" y="2"/>
                    <a:pt x="113"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0" name="Freeform 489"/>
            <p:cNvSpPr>
              <a:spLocks/>
            </p:cNvSpPr>
            <p:nvPr userDrawn="1"/>
          </p:nvSpPr>
          <p:spPr bwMode="gray">
            <a:xfrm>
              <a:off x="8877247" y="2453932"/>
              <a:ext cx="358552" cy="196727"/>
            </a:xfrm>
            <a:custGeom>
              <a:avLst/>
              <a:gdLst>
                <a:gd name="T0" fmla="*/ 118 w 121"/>
                <a:gd name="T1" fmla="*/ 38 h 67"/>
                <a:gd name="T2" fmla="*/ 116 w 121"/>
                <a:gd name="T3" fmla="*/ 35 h 67"/>
                <a:gd name="T4" fmla="*/ 116 w 121"/>
                <a:gd name="T5" fmla="*/ 33 h 67"/>
                <a:gd name="T6" fmla="*/ 99 w 121"/>
                <a:gd name="T7" fmla="*/ 11 h 67"/>
                <a:gd name="T8" fmla="*/ 92 w 121"/>
                <a:gd name="T9" fmla="*/ 10 h 67"/>
                <a:gd name="T10" fmla="*/ 78 w 121"/>
                <a:gd name="T11" fmla="*/ 15 h 67"/>
                <a:gd name="T12" fmla="*/ 69 w 121"/>
                <a:gd name="T13" fmla="*/ 5 h 67"/>
                <a:gd name="T14" fmla="*/ 63 w 121"/>
                <a:gd name="T15" fmla="*/ 2 h 67"/>
                <a:gd name="T16" fmla="*/ 53 w 121"/>
                <a:gd name="T17" fmla="*/ 0 h 67"/>
                <a:gd name="T18" fmla="*/ 24 w 121"/>
                <a:gd name="T19" fmla="*/ 28 h 67"/>
                <a:gd name="T20" fmla="*/ 24 w 121"/>
                <a:gd name="T21" fmla="*/ 29 h 67"/>
                <a:gd name="T22" fmla="*/ 24 w 121"/>
                <a:gd name="T23" fmla="*/ 29 h 67"/>
                <a:gd name="T24" fmla="*/ 0 w 121"/>
                <a:gd name="T25" fmla="*/ 52 h 67"/>
                <a:gd name="T26" fmla="*/ 5 w 121"/>
                <a:gd name="T27" fmla="*/ 66 h 67"/>
                <a:gd name="T28" fmla="*/ 11 w 121"/>
                <a:gd name="T29" fmla="*/ 67 h 67"/>
                <a:gd name="T30" fmla="*/ 102 w 121"/>
                <a:gd name="T31" fmla="*/ 67 h 67"/>
                <a:gd name="T32" fmla="*/ 113 w 121"/>
                <a:gd name="T33" fmla="*/ 64 h 67"/>
                <a:gd name="T34" fmla="*/ 121 w 121"/>
                <a:gd name="T35" fmla="*/ 48 h 67"/>
                <a:gd name="T36" fmla="*/ 118 w 121"/>
                <a:gd name="T37" fmla="*/ 38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1" h="67">
                  <a:moveTo>
                    <a:pt x="118" y="38"/>
                  </a:moveTo>
                  <a:cubicBezTo>
                    <a:pt x="117" y="37"/>
                    <a:pt x="117" y="36"/>
                    <a:pt x="116" y="35"/>
                  </a:cubicBezTo>
                  <a:cubicBezTo>
                    <a:pt x="116" y="34"/>
                    <a:pt x="116" y="34"/>
                    <a:pt x="116" y="33"/>
                  </a:cubicBezTo>
                  <a:cubicBezTo>
                    <a:pt x="116" y="23"/>
                    <a:pt x="108" y="14"/>
                    <a:pt x="99" y="11"/>
                  </a:cubicBezTo>
                  <a:cubicBezTo>
                    <a:pt x="97" y="10"/>
                    <a:pt x="95" y="10"/>
                    <a:pt x="92" y="10"/>
                  </a:cubicBezTo>
                  <a:cubicBezTo>
                    <a:pt x="87" y="10"/>
                    <a:pt x="82" y="12"/>
                    <a:pt x="78" y="15"/>
                  </a:cubicBezTo>
                  <a:cubicBezTo>
                    <a:pt x="76" y="10"/>
                    <a:pt x="73" y="7"/>
                    <a:pt x="69" y="5"/>
                  </a:cubicBezTo>
                  <a:cubicBezTo>
                    <a:pt x="67" y="3"/>
                    <a:pt x="65" y="2"/>
                    <a:pt x="63" y="2"/>
                  </a:cubicBezTo>
                  <a:cubicBezTo>
                    <a:pt x="60" y="1"/>
                    <a:pt x="57" y="0"/>
                    <a:pt x="53" y="0"/>
                  </a:cubicBezTo>
                  <a:cubicBezTo>
                    <a:pt x="37" y="0"/>
                    <a:pt x="25" y="12"/>
                    <a:pt x="24" y="28"/>
                  </a:cubicBezTo>
                  <a:cubicBezTo>
                    <a:pt x="24" y="29"/>
                    <a:pt x="24" y="29"/>
                    <a:pt x="24" y="29"/>
                  </a:cubicBezTo>
                  <a:cubicBezTo>
                    <a:pt x="24" y="29"/>
                    <a:pt x="24" y="29"/>
                    <a:pt x="24" y="29"/>
                  </a:cubicBezTo>
                  <a:cubicBezTo>
                    <a:pt x="11" y="29"/>
                    <a:pt x="0" y="39"/>
                    <a:pt x="0" y="52"/>
                  </a:cubicBezTo>
                  <a:cubicBezTo>
                    <a:pt x="0" y="57"/>
                    <a:pt x="2" y="62"/>
                    <a:pt x="5" y="66"/>
                  </a:cubicBezTo>
                  <a:cubicBezTo>
                    <a:pt x="7" y="67"/>
                    <a:pt x="9" y="67"/>
                    <a:pt x="11" y="67"/>
                  </a:cubicBezTo>
                  <a:cubicBezTo>
                    <a:pt x="102" y="67"/>
                    <a:pt x="102" y="67"/>
                    <a:pt x="102" y="67"/>
                  </a:cubicBezTo>
                  <a:cubicBezTo>
                    <a:pt x="106" y="67"/>
                    <a:pt x="110" y="66"/>
                    <a:pt x="113" y="64"/>
                  </a:cubicBezTo>
                  <a:cubicBezTo>
                    <a:pt x="118" y="61"/>
                    <a:pt x="121" y="55"/>
                    <a:pt x="121" y="48"/>
                  </a:cubicBezTo>
                  <a:cubicBezTo>
                    <a:pt x="121" y="45"/>
                    <a:pt x="120" y="41"/>
                    <a:pt x="118" y="3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28450426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square photo 3">
    <p:bg>
      <p:bgRef idx="1001">
        <a:schemeClr val="bg1"/>
      </p:bgRef>
    </p:bg>
    <p:spTree>
      <p:nvGrpSpPr>
        <p:cNvPr id="1" name=""/>
        <p:cNvGrpSpPr/>
        <p:nvPr/>
      </p:nvGrpSpPr>
      <p:grpSpPr>
        <a:xfrm>
          <a:off x="0" y="0"/>
          <a:ext cx="0" cy="0"/>
          <a:chOff x="0" y="0"/>
          <a:chExt cx="0" cy="0"/>
        </a:xfrm>
      </p:grpSpPr>
      <p:sp>
        <p:nvSpPr>
          <p:cNvPr id="8" name="Rectangle 7"/>
          <p:cNvSpPr/>
          <p:nvPr userDrawn="1"/>
        </p:nvSpPr>
        <p:spPr bwMode="gray">
          <a:xfrm>
            <a:off x="5334973" y="0"/>
            <a:ext cx="6857027"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userDrawn="1">
            <p:ph type="title" hasCustomPrompt="1"/>
          </p:nvPr>
        </p:nvSpPr>
        <p:spPr bwMode="auto">
          <a:xfrm>
            <a:off x="269302" y="2077815"/>
            <a:ext cx="4840694" cy="1799462"/>
          </a:xfrm>
          <a:noFill/>
        </p:spPr>
        <p:txBody>
          <a:bodyPr lIns="146304" tIns="91440" rIns="146304" bIns="91440" anchor="t" anchorCtr="0"/>
          <a:lstStyle>
            <a:lvl1pPr>
              <a:defRPr sz="4705" spc="-98"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userDrawn="1">
            <p:ph type="body" sz="quarter" idx="14" hasCustomPrompt="1"/>
          </p:nvPr>
        </p:nvSpPr>
        <p:spPr bwMode="auto">
          <a:xfrm>
            <a:off x="267682" y="3877277"/>
            <a:ext cx="4840694"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367"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pic>
        <p:nvPicPr>
          <p:cNvPr id="90" name="MS logo gray - EMF"/>
          <p:cNvPicPr>
            <a:picLocks noChangeAspect="1"/>
          </p:cNvPicPr>
          <p:nvPr userDrawn="1"/>
        </p:nvPicPr>
        <p:blipFill>
          <a:blip r:embed="rId2"/>
          <a:stretch>
            <a:fillRect/>
          </a:stretch>
        </p:blipFill>
        <p:spPr bwMode="black">
          <a:xfrm>
            <a:off x="454013" y="470067"/>
            <a:ext cx="1423303" cy="304828"/>
          </a:xfrm>
          <a:prstGeom prst="rect">
            <a:avLst/>
          </a:prstGeom>
        </p:spPr>
      </p:pic>
      <p:grpSp>
        <p:nvGrpSpPr>
          <p:cNvPr id="715" name="Group 714"/>
          <p:cNvGrpSpPr>
            <a:grpSpLocks noChangeAspect="1"/>
          </p:cNvGrpSpPr>
          <p:nvPr userDrawn="1"/>
        </p:nvGrpSpPr>
        <p:grpSpPr>
          <a:xfrm>
            <a:off x="7347793" y="2088117"/>
            <a:ext cx="4329732" cy="3938635"/>
            <a:chOff x="7454492" y="2089044"/>
            <a:chExt cx="4463711" cy="4059936"/>
          </a:xfrm>
        </p:grpSpPr>
        <p:sp>
          <p:nvSpPr>
            <p:cNvPr id="716" name="Freeform 6"/>
            <p:cNvSpPr>
              <a:spLocks/>
            </p:cNvSpPr>
            <p:nvPr userDrawn="1"/>
          </p:nvSpPr>
          <p:spPr bwMode="gray">
            <a:xfrm>
              <a:off x="9235984" y="2373018"/>
              <a:ext cx="46589" cy="481424"/>
            </a:xfrm>
            <a:custGeom>
              <a:avLst/>
              <a:gdLst>
                <a:gd name="T0" fmla="*/ 21 w 21"/>
                <a:gd name="T1" fmla="*/ 217 h 217"/>
                <a:gd name="T2" fmla="*/ 0 w 21"/>
                <a:gd name="T3" fmla="*/ 217 h 217"/>
                <a:gd name="T4" fmla="*/ 4 w 21"/>
                <a:gd name="T5" fmla="*/ 0 h 217"/>
                <a:gd name="T6" fmla="*/ 17 w 21"/>
                <a:gd name="T7" fmla="*/ 0 h 217"/>
                <a:gd name="T8" fmla="*/ 21 w 21"/>
                <a:gd name="T9" fmla="*/ 217 h 217"/>
              </a:gdLst>
              <a:ahLst/>
              <a:cxnLst>
                <a:cxn ang="0">
                  <a:pos x="T0" y="T1"/>
                </a:cxn>
                <a:cxn ang="0">
                  <a:pos x="T2" y="T3"/>
                </a:cxn>
                <a:cxn ang="0">
                  <a:pos x="T4" y="T5"/>
                </a:cxn>
                <a:cxn ang="0">
                  <a:pos x="T6" y="T7"/>
                </a:cxn>
                <a:cxn ang="0">
                  <a:pos x="T8" y="T9"/>
                </a:cxn>
              </a:cxnLst>
              <a:rect l="0" t="0" r="r" b="b"/>
              <a:pathLst>
                <a:path w="21" h="217">
                  <a:moveTo>
                    <a:pt x="21" y="217"/>
                  </a:moveTo>
                  <a:lnTo>
                    <a:pt x="0" y="217"/>
                  </a:lnTo>
                  <a:lnTo>
                    <a:pt x="4" y="0"/>
                  </a:lnTo>
                  <a:lnTo>
                    <a:pt x="17" y="0"/>
                  </a:lnTo>
                  <a:lnTo>
                    <a:pt x="21" y="21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7" name="Freeform 7"/>
            <p:cNvSpPr>
              <a:spLocks/>
            </p:cNvSpPr>
            <p:nvPr userDrawn="1"/>
          </p:nvSpPr>
          <p:spPr bwMode="gray">
            <a:xfrm>
              <a:off x="9096215" y="2359706"/>
              <a:ext cx="177484" cy="59901"/>
            </a:xfrm>
            <a:custGeom>
              <a:avLst/>
              <a:gdLst>
                <a:gd name="T0" fmla="*/ 67 w 69"/>
                <a:gd name="T1" fmla="*/ 0 h 23"/>
                <a:gd name="T2" fmla="*/ 1 w 69"/>
                <a:gd name="T3" fmla="*/ 17 h 23"/>
                <a:gd name="T4" fmla="*/ 69 w 69"/>
                <a:gd name="T5" fmla="*/ 13 h 23"/>
                <a:gd name="T6" fmla="*/ 67 w 69"/>
                <a:gd name="T7" fmla="*/ 0 h 23"/>
              </a:gdLst>
              <a:ahLst/>
              <a:cxnLst>
                <a:cxn ang="0">
                  <a:pos x="T0" y="T1"/>
                </a:cxn>
                <a:cxn ang="0">
                  <a:pos x="T2" y="T3"/>
                </a:cxn>
                <a:cxn ang="0">
                  <a:pos x="T4" y="T5"/>
                </a:cxn>
                <a:cxn ang="0">
                  <a:pos x="T6" y="T7"/>
                </a:cxn>
              </a:cxnLst>
              <a:rect l="0" t="0" r="r" b="b"/>
              <a:pathLst>
                <a:path w="69" h="23">
                  <a:moveTo>
                    <a:pt x="67" y="0"/>
                  </a:moveTo>
                  <a:cubicBezTo>
                    <a:pt x="2" y="10"/>
                    <a:pt x="0" y="15"/>
                    <a:pt x="1" y="17"/>
                  </a:cubicBezTo>
                  <a:cubicBezTo>
                    <a:pt x="1" y="19"/>
                    <a:pt x="3" y="23"/>
                    <a:pt x="69" y="13"/>
                  </a:cubicBezTo>
                  <a:lnTo>
                    <a:pt x="6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8" name="Freeform 8"/>
            <p:cNvSpPr>
              <a:spLocks/>
            </p:cNvSpPr>
            <p:nvPr userDrawn="1"/>
          </p:nvSpPr>
          <p:spPr bwMode="gray">
            <a:xfrm>
              <a:off x="9240421" y="2364143"/>
              <a:ext cx="122020" cy="159735"/>
            </a:xfrm>
            <a:custGeom>
              <a:avLst/>
              <a:gdLst>
                <a:gd name="T0" fmla="*/ 0 w 48"/>
                <a:gd name="T1" fmla="*/ 7 h 62"/>
                <a:gd name="T2" fmla="*/ 43 w 48"/>
                <a:gd name="T3" fmla="*/ 59 h 62"/>
                <a:gd name="T4" fmla="*/ 11 w 48"/>
                <a:gd name="T5" fmla="*/ 0 h 62"/>
                <a:gd name="T6" fmla="*/ 0 w 48"/>
                <a:gd name="T7" fmla="*/ 7 h 62"/>
              </a:gdLst>
              <a:ahLst/>
              <a:cxnLst>
                <a:cxn ang="0">
                  <a:pos x="T0" y="T1"/>
                </a:cxn>
                <a:cxn ang="0">
                  <a:pos x="T2" y="T3"/>
                </a:cxn>
                <a:cxn ang="0">
                  <a:pos x="T4" y="T5"/>
                </a:cxn>
                <a:cxn ang="0">
                  <a:pos x="T6" y="T7"/>
                </a:cxn>
              </a:cxnLst>
              <a:rect l="0" t="0" r="r" b="b"/>
              <a:pathLst>
                <a:path w="48" h="62">
                  <a:moveTo>
                    <a:pt x="0" y="7"/>
                  </a:moveTo>
                  <a:cubicBezTo>
                    <a:pt x="38" y="62"/>
                    <a:pt x="42" y="60"/>
                    <a:pt x="43" y="59"/>
                  </a:cubicBezTo>
                  <a:cubicBezTo>
                    <a:pt x="45" y="57"/>
                    <a:pt x="48" y="55"/>
                    <a:pt x="11" y="0"/>
                  </a:cubicBezTo>
                  <a:lnTo>
                    <a:pt x="0"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9" name="Freeform 9"/>
            <p:cNvSpPr>
              <a:spLocks/>
            </p:cNvSpPr>
            <p:nvPr userDrawn="1"/>
          </p:nvSpPr>
          <p:spPr bwMode="gray">
            <a:xfrm>
              <a:off x="9240421" y="2215501"/>
              <a:ext cx="82086" cy="175265"/>
            </a:xfrm>
            <a:custGeom>
              <a:avLst/>
              <a:gdLst>
                <a:gd name="T0" fmla="*/ 0 w 32"/>
                <a:gd name="T1" fmla="*/ 64 h 68"/>
                <a:gd name="T2" fmla="*/ 26 w 32"/>
                <a:gd name="T3" fmla="*/ 2 h 68"/>
                <a:gd name="T4" fmla="*/ 12 w 32"/>
                <a:gd name="T5" fmla="*/ 68 h 68"/>
                <a:gd name="T6" fmla="*/ 0 w 32"/>
                <a:gd name="T7" fmla="*/ 64 h 68"/>
              </a:gdLst>
              <a:ahLst/>
              <a:cxnLst>
                <a:cxn ang="0">
                  <a:pos x="T0" y="T1"/>
                </a:cxn>
                <a:cxn ang="0">
                  <a:pos x="T2" y="T3"/>
                </a:cxn>
                <a:cxn ang="0">
                  <a:pos x="T4" y="T5"/>
                </a:cxn>
                <a:cxn ang="0">
                  <a:pos x="T6" y="T7"/>
                </a:cxn>
              </a:cxnLst>
              <a:rect l="0" t="0" r="r" b="b"/>
              <a:pathLst>
                <a:path w="32" h="68">
                  <a:moveTo>
                    <a:pt x="0" y="64"/>
                  </a:moveTo>
                  <a:cubicBezTo>
                    <a:pt x="20" y="0"/>
                    <a:pt x="24" y="2"/>
                    <a:pt x="26" y="2"/>
                  </a:cubicBezTo>
                  <a:cubicBezTo>
                    <a:pt x="28" y="3"/>
                    <a:pt x="32" y="4"/>
                    <a:pt x="12" y="68"/>
                  </a:cubicBezTo>
                  <a:lnTo>
                    <a:pt x="0" y="6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0" name="Freeform 10"/>
            <p:cNvSpPr>
              <a:spLocks/>
            </p:cNvSpPr>
            <p:nvPr userDrawn="1"/>
          </p:nvSpPr>
          <p:spPr bwMode="gray">
            <a:xfrm>
              <a:off x="8878798" y="2452885"/>
              <a:ext cx="51027" cy="374934"/>
            </a:xfrm>
            <a:custGeom>
              <a:avLst/>
              <a:gdLst>
                <a:gd name="T0" fmla="*/ 23 w 23"/>
                <a:gd name="T1" fmla="*/ 169 h 169"/>
                <a:gd name="T2" fmla="*/ 0 w 23"/>
                <a:gd name="T3" fmla="*/ 169 h 169"/>
                <a:gd name="T4" fmla="*/ 4 w 23"/>
                <a:gd name="T5" fmla="*/ 0 h 169"/>
                <a:gd name="T6" fmla="*/ 19 w 23"/>
                <a:gd name="T7" fmla="*/ 0 h 169"/>
                <a:gd name="T8" fmla="*/ 23 w 23"/>
                <a:gd name="T9" fmla="*/ 169 h 169"/>
              </a:gdLst>
              <a:ahLst/>
              <a:cxnLst>
                <a:cxn ang="0">
                  <a:pos x="T0" y="T1"/>
                </a:cxn>
                <a:cxn ang="0">
                  <a:pos x="T2" y="T3"/>
                </a:cxn>
                <a:cxn ang="0">
                  <a:pos x="T4" y="T5"/>
                </a:cxn>
                <a:cxn ang="0">
                  <a:pos x="T6" y="T7"/>
                </a:cxn>
                <a:cxn ang="0">
                  <a:pos x="T8" y="T9"/>
                </a:cxn>
              </a:cxnLst>
              <a:rect l="0" t="0" r="r" b="b"/>
              <a:pathLst>
                <a:path w="23" h="169">
                  <a:moveTo>
                    <a:pt x="23" y="169"/>
                  </a:moveTo>
                  <a:lnTo>
                    <a:pt x="0" y="169"/>
                  </a:lnTo>
                  <a:lnTo>
                    <a:pt x="4" y="0"/>
                  </a:lnTo>
                  <a:lnTo>
                    <a:pt x="19" y="0"/>
                  </a:lnTo>
                  <a:lnTo>
                    <a:pt x="23" y="16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1" name="Freeform 11"/>
            <p:cNvSpPr>
              <a:spLocks/>
            </p:cNvSpPr>
            <p:nvPr userDrawn="1"/>
          </p:nvSpPr>
          <p:spPr bwMode="gray">
            <a:xfrm>
              <a:off x="8881017" y="2432918"/>
              <a:ext cx="204106" cy="113146"/>
            </a:xfrm>
            <a:custGeom>
              <a:avLst/>
              <a:gdLst>
                <a:gd name="T0" fmla="*/ 0 w 79"/>
                <a:gd name="T1" fmla="*/ 14 h 44"/>
                <a:gd name="T2" fmla="*/ 78 w 79"/>
                <a:gd name="T3" fmla="*/ 38 h 44"/>
                <a:gd name="T4" fmla="*/ 6 w 79"/>
                <a:gd name="T5" fmla="*/ 0 h 44"/>
                <a:gd name="T6" fmla="*/ 0 w 79"/>
                <a:gd name="T7" fmla="*/ 14 h 44"/>
              </a:gdLst>
              <a:ahLst/>
              <a:cxnLst>
                <a:cxn ang="0">
                  <a:pos x="T0" y="T1"/>
                </a:cxn>
                <a:cxn ang="0">
                  <a:pos x="T2" y="T3"/>
                </a:cxn>
                <a:cxn ang="0">
                  <a:pos x="T4" y="T5"/>
                </a:cxn>
                <a:cxn ang="0">
                  <a:pos x="T6" y="T7"/>
                </a:cxn>
              </a:cxnLst>
              <a:rect l="0" t="0" r="r" b="b"/>
              <a:pathLst>
                <a:path w="79" h="44">
                  <a:moveTo>
                    <a:pt x="0" y="14"/>
                  </a:moveTo>
                  <a:cubicBezTo>
                    <a:pt x="73" y="44"/>
                    <a:pt x="77" y="40"/>
                    <a:pt x="78" y="38"/>
                  </a:cubicBezTo>
                  <a:cubicBezTo>
                    <a:pt x="79" y="36"/>
                    <a:pt x="79" y="30"/>
                    <a:pt x="6" y="0"/>
                  </a:cubicBezTo>
                  <a:lnTo>
                    <a:pt x="0"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2" name="Freeform 12"/>
            <p:cNvSpPr>
              <a:spLocks/>
            </p:cNvSpPr>
            <p:nvPr userDrawn="1"/>
          </p:nvSpPr>
          <p:spPr bwMode="gray">
            <a:xfrm>
              <a:off x="8874361" y="2262090"/>
              <a:ext cx="51027" cy="201888"/>
            </a:xfrm>
            <a:custGeom>
              <a:avLst/>
              <a:gdLst>
                <a:gd name="T0" fmla="*/ 20 w 20"/>
                <a:gd name="T1" fmla="*/ 78 h 79"/>
                <a:gd name="T2" fmla="*/ 8 w 20"/>
                <a:gd name="T3" fmla="*/ 0 h 79"/>
                <a:gd name="T4" fmla="*/ 5 w 20"/>
                <a:gd name="T5" fmla="*/ 79 h 79"/>
                <a:gd name="T6" fmla="*/ 20 w 20"/>
                <a:gd name="T7" fmla="*/ 78 h 79"/>
              </a:gdLst>
              <a:ahLst/>
              <a:cxnLst>
                <a:cxn ang="0">
                  <a:pos x="T0" y="T1"/>
                </a:cxn>
                <a:cxn ang="0">
                  <a:pos x="T2" y="T3"/>
                </a:cxn>
                <a:cxn ang="0">
                  <a:pos x="T4" y="T5"/>
                </a:cxn>
                <a:cxn ang="0">
                  <a:pos x="T6" y="T7"/>
                </a:cxn>
              </a:cxnLst>
              <a:rect l="0" t="0" r="r" b="b"/>
              <a:pathLst>
                <a:path w="20" h="79">
                  <a:moveTo>
                    <a:pt x="20" y="78"/>
                  </a:moveTo>
                  <a:cubicBezTo>
                    <a:pt x="15" y="0"/>
                    <a:pt x="10" y="0"/>
                    <a:pt x="8" y="0"/>
                  </a:cubicBezTo>
                  <a:cubicBezTo>
                    <a:pt x="5" y="0"/>
                    <a:pt x="0" y="1"/>
                    <a:pt x="5" y="79"/>
                  </a:cubicBezTo>
                  <a:lnTo>
                    <a:pt x="20" y="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3" name="Freeform 13"/>
            <p:cNvSpPr>
              <a:spLocks/>
            </p:cNvSpPr>
            <p:nvPr userDrawn="1"/>
          </p:nvSpPr>
          <p:spPr bwMode="gray">
            <a:xfrm>
              <a:off x="8745685" y="2439574"/>
              <a:ext cx="177484" cy="161954"/>
            </a:xfrm>
            <a:custGeom>
              <a:avLst/>
              <a:gdLst>
                <a:gd name="T0" fmla="*/ 69 w 69"/>
                <a:gd name="T1" fmla="*/ 11 h 63"/>
                <a:gd name="T2" fmla="*/ 5 w 69"/>
                <a:gd name="T3" fmla="*/ 58 h 63"/>
                <a:gd name="T4" fmla="*/ 59 w 69"/>
                <a:gd name="T5" fmla="*/ 0 h 63"/>
                <a:gd name="T6" fmla="*/ 69 w 69"/>
                <a:gd name="T7" fmla="*/ 11 h 63"/>
              </a:gdLst>
              <a:ahLst/>
              <a:cxnLst>
                <a:cxn ang="0">
                  <a:pos x="T0" y="T1"/>
                </a:cxn>
                <a:cxn ang="0">
                  <a:pos x="T2" y="T3"/>
                </a:cxn>
                <a:cxn ang="0">
                  <a:pos x="T4" y="T5"/>
                </a:cxn>
                <a:cxn ang="0">
                  <a:pos x="T6" y="T7"/>
                </a:cxn>
              </a:cxnLst>
              <a:rect l="0" t="0" r="r" b="b"/>
              <a:pathLst>
                <a:path w="69" h="63">
                  <a:moveTo>
                    <a:pt x="69" y="11"/>
                  </a:moveTo>
                  <a:cubicBezTo>
                    <a:pt x="10" y="63"/>
                    <a:pt x="6" y="59"/>
                    <a:pt x="5" y="58"/>
                  </a:cubicBezTo>
                  <a:cubicBezTo>
                    <a:pt x="3" y="56"/>
                    <a:pt x="0" y="52"/>
                    <a:pt x="59" y="0"/>
                  </a:cubicBezTo>
                  <a:lnTo>
                    <a:pt x="69"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4" name="Freeform 14"/>
            <p:cNvSpPr>
              <a:spLocks/>
            </p:cNvSpPr>
            <p:nvPr userDrawn="1"/>
          </p:nvSpPr>
          <p:spPr bwMode="gray">
            <a:xfrm>
              <a:off x="9499990" y="2341958"/>
              <a:ext cx="48808" cy="405994"/>
            </a:xfrm>
            <a:custGeom>
              <a:avLst/>
              <a:gdLst>
                <a:gd name="T0" fmla="*/ 22 w 22"/>
                <a:gd name="T1" fmla="*/ 183 h 183"/>
                <a:gd name="T2" fmla="*/ 0 w 22"/>
                <a:gd name="T3" fmla="*/ 183 h 183"/>
                <a:gd name="T4" fmla="*/ 4 w 22"/>
                <a:gd name="T5" fmla="*/ 0 h 183"/>
                <a:gd name="T6" fmla="*/ 18 w 22"/>
                <a:gd name="T7" fmla="*/ 0 h 183"/>
                <a:gd name="T8" fmla="*/ 22 w 22"/>
                <a:gd name="T9" fmla="*/ 183 h 183"/>
              </a:gdLst>
              <a:ahLst/>
              <a:cxnLst>
                <a:cxn ang="0">
                  <a:pos x="T0" y="T1"/>
                </a:cxn>
                <a:cxn ang="0">
                  <a:pos x="T2" y="T3"/>
                </a:cxn>
                <a:cxn ang="0">
                  <a:pos x="T4" y="T5"/>
                </a:cxn>
                <a:cxn ang="0">
                  <a:pos x="T6" y="T7"/>
                </a:cxn>
                <a:cxn ang="0">
                  <a:pos x="T8" y="T9"/>
                </a:cxn>
              </a:cxnLst>
              <a:rect l="0" t="0" r="r" b="b"/>
              <a:pathLst>
                <a:path w="22" h="183">
                  <a:moveTo>
                    <a:pt x="22" y="183"/>
                  </a:moveTo>
                  <a:lnTo>
                    <a:pt x="0" y="183"/>
                  </a:lnTo>
                  <a:lnTo>
                    <a:pt x="4" y="0"/>
                  </a:lnTo>
                  <a:lnTo>
                    <a:pt x="18" y="0"/>
                  </a:lnTo>
                  <a:lnTo>
                    <a:pt x="22" y="18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5" name="Freeform 15"/>
            <p:cNvSpPr>
              <a:spLocks/>
            </p:cNvSpPr>
            <p:nvPr userDrawn="1"/>
          </p:nvSpPr>
          <p:spPr bwMode="gray">
            <a:xfrm>
              <a:off x="9444527" y="2177786"/>
              <a:ext cx="104272" cy="184139"/>
            </a:xfrm>
            <a:custGeom>
              <a:avLst/>
              <a:gdLst>
                <a:gd name="T0" fmla="*/ 40 w 40"/>
                <a:gd name="T1" fmla="*/ 66 h 72"/>
                <a:gd name="T2" fmla="*/ 5 w 40"/>
                <a:gd name="T3" fmla="*/ 1 h 72"/>
                <a:gd name="T4" fmla="*/ 27 w 40"/>
                <a:gd name="T5" fmla="*/ 72 h 72"/>
                <a:gd name="T6" fmla="*/ 40 w 40"/>
                <a:gd name="T7" fmla="*/ 66 h 72"/>
              </a:gdLst>
              <a:ahLst/>
              <a:cxnLst>
                <a:cxn ang="0">
                  <a:pos x="T0" y="T1"/>
                </a:cxn>
                <a:cxn ang="0">
                  <a:pos x="T2" y="T3"/>
                </a:cxn>
                <a:cxn ang="0">
                  <a:pos x="T4" y="T5"/>
                </a:cxn>
                <a:cxn ang="0">
                  <a:pos x="T6" y="T7"/>
                </a:cxn>
              </a:cxnLst>
              <a:rect l="0" t="0" r="r" b="b"/>
              <a:pathLst>
                <a:path w="40" h="72">
                  <a:moveTo>
                    <a:pt x="40" y="66"/>
                  </a:moveTo>
                  <a:cubicBezTo>
                    <a:pt x="12" y="0"/>
                    <a:pt x="7" y="0"/>
                    <a:pt x="5" y="1"/>
                  </a:cubicBezTo>
                  <a:cubicBezTo>
                    <a:pt x="3" y="2"/>
                    <a:pt x="0" y="5"/>
                    <a:pt x="27" y="72"/>
                  </a:cubicBezTo>
                  <a:lnTo>
                    <a:pt x="40" y="6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6" name="Freeform 16"/>
            <p:cNvSpPr>
              <a:spLocks/>
            </p:cNvSpPr>
            <p:nvPr userDrawn="1"/>
          </p:nvSpPr>
          <p:spPr bwMode="gray">
            <a:xfrm>
              <a:off x="9393500" y="2324210"/>
              <a:ext cx="148642" cy="161954"/>
            </a:xfrm>
            <a:custGeom>
              <a:avLst/>
              <a:gdLst>
                <a:gd name="T0" fmla="*/ 48 w 58"/>
                <a:gd name="T1" fmla="*/ 0 h 63"/>
                <a:gd name="T2" fmla="*/ 5 w 58"/>
                <a:gd name="T3" fmla="*/ 58 h 63"/>
                <a:gd name="T4" fmla="*/ 58 w 58"/>
                <a:gd name="T5" fmla="*/ 9 h 63"/>
                <a:gd name="T6" fmla="*/ 48 w 58"/>
                <a:gd name="T7" fmla="*/ 0 h 63"/>
              </a:gdLst>
              <a:ahLst/>
              <a:cxnLst>
                <a:cxn ang="0">
                  <a:pos x="T0" y="T1"/>
                </a:cxn>
                <a:cxn ang="0">
                  <a:pos x="T2" y="T3"/>
                </a:cxn>
                <a:cxn ang="0">
                  <a:pos x="T4" y="T5"/>
                </a:cxn>
                <a:cxn ang="0">
                  <a:pos x="T6" y="T7"/>
                </a:cxn>
              </a:cxnLst>
              <a:rect l="0" t="0" r="r" b="b"/>
              <a:pathLst>
                <a:path w="58" h="63">
                  <a:moveTo>
                    <a:pt x="48" y="0"/>
                  </a:moveTo>
                  <a:cubicBezTo>
                    <a:pt x="0" y="54"/>
                    <a:pt x="4" y="57"/>
                    <a:pt x="5" y="58"/>
                  </a:cubicBezTo>
                  <a:cubicBezTo>
                    <a:pt x="7" y="60"/>
                    <a:pt x="10" y="63"/>
                    <a:pt x="58" y="9"/>
                  </a:cubicBezTo>
                  <a:lnTo>
                    <a:pt x="4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7" name="Freeform 17"/>
            <p:cNvSpPr>
              <a:spLocks/>
            </p:cNvSpPr>
            <p:nvPr userDrawn="1"/>
          </p:nvSpPr>
          <p:spPr bwMode="gray">
            <a:xfrm>
              <a:off x="9517739" y="2321991"/>
              <a:ext cx="184139" cy="48808"/>
            </a:xfrm>
            <a:custGeom>
              <a:avLst/>
              <a:gdLst>
                <a:gd name="T0" fmla="*/ 1 w 72"/>
                <a:gd name="T1" fmla="*/ 0 h 19"/>
                <a:gd name="T2" fmla="*/ 72 w 72"/>
                <a:gd name="T3" fmla="*/ 12 h 19"/>
                <a:gd name="T4" fmla="*/ 0 w 72"/>
                <a:gd name="T5" fmla="*/ 14 h 19"/>
                <a:gd name="T6" fmla="*/ 1 w 72"/>
                <a:gd name="T7" fmla="*/ 0 h 19"/>
              </a:gdLst>
              <a:ahLst/>
              <a:cxnLst>
                <a:cxn ang="0">
                  <a:pos x="T0" y="T1"/>
                </a:cxn>
                <a:cxn ang="0">
                  <a:pos x="T2" y="T3"/>
                </a:cxn>
                <a:cxn ang="0">
                  <a:pos x="T4" y="T5"/>
                </a:cxn>
                <a:cxn ang="0">
                  <a:pos x="T6" y="T7"/>
                </a:cxn>
              </a:cxnLst>
              <a:rect l="0" t="0" r="r" b="b"/>
              <a:pathLst>
                <a:path w="72" h="19">
                  <a:moveTo>
                    <a:pt x="1" y="0"/>
                  </a:moveTo>
                  <a:cubicBezTo>
                    <a:pt x="72" y="5"/>
                    <a:pt x="72" y="10"/>
                    <a:pt x="72" y="12"/>
                  </a:cubicBezTo>
                  <a:cubicBezTo>
                    <a:pt x="72" y="14"/>
                    <a:pt x="72" y="19"/>
                    <a:pt x="0" y="14"/>
                  </a:cubicBez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8" name="Oval 18"/>
            <p:cNvSpPr>
              <a:spLocks noChangeArrowheads="1"/>
            </p:cNvSpPr>
            <p:nvPr userDrawn="1"/>
          </p:nvSpPr>
          <p:spPr bwMode="gray">
            <a:xfrm>
              <a:off x="7813897" y="2781230"/>
              <a:ext cx="3385498" cy="3367750"/>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9" name="Freeform 19"/>
            <p:cNvSpPr>
              <a:spLocks/>
            </p:cNvSpPr>
            <p:nvPr userDrawn="1"/>
          </p:nvSpPr>
          <p:spPr bwMode="gray">
            <a:xfrm>
              <a:off x="8004692" y="2972025"/>
              <a:ext cx="3194703" cy="3176955"/>
            </a:xfrm>
            <a:custGeom>
              <a:avLst/>
              <a:gdLst>
                <a:gd name="T0" fmla="*/ 886 w 1241"/>
                <a:gd name="T1" fmla="*/ 0 h 1241"/>
                <a:gd name="T2" fmla="*/ 960 w 1241"/>
                <a:gd name="T3" fmla="*/ 303 h 1241"/>
                <a:gd name="T4" fmla="*/ 303 w 1241"/>
                <a:gd name="T5" fmla="*/ 960 h 1241"/>
                <a:gd name="T6" fmla="*/ 0 w 1241"/>
                <a:gd name="T7" fmla="*/ 887 h 1241"/>
                <a:gd name="T8" fmla="*/ 583 w 1241"/>
                <a:gd name="T9" fmla="*/ 1241 h 1241"/>
                <a:gd name="T10" fmla="*/ 1241 w 1241"/>
                <a:gd name="T11" fmla="*/ 584 h 1241"/>
                <a:gd name="T12" fmla="*/ 886 w 1241"/>
                <a:gd name="T13" fmla="*/ 0 h 1241"/>
              </a:gdLst>
              <a:ahLst/>
              <a:cxnLst>
                <a:cxn ang="0">
                  <a:pos x="T0" y="T1"/>
                </a:cxn>
                <a:cxn ang="0">
                  <a:pos x="T2" y="T3"/>
                </a:cxn>
                <a:cxn ang="0">
                  <a:pos x="T4" y="T5"/>
                </a:cxn>
                <a:cxn ang="0">
                  <a:pos x="T6" y="T7"/>
                </a:cxn>
                <a:cxn ang="0">
                  <a:pos x="T8" y="T9"/>
                </a:cxn>
                <a:cxn ang="0">
                  <a:pos x="T10" y="T11"/>
                </a:cxn>
                <a:cxn ang="0">
                  <a:pos x="T12" y="T13"/>
                </a:cxn>
              </a:cxnLst>
              <a:rect l="0" t="0" r="r" b="b"/>
              <a:pathLst>
                <a:path w="1241" h="1241">
                  <a:moveTo>
                    <a:pt x="886" y="0"/>
                  </a:moveTo>
                  <a:cubicBezTo>
                    <a:pt x="933" y="91"/>
                    <a:pt x="960" y="194"/>
                    <a:pt x="960" y="303"/>
                  </a:cubicBezTo>
                  <a:cubicBezTo>
                    <a:pt x="960" y="666"/>
                    <a:pt x="666" y="960"/>
                    <a:pt x="303" y="960"/>
                  </a:cubicBezTo>
                  <a:cubicBezTo>
                    <a:pt x="193" y="960"/>
                    <a:pt x="91" y="934"/>
                    <a:pt x="0" y="887"/>
                  </a:cubicBezTo>
                  <a:cubicBezTo>
                    <a:pt x="109" y="1097"/>
                    <a:pt x="330" y="1241"/>
                    <a:pt x="583" y="1241"/>
                  </a:cubicBezTo>
                  <a:cubicBezTo>
                    <a:pt x="946" y="1241"/>
                    <a:pt x="1241" y="947"/>
                    <a:pt x="1241" y="584"/>
                  </a:cubicBezTo>
                  <a:cubicBezTo>
                    <a:pt x="1241" y="330"/>
                    <a:pt x="1097" y="110"/>
                    <a:pt x="886" y="0"/>
                  </a:cubicBezTo>
                  <a:close/>
                </a:path>
              </a:pathLst>
            </a:custGeom>
            <a:solidFill>
              <a:srgbClr val="C4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0" name="Oval 20"/>
            <p:cNvSpPr>
              <a:spLocks noChangeArrowheads="1"/>
            </p:cNvSpPr>
            <p:nvPr userDrawn="1"/>
          </p:nvSpPr>
          <p:spPr bwMode="gray">
            <a:xfrm>
              <a:off x="9358004" y="3755171"/>
              <a:ext cx="268444" cy="266225"/>
            </a:xfrm>
            <a:prstGeom prst="ellipse">
              <a:avLst/>
            </a:prstGeom>
            <a:solidFill>
              <a:srgbClr val="3C50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1" name="Freeform 21"/>
            <p:cNvSpPr>
              <a:spLocks/>
            </p:cNvSpPr>
            <p:nvPr userDrawn="1"/>
          </p:nvSpPr>
          <p:spPr bwMode="gray">
            <a:xfrm>
              <a:off x="9471149" y="3755171"/>
              <a:ext cx="155298" cy="266225"/>
            </a:xfrm>
            <a:custGeom>
              <a:avLst/>
              <a:gdLst>
                <a:gd name="T0" fmla="*/ 44 w 60"/>
                <a:gd name="T1" fmla="*/ 52 h 104"/>
                <a:gd name="T2" fmla="*/ 0 w 60"/>
                <a:gd name="T3" fmla="*/ 0 h 104"/>
                <a:gd name="T4" fmla="*/ 8 w 60"/>
                <a:gd name="T5" fmla="*/ 0 h 104"/>
                <a:gd name="T6" fmla="*/ 60 w 60"/>
                <a:gd name="T7" fmla="*/ 52 h 104"/>
                <a:gd name="T8" fmla="*/ 8 w 60"/>
                <a:gd name="T9" fmla="*/ 104 h 104"/>
                <a:gd name="T10" fmla="*/ 0 w 60"/>
                <a:gd name="T11" fmla="*/ 103 h 104"/>
                <a:gd name="T12" fmla="*/ 44 w 60"/>
                <a:gd name="T13" fmla="*/ 52 h 104"/>
              </a:gdLst>
              <a:ahLst/>
              <a:cxnLst>
                <a:cxn ang="0">
                  <a:pos x="T0" y="T1"/>
                </a:cxn>
                <a:cxn ang="0">
                  <a:pos x="T2" y="T3"/>
                </a:cxn>
                <a:cxn ang="0">
                  <a:pos x="T4" y="T5"/>
                </a:cxn>
                <a:cxn ang="0">
                  <a:pos x="T6" y="T7"/>
                </a:cxn>
                <a:cxn ang="0">
                  <a:pos x="T8" y="T9"/>
                </a:cxn>
                <a:cxn ang="0">
                  <a:pos x="T10" y="T11"/>
                </a:cxn>
                <a:cxn ang="0">
                  <a:pos x="T12" y="T13"/>
                </a:cxn>
              </a:cxnLst>
              <a:rect l="0" t="0" r="r" b="b"/>
              <a:pathLst>
                <a:path w="60" h="104">
                  <a:moveTo>
                    <a:pt x="44" y="52"/>
                  </a:moveTo>
                  <a:cubicBezTo>
                    <a:pt x="44" y="26"/>
                    <a:pt x="25" y="4"/>
                    <a:pt x="0" y="0"/>
                  </a:cubicBezTo>
                  <a:cubicBezTo>
                    <a:pt x="3" y="0"/>
                    <a:pt x="5" y="0"/>
                    <a:pt x="8" y="0"/>
                  </a:cubicBezTo>
                  <a:cubicBezTo>
                    <a:pt x="36" y="0"/>
                    <a:pt x="60" y="23"/>
                    <a:pt x="60" y="52"/>
                  </a:cubicBezTo>
                  <a:cubicBezTo>
                    <a:pt x="60" y="80"/>
                    <a:pt x="36" y="104"/>
                    <a:pt x="8" y="104"/>
                  </a:cubicBezTo>
                  <a:cubicBezTo>
                    <a:pt x="5" y="104"/>
                    <a:pt x="3" y="104"/>
                    <a:pt x="0" y="103"/>
                  </a:cubicBezTo>
                  <a:cubicBezTo>
                    <a:pt x="25" y="100"/>
                    <a:pt x="44" y="78"/>
                    <a:pt x="44" y="52"/>
                  </a:cubicBezTo>
                  <a:close/>
                </a:path>
              </a:pathLst>
            </a:custGeom>
            <a:solidFill>
              <a:srgbClr val="0011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2" name="Freeform 22"/>
            <p:cNvSpPr>
              <a:spLocks/>
            </p:cNvSpPr>
            <p:nvPr userDrawn="1"/>
          </p:nvSpPr>
          <p:spPr bwMode="gray">
            <a:xfrm>
              <a:off x="9482242" y="3839475"/>
              <a:ext cx="19967" cy="315033"/>
            </a:xfrm>
            <a:custGeom>
              <a:avLst/>
              <a:gdLst>
                <a:gd name="T0" fmla="*/ 4 w 8"/>
                <a:gd name="T1" fmla="*/ 123 h 123"/>
                <a:gd name="T2" fmla="*/ 0 w 8"/>
                <a:gd name="T3" fmla="*/ 119 h 123"/>
                <a:gd name="T4" fmla="*/ 0 w 8"/>
                <a:gd name="T5" fmla="*/ 4 h 123"/>
                <a:gd name="T6" fmla="*/ 4 w 8"/>
                <a:gd name="T7" fmla="*/ 0 h 123"/>
                <a:gd name="T8" fmla="*/ 8 w 8"/>
                <a:gd name="T9" fmla="*/ 4 h 123"/>
                <a:gd name="T10" fmla="*/ 8 w 8"/>
                <a:gd name="T11" fmla="*/ 119 h 123"/>
                <a:gd name="T12" fmla="*/ 4 w 8"/>
                <a:gd name="T13" fmla="*/ 123 h 123"/>
              </a:gdLst>
              <a:ahLst/>
              <a:cxnLst>
                <a:cxn ang="0">
                  <a:pos x="T0" y="T1"/>
                </a:cxn>
                <a:cxn ang="0">
                  <a:pos x="T2" y="T3"/>
                </a:cxn>
                <a:cxn ang="0">
                  <a:pos x="T4" y="T5"/>
                </a:cxn>
                <a:cxn ang="0">
                  <a:pos x="T6" y="T7"/>
                </a:cxn>
                <a:cxn ang="0">
                  <a:pos x="T8" y="T9"/>
                </a:cxn>
                <a:cxn ang="0">
                  <a:pos x="T10" y="T11"/>
                </a:cxn>
                <a:cxn ang="0">
                  <a:pos x="T12" y="T13"/>
                </a:cxn>
              </a:cxnLst>
              <a:rect l="0" t="0" r="r" b="b"/>
              <a:pathLst>
                <a:path w="8" h="123">
                  <a:moveTo>
                    <a:pt x="4" y="123"/>
                  </a:moveTo>
                  <a:cubicBezTo>
                    <a:pt x="2" y="123"/>
                    <a:pt x="0" y="121"/>
                    <a:pt x="0" y="119"/>
                  </a:cubicBezTo>
                  <a:cubicBezTo>
                    <a:pt x="0" y="4"/>
                    <a:pt x="0" y="4"/>
                    <a:pt x="0" y="4"/>
                  </a:cubicBezTo>
                  <a:cubicBezTo>
                    <a:pt x="0" y="1"/>
                    <a:pt x="2" y="0"/>
                    <a:pt x="4" y="0"/>
                  </a:cubicBezTo>
                  <a:cubicBezTo>
                    <a:pt x="6" y="0"/>
                    <a:pt x="8" y="1"/>
                    <a:pt x="8" y="4"/>
                  </a:cubicBezTo>
                  <a:cubicBezTo>
                    <a:pt x="8" y="119"/>
                    <a:pt x="8" y="119"/>
                    <a:pt x="8" y="119"/>
                  </a:cubicBezTo>
                  <a:cubicBezTo>
                    <a:pt x="8" y="121"/>
                    <a:pt x="6" y="123"/>
                    <a:pt x="4" y="123"/>
                  </a:cubicBez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3" name="Freeform 23"/>
            <p:cNvSpPr>
              <a:spLocks/>
            </p:cNvSpPr>
            <p:nvPr userDrawn="1"/>
          </p:nvSpPr>
          <p:spPr bwMode="gray">
            <a:xfrm>
              <a:off x="9426779" y="3908250"/>
              <a:ext cx="115364" cy="75431"/>
            </a:xfrm>
            <a:custGeom>
              <a:avLst/>
              <a:gdLst>
                <a:gd name="T0" fmla="*/ 24 w 45"/>
                <a:gd name="T1" fmla="*/ 29 h 29"/>
                <a:gd name="T2" fmla="*/ 2 w 45"/>
                <a:gd name="T3" fmla="*/ 7 h 29"/>
                <a:gd name="T4" fmla="*/ 2 w 45"/>
                <a:gd name="T5" fmla="*/ 1 h 29"/>
                <a:gd name="T6" fmla="*/ 7 w 45"/>
                <a:gd name="T7" fmla="*/ 1 h 29"/>
                <a:gd name="T8" fmla="*/ 25 w 45"/>
                <a:gd name="T9" fmla="*/ 19 h 29"/>
                <a:gd name="T10" fmla="*/ 39 w 45"/>
                <a:gd name="T11" fmla="*/ 10 h 29"/>
                <a:gd name="T12" fmla="*/ 44 w 45"/>
                <a:gd name="T13" fmla="*/ 11 h 29"/>
                <a:gd name="T14" fmla="*/ 43 w 45"/>
                <a:gd name="T15" fmla="*/ 17 h 29"/>
                <a:gd name="T16" fmla="*/ 24 w 45"/>
                <a:gd name="T17"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29">
                  <a:moveTo>
                    <a:pt x="24" y="29"/>
                  </a:moveTo>
                  <a:cubicBezTo>
                    <a:pt x="2" y="7"/>
                    <a:pt x="2" y="7"/>
                    <a:pt x="2" y="7"/>
                  </a:cubicBezTo>
                  <a:cubicBezTo>
                    <a:pt x="0" y="5"/>
                    <a:pt x="0" y="3"/>
                    <a:pt x="2" y="1"/>
                  </a:cubicBezTo>
                  <a:cubicBezTo>
                    <a:pt x="3" y="0"/>
                    <a:pt x="6" y="0"/>
                    <a:pt x="7" y="1"/>
                  </a:cubicBezTo>
                  <a:cubicBezTo>
                    <a:pt x="25" y="19"/>
                    <a:pt x="25" y="19"/>
                    <a:pt x="25" y="19"/>
                  </a:cubicBezTo>
                  <a:cubicBezTo>
                    <a:pt x="39" y="10"/>
                    <a:pt x="39" y="10"/>
                    <a:pt x="39" y="10"/>
                  </a:cubicBezTo>
                  <a:cubicBezTo>
                    <a:pt x="41" y="9"/>
                    <a:pt x="43" y="9"/>
                    <a:pt x="44" y="11"/>
                  </a:cubicBezTo>
                  <a:cubicBezTo>
                    <a:pt x="45" y="13"/>
                    <a:pt x="45" y="15"/>
                    <a:pt x="43" y="17"/>
                  </a:cubicBezTo>
                  <a:lnTo>
                    <a:pt x="24" y="29"/>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4" name="Oval 24"/>
            <p:cNvSpPr>
              <a:spLocks noChangeArrowheads="1"/>
            </p:cNvSpPr>
            <p:nvPr userDrawn="1"/>
          </p:nvSpPr>
          <p:spPr bwMode="gray">
            <a:xfrm>
              <a:off x="9606481" y="3355833"/>
              <a:ext cx="348311" cy="346093"/>
            </a:xfrm>
            <a:prstGeom prst="ellipse">
              <a:avLst/>
            </a:prstGeom>
            <a:solidFill>
              <a:srgbClr val="3C50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5" name="Freeform 25"/>
            <p:cNvSpPr>
              <a:spLocks/>
            </p:cNvSpPr>
            <p:nvPr userDrawn="1"/>
          </p:nvSpPr>
          <p:spPr bwMode="gray">
            <a:xfrm>
              <a:off x="9755123" y="3355833"/>
              <a:ext cx="199669" cy="346093"/>
            </a:xfrm>
            <a:custGeom>
              <a:avLst/>
              <a:gdLst>
                <a:gd name="T0" fmla="*/ 58 w 78"/>
                <a:gd name="T1" fmla="*/ 68 h 135"/>
                <a:gd name="T2" fmla="*/ 0 w 78"/>
                <a:gd name="T3" fmla="*/ 1 h 135"/>
                <a:gd name="T4" fmla="*/ 10 w 78"/>
                <a:gd name="T5" fmla="*/ 0 h 135"/>
                <a:gd name="T6" fmla="*/ 78 w 78"/>
                <a:gd name="T7" fmla="*/ 68 h 135"/>
                <a:gd name="T8" fmla="*/ 10 w 78"/>
                <a:gd name="T9" fmla="*/ 135 h 135"/>
                <a:gd name="T10" fmla="*/ 0 w 78"/>
                <a:gd name="T11" fmla="*/ 135 h 135"/>
                <a:gd name="T12" fmla="*/ 58 w 78"/>
                <a:gd name="T13" fmla="*/ 68 h 135"/>
              </a:gdLst>
              <a:ahLst/>
              <a:cxnLst>
                <a:cxn ang="0">
                  <a:pos x="T0" y="T1"/>
                </a:cxn>
                <a:cxn ang="0">
                  <a:pos x="T2" y="T3"/>
                </a:cxn>
                <a:cxn ang="0">
                  <a:pos x="T4" y="T5"/>
                </a:cxn>
                <a:cxn ang="0">
                  <a:pos x="T6" y="T7"/>
                </a:cxn>
                <a:cxn ang="0">
                  <a:pos x="T8" y="T9"/>
                </a:cxn>
                <a:cxn ang="0">
                  <a:pos x="T10" y="T11"/>
                </a:cxn>
                <a:cxn ang="0">
                  <a:pos x="T12" y="T13"/>
                </a:cxn>
              </a:cxnLst>
              <a:rect l="0" t="0" r="r" b="b"/>
              <a:pathLst>
                <a:path w="78" h="135">
                  <a:moveTo>
                    <a:pt x="58" y="68"/>
                  </a:moveTo>
                  <a:cubicBezTo>
                    <a:pt x="58" y="34"/>
                    <a:pt x="33" y="6"/>
                    <a:pt x="0" y="1"/>
                  </a:cubicBezTo>
                  <a:cubicBezTo>
                    <a:pt x="4" y="0"/>
                    <a:pt x="7" y="0"/>
                    <a:pt x="10" y="0"/>
                  </a:cubicBezTo>
                  <a:cubicBezTo>
                    <a:pt x="48" y="0"/>
                    <a:pt x="78" y="30"/>
                    <a:pt x="78" y="68"/>
                  </a:cubicBezTo>
                  <a:cubicBezTo>
                    <a:pt x="78" y="105"/>
                    <a:pt x="48" y="135"/>
                    <a:pt x="10" y="135"/>
                  </a:cubicBezTo>
                  <a:cubicBezTo>
                    <a:pt x="7" y="135"/>
                    <a:pt x="4" y="135"/>
                    <a:pt x="0" y="135"/>
                  </a:cubicBezTo>
                  <a:cubicBezTo>
                    <a:pt x="33" y="130"/>
                    <a:pt x="58" y="102"/>
                    <a:pt x="58" y="68"/>
                  </a:cubicBezTo>
                  <a:close/>
                </a:path>
              </a:pathLst>
            </a:custGeom>
            <a:solidFill>
              <a:srgbClr val="0011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6" name="Freeform 26"/>
            <p:cNvSpPr>
              <a:spLocks/>
            </p:cNvSpPr>
            <p:nvPr userDrawn="1"/>
          </p:nvSpPr>
          <p:spPr bwMode="gray">
            <a:xfrm>
              <a:off x="9772871" y="3471197"/>
              <a:ext cx="15530" cy="399338"/>
            </a:xfrm>
            <a:custGeom>
              <a:avLst/>
              <a:gdLst>
                <a:gd name="T0" fmla="*/ 3 w 6"/>
                <a:gd name="T1" fmla="*/ 156 h 156"/>
                <a:gd name="T2" fmla="*/ 0 w 6"/>
                <a:gd name="T3" fmla="*/ 153 h 156"/>
                <a:gd name="T4" fmla="*/ 0 w 6"/>
                <a:gd name="T5" fmla="*/ 3 h 156"/>
                <a:gd name="T6" fmla="*/ 3 w 6"/>
                <a:gd name="T7" fmla="*/ 0 h 156"/>
                <a:gd name="T8" fmla="*/ 6 w 6"/>
                <a:gd name="T9" fmla="*/ 3 h 156"/>
                <a:gd name="T10" fmla="*/ 6 w 6"/>
                <a:gd name="T11" fmla="*/ 153 h 156"/>
                <a:gd name="T12" fmla="*/ 3 w 6"/>
                <a:gd name="T13" fmla="*/ 156 h 156"/>
              </a:gdLst>
              <a:ahLst/>
              <a:cxnLst>
                <a:cxn ang="0">
                  <a:pos x="T0" y="T1"/>
                </a:cxn>
                <a:cxn ang="0">
                  <a:pos x="T2" y="T3"/>
                </a:cxn>
                <a:cxn ang="0">
                  <a:pos x="T4" y="T5"/>
                </a:cxn>
                <a:cxn ang="0">
                  <a:pos x="T6" y="T7"/>
                </a:cxn>
                <a:cxn ang="0">
                  <a:pos x="T8" y="T9"/>
                </a:cxn>
                <a:cxn ang="0">
                  <a:pos x="T10" y="T11"/>
                </a:cxn>
                <a:cxn ang="0">
                  <a:pos x="T12" y="T13"/>
                </a:cxn>
              </a:cxnLst>
              <a:rect l="0" t="0" r="r" b="b"/>
              <a:pathLst>
                <a:path w="6" h="156">
                  <a:moveTo>
                    <a:pt x="3" y="156"/>
                  </a:moveTo>
                  <a:cubicBezTo>
                    <a:pt x="2" y="156"/>
                    <a:pt x="0" y="155"/>
                    <a:pt x="0" y="153"/>
                  </a:cubicBezTo>
                  <a:cubicBezTo>
                    <a:pt x="0" y="3"/>
                    <a:pt x="0" y="3"/>
                    <a:pt x="0" y="3"/>
                  </a:cubicBezTo>
                  <a:cubicBezTo>
                    <a:pt x="0" y="1"/>
                    <a:pt x="2" y="0"/>
                    <a:pt x="3" y="0"/>
                  </a:cubicBezTo>
                  <a:cubicBezTo>
                    <a:pt x="5" y="0"/>
                    <a:pt x="6" y="1"/>
                    <a:pt x="6" y="3"/>
                  </a:cubicBezTo>
                  <a:cubicBezTo>
                    <a:pt x="6" y="153"/>
                    <a:pt x="6" y="153"/>
                    <a:pt x="6" y="153"/>
                  </a:cubicBezTo>
                  <a:cubicBezTo>
                    <a:pt x="6" y="155"/>
                    <a:pt x="5" y="156"/>
                    <a:pt x="3" y="156"/>
                  </a:cubicBez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7" name="Freeform 27"/>
            <p:cNvSpPr>
              <a:spLocks/>
            </p:cNvSpPr>
            <p:nvPr userDrawn="1"/>
          </p:nvSpPr>
          <p:spPr bwMode="gray">
            <a:xfrm>
              <a:off x="9706315" y="3559939"/>
              <a:ext cx="137550" cy="88742"/>
            </a:xfrm>
            <a:custGeom>
              <a:avLst/>
              <a:gdLst>
                <a:gd name="T0" fmla="*/ 29 w 54"/>
                <a:gd name="T1" fmla="*/ 34 h 34"/>
                <a:gd name="T2" fmla="*/ 1 w 54"/>
                <a:gd name="T3" fmla="*/ 6 h 34"/>
                <a:gd name="T4" fmla="*/ 1 w 54"/>
                <a:gd name="T5" fmla="*/ 2 h 34"/>
                <a:gd name="T6" fmla="*/ 5 w 54"/>
                <a:gd name="T7" fmla="*/ 2 h 34"/>
                <a:gd name="T8" fmla="*/ 30 w 54"/>
                <a:gd name="T9" fmla="*/ 26 h 34"/>
                <a:gd name="T10" fmla="*/ 49 w 54"/>
                <a:gd name="T11" fmla="*/ 13 h 34"/>
                <a:gd name="T12" fmla="*/ 53 w 54"/>
                <a:gd name="T13" fmla="*/ 14 h 34"/>
                <a:gd name="T14" fmla="*/ 52 w 54"/>
                <a:gd name="T15" fmla="*/ 18 h 34"/>
                <a:gd name="T16" fmla="*/ 29 w 54"/>
                <a:gd name="T17"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34">
                  <a:moveTo>
                    <a:pt x="29" y="34"/>
                  </a:moveTo>
                  <a:cubicBezTo>
                    <a:pt x="1" y="6"/>
                    <a:pt x="1" y="6"/>
                    <a:pt x="1" y="6"/>
                  </a:cubicBezTo>
                  <a:cubicBezTo>
                    <a:pt x="0" y="5"/>
                    <a:pt x="0" y="3"/>
                    <a:pt x="1" y="2"/>
                  </a:cubicBezTo>
                  <a:cubicBezTo>
                    <a:pt x="2" y="0"/>
                    <a:pt x="4" y="0"/>
                    <a:pt x="5" y="2"/>
                  </a:cubicBezTo>
                  <a:cubicBezTo>
                    <a:pt x="30" y="26"/>
                    <a:pt x="30" y="26"/>
                    <a:pt x="30" y="26"/>
                  </a:cubicBezTo>
                  <a:cubicBezTo>
                    <a:pt x="49" y="13"/>
                    <a:pt x="49" y="13"/>
                    <a:pt x="49" y="13"/>
                  </a:cubicBezTo>
                  <a:cubicBezTo>
                    <a:pt x="50" y="12"/>
                    <a:pt x="52" y="13"/>
                    <a:pt x="53" y="14"/>
                  </a:cubicBezTo>
                  <a:cubicBezTo>
                    <a:pt x="54" y="15"/>
                    <a:pt x="54" y="17"/>
                    <a:pt x="52" y="18"/>
                  </a:cubicBezTo>
                  <a:lnTo>
                    <a:pt x="29" y="34"/>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8" name="Oval 28"/>
            <p:cNvSpPr>
              <a:spLocks noChangeArrowheads="1"/>
            </p:cNvSpPr>
            <p:nvPr userDrawn="1"/>
          </p:nvSpPr>
          <p:spPr bwMode="gray">
            <a:xfrm>
              <a:off x="9216017" y="3120667"/>
              <a:ext cx="348311" cy="346093"/>
            </a:xfrm>
            <a:prstGeom prst="ellipse">
              <a:avLst/>
            </a:prstGeom>
            <a:solidFill>
              <a:srgbClr val="3C50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9" name="Freeform 29"/>
            <p:cNvSpPr>
              <a:spLocks/>
            </p:cNvSpPr>
            <p:nvPr userDrawn="1"/>
          </p:nvSpPr>
          <p:spPr bwMode="gray">
            <a:xfrm>
              <a:off x="9362441" y="3120667"/>
              <a:ext cx="201888" cy="346093"/>
            </a:xfrm>
            <a:custGeom>
              <a:avLst/>
              <a:gdLst>
                <a:gd name="T0" fmla="*/ 58 w 78"/>
                <a:gd name="T1" fmla="*/ 67 h 135"/>
                <a:gd name="T2" fmla="*/ 0 w 78"/>
                <a:gd name="T3" fmla="*/ 0 h 135"/>
                <a:gd name="T4" fmla="*/ 10 w 78"/>
                <a:gd name="T5" fmla="*/ 0 h 135"/>
                <a:gd name="T6" fmla="*/ 78 w 78"/>
                <a:gd name="T7" fmla="*/ 67 h 135"/>
                <a:gd name="T8" fmla="*/ 10 w 78"/>
                <a:gd name="T9" fmla="*/ 135 h 135"/>
                <a:gd name="T10" fmla="*/ 0 w 78"/>
                <a:gd name="T11" fmla="*/ 134 h 135"/>
                <a:gd name="T12" fmla="*/ 58 w 78"/>
                <a:gd name="T13" fmla="*/ 67 h 135"/>
              </a:gdLst>
              <a:ahLst/>
              <a:cxnLst>
                <a:cxn ang="0">
                  <a:pos x="T0" y="T1"/>
                </a:cxn>
                <a:cxn ang="0">
                  <a:pos x="T2" y="T3"/>
                </a:cxn>
                <a:cxn ang="0">
                  <a:pos x="T4" y="T5"/>
                </a:cxn>
                <a:cxn ang="0">
                  <a:pos x="T6" y="T7"/>
                </a:cxn>
                <a:cxn ang="0">
                  <a:pos x="T8" y="T9"/>
                </a:cxn>
                <a:cxn ang="0">
                  <a:pos x="T10" y="T11"/>
                </a:cxn>
                <a:cxn ang="0">
                  <a:pos x="T12" y="T13"/>
                </a:cxn>
              </a:cxnLst>
              <a:rect l="0" t="0" r="r" b="b"/>
              <a:pathLst>
                <a:path w="78" h="135">
                  <a:moveTo>
                    <a:pt x="58" y="67"/>
                  </a:moveTo>
                  <a:cubicBezTo>
                    <a:pt x="58" y="33"/>
                    <a:pt x="33" y="5"/>
                    <a:pt x="0" y="0"/>
                  </a:cubicBezTo>
                  <a:cubicBezTo>
                    <a:pt x="4" y="0"/>
                    <a:pt x="7" y="0"/>
                    <a:pt x="10" y="0"/>
                  </a:cubicBezTo>
                  <a:cubicBezTo>
                    <a:pt x="48" y="0"/>
                    <a:pt x="78" y="30"/>
                    <a:pt x="78" y="67"/>
                  </a:cubicBezTo>
                  <a:cubicBezTo>
                    <a:pt x="78" y="105"/>
                    <a:pt x="48" y="135"/>
                    <a:pt x="10" y="135"/>
                  </a:cubicBezTo>
                  <a:cubicBezTo>
                    <a:pt x="7" y="135"/>
                    <a:pt x="4" y="135"/>
                    <a:pt x="0" y="134"/>
                  </a:cubicBezTo>
                  <a:cubicBezTo>
                    <a:pt x="33" y="129"/>
                    <a:pt x="58" y="101"/>
                    <a:pt x="58" y="67"/>
                  </a:cubicBezTo>
                  <a:close/>
                </a:path>
              </a:pathLst>
            </a:custGeom>
            <a:solidFill>
              <a:srgbClr val="0011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0" name="Freeform 30"/>
            <p:cNvSpPr>
              <a:spLocks/>
            </p:cNvSpPr>
            <p:nvPr userDrawn="1"/>
          </p:nvSpPr>
          <p:spPr bwMode="gray">
            <a:xfrm>
              <a:off x="9380189" y="3233813"/>
              <a:ext cx="15530" cy="399338"/>
            </a:xfrm>
            <a:custGeom>
              <a:avLst/>
              <a:gdLst>
                <a:gd name="T0" fmla="*/ 3 w 6"/>
                <a:gd name="T1" fmla="*/ 156 h 156"/>
                <a:gd name="T2" fmla="*/ 0 w 6"/>
                <a:gd name="T3" fmla="*/ 153 h 156"/>
                <a:gd name="T4" fmla="*/ 0 w 6"/>
                <a:gd name="T5" fmla="*/ 3 h 156"/>
                <a:gd name="T6" fmla="*/ 3 w 6"/>
                <a:gd name="T7" fmla="*/ 0 h 156"/>
                <a:gd name="T8" fmla="*/ 6 w 6"/>
                <a:gd name="T9" fmla="*/ 3 h 156"/>
                <a:gd name="T10" fmla="*/ 6 w 6"/>
                <a:gd name="T11" fmla="*/ 153 h 156"/>
                <a:gd name="T12" fmla="*/ 3 w 6"/>
                <a:gd name="T13" fmla="*/ 156 h 156"/>
              </a:gdLst>
              <a:ahLst/>
              <a:cxnLst>
                <a:cxn ang="0">
                  <a:pos x="T0" y="T1"/>
                </a:cxn>
                <a:cxn ang="0">
                  <a:pos x="T2" y="T3"/>
                </a:cxn>
                <a:cxn ang="0">
                  <a:pos x="T4" y="T5"/>
                </a:cxn>
                <a:cxn ang="0">
                  <a:pos x="T6" y="T7"/>
                </a:cxn>
                <a:cxn ang="0">
                  <a:pos x="T8" y="T9"/>
                </a:cxn>
                <a:cxn ang="0">
                  <a:pos x="T10" y="T11"/>
                </a:cxn>
                <a:cxn ang="0">
                  <a:pos x="T12" y="T13"/>
                </a:cxn>
              </a:cxnLst>
              <a:rect l="0" t="0" r="r" b="b"/>
              <a:pathLst>
                <a:path w="6" h="156">
                  <a:moveTo>
                    <a:pt x="3" y="156"/>
                  </a:moveTo>
                  <a:cubicBezTo>
                    <a:pt x="2" y="156"/>
                    <a:pt x="0" y="155"/>
                    <a:pt x="0" y="153"/>
                  </a:cubicBezTo>
                  <a:cubicBezTo>
                    <a:pt x="0" y="3"/>
                    <a:pt x="0" y="3"/>
                    <a:pt x="0" y="3"/>
                  </a:cubicBezTo>
                  <a:cubicBezTo>
                    <a:pt x="0" y="2"/>
                    <a:pt x="2" y="0"/>
                    <a:pt x="3" y="0"/>
                  </a:cubicBezTo>
                  <a:cubicBezTo>
                    <a:pt x="5" y="0"/>
                    <a:pt x="6" y="2"/>
                    <a:pt x="6" y="3"/>
                  </a:cubicBezTo>
                  <a:cubicBezTo>
                    <a:pt x="6" y="153"/>
                    <a:pt x="6" y="153"/>
                    <a:pt x="6" y="153"/>
                  </a:cubicBezTo>
                  <a:cubicBezTo>
                    <a:pt x="6" y="155"/>
                    <a:pt x="5" y="156"/>
                    <a:pt x="3" y="156"/>
                  </a:cubicBez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1" name="Freeform 31"/>
            <p:cNvSpPr>
              <a:spLocks/>
            </p:cNvSpPr>
            <p:nvPr userDrawn="1"/>
          </p:nvSpPr>
          <p:spPr bwMode="gray">
            <a:xfrm>
              <a:off x="9313633" y="3324773"/>
              <a:ext cx="139768" cy="84305"/>
            </a:xfrm>
            <a:custGeom>
              <a:avLst/>
              <a:gdLst>
                <a:gd name="T0" fmla="*/ 29 w 54"/>
                <a:gd name="T1" fmla="*/ 33 h 33"/>
                <a:gd name="T2" fmla="*/ 1 w 54"/>
                <a:gd name="T3" fmla="*/ 5 h 33"/>
                <a:gd name="T4" fmla="*/ 1 w 54"/>
                <a:gd name="T5" fmla="*/ 1 h 33"/>
                <a:gd name="T6" fmla="*/ 5 w 54"/>
                <a:gd name="T7" fmla="*/ 1 h 33"/>
                <a:gd name="T8" fmla="*/ 30 w 54"/>
                <a:gd name="T9" fmla="*/ 26 h 33"/>
                <a:gd name="T10" fmla="*/ 49 w 54"/>
                <a:gd name="T11" fmla="*/ 13 h 33"/>
                <a:gd name="T12" fmla="*/ 53 w 54"/>
                <a:gd name="T13" fmla="*/ 14 h 33"/>
                <a:gd name="T14" fmla="*/ 52 w 54"/>
                <a:gd name="T15" fmla="*/ 18 h 33"/>
                <a:gd name="T16" fmla="*/ 29 w 54"/>
                <a:gd name="T1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33">
                  <a:moveTo>
                    <a:pt x="29" y="33"/>
                  </a:moveTo>
                  <a:cubicBezTo>
                    <a:pt x="1" y="5"/>
                    <a:pt x="1" y="5"/>
                    <a:pt x="1" y="5"/>
                  </a:cubicBezTo>
                  <a:cubicBezTo>
                    <a:pt x="0" y="4"/>
                    <a:pt x="0" y="2"/>
                    <a:pt x="1" y="1"/>
                  </a:cubicBezTo>
                  <a:cubicBezTo>
                    <a:pt x="2" y="0"/>
                    <a:pt x="4" y="0"/>
                    <a:pt x="5" y="1"/>
                  </a:cubicBezTo>
                  <a:cubicBezTo>
                    <a:pt x="30" y="26"/>
                    <a:pt x="30" y="26"/>
                    <a:pt x="30" y="26"/>
                  </a:cubicBezTo>
                  <a:cubicBezTo>
                    <a:pt x="49" y="13"/>
                    <a:pt x="49" y="13"/>
                    <a:pt x="49" y="13"/>
                  </a:cubicBezTo>
                  <a:cubicBezTo>
                    <a:pt x="50" y="12"/>
                    <a:pt x="52" y="12"/>
                    <a:pt x="53" y="14"/>
                  </a:cubicBezTo>
                  <a:cubicBezTo>
                    <a:pt x="54" y="15"/>
                    <a:pt x="54" y="17"/>
                    <a:pt x="52" y="18"/>
                  </a:cubicBezTo>
                  <a:lnTo>
                    <a:pt x="29" y="33"/>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2" name="Freeform 32"/>
            <p:cNvSpPr>
              <a:spLocks/>
            </p:cNvSpPr>
            <p:nvPr userDrawn="1"/>
          </p:nvSpPr>
          <p:spPr bwMode="gray">
            <a:xfrm>
              <a:off x="8466149" y="2614839"/>
              <a:ext cx="1612881" cy="561292"/>
            </a:xfrm>
            <a:custGeom>
              <a:avLst/>
              <a:gdLst>
                <a:gd name="T0" fmla="*/ 123 w 626"/>
                <a:gd name="T1" fmla="*/ 63 h 219"/>
                <a:gd name="T2" fmla="*/ 195 w 626"/>
                <a:gd name="T3" fmla="*/ 65 h 219"/>
                <a:gd name="T4" fmla="*/ 259 w 626"/>
                <a:gd name="T5" fmla="*/ 74 h 219"/>
                <a:gd name="T6" fmla="*/ 363 w 626"/>
                <a:gd name="T7" fmla="*/ 18 h 219"/>
                <a:gd name="T8" fmla="*/ 421 w 626"/>
                <a:gd name="T9" fmla="*/ 13 h 219"/>
                <a:gd name="T10" fmla="*/ 584 w 626"/>
                <a:gd name="T11" fmla="*/ 117 h 219"/>
                <a:gd name="T12" fmla="*/ 0 w 626"/>
                <a:gd name="T13" fmla="*/ 208 h 219"/>
                <a:gd name="T14" fmla="*/ 123 w 626"/>
                <a:gd name="T15" fmla="*/ 63 h 2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26" h="219">
                  <a:moveTo>
                    <a:pt x="123" y="63"/>
                  </a:moveTo>
                  <a:cubicBezTo>
                    <a:pt x="141" y="42"/>
                    <a:pt x="167" y="33"/>
                    <a:pt x="195" y="65"/>
                  </a:cubicBezTo>
                  <a:cubicBezTo>
                    <a:pt x="219" y="87"/>
                    <a:pt x="246" y="81"/>
                    <a:pt x="259" y="74"/>
                  </a:cubicBezTo>
                  <a:cubicBezTo>
                    <a:pt x="272" y="67"/>
                    <a:pt x="363" y="18"/>
                    <a:pt x="363" y="18"/>
                  </a:cubicBezTo>
                  <a:cubicBezTo>
                    <a:pt x="363" y="18"/>
                    <a:pt x="386" y="0"/>
                    <a:pt x="421" y="13"/>
                  </a:cubicBezTo>
                  <a:cubicBezTo>
                    <a:pt x="510" y="45"/>
                    <a:pt x="626" y="146"/>
                    <a:pt x="584" y="117"/>
                  </a:cubicBezTo>
                  <a:cubicBezTo>
                    <a:pt x="88" y="182"/>
                    <a:pt x="183" y="219"/>
                    <a:pt x="0" y="208"/>
                  </a:cubicBezTo>
                  <a:cubicBezTo>
                    <a:pt x="65" y="168"/>
                    <a:pt x="105" y="83"/>
                    <a:pt x="123" y="63"/>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3" name="Rectangle 33"/>
            <p:cNvSpPr>
              <a:spLocks noChangeArrowheads="1"/>
            </p:cNvSpPr>
            <p:nvPr userDrawn="1"/>
          </p:nvSpPr>
          <p:spPr bwMode="gray">
            <a:xfrm>
              <a:off x="8494990" y="3136197"/>
              <a:ext cx="31060" cy="11980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4" name="Oval 34"/>
            <p:cNvSpPr>
              <a:spLocks noChangeArrowheads="1"/>
            </p:cNvSpPr>
            <p:nvPr userDrawn="1"/>
          </p:nvSpPr>
          <p:spPr bwMode="gray">
            <a:xfrm>
              <a:off x="8341910" y="2807852"/>
              <a:ext cx="339437" cy="33721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5" name="Rectangle 35"/>
            <p:cNvSpPr>
              <a:spLocks noChangeArrowheads="1"/>
            </p:cNvSpPr>
            <p:nvPr userDrawn="1"/>
          </p:nvSpPr>
          <p:spPr bwMode="gray">
            <a:xfrm>
              <a:off x="8481679" y="2878846"/>
              <a:ext cx="57682" cy="197450"/>
            </a:xfrm>
            <a:prstGeom prst="rect">
              <a:avLst/>
            </a:prstGeom>
            <a:solidFill>
              <a:srgbClr val="2D3D8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6" name="Freeform 36"/>
            <p:cNvSpPr>
              <a:spLocks/>
            </p:cNvSpPr>
            <p:nvPr userDrawn="1"/>
          </p:nvSpPr>
          <p:spPr bwMode="gray">
            <a:xfrm>
              <a:off x="8397374" y="2952058"/>
              <a:ext cx="228510" cy="57682"/>
            </a:xfrm>
            <a:custGeom>
              <a:avLst/>
              <a:gdLst>
                <a:gd name="T0" fmla="*/ 96 w 103"/>
                <a:gd name="T1" fmla="*/ 0 h 26"/>
                <a:gd name="T2" fmla="*/ 103 w 103"/>
                <a:gd name="T3" fmla="*/ 26 h 26"/>
                <a:gd name="T4" fmla="*/ 0 w 103"/>
                <a:gd name="T5" fmla="*/ 26 h 26"/>
                <a:gd name="T6" fmla="*/ 7 w 103"/>
                <a:gd name="T7" fmla="*/ 0 h 26"/>
                <a:gd name="T8" fmla="*/ 96 w 103"/>
                <a:gd name="T9" fmla="*/ 0 h 26"/>
              </a:gdLst>
              <a:ahLst/>
              <a:cxnLst>
                <a:cxn ang="0">
                  <a:pos x="T0" y="T1"/>
                </a:cxn>
                <a:cxn ang="0">
                  <a:pos x="T2" y="T3"/>
                </a:cxn>
                <a:cxn ang="0">
                  <a:pos x="T4" y="T5"/>
                </a:cxn>
                <a:cxn ang="0">
                  <a:pos x="T6" y="T7"/>
                </a:cxn>
                <a:cxn ang="0">
                  <a:pos x="T8" y="T9"/>
                </a:cxn>
              </a:cxnLst>
              <a:rect l="0" t="0" r="r" b="b"/>
              <a:pathLst>
                <a:path w="103" h="26">
                  <a:moveTo>
                    <a:pt x="96" y="0"/>
                  </a:moveTo>
                  <a:lnTo>
                    <a:pt x="103" y="26"/>
                  </a:lnTo>
                  <a:lnTo>
                    <a:pt x="0" y="26"/>
                  </a:lnTo>
                  <a:lnTo>
                    <a:pt x="7" y="0"/>
                  </a:lnTo>
                  <a:lnTo>
                    <a:pt x="96" y="0"/>
                  </a:lnTo>
                  <a:close/>
                </a:path>
              </a:pathLst>
            </a:custGeom>
            <a:solidFill>
              <a:srgbClr val="2D3D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7" name="Rectangle 37"/>
            <p:cNvSpPr>
              <a:spLocks noChangeArrowheads="1"/>
            </p:cNvSpPr>
            <p:nvPr userDrawn="1"/>
          </p:nvSpPr>
          <p:spPr bwMode="gray">
            <a:xfrm>
              <a:off x="7813897" y="3531098"/>
              <a:ext cx="465894" cy="69884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8" name="Rectangle 38"/>
            <p:cNvSpPr>
              <a:spLocks noChangeArrowheads="1"/>
            </p:cNvSpPr>
            <p:nvPr userDrawn="1"/>
          </p:nvSpPr>
          <p:spPr bwMode="gray">
            <a:xfrm>
              <a:off x="7813897" y="3531098"/>
              <a:ext cx="465894" cy="698841"/>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9" name="Rectangle 39"/>
            <p:cNvSpPr>
              <a:spLocks noChangeArrowheads="1"/>
            </p:cNvSpPr>
            <p:nvPr userDrawn="1"/>
          </p:nvSpPr>
          <p:spPr bwMode="gray">
            <a:xfrm>
              <a:off x="7887109" y="3615402"/>
              <a:ext cx="48808" cy="5346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0" name="Rectangle 40"/>
            <p:cNvSpPr>
              <a:spLocks noChangeArrowheads="1"/>
            </p:cNvSpPr>
            <p:nvPr userDrawn="1"/>
          </p:nvSpPr>
          <p:spPr bwMode="gray">
            <a:xfrm>
              <a:off x="7975851" y="3615402"/>
              <a:ext cx="48808" cy="5346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1" name="Rectangle 41"/>
            <p:cNvSpPr>
              <a:spLocks noChangeArrowheads="1"/>
            </p:cNvSpPr>
            <p:nvPr userDrawn="1"/>
          </p:nvSpPr>
          <p:spPr bwMode="gray">
            <a:xfrm>
              <a:off x="8064592" y="3615402"/>
              <a:ext cx="51027" cy="5346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2" name="Rectangle 42"/>
            <p:cNvSpPr>
              <a:spLocks noChangeArrowheads="1"/>
            </p:cNvSpPr>
            <p:nvPr userDrawn="1"/>
          </p:nvSpPr>
          <p:spPr bwMode="gray">
            <a:xfrm>
              <a:off x="8155553" y="3615402"/>
              <a:ext cx="48808" cy="5346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3" name="Rectangle 43"/>
            <p:cNvSpPr>
              <a:spLocks noChangeArrowheads="1"/>
            </p:cNvSpPr>
            <p:nvPr userDrawn="1"/>
          </p:nvSpPr>
          <p:spPr bwMode="gray">
            <a:xfrm>
              <a:off x="8739030" y="3531098"/>
              <a:ext cx="465894" cy="69884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4" name="Rectangle 44"/>
            <p:cNvSpPr>
              <a:spLocks noChangeArrowheads="1"/>
            </p:cNvSpPr>
            <p:nvPr userDrawn="1"/>
          </p:nvSpPr>
          <p:spPr bwMode="gray">
            <a:xfrm>
              <a:off x="8739030" y="3531098"/>
              <a:ext cx="465894" cy="698841"/>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5" name="Rectangle 45"/>
            <p:cNvSpPr>
              <a:spLocks noChangeArrowheads="1"/>
            </p:cNvSpPr>
            <p:nvPr userDrawn="1"/>
          </p:nvSpPr>
          <p:spPr bwMode="gray">
            <a:xfrm>
              <a:off x="8279791" y="3278184"/>
              <a:ext cx="465894" cy="95175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6" name="Rectangle 46"/>
            <p:cNvSpPr>
              <a:spLocks noChangeArrowheads="1"/>
            </p:cNvSpPr>
            <p:nvPr userDrawn="1"/>
          </p:nvSpPr>
          <p:spPr bwMode="gray">
            <a:xfrm>
              <a:off x="8353003" y="3360270"/>
              <a:ext cx="48808" cy="732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7" name="Rectangle 47"/>
            <p:cNvSpPr>
              <a:spLocks noChangeArrowheads="1"/>
            </p:cNvSpPr>
            <p:nvPr userDrawn="1"/>
          </p:nvSpPr>
          <p:spPr bwMode="gray">
            <a:xfrm>
              <a:off x="8441745" y="3360270"/>
              <a:ext cx="48808" cy="732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8" name="Rectangle 48"/>
            <p:cNvSpPr>
              <a:spLocks noChangeArrowheads="1"/>
            </p:cNvSpPr>
            <p:nvPr userDrawn="1"/>
          </p:nvSpPr>
          <p:spPr bwMode="gray">
            <a:xfrm>
              <a:off x="8530487" y="3360270"/>
              <a:ext cx="51027" cy="732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9" name="Rectangle 49"/>
            <p:cNvSpPr>
              <a:spLocks noChangeArrowheads="1"/>
            </p:cNvSpPr>
            <p:nvPr userDrawn="1"/>
          </p:nvSpPr>
          <p:spPr bwMode="gray">
            <a:xfrm>
              <a:off x="8621447" y="3360270"/>
              <a:ext cx="48808" cy="732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0" name="Rectangle 50"/>
            <p:cNvSpPr>
              <a:spLocks noChangeArrowheads="1"/>
            </p:cNvSpPr>
            <p:nvPr userDrawn="1"/>
          </p:nvSpPr>
          <p:spPr bwMode="gray">
            <a:xfrm>
              <a:off x="8353003" y="3477853"/>
              <a:ext cx="48808" cy="732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1" name="Rectangle 51"/>
            <p:cNvSpPr>
              <a:spLocks noChangeArrowheads="1"/>
            </p:cNvSpPr>
            <p:nvPr userDrawn="1"/>
          </p:nvSpPr>
          <p:spPr bwMode="gray">
            <a:xfrm>
              <a:off x="8441745" y="3477853"/>
              <a:ext cx="48808" cy="732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2" name="Rectangle 52"/>
            <p:cNvSpPr>
              <a:spLocks noChangeArrowheads="1"/>
            </p:cNvSpPr>
            <p:nvPr userDrawn="1"/>
          </p:nvSpPr>
          <p:spPr bwMode="gray">
            <a:xfrm>
              <a:off x="8530487" y="3477853"/>
              <a:ext cx="51027" cy="732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3" name="Rectangle 53"/>
            <p:cNvSpPr>
              <a:spLocks noChangeArrowheads="1"/>
            </p:cNvSpPr>
            <p:nvPr userDrawn="1"/>
          </p:nvSpPr>
          <p:spPr bwMode="gray">
            <a:xfrm>
              <a:off x="8621447" y="3477853"/>
              <a:ext cx="48808" cy="732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4" name="Rectangle 54"/>
            <p:cNvSpPr>
              <a:spLocks noChangeArrowheads="1"/>
            </p:cNvSpPr>
            <p:nvPr userDrawn="1"/>
          </p:nvSpPr>
          <p:spPr bwMode="gray">
            <a:xfrm>
              <a:off x="8353003" y="3599873"/>
              <a:ext cx="48808" cy="7099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5" name="Rectangle 55"/>
            <p:cNvSpPr>
              <a:spLocks noChangeArrowheads="1"/>
            </p:cNvSpPr>
            <p:nvPr userDrawn="1"/>
          </p:nvSpPr>
          <p:spPr bwMode="gray">
            <a:xfrm>
              <a:off x="8441745" y="3599873"/>
              <a:ext cx="48808" cy="7099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6" name="Rectangle 56"/>
            <p:cNvSpPr>
              <a:spLocks noChangeArrowheads="1"/>
            </p:cNvSpPr>
            <p:nvPr userDrawn="1"/>
          </p:nvSpPr>
          <p:spPr bwMode="gray">
            <a:xfrm>
              <a:off x="8530487" y="3599873"/>
              <a:ext cx="51027" cy="7099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7" name="Rectangle 57"/>
            <p:cNvSpPr>
              <a:spLocks noChangeArrowheads="1"/>
            </p:cNvSpPr>
            <p:nvPr userDrawn="1"/>
          </p:nvSpPr>
          <p:spPr bwMode="gray">
            <a:xfrm>
              <a:off x="8621447" y="3599873"/>
              <a:ext cx="48808" cy="7099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8" name="Rectangle 58"/>
            <p:cNvSpPr>
              <a:spLocks noChangeArrowheads="1"/>
            </p:cNvSpPr>
            <p:nvPr userDrawn="1"/>
          </p:nvSpPr>
          <p:spPr bwMode="gray">
            <a:xfrm>
              <a:off x="8353003" y="3719674"/>
              <a:ext cx="48808" cy="687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9" name="Rectangle 59"/>
            <p:cNvSpPr>
              <a:spLocks noChangeArrowheads="1"/>
            </p:cNvSpPr>
            <p:nvPr userDrawn="1"/>
          </p:nvSpPr>
          <p:spPr bwMode="gray">
            <a:xfrm>
              <a:off x="8441745" y="3719674"/>
              <a:ext cx="48808" cy="687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0" name="Rectangle 60"/>
            <p:cNvSpPr>
              <a:spLocks noChangeArrowheads="1"/>
            </p:cNvSpPr>
            <p:nvPr userDrawn="1"/>
          </p:nvSpPr>
          <p:spPr bwMode="gray">
            <a:xfrm>
              <a:off x="8530487" y="3719674"/>
              <a:ext cx="51027" cy="687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1" name="Rectangle 61"/>
            <p:cNvSpPr>
              <a:spLocks noChangeArrowheads="1"/>
            </p:cNvSpPr>
            <p:nvPr userDrawn="1"/>
          </p:nvSpPr>
          <p:spPr bwMode="gray">
            <a:xfrm>
              <a:off x="8621447" y="3719674"/>
              <a:ext cx="48808" cy="687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2" name="Rectangle 62"/>
            <p:cNvSpPr>
              <a:spLocks noChangeArrowheads="1"/>
            </p:cNvSpPr>
            <p:nvPr userDrawn="1"/>
          </p:nvSpPr>
          <p:spPr bwMode="gray">
            <a:xfrm>
              <a:off x="8353003" y="3837257"/>
              <a:ext cx="48808" cy="7099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3" name="Rectangle 63"/>
            <p:cNvSpPr>
              <a:spLocks noChangeArrowheads="1"/>
            </p:cNvSpPr>
            <p:nvPr userDrawn="1"/>
          </p:nvSpPr>
          <p:spPr bwMode="gray">
            <a:xfrm>
              <a:off x="8441745" y="3837257"/>
              <a:ext cx="48808" cy="7099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4" name="Rectangle 64"/>
            <p:cNvSpPr>
              <a:spLocks noChangeArrowheads="1"/>
            </p:cNvSpPr>
            <p:nvPr userDrawn="1"/>
          </p:nvSpPr>
          <p:spPr bwMode="gray">
            <a:xfrm>
              <a:off x="8530487" y="3837257"/>
              <a:ext cx="51027" cy="7099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5" name="Rectangle 65"/>
            <p:cNvSpPr>
              <a:spLocks noChangeArrowheads="1"/>
            </p:cNvSpPr>
            <p:nvPr userDrawn="1"/>
          </p:nvSpPr>
          <p:spPr bwMode="gray">
            <a:xfrm>
              <a:off x="8621447" y="3837257"/>
              <a:ext cx="48808" cy="7099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6" name="Rectangle 66"/>
            <p:cNvSpPr>
              <a:spLocks noChangeArrowheads="1"/>
            </p:cNvSpPr>
            <p:nvPr userDrawn="1"/>
          </p:nvSpPr>
          <p:spPr bwMode="gray">
            <a:xfrm>
              <a:off x="8353003" y="3957058"/>
              <a:ext cx="48808" cy="732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7" name="Rectangle 67"/>
            <p:cNvSpPr>
              <a:spLocks noChangeArrowheads="1"/>
            </p:cNvSpPr>
            <p:nvPr userDrawn="1"/>
          </p:nvSpPr>
          <p:spPr bwMode="gray">
            <a:xfrm>
              <a:off x="8441745" y="3957058"/>
              <a:ext cx="48808" cy="732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8" name="Rectangle 68"/>
            <p:cNvSpPr>
              <a:spLocks noChangeArrowheads="1"/>
            </p:cNvSpPr>
            <p:nvPr userDrawn="1"/>
          </p:nvSpPr>
          <p:spPr bwMode="gray">
            <a:xfrm>
              <a:off x="8530487" y="3957058"/>
              <a:ext cx="51027" cy="732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9" name="Rectangle 69"/>
            <p:cNvSpPr>
              <a:spLocks noChangeArrowheads="1"/>
            </p:cNvSpPr>
            <p:nvPr userDrawn="1"/>
          </p:nvSpPr>
          <p:spPr bwMode="gray">
            <a:xfrm>
              <a:off x="8621447" y="3957058"/>
              <a:ext cx="48808" cy="732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0" name="Rectangle 70"/>
            <p:cNvSpPr>
              <a:spLocks noChangeArrowheads="1"/>
            </p:cNvSpPr>
            <p:nvPr userDrawn="1"/>
          </p:nvSpPr>
          <p:spPr bwMode="gray">
            <a:xfrm>
              <a:off x="8353003" y="4079078"/>
              <a:ext cx="48808" cy="687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1" name="Rectangle 71"/>
            <p:cNvSpPr>
              <a:spLocks noChangeArrowheads="1"/>
            </p:cNvSpPr>
            <p:nvPr userDrawn="1"/>
          </p:nvSpPr>
          <p:spPr bwMode="gray">
            <a:xfrm>
              <a:off x="8441745" y="4079078"/>
              <a:ext cx="48808" cy="687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2" name="Rectangle 72"/>
            <p:cNvSpPr>
              <a:spLocks noChangeArrowheads="1"/>
            </p:cNvSpPr>
            <p:nvPr userDrawn="1"/>
          </p:nvSpPr>
          <p:spPr bwMode="gray">
            <a:xfrm>
              <a:off x="8530487" y="4079078"/>
              <a:ext cx="51027" cy="687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3" name="Rectangle 73"/>
            <p:cNvSpPr>
              <a:spLocks noChangeArrowheads="1"/>
            </p:cNvSpPr>
            <p:nvPr userDrawn="1"/>
          </p:nvSpPr>
          <p:spPr bwMode="gray">
            <a:xfrm>
              <a:off x="8621447" y="4079078"/>
              <a:ext cx="48808" cy="687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4" name="Rectangle 74"/>
            <p:cNvSpPr>
              <a:spLocks noChangeArrowheads="1"/>
            </p:cNvSpPr>
            <p:nvPr userDrawn="1"/>
          </p:nvSpPr>
          <p:spPr bwMode="gray">
            <a:xfrm>
              <a:off x="7813897" y="3486727"/>
              <a:ext cx="465894" cy="48808"/>
            </a:xfrm>
            <a:prstGeom prst="rect">
              <a:avLst/>
            </a:prstGeom>
            <a:solidFill>
              <a:srgbClr val="3C50B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5" name="Rectangle 75"/>
            <p:cNvSpPr>
              <a:spLocks noChangeArrowheads="1"/>
            </p:cNvSpPr>
            <p:nvPr userDrawn="1"/>
          </p:nvSpPr>
          <p:spPr bwMode="gray">
            <a:xfrm>
              <a:off x="8279791" y="3229376"/>
              <a:ext cx="465894" cy="48808"/>
            </a:xfrm>
            <a:prstGeom prst="rect">
              <a:avLst/>
            </a:prstGeom>
            <a:solidFill>
              <a:srgbClr val="3C50B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6" name="Rectangle 76"/>
            <p:cNvSpPr>
              <a:spLocks noChangeArrowheads="1"/>
            </p:cNvSpPr>
            <p:nvPr userDrawn="1"/>
          </p:nvSpPr>
          <p:spPr bwMode="gray">
            <a:xfrm>
              <a:off x="8745685" y="3486727"/>
              <a:ext cx="459239" cy="48808"/>
            </a:xfrm>
            <a:prstGeom prst="rect">
              <a:avLst/>
            </a:prstGeom>
            <a:solidFill>
              <a:srgbClr val="3C50B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7" name="Rectangle 77"/>
            <p:cNvSpPr>
              <a:spLocks noChangeArrowheads="1"/>
            </p:cNvSpPr>
            <p:nvPr userDrawn="1"/>
          </p:nvSpPr>
          <p:spPr bwMode="gray">
            <a:xfrm>
              <a:off x="8814460" y="3615402"/>
              <a:ext cx="48808" cy="5346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8" name="Rectangle 78"/>
            <p:cNvSpPr>
              <a:spLocks noChangeArrowheads="1"/>
            </p:cNvSpPr>
            <p:nvPr userDrawn="1"/>
          </p:nvSpPr>
          <p:spPr bwMode="gray">
            <a:xfrm>
              <a:off x="8905421" y="3615402"/>
              <a:ext cx="48808" cy="5346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9" name="Rectangle 79"/>
            <p:cNvSpPr>
              <a:spLocks noChangeArrowheads="1"/>
            </p:cNvSpPr>
            <p:nvPr userDrawn="1"/>
          </p:nvSpPr>
          <p:spPr bwMode="gray">
            <a:xfrm>
              <a:off x="8991944" y="3615402"/>
              <a:ext cx="48808" cy="5346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0" name="Rectangle 80"/>
            <p:cNvSpPr>
              <a:spLocks noChangeArrowheads="1"/>
            </p:cNvSpPr>
            <p:nvPr userDrawn="1"/>
          </p:nvSpPr>
          <p:spPr bwMode="gray">
            <a:xfrm>
              <a:off x="9082904" y="3615402"/>
              <a:ext cx="48808" cy="5346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1" name="Rectangle 81"/>
            <p:cNvSpPr>
              <a:spLocks noChangeArrowheads="1"/>
            </p:cNvSpPr>
            <p:nvPr userDrawn="1"/>
          </p:nvSpPr>
          <p:spPr bwMode="gray">
            <a:xfrm>
              <a:off x="7687440" y="4229939"/>
              <a:ext cx="1646160" cy="687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2" name="Freeform 82"/>
            <p:cNvSpPr>
              <a:spLocks/>
            </p:cNvSpPr>
            <p:nvPr userDrawn="1"/>
          </p:nvSpPr>
          <p:spPr bwMode="gray">
            <a:xfrm>
              <a:off x="9837209" y="2199971"/>
              <a:ext cx="1320034" cy="670000"/>
            </a:xfrm>
            <a:custGeom>
              <a:avLst/>
              <a:gdLst>
                <a:gd name="T0" fmla="*/ 481 w 513"/>
                <a:gd name="T1" fmla="*/ 0 h 261"/>
                <a:gd name="T2" fmla="*/ 441 w 513"/>
                <a:gd name="T3" fmla="*/ 65 h 261"/>
                <a:gd name="T4" fmla="*/ 126 w 513"/>
                <a:gd name="T5" fmla="*/ 65 h 261"/>
                <a:gd name="T6" fmla="*/ 0 w 513"/>
                <a:gd name="T7" fmla="*/ 261 h 261"/>
                <a:gd name="T8" fmla="*/ 115 w 513"/>
                <a:gd name="T9" fmla="*/ 261 h 261"/>
                <a:gd name="T10" fmla="*/ 306 w 513"/>
                <a:gd name="T11" fmla="*/ 110 h 261"/>
                <a:gd name="T12" fmla="*/ 412 w 513"/>
                <a:gd name="T13" fmla="*/ 110 h 261"/>
                <a:gd name="T14" fmla="*/ 496 w 513"/>
                <a:gd name="T15" fmla="*/ 111 h 261"/>
                <a:gd name="T16" fmla="*/ 513 w 513"/>
                <a:gd name="T17" fmla="*/ 0 h 261"/>
                <a:gd name="T18" fmla="*/ 481 w 513"/>
                <a:gd name="T19" fmla="*/ 0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3" h="261">
                  <a:moveTo>
                    <a:pt x="481" y="0"/>
                  </a:moveTo>
                  <a:cubicBezTo>
                    <a:pt x="441" y="65"/>
                    <a:pt x="441" y="65"/>
                    <a:pt x="441" y="65"/>
                  </a:cubicBezTo>
                  <a:cubicBezTo>
                    <a:pt x="126" y="65"/>
                    <a:pt x="126" y="65"/>
                    <a:pt x="126" y="65"/>
                  </a:cubicBezTo>
                  <a:cubicBezTo>
                    <a:pt x="17" y="65"/>
                    <a:pt x="0" y="153"/>
                    <a:pt x="0" y="261"/>
                  </a:cubicBezTo>
                  <a:cubicBezTo>
                    <a:pt x="115" y="261"/>
                    <a:pt x="115" y="261"/>
                    <a:pt x="115" y="261"/>
                  </a:cubicBezTo>
                  <a:cubicBezTo>
                    <a:pt x="208" y="261"/>
                    <a:pt x="286" y="197"/>
                    <a:pt x="306" y="110"/>
                  </a:cubicBezTo>
                  <a:cubicBezTo>
                    <a:pt x="412" y="110"/>
                    <a:pt x="412" y="110"/>
                    <a:pt x="412" y="110"/>
                  </a:cubicBezTo>
                  <a:cubicBezTo>
                    <a:pt x="496" y="111"/>
                    <a:pt x="496" y="111"/>
                    <a:pt x="496" y="111"/>
                  </a:cubicBezTo>
                  <a:cubicBezTo>
                    <a:pt x="513" y="0"/>
                    <a:pt x="513" y="0"/>
                    <a:pt x="513" y="0"/>
                  </a:cubicBezTo>
                  <a:lnTo>
                    <a:pt x="481" y="0"/>
                  </a:lnTo>
                  <a:close/>
                </a:path>
              </a:pathLst>
            </a:custGeom>
            <a:solidFill>
              <a:srgbClr val="C4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3" name="Line 83"/>
            <p:cNvSpPr>
              <a:spLocks noChangeShapeType="1"/>
            </p:cNvSpPr>
            <p:nvPr userDrawn="1"/>
          </p:nvSpPr>
          <p:spPr bwMode="gray">
            <a:xfrm>
              <a:off x="10336382" y="2133415"/>
              <a:ext cx="0" cy="257351"/>
            </a:xfrm>
            <a:prstGeom prst="line">
              <a:avLst/>
            </a:prstGeom>
            <a:noFill/>
            <a:ln w="17463"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765"/>
            </a:p>
          </p:txBody>
        </p:sp>
        <p:sp>
          <p:nvSpPr>
            <p:cNvPr id="794" name="Oval 84"/>
            <p:cNvSpPr>
              <a:spLocks noChangeArrowheads="1"/>
            </p:cNvSpPr>
            <p:nvPr userDrawn="1"/>
          </p:nvSpPr>
          <p:spPr bwMode="gray">
            <a:xfrm>
              <a:off x="9861613" y="2089044"/>
              <a:ext cx="947318" cy="90960"/>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5" name="Freeform 85"/>
            <p:cNvSpPr>
              <a:spLocks/>
            </p:cNvSpPr>
            <p:nvPr userDrawn="1"/>
          </p:nvSpPr>
          <p:spPr bwMode="gray">
            <a:xfrm>
              <a:off x="9841646" y="2366362"/>
              <a:ext cx="599007" cy="377153"/>
            </a:xfrm>
            <a:custGeom>
              <a:avLst/>
              <a:gdLst>
                <a:gd name="T0" fmla="*/ 124 w 233"/>
                <a:gd name="T1" fmla="*/ 0 h 147"/>
                <a:gd name="T2" fmla="*/ 233 w 233"/>
                <a:gd name="T3" fmla="*/ 0 h 147"/>
                <a:gd name="T4" fmla="*/ 85 w 233"/>
                <a:gd name="T5" fmla="*/ 147 h 147"/>
                <a:gd name="T6" fmla="*/ 0 w 233"/>
                <a:gd name="T7" fmla="*/ 147 h 147"/>
                <a:gd name="T8" fmla="*/ 124 w 233"/>
                <a:gd name="T9" fmla="*/ 0 h 147"/>
              </a:gdLst>
              <a:ahLst/>
              <a:cxnLst>
                <a:cxn ang="0">
                  <a:pos x="T0" y="T1"/>
                </a:cxn>
                <a:cxn ang="0">
                  <a:pos x="T2" y="T3"/>
                </a:cxn>
                <a:cxn ang="0">
                  <a:pos x="T4" y="T5"/>
                </a:cxn>
                <a:cxn ang="0">
                  <a:pos x="T6" y="T7"/>
                </a:cxn>
                <a:cxn ang="0">
                  <a:pos x="T8" y="T9"/>
                </a:cxn>
              </a:cxnLst>
              <a:rect l="0" t="0" r="r" b="b"/>
              <a:pathLst>
                <a:path w="233" h="147">
                  <a:moveTo>
                    <a:pt x="124" y="0"/>
                  </a:moveTo>
                  <a:cubicBezTo>
                    <a:pt x="233" y="0"/>
                    <a:pt x="233" y="0"/>
                    <a:pt x="233" y="0"/>
                  </a:cubicBezTo>
                  <a:cubicBezTo>
                    <a:pt x="233" y="81"/>
                    <a:pt x="167" y="147"/>
                    <a:pt x="85" y="147"/>
                  </a:cubicBezTo>
                  <a:cubicBezTo>
                    <a:pt x="0" y="147"/>
                    <a:pt x="0" y="147"/>
                    <a:pt x="0" y="147"/>
                  </a:cubicBezTo>
                  <a:cubicBezTo>
                    <a:pt x="6" y="62"/>
                    <a:pt x="33" y="0"/>
                    <a:pt x="12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6" name="Freeform 86"/>
            <p:cNvSpPr>
              <a:spLocks/>
            </p:cNvSpPr>
            <p:nvPr userDrawn="1"/>
          </p:nvSpPr>
          <p:spPr bwMode="gray">
            <a:xfrm>
              <a:off x="9841646" y="2366362"/>
              <a:ext cx="539106" cy="377153"/>
            </a:xfrm>
            <a:custGeom>
              <a:avLst/>
              <a:gdLst>
                <a:gd name="T0" fmla="*/ 209 w 209"/>
                <a:gd name="T1" fmla="*/ 0 h 147"/>
                <a:gd name="T2" fmla="*/ 124 w 209"/>
                <a:gd name="T3" fmla="*/ 0 h 147"/>
                <a:gd name="T4" fmla="*/ 0 w 209"/>
                <a:gd name="T5" fmla="*/ 147 h 147"/>
                <a:gd name="T6" fmla="*/ 85 w 209"/>
                <a:gd name="T7" fmla="*/ 147 h 147"/>
                <a:gd name="T8" fmla="*/ 209 w 209"/>
                <a:gd name="T9" fmla="*/ 0 h 147"/>
              </a:gdLst>
              <a:ahLst/>
              <a:cxnLst>
                <a:cxn ang="0">
                  <a:pos x="T0" y="T1"/>
                </a:cxn>
                <a:cxn ang="0">
                  <a:pos x="T2" y="T3"/>
                </a:cxn>
                <a:cxn ang="0">
                  <a:pos x="T4" y="T5"/>
                </a:cxn>
                <a:cxn ang="0">
                  <a:pos x="T6" y="T7"/>
                </a:cxn>
                <a:cxn ang="0">
                  <a:pos x="T8" y="T9"/>
                </a:cxn>
              </a:cxnLst>
              <a:rect l="0" t="0" r="r" b="b"/>
              <a:pathLst>
                <a:path w="209" h="147">
                  <a:moveTo>
                    <a:pt x="209" y="0"/>
                  </a:moveTo>
                  <a:cubicBezTo>
                    <a:pt x="124" y="0"/>
                    <a:pt x="124" y="0"/>
                    <a:pt x="124" y="0"/>
                  </a:cubicBezTo>
                  <a:cubicBezTo>
                    <a:pt x="33" y="0"/>
                    <a:pt x="6" y="62"/>
                    <a:pt x="0" y="147"/>
                  </a:cubicBezTo>
                  <a:cubicBezTo>
                    <a:pt x="85" y="147"/>
                    <a:pt x="85" y="147"/>
                    <a:pt x="85" y="147"/>
                  </a:cubicBezTo>
                  <a:cubicBezTo>
                    <a:pt x="91" y="62"/>
                    <a:pt x="117" y="0"/>
                    <a:pt x="209"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7" name="Line 87"/>
            <p:cNvSpPr>
              <a:spLocks noChangeShapeType="1"/>
            </p:cNvSpPr>
            <p:nvPr userDrawn="1"/>
          </p:nvSpPr>
          <p:spPr bwMode="gray">
            <a:xfrm>
              <a:off x="11383534" y="2313117"/>
              <a:ext cx="488080" cy="0"/>
            </a:xfrm>
            <a:prstGeom prst="line">
              <a:avLst/>
            </a:prstGeom>
            <a:noFill/>
            <a:ln w="17463"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765"/>
            </a:p>
          </p:txBody>
        </p:sp>
        <p:sp>
          <p:nvSpPr>
            <p:cNvPr id="798" name="Line 88"/>
            <p:cNvSpPr>
              <a:spLocks noChangeShapeType="1"/>
            </p:cNvSpPr>
            <p:nvPr userDrawn="1"/>
          </p:nvSpPr>
          <p:spPr bwMode="gray">
            <a:xfrm>
              <a:off x="11283700" y="2397422"/>
              <a:ext cx="488080" cy="0"/>
            </a:xfrm>
            <a:prstGeom prst="line">
              <a:avLst/>
            </a:prstGeom>
            <a:noFill/>
            <a:ln w="17463"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765"/>
            </a:p>
          </p:txBody>
        </p:sp>
        <p:sp>
          <p:nvSpPr>
            <p:cNvPr id="799" name="Freeform 89"/>
            <p:cNvSpPr>
              <a:spLocks/>
            </p:cNvSpPr>
            <p:nvPr userDrawn="1"/>
          </p:nvSpPr>
          <p:spPr bwMode="gray">
            <a:xfrm>
              <a:off x="10405156" y="5217191"/>
              <a:ext cx="66556" cy="337219"/>
            </a:xfrm>
            <a:custGeom>
              <a:avLst/>
              <a:gdLst>
                <a:gd name="T0" fmla="*/ 23 w 26"/>
                <a:gd name="T1" fmla="*/ 105 h 131"/>
                <a:gd name="T2" fmla="*/ 19 w 26"/>
                <a:gd name="T3" fmla="*/ 105 h 131"/>
                <a:gd name="T4" fmla="*/ 19 w 26"/>
                <a:gd name="T5" fmla="*/ 0 h 131"/>
                <a:gd name="T6" fmla="*/ 7 w 26"/>
                <a:gd name="T7" fmla="*/ 0 h 131"/>
                <a:gd name="T8" fmla="*/ 7 w 26"/>
                <a:gd name="T9" fmla="*/ 105 h 131"/>
                <a:gd name="T10" fmla="*/ 4 w 26"/>
                <a:gd name="T11" fmla="*/ 105 h 131"/>
                <a:gd name="T12" fmla="*/ 0 w 26"/>
                <a:gd name="T13" fmla="*/ 108 h 131"/>
                <a:gd name="T14" fmla="*/ 0 w 26"/>
                <a:gd name="T15" fmla="*/ 131 h 131"/>
                <a:gd name="T16" fmla="*/ 26 w 26"/>
                <a:gd name="T17" fmla="*/ 131 h 131"/>
                <a:gd name="T18" fmla="*/ 26 w 26"/>
                <a:gd name="T19" fmla="*/ 108 h 131"/>
                <a:gd name="T20" fmla="*/ 23 w 26"/>
                <a:gd name="T21" fmla="*/ 105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 h="131">
                  <a:moveTo>
                    <a:pt x="23" y="105"/>
                  </a:moveTo>
                  <a:cubicBezTo>
                    <a:pt x="19" y="105"/>
                    <a:pt x="19" y="105"/>
                    <a:pt x="19" y="105"/>
                  </a:cubicBezTo>
                  <a:cubicBezTo>
                    <a:pt x="19" y="0"/>
                    <a:pt x="19" y="0"/>
                    <a:pt x="19" y="0"/>
                  </a:cubicBezTo>
                  <a:cubicBezTo>
                    <a:pt x="7" y="0"/>
                    <a:pt x="7" y="0"/>
                    <a:pt x="7" y="0"/>
                  </a:cubicBezTo>
                  <a:cubicBezTo>
                    <a:pt x="7" y="105"/>
                    <a:pt x="7" y="105"/>
                    <a:pt x="7" y="105"/>
                  </a:cubicBezTo>
                  <a:cubicBezTo>
                    <a:pt x="4" y="105"/>
                    <a:pt x="4" y="105"/>
                    <a:pt x="4" y="105"/>
                  </a:cubicBezTo>
                  <a:cubicBezTo>
                    <a:pt x="2" y="105"/>
                    <a:pt x="0" y="106"/>
                    <a:pt x="0" y="108"/>
                  </a:cubicBezTo>
                  <a:cubicBezTo>
                    <a:pt x="0" y="131"/>
                    <a:pt x="0" y="131"/>
                    <a:pt x="0" y="131"/>
                  </a:cubicBezTo>
                  <a:cubicBezTo>
                    <a:pt x="26" y="131"/>
                    <a:pt x="26" y="131"/>
                    <a:pt x="26" y="131"/>
                  </a:cubicBezTo>
                  <a:cubicBezTo>
                    <a:pt x="26" y="108"/>
                    <a:pt x="26" y="108"/>
                    <a:pt x="26" y="108"/>
                  </a:cubicBezTo>
                  <a:cubicBezTo>
                    <a:pt x="26" y="106"/>
                    <a:pt x="25" y="105"/>
                    <a:pt x="23" y="105"/>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0" name="Freeform 90"/>
            <p:cNvSpPr>
              <a:spLocks/>
            </p:cNvSpPr>
            <p:nvPr userDrawn="1"/>
          </p:nvSpPr>
          <p:spPr bwMode="gray">
            <a:xfrm>
              <a:off x="10405156" y="5217191"/>
              <a:ext cx="31060" cy="337219"/>
            </a:xfrm>
            <a:custGeom>
              <a:avLst/>
              <a:gdLst>
                <a:gd name="T0" fmla="*/ 4 w 12"/>
                <a:gd name="T1" fmla="*/ 105 h 131"/>
                <a:gd name="T2" fmla="*/ 7 w 12"/>
                <a:gd name="T3" fmla="*/ 105 h 131"/>
                <a:gd name="T4" fmla="*/ 7 w 12"/>
                <a:gd name="T5" fmla="*/ 0 h 131"/>
                <a:gd name="T6" fmla="*/ 12 w 12"/>
                <a:gd name="T7" fmla="*/ 0 h 131"/>
                <a:gd name="T8" fmla="*/ 12 w 12"/>
                <a:gd name="T9" fmla="*/ 105 h 131"/>
                <a:gd name="T10" fmla="*/ 8 w 12"/>
                <a:gd name="T11" fmla="*/ 105 h 131"/>
                <a:gd name="T12" fmla="*/ 5 w 12"/>
                <a:gd name="T13" fmla="*/ 108 h 131"/>
                <a:gd name="T14" fmla="*/ 5 w 12"/>
                <a:gd name="T15" fmla="*/ 131 h 131"/>
                <a:gd name="T16" fmla="*/ 0 w 12"/>
                <a:gd name="T17" fmla="*/ 131 h 131"/>
                <a:gd name="T18" fmla="*/ 0 w 12"/>
                <a:gd name="T19" fmla="*/ 108 h 131"/>
                <a:gd name="T20" fmla="*/ 4 w 12"/>
                <a:gd name="T21" fmla="*/ 105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 h="131">
                  <a:moveTo>
                    <a:pt x="4" y="105"/>
                  </a:moveTo>
                  <a:cubicBezTo>
                    <a:pt x="7" y="105"/>
                    <a:pt x="7" y="105"/>
                    <a:pt x="7" y="105"/>
                  </a:cubicBezTo>
                  <a:cubicBezTo>
                    <a:pt x="7" y="0"/>
                    <a:pt x="7" y="0"/>
                    <a:pt x="7" y="0"/>
                  </a:cubicBezTo>
                  <a:cubicBezTo>
                    <a:pt x="12" y="0"/>
                    <a:pt x="12" y="0"/>
                    <a:pt x="12" y="0"/>
                  </a:cubicBezTo>
                  <a:cubicBezTo>
                    <a:pt x="12" y="105"/>
                    <a:pt x="12" y="105"/>
                    <a:pt x="12" y="105"/>
                  </a:cubicBezTo>
                  <a:cubicBezTo>
                    <a:pt x="8" y="105"/>
                    <a:pt x="8" y="105"/>
                    <a:pt x="8" y="105"/>
                  </a:cubicBezTo>
                  <a:cubicBezTo>
                    <a:pt x="6" y="105"/>
                    <a:pt x="5" y="106"/>
                    <a:pt x="5" y="108"/>
                  </a:cubicBezTo>
                  <a:cubicBezTo>
                    <a:pt x="5" y="131"/>
                    <a:pt x="5" y="131"/>
                    <a:pt x="5" y="131"/>
                  </a:cubicBezTo>
                  <a:cubicBezTo>
                    <a:pt x="0" y="131"/>
                    <a:pt x="0" y="131"/>
                    <a:pt x="0" y="131"/>
                  </a:cubicBezTo>
                  <a:cubicBezTo>
                    <a:pt x="0" y="108"/>
                    <a:pt x="0" y="108"/>
                    <a:pt x="0" y="108"/>
                  </a:cubicBezTo>
                  <a:cubicBezTo>
                    <a:pt x="0" y="106"/>
                    <a:pt x="2" y="105"/>
                    <a:pt x="4" y="105"/>
                  </a:cubicBezTo>
                  <a:close/>
                </a:path>
              </a:pathLst>
            </a:custGeom>
            <a:solidFill>
              <a:srgbClr val="E6A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1" name="Freeform 91"/>
            <p:cNvSpPr>
              <a:spLocks/>
            </p:cNvSpPr>
            <p:nvPr userDrawn="1"/>
          </p:nvSpPr>
          <p:spPr bwMode="gray">
            <a:xfrm>
              <a:off x="9925951" y="4709145"/>
              <a:ext cx="264007" cy="259570"/>
            </a:xfrm>
            <a:custGeom>
              <a:avLst/>
              <a:gdLst>
                <a:gd name="T0" fmla="*/ 119 w 119"/>
                <a:gd name="T1" fmla="*/ 77 h 117"/>
                <a:gd name="T2" fmla="*/ 78 w 119"/>
                <a:gd name="T3" fmla="*/ 117 h 117"/>
                <a:gd name="T4" fmla="*/ 0 w 119"/>
                <a:gd name="T5" fmla="*/ 41 h 117"/>
                <a:gd name="T6" fmla="*/ 42 w 119"/>
                <a:gd name="T7" fmla="*/ 0 h 117"/>
                <a:gd name="T8" fmla="*/ 119 w 119"/>
                <a:gd name="T9" fmla="*/ 77 h 117"/>
              </a:gdLst>
              <a:ahLst/>
              <a:cxnLst>
                <a:cxn ang="0">
                  <a:pos x="T0" y="T1"/>
                </a:cxn>
                <a:cxn ang="0">
                  <a:pos x="T2" y="T3"/>
                </a:cxn>
                <a:cxn ang="0">
                  <a:pos x="T4" y="T5"/>
                </a:cxn>
                <a:cxn ang="0">
                  <a:pos x="T6" y="T7"/>
                </a:cxn>
                <a:cxn ang="0">
                  <a:pos x="T8" y="T9"/>
                </a:cxn>
              </a:cxnLst>
              <a:rect l="0" t="0" r="r" b="b"/>
              <a:pathLst>
                <a:path w="119" h="117">
                  <a:moveTo>
                    <a:pt x="119" y="77"/>
                  </a:moveTo>
                  <a:lnTo>
                    <a:pt x="78" y="117"/>
                  </a:lnTo>
                  <a:lnTo>
                    <a:pt x="0" y="41"/>
                  </a:lnTo>
                  <a:lnTo>
                    <a:pt x="42" y="0"/>
                  </a:lnTo>
                  <a:lnTo>
                    <a:pt x="119" y="77"/>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2" name="Freeform 92"/>
            <p:cNvSpPr>
              <a:spLocks/>
            </p:cNvSpPr>
            <p:nvPr userDrawn="1"/>
          </p:nvSpPr>
          <p:spPr bwMode="gray">
            <a:xfrm>
              <a:off x="9497772" y="4280966"/>
              <a:ext cx="501391" cy="499172"/>
            </a:xfrm>
            <a:custGeom>
              <a:avLst/>
              <a:gdLst>
                <a:gd name="T0" fmla="*/ 191 w 195"/>
                <a:gd name="T1" fmla="*/ 171 h 195"/>
                <a:gd name="T2" fmla="*/ 191 w 195"/>
                <a:gd name="T3" fmla="*/ 185 h 195"/>
                <a:gd name="T4" fmla="*/ 185 w 195"/>
                <a:gd name="T5" fmla="*/ 191 h 195"/>
                <a:gd name="T6" fmla="*/ 170 w 195"/>
                <a:gd name="T7" fmla="*/ 191 h 195"/>
                <a:gd name="T8" fmla="*/ 4 w 195"/>
                <a:gd name="T9" fmla="*/ 25 h 195"/>
                <a:gd name="T10" fmla="*/ 4 w 195"/>
                <a:gd name="T11" fmla="*/ 10 h 195"/>
                <a:gd name="T12" fmla="*/ 10 w 195"/>
                <a:gd name="T13" fmla="*/ 4 h 195"/>
                <a:gd name="T14" fmla="*/ 24 w 195"/>
                <a:gd name="T15" fmla="*/ 4 h 195"/>
                <a:gd name="T16" fmla="*/ 191 w 195"/>
                <a:gd name="T17" fmla="*/ 171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5" h="195">
                  <a:moveTo>
                    <a:pt x="191" y="171"/>
                  </a:moveTo>
                  <a:cubicBezTo>
                    <a:pt x="195" y="174"/>
                    <a:pt x="195" y="181"/>
                    <a:pt x="191" y="185"/>
                  </a:cubicBezTo>
                  <a:cubicBezTo>
                    <a:pt x="185" y="191"/>
                    <a:pt x="185" y="191"/>
                    <a:pt x="185" y="191"/>
                  </a:cubicBezTo>
                  <a:cubicBezTo>
                    <a:pt x="181" y="195"/>
                    <a:pt x="174" y="195"/>
                    <a:pt x="170" y="191"/>
                  </a:cubicBezTo>
                  <a:cubicBezTo>
                    <a:pt x="4" y="25"/>
                    <a:pt x="4" y="25"/>
                    <a:pt x="4" y="25"/>
                  </a:cubicBezTo>
                  <a:cubicBezTo>
                    <a:pt x="0" y="21"/>
                    <a:pt x="0" y="14"/>
                    <a:pt x="4" y="10"/>
                  </a:cubicBezTo>
                  <a:cubicBezTo>
                    <a:pt x="10" y="4"/>
                    <a:pt x="10" y="4"/>
                    <a:pt x="10" y="4"/>
                  </a:cubicBezTo>
                  <a:cubicBezTo>
                    <a:pt x="14" y="0"/>
                    <a:pt x="21" y="0"/>
                    <a:pt x="24" y="4"/>
                  </a:cubicBezTo>
                  <a:lnTo>
                    <a:pt x="191" y="171"/>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3" name="Freeform 93"/>
            <p:cNvSpPr>
              <a:spLocks/>
            </p:cNvSpPr>
            <p:nvPr userDrawn="1"/>
          </p:nvSpPr>
          <p:spPr bwMode="gray">
            <a:xfrm>
              <a:off x="10054626" y="4835602"/>
              <a:ext cx="849702" cy="845265"/>
            </a:xfrm>
            <a:custGeom>
              <a:avLst/>
              <a:gdLst>
                <a:gd name="T0" fmla="*/ 383 w 383"/>
                <a:gd name="T1" fmla="*/ 325 h 381"/>
                <a:gd name="T2" fmla="*/ 325 w 383"/>
                <a:gd name="T3" fmla="*/ 381 h 381"/>
                <a:gd name="T4" fmla="*/ 0 w 383"/>
                <a:gd name="T5" fmla="*/ 57 h 381"/>
                <a:gd name="T6" fmla="*/ 57 w 383"/>
                <a:gd name="T7" fmla="*/ 0 h 381"/>
                <a:gd name="T8" fmla="*/ 383 w 383"/>
                <a:gd name="T9" fmla="*/ 325 h 381"/>
              </a:gdLst>
              <a:ahLst/>
              <a:cxnLst>
                <a:cxn ang="0">
                  <a:pos x="T0" y="T1"/>
                </a:cxn>
                <a:cxn ang="0">
                  <a:pos x="T2" y="T3"/>
                </a:cxn>
                <a:cxn ang="0">
                  <a:pos x="T4" y="T5"/>
                </a:cxn>
                <a:cxn ang="0">
                  <a:pos x="T6" y="T7"/>
                </a:cxn>
                <a:cxn ang="0">
                  <a:pos x="T8" y="T9"/>
                </a:cxn>
              </a:cxnLst>
              <a:rect l="0" t="0" r="r" b="b"/>
              <a:pathLst>
                <a:path w="383" h="381">
                  <a:moveTo>
                    <a:pt x="383" y="325"/>
                  </a:moveTo>
                  <a:lnTo>
                    <a:pt x="325" y="381"/>
                  </a:lnTo>
                  <a:lnTo>
                    <a:pt x="0" y="57"/>
                  </a:lnTo>
                  <a:lnTo>
                    <a:pt x="57" y="0"/>
                  </a:lnTo>
                  <a:lnTo>
                    <a:pt x="383" y="3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4" name="Line 94"/>
            <p:cNvSpPr>
              <a:spLocks noChangeShapeType="1"/>
            </p:cNvSpPr>
            <p:nvPr userDrawn="1"/>
          </p:nvSpPr>
          <p:spPr bwMode="gray">
            <a:xfrm flipV="1">
              <a:off x="9925951" y="4709145"/>
              <a:ext cx="93179" cy="90960"/>
            </a:xfrm>
            <a:prstGeom prst="line">
              <a:avLst/>
            </a:prstGeom>
            <a:noFill/>
            <a:ln w="34925" cap="rnd">
              <a:solidFill>
                <a:srgbClr val="73737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765"/>
            </a:p>
          </p:txBody>
        </p:sp>
        <p:sp>
          <p:nvSpPr>
            <p:cNvPr id="805" name="Line 95"/>
            <p:cNvSpPr>
              <a:spLocks noChangeShapeType="1"/>
            </p:cNvSpPr>
            <p:nvPr userDrawn="1"/>
          </p:nvSpPr>
          <p:spPr bwMode="gray">
            <a:xfrm flipV="1">
              <a:off x="9635322" y="4418515"/>
              <a:ext cx="59901" cy="59901"/>
            </a:xfrm>
            <a:prstGeom prst="line">
              <a:avLst/>
            </a:prstGeom>
            <a:noFill/>
            <a:ln w="34925" cap="rnd">
              <a:solidFill>
                <a:srgbClr val="73737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765"/>
            </a:p>
          </p:txBody>
        </p:sp>
        <p:sp>
          <p:nvSpPr>
            <p:cNvPr id="806" name="Freeform 96"/>
            <p:cNvSpPr>
              <a:spLocks/>
            </p:cNvSpPr>
            <p:nvPr userDrawn="1"/>
          </p:nvSpPr>
          <p:spPr bwMode="gray">
            <a:xfrm>
              <a:off x="10145587" y="4844476"/>
              <a:ext cx="758742" cy="718808"/>
            </a:xfrm>
            <a:custGeom>
              <a:avLst/>
              <a:gdLst>
                <a:gd name="T0" fmla="*/ 342 w 342"/>
                <a:gd name="T1" fmla="*/ 321 h 324"/>
                <a:gd name="T2" fmla="*/ 338 w 342"/>
                <a:gd name="T3" fmla="*/ 324 h 324"/>
                <a:gd name="T4" fmla="*/ 0 w 342"/>
                <a:gd name="T5" fmla="*/ 21 h 324"/>
                <a:gd name="T6" fmla="*/ 21 w 342"/>
                <a:gd name="T7" fmla="*/ 0 h 324"/>
                <a:gd name="T8" fmla="*/ 342 w 342"/>
                <a:gd name="T9" fmla="*/ 321 h 324"/>
              </a:gdLst>
              <a:ahLst/>
              <a:cxnLst>
                <a:cxn ang="0">
                  <a:pos x="T0" y="T1"/>
                </a:cxn>
                <a:cxn ang="0">
                  <a:pos x="T2" y="T3"/>
                </a:cxn>
                <a:cxn ang="0">
                  <a:pos x="T4" y="T5"/>
                </a:cxn>
                <a:cxn ang="0">
                  <a:pos x="T6" y="T7"/>
                </a:cxn>
                <a:cxn ang="0">
                  <a:pos x="T8" y="T9"/>
                </a:cxn>
              </a:cxnLst>
              <a:rect l="0" t="0" r="r" b="b"/>
              <a:pathLst>
                <a:path w="342" h="324">
                  <a:moveTo>
                    <a:pt x="342" y="321"/>
                  </a:moveTo>
                  <a:lnTo>
                    <a:pt x="338" y="324"/>
                  </a:lnTo>
                  <a:lnTo>
                    <a:pt x="0" y="21"/>
                  </a:lnTo>
                  <a:lnTo>
                    <a:pt x="21" y="0"/>
                  </a:lnTo>
                  <a:lnTo>
                    <a:pt x="342" y="321"/>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7" name="Freeform 97"/>
            <p:cNvSpPr>
              <a:spLocks/>
            </p:cNvSpPr>
            <p:nvPr userDrawn="1"/>
          </p:nvSpPr>
          <p:spPr bwMode="gray">
            <a:xfrm>
              <a:off x="10063501" y="4926562"/>
              <a:ext cx="723245" cy="754305"/>
            </a:xfrm>
            <a:custGeom>
              <a:avLst/>
              <a:gdLst>
                <a:gd name="T0" fmla="*/ 321 w 326"/>
                <a:gd name="T1" fmla="*/ 340 h 340"/>
                <a:gd name="T2" fmla="*/ 326 w 326"/>
                <a:gd name="T3" fmla="*/ 336 h 340"/>
                <a:gd name="T4" fmla="*/ 21 w 326"/>
                <a:gd name="T5" fmla="*/ 0 h 340"/>
                <a:gd name="T6" fmla="*/ 0 w 326"/>
                <a:gd name="T7" fmla="*/ 20 h 340"/>
                <a:gd name="T8" fmla="*/ 321 w 326"/>
                <a:gd name="T9" fmla="*/ 340 h 340"/>
              </a:gdLst>
              <a:ahLst/>
              <a:cxnLst>
                <a:cxn ang="0">
                  <a:pos x="T0" y="T1"/>
                </a:cxn>
                <a:cxn ang="0">
                  <a:pos x="T2" y="T3"/>
                </a:cxn>
                <a:cxn ang="0">
                  <a:pos x="T4" y="T5"/>
                </a:cxn>
                <a:cxn ang="0">
                  <a:pos x="T6" y="T7"/>
                </a:cxn>
                <a:cxn ang="0">
                  <a:pos x="T8" y="T9"/>
                </a:cxn>
              </a:cxnLst>
              <a:rect l="0" t="0" r="r" b="b"/>
              <a:pathLst>
                <a:path w="326" h="340">
                  <a:moveTo>
                    <a:pt x="321" y="340"/>
                  </a:moveTo>
                  <a:lnTo>
                    <a:pt x="326" y="336"/>
                  </a:lnTo>
                  <a:lnTo>
                    <a:pt x="21" y="0"/>
                  </a:lnTo>
                  <a:lnTo>
                    <a:pt x="0" y="20"/>
                  </a:lnTo>
                  <a:lnTo>
                    <a:pt x="321" y="34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8" name="Freeform 98"/>
            <p:cNvSpPr>
              <a:spLocks/>
            </p:cNvSpPr>
            <p:nvPr userDrawn="1"/>
          </p:nvSpPr>
          <p:spPr bwMode="gray">
            <a:xfrm>
              <a:off x="10216580" y="5554410"/>
              <a:ext cx="721027" cy="104272"/>
            </a:xfrm>
            <a:custGeom>
              <a:avLst/>
              <a:gdLst>
                <a:gd name="T0" fmla="*/ 280 w 280"/>
                <a:gd name="T1" fmla="*/ 17 h 41"/>
                <a:gd name="T2" fmla="*/ 263 w 280"/>
                <a:gd name="T3" fmla="*/ 0 h 41"/>
                <a:gd name="T4" fmla="*/ 16 w 280"/>
                <a:gd name="T5" fmla="*/ 0 h 41"/>
                <a:gd name="T6" fmla="*/ 0 w 280"/>
                <a:gd name="T7" fmla="*/ 17 h 41"/>
                <a:gd name="T8" fmla="*/ 0 w 280"/>
                <a:gd name="T9" fmla="*/ 24 h 41"/>
                <a:gd name="T10" fmla="*/ 16 w 280"/>
                <a:gd name="T11" fmla="*/ 41 h 41"/>
                <a:gd name="T12" fmla="*/ 263 w 280"/>
                <a:gd name="T13" fmla="*/ 41 h 41"/>
                <a:gd name="T14" fmla="*/ 280 w 280"/>
                <a:gd name="T15" fmla="*/ 24 h 41"/>
                <a:gd name="T16" fmla="*/ 280 w 280"/>
                <a:gd name="T17" fmla="*/ 17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0" h="41">
                  <a:moveTo>
                    <a:pt x="280" y="17"/>
                  </a:moveTo>
                  <a:cubicBezTo>
                    <a:pt x="280" y="8"/>
                    <a:pt x="272" y="0"/>
                    <a:pt x="263" y="0"/>
                  </a:cubicBezTo>
                  <a:cubicBezTo>
                    <a:pt x="16" y="0"/>
                    <a:pt x="16" y="0"/>
                    <a:pt x="16" y="0"/>
                  </a:cubicBezTo>
                  <a:cubicBezTo>
                    <a:pt x="7" y="0"/>
                    <a:pt x="0" y="8"/>
                    <a:pt x="0" y="17"/>
                  </a:cubicBezTo>
                  <a:cubicBezTo>
                    <a:pt x="0" y="24"/>
                    <a:pt x="0" y="24"/>
                    <a:pt x="0" y="24"/>
                  </a:cubicBezTo>
                  <a:cubicBezTo>
                    <a:pt x="0" y="33"/>
                    <a:pt x="7" y="41"/>
                    <a:pt x="16" y="41"/>
                  </a:cubicBezTo>
                  <a:cubicBezTo>
                    <a:pt x="263" y="41"/>
                    <a:pt x="263" y="41"/>
                    <a:pt x="263" y="41"/>
                  </a:cubicBezTo>
                  <a:cubicBezTo>
                    <a:pt x="272" y="41"/>
                    <a:pt x="280" y="33"/>
                    <a:pt x="280" y="24"/>
                  </a:cubicBezTo>
                  <a:lnTo>
                    <a:pt x="280" y="17"/>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9" name="Oval 99"/>
            <p:cNvSpPr>
              <a:spLocks noChangeArrowheads="1"/>
            </p:cNvSpPr>
            <p:nvPr userDrawn="1"/>
          </p:nvSpPr>
          <p:spPr bwMode="gray">
            <a:xfrm>
              <a:off x="9888236" y="5687523"/>
              <a:ext cx="206325" cy="204106"/>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0" name="Oval 100"/>
            <p:cNvSpPr>
              <a:spLocks noChangeArrowheads="1"/>
            </p:cNvSpPr>
            <p:nvPr userDrawn="1"/>
          </p:nvSpPr>
          <p:spPr bwMode="gray">
            <a:xfrm>
              <a:off x="10303103" y="5687523"/>
              <a:ext cx="206325" cy="204106"/>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1" name="Oval 101"/>
            <p:cNvSpPr>
              <a:spLocks noChangeArrowheads="1"/>
            </p:cNvSpPr>
            <p:nvPr userDrawn="1"/>
          </p:nvSpPr>
          <p:spPr bwMode="gray">
            <a:xfrm>
              <a:off x="10615918" y="5687523"/>
              <a:ext cx="206325" cy="204106"/>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2" name="Freeform 102"/>
            <p:cNvSpPr>
              <a:spLocks/>
            </p:cNvSpPr>
            <p:nvPr userDrawn="1"/>
          </p:nvSpPr>
          <p:spPr bwMode="gray">
            <a:xfrm>
              <a:off x="9741812" y="5350304"/>
              <a:ext cx="368278" cy="439272"/>
            </a:xfrm>
            <a:custGeom>
              <a:avLst/>
              <a:gdLst>
                <a:gd name="T0" fmla="*/ 143 w 143"/>
                <a:gd name="T1" fmla="*/ 0 h 171"/>
                <a:gd name="T2" fmla="*/ 38 w 143"/>
                <a:gd name="T3" fmla="*/ 0 h 171"/>
                <a:gd name="T4" fmla="*/ 9 w 143"/>
                <a:gd name="T5" fmla="*/ 171 h 171"/>
                <a:gd name="T6" fmla="*/ 114 w 143"/>
                <a:gd name="T7" fmla="*/ 171 h 171"/>
                <a:gd name="T8" fmla="*/ 143 w 143"/>
                <a:gd name="T9" fmla="*/ 0 h 171"/>
              </a:gdLst>
              <a:ahLst/>
              <a:cxnLst>
                <a:cxn ang="0">
                  <a:pos x="T0" y="T1"/>
                </a:cxn>
                <a:cxn ang="0">
                  <a:pos x="T2" y="T3"/>
                </a:cxn>
                <a:cxn ang="0">
                  <a:pos x="T4" y="T5"/>
                </a:cxn>
                <a:cxn ang="0">
                  <a:pos x="T6" y="T7"/>
                </a:cxn>
                <a:cxn ang="0">
                  <a:pos x="T8" y="T9"/>
                </a:cxn>
              </a:cxnLst>
              <a:rect l="0" t="0" r="r" b="b"/>
              <a:pathLst>
                <a:path w="143" h="171">
                  <a:moveTo>
                    <a:pt x="143" y="0"/>
                  </a:moveTo>
                  <a:cubicBezTo>
                    <a:pt x="112" y="0"/>
                    <a:pt x="56" y="0"/>
                    <a:pt x="38" y="0"/>
                  </a:cubicBezTo>
                  <a:cubicBezTo>
                    <a:pt x="0" y="44"/>
                    <a:pt x="9" y="171"/>
                    <a:pt x="9" y="171"/>
                  </a:cubicBezTo>
                  <a:cubicBezTo>
                    <a:pt x="114" y="171"/>
                    <a:pt x="114" y="171"/>
                    <a:pt x="114" y="171"/>
                  </a:cubicBezTo>
                  <a:cubicBezTo>
                    <a:pt x="114" y="171"/>
                    <a:pt x="105" y="44"/>
                    <a:pt x="143" y="0"/>
                  </a:cubicBezTo>
                  <a:close/>
                </a:path>
              </a:pathLst>
            </a:custGeom>
            <a:solidFill>
              <a:srgbClr val="BA6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3" name="Freeform 103"/>
            <p:cNvSpPr>
              <a:spLocks/>
            </p:cNvSpPr>
            <p:nvPr userDrawn="1"/>
          </p:nvSpPr>
          <p:spPr bwMode="gray">
            <a:xfrm>
              <a:off x="10103434" y="5658682"/>
              <a:ext cx="4437"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1" y="0"/>
                    <a:pt x="1" y="0"/>
                    <a:pt x="1" y="0"/>
                  </a:cubicBezTo>
                  <a:cubicBezTo>
                    <a:pt x="0" y="0"/>
                    <a:pt x="0" y="0"/>
                    <a:pt x="0" y="0"/>
                  </a:cubicBezTo>
                  <a:close/>
                </a:path>
              </a:pathLst>
            </a:custGeom>
            <a:solidFill>
              <a:srgbClr val="E6A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4" name="Freeform 104"/>
            <p:cNvSpPr>
              <a:spLocks/>
            </p:cNvSpPr>
            <p:nvPr userDrawn="1"/>
          </p:nvSpPr>
          <p:spPr bwMode="gray">
            <a:xfrm>
              <a:off x="9739593" y="5350304"/>
              <a:ext cx="137550" cy="439272"/>
            </a:xfrm>
            <a:custGeom>
              <a:avLst/>
              <a:gdLst>
                <a:gd name="T0" fmla="*/ 54 w 54"/>
                <a:gd name="T1" fmla="*/ 0 h 171"/>
                <a:gd name="T2" fmla="*/ 39 w 54"/>
                <a:gd name="T3" fmla="*/ 0 h 171"/>
                <a:gd name="T4" fmla="*/ 10 w 54"/>
                <a:gd name="T5" fmla="*/ 171 h 171"/>
                <a:gd name="T6" fmla="*/ 25 w 54"/>
                <a:gd name="T7" fmla="*/ 171 h 171"/>
                <a:gd name="T8" fmla="*/ 54 w 54"/>
                <a:gd name="T9" fmla="*/ 0 h 171"/>
              </a:gdLst>
              <a:ahLst/>
              <a:cxnLst>
                <a:cxn ang="0">
                  <a:pos x="T0" y="T1"/>
                </a:cxn>
                <a:cxn ang="0">
                  <a:pos x="T2" y="T3"/>
                </a:cxn>
                <a:cxn ang="0">
                  <a:pos x="T4" y="T5"/>
                </a:cxn>
                <a:cxn ang="0">
                  <a:pos x="T6" y="T7"/>
                </a:cxn>
                <a:cxn ang="0">
                  <a:pos x="T8" y="T9"/>
                </a:cxn>
              </a:cxnLst>
              <a:rect l="0" t="0" r="r" b="b"/>
              <a:pathLst>
                <a:path w="54" h="171">
                  <a:moveTo>
                    <a:pt x="54" y="0"/>
                  </a:moveTo>
                  <a:cubicBezTo>
                    <a:pt x="48" y="0"/>
                    <a:pt x="43" y="0"/>
                    <a:pt x="39" y="0"/>
                  </a:cubicBezTo>
                  <a:cubicBezTo>
                    <a:pt x="0" y="44"/>
                    <a:pt x="10" y="171"/>
                    <a:pt x="10" y="171"/>
                  </a:cubicBezTo>
                  <a:cubicBezTo>
                    <a:pt x="25" y="171"/>
                    <a:pt x="25" y="171"/>
                    <a:pt x="25" y="171"/>
                  </a:cubicBezTo>
                  <a:cubicBezTo>
                    <a:pt x="25" y="171"/>
                    <a:pt x="16" y="44"/>
                    <a:pt x="54" y="0"/>
                  </a:cubicBezTo>
                  <a:close/>
                </a:path>
              </a:pathLst>
            </a:custGeom>
            <a:solidFill>
              <a:srgbClr val="E6A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5" name="Freeform 105"/>
            <p:cNvSpPr>
              <a:spLocks/>
            </p:cNvSpPr>
            <p:nvPr userDrawn="1"/>
          </p:nvSpPr>
          <p:spPr bwMode="gray">
            <a:xfrm>
              <a:off x="9974759" y="5350304"/>
              <a:ext cx="985034" cy="439272"/>
            </a:xfrm>
            <a:custGeom>
              <a:avLst/>
              <a:gdLst>
                <a:gd name="T0" fmla="*/ 373 w 382"/>
                <a:gd name="T1" fmla="*/ 120 h 171"/>
                <a:gd name="T2" fmla="*/ 127 w 382"/>
                <a:gd name="T3" fmla="*/ 120 h 171"/>
                <a:gd name="T4" fmla="*/ 126 w 382"/>
                <a:gd name="T5" fmla="*/ 120 h 171"/>
                <a:gd name="T6" fmla="*/ 126 w 382"/>
                <a:gd name="T7" fmla="*/ 0 h 171"/>
                <a:gd name="T8" fmla="*/ 38 w 382"/>
                <a:gd name="T9" fmla="*/ 0 h 171"/>
                <a:gd name="T10" fmla="*/ 9 w 382"/>
                <a:gd name="T11" fmla="*/ 171 h 171"/>
                <a:gd name="T12" fmla="*/ 373 w 382"/>
                <a:gd name="T13" fmla="*/ 171 h 171"/>
                <a:gd name="T14" fmla="*/ 382 w 382"/>
                <a:gd name="T15" fmla="*/ 163 h 171"/>
                <a:gd name="T16" fmla="*/ 382 w 382"/>
                <a:gd name="T17" fmla="*/ 128 h 171"/>
                <a:gd name="T18" fmla="*/ 373 w 382"/>
                <a:gd name="T19" fmla="*/ 120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2" h="171">
                  <a:moveTo>
                    <a:pt x="373" y="120"/>
                  </a:moveTo>
                  <a:cubicBezTo>
                    <a:pt x="127" y="120"/>
                    <a:pt x="127" y="120"/>
                    <a:pt x="127" y="120"/>
                  </a:cubicBezTo>
                  <a:cubicBezTo>
                    <a:pt x="127" y="120"/>
                    <a:pt x="127" y="120"/>
                    <a:pt x="126" y="120"/>
                  </a:cubicBezTo>
                  <a:cubicBezTo>
                    <a:pt x="126" y="0"/>
                    <a:pt x="126" y="0"/>
                    <a:pt x="126" y="0"/>
                  </a:cubicBezTo>
                  <a:cubicBezTo>
                    <a:pt x="126" y="0"/>
                    <a:pt x="69" y="0"/>
                    <a:pt x="38" y="0"/>
                  </a:cubicBezTo>
                  <a:cubicBezTo>
                    <a:pt x="0" y="44"/>
                    <a:pt x="9" y="171"/>
                    <a:pt x="9" y="171"/>
                  </a:cubicBezTo>
                  <a:cubicBezTo>
                    <a:pt x="373" y="171"/>
                    <a:pt x="373" y="171"/>
                    <a:pt x="373" y="171"/>
                  </a:cubicBezTo>
                  <a:cubicBezTo>
                    <a:pt x="378" y="171"/>
                    <a:pt x="382" y="168"/>
                    <a:pt x="382" y="163"/>
                  </a:cubicBezTo>
                  <a:cubicBezTo>
                    <a:pt x="382" y="128"/>
                    <a:pt x="382" y="128"/>
                    <a:pt x="382" y="128"/>
                  </a:cubicBezTo>
                  <a:cubicBezTo>
                    <a:pt x="382" y="124"/>
                    <a:pt x="378" y="120"/>
                    <a:pt x="373" y="12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6" name="Freeform 106"/>
            <p:cNvSpPr>
              <a:spLocks/>
            </p:cNvSpPr>
            <p:nvPr userDrawn="1"/>
          </p:nvSpPr>
          <p:spPr bwMode="gray">
            <a:xfrm>
              <a:off x="9974759" y="5350304"/>
              <a:ext cx="326126" cy="439272"/>
            </a:xfrm>
            <a:custGeom>
              <a:avLst/>
              <a:gdLst>
                <a:gd name="T0" fmla="*/ 47 w 126"/>
                <a:gd name="T1" fmla="*/ 8 h 171"/>
                <a:gd name="T2" fmla="*/ 126 w 126"/>
                <a:gd name="T3" fmla="*/ 8 h 171"/>
                <a:gd name="T4" fmla="*/ 126 w 126"/>
                <a:gd name="T5" fmla="*/ 0 h 171"/>
                <a:gd name="T6" fmla="*/ 38 w 126"/>
                <a:gd name="T7" fmla="*/ 0 h 171"/>
                <a:gd name="T8" fmla="*/ 9 w 126"/>
                <a:gd name="T9" fmla="*/ 171 h 171"/>
                <a:gd name="T10" fmla="*/ 17 w 126"/>
                <a:gd name="T11" fmla="*/ 171 h 171"/>
                <a:gd name="T12" fmla="*/ 47 w 126"/>
                <a:gd name="T13" fmla="*/ 8 h 171"/>
              </a:gdLst>
              <a:ahLst/>
              <a:cxnLst>
                <a:cxn ang="0">
                  <a:pos x="T0" y="T1"/>
                </a:cxn>
                <a:cxn ang="0">
                  <a:pos x="T2" y="T3"/>
                </a:cxn>
                <a:cxn ang="0">
                  <a:pos x="T4" y="T5"/>
                </a:cxn>
                <a:cxn ang="0">
                  <a:pos x="T6" y="T7"/>
                </a:cxn>
                <a:cxn ang="0">
                  <a:pos x="T8" y="T9"/>
                </a:cxn>
                <a:cxn ang="0">
                  <a:pos x="T10" y="T11"/>
                </a:cxn>
                <a:cxn ang="0">
                  <a:pos x="T12" y="T13"/>
                </a:cxn>
              </a:cxnLst>
              <a:rect l="0" t="0" r="r" b="b"/>
              <a:pathLst>
                <a:path w="126" h="171">
                  <a:moveTo>
                    <a:pt x="47" y="8"/>
                  </a:moveTo>
                  <a:cubicBezTo>
                    <a:pt x="71" y="8"/>
                    <a:pt x="109" y="8"/>
                    <a:pt x="126" y="8"/>
                  </a:cubicBezTo>
                  <a:cubicBezTo>
                    <a:pt x="126" y="0"/>
                    <a:pt x="126" y="0"/>
                    <a:pt x="126" y="0"/>
                  </a:cubicBezTo>
                  <a:cubicBezTo>
                    <a:pt x="126" y="0"/>
                    <a:pt x="69" y="0"/>
                    <a:pt x="38" y="0"/>
                  </a:cubicBezTo>
                  <a:cubicBezTo>
                    <a:pt x="0" y="44"/>
                    <a:pt x="9" y="171"/>
                    <a:pt x="9" y="171"/>
                  </a:cubicBezTo>
                  <a:cubicBezTo>
                    <a:pt x="17" y="171"/>
                    <a:pt x="17" y="171"/>
                    <a:pt x="17" y="171"/>
                  </a:cubicBezTo>
                  <a:cubicBezTo>
                    <a:pt x="16" y="142"/>
                    <a:pt x="14" y="46"/>
                    <a:pt x="47" y="8"/>
                  </a:cubicBezTo>
                  <a:close/>
                </a:path>
              </a:pathLst>
            </a:custGeom>
            <a:solidFill>
              <a:srgbClr val="BA6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7" name="Freeform 107"/>
            <p:cNvSpPr>
              <a:spLocks/>
            </p:cNvSpPr>
            <p:nvPr userDrawn="1"/>
          </p:nvSpPr>
          <p:spPr bwMode="gray">
            <a:xfrm>
              <a:off x="9996944" y="576739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8" name="Freeform 108"/>
            <p:cNvSpPr>
              <a:spLocks/>
            </p:cNvSpPr>
            <p:nvPr userDrawn="1"/>
          </p:nvSpPr>
          <p:spPr bwMode="gray">
            <a:xfrm>
              <a:off x="9999163" y="577404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9" name="Freeform 109"/>
            <p:cNvSpPr>
              <a:spLocks/>
            </p:cNvSpPr>
            <p:nvPr userDrawn="1"/>
          </p:nvSpPr>
          <p:spPr bwMode="gray">
            <a:xfrm>
              <a:off x="9996944" y="5762953"/>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0" name="Freeform 110"/>
            <p:cNvSpPr>
              <a:spLocks/>
            </p:cNvSpPr>
            <p:nvPr userDrawn="1"/>
          </p:nvSpPr>
          <p:spPr bwMode="gray">
            <a:xfrm>
              <a:off x="9999163" y="578292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1" name="Freeform 111"/>
            <p:cNvSpPr>
              <a:spLocks/>
            </p:cNvSpPr>
            <p:nvPr userDrawn="1"/>
          </p:nvSpPr>
          <p:spPr bwMode="gray">
            <a:xfrm>
              <a:off x="10019130" y="5658682"/>
              <a:ext cx="940663" cy="130894"/>
            </a:xfrm>
            <a:custGeom>
              <a:avLst/>
              <a:gdLst>
                <a:gd name="T0" fmla="*/ 357 w 365"/>
                <a:gd name="T1" fmla="*/ 0 h 51"/>
                <a:gd name="T2" fmla="*/ 357 w 365"/>
                <a:gd name="T3" fmla="*/ 32 h 51"/>
                <a:gd name="T4" fmla="*/ 348 w 365"/>
                <a:gd name="T5" fmla="*/ 41 h 51"/>
                <a:gd name="T6" fmla="*/ 0 w 365"/>
                <a:gd name="T7" fmla="*/ 41 h 51"/>
                <a:gd name="T8" fmla="*/ 0 w 365"/>
                <a:gd name="T9" fmla="*/ 51 h 51"/>
                <a:gd name="T10" fmla="*/ 356 w 365"/>
                <a:gd name="T11" fmla="*/ 51 h 51"/>
                <a:gd name="T12" fmla="*/ 365 w 365"/>
                <a:gd name="T13" fmla="*/ 43 h 51"/>
                <a:gd name="T14" fmla="*/ 365 w 365"/>
                <a:gd name="T15" fmla="*/ 8 h 51"/>
                <a:gd name="T16" fmla="*/ 357 w 365"/>
                <a:gd name="T17"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5" h="51">
                  <a:moveTo>
                    <a:pt x="357" y="0"/>
                  </a:moveTo>
                  <a:cubicBezTo>
                    <a:pt x="357" y="32"/>
                    <a:pt x="357" y="32"/>
                    <a:pt x="357" y="32"/>
                  </a:cubicBezTo>
                  <a:cubicBezTo>
                    <a:pt x="357" y="37"/>
                    <a:pt x="353" y="41"/>
                    <a:pt x="348" y="41"/>
                  </a:cubicBezTo>
                  <a:cubicBezTo>
                    <a:pt x="0" y="41"/>
                    <a:pt x="0" y="41"/>
                    <a:pt x="0" y="41"/>
                  </a:cubicBezTo>
                  <a:cubicBezTo>
                    <a:pt x="0" y="45"/>
                    <a:pt x="0" y="49"/>
                    <a:pt x="0" y="51"/>
                  </a:cubicBezTo>
                  <a:cubicBezTo>
                    <a:pt x="356" y="51"/>
                    <a:pt x="356" y="51"/>
                    <a:pt x="356" y="51"/>
                  </a:cubicBezTo>
                  <a:cubicBezTo>
                    <a:pt x="361" y="51"/>
                    <a:pt x="365" y="48"/>
                    <a:pt x="365" y="43"/>
                  </a:cubicBezTo>
                  <a:cubicBezTo>
                    <a:pt x="365" y="8"/>
                    <a:pt x="365" y="8"/>
                    <a:pt x="365" y="8"/>
                  </a:cubicBezTo>
                  <a:cubicBezTo>
                    <a:pt x="365" y="4"/>
                    <a:pt x="361" y="0"/>
                    <a:pt x="357" y="0"/>
                  </a:cubicBezTo>
                  <a:close/>
                </a:path>
              </a:pathLst>
            </a:custGeom>
            <a:solidFill>
              <a:srgbClr val="BA6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2" name="Freeform 112"/>
            <p:cNvSpPr>
              <a:spLocks/>
            </p:cNvSpPr>
            <p:nvPr userDrawn="1"/>
          </p:nvSpPr>
          <p:spPr bwMode="gray">
            <a:xfrm>
              <a:off x="10039097" y="5399112"/>
              <a:ext cx="217417" cy="259570"/>
            </a:xfrm>
            <a:custGeom>
              <a:avLst/>
              <a:gdLst>
                <a:gd name="T0" fmla="*/ 84 w 84"/>
                <a:gd name="T1" fmla="*/ 101 h 101"/>
                <a:gd name="T2" fmla="*/ 84 w 84"/>
                <a:gd name="T3" fmla="*/ 0 h 101"/>
                <a:gd name="T4" fmla="*/ 23 w 84"/>
                <a:gd name="T5" fmla="*/ 0 h 101"/>
                <a:gd name="T6" fmla="*/ 0 w 84"/>
                <a:gd name="T7" fmla="*/ 101 h 101"/>
                <a:gd name="T8" fmla="*/ 84 w 84"/>
                <a:gd name="T9" fmla="*/ 101 h 101"/>
              </a:gdLst>
              <a:ahLst/>
              <a:cxnLst>
                <a:cxn ang="0">
                  <a:pos x="T0" y="T1"/>
                </a:cxn>
                <a:cxn ang="0">
                  <a:pos x="T2" y="T3"/>
                </a:cxn>
                <a:cxn ang="0">
                  <a:pos x="T4" y="T5"/>
                </a:cxn>
                <a:cxn ang="0">
                  <a:pos x="T6" y="T7"/>
                </a:cxn>
                <a:cxn ang="0">
                  <a:pos x="T8" y="T9"/>
                </a:cxn>
              </a:cxnLst>
              <a:rect l="0" t="0" r="r" b="b"/>
              <a:pathLst>
                <a:path w="84" h="101">
                  <a:moveTo>
                    <a:pt x="84" y="101"/>
                  </a:moveTo>
                  <a:cubicBezTo>
                    <a:pt x="84" y="0"/>
                    <a:pt x="84" y="0"/>
                    <a:pt x="84" y="0"/>
                  </a:cubicBezTo>
                  <a:cubicBezTo>
                    <a:pt x="84" y="0"/>
                    <a:pt x="47" y="0"/>
                    <a:pt x="23" y="0"/>
                  </a:cubicBezTo>
                  <a:cubicBezTo>
                    <a:pt x="4" y="21"/>
                    <a:pt x="0" y="69"/>
                    <a:pt x="0" y="101"/>
                  </a:cubicBezTo>
                  <a:lnTo>
                    <a:pt x="84" y="101"/>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3" name="Freeform 113"/>
            <p:cNvSpPr>
              <a:spLocks/>
            </p:cNvSpPr>
            <p:nvPr userDrawn="1"/>
          </p:nvSpPr>
          <p:spPr bwMode="gray">
            <a:xfrm>
              <a:off x="10039097" y="5399112"/>
              <a:ext cx="217417" cy="259570"/>
            </a:xfrm>
            <a:custGeom>
              <a:avLst/>
              <a:gdLst>
                <a:gd name="T0" fmla="*/ 84 w 84"/>
                <a:gd name="T1" fmla="*/ 101 h 101"/>
                <a:gd name="T2" fmla="*/ 23 w 84"/>
                <a:gd name="T3" fmla="*/ 0 h 101"/>
                <a:gd name="T4" fmla="*/ 0 w 84"/>
                <a:gd name="T5" fmla="*/ 101 h 101"/>
                <a:gd name="T6" fmla="*/ 84 w 84"/>
                <a:gd name="T7" fmla="*/ 101 h 101"/>
              </a:gdLst>
              <a:ahLst/>
              <a:cxnLst>
                <a:cxn ang="0">
                  <a:pos x="T0" y="T1"/>
                </a:cxn>
                <a:cxn ang="0">
                  <a:pos x="T2" y="T3"/>
                </a:cxn>
                <a:cxn ang="0">
                  <a:pos x="T4" y="T5"/>
                </a:cxn>
                <a:cxn ang="0">
                  <a:pos x="T6" y="T7"/>
                </a:cxn>
              </a:cxnLst>
              <a:rect l="0" t="0" r="r" b="b"/>
              <a:pathLst>
                <a:path w="84" h="101">
                  <a:moveTo>
                    <a:pt x="84" y="101"/>
                  </a:moveTo>
                  <a:cubicBezTo>
                    <a:pt x="84" y="101"/>
                    <a:pt x="49" y="42"/>
                    <a:pt x="23" y="0"/>
                  </a:cubicBezTo>
                  <a:cubicBezTo>
                    <a:pt x="4" y="21"/>
                    <a:pt x="0" y="69"/>
                    <a:pt x="0" y="101"/>
                  </a:cubicBezTo>
                  <a:lnTo>
                    <a:pt x="84" y="101"/>
                  </a:ln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4" name="Oval 114"/>
            <p:cNvSpPr>
              <a:spLocks noChangeArrowheads="1"/>
            </p:cNvSpPr>
            <p:nvPr userDrawn="1"/>
          </p:nvSpPr>
          <p:spPr bwMode="gray">
            <a:xfrm>
              <a:off x="10045752" y="5687523"/>
              <a:ext cx="206325" cy="204106"/>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5" name="Oval 115"/>
            <p:cNvSpPr>
              <a:spLocks noChangeArrowheads="1"/>
            </p:cNvSpPr>
            <p:nvPr userDrawn="1"/>
          </p:nvSpPr>
          <p:spPr bwMode="gray">
            <a:xfrm>
              <a:off x="10094560" y="5734112"/>
              <a:ext cx="106490" cy="110927"/>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6" name="Oval 116"/>
            <p:cNvSpPr>
              <a:spLocks noChangeArrowheads="1"/>
            </p:cNvSpPr>
            <p:nvPr userDrawn="1"/>
          </p:nvSpPr>
          <p:spPr bwMode="gray">
            <a:xfrm>
              <a:off x="10678037" y="5687523"/>
              <a:ext cx="206325" cy="204106"/>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7" name="Oval 117"/>
            <p:cNvSpPr>
              <a:spLocks noChangeArrowheads="1"/>
            </p:cNvSpPr>
            <p:nvPr userDrawn="1"/>
          </p:nvSpPr>
          <p:spPr bwMode="gray">
            <a:xfrm>
              <a:off x="10726845" y="5734112"/>
              <a:ext cx="108709" cy="110927"/>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8" name="Oval 118"/>
            <p:cNvSpPr>
              <a:spLocks noChangeArrowheads="1"/>
            </p:cNvSpPr>
            <p:nvPr userDrawn="1"/>
          </p:nvSpPr>
          <p:spPr bwMode="gray">
            <a:xfrm>
              <a:off x="10460620" y="5687523"/>
              <a:ext cx="204106" cy="204106"/>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9" name="Oval 119"/>
            <p:cNvSpPr>
              <a:spLocks noChangeArrowheads="1"/>
            </p:cNvSpPr>
            <p:nvPr userDrawn="1"/>
          </p:nvSpPr>
          <p:spPr bwMode="gray">
            <a:xfrm>
              <a:off x="10504991" y="5734112"/>
              <a:ext cx="110927" cy="110927"/>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0" name="Freeform 120"/>
            <p:cNvSpPr>
              <a:spLocks/>
            </p:cNvSpPr>
            <p:nvPr userDrawn="1"/>
          </p:nvSpPr>
          <p:spPr bwMode="gray">
            <a:xfrm>
              <a:off x="10094560" y="5749642"/>
              <a:ext cx="93179" cy="95397"/>
            </a:xfrm>
            <a:custGeom>
              <a:avLst/>
              <a:gdLst>
                <a:gd name="T0" fmla="*/ 21 w 36"/>
                <a:gd name="T1" fmla="*/ 37 h 37"/>
                <a:gd name="T2" fmla="*/ 36 w 36"/>
                <a:gd name="T3" fmla="*/ 31 h 37"/>
                <a:gd name="T4" fmla="*/ 6 w 36"/>
                <a:gd name="T5" fmla="*/ 0 h 37"/>
                <a:gd name="T6" fmla="*/ 0 w 36"/>
                <a:gd name="T7" fmla="*/ 15 h 37"/>
                <a:gd name="T8" fmla="*/ 21 w 36"/>
                <a:gd name="T9" fmla="*/ 37 h 37"/>
              </a:gdLst>
              <a:ahLst/>
              <a:cxnLst>
                <a:cxn ang="0">
                  <a:pos x="T0" y="T1"/>
                </a:cxn>
                <a:cxn ang="0">
                  <a:pos x="T2" y="T3"/>
                </a:cxn>
                <a:cxn ang="0">
                  <a:pos x="T4" y="T5"/>
                </a:cxn>
                <a:cxn ang="0">
                  <a:pos x="T6" y="T7"/>
                </a:cxn>
                <a:cxn ang="0">
                  <a:pos x="T8" y="T9"/>
                </a:cxn>
              </a:cxnLst>
              <a:rect l="0" t="0" r="r" b="b"/>
              <a:pathLst>
                <a:path w="36" h="37">
                  <a:moveTo>
                    <a:pt x="21" y="37"/>
                  </a:moveTo>
                  <a:cubicBezTo>
                    <a:pt x="27" y="37"/>
                    <a:pt x="32" y="34"/>
                    <a:pt x="36" y="31"/>
                  </a:cubicBezTo>
                  <a:cubicBezTo>
                    <a:pt x="6" y="0"/>
                    <a:pt x="6" y="0"/>
                    <a:pt x="6" y="0"/>
                  </a:cubicBezTo>
                  <a:cubicBezTo>
                    <a:pt x="2" y="4"/>
                    <a:pt x="0" y="10"/>
                    <a:pt x="0" y="15"/>
                  </a:cubicBezTo>
                  <a:cubicBezTo>
                    <a:pt x="0" y="27"/>
                    <a:pt x="9" y="37"/>
                    <a:pt x="21" y="37"/>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1" name="Freeform 121"/>
            <p:cNvSpPr>
              <a:spLocks/>
            </p:cNvSpPr>
            <p:nvPr userDrawn="1"/>
          </p:nvSpPr>
          <p:spPr bwMode="gray">
            <a:xfrm>
              <a:off x="10504991" y="5749642"/>
              <a:ext cx="95397" cy="95397"/>
            </a:xfrm>
            <a:custGeom>
              <a:avLst/>
              <a:gdLst>
                <a:gd name="T0" fmla="*/ 22 w 37"/>
                <a:gd name="T1" fmla="*/ 37 h 37"/>
                <a:gd name="T2" fmla="*/ 37 w 37"/>
                <a:gd name="T3" fmla="*/ 31 h 37"/>
                <a:gd name="T4" fmla="*/ 7 w 37"/>
                <a:gd name="T5" fmla="*/ 0 h 37"/>
                <a:gd name="T6" fmla="*/ 0 w 37"/>
                <a:gd name="T7" fmla="*/ 15 h 37"/>
                <a:gd name="T8" fmla="*/ 22 w 37"/>
                <a:gd name="T9" fmla="*/ 37 h 37"/>
              </a:gdLst>
              <a:ahLst/>
              <a:cxnLst>
                <a:cxn ang="0">
                  <a:pos x="T0" y="T1"/>
                </a:cxn>
                <a:cxn ang="0">
                  <a:pos x="T2" y="T3"/>
                </a:cxn>
                <a:cxn ang="0">
                  <a:pos x="T4" y="T5"/>
                </a:cxn>
                <a:cxn ang="0">
                  <a:pos x="T6" y="T7"/>
                </a:cxn>
                <a:cxn ang="0">
                  <a:pos x="T8" y="T9"/>
                </a:cxn>
              </a:cxnLst>
              <a:rect l="0" t="0" r="r" b="b"/>
              <a:pathLst>
                <a:path w="37" h="37">
                  <a:moveTo>
                    <a:pt x="22" y="37"/>
                  </a:moveTo>
                  <a:cubicBezTo>
                    <a:pt x="28" y="37"/>
                    <a:pt x="33" y="34"/>
                    <a:pt x="37" y="31"/>
                  </a:cubicBezTo>
                  <a:cubicBezTo>
                    <a:pt x="7" y="0"/>
                    <a:pt x="7" y="0"/>
                    <a:pt x="7" y="0"/>
                  </a:cubicBezTo>
                  <a:cubicBezTo>
                    <a:pt x="3" y="4"/>
                    <a:pt x="0" y="10"/>
                    <a:pt x="0" y="15"/>
                  </a:cubicBezTo>
                  <a:cubicBezTo>
                    <a:pt x="0" y="27"/>
                    <a:pt x="10" y="37"/>
                    <a:pt x="22" y="37"/>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2" name="Freeform 122"/>
            <p:cNvSpPr>
              <a:spLocks/>
            </p:cNvSpPr>
            <p:nvPr userDrawn="1"/>
          </p:nvSpPr>
          <p:spPr bwMode="gray">
            <a:xfrm>
              <a:off x="10726845" y="5749642"/>
              <a:ext cx="93179" cy="95397"/>
            </a:xfrm>
            <a:custGeom>
              <a:avLst/>
              <a:gdLst>
                <a:gd name="T0" fmla="*/ 21 w 36"/>
                <a:gd name="T1" fmla="*/ 37 h 37"/>
                <a:gd name="T2" fmla="*/ 36 w 36"/>
                <a:gd name="T3" fmla="*/ 31 h 37"/>
                <a:gd name="T4" fmla="*/ 6 w 36"/>
                <a:gd name="T5" fmla="*/ 0 h 37"/>
                <a:gd name="T6" fmla="*/ 0 w 36"/>
                <a:gd name="T7" fmla="*/ 15 h 37"/>
                <a:gd name="T8" fmla="*/ 21 w 36"/>
                <a:gd name="T9" fmla="*/ 37 h 37"/>
              </a:gdLst>
              <a:ahLst/>
              <a:cxnLst>
                <a:cxn ang="0">
                  <a:pos x="T0" y="T1"/>
                </a:cxn>
                <a:cxn ang="0">
                  <a:pos x="T2" y="T3"/>
                </a:cxn>
                <a:cxn ang="0">
                  <a:pos x="T4" y="T5"/>
                </a:cxn>
                <a:cxn ang="0">
                  <a:pos x="T6" y="T7"/>
                </a:cxn>
                <a:cxn ang="0">
                  <a:pos x="T8" y="T9"/>
                </a:cxn>
              </a:cxnLst>
              <a:rect l="0" t="0" r="r" b="b"/>
              <a:pathLst>
                <a:path w="36" h="37">
                  <a:moveTo>
                    <a:pt x="21" y="37"/>
                  </a:moveTo>
                  <a:cubicBezTo>
                    <a:pt x="27" y="37"/>
                    <a:pt x="32" y="34"/>
                    <a:pt x="36" y="31"/>
                  </a:cubicBezTo>
                  <a:cubicBezTo>
                    <a:pt x="6" y="0"/>
                    <a:pt x="6" y="0"/>
                    <a:pt x="6" y="0"/>
                  </a:cubicBezTo>
                  <a:cubicBezTo>
                    <a:pt x="2" y="4"/>
                    <a:pt x="0" y="10"/>
                    <a:pt x="0" y="15"/>
                  </a:cubicBezTo>
                  <a:cubicBezTo>
                    <a:pt x="0" y="27"/>
                    <a:pt x="9" y="37"/>
                    <a:pt x="21" y="37"/>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3" name="Line 123"/>
            <p:cNvSpPr>
              <a:spLocks noChangeShapeType="1"/>
            </p:cNvSpPr>
            <p:nvPr userDrawn="1"/>
          </p:nvSpPr>
          <p:spPr bwMode="gray">
            <a:xfrm>
              <a:off x="9819461" y="5705271"/>
              <a:ext cx="113146" cy="0"/>
            </a:xfrm>
            <a:prstGeom prst="line">
              <a:avLst/>
            </a:prstGeom>
            <a:noFill/>
            <a:ln w="9525" cap="rnd">
              <a:solidFill>
                <a:srgbClr val="00205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765"/>
            </a:p>
          </p:txBody>
        </p:sp>
        <p:sp>
          <p:nvSpPr>
            <p:cNvPr id="834" name="Line 124"/>
            <p:cNvSpPr>
              <a:spLocks noChangeShapeType="1"/>
            </p:cNvSpPr>
            <p:nvPr userDrawn="1"/>
          </p:nvSpPr>
          <p:spPr bwMode="gray">
            <a:xfrm>
              <a:off x="9819461" y="5745205"/>
              <a:ext cx="113146" cy="0"/>
            </a:xfrm>
            <a:prstGeom prst="line">
              <a:avLst/>
            </a:prstGeom>
            <a:noFill/>
            <a:ln w="9525" cap="rnd">
              <a:solidFill>
                <a:srgbClr val="00205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765"/>
            </a:p>
          </p:txBody>
        </p:sp>
        <p:sp>
          <p:nvSpPr>
            <p:cNvPr id="835" name="Freeform 125"/>
            <p:cNvSpPr>
              <a:spLocks/>
            </p:cNvSpPr>
            <p:nvPr userDrawn="1"/>
          </p:nvSpPr>
          <p:spPr bwMode="gray">
            <a:xfrm>
              <a:off x="9775090" y="5399112"/>
              <a:ext cx="246258" cy="259570"/>
            </a:xfrm>
            <a:custGeom>
              <a:avLst/>
              <a:gdLst>
                <a:gd name="T0" fmla="*/ 18 w 96"/>
                <a:gd name="T1" fmla="*/ 0 h 101"/>
                <a:gd name="T2" fmla="*/ 0 w 96"/>
                <a:gd name="T3" fmla="*/ 101 h 101"/>
                <a:gd name="T4" fmla="*/ 78 w 96"/>
                <a:gd name="T5" fmla="*/ 101 h 101"/>
                <a:gd name="T6" fmla="*/ 96 w 96"/>
                <a:gd name="T7" fmla="*/ 0 h 101"/>
                <a:gd name="T8" fmla="*/ 18 w 96"/>
                <a:gd name="T9" fmla="*/ 0 h 101"/>
              </a:gdLst>
              <a:ahLst/>
              <a:cxnLst>
                <a:cxn ang="0">
                  <a:pos x="T0" y="T1"/>
                </a:cxn>
                <a:cxn ang="0">
                  <a:pos x="T2" y="T3"/>
                </a:cxn>
                <a:cxn ang="0">
                  <a:pos x="T4" y="T5"/>
                </a:cxn>
                <a:cxn ang="0">
                  <a:pos x="T6" y="T7"/>
                </a:cxn>
                <a:cxn ang="0">
                  <a:pos x="T8" y="T9"/>
                </a:cxn>
              </a:cxnLst>
              <a:rect l="0" t="0" r="r" b="b"/>
              <a:pathLst>
                <a:path w="96" h="101">
                  <a:moveTo>
                    <a:pt x="18" y="0"/>
                  </a:moveTo>
                  <a:cubicBezTo>
                    <a:pt x="5" y="28"/>
                    <a:pt x="1" y="69"/>
                    <a:pt x="0" y="101"/>
                  </a:cubicBezTo>
                  <a:cubicBezTo>
                    <a:pt x="78" y="101"/>
                    <a:pt x="78" y="101"/>
                    <a:pt x="78" y="101"/>
                  </a:cubicBezTo>
                  <a:cubicBezTo>
                    <a:pt x="79" y="69"/>
                    <a:pt x="83" y="28"/>
                    <a:pt x="96" y="0"/>
                  </a:cubicBezTo>
                  <a:lnTo>
                    <a:pt x="18"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6" name="Freeform 126"/>
            <p:cNvSpPr>
              <a:spLocks/>
            </p:cNvSpPr>
            <p:nvPr userDrawn="1"/>
          </p:nvSpPr>
          <p:spPr bwMode="gray">
            <a:xfrm>
              <a:off x="9775090" y="5399112"/>
              <a:ext cx="204106" cy="259570"/>
            </a:xfrm>
            <a:custGeom>
              <a:avLst/>
              <a:gdLst>
                <a:gd name="T0" fmla="*/ 18 w 79"/>
                <a:gd name="T1" fmla="*/ 0 h 101"/>
                <a:gd name="T2" fmla="*/ 0 w 79"/>
                <a:gd name="T3" fmla="*/ 101 h 101"/>
                <a:gd name="T4" fmla="*/ 78 w 79"/>
                <a:gd name="T5" fmla="*/ 101 h 101"/>
                <a:gd name="T6" fmla="*/ 18 w 79"/>
                <a:gd name="T7" fmla="*/ 0 h 101"/>
              </a:gdLst>
              <a:ahLst/>
              <a:cxnLst>
                <a:cxn ang="0">
                  <a:pos x="T0" y="T1"/>
                </a:cxn>
                <a:cxn ang="0">
                  <a:pos x="T2" y="T3"/>
                </a:cxn>
                <a:cxn ang="0">
                  <a:pos x="T4" y="T5"/>
                </a:cxn>
                <a:cxn ang="0">
                  <a:pos x="T6" y="T7"/>
                </a:cxn>
              </a:cxnLst>
              <a:rect l="0" t="0" r="r" b="b"/>
              <a:pathLst>
                <a:path w="79" h="101">
                  <a:moveTo>
                    <a:pt x="18" y="0"/>
                  </a:moveTo>
                  <a:cubicBezTo>
                    <a:pt x="5" y="28"/>
                    <a:pt x="1" y="69"/>
                    <a:pt x="0" y="101"/>
                  </a:cubicBezTo>
                  <a:cubicBezTo>
                    <a:pt x="78" y="101"/>
                    <a:pt x="78" y="101"/>
                    <a:pt x="78" y="101"/>
                  </a:cubicBezTo>
                  <a:cubicBezTo>
                    <a:pt x="79" y="69"/>
                    <a:pt x="18" y="0"/>
                    <a:pt x="18" y="0"/>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7" name="Line 127"/>
            <p:cNvSpPr>
              <a:spLocks noChangeShapeType="1"/>
            </p:cNvSpPr>
            <p:nvPr userDrawn="1"/>
          </p:nvSpPr>
          <p:spPr bwMode="gray">
            <a:xfrm>
              <a:off x="9539924" y="4327555"/>
              <a:ext cx="0" cy="399338"/>
            </a:xfrm>
            <a:prstGeom prst="line">
              <a:avLst/>
            </a:prstGeom>
            <a:noFill/>
            <a:ln w="17463" cap="rnd">
              <a:solidFill>
                <a:srgbClr val="73737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765"/>
            </a:p>
          </p:txBody>
        </p:sp>
        <p:sp>
          <p:nvSpPr>
            <p:cNvPr id="838" name="Line 128"/>
            <p:cNvSpPr>
              <a:spLocks noChangeShapeType="1"/>
            </p:cNvSpPr>
            <p:nvPr userDrawn="1"/>
          </p:nvSpPr>
          <p:spPr bwMode="gray">
            <a:xfrm flipV="1">
              <a:off x="10047971" y="4831165"/>
              <a:ext cx="141987" cy="137550"/>
            </a:xfrm>
            <a:prstGeom prst="line">
              <a:avLst/>
            </a:prstGeom>
            <a:noFill/>
            <a:ln w="34925" cap="rnd">
              <a:solidFill>
                <a:srgbClr val="93939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765"/>
            </a:p>
          </p:txBody>
        </p:sp>
        <p:sp>
          <p:nvSpPr>
            <p:cNvPr id="839" name="Freeform 129"/>
            <p:cNvSpPr>
              <a:spLocks/>
            </p:cNvSpPr>
            <p:nvPr userDrawn="1"/>
          </p:nvSpPr>
          <p:spPr bwMode="gray">
            <a:xfrm>
              <a:off x="9506646" y="4753516"/>
              <a:ext cx="150861" cy="110927"/>
            </a:xfrm>
            <a:custGeom>
              <a:avLst/>
              <a:gdLst>
                <a:gd name="T0" fmla="*/ 43 w 58"/>
                <a:gd name="T1" fmla="*/ 25 h 43"/>
                <a:gd name="T2" fmla="*/ 25 w 58"/>
                <a:gd name="T3" fmla="*/ 7 h 43"/>
                <a:gd name="T4" fmla="*/ 26 w 58"/>
                <a:gd name="T5" fmla="*/ 0 h 43"/>
                <a:gd name="T6" fmla="*/ 3 w 58"/>
                <a:gd name="T7" fmla="*/ 0 h 43"/>
                <a:gd name="T8" fmla="*/ 0 w 58"/>
                <a:gd name="T9" fmla="*/ 14 h 43"/>
                <a:gd name="T10" fmla="*/ 29 w 58"/>
                <a:gd name="T11" fmla="*/ 43 h 43"/>
                <a:gd name="T12" fmla="*/ 58 w 58"/>
                <a:gd name="T13" fmla="*/ 16 h 43"/>
                <a:gd name="T14" fmla="*/ 43 w 58"/>
                <a:gd name="T15" fmla="*/ 25 h 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43">
                  <a:moveTo>
                    <a:pt x="43" y="25"/>
                  </a:moveTo>
                  <a:cubicBezTo>
                    <a:pt x="33" y="25"/>
                    <a:pt x="25" y="17"/>
                    <a:pt x="25" y="7"/>
                  </a:cubicBezTo>
                  <a:cubicBezTo>
                    <a:pt x="25" y="4"/>
                    <a:pt x="25" y="2"/>
                    <a:pt x="26" y="0"/>
                  </a:cubicBezTo>
                  <a:cubicBezTo>
                    <a:pt x="3" y="0"/>
                    <a:pt x="3" y="0"/>
                    <a:pt x="3" y="0"/>
                  </a:cubicBezTo>
                  <a:cubicBezTo>
                    <a:pt x="1" y="4"/>
                    <a:pt x="0" y="9"/>
                    <a:pt x="0" y="14"/>
                  </a:cubicBezTo>
                  <a:cubicBezTo>
                    <a:pt x="0" y="30"/>
                    <a:pt x="13" y="43"/>
                    <a:pt x="29" y="43"/>
                  </a:cubicBezTo>
                  <a:cubicBezTo>
                    <a:pt x="45" y="43"/>
                    <a:pt x="57" y="31"/>
                    <a:pt x="58" y="16"/>
                  </a:cubicBezTo>
                  <a:cubicBezTo>
                    <a:pt x="55" y="21"/>
                    <a:pt x="49" y="25"/>
                    <a:pt x="43" y="25"/>
                  </a:cubicBez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40" name="Oval 130"/>
            <p:cNvSpPr>
              <a:spLocks noChangeArrowheads="1"/>
            </p:cNvSpPr>
            <p:nvPr userDrawn="1"/>
          </p:nvSpPr>
          <p:spPr bwMode="gray">
            <a:xfrm>
              <a:off x="9502209" y="4693615"/>
              <a:ext cx="79868" cy="77649"/>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41" name="Oval 131"/>
            <p:cNvSpPr>
              <a:spLocks noChangeArrowheads="1"/>
            </p:cNvSpPr>
            <p:nvPr userDrawn="1"/>
          </p:nvSpPr>
          <p:spPr bwMode="gray">
            <a:xfrm>
              <a:off x="9524394" y="4715800"/>
              <a:ext cx="33278" cy="33278"/>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42" name="Rectangle 132"/>
            <p:cNvSpPr>
              <a:spLocks noChangeArrowheads="1"/>
            </p:cNvSpPr>
            <p:nvPr userDrawn="1"/>
          </p:nvSpPr>
          <p:spPr bwMode="gray">
            <a:xfrm>
              <a:off x="8758997" y="4465105"/>
              <a:ext cx="215199" cy="55464"/>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43" name="Rectangle 133"/>
            <p:cNvSpPr>
              <a:spLocks noChangeArrowheads="1"/>
            </p:cNvSpPr>
            <p:nvPr userDrawn="1"/>
          </p:nvSpPr>
          <p:spPr bwMode="gray">
            <a:xfrm>
              <a:off x="8758997" y="4520569"/>
              <a:ext cx="215199" cy="4414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44" name="Freeform 134"/>
            <p:cNvSpPr>
              <a:spLocks/>
            </p:cNvSpPr>
            <p:nvPr userDrawn="1"/>
          </p:nvSpPr>
          <p:spPr bwMode="gray">
            <a:xfrm>
              <a:off x="8974196" y="4962059"/>
              <a:ext cx="676656" cy="297285"/>
            </a:xfrm>
            <a:custGeom>
              <a:avLst/>
              <a:gdLst>
                <a:gd name="T0" fmla="*/ 147 w 263"/>
                <a:gd name="T1" fmla="*/ 116 h 116"/>
                <a:gd name="T2" fmla="*/ 0 w 263"/>
                <a:gd name="T3" fmla="*/ 116 h 116"/>
                <a:gd name="T4" fmla="*/ 0 w 263"/>
                <a:gd name="T5" fmla="*/ 0 h 116"/>
                <a:gd name="T6" fmla="*/ 263 w 263"/>
                <a:gd name="T7" fmla="*/ 0 h 116"/>
                <a:gd name="T8" fmla="*/ 147 w 263"/>
                <a:gd name="T9" fmla="*/ 116 h 116"/>
              </a:gdLst>
              <a:ahLst/>
              <a:cxnLst>
                <a:cxn ang="0">
                  <a:pos x="T0" y="T1"/>
                </a:cxn>
                <a:cxn ang="0">
                  <a:pos x="T2" y="T3"/>
                </a:cxn>
                <a:cxn ang="0">
                  <a:pos x="T4" y="T5"/>
                </a:cxn>
                <a:cxn ang="0">
                  <a:pos x="T6" y="T7"/>
                </a:cxn>
                <a:cxn ang="0">
                  <a:pos x="T8" y="T9"/>
                </a:cxn>
              </a:cxnLst>
              <a:rect l="0" t="0" r="r" b="b"/>
              <a:pathLst>
                <a:path w="263" h="116">
                  <a:moveTo>
                    <a:pt x="147" y="116"/>
                  </a:moveTo>
                  <a:cubicBezTo>
                    <a:pt x="0" y="116"/>
                    <a:pt x="0" y="116"/>
                    <a:pt x="0" y="116"/>
                  </a:cubicBezTo>
                  <a:cubicBezTo>
                    <a:pt x="0" y="0"/>
                    <a:pt x="0" y="0"/>
                    <a:pt x="0" y="0"/>
                  </a:cubicBezTo>
                  <a:cubicBezTo>
                    <a:pt x="263" y="0"/>
                    <a:pt x="263" y="0"/>
                    <a:pt x="263" y="0"/>
                  </a:cubicBezTo>
                  <a:cubicBezTo>
                    <a:pt x="263" y="64"/>
                    <a:pt x="211" y="116"/>
                    <a:pt x="147" y="116"/>
                  </a:cubicBez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45" name="Freeform 135"/>
            <p:cNvSpPr>
              <a:spLocks/>
            </p:cNvSpPr>
            <p:nvPr userDrawn="1"/>
          </p:nvSpPr>
          <p:spPr bwMode="gray">
            <a:xfrm>
              <a:off x="7700751" y="5241595"/>
              <a:ext cx="1754868" cy="297285"/>
            </a:xfrm>
            <a:custGeom>
              <a:avLst/>
              <a:gdLst>
                <a:gd name="T0" fmla="*/ 565 w 682"/>
                <a:gd name="T1" fmla="*/ 116 h 116"/>
                <a:gd name="T2" fmla="*/ 682 w 682"/>
                <a:gd name="T3" fmla="*/ 0 h 116"/>
                <a:gd name="T4" fmla="*/ 0 w 682"/>
                <a:gd name="T5" fmla="*/ 0 h 116"/>
                <a:gd name="T6" fmla="*/ 196 w 682"/>
                <a:gd name="T7" fmla="*/ 116 h 116"/>
                <a:gd name="T8" fmla="*/ 565 w 682"/>
                <a:gd name="T9" fmla="*/ 116 h 116"/>
              </a:gdLst>
              <a:ahLst/>
              <a:cxnLst>
                <a:cxn ang="0">
                  <a:pos x="T0" y="T1"/>
                </a:cxn>
                <a:cxn ang="0">
                  <a:pos x="T2" y="T3"/>
                </a:cxn>
                <a:cxn ang="0">
                  <a:pos x="T4" y="T5"/>
                </a:cxn>
                <a:cxn ang="0">
                  <a:pos x="T6" y="T7"/>
                </a:cxn>
                <a:cxn ang="0">
                  <a:pos x="T8" y="T9"/>
                </a:cxn>
              </a:cxnLst>
              <a:rect l="0" t="0" r="r" b="b"/>
              <a:pathLst>
                <a:path w="682" h="116">
                  <a:moveTo>
                    <a:pt x="565" y="116"/>
                  </a:moveTo>
                  <a:cubicBezTo>
                    <a:pt x="630" y="116"/>
                    <a:pt x="682" y="64"/>
                    <a:pt x="682" y="0"/>
                  </a:cubicBezTo>
                  <a:cubicBezTo>
                    <a:pt x="0" y="0"/>
                    <a:pt x="0" y="0"/>
                    <a:pt x="0" y="0"/>
                  </a:cubicBezTo>
                  <a:cubicBezTo>
                    <a:pt x="196" y="116"/>
                    <a:pt x="196" y="116"/>
                    <a:pt x="196" y="116"/>
                  </a:cubicBezTo>
                  <a:lnTo>
                    <a:pt x="565" y="116"/>
                  </a:lnTo>
                  <a:close/>
                </a:path>
              </a:pathLst>
            </a:custGeom>
            <a:solidFill>
              <a:srgbClr val="BA6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46" name="Rectangle 136"/>
            <p:cNvSpPr>
              <a:spLocks noChangeArrowheads="1"/>
            </p:cNvSpPr>
            <p:nvPr userDrawn="1"/>
          </p:nvSpPr>
          <p:spPr bwMode="gray">
            <a:xfrm>
              <a:off x="7700751" y="5175039"/>
              <a:ext cx="1754868" cy="66556"/>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47" name="Oval 137"/>
            <p:cNvSpPr>
              <a:spLocks noChangeArrowheads="1"/>
            </p:cNvSpPr>
            <p:nvPr userDrawn="1"/>
          </p:nvSpPr>
          <p:spPr bwMode="gray">
            <a:xfrm>
              <a:off x="8250950" y="5339211"/>
              <a:ext cx="77649" cy="75431"/>
            </a:xfrm>
            <a:prstGeom prst="ellipse">
              <a:avLst/>
            </a:pr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48" name="Oval 138"/>
            <p:cNvSpPr>
              <a:spLocks noChangeArrowheads="1"/>
            </p:cNvSpPr>
            <p:nvPr userDrawn="1"/>
          </p:nvSpPr>
          <p:spPr bwMode="gray">
            <a:xfrm>
              <a:off x="8392937" y="5339211"/>
              <a:ext cx="79868" cy="75431"/>
            </a:xfrm>
            <a:prstGeom prst="ellipse">
              <a:avLst/>
            </a:pr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49" name="Oval 139"/>
            <p:cNvSpPr>
              <a:spLocks noChangeArrowheads="1"/>
            </p:cNvSpPr>
            <p:nvPr userDrawn="1"/>
          </p:nvSpPr>
          <p:spPr bwMode="gray">
            <a:xfrm>
              <a:off x="8537142" y="5339211"/>
              <a:ext cx="77649" cy="75431"/>
            </a:xfrm>
            <a:prstGeom prst="ellipse">
              <a:avLst/>
            </a:pr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50" name="Rectangle 140"/>
            <p:cNvSpPr>
              <a:spLocks noChangeArrowheads="1"/>
            </p:cNvSpPr>
            <p:nvPr userDrawn="1"/>
          </p:nvSpPr>
          <p:spPr bwMode="gray">
            <a:xfrm>
              <a:off x="8330818" y="4962059"/>
              <a:ext cx="212980" cy="212980"/>
            </a:xfrm>
            <a:prstGeom prst="rect">
              <a:avLst/>
            </a:prstGeom>
            <a:solidFill>
              <a:srgbClr val="7373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51" name="Rectangle 141"/>
            <p:cNvSpPr>
              <a:spLocks noChangeArrowheads="1"/>
            </p:cNvSpPr>
            <p:nvPr userDrawn="1"/>
          </p:nvSpPr>
          <p:spPr bwMode="gray">
            <a:xfrm>
              <a:off x="8117838" y="4962059"/>
              <a:ext cx="212980" cy="21298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52" name="Rectangle 142"/>
            <p:cNvSpPr>
              <a:spLocks noChangeArrowheads="1"/>
            </p:cNvSpPr>
            <p:nvPr userDrawn="1"/>
          </p:nvSpPr>
          <p:spPr bwMode="gray">
            <a:xfrm>
              <a:off x="8117838" y="4749079"/>
              <a:ext cx="212980" cy="212980"/>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53" name="Rectangle 143"/>
            <p:cNvSpPr>
              <a:spLocks noChangeArrowheads="1"/>
            </p:cNvSpPr>
            <p:nvPr userDrawn="1"/>
          </p:nvSpPr>
          <p:spPr bwMode="gray">
            <a:xfrm>
              <a:off x="8543798" y="4962059"/>
              <a:ext cx="215199" cy="212980"/>
            </a:xfrm>
            <a:prstGeom prst="rect">
              <a:avLst/>
            </a:prstGeom>
            <a:solidFill>
              <a:srgbClr val="00136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54" name="Rectangle 144"/>
            <p:cNvSpPr>
              <a:spLocks noChangeArrowheads="1"/>
            </p:cNvSpPr>
            <p:nvPr userDrawn="1"/>
          </p:nvSpPr>
          <p:spPr bwMode="gray">
            <a:xfrm>
              <a:off x="8758997" y="4962059"/>
              <a:ext cx="215199" cy="212980"/>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55" name="Rectangle 145"/>
            <p:cNvSpPr>
              <a:spLocks noChangeArrowheads="1"/>
            </p:cNvSpPr>
            <p:nvPr userDrawn="1"/>
          </p:nvSpPr>
          <p:spPr bwMode="gray">
            <a:xfrm>
              <a:off x="8330818" y="4749079"/>
              <a:ext cx="212980" cy="212980"/>
            </a:xfrm>
            <a:prstGeom prst="rect">
              <a:avLst/>
            </a:prstGeom>
            <a:solidFill>
              <a:srgbClr val="00136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56" name="Rectangle 146"/>
            <p:cNvSpPr>
              <a:spLocks noChangeArrowheads="1"/>
            </p:cNvSpPr>
            <p:nvPr userDrawn="1"/>
          </p:nvSpPr>
          <p:spPr bwMode="gray">
            <a:xfrm>
              <a:off x="8543798" y="4749079"/>
              <a:ext cx="215199" cy="212980"/>
            </a:xfrm>
            <a:prstGeom prst="rect">
              <a:avLst/>
            </a:prstGeom>
            <a:solidFill>
              <a:srgbClr val="F084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57" name="Rectangle 147"/>
            <p:cNvSpPr>
              <a:spLocks noChangeArrowheads="1"/>
            </p:cNvSpPr>
            <p:nvPr userDrawn="1"/>
          </p:nvSpPr>
          <p:spPr bwMode="gray">
            <a:xfrm>
              <a:off x="8829990" y="4593780"/>
              <a:ext cx="53245" cy="29728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58" name="Freeform 148"/>
            <p:cNvSpPr>
              <a:spLocks/>
            </p:cNvSpPr>
            <p:nvPr userDrawn="1"/>
          </p:nvSpPr>
          <p:spPr bwMode="gray">
            <a:xfrm>
              <a:off x="8171083" y="5476761"/>
              <a:ext cx="1135895" cy="66556"/>
            </a:xfrm>
            <a:custGeom>
              <a:avLst/>
              <a:gdLst>
                <a:gd name="T0" fmla="*/ 435 w 441"/>
                <a:gd name="T1" fmla="*/ 0 h 26"/>
                <a:gd name="T2" fmla="*/ 388 w 441"/>
                <a:gd name="T3" fmla="*/ 0 h 26"/>
                <a:gd name="T4" fmla="*/ 341 w 441"/>
                <a:gd name="T5" fmla="*/ 0 h 26"/>
                <a:gd name="T6" fmla="*/ 341 w 441"/>
                <a:gd name="T7" fmla="*/ 0 h 26"/>
                <a:gd name="T8" fmla="*/ 341 w 441"/>
                <a:gd name="T9" fmla="*/ 0 h 26"/>
                <a:gd name="T10" fmla="*/ 294 w 441"/>
                <a:gd name="T11" fmla="*/ 0 h 26"/>
                <a:gd name="T12" fmla="*/ 294 w 441"/>
                <a:gd name="T13" fmla="*/ 0 h 26"/>
                <a:gd name="T14" fmla="*/ 294 w 441"/>
                <a:gd name="T15" fmla="*/ 0 h 26"/>
                <a:gd name="T16" fmla="*/ 247 w 441"/>
                <a:gd name="T17" fmla="*/ 0 h 26"/>
                <a:gd name="T18" fmla="*/ 247 w 441"/>
                <a:gd name="T19" fmla="*/ 1 h 26"/>
                <a:gd name="T20" fmla="*/ 247 w 441"/>
                <a:gd name="T21" fmla="*/ 0 h 26"/>
                <a:gd name="T22" fmla="*/ 200 w 441"/>
                <a:gd name="T23" fmla="*/ 0 h 26"/>
                <a:gd name="T24" fmla="*/ 200 w 441"/>
                <a:gd name="T25" fmla="*/ 1 h 26"/>
                <a:gd name="T26" fmla="*/ 200 w 441"/>
                <a:gd name="T27" fmla="*/ 0 h 26"/>
                <a:gd name="T28" fmla="*/ 200 w 441"/>
                <a:gd name="T29" fmla="*/ 0 h 26"/>
                <a:gd name="T30" fmla="*/ 200 w 441"/>
                <a:gd name="T31" fmla="*/ 1 h 26"/>
                <a:gd name="T32" fmla="*/ 200 w 441"/>
                <a:gd name="T33" fmla="*/ 0 h 26"/>
                <a:gd name="T34" fmla="*/ 153 w 441"/>
                <a:gd name="T35" fmla="*/ 0 h 26"/>
                <a:gd name="T36" fmla="*/ 153 w 441"/>
                <a:gd name="T37" fmla="*/ 1 h 26"/>
                <a:gd name="T38" fmla="*/ 153 w 441"/>
                <a:gd name="T39" fmla="*/ 0 h 26"/>
                <a:gd name="T40" fmla="*/ 153 w 441"/>
                <a:gd name="T41" fmla="*/ 1 h 26"/>
                <a:gd name="T42" fmla="*/ 153 w 441"/>
                <a:gd name="T43" fmla="*/ 0 h 26"/>
                <a:gd name="T44" fmla="*/ 106 w 441"/>
                <a:gd name="T45" fmla="*/ 0 h 26"/>
                <a:gd name="T46" fmla="*/ 106 w 441"/>
                <a:gd name="T47" fmla="*/ 1 h 26"/>
                <a:gd name="T48" fmla="*/ 106 w 441"/>
                <a:gd name="T49" fmla="*/ 0 h 26"/>
                <a:gd name="T50" fmla="*/ 106 w 441"/>
                <a:gd name="T51" fmla="*/ 1 h 26"/>
                <a:gd name="T52" fmla="*/ 106 w 441"/>
                <a:gd name="T53" fmla="*/ 0 h 26"/>
                <a:gd name="T54" fmla="*/ 59 w 441"/>
                <a:gd name="T55" fmla="*/ 0 h 26"/>
                <a:gd name="T56" fmla="*/ 59 w 441"/>
                <a:gd name="T57" fmla="*/ 1 h 26"/>
                <a:gd name="T58" fmla="*/ 59 w 441"/>
                <a:gd name="T59" fmla="*/ 1 h 26"/>
                <a:gd name="T60" fmla="*/ 59 w 441"/>
                <a:gd name="T61" fmla="*/ 0 h 26"/>
                <a:gd name="T62" fmla="*/ 59 w 441"/>
                <a:gd name="T63" fmla="*/ 0 h 26"/>
                <a:gd name="T64" fmla="*/ 32 w 441"/>
                <a:gd name="T65" fmla="*/ 17 h 26"/>
                <a:gd name="T66" fmla="*/ 32 w 441"/>
                <a:gd name="T67" fmla="*/ 17 h 26"/>
                <a:gd name="T68" fmla="*/ 12 w 441"/>
                <a:gd name="T69" fmla="*/ 0 h 26"/>
                <a:gd name="T70" fmla="*/ 0 w 441"/>
                <a:gd name="T71" fmla="*/ 15 h 26"/>
                <a:gd name="T72" fmla="*/ 13 w 441"/>
                <a:gd name="T73" fmla="*/ 26 h 26"/>
                <a:gd name="T74" fmla="*/ 37 w 441"/>
                <a:gd name="T75" fmla="*/ 26 h 26"/>
                <a:gd name="T76" fmla="*/ 288 w 441"/>
                <a:gd name="T77" fmla="*/ 26 h 26"/>
                <a:gd name="T78" fmla="*/ 382 w 441"/>
                <a:gd name="T79" fmla="*/ 26 h 26"/>
                <a:gd name="T80" fmla="*/ 441 w 441"/>
                <a:gd name="T81" fmla="*/ 10 h 26"/>
                <a:gd name="T82" fmla="*/ 435 w 441"/>
                <a:gd name="T83"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41" h="26">
                  <a:moveTo>
                    <a:pt x="435" y="0"/>
                  </a:moveTo>
                  <a:cubicBezTo>
                    <a:pt x="428" y="23"/>
                    <a:pt x="395" y="23"/>
                    <a:pt x="388" y="0"/>
                  </a:cubicBezTo>
                  <a:cubicBezTo>
                    <a:pt x="382" y="20"/>
                    <a:pt x="343" y="26"/>
                    <a:pt x="341" y="0"/>
                  </a:cubicBezTo>
                  <a:cubicBezTo>
                    <a:pt x="341" y="0"/>
                    <a:pt x="341" y="0"/>
                    <a:pt x="341" y="0"/>
                  </a:cubicBezTo>
                  <a:cubicBezTo>
                    <a:pt x="341" y="0"/>
                    <a:pt x="341" y="0"/>
                    <a:pt x="341" y="0"/>
                  </a:cubicBezTo>
                  <a:cubicBezTo>
                    <a:pt x="334" y="23"/>
                    <a:pt x="301" y="23"/>
                    <a:pt x="294" y="0"/>
                  </a:cubicBezTo>
                  <a:cubicBezTo>
                    <a:pt x="294" y="0"/>
                    <a:pt x="294" y="0"/>
                    <a:pt x="294" y="0"/>
                  </a:cubicBezTo>
                  <a:cubicBezTo>
                    <a:pt x="294" y="0"/>
                    <a:pt x="294" y="0"/>
                    <a:pt x="294" y="0"/>
                  </a:cubicBezTo>
                  <a:cubicBezTo>
                    <a:pt x="287" y="23"/>
                    <a:pt x="254" y="23"/>
                    <a:pt x="247" y="0"/>
                  </a:cubicBezTo>
                  <a:cubicBezTo>
                    <a:pt x="247" y="1"/>
                    <a:pt x="247" y="1"/>
                    <a:pt x="247" y="1"/>
                  </a:cubicBezTo>
                  <a:cubicBezTo>
                    <a:pt x="247" y="0"/>
                    <a:pt x="247" y="0"/>
                    <a:pt x="247" y="0"/>
                  </a:cubicBezTo>
                  <a:cubicBezTo>
                    <a:pt x="240" y="23"/>
                    <a:pt x="207" y="23"/>
                    <a:pt x="200" y="0"/>
                  </a:cubicBezTo>
                  <a:cubicBezTo>
                    <a:pt x="200" y="1"/>
                    <a:pt x="200" y="1"/>
                    <a:pt x="200" y="1"/>
                  </a:cubicBezTo>
                  <a:cubicBezTo>
                    <a:pt x="200" y="0"/>
                    <a:pt x="200" y="0"/>
                    <a:pt x="200" y="0"/>
                  </a:cubicBezTo>
                  <a:cubicBezTo>
                    <a:pt x="200" y="0"/>
                    <a:pt x="200" y="0"/>
                    <a:pt x="200" y="0"/>
                  </a:cubicBezTo>
                  <a:cubicBezTo>
                    <a:pt x="200" y="1"/>
                    <a:pt x="200" y="1"/>
                    <a:pt x="200" y="1"/>
                  </a:cubicBezTo>
                  <a:cubicBezTo>
                    <a:pt x="200" y="1"/>
                    <a:pt x="200" y="1"/>
                    <a:pt x="200" y="0"/>
                  </a:cubicBezTo>
                  <a:cubicBezTo>
                    <a:pt x="193" y="23"/>
                    <a:pt x="160" y="23"/>
                    <a:pt x="153" y="0"/>
                  </a:cubicBezTo>
                  <a:cubicBezTo>
                    <a:pt x="153" y="1"/>
                    <a:pt x="153" y="1"/>
                    <a:pt x="153" y="1"/>
                  </a:cubicBezTo>
                  <a:cubicBezTo>
                    <a:pt x="153" y="0"/>
                    <a:pt x="153" y="0"/>
                    <a:pt x="153" y="0"/>
                  </a:cubicBezTo>
                  <a:cubicBezTo>
                    <a:pt x="153" y="1"/>
                    <a:pt x="153" y="1"/>
                    <a:pt x="153" y="1"/>
                  </a:cubicBezTo>
                  <a:cubicBezTo>
                    <a:pt x="153" y="1"/>
                    <a:pt x="153" y="1"/>
                    <a:pt x="153" y="0"/>
                  </a:cubicBezTo>
                  <a:cubicBezTo>
                    <a:pt x="146" y="22"/>
                    <a:pt x="113" y="23"/>
                    <a:pt x="106" y="0"/>
                  </a:cubicBezTo>
                  <a:cubicBezTo>
                    <a:pt x="106" y="0"/>
                    <a:pt x="106" y="1"/>
                    <a:pt x="106" y="1"/>
                  </a:cubicBezTo>
                  <a:cubicBezTo>
                    <a:pt x="106" y="1"/>
                    <a:pt x="106" y="1"/>
                    <a:pt x="106" y="0"/>
                  </a:cubicBezTo>
                  <a:cubicBezTo>
                    <a:pt x="106" y="1"/>
                    <a:pt x="106" y="1"/>
                    <a:pt x="106" y="1"/>
                  </a:cubicBezTo>
                  <a:cubicBezTo>
                    <a:pt x="106" y="0"/>
                    <a:pt x="106" y="0"/>
                    <a:pt x="106" y="0"/>
                  </a:cubicBezTo>
                  <a:cubicBezTo>
                    <a:pt x="99" y="23"/>
                    <a:pt x="66" y="23"/>
                    <a:pt x="59" y="0"/>
                  </a:cubicBezTo>
                  <a:cubicBezTo>
                    <a:pt x="59" y="1"/>
                    <a:pt x="59" y="1"/>
                    <a:pt x="59" y="1"/>
                  </a:cubicBezTo>
                  <a:cubicBezTo>
                    <a:pt x="59" y="1"/>
                    <a:pt x="59" y="1"/>
                    <a:pt x="59" y="1"/>
                  </a:cubicBezTo>
                  <a:cubicBezTo>
                    <a:pt x="59" y="0"/>
                    <a:pt x="59" y="0"/>
                    <a:pt x="59" y="0"/>
                  </a:cubicBezTo>
                  <a:cubicBezTo>
                    <a:pt x="59" y="0"/>
                    <a:pt x="59" y="0"/>
                    <a:pt x="59" y="0"/>
                  </a:cubicBezTo>
                  <a:cubicBezTo>
                    <a:pt x="56" y="12"/>
                    <a:pt x="44" y="19"/>
                    <a:pt x="32" y="17"/>
                  </a:cubicBezTo>
                  <a:cubicBezTo>
                    <a:pt x="32" y="17"/>
                    <a:pt x="32" y="17"/>
                    <a:pt x="32" y="17"/>
                  </a:cubicBezTo>
                  <a:cubicBezTo>
                    <a:pt x="23" y="16"/>
                    <a:pt x="15" y="9"/>
                    <a:pt x="12" y="0"/>
                  </a:cubicBezTo>
                  <a:cubicBezTo>
                    <a:pt x="10" y="7"/>
                    <a:pt x="6" y="12"/>
                    <a:pt x="0" y="15"/>
                  </a:cubicBezTo>
                  <a:cubicBezTo>
                    <a:pt x="13" y="26"/>
                    <a:pt x="13" y="26"/>
                    <a:pt x="13" y="26"/>
                  </a:cubicBezTo>
                  <a:cubicBezTo>
                    <a:pt x="37" y="26"/>
                    <a:pt x="37" y="26"/>
                    <a:pt x="37" y="26"/>
                  </a:cubicBezTo>
                  <a:cubicBezTo>
                    <a:pt x="288" y="26"/>
                    <a:pt x="288" y="26"/>
                    <a:pt x="288" y="26"/>
                  </a:cubicBezTo>
                  <a:cubicBezTo>
                    <a:pt x="382" y="26"/>
                    <a:pt x="382" y="26"/>
                    <a:pt x="382" y="26"/>
                  </a:cubicBezTo>
                  <a:cubicBezTo>
                    <a:pt x="404" y="26"/>
                    <a:pt x="423" y="20"/>
                    <a:pt x="441" y="10"/>
                  </a:cubicBezTo>
                  <a:cubicBezTo>
                    <a:pt x="438" y="7"/>
                    <a:pt x="436" y="4"/>
                    <a:pt x="435" y="0"/>
                  </a:cubicBezTo>
                  <a:close/>
                </a:path>
              </a:pathLst>
            </a:custGeom>
            <a:solidFill>
              <a:srgbClr val="3C50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59" name="Freeform 149"/>
            <p:cNvSpPr>
              <a:spLocks/>
            </p:cNvSpPr>
            <p:nvPr userDrawn="1"/>
          </p:nvSpPr>
          <p:spPr bwMode="gray">
            <a:xfrm>
              <a:off x="10560454" y="2714673"/>
              <a:ext cx="97616" cy="341656"/>
            </a:xfrm>
            <a:custGeom>
              <a:avLst/>
              <a:gdLst>
                <a:gd name="T0" fmla="*/ 44 w 44"/>
                <a:gd name="T1" fmla="*/ 154 h 154"/>
                <a:gd name="T2" fmla="*/ 0 w 44"/>
                <a:gd name="T3" fmla="*/ 154 h 154"/>
                <a:gd name="T4" fmla="*/ 22 w 44"/>
                <a:gd name="T5" fmla="*/ 0 h 154"/>
                <a:gd name="T6" fmla="*/ 44 w 44"/>
                <a:gd name="T7" fmla="*/ 154 h 154"/>
              </a:gdLst>
              <a:ahLst/>
              <a:cxnLst>
                <a:cxn ang="0">
                  <a:pos x="T0" y="T1"/>
                </a:cxn>
                <a:cxn ang="0">
                  <a:pos x="T2" y="T3"/>
                </a:cxn>
                <a:cxn ang="0">
                  <a:pos x="T4" y="T5"/>
                </a:cxn>
                <a:cxn ang="0">
                  <a:pos x="T6" y="T7"/>
                </a:cxn>
              </a:cxnLst>
              <a:rect l="0" t="0" r="r" b="b"/>
              <a:pathLst>
                <a:path w="44" h="154">
                  <a:moveTo>
                    <a:pt x="44" y="154"/>
                  </a:moveTo>
                  <a:lnTo>
                    <a:pt x="0" y="154"/>
                  </a:lnTo>
                  <a:lnTo>
                    <a:pt x="22" y="0"/>
                  </a:lnTo>
                  <a:lnTo>
                    <a:pt x="44" y="154"/>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60" name="Freeform 150"/>
            <p:cNvSpPr>
              <a:spLocks/>
            </p:cNvSpPr>
            <p:nvPr userDrawn="1"/>
          </p:nvSpPr>
          <p:spPr bwMode="gray">
            <a:xfrm>
              <a:off x="10436216" y="3160601"/>
              <a:ext cx="346093" cy="953974"/>
            </a:xfrm>
            <a:custGeom>
              <a:avLst/>
              <a:gdLst>
                <a:gd name="T0" fmla="*/ 128 w 134"/>
                <a:gd name="T1" fmla="*/ 0 h 372"/>
                <a:gd name="T2" fmla="*/ 117 w 134"/>
                <a:gd name="T3" fmla="*/ 0 h 372"/>
                <a:gd name="T4" fmla="*/ 16 w 134"/>
                <a:gd name="T5" fmla="*/ 0 h 372"/>
                <a:gd name="T6" fmla="*/ 6 w 134"/>
                <a:gd name="T7" fmla="*/ 0 h 372"/>
                <a:gd name="T8" fmla="*/ 0 w 134"/>
                <a:gd name="T9" fmla="*/ 5 h 372"/>
                <a:gd name="T10" fmla="*/ 0 w 134"/>
                <a:gd name="T11" fmla="*/ 372 h 372"/>
                <a:gd name="T12" fmla="*/ 16 w 134"/>
                <a:gd name="T13" fmla="*/ 372 h 372"/>
                <a:gd name="T14" fmla="*/ 117 w 134"/>
                <a:gd name="T15" fmla="*/ 372 h 372"/>
                <a:gd name="T16" fmla="*/ 134 w 134"/>
                <a:gd name="T17" fmla="*/ 372 h 372"/>
                <a:gd name="T18" fmla="*/ 134 w 134"/>
                <a:gd name="T19" fmla="*/ 5 h 372"/>
                <a:gd name="T20" fmla="*/ 128 w 134"/>
                <a:gd name="T21" fmla="*/ 0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4" h="372">
                  <a:moveTo>
                    <a:pt x="128" y="0"/>
                  </a:moveTo>
                  <a:cubicBezTo>
                    <a:pt x="117" y="0"/>
                    <a:pt x="117" y="0"/>
                    <a:pt x="117" y="0"/>
                  </a:cubicBezTo>
                  <a:cubicBezTo>
                    <a:pt x="16" y="0"/>
                    <a:pt x="16" y="0"/>
                    <a:pt x="16" y="0"/>
                  </a:cubicBezTo>
                  <a:cubicBezTo>
                    <a:pt x="6" y="0"/>
                    <a:pt x="6" y="0"/>
                    <a:pt x="6" y="0"/>
                  </a:cubicBezTo>
                  <a:cubicBezTo>
                    <a:pt x="3" y="0"/>
                    <a:pt x="0" y="2"/>
                    <a:pt x="0" y="5"/>
                  </a:cubicBezTo>
                  <a:cubicBezTo>
                    <a:pt x="0" y="372"/>
                    <a:pt x="0" y="372"/>
                    <a:pt x="0" y="372"/>
                  </a:cubicBezTo>
                  <a:cubicBezTo>
                    <a:pt x="16" y="372"/>
                    <a:pt x="16" y="372"/>
                    <a:pt x="16" y="372"/>
                  </a:cubicBezTo>
                  <a:cubicBezTo>
                    <a:pt x="117" y="372"/>
                    <a:pt x="117" y="372"/>
                    <a:pt x="117" y="372"/>
                  </a:cubicBezTo>
                  <a:cubicBezTo>
                    <a:pt x="134" y="372"/>
                    <a:pt x="134" y="372"/>
                    <a:pt x="134" y="372"/>
                  </a:cubicBezTo>
                  <a:cubicBezTo>
                    <a:pt x="134" y="5"/>
                    <a:pt x="134" y="5"/>
                    <a:pt x="134" y="5"/>
                  </a:cubicBezTo>
                  <a:cubicBezTo>
                    <a:pt x="134" y="2"/>
                    <a:pt x="131" y="0"/>
                    <a:pt x="128"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61" name="Freeform 151"/>
            <p:cNvSpPr>
              <a:spLocks/>
            </p:cNvSpPr>
            <p:nvPr userDrawn="1"/>
          </p:nvSpPr>
          <p:spPr bwMode="gray">
            <a:xfrm>
              <a:off x="10504991" y="3056329"/>
              <a:ext cx="204106" cy="104272"/>
            </a:xfrm>
            <a:custGeom>
              <a:avLst/>
              <a:gdLst>
                <a:gd name="T0" fmla="*/ 79 w 79"/>
                <a:gd name="T1" fmla="*/ 41 h 41"/>
                <a:gd name="T2" fmla="*/ 79 w 79"/>
                <a:gd name="T3" fmla="*/ 6 h 41"/>
                <a:gd name="T4" fmla="*/ 74 w 79"/>
                <a:gd name="T5" fmla="*/ 0 h 41"/>
                <a:gd name="T6" fmla="*/ 63 w 79"/>
                <a:gd name="T7" fmla="*/ 0 h 41"/>
                <a:gd name="T8" fmla="*/ 17 w 79"/>
                <a:gd name="T9" fmla="*/ 0 h 41"/>
                <a:gd name="T10" fmla="*/ 6 w 79"/>
                <a:gd name="T11" fmla="*/ 0 h 41"/>
                <a:gd name="T12" fmla="*/ 0 w 79"/>
                <a:gd name="T13" fmla="*/ 6 h 41"/>
                <a:gd name="T14" fmla="*/ 0 w 79"/>
                <a:gd name="T15" fmla="*/ 41 h 41"/>
                <a:gd name="T16" fmla="*/ 79 w 79"/>
                <a:gd name="T17" fmla="*/ 4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 h="41">
                  <a:moveTo>
                    <a:pt x="79" y="41"/>
                  </a:moveTo>
                  <a:cubicBezTo>
                    <a:pt x="79" y="6"/>
                    <a:pt x="79" y="6"/>
                    <a:pt x="79" y="6"/>
                  </a:cubicBezTo>
                  <a:cubicBezTo>
                    <a:pt x="79" y="3"/>
                    <a:pt x="77" y="0"/>
                    <a:pt x="74" y="0"/>
                  </a:cubicBezTo>
                  <a:cubicBezTo>
                    <a:pt x="63" y="0"/>
                    <a:pt x="63" y="0"/>
                    <a:pt x="63" y="0"/>
                  </a:cubicBezTo>
                  <a:cubicBezTo>
                    <a:pt x="17" y="0"/>
                    <a:pt x="17" y="0"/>
                    <a:pt x="17" y="0"/>
                  </a:cubicBezTo>
                  <a:cubicBezTo>
                    <a:pt x="6" y="0"/>
                    <a:pt x="6" y="0"/>
                    <a:pt x="6" y="0"/>
                  </a:cubicBezTo>
                  <a:cubicBezTo>
                    <a:pt x="3" y="0"/>
                    <a:pt x="0" y="3"/>
                    <a:pt x="0" y="6"/>
                  </a:cubicBezTo>
                  <a:cubicBezTo>
                    <a:pt x="0" y="41"/>
                    <a:pt x="0" y="41"/>
                    <a:pt x="0" y="41"/>
                  </a:cubicBezTo>
                  <a:lnTo>
                    <a:pt x="79" y="41"/>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62" name="Freeform 152"/>
            <p:cNvSpPr>
              <a:spLocks/>
            </p:cNvSpPr>
            <p:nvPr userDrawn="1"/>
          </p:nvSpPr>
          <p:spPr bwMode="gray">
            <a:xfrm>
              <a:off x="10504991" y="3056329"/>
              <a:ext cx="204106" cy="104272"/>
            </a:xfrm>
            <a:custGeom>
              <a:avLst/>
              <a:gdLst>
                <a:gd name="T0" fmla="*/ 79 w 79"/>
                <a:gd name="T1" fmla="*/ 41 h 41"/>
                <a:gd name="T2" fmla="*/ 79 w 79"/>
                <a:gd name="T3" fmla="*/ 6 h 41"/>
                <a:gd name="T4" fmla="*/ 74 w 79"/>
                <a:gd name="T5" fmla="*/ 0 h 41"/>
                <a:gd name="T6" fmla="*/ 63 w 79"/>
                <a:gd name="T7" fmla="*/ 0 h 41"/>
                <a:gd name="T8" fmla="*/ 17 w 79"/>
                <a:gd name="T9" fmla="*/ 0 h 41"/>
                <a:gd name="T10" fmla="*/ 6 w 79"/>
                <a:gd name="T11" fmla="*/ 0 h 41"/>
                <a:gd name="T12" fmla="*/ 0 w 79"/>
                <a:gd name="T13" fmla="*/ 6 h 41"/>
                <a:gd name="T14" fmla="*/ 0 w 79"/>
                <a:gd name="T15" fmla="*/ 41 h 41"/>
                <a:gd name="T16" fmla="*/ 79 w 79"/>
                <a:gd name="T17" fmla="*/ 4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 h="41">
                  <a:moveTo>
                    <a:pt x="79" y="41"/>
                  </a:moveTo>
                  <a:cubicBezTo>
                    <a:pt x="79" y="6"/>
                    <a:pt x="79" y="6"/>
                    <a:pt x="79" y="6"/>
                  </a:cubicBezTo>
                  <a:cubicBezTo>
                    <a:pt x="79" y="3"/>
                    <a:pt x="77" y="0"/>
                    <a:pt x="74" y="0"/>
                  </a:cubicBezTo>
                  <a:cubicBezTo>
                    <a:pt x="63" y="0"/>
                    <a:pt x="63" y="0"/>
                    <a:pt x="63" y="0"/>
                  </a:cubicBezTo>
                  <a:cubicBezTo>
                    <a:pt x="17" y="0"/>
                    <a:pt x="17" y="0"/>
                    <a:pt x="17" y="0"/>
                  </a:cubicBezTo>
                  <a:cubicBezTo>
                    <a:pt x="6" y="0"/>
                    <a:pt x="6" y="0"/>
                    <a:pt x="6" y="0"/>
                  </a:cubicBezTo>
                  <a:cubicBezTo>
                    <a:pt x="3" y="0"/>
                    <a:pt x="0" y="3"/>
                    <a:pt x="0" y="6"/>
                  </a:cubicBezTo>
                  <a:cubicBezTo>
                    <a:pt x="0" y="41"/>
                    <a:pt x="0" y="41"/>
                    <a:pt x="0" y="41"/>
                  </a:cubicBezTo>
                  <a:lnTo>
                    <a:pt x="79" y="41"/>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63" name="Rectangle 153"/>
            <p:cNvSpPr>
              <a:spLocks noChangeArrowheads="1"/>
            </p:cNvSpPr>
            <p:nvPr userDrawn="1"/>
          </p:nvSpPr>
          <p:spPr bwMode="gray">
            <a:xfrm>
              <a:off x="10482805" y="3222720"/>
              <a:ext cx="22185" cy="829736"/>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64" name="Rectangle 154"/>
            <p:cNvSpPr>
              <a:spLocks noChangeArrowheads="1"/>
            </p:cNvSpPr>
            <p:nvPr userDrawn="1"/>
          </p:nvSpPr>
          <p:spPr bwMode="gray">
            <a:xfrm>
              <a:off x="10520521" y="3222720"/>
              <a:ext cx="22185" cy="829736"/>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65" name="Rectangle 155"/>
            <p:cNvSpPr>
              <a:spLocks noChangeArrowheads="1"/>
            </p:cNvSpPr>
            <p:nvPr userDrawn="1"/>
          </p:nvSpPr>
          <p:spPr bwMode="gray">
            <a:xfrm>
              <a:off x="10560454" y="3222720"/>
              <a:ext cx="19967" cy="829736"/>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66" name="Rectangle 156"/>
            <p:cNvSpPr>
              <a:spLocks noChangeArrowheads="1"/>
            </p:cNvSpPr>
            <p:nvPr userDrawn="1"/>
          </p:nvSpPr>
          <p:spPr bwMode="gray">
            <a:xfrm>
              <a:off x="10598170" y="3222720"/>
              <a:ext cx="19967" cy="829736"/>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67" name="Rectangle 157"/>
            <p:cNvSpPr>
              <a:spLocks noChangeArrowheads="1"/>
            </p:cNvSpPr>
            <p:nvPr userDrawn="1"/>
          </p:nvSpPr>
          <p:spPr bwMode="gray">
            <a:xfrm>
              <a:off x="10638104" y="3222720"/>
              <a:ext cx="19967" cy="829736"/>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68" name="Rectangle 158"/>
            <p:cNvSpPr>
              <a:spLocks noChangeArrowheads="1"/>
            </p:cNvSpPr>
            <p:nvPr userDrawn="1"/>
          </p:nvSpPr>
          <p:spPr bwMode="gray">
            <a:xfrm>
              <a:off x="10673600" y="3222720"/>
              <a:ext cx="22185" cy="829736"/>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69" name="Rectangle 159"/>
            <p:cNvSpPr>
              <a:spLocks noChangeArrowheads="1"/>
            </p:cNvSpPr>
            <p:nvPr userDrawn="1"/>
          </p:nvSpPr>
          <p:spPr bwMode="gray">
            <a:xfrm>
              <a:off x="10711315" y="3222720"/>
              <a:ext cx="24404" cy="829736"/>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70" name="Freeform 160"/>
            <p:cNvSpPr>
              <a:spLocks noEditPoints="1"/>
            </p:cNvSpPr>
            <p:nvPr userDrawn="1"/>
          </p:nvSpPr>
          <p:spPr bwMode="gray">
            <a:xfrm>
              <a:off x="10028004" y="3153945"/>
              <a:ext cx="412649" cy="958411"/>
            </a:xfrm>
            <a:custGeom>
              <a:avLst/>
              <a:gdLst>
                <a:gd name="T0" fmla="*/ 170 w 186"/>
                <a:gd name="T1" fmla="*/ 65 h 432"/>
                <a:gd name="T2" fmla="*/ 96 w 186"/>
                <a:gd name="T3" fmla="*/ 24 h 432"/>
                <a:gd name="T4" fmla="*/ 89 w 186"/>
                <a:gd name="T5" fmla="*/ 0 h 432"/>
                <a:gd name="T6" fmla="*/ 15 w 186"/>
                <a:gd name="T7" fmla="*/ 65 h 432"/>
                <a:gd name="T8" fmla="*/ 185 w 186"/>
                <a:gd name="T9" fmla="*/ 432 h 432"/>
                <a:gd name="T10" fmla="*/ 137 w 186"/>
                <a:gd name="T11" fmla="*/ 137 h 432"/>
                <a:gd name="T12" fmla="*/ 137 w 186"/>
                <a:gd name="T13" fmla="*/ 165 h 432"/>
                <a:gd name="T14" fmla="*/ 117 w 186"/>
                <a:gd name="T15" fmla="*/ 211 h 432"/>
                <a:gd name="T16" fmla="*/ 117 w 186"/>
                <a:gd name="T17" fmla="*/ 211 h 432"/>
                <a:gd name="T18" fmla="*/ 117 w 186"/>
                <a:gd name="T19" fmla="*/ 294 h 432"/>
                <a:gd name="T20" fmla="*/ 36 w 186"/>
                <a:gd name="T21" fmla="*/ 137 h 432"/>
                <a:gd name="T22" fmla="*/ 36 w 186"/>
                <a:gd name="T23" fmla="*/ 165 h 432"/>
                <a:gd name="T24" fmla="*/ 16 w 186"/>
                <a:gd name="T25" fmla="*/ 211 h 432"/>
                <a:gd name="T26" fmla="*/ 16 w 186"/>
                <a:gd name="T27" fmla="*/ 211 h 432"/>
                <a:gd name="T28" fmla="*/ 16 w 186"/>
                <a:gd name="T29" fmla="*/ 294 h 432"/>
                <a:gd name="T30" fmla="*/ 36 w 186"/>
                <a:gd name="T31" fmla="*/ 340 h 432"/>
                <a:gd name="T32" fmla="*/ 16 w 186"/>
                <a:gd name="T33" fmla="*/ 420 h 432"/>
                <a:gd name="T34" fmla="*/ 38 w 186"/>
                <a:gd name="T35" fmla="*/ 420 h 432"/>
                <a:gd name="T36" fmla="*/ 38 w 186"/>
                <a:gd name="T37" fmla="*/ 420 h 432"/>
                <a:gd name="T38" fmla="*/ 52 w 186"/>
                <a:gd name="T39" fmla="*/ 368 h 432"/>
                <a:gd name="T40" fmla="*/ 60 w 186"/>
                <a:gd name="T41" fmla="*/ 368 h 432"/>
                <a:gd name="T42" fmla="*/ 49 w 186"/>
                <a:gd name="T43" fmla="*/ 340 h 432"/>
                <a:gd name="T44" fmla="*/ 69 w 186"/>
                <a:gd name="T45" fmla="*/ 294 h 432"/>
                <a:gd name="T46" fmla="*/ 69 w 186"/>
                <a:gd name="T47" fmla="*/ 294 h 432"/>
                <a:gd name="T48" fmla="*/ 69 w 186"/>
                <a:gd name="T49" fmla="*/ 211 h 432"/>
                <a:gd name="T50" fmla="*/ 49 w 186"/>
                <a:gd name="T51" fmla="*/ 165 h 432"/>
                <a:gd name="T52" fmla="*/ 49 w 186"/>
                <a:gd name="T53" fmla="*/ 137 h 432"/>
                <a:gd name="T54" fmla="*/ 82 w 186"/>
                <a:gd name="T55" fmla="*/ 420 h 432"/>
                <a:gd name="T56" fmla="*/ 82 w 186"/>
                <a:gd name="T57" fmla="*/ 420 h 432"/>
                <a:gd name="T58" fmla="*/ 96 w 186"/>
                <a:gd name="T59" fmla="*/ 368 h 432"/>
                <a:gd name="T60" fmla="*/ 83 w 186"/>
                <a:gd name="T61" fmla="*/ 305 h 432"/>
                <a:gd name="T62" fmla="*/ 83 w 186"/>
                <a:gd name="T63" fmla="*/ 294 h 432"/>
                <a:gd name="T64" fmla="*/ 103 w 186"/>
                <a:gd name="T65" fmla="*/ 248 h 432"/>
                <a:gd name="T66" fmla="*/ 103 w 186"/>
                <a:gd name="T67" fmla="*/ 248 h 432"/>
                <a:gd name="T68" fmla="*/ 103 w 186"/>
                <a:gd name="T69" fmla="*/ 165 h 432"/>
                <a:gd name="T70" fmla="*/ 83 w 186"/>
                <a:gd name="T71" fmla="*/ 100 h 432"/>
                <a:gd name="T72" fmla="*/ 104 w 186"/>
                <a:gd name="T73" fmla="*/ 420 h 432"/>
                <a:gd name="T74" fmla="*/ 117 w 186"/>
                <a:gd name="T75" fmla="*/ 305 h 432"/>
                <a:gd name="T76" fmla="*/ 117 w 186"/>
                <a:gd name="T77" fmla="*/ 305 h 432"/>
                <a:gd name="T78" fmla="*/ 126 w 186"/>
                <a:gd name="T79" fmla="*/ 368 h 432"/>
                <a:gd name="T80" fmla="*/ 133 w 186"/>
                <a:gd name="T81" fmla="*/ 368 h 432"/>
                <a:gd name="T82" fmla="*/ 148 w 186"/>
                <a:gd name="T83" fmla="*/ 420 h 432"/>
                <a:gd name="T84" fmla="*/ 170 w 186"/>
                <a:gd name="T85" fmla="*/ 420 h 432"/>
                <a:gd name="T86" fmla="*/ 170 w 186"/>
                <a:gd name="T87" fmla="*/ 420 h 432"/>
                <a:gd name="T88" fmla="*/ 170 w 186"/>
                <a:gd name="T89" fmla="*/ 305 h 432"/>
                <a:gd name="T90" fmla="*/ 150 w 186"/>
                <a:gd name="T91" fmla="*/ 257 h 432"/>
                <a:gd name="T92" fmla="*/ 150 w 186"/>
                <a:gd name="T93" fmla="*/ 248 h 432"/>
                <a:gd name="T94" fmla="*/ 170 w 186"/>
                <a:gd name="T95" fmla="*/ 202 h 432"/>
                <a:gd name="T96" fmla="*/ 170 w 186"/>
                <a:gd name="T97" fmla="*/ 202 h 432"/>
                <a:gd name="T98" fmla="*/ 170 w 186"/>
                <a:gd name="T99" fmla="*/ 100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86" h="432">
                  <a:moveTo>
                    <a:pt x="185" y="93"/>
                  </a:moveTo>
                  <a:lnTo>
                    <a:pt x="186" y="80"/>
                  </a:lnTo>
                  <a:lnTo>
                    <a:pt x="170" y="80"/>
                  </a:lnTo>
                  <a:lnTo>
                    <a:pt x="170" y="65"/>
                  </a:lnTo>
                  <a:lnTo>
                    <a:pt x="154" y="65"/>
                  </a:lnTo>
                  <a:lnTo>
                    <a:pt x="154" y="51"/>
                  </a:lnTo>
                  <a:lnTo>
                    <a:pt x="96" y="51"/>
                  </a:lnTo>
                  <a:lnTo>
                    <a:pt x="96" y="24"/>
                  </a:lnTo>
                  <a:lnTo>
                    <a:pt x="125" y="24"/>
                  </a:lnTo>
                  <a:lnTo>
                    <a:pt x="96" y="6"/>
                  </a:lnTo>
                  <a:lnTo>
                    <a:pt x="96" y="0"/>
                  </a:lnTo>
                  <a:lnTo>
                    <a:pt x="89" y="0"/>
                  </a:lnTo>
                  <a:lnTo>
                    <a:pt x="89" y="51"/>
                  </a:lnTo>
                  <a:lnTo>
                    <a:pt x="31" y="51"/>
                  </a:lnTo>
                  <a:lnTo>
                    <a:pt x="31" y="65"/>
                  </a:lnTo>
                  <a:lnTo>
                    <a:pt x="15" y="65"/>
                  </a:lnTo>
                  <a:lnTo>
                    <a:pt x="15" y="80"/>
                  </a:lnTo>
                  <a:lnTo>
                    <a:pt x="0" y="80"/>
                  </a:lnTo>
                  <a:lnTo>
                    <a:pt x="0" y="432"/>
                  </a:lnTo>
                  <a:lnTo>
                    <a:pt x="185" y="432"/>
                  </a:lnTo>
                  <a:lnTo>
                    <a:pt x="185" y="93"/>
                  </a:lnTo>
                  <a:close/>
                  <a:moveTo>
                    <a:pt x="117" y="100"/>
                  </a:moveTo>
                  <a:lnTo>
                    <a:pt x="137" y="100"/>
                  </a:lnTo>
                  <a:lnTo>
                    <a:pt x="137" y="137"/>
                  </a:lnTo>
                  <a:lnTo>
                    <a:pt x="117" y="137"/>
                  </a:lnTo>
                  <a:lnTo>
                    <a:pt x="117" y="100"/>
                  </a:lnTo>
                  <a:close/>
                  <a:moveTo>
                    <a:pt x="117" y="165"/>
                  </a:moveTo>
                  <a:lnTo>
                    <a:pt x="137" y="165"/>
                  </a:lnTo>
                  <a:lnTo>
                    <a:pt x="137" y="202"/>
                  </a:lnTo>
                  <a:lnTo>
                    <a:pt x="117" y="202"/>
                  </a:lnTo>
                  <a:lnTo>
                    <a:pt x="117" y="165"/>
                  </a:lnTo>
                  <a:close/>
                  <a:moveTo>
                    <a:pt x="117" y="211"/>
                  </a:moveTo>
                  <a:lnTo>
                    <a:pt x="137" y="211"/>
                  </a:lnTo>
                  <a:lnTo>
                    <a:pt x="137" y="248"/>
                  </a:lnTo>
                  <a:lnTo>
                    <a:pt x="117" y="248"/>
                  </a:lnTo>
                  <a:lnTo>
                    <a:pt x="117" y="211"/>
                  </a:lnTo>
                  <a:close/>
                  <a:moveTo>
                    <a:pt x="117" y="257"/>
                  </a:moveTo>
                  <a:lnTo>
                    <a:pt x="137" y="257"/>
                  </a:lnTo>
                  <a:lnTo>
                    <a:pt x="137" y="294"/>
                  </a:lnTo>
                  <a:lnTo>
                    <a:pt x="117" y="294"/>
                  </a:lnTo>
                  <a:lnTo>
                    <a:pt x="117" y="257"/>
                  </a:lnTo>
                  <a:close/>
                  <a:moveTo>
                    <a:pt x="16" y="100"/>
                  </a:moveTo>
                  <a:lnTo>
                    <a:pt x="36" y="100"/>
                  </a:lnTo>
                  <a:lnTo>
                    <a:pt x="36" y="137"/>
                  </a:lnTo>
                  <a:lnTo>
                    <a:pt x="16" y="137"/>
                  </a:lnTo>
                  <a:lnTo>
                    <a:pt x="16" y="100"/>
                  </a:lnTo>
                  <a:close/>
                  <a:moveTo>
                    <a:pt x="16" y="165"/>
                  </a:moveTo>
                  <a:lnTo>
                    <a:pt x="36" y="165"/>
                  </a:lnTo>
                  <a:lnTo>
                    <a:pt x="36" y="202"/>
                  </a:lnTo>
                  <a:lnTo>
                    <a:pt x="16" y="202"/>
                  </a:lnTo>
                  <a:lnTo>
                    <a:pt x="16" y="165"/>
                  </a:lnTo>
                  <a:close/>
                  <a:moveTo>
                    <a:pt x="16" y="211"/>
                  </a:moveTo>
                  <a:lnTo>
                    <a:pt x="36" y="211"/>
                  </a:lnTo>
                  <a:lnTo>
                    <a:pt x="36" y="248"/>
                  </a:lnTo>
                  <a:lnTo>
                    <a:pt x="16" y="248"/>
                  </a:lnTo>
                  <a:lnTo>
                    <a:pt x="16" y="211"/>
                  </a:lnTo>
                  <a:close/>
                  <a:moveTo>
                    <a:pt x="16" y="257"/>
                  </a:moveTo>
                  <a:lnTo>
                    <a:pt x="36" y="257"/>
                  </a:lnTo>
                  <a:lnTo>
                    <a:pt x="36" y="294"/>
                  </a:lnTo>
                  <a:lnTo>
                    <a:pt x="16" y="294"/>
                  </a:lnTo>
                  <a:lnTo>
                    <a:pt x="16" y="257"/>
                  </a:lnTo>
                  <a:close/>
                  <a:moveTo>
                    <a:pt x="16" y="305"/>
                  </a:moveTo>
                  <a:lnTo>
                    <a:pt x="36" y="305"/>
                  </a:lnTo>
                  <a:lnTo>
                    <a:pt x="36" y="340"/>
                  </a:lnTo>
                  <a:lnTo>
                    <a:pt x="16" y="340"/>
                  </a:lnTo>
                  <a:lnTo>
                    <a:pt x="16" y="305"/>
                  </a:lnTo>
                  <a:close/>
                  <a:moveTo>
                    <a:pt x="23" y="420"/>
                  </a:moveTo>
                  <a:lnTo>
                    <a:pt x="16" y="420"/>
                  </a:lnTo>
                  <a:lnTo>
                    <a:pt x="16" y="368"/>
                  </a:lnTo>
                  <a:lnTo>
                    <a:pt x="23" y="368"/>
                  </a:lnTo>
                  <a:lnTo>
                    <a:pt x="23" y="420"/>
                  </a:lnTo>
                  <a:close/>
                  <a:moveTo>
                    <a:pt x="38" y="420"/>
                  </a:moveTo>
                  <a:lnTo>
                    <a:pt x="30" y="420"/>
                  </a:lnTo>
                  <a:lnTo>
                    <a:pt x="30" y="368"/>
                  </a:lnTo>
                  <a:lnTo>
                    <a:pt x="38" y="368"/>
                  </a:lnTo>
                  <a:lnTo>
                    <a:pt x="38" y="420"/>
                  </a:lnTo>
                  <a:close/>
                  <a:moveTo>
                    <a:pt x="52" y="420"/>
                  </a:moveTo>
                  <a:lnTo>
                    <a:pt x="45" y="420"/>
                  </a:lnTo>
                  <a:lnTo>
                    <a:pt x="45" y="368"/>
                  </a:lnTo>
                  <a:lnTo>
                    <a:pt x="52" y="368"/>
                  </a:lnTo>
                  <a:lnTo>
                    <a:pt x="52" y="420"/>
                  </a:lnTo>
                  <a:close/>
                  <a:moveTo>
                    <a:pt x="67" y="420"/>
                  </a:moveTo>
                  <a:lnTo>
                    <a:pt x="60" y="420"/>
                  </a:lnTo>
                  <a:lnTo>
                    <a:pt x="60" y="368"/>
                  </a:lnTo>
                  <a:lnTo>
                    <a:pt x="67" y="368"/>
                  </a:lnTo>
                  <a:lnTo>
                    <a:pt x="67" y="420"/>
                  </a:lnTo>
                  <a:close/>
                  <a:moveTo>
                    <a:pt x="69" y="340"/>
                  </a:moveTo>
                  <a:lnTo>
                    <a:pt x="49" y="340"/>
                  </a:lnTo>
                  <a:lnTo>
                    <a:pt x="49" y="305"/>
                  </a:lnTo>
                  <a:lnTo>
                    <a:pt x="69" y="305"/>
                  </a:lnTo>
                  <a:lnTo>
                    <a:pt x="69" y="340"/>
                  </a:lnTo>
                  <a:close/>
                  <a:moveTo>
                    <a:pt x="69" y="294"/>
                  </a:moveTo>
                  <a:lnTo>
                    <a:pt x="49" y="294"/>
                  </a:lnTo>
                  <a:lnTo>
                    <a:pt x="49" y="257"/>
                  </a:lnTo>
                  <a:lnTo>
                    <a:pt x="69" y="257"/>
                  </a:lnTo>
                  <a:lnTo>
                    <a:pt x="69" y="294"/>
                  </a:lnTo>
                  <a:close/>
                  <a:moveTo>
                    <a:pt x="69" y="248"/>
                  </a:moveTo>
                  <a:lnTo>
                    <a:pt x="49" y="248"/>
                  </a:lnTo>
                  <a:lnTo>
                    <a:pt x="49" y="211"/>
                  </a:lnTo>
                  <a:lnTo>
                    <a:pt x="69" y="211"/>
                  </a:lnTo>
                  <a:lnTo>
                    <a:pt x="69" y="248"/>
                  </a:lnTo>
                  <a:close/>
                  <a:moveTo>
                    <a:pt x="69" y="202"/>
                  </a:moveTo>
                  <a:lnTo>
                    <a:pt x="49" y="202"/>
                  </a:lnTo>
                  <a:lnTo>
                    <a:pt x="49" y="165"/>
                  </a:lnTo>
                  <a:lnTo>
                    <a:pt x="69" y="165"/>
                  </a:lnTo>
                  <a:lnTo>
                    <a:pt x="69" y="202"/>
                  </a:lnTo>
                  <a:close/>
                  <a:moveTo>
                    <a:pt x="69" y="137"/>
                  </a:moveTo>
                  <a:lnTo>
                    <a:pt x="49" y="137"/>
                  </a:lnTo>
                  <a:lnTo>
                    <a:pt x="49" y="100"/>
                  </a:lnTo>
                  <a:lnTo>
                    <a:pt x="69" y="100"/>
                  </a:lnTo>
                  <a:lnTo>
                    <a:pt x="69" y="137"/>
                  </a:lnTo>
                  <a:close/>
                  <a:moveTo>
                    <a:pt x="82" y="420"/>
                  </a:moveTo>
                  <a:lnTo>
                    <a:pt x="74" y="420"/>
                  </a:lnTo>
                  <a:lnTo>
                    <a:pt x="74" y="368"/>
                  </a:lnTo>
                  <a:lnTo>
                    <a:pt x="82" y="368"/>
                  </a:lnTo>
                  <a:lnTo>
                    <a:pt x="82" y="420"/>
                  </a:lnTo>
                  <a:close/>
                  <a:moveTo>
                    <a:pt x="96" y="420"/>
                  </a:moveTo>
                  <a:lnTo>
                    <a:pt x="89" y="420"/>
                  </a:lnTo>
                  <a:lnTo>
                    <a:pt x="89" y="368"/>
                  </a:lnTo>
                  <a:lnTo>
                    <a:pt x="96" y="368"/>
                  </a:lnTo>
                  <a:lnTo>
                    <a:pt x="96" y="420"/>
                  </a:lnTo>
                  <a:close/>
                  <a:moveTo>
                    <a:pt x="103" y="340"/>
                  </a:moveTo>
                  <a:lnTo>
                    <a:pt x="83" y="340"/>
                  </a:lnTo>
                  <a:lnTo>
                    <a:pt x="83" y="305"/>
                  </a:lnTo>
                  <a:lnTo>
                    <a:pt x="103" y="305"/>
                  </a:lnTo>
                  <a:lnTo>
                    <a:pt x="103" y="340"/>
                  </a:lnTo>
                  <a:close/>
                  <a:moveTo>
                    <a:pt x="103" y="294"/>
                  </a:moveTo>
                  <a:lnTo>
                    <a:pt x="83" y="294"/>
                  </a:lnTo>
                  <a:lnTo>
                    <a:pt x="83" y="257"/>
                  </a:lnTo>
                  <a:lnTo>
                    <a:pt x="103" y="257"/>
                  </a:lnTo>
                  <a:lnTo>
                    <a:pt x="103" y="294"/>
                  </a:lnTo>
                  <a:close/>
                  <a:moveTo>
                    <a:pt x="103" y="248"/>
                  </a:moveTo>
                  <a:lnTo>
                    <a:pt x="83" y="248"/>
                  </a:lnTo>
                  <a:lnTo>
                    <a:pt x="83" y="211"/>
                  </a:lnTo>
                  <a:lnTo>
                    <a:pt x="103" y="211"/>
                  </a:lnTo>
                  <a:lnTo>
                    <a:pt x="103" y="248"/>
                  </a:lnTo>
                  <a:close/>
                  <a:moveTo>
                    <a:pt x="103" y="202"/>
                  </a:moveTo>
                  <a:lnTo>
                    <a:pt x="83" y="202"/>
                  </a:lnTo>
                  <a:lnTo>
                    <a:pt x="83" y="165"/>
                  </a:lnTo>
                  <a:lnTo>
                    <a:pt x="103" y="165"/>
                  </a:lnTo>
                  <a:lnTo>
                    <a:pt x="103" y="202"/>
                  </a:lnTo>
                  <a:close/>
                  <a:moveTo>
                    <a:pt x="103" y="137"/>
                  </a:moveTo>
                  <a:lnTo>
                    <a:pt x="83" y="137"/>
                  </a:lnTo>
                  <a:lnTo>
                    <a:pt x="83" y="100"/>
                  </a:lnTo>
                  <a:lnTo>
                    <a:pt x="103" y="100"/>
                  </a:lnTo>
                  <a:lnTo>
                    <a:pt x="103" y="137"/>
                  </a:lnTo>
                  <a:close/>
                  <a:moveTo>
                    <a:pt x="111" y="420"/>
                  </a:moveTo>
                  <a:lnTo>
                    <a:pt x="104" y="420"/>
                  </a:lnTo>
                  <a:lnTo>
                    <a:pt x="104" y="368"/>
                  </a:lnTo>
                  <a:lnTo>
                    <a:pt x="111" y="368"/>
                  </a:lnTo>
                  <a:lnTo>
                    <a:pt x="111" y="420"/>
                  </a:lnTo>
                  <a:close/>
                  <a:moveTo>
                    <a:pt x="117" y="305"/>
                  </a:moveTo>
                  <a:lnTo>
                    <a:pt x="137" y="305"/>
                  </a:lnTo>
                  <a:lnTo>
                    <a:pt x="137" y="340"/>
                  </a:lnTo>
                  <a:lnTo>
                    <a:pt x="117" y="340"/>
                  </a:lnTo>
                  <a:lnTo>
                    <a:pt x="117" y="305"/>
                  </a:lnTo>
                  <a:close/>
                  <a:moveTo>
                    <a:pt x="126" y="420"/>
                  </a:moveTo>
                  <a:lnTo>
                    <a:pt x="118" y="420"/>
                  </a:lnTo>
                  <a:lnTo>
                    <a:pt x="118" y="368"/>
                  </a:lnTo>
                  <a:lnTo>
                    <a:pt x="126" y="368"/>
                  </a:lnTo>
                  <a:lnTo>
                    <a:pt x="126" y="420"/>
                  </a:lnTo>
                  <a:close/>
                  <a:moveTo>
                    <a:pt x="140" y="420"/>
                  </a:moveTo>
                  <a:lnTo>
                    <a:pt x="133" y="420"/>
                  </a:lnTo>
                  <a:lnTo>
                    <a:pt x="133" y="368"/>
                  </a:lnTo>
                  <a:lnTo>
                    <a:pt x="140" y="368"/>
                  </a:lnTo>
                  <a:lnTo>
                    <a:pt x="140" y="420"/>
                  </a:lnTo>
                  <a:close/>
                  <a:moveTo>
                    <a:pt x="155" y="420"/>
                  </a:moveTo>
                  <a:lnTo>
                    <a:pt x="148" y="420"/>
                  </a:lnTo>
                  <a:lnTo>
                    <a:pt x="148" y="368"/>
                  </a:lnTo>
                  <a:lnTo>
                    <a:pt x="155" y="368"/>
                  </a:lnTo>
                  <a:lnTo>
                    <a:pt x="155" y="420"/>
                  </a:lnTo>
                  <a:close/>
                  <a:moveTo>
                    <a:pt x="170" y="420"/>
                  </a:moveTo>
                  <a:lnTo>
                    <a:pt x="162" y="420"/>
                  </a:lnTo>
                  <a:lnTo>
                    <a:pt x="162" y="368"/>
                  </a:lnTo>
                  <a:lnTo>
                    <a:pt x="170" y="368"/>
                  </a:lnTo>
                  <a:lnTo>
                    <a:pt x="170" y="420"/>
                  </a:lnTo>
                  <a:close/>
                  <a:moveTo>
                    <a:pt x="170" y="340"/>
                  </a:moveTo>
                  <a:lnTo>
                    <a:pt x="150" y="340"/>
                  </a:lnTo>
                  <a:lnTo>
                    <a:pt x="150" y="305"/>
                  </a:lnTo>
                  <a:lnTo>
                    <a:pt x="170" y="305"/>
                  </a:lnTo>
                  <a:lnTo>
                    <a:pt x="170" y="340"/>
                  </a:lnTo>
                  <a:close/>
                  <a:moveTo>
                    <a:pt x="170" y="294"/>
                  </a:moveTo>
                  <a:lnTo>
                    <a:pt x="150" y="294"/>
                  </a:lnTo>
                  <a:lnTo>
                    <a:pt x="150" y="257"/>
                  </a:lnTo>
                  <a:lnTo>
                    <a:pt x="170" y="257"/>
                  </a:lnTo>
                  <a:lnTo>
                    <a:pt x="170" y="294"/>
                  </a:lnTo>
                  <a:close/>
                  <a:moveTo>
                    <a:pt x="170" y="248"/>
                  </a:moveTo>
                  <a:lnTo>
                    <a:pt x="150" y="248"/>
                  </a:lnTo>
                  <a:lnTo>
                    <a:pt x="150" y="211"/>
                  </a:lnTo>
                  <a:lnTo>
                    <a:pt x="170" y="211"/>
                  </a:lnTo>
                  <a:lnTo>
                    <a:pt x="170" y="248"/>
                  </a:lnTo>
                  <a:close/>
                  <a:moveTo>
                    <a:pt x="170" y="202"/>
                  </a:moveTo>
                  <a:lnTo>
                    <a:pt x="150" y="202"/>
                  </a:lnTo>
                  <a:lnTo>
                    <a:pt x="150" y="165"/>
                  </a:lnTo>
                  <a:lnTo>
                    <a:pt x="170" y="165"/>
                  </a:lnTo>
                  <a:lnTo>
                    <a:pt x="170" y="202"/>
                  </a:lnTo>
                  <a:close/>
                  <a:moveTo>
                    <a:pt x="170" y="137"/>
                  </a:moveTo>
                  <a:lnTo>
                    <a:pt x="150" y="137"/>
                  </a:lnTo>
                  <a:lnTo>
                    <a:pt x="150" y="100"/>
                  </a:lnTo>
                  <a:lnTo>
                    <a:pt x="170" y="100"/>
                  </a:lnTo>
                  <a:lnTo>
                    <a:pt x="170" y="137"/>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71" name="Rectangle 161"/>
            <p:cNvSpPr>
              <a:spLocks noChangeArrowheads="1"/>
            </p:cNvSpPr>
            <p:nvPr userDrawn="1"/>
          </p:nvSpPr>
          <p:spPr bwMode="gray">
            <a:xfrm>
              <a:off x="10782309" y="3320336"/>
              <a:ext cx="374934" cy="79423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72" name="Rectangle 162"/>
            <p:cNvSpPr>
              <a:spLocks noChangeArrowheads="1"/>
            </p:cNvSpPr>
            <p:nvPr userDrawn="1"/>
          </p:nvSpPr>
          <p:spPr bwMode="gray">
            <a:xfrm>
              <a:off x="10815587" y="3287058"/>
              <a:ext cx="308378" cy="332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73" name="Rectangle 163"/>
            <p:cNvSpPr>
              <a:spLocks noChangeArrowheads="1"/>
            </p:cNvSpPr>
            <p:nvPr userDrawn="1"/>
          </p:nvSpPr>
          <p:spPr bwMode="gray">
            <a:xfrm>
              <a:off x="10842210" y="3253780"/>
              <a:ext cx="252914" cy="33278"/>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74" name="Freeform 164"/>
            <p:cNvSpPr>
              <a:spLocks/>
            </p:cNvSpPr>
            <p:nvPr userDrawn="1"/>
          </p:nvSpPr>
          <p:spPr bwMode="gray">
            <a:xfrm>
              <a:off x="10808931" y="3531098"/>
              <a:ext cx="33278" cy="46589"/>
            </a:xfrm>
            <a:custGeom>
              <a:avLst/>
              <a:gdLst>
                <a:gd name="T0" fmla="*/ 6 w 13"/>
                <a:gd name="T1" fmla="*/ 0 h 19"/>
                <a:gd name="T2" fmla="*/ 0 w 13"/>
                <a:gd name="T3" fmla="*/ 6 h 19"/>
                <a:gd name="T4" fmla="*/ 0 w 13"/>
                <a:gd name="T5" fmla="*/ 19 h 19"/>
                <a:gd name="T6" fmla="*/ 13 w 13"/>
                <a:gd name="T7" fmla="*/ 19 h 19"/>
                <a:gd name="T8" fmla="*/ 13 w 13"/>
                <a:gd name="T9" fmla="*/ 6 h 19"/>
                <a:gd name="T10" fmla="*/ 6 w 13"/>
                <a:gd name="T11" fmla="*/ 0 h 19"/>
              </a:gdLst>
              <a:ahLst/>
              <a:cxnLst>
                <a:cxn ang="0">
                  <a:pos x="T0" y="T1"/>
                </a:cxn>
                <a:cxn ang="0">
                  <a:pos x="T2" y="T3"/>
                </a:cxn>
                <a:cxn ang="0">
                  <a:pos x="T4" y="T5"/>
                </a:cxn>
                <a:cxn ang="0">
                  <a:pos x="T6" y="T7"/>
                </a:cxn>
                <a:cxn ang="0">
                  <a:pos x="T8" y="T9"/>
                </a:cxn>
                <a:cxn ang="0">
                  <a:pos x="T10" y="T11"/>
                </a:cxn>
              </a:cxnLst>
              <a:rect l="0" t="0" r="r" b="b"/>
              <a:pathLst>
                <a:path w="13" h="19">
                  <a:moveTo>
                    <a:pt x="6" y="0"/>
                  </a:moveTo>
                  <a:cubicBezTo>
                    <a:pt x="3" y="0"/>
                    <a:pt x="0" y="3"/>
                    <a:pt x="0" y="6"/>
                  </a:cubicBezTo>
                  <a:cubicBezTo>
                    <a:pt x="0" y="19"/>
                    <a:pt x="0" y="19"/>
                    <a:pt x="0" y="19"/>
                  </a:cubicBezTo>
                  <a:cubicBezTo>
                    <a:pt x="13" y="19"/>
                    <a:pt x="13" y="19"/>
                    <a:pt x="13" y="19"/>
                  </a:cubicBezTo>
                  <a:cubicBezTo>
                    <a:pt x="13" y="6"/>
                    <a:pt x="13" y="6"/>
                    <a:pt x="13" y="6"/>
                  </a:cubicBezTo>
                  <a:cubicBezTo>
                    <a:pt x="13" y="3"/>
                    <a:pt x="10" y="0"/>
                    <a:pt x="6"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75" name="Freeform 165"/>
            <p:cNvSpPr>
              <a:spLocks/>
            </p:cNvSpPr>
            <p:nvPr userDrawn="1"/>
          </p:nvSpPr>
          <p:spPr bwMode="gray">
            <a:xfrm>
              <a:off x="10866614" y="3531098"/>
              <a:ext cx="35497" cy="46589"/>
            </a:xfrm>
            <a:custGeom>
              <a:avLst/>
              <a:gdLst>
                <a:gd name="T0" fmla="*/ 7 w 14"/>
                <a:gd name="T1" fmla="*/ 0 h 19"/>
                <a:gd name="T2" fmla="*/ 0 w 14"/>
                <a:gd name="T3" fmla="*/ 6 h 19"/>
                <a:gd name="T4" fmla="*/ 0 w 14"/>
                <a:gd name="T5" fmla="*/ 19 h 19"/>
                <a:gd name="T6" fmla="*/ 14 w 14"/>
                <a:gd name="T7" fmla="*/ 19 h 19"/>
                <a:gd name="T8" fmla="*/ 14 w 14"/>
                <a:gd name="T9" fmla="*/ 6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6"/>
                  </a:cubicBezTo>
                  <a:cubicBezTo>
                    <a:pt x="0" y="19"/>
                    <a:pt x="0" y="19"/>
                    <a:pt x="0" y="19"/>
                  </a:cubicBezTo>
                  <a:cubicBezTo>
                    <a:pt x="14" y="19"/>
                    <a:pt x="14" y="19"/>
                    <a:pt x="14" y="19"/>
                  </a:cubicBezTo>
                  <a:cubicBezTo>
                    <a:pt x="14" y="6"/>
                    <a:pt x="14" y="6"/>
                    <a:pt x="14" y="6"/>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76" name="Freeform 166"/>
            <p:cNvSpPr>
              <a:spLocks/>
            </p:cNvSpPr>
            <p:nvPr userDrawn="1"/>
          </p:nvSpPr>
          <p:spPr bwMode="gray">
            <a:xfrm>
              <a:off x="10922077" y="3531098"/>
              <a:ext cx="37715" cy="46589"/>
            </a:xfrm>
            <a:custGeom>
              <a:avLst/>
              <a:gdLst>
                <a:gd name="T0" fmla="*/ 7 w 14"/>
                <a:gd name="T1" fmla="*/ 0 h 19"/>
                <a:gd name="T2" fmla="*/ 0 w 14"/>
                <a:gd name="T3" fmla="*/ 6 h 19"/>
                <a:gd name="T4" fmla="*/ 0 w 14"/>
                <a:gd name="T5" fmla="*/ 19 h 19"/>
                <a:gd name="T6" fmla="*/ 14 w 14"/>
                <a:gd name="T7" fmla="*/ 19 h 19"/>
                <a:gd name="T8" fmla="*/ 14 w 14"/>
                <a:gd name="T9" fmla="*/ 6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6"/>
                  </a:cubicBezTo>
                  <a:cubicBezTo>
                    <a:pt x="0" y="19"/>
                    <a:pt x="0" y="19"/>
                    <a:pt x="0" y="19"/>
                  </a:cubicBezTo>
                  <a:cubicBezTo>
                    <a:pt x="14" y="19"/>
                    <a:pt x="14" y="19"/>
                    <a:pt x="14" y="19"/>
                  </a:cubicBezTo>
                  <a:cubicBezTo>
                    <a:pt x="14" y="6"/>
                    <a:pt x="14" y="6"/>
                    <a:pt x="14" y="6"/>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77" name="Freeform 167"/>
            <p:cNvSpPr>
              <a:spLocks/>
            </p:cNvSpPr>
            <p:nvPr userDrawn="1"/>
          </p:nvSpPr>
          <p:spPr bwMode="gray">
            <a:xfrm>
              <a:off x="10979759" y="3531098"/>
              <a:ext cx="35497" cy="46589"/>
            </a:xfrm>
            <a:custGeom>
              <a:avLst/>
              <a:gdLst>
                <a:gd name="T0" fmla="*/ 7 w 14"/>
                <a:gd name="T1" fmla="*/ 0 h 19"/>
                <a:gd name="T2" fmla="*/ 0 w 14"/>
                <a:gd name="T3" fmla="*/ 6 h 19"/>
                <a:gd name="T4" fmla="*/ 0 w 14"/>
                <a:gd name="T5" fmla="*/ 19 h 19"/>
                <a:gd name="T6" fmla="*/ 14 w 14"/>
                <a:gd name="T7" fmla="*/ 19 h 19"/>
                <a:gd name="T8" fmla="*/ 14 w 14"/>
                <a:gd name="T9" fmla="*/ 6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6"/>
                  </a:cubicBezTo>
                  <a:cubicBezTo>
                    <a:pt x="0" y="19"/>
                    <a:pt x="0" y="19"/>
                    <a:pt x="0" y="19"/>
                  </a:cubicBezTo>
                  <a:cubicBezTo>
                    <a:pt x="14" y="19"/>
                    <a:pt x="14" y="19"/>
                    <a:pt x="14" y="19"/>
                  </a:cubicBezTo>
                  <a:cubicBezTo>
                    <a:pt x="14" y="6"/>
                    <a:pt x="14" y="6"/>
                    <a:pt x="14" y="6"/>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78" name="Freeform 168"/>
            <p:cNvSpPr>
              <a:spLocks/>
            </p:cNvSpPr>
            <p:nvPr userDrawn="1"/>
          </p:nvSpPr>
          <p:spPr bwMode="gray">
            <a:xfrm>
              <a:off x="11035223" y="3531098"/>
              <a:ext cx="37715" cy="46589"/>
            </a:xfrm>
            <a:custGeom>
              <a:avLst/>
              <a:gdLst>
                <a:gd name="T0" fmla="*/ 7 w 14"/>
                <a:gd name="T1" fmla="*/ 0 h 19"/>
                <a:gd name="T2" fmla="*/ 0 w 14"/>
                <a:gd name="T3" fmla="*/ 6 h 19"/>
                <a:gd name="T4" fmla="*/ 0 w 14"/>
                <a:gd name="T5" fmla="*/ 19 h 19"/>
                <a:gd name="T6" fmla="*/ 14 w 14"/>
                <a:gd name="T7" fmla="*/ 19 h 19"/>
                <a:gd name="T8" fmla="*/ 14 w 14"/>
                <a:gd name="T9" fmla="*/ 6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6"/>
                  </a:cubicBezTo>
                  <a:cubicBezTo>
                    <a:pt x="0" y="19"/>
                    <a:pt x="0" y="19"/>
                    <a:pt x="0" y="19"/>
                  </a:cubicBezTo>
                  <a:cubicBezTo>
                    <a:pt x="14" y="19"/>
                    <a:pt x="14" y="19"/>
                    <a:pt x="14" y="19"/>
                  </a:cubicBezTo>
                  <a:cubicBezTo>
                    <a:pt x="14" y="6"/>
                    <a:pt x="14" y="6"/>
                    <a:pt x="14" y="6"/>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79" name="Freeform 169"/>
            <p:cNvSpPr>
              <a:spLocks/>
            </p:cNvSpPr>
            <p:nvPr userDrawn="1"/>
          </p:nvSpPr>
          <p:spPr bwMode="gray">
            <a:xfrm>
              <a:off x="11092905" y="3531098"/>
              <a:ext cx="35497" cy="46589"/>
            </a:xfrm>
            <a:custGeom>
              <a:avLst/>
              <a:gdLst>
                <a:gd name="T0" fmla="*/ 7 w 14"/>
                <a:gd name="T1" fmla="*/ 0 h 19"/>
                <a:gd name="T2" fmla="*/ 0 w 14"/>
                <a:gd name="T3" fmla="*/ 6 h 19"/>
                <a:gd name="T4" fmla="*/ 0 w 14"/>
                <a:gd name="T5" fmla="*/ 19 h 19"/>
                <a:gd name="T6" fmla="*/ 14 w 14"/>
                <a:gd name="T7" fmla="*/ 19 h 19"/>
                <a:gd name="T8" fmla="*/ 14 w 14"/>
                <a:gd name="T9" fmla="*/ 6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4" y="0"/>
                    <a:pt x="0" y="3"/>
                    <a:pt x="0" y="6"/>
                  </a:cubicBezTo>
                  <a:cubicBezTo>
                    <a:pt x="0" y="19"/>
                    <a:pt x="0" y="19"/>
                    <a:pt x="0" y="19"/>
                  </a:cubicBezTo>
                  <a:cubicBezTo>
                    <a:pt x="14" y="19"/>
                    <a:pt x="14" y="19"/>
                    <a:pt x="14" y="19"/>
                  </a:cubicBezTo>
                  <a:cubicBezTo>
                    <a:pt x="14" y="6"/>
                    <a:pt x="14" y="6"/>
                    <a:pt x="14" y="6"/>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80" name="Freeform 170"/>
            <p:cNvSpPr>
              <a:spLocks/>
            </p:cNvSpPr>
            <p:nvPr userDrawn="1"/>
          </p:nvSpPr>
          <p:spPr bwMode="gray">
            <a:xfrm>
              <a:off x="10808931" y="3599873"/>
              <a:ext cx="33278" cy="48808"/>
            </a:xfrm>
            <a:custGeom>
              <a:avLst/>
              <a:gdLst>
                <a:gd name="T0" fmla="*/ 6 w 13"/>
                <a:gd name="T1" fmla="*/ 0 h 19"/>
                <a:gd name="T2" fmla="*/ 0 w 13"/>
                <a:gd name="T3" fmla="*/ 7 h 19"/>
                <a:gd name="T4" fmla="*/ 0 w 13"/>
                <a:gd name="T5" fmla="*/ 19 h 19"/>
                <a:gd name="T6" fmla="*/ 13 w 13"/>
                <a:gd name="T7" fmla="*/ 19 h 19"/>
                <a:gd name="T8" fmla="*/ 13 w 13"/>
                <a:gd name="T9" fmla="*/ 7 h 19"/>
                <a:gd name="T10" fmla="*/ 6 w 13"/>
                <a:gd name="T11" fmla="*/ 0 h 19"/>
              </a:gdLst>
              <a:ahLst/>
              <a:cxnLst>
                <a:cxn ang="0">
                  <a:pos x="T0" y="T1"/>
                </a:cxn>
                <a:cxn ang="0">
                  <a:pos x="T2" y="T3"/>
                </a:cxn>
                <a:cxn ang="0">
                  <a:pos x="T4" y="T5"/>
                </a:cxn>
                <a:cxn ang="0">
                  <a:pos x="T6" y="T7"/>
                </a:cxn>
                <a:cxn ang="0">
                  <a:pos x="T8" y="T9"/>
                </a:cxn>
                <a:cxn ang="0">
                  <a:pos x="T10" y="T11"/>
                </a:cxn>
              </a:cxnLst>
              <a:rect l="0" t="0" r="r" b="b"/>
              <a:pathLst>
                <a:path w="13" h="19">
                  <a:moveTo>
                    <a:pt x="6" y="0"/>
                  </a:moveTo>
                  <a:cubicBezTo>
                    <a:pt x="3" y="0"/>
                    <a:pt x="0" y="3"/>
                    <a:pt x="0" y="7"/>
                  </a:cubicBezTo>
                  <a:cubicBezTo>
                    <a:pt x="0" y="19"/>
                    <a:pt x="0" y="19"/>
                    <a:pt x="0" y="19"/>
                  </a:cubicBezTo>
                  <a:cubicBezTo>
                    <a:pt x="13" y="19"/>
                    <a:pt x="13" y="19"/>
                    <a:pt x="13" y="19"/>
                  </a:cubicBezTo>
                  <a:cubicBezTo>
                    <a:pt x="13" y="7"/>
                    <a:pt x="13" y="7"/>
                    <a:pt x="13" y="7"/>
                  </a:cubicBezTo>
                  <a:cubicBezTo>
                    <a:pt x="13" y="3"/>
                    <a:pt x="10" y="0"/>
                    <a:pt x="6"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81" name="Freeform 171"/>
            <p:cNvSpPr>
              <a:spLocks/>
            </p:cNvSpPr>
            <p:nvPr userDrawn="1"/>
          </p:nvSpPr>
          <p:spPr bwMode="gray">
            <a:xfrm>
              <a:off x="10866614" y="3599873"/>
              <a:ext cx="35497"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82" name="Freeform 172"/>
            <p:cNvSpPr>
              <a:spLocks/>
            </p:cNvSpPr>
            <p:nvPr userDrawn="1"/>
          </p:nvSpPr>
          <p:spPr bwMode="gray">
            <a:xfrm>
              <a:off x="10922077" y="3599873"/>
              <a:ext cx="37715"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83" name="Freeform 173"/>
            <p:cNvSpPr>
              <a:spLocks/>
            </p:cNvSpPr>
            <p:nvPr userDrawn="1"/>
          </p:nvSpPr>
          <p:spPr bwMode="gray">
            <a:xfrm>
              <a:off x="10979759" y="3599873"/>
              <a:ext cx="35497"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84" name="Freeform 174"/>
            <p:cNvSpPr>
              <a:spLocks/>
            </p:cNvSpPr>
            <p:nvPr userDrawn="1"/>
          </p:nvSpPr>
          <p:spPr bwMode="gray">
            <a:xfrm>
              <a:off x="11035223" y="3599873"/>
              <a:ext cx="37715"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85" name="Freeform 175"/>
            <p:cNvSpPr>
              <a:spLocks/>
            </p:cNvSpPr>
            <p:nvPr userDrawn="1"/>
          </p:nvSpPr>
          <p:spPr bwMode="gray">
            <a:xfrm>
              <a:off x="11092905" y="3599873"/>
              <a:ext cx="35497"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4"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86" name="Freeform 176"/>
            <p:cNvSpPr>
              <a:spLocks/>
            </p:cNvSpPr>
            <p:nvPr userDrawn="1"/>
          </p:nvSpPr>
          <p:spPr bwMode="gray">
            <a:xfrm>
              <a:off x="10808931" y="3670866"/>
              <a:ext cx="33278" cy="48808"/>
            </a:xfrm>
            <a:custGeom>
              <a:avLst/>
              <a:gdLst>
                <a:gd name="T0" fmla="*/ 6 w 13"/>
                <a:gd name="T1" fmla="*/ 0 h 19"/>
                <a:gd name="T2" fmla="*/ 0 w 13"/>
                <a:gd name="T3" fmla="*/ 6 h 19"/>
                <a:gd name="T4" fmla="*/ 0 w 13"/>
                <a:gd name="T5" fmla="*/ 19 h 19"/>
                <a:gd name="T6" fmla="*/ 13 w 13"/>
                <a:gd name="T7" fmla="*/ 19 h 19"/>
                <a:gd name="T8" fmla="*/ 13 w 13"/>
                <a:gd name="T9" fmla="*/ 6 h 19"/>
                <a:gd name="T10" fmla="*/ 6 w 13"/>
                <a:gd name="T11" fmla="*/ 0 h 19"/>
              </a:gdLst>
              <a:ahLst/>
              <a:cxnLst>
                <a:cxn ang="0">
                  <a:pos x="T0" y="T1"/>
                </a:cxn>
                <a:cxn ang="0">
                  <a:pos x="T2" y="T3"/>
                </a:cxn>
                <a:cxn ang="0">
                  <a:pos x="T4" y="T5"/>
                </a:cxn>
                <a:cxn ang="0">
                  <a:pos x="T6" y="T7"/>
                </a:cxn>
                <a:cxn ang="0">
                  <a:pos x="T8" y="T9"/>
                </a:cxn>
                <a:cxn ang="0">
                  <a:pos x="T10" y="T11"/>
                </a:cxn>
              </a:cxnLst>
              <a:rect l="0" t="0" r="r" b="b"/>
              <a:pathLst>
                <a:path w="13" h="19">
                  <a:moveTo>
                    <a:pt x="6" y="0"/>
                  </a:moveTo>
                  <a:cubicBezTo>
                    <a:pt x="3" y="0"/>
                    <a:pt x="0" y="3"/>
                    <a:pt x="0" y="6"/>
                  </a:cubicBezTo>
                  <a:cubicBezTo>
                    <a:pt x="0" y="19"/>
                    <a:pt x="0" y="19"/>
                    <a:pt x="0" y="19"/>
                  </a:cubicBezTo>
                  <a:cubicBezTo>
                    <a:pt x="13" y="19"/>
                    <a:pt x="13" y="19"/>
                    <a:pt x="13" y="19"/>
                  </a:cubicBezTo>
                  <a:cubicBezTo>
                    <a:pt x="13" y="6"/>
                    <a:pt x="13" y="6"/>
                    <a:pt x="13" y="6"/>
                  </a:cubicBezTo>
                  <a:cubicBezTo>
                    <a:pt x="13" y="3"/>
                    <a:pt x="10" y="0"/>
                    <a:pt x="6"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87" name="Freeform 177"/>
            <p:cNvSpPr>
              <a:spLocks/>
            </p:cNvSpPr>
            <p:nvPr userDrawn="1"/>
          </p:nvSpPr>
          <p:spPr bwMode="gray">
            <a:xfrm>
              <a:off x="10866614" y="3670866"/>
              <a:ext cx="35497" cy="48808"/>
            </a:xfrm>
            <a:custGeom>
              <a:avLst/>
              <a:gdLst>
                <a:gd name="T0" fmla="*/ 7 w 14"/>
                <a:gd name="T1" fmla="*/ 0 h 19"/>
                <a:gd name="T2" fmla="*/ 0 w 14"/>
                <a:gd name="T3" fmla="*/ 6 h 19"/>
                <a:gd name="T4" fmla="*/ 0 w 14"/>
                <a:gd name="T5" fmla="*/ 19 h 19"/>
                <a:gd name="T6" fmla="*/ 14 w 14"/>
                <a:gd name="T7" fmla="*/ 19 h 19"/>
                <a:gd name="T8" fmla="*/ 14 w 14"/>
                <a:gd name="T9" fmla="*/ 6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6"/>
                  </a:cubicBezTo>
                  <a:cubicBezTo>
                    <a:pt x="0" y="19"/>
                    <a:pt x="0" y="19"/>
                    <a:pt x="0" y="19"/>
                  </a:cubicBezTo>
                  <a:cubicBezTo>
                    <a:pt x="14" y="19"/>
                    <a:pt x="14" y="19"/>
                    <a:pt x="14" y="19"/>
                  </a:cubicBezTo>
                  <a:cubicBezTo>
                    <a:pt x="14" y="6"/>
                    <a:pt x="14" y="6"/>
                    <a:pt x="14" y="6"/>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88" name="Freeform 178"/>
            <p:cNvSpPr>
              <a:spLocks/>
            </p:cNvSpPr>
            <p:nvPr userDrawn="1"/>
          </p:nvSpPr>
          <p:spPr bwMode="gray">
            <a:xfrm>
              <a:off x="10922077" y="3670866"/>
              <a:ext cx="37715" cy="48808"/>
            </a:xfrm>
            <a:custGeom>
              <a:avLst/>
              <a:gdLst>
                <a:gd name="T0" fmla="*/ 7 w 14"/>
                <a:gd name="T1" fmla="*/ 0 h 19"/>
                <a:gd name="T2" fmla="*/ 0 w 14"/>
                <a:gd name="T3" fmla="*/ 6 h 19"/>
                <a:gd name="T4" fmla="*/ 0 w 14"/>
                <a:gd name="T5" fmla="*/ 19 h 19"/>
                <a:gd name="T6" fmla="*/ 14 w 14"/>
                <a:gd name="T7" fmla="*/ 19 h 19"/>
                <a:gd name="T8" fmla="*/ 14 w 14"/>
                <a:gd name="T9" fmla="*/ 6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6"/>
                  </a:cubicBezTo>
                  <a:cubicBezTo>
                    <a:pt x="0" y="19"/>
                    <a:pt x="0" y="19"/>
                    <a:pt x="0" y="19"/>
                  </a:cubicBezTo>
                  <a:cubicBezTo>
                    <a:pt x="14" y="19"/>
                    <a:pt x="14" y="19"/>
                    <a:pt x="14" y="19"/>
                  </a:cubicBezTo>
                  <a:cubicBezTo>
                    <a:pt x="14" y="6"/>
                    <a:pt x="14" y="6"/>
                    <a:pt x="14" y="6"/>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89" name="Freeform 179"/>
            <p:cNvSpPr>
              <a:spLocks/>
            </p:cNvSpPr>
            <p:nvPr userDrawn="1"/>
          </p:nvSpPr>
          <p:spPr bwMode="gray">
            <a:xfrm>
              <a:off x="10979759" y="3670866"/>
              <a:ext cx="35497" cy="48808"/>
            </a:xfrm>
            <a:custGeom>
              <a:avLst/>
              <a:gdLst>
                <a:gd name="T0" fmla="*/ 7 w 14"/>
                <a:gd name="T1" fmla="*/ 0 h 19"/>
                <a:gd name="T2" fmla="*/ 0 w 14"/>
                <a:gd name="T3" fmla="*/ 6 h 19"/>
                <a:gd name="T4" fmla="*/ 0 w 14"/>
                <a:gd name="T5" fmla="*/ 19 h 19"/>
                <a:gd name="T6" fmla="*/ 14 w 14"/>
                <a:gd name="T7" fmla="*/ 19 h 19"/>
                <a:gd name="T8" fmla="*/ 14 w 14"/>
                <a:gd name="T9" fmla="*/ 6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6"/>
                  </a:cubicBezTo>
                  <a:cubicBezTo>
                    <a:pt x="0" y="19"/>
                    <a:pt x="0" y="19"/>
                    <a:pt x="0" y="19"/>
                  </a:cubicBezTo>
                  <a:cubicBezTo>
                    <a:pt x="14" y="19"/>
                    <a:pt x="14" y="19"/>
                    <a:pt x="14" y="19"/>
                  </a:cubicBezTo>
                  <a:cubicBezTo>
                    <a:pt x="14" y="6"/>
                    <a:pt x="14" y="6"/>
                    <a:pt x="14" y="6"/>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90" name="Freeform 180"/>
            <p:cNvSpPr>
              <a:spLocks/>
            </p:cNvSpPr>
            <p:nvPr userDrawn="1"/>
          </p:nvSpPr>
          <p:spPr bwMode="gray">
            <a:xfrm>
              <a:off x="11035223" y="3670866"/>
              <a:ext cx="37715" cy="48808"/>
            </a:xfrm>
            <a:custGeom>
              <a:avLst/>
              <a:gdLst>
                <a:gd name="T0" fmla="*/ 7 w 14"/>
                <a:gd name="T1" fmla="*/ 0 h 19"/>
                <a:gd name="T2" fmla="*/ 0 w 14"/>
                <a:gd name="T3" fmla="*/ 6 h 19"/>
                <a:gd name="T4" fmla="*/ 0 w 14"/>
                <a:gd name="T5" fmla="*/ 19 h 19"/>
                <a:gd name="T6" fmla="*/ 14 w 14"/>
                <a:gd name="T7" fmla="*/ 19 h 19"/>
                <a:gd name="T8" fmla="*/ 14 w 14"/>
                <a:gd name="T9" fmla="*/ 6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6"/>
                  </a:cubicBezTo>
                  <a:cubicBezTo>
                    <a:pt x="0" y="19"/>
                    <a:pt x="0" y="19"/>
                    <a:pt x="0" y="19"/>
                  </a:cubicBezTo>
                  <a:cubicBezTo>
                    <a:pt x="14" y="19"/>
                    <a:pt x="14" y="19"/>
                    <a:pt x="14" y="19"/>
                  </a:cubicBezTo>
                  <a:cubicBezTo>
                    <a:pt x="14" y="6"/>
                    <a:pt x="14" y="6"/>
                    <a:pt x="14" y="6"/>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91" name="Freeform 181"/>
            <p:cNvSpPr>
              <a:spLocks/>
            </p:cNvSpPr>
            <p:nvPr userDrawn="1"/>
          </p:nvSpPr>
          <p:spPr bwMode="gray">
            <a:xfrm>
              <a:off x="11092905" y="3670866"/>
              <a:ext cx="35497" cy="48808"/>
            </a:xfrm>
            <a:custGeom>
              <a:avLst/>
              <a:gdLst>
                <a:gd name="T0" fmla="*/ 7 w 14"/>
                <a:gd name="T1" fmla="*/ 0 h 19"/>
                <a:gd name="T2" fmla="*/ 0 w 14"/>
                <a:gd name="T3" fmla="*/ 6 h 19"/>
                <a:gd name="T4" fmla="*/ 0 w 14"/>
                <a:gd name="T5" fmla="*/ 19 h 19"/>
                <a:gd name="T6" fmla="*/ 14 w 14"/>
                <a:gd name="T7" fmla="*/ 19 h 19"/>
                <a:gd name="T8" fmla="*/ 14 w 14"/>
                <a:gd name="T9" fmla="*/ 6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4" y="0"/>
                    <a:pt x="0" y="3"/>
                    <a:pt x="0" y="6"/>
                  </a:cubicBezTo>
                  <a:cubicBezTo>
                    <a:pt x="0" y="19"/>
                    <a:pt x="0" y="19"/>
                    <a:pt x="0" y="19"/>
                  </a:cubicBezTo>
                  <a:cubicBezTo>
                    <a:pt x="14" y="19"/>
                    <a:pt x="14" y="19"/>
                    <a:pt x="14" y="19"/>
                  </a:cubicBezTo>
                  <a:cubicBezTo>
                    <a:pt x="14" y="6"/>
                    <a:pt x="14" y="6"/>
                    <a:pt x="14" y="6"/>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92" name="Freeform 182"/>
            <p:cNvSpPr>
              <a:spLocks/>
            </p:cNvSpPr>
            <p:nvPr userDrawn="1"/>
          </p:nvSpPr>
          <p:spPr bwMode="gray">
            <a:xfrm>
              <a:off x="10808931" y="3739641"/>
              <a:ext cx="33278" cy="48808"/>
            </a:xfrm>
            <a:custGeom>
              <a:avLst/>
              <a:gdLst>
                <a:gd name="T0" fmla="*/ 6 w 13"/>
                <a:gd name="T1" fmla="*/ 0 h 19"/>
                <a:gd name="T2" fmla="*/ 0 w 13"/>
                <a:gd name="T3" fmla="*/ 7 h 19"/>
                <a:gd name="T4" fmla="*/ 0 w 13"/>
                <a:gd name="T5" fmla="*/ 19 h 19"/>
                <a:gd name="T6" fmla="*/ 13 w 13"/>
                <a:gd name="T7" fmla="*/ 19 h 19"/>
                <a:gd name="T8" fmla="*/ 13 w 13"/>
                <a:gd name="T9" fmla="*/ 7 h 19"/>
                <a:gd name="T10" fmla="*/ 6 w 13"/>
                <a:gd name="T11" fmla="*/ 0 h 19"/>
              </a:gdLst>
              <a:ahLst/>
              <a:cxnLst>
                <a:cxn ang="0">
                  <a:pos x="T0" y="T1"/>
                </a:cxn>
                <a:cxn ang="0">
                  <a:pos x="T2" y="T3"/>
                </a:cxn>
                <a:cxn ang="0">
                  <a:pos x="T4" y="T5"/>
                </a:cxn>
                <a:cxn ang="0">
                  <a:pos x="T6" y="T7"/>
                </a:cxn>
                <a:cxn ang="0">
                  <a:pos x="T8" y="T9"/>
                </a:cxn>
                <a:cxn ang="0">
                  <a:pos x="T10" y="T11"/>
                </a:cxn>
              </a:cxnLst>
              <a:rect l="0" t="0" r="r" b="b"/>
              <a:pathLst>
                <a:path w="13" h="19">
                  <a:moveTo>
                    <a:pt x="6" y="0"/>
                  </a:moveTo>
                  <a:cubicBezTo>
                    <a:pt x="3" y="0"/>
                    <a:pt x="0" y="3"/>
                    <a:pt x="0" y="7"/>
                  </a:cubicBezTo>
                  <a:cubicBezTo>
                    <a:pt x="0" y="19"/>
                    <a:pt x="0" y="19"/>
                    <a:pt x="0" y="19"/>
                  </a:cubicBezTo>
                  <a:cubicBezTo>
                    <a:pt x="13" y="19"/>
                    <a:pt x="13" y="19"/>
                    <a:pt x="13" y="19"/>
                  </a:cubicBezTo>
                  <a:cubicBezTo>
                    <a:pt x="13" y="7"/>
                    <a:pt x="13" y="7"/>
                    <a:pt x="13" y="7"/>
                  </a:cubicBezTo>
                  <a:cubicBezTo>
                    <a:pt x="13" y="3"/>
                    <a:pt x="10" y="0"/>
                    <a:pt x="6"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93" name="Freeform 183"/>
            <p:cNvSpPr>
              <a:spLocks/>
            </p:cNvSpPr>
            <p:nvPr userDrawn="1"/>
          </p:nvSpPr>
          <p:spPr bwMode="gray">
            <a:xfrm>
              <a:off x="10866614" y="3739641"/>
              <a:ext cx="35497"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94" name="Freeform 184"/>
            <p:cNvSpPr>
              <a:spLocks/>
            </p:cNvSpPr>
            <p:nvPr userDrawn="1"/>
          </p:nvSpPr>
          <p:spPr bwMode="gray">
            <a:xfrm>
              <a:off x="10922077" y="3739641"/>
              <a:ext cx="37715"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95" name="Freeform 185"/>
            <p:cNvSpPr>
              <a:spLocks/>
            </p:cNvSpPr>
            <p:nvPr userDrawn="1"/>
          </p:nvSpPr>
          <p:spPr bwMode="gray">
            <a:xfrm>
              <a:off x="10979759" y="3739641"/>
              <a:ext cx="35497"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96" name="Freeform 186"/>
            <p:cNvSpPr>
              <a:spLocks/>
            </p:cNvSpPr>
            <p:nvPr userDrawn="1"/>
          </p:nvSpPr>
          <p:spPr bwMode="gray">
            <a:xfrm>
              <a:off x="11035223" y="3739641"/>
              <a:ext cx="37715"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97" name="Freeform 187"/>
            <p:cNvSpPr>
              <a:spLocks/>
            </p:cNvSpPr>
            <p:nvPr userDrawn="1"/>
          </p:nvSpPr>
          <p:spPr bwMode="gray">
            <a:xfrm>
              <a:off x="11092905" y="3739641"/>
              <a:ext cx="35497"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4"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98" name="Freeform 188"/>
            <p:cNvSpPr>
              <a:spLocks/>
            </p:cNvSpPr>
            <p:nvPr userDrawn="1"/>
          </p:nvSpPr>
          <p:spPr bwMode="gray">
            <a:xfrm>
              <a:off x="10808931" y="3812853"/>
              <a:ext cx="33278" cy="46589"/>
            </a:xfrm>
            <a:custGeom>
              <a:avLst/>
              <a:gdLst>
                <a:gd name="T0" fmla="*/ 6 w 13"/>
                <a:gd name="T1" fmla="*/ 0 h 19"/>
                <a:gd name="T2" fmla="*/ 0 w 13"/>
                <a:gd name="T3" fmla="*/ 7 h 19"/>
                <a:gd name="T4" fmla="*/ 0 w 13"/>
                <a:gd name="T5" fmla="*/ 19 h 19"/>
                <a:gd name="T6" fmla="*/ 13 w 13"/>
                <a:gd name="T7" fmla="*/ 19 h 19"/>
                <a:gd name="T8" fmla="*/ 13 w 13"/>
                <a:gd name="T9" fmla="*/ 7 h 19"/>
                <a:gd name="T10" fmla="*/ 6 w 13"/>
                <a:gd name="T11" fmla="*/ 0 h 19"/>
              </a:gdLst>
              <a:ahLst/>
              <a:cxnLst>
                <a:cxn ang="0">
                  <a:pos x="T0" y="T1"/>
                </a:cxn>
                <a:cxn ang="0">
                  <a:pos x="T2" y="T3"/>
                </a:cxn>
                <a:cxn ang="0">
                  <a:pos x="T4" y="T5"/>
                </a:cxn>
                <a:cxn ang="0">
                  <a:pos x="T6" y="T7"/>
                </a:cxn>
                <a:cxn ang="0">
                  <a:pos x="T8" y="T9"/>
                </a:cxn>
                <a:cxn ang="0">
                  <a:pos x="T10" y="T11"/>
                </a:cxn>
              </a:cxnLst>
              <a:rect l="0" t="0" r="r" b="b"/>
              <a:pathLst>
                <a:path w="13" h="19">
                  <a:moveTo>
                    <a:pt x="6" y="0"/>
                  </a:moveTo>
                  <a:cubicBezTo>
                    <a:pt x="3" y="0"/>
                    <a:pt x="0" y="3"/>
                    <a:pt x="0" y="7"/>
                  </a:cubicBezTo>
                  <a:cubicBezTo>
                    <a:pt x="0" y="19"/>
                    <a:pt x="0" y="19"/>
                    <a:pt x="0" y="19"/>
                  </a:cubicBezTo>
                  <a:cubicBezTo>
                    <a:pt x="13" y="19"/>
                    <a:pt x="13" y="19"/>
                    <a:pt x="13" y="19"/>
                  </a:cubicBezTo>
                  <a:cubicBezTo>
                    <a:pt x="13" y="7"/>
                    <a:pt x="13" y="7"/>
                    <a:pt x="13" y="7"/>
                  </a:cubicBezTo>
                  <a:cubicBezTo>
                    <a:pt x="13" y="3"/>
                    <a:pt x="10" y="0"/>
                    <a:pt x="6"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99" name="Freeform 189"/>
            <p:cNvSpPr>
              <a:spLocks/>
            </p:cNvSpPr>
            <p:nvPr userDrawn="1"/>
          </p:nvSpPr>
          <p:spPr bwMode="gray">
            <a:xfrm>
              <a:off x="10866614" y="3812853"/>
              <a:ext cx="35497" cy="4658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00" name="Freeform 190"/>
            <p:cNvSpPr>
              <a:spLocks/>
            </p:cNvSpPr>
            <p:nvPr userDrawn="1"/>
          </p:nvSpPr>
          <p:spPr bwMode="gray">
            <a:xfrm>
              <a:off x="10922077" y="3812853"/>
              <a:ext cx="37715" cy="4658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01" name="Freeform 191"/>
            <p:cNvSpPr>
              <a:spLocks/>
            </p:cNvSpPr>
            <p:nvPr userDrawn="1"/>
          </p:nvSpPr>
          <p:spPr bwMode="gray">
            <a:xfrm>
              <a:off x="10979759" y="3812853"/>
              <a:ext cx="35497" cy="4658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02" name="Freeform 192"/>
            <p:cNvSpPr>
              <a:spLocks/>
            </p:cNvSpPr>
            <p:nvPr userDrawn="1"/>
          </p:nvSpPr>
          <p:spPr bwMode="gray">
            <a:xfrm>
              <a:off x="11035223" y="3812853"/>
              <a:ext cx="37715" cy="4658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03" name="Freeform 193"/>
            <p:cNvSpPr>
              <a:spLocks/>
            </p:cNvSpPr>
            <p:nvPr userDrawn="1"/>
          </p:nvSpPr>
          <p:spPr bwMode="gray">
            <a:xfrm>
              <a:off x="11092905" y="3812853"/>
              <a:ext cx="35497" cy="4658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4"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04" name="Freeform 194"/>
            <p:cNvSpPr>
              <a:spLocks/>
            </p:cNvSpPr>
            <p:nvPr userDrawn="1"/>
          </p:nvSpPr>
          <p:spPr bwMode="gray">
            <a:xfrm>
              <a:off x="10808931" y="3883846"/>
              <a:ext cx="33278" cy="48808"/>
            </a:xfrm>
            <a:custGeom>
              <a:avLst/>
              <a:gdLst>
                <a:gd name="T0" fmla="*/ 6 w 13"/>
                <a:gd name="T1" fmla="*/ 0 h 19"/>
                <a:gd name="T2" fmla="*/ 0 w 13"/>
                <a:gd name="T3" fmla="*/ 7 h 19"/>
                <a:gd name="T4" fmla="*/ 0 w 13"/>
                <a:gd name="T5" fmla="*/ 19 h 19"/>
                <a:gd name="T6" fmla="*/ 13 w 13"/>
                <a:gd name="T7" fmla="*/ 19 h 19"/>
                <a:gd name="T8" fmla="*/ 13 w 13"/>
                <a:gd name="T9" fmla="*/ 7 h 19"/>
                <a:gd name="T10" fmla="*/ 6 w 13"/>
                <a:gd name="T11" fmla="*/ 0 h 19"/>
              </a:gdLst>
              <a:ahLst/>
              <a:cxnLst>
                <a:cxn ang="0">
                  <a:pos x="T0" y="T1"/>
                </a:cxn>
                <a:cxn ang="0">
                  <a:pos x="T2" y="T3"/>
                </a:cxn>
                <a:cxn ang="0">
                  <a:pos x="T4" y="T5"/>
                </a:cxn>
                <a:cxn ang="0">
                  <a:pos x="T6" y="T7"/>
                </a:cxn>
                <a:cxn ang="0">
                  <a:pos x="T8" y="T9"/>
                </a:cxn>
                <a:cxn ang="0">
                  <a:pos x="T10" y="T11"/>
                </a:cxn>
              </a:cxnLst>
              <a:rect l="0" t="0" r="r" b="b"/>
              <a:pathLst>
                <a:path w="13" h="19">
                  <a:moveTo>
                    <a:pt x="6" y="0"/>
                  </a:moveTo>
                  <a:cubicBezTo>
                    <a:pt x="3" y="0"/>
                    <a:pt x="0" y="3"/>
                    <a:pt x="0" y="7"/>
                  </a:cubicBezTo>
                  <a:cubicBezTo>
                    <a:pt x="0" y="19"/>
                    <a:pt x="0" y="19"/>
                    <a:pt x="0" y="19"/>
                  </a:cubicBezTo>
                  <a:cubicBezTo>
                    <a:pt x="13" y="19"/>
                    <a:pt x="13" y="19"/>
                    <a:pt x="13" y="19"/>
                  </a:cubicBezTo>
                  <a:cubicBezTo>
                    <a:pt x="13" y="7"/>
                    <a:pt x="13" y="7"/>
                    <a:pt x="13" y="7"/>
                  </a:cubicBezTo>
                  <a:cubicBezTo>
                    <a:pt x="13" y="3"/>
                    <a:pt x="10" y="0"/>
                    <a:pt x="6"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05" name="Freeform 195"/>
            <p:cNvSpPr>
              <a:spLocks/>
            </p:cNvSpPr>
            <p:nvPr userDrawn="1"/>
          </p:nvSpPr>
          <p:spPr bwMode="gray">
            <a:xfrm>
              <a:off x="10866614" y="3883846"/>
              <a:ext cx="35497"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06" name="Freeform 196"/>
            <p:cNvSpPr>
              <a:spLocks/>
            </p:cNvSpPr>
            <p:nvPr userDrawn="1"/>
          </p:nvSpPr>
          <p:spPr bwMode="gray">
            <a:xfrm>
              <a:off x="10922077" y="3883846"/>
              <a:ext cx="37715"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07" name="Freeform 197"/>
            <p:cNvSpPr>
              <a:spLocks/>
            </p:cNvSpPr>
            <p:nvPr userDrawn="1"/>
          </p:nvSpPr>
          <p:spPr bwMode="gray">
            <a:xfrm>
              <a:off x="10979759" y="3883846"/>
              <a:ext cx="35497"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08" name="Freeform 198"/>
            <p:cNvSpPr>
              <a:spLocks/>
            </p:cNvSpPr>
            <p:nvPr userDrawn="1"/>
          </p:nvSpPr>
          <p:spPr bwMode="gray">
            <a:xfrm>
              <a:off x="11035223" y="3883846"/>
              <a:ext cx="37715"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09" name="Freeform 199"/>
            <p:cNvSpPr>
              <a:spLocks/>
            </p:cNvSpPr>
            <p:nvPr userDrawn="1"/>
          </p:nvSpPr>
          <p:spPr bwMode="gray">
            <a:xfrm>
              <a:off x="11092905" y="3883846"/>
              <a:ext cx="35497"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4"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10" name="Freeform 200"/>
            <p:cNvSpPr>
              <a:spLocks/>
            </p:cNvSpPr>
            <p:nvPr userDrawn="1"/>
          </p:nvSpPr>
          <p:spPr bwMode="gray">
            <a:xfrm>
              <a:off x="10808931" y="3954840"/>
              <a:ext cx="33278" cy="48808"/>
            </a:xfrm>
            <a:custGeom>
              <a:avLst/>
              <a:gdLst>
                <a:gd name="T0" fmla="*/ 6 w 13"/>
                <a:gd name="T1" fmla="*/ 0 h 19"/>
                <a:gd name="T2" fmla="*/ 0 w 13"/>
                <a:gd name="T3" fmla="*/ 7 h 19"/>
                <a:gd name="T4" fmla="*/ 0 w 13"/>
                <a:gd name="T5" fmla="*/ 19 h 19"/>
                <a:gd name="T6" fmla="*/ 13 w 13"/>
                <a:gd name="T7" fmla="*/ 19 h 19"/>
                <a:gd name="T8" fmla="*/ 13 w 13"/>
                <a:gd name="T9" fmla="*/ 7 h 19"/>
                <a:gd name="T10" fmla="*/ 6 w 13"/>
                <a:gd name="T11" fmla="*/ 0 h 19"/>
              </a:gdLst>
              <a:ahLst/>
              <a:cxnLst>
                <a:cxn ang="0">
                  <a:pos x="T0" y="T1"/>
                </a:cxn>
                <a:cxn ang="0">
                  <a:pos x="T2" y="T3"/>
                </a:cxn>
                <a:cxn ang="0">
                  <a:pos x="T4" y="T5"/>
                </a:cxn>
                <a:cxn ang="0">
                  <a:pos x="T6" y="T7"/>
                </a:cxn>
                <a:cxn ang="0">
                  <a:pos x="T8" y="T9"/>
                </a:cxn>
                <a:cxn ang="0">
                  <a:pos x="T10" y="T11"/>
                </a:cxn>
              </a:cxnLst>
              <a:rect l="0" t="0" r="r" b="b"/>
              <a:pathLst>
                <a:path w="13" h="19">
                  <a:moveTo>
                    <a:pt x="6" y="0"/>
                  </a:moveTo>
                  <a:cubicBezTo>
                    <a:pt x="3" y="0"/>
                    <a:pt x="0" y="3"/>
                    <a:pt x="0" y="7"/>
                  </a:cubicBezTo>
                  <a:cubicBezTo>
                    <a:pt x="0" y="19"/>
                    <a:pt x="0" y="19"/>
                    <a:pt x="0" y="19"/>
                  </a:cubicBezTo>
                  <a:cubicBezTo>
                    <a:pt x="13" y="19"/>
                    <a:pt x="13" y="19"/>
                    <a:pt x="13" y="19"/>
                  </a:cubicBezTo>
                  <a:cubicBezTo>
                    <a:pt x="13" y="7"/>
                    <a:pt x="13" y="7"/>
                    <a:pt x="13" y="7"/>
                  </a:cubicBezTo>
                  <a:cubicBezTo>
                    <a:pt x="13" y="3"/>
                    <a:pt x="10" y="0"/>
                    <a:pt x="6"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11" name="Freeform 201"/>
            <p:cNvSpPr>
              <a:spLocks/>
            </p:cNvSpPr>
            <p:nvPr userDrawn="1"/>
          </p:nvSpPr>
          <p:spPr bwMode="gray">
            <a:xfrm>
              <a:off x="10866614" y="3954840"/>
              <a:ext cx="35497"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12" name="Freeform 202"/>
            <p:cNvSpPr>
              <a:spLocks/>
            </p:cNvSpPr>
            <p:nvPr userDrawn="1"/>
          </p:nvSpPr>
          <p:spPr bwMode="gray">
            <a:xfrm>
              <a:off x="10922077" y="3954840"/>
              <a:ext cx="37715"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13" name="Freeform 203"/>
            <p:cNvSpPr>
              <a:spLocks/>
            </p:cNvSpPr>
            <p:nvPr userDrawn="1"/>
          </p:nvSpPr>
          <p:spPr bwMode="gray">
            <a:xfrm>
              <a:off x="10979759" y="3954840"/>
              <a:ext cx="35497"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14" name="Freeform 204"/>
            <p:cNvSpPr>
              <a:spLocks/>
            </p:cNvSpPr>
            <p:nvPr userDrawn="1"/>
          </p:nvSpPr>
          <p:spPr bwMode="gray">
            <a:xfrm>
              <a:off x="11035223" y="3954840"/>
              <a:ext cx="37715"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15" name="Freeform 206"/>
            <p:cNvSpPr>
              <a:spLocks/>
            </p:cNvSpPr>
            <p:nvPr userDrawn="1"/>
          </p:nvSpPr>
          <p:spPr bwMode="gray">
            <a:xfrm>
              <a:off x="11092905" y="3954840"/>
              <a:ext cx="35497"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4"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16" name="Freeform 207"/>
            <p:cNvSpPr>
              <a:spLocks/>
            </p:cNvSpPr>
            <p:nvPr userDrawn="1"/>
          </p:nvSpPr>
          <p:spPr bwMode="gray">
            <a:xfrm>
              <a:off x="10808931" y="4028052"/>
              <a:ext cx="33279" cy="46589"/>
            </a:xfrm>
            <a:custGeom>
              <a:avLst/>
              <a:gdLst>
                <a:gd name="T0" fmla="*/ 6 w 13"/>
                <a:gd name="T1" fmla="*/ 0 h 19"/>
                <a:gd name="T2" fmla="*/ 0 w 13"/>
                <a:gd name="T3" fmla="*/ 7 h 19"/>
                <a:gd name="T4" fmla="*/ 0 w 13"/>
                <a:gd name="T5" fmla="*/ 19 h 19"/>
                <a:gd name="T6" fmla="*/ 13 w 13"/>
                <a:gd name="T7" fmla="*/ 19 h 19"/>
                <a:gd name="T8" fmla="*/ 13 w 13"/>
                <a:gd name="T9" fmla="*/ 7 h 19"/>
                <a:gd name="T10" fmla="*/ 6 w 13"/>
                <a:gd name="T11" fmla="*/ 0 h 19"/>
              </a:gdLst>
              <a:ahLst/>
              <a:cxnLst>
                <a:cxn ang="0">
                  <a:pos x="T0" y="T1"/>
                </a:cxn>
                <a:cxn ang="0">
                  <a:pos x="T2" y="T3"/>
                </a:cxn>
                <a:cxn ang="0">
                  <a:pos x="T4" y="T5"/>
                </a:cxn>
                <a:cxn ang="0">
                  <a:pos x="T6" y="T7"/>
                </a:cxn>
                <a:cxn ang="0">
                  <a:pos x="T8" y="T9"/>
                </a:cxn>
                <a:cxn ang="0">
                  <a:pos x="T10" y="T11"/>
                </a:cxn>
              </a:cxnLst>
              <a:rect l="0" t="0" r="r" b="b"/>
              <a:pathLst>
                <a:path w="13" h="19">
                  <a:moveTo>
                    <a:pt x="6" y="0"/>
                  </a:moveTo>
                  <a:cubicBezTo>
                    <a:pt x="3" y="0"/>
                    <a:pt x="0" y="3"/>
                    <a:pt x="0" y="7"/>
                  </a:cubicBezTo>
                  <a:cubicBezTo>
                    <a:pt x="0" y="19"/>
                    <a:pt x="0" y="19"/>
                    <a:pt x="0" y="19"/>
                  </a:cubicBezTo>
                  <a:cubicBezTo>
                    <a:pt x="13" y="19"/>
                    <a:pt x="13" y="19"/>
                    <a:pt x="13" y="19"/>
                  </a:cubicBezTo>
                  <a:cubicBezTo>
                    <a:pt x="13" y="7"/>
                    <a:pt x="13" y="7"/>
                    <a:pt x="13" y="7"/>
                  </a:cubicBezTo>
                  <a:cubicBezTo>
                    <a:pt x="13" y="3"/>
                    <a:pt x="10" y="0"/>
                    <a:pt x="6"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17" name="Freeform 208"/>
            <p:cNvSpPr>
              <a:spLocks/>
            </p:cNvSpPr>
            <p:nvPr userDrawn="1"/>
          </p:nvSpPr>
          <p:spPr bwMode="gray">
            <a:xfrm>
              <a:off x="10866613" y="4028052"/>
              <a:ext cx="35497" cy="4658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18" name="Freeform 209"/>
            <p:cNvSpPr>
              <a:spLocks/>
            </p:cNvSpPr>
            <p:nvPr userDrawn="1"/>
          </p:nvSpPr>
          <p:spPr bwMode="gray">
            <a:xfrm>
              <a:off x="10922077" y="4028052"/>
              <a:ext cx="37716" cy="4658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19" name="Freeform 210"/>
            <p:cNvSpPr>
              <a:spLocks/>
            </p:cNvSpPr>
            <p:nvPr userDrawn="1"/>
          </p:nvSpPr>
          <p:spPr bwMode="gray">
            <a:xfrm>
              <a:off x="10979759" y="4028052"/>
              <a:ext cx="35497" cy="4658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20" name="Freeform 211"/>
            <p:cNvSpPr>
              <a:spLocks/>
            </p:cNvSpPr>
            <p:nvPr userDrawn="1"/>
          </p:nvSpPr>
          <p:spPr bwMode="gray">
            <a:xfrm>
              <a:off x="11035222" y="4028052"/>
              <a:ext cx="37716" cy="4658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21" name="Freeform 212"/>
            <p:cNvSpPr>
              <a:spLocks/>
            </p:cNvSpPr>
            <p:nvPr userDrawn="1"/>
          </p:nvSpPr>
          <p:spPr bwMode="gray">
            <a:xfrm>
              <a:off x="11092905" y="4028052"/>
              <a:ext cx="35497" cy="4658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4"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22" name="Freeform 213"/>
            <p:cNvSpPr>
              <a:spLocks/>
            </p:cNvSpPr>
            <p:nvPr userDrawn="1"/>
          </p:nvSpPr>
          <p:spPr bwMode="gray">
            <a:xfrm>
              <a:off x="10808931" y="3386893"/>
              <a:ext cx="33279" cy="48808"/>
            </a:xfrm>
            <a:custGeom>
              <a:avLst/>
              <a:gdLst>
                <a:gd name="T0" fmla="*/ 6 w 13"/>
                <a:gd name="T1" fmla="*/ 0 h 19"/>
                <a:gd name="T2" fmla="*/ 0 w 13"/>
                <a:gd name="T3" fmla="*/ 7 h 19"/>
                <a:gd name="T4" fmla="*/ 0 w 13"/>
                <a:gd name="T5" fmla="*/ 19 h 19"/>
                <a:gd name="T6" fmla="*/ 13 w 13"/>
                <a:gd name="T7" fmla="*/ 19 h 19"/>
                <a:gd name="T8" fmla="*/ 13 w 13"/>
                <a:gd name="T9" fmla="*/ 7 h 19"/>
                <a:gd name="T10" fmla="*/ 6 w 13"/>
                <a:gd name="T11" fmla="*/ 0 h 19"/>
              </a:gdLst>
              <a:ahLst/>
              <a:cxnLst>
                <a:cxn ang="0">
                  <a:pos x="T0" y="T1"/>
                </a:cxn>
                <a:cxn ang="0">
                  <a:pos x="T2" y="T3"/>
                </a:cxn>
                <a:cxn ang="0">
                  <a:pos x="T4" y="T5"/>
                </a:cxn>
                <a:cxn ang="0">
                  <a:pos x="T6" y="T7"/>
                </a:cxn>
                <a:cxn ang="0">
                  <a:pos x="T8" y="T9"/>
                </a:cxn>
                <a:cxn ang="0">
                  <a:pos x="T10" y="T11"/>
                </a:cxn>
              </a:cxnLst>
              <a:rect l="0" t="0" r="r" b="b"/>
              <a:pathLst>
                <a:path w="13" h="19">
                  <a:moveTo>
                    <a:pt x="6" y="0"/>
                  </a:moveTo>
                  <a:cubicBezTo>
                    <a:pt x="3" y="0"/>
                    <a:pt x="0" y="3"/>
                    <a:pt x="0" y="7"/>
                  </a:cubicBezTo>
                  <a:cubicBezTo>
                    <a:pt x="0" y="19"/>
                    <a:pt x="0" y="19"/>
                    <a:pt x="0" y="19"/>
                  </a:cubicBezTo>
                  <a:cubicBezTo>
                    <a:pt x="13" y="19"/>
                    <a:pt x="13" y="19"/>
                    <a:pt x="13" y="19"/>
                  </a:cubicBezTo>
                  <a:cubicBezTo>
                    <a:pt x="13" y="7"/>
                    <a:pt x="13" y="7"/>
                    <a:pt x="13" y="7"/>
                  </a:cubicBezTo>
                  <a:cubicBezTo>
                    <a:pt x="13" y="3"/>
                    <a:pt x="10" y="0"/>
                    <a:pt x="6"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23" name="Freeform 214"/>
            <p:cNvSpPr>
              <a:spLocks/>
            </p:cNvSpPr>
            <p:nvPr userDrawn="1"/>
          </p:nvSpPr>
          <p:spPr bwMode="gray">
            <a:xfrm>
              <a:off x="10866613" y="3386893"/>
              <a:ext cx="35497"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24" name="Freeform 215"/>
            <p:cNvSpPr>
              <a:spLocks/>
            </p:cNvSpPr>
            <p:nvPr userDrawn="1"/>
          </p:nvSpPr>
          <p:spPr bwMode="gray">
            <a:xfrm>
              <a:off x="10922077" y="3386893"/>
              <a:ext cx="37716"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25" name="Freeform 216"/>
            <p:cNvSpPr>
              <a:spLocks/>
            </p:cNvSpPr>
            <p:nvPr userDrawn="1"/>
          </p:nvSpPr>
          <p:spPr bwMode="gray">
            <a:xfrm>
              <a:off x="10979759" y="3384674"/>
              <a:ext cx="35497" cy="51026"/>
            </a:xfrm>
            <a:custGeom>
              <a:avLst/>
              <a:gdLst>
                <a:gd name="T0" fmla="*/ 6 w 14"/>
                <a:gd name="T1" fmla="*/ 1 h 20"/>
                <a:gd name="T2" fmla="*/ 0 w 14"/>
                <a:gd name="T3" fmla="*/ 8 h 20"/>
                <a:gd name="T4" fmla="*/ 0 w 14"/>
                <a:gd name="T5" fmla="*/ 20 h 20"/>
                <a:gd name="T6" fmla="*/ 14 w 14"/>
                <a:gd name="T7" fmla="*/ 20 h 20"/>
                <a:gd name="T8" fmla="*/ 14 w 14"/>
                <a:gd name="T9" fmla="*/ 8 h 20"/>
                <a:gd name="T10" fmla="*/ 6 w 14"/>
                <a:gd name="T11" fmla="*/ 1 h 20"/>
              </a:gdLst>
              <a:ahLst/>
              <a:cxnLst>
                <a:cxn ang="0">
                  <a:pos x="T0" y="T1"/>
                </a:cxn>
                <a:cxn ang="0">
                  <a:pos x="T2" y="T3"/>
                </a:cxn>
                <a:cxn ang="0">
                  <a:pos x="T4" y="T5"/>
                </a:cxn>
                <a:cxn ang="0">
                  <a:pos x="T6" y="T7"/>
                </a:cxn>
                <a:cxn ang="0">
                  <a:pos x="T8" y="T9"/>
                </a:cxn>
                <a:cxn ang="0">
                  <a:pos x="T10" y="T11"/>
                </a:cxn>
              </a:cxnLst>
              <a:rect l="0" t="0" r="r" b="b"/>
              <a:pathLst>
                <a:path w="14" h="20">
                  <a:moveTo>
                    <a:pt x="6" y="1"/>
                  </a:moveTo>
                  <a:cubicBezTo>
                    <a:pt x="6" y="4"/>
                    <a:pt x="3" y="7"/>
                    <a:pt x="0" y="8"/>
                  </a:cubicBezTo>
                  <a:cubicBezTo>
                    <a:pt x="0" y="20"/>
                    <a:pt x="0" y="20"/>
                    <a:pt x="0" y="20"/>
                  </a:cubicBezTo>
                  <a:cubicBezTo>
                    <a:pt x="14" y="20"/>
                    <a:pt x="14" y="20"/>
                    <a:pt x="14" y="20"/>
                  </a:cubicBezTo>
                  <a:cubicBezTo>
                    <a:pt x="14" y="8"/>
                    <a:pt x="14" y="8"/>
                    <a:pt x="14" y="8"/>
                  </a:cubicBezTo>
                  <a:cubicBezTo>
                    <a:pt x="14" y="3"/>
                    <a:pt x="10" y="0"/>
                    <a:pt x="6" y="1"/>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26" name="Freeform 217"/>
            <p:cNvSpPr>
              <a:spLocks/>
            </p:cNvSpPr>
            <p:nvPr userDrawn="1"/>
          </p:nvSpPr>
          <p:spPr bwMode="gray">
            <a:xfrm>
              <a:off x="11035222" y="3386893"/>
              <a:ext cx="37716"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27" name="Freeform 218"/>
            <p:cNvSpPr>
              <a:spLocks/>
            </p:cNvSpPr>
            <p:nvPr userDrawn="1"/>
          </p:nvSpPr>
          <p:spPr bwMode="gray">
            <a:xfrm>
              <a:off x="11092905" y="3386893"/>
              <a:ext cx="35497"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4"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28" name="Freeform 219"/>
            <p:cNvSpPr>
              <a:spLocks/>
            </p:cNvSpPr>
            <p:nvPr userDrawn="1"/>
          </p:nvSpPr>
          <p:spPr bwMode="gray">
            <a:xfrm>
              <a:off x="10808931" y="3455667"/>
              <a:ext cx="33279" cy="51026"/>
            </a:xfrm>
            <a:custGeom>
              <a:avLst/>
              <a:gdLst>
                <a:gd name="T0" fmla="*/ 6 w 13"/>
                <a:gd name="T1" fmla="*/ 0 h 20"/>
                <a:gd name="T2" fmla="*/ 0 w 13"/>
                <a:gd name="T3" fmla="*/ 7 h 20"/>
                <a:gd name="T4" fmla="*/ 0 w 13"/>
                <a:gd name="T5" fmla="*/ 20 h 20"/>
                <a:gd name="T6" fmla="*/ 13 w 13"/>
                <a:gd name="T7" fmla="*/ 20 h 20"/>
                <a:gd name="T8" fmla="*/ 13 w 13"/>
                <a:gd name="T9" fmla="*/ 7 h 20"/>
                <a:gd name="T10" fmla="*/ 6 w 13"/>
                <a:gd name="T11" fmla="*/ 0 h 20"/>
              </a:gdLst>
              <a:ahLst/>
              <a:cxnLst>
                <a:cxn ang="0">
                  <a:pos x="T0" y="T1"/>
                </a:cxn>
                <a:cxn ang="0">
                  <a:pos x="T2" y="T3"/>
                </a:cxn>
                <a:cxn ang="0">
                  <a:pos x="T4" y="T5"/>
                </a:cxn>
                <a:cxn ang="0">
                  <a:pos x="T6" y="T7"/>
                </a:cxn>
                <a:cxn ang="0">
                  <a:pos x="T8" y="T9"/>
                </a:cxn>
                <a:cxn ang="0">
                  <a:pos x="T10" y="T11"/>
                </a:cxn>
              </a:cxnLst>
              <a:rect l="0" t="0" r="r" b="b"/>
              <a:pathLst>
                <a:path w="13" h="20">
                  <a:moveTo>
                    <a:pt x="6" y="0"/>
                  </a:moveTo>
                  <a:cubicBezTo>
                    <a:pt x="3" y="0"/>
                    <a:pt x="0" y="4"/>
                    <a:pt x="0" y="7"/>
                  </a:cubicBezTo>
                  <a:cubicBezTo>
                    <a:pt x="0" y="20"/>
                    <a:pt x="0" y="20"/>
                    <a:pt x="0" y="20"/>
                  </a:cubicBezTo>
                  <a:cubicBezTo>
                    <a:pt x="13" y="20"/>
                    <a:pt x="13" y="20"/>
                    <a:pt x="13" y="20"/>
                  </a:cubicBezTo>
                  <a:cubicBezTo>
                    <a:pt x="13" y="7"/>
                    <a:pt x="13" y="7"/>
                    <a:pt x="13" y="7"/>
                  </a:cubicBezTo>
                  <a:cubicBezTo>
                    <a:pt x="13" y="4"/>
                    <a:pt x="10" y="0"/>
                    <a:pt x="6"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29" name="Freeform 220"/>
            <p:cNvSpPr>
              <a:spLocks/>
            </p:cNvSpPr>
            <p:nvPr userDrawn="1"/>
          </p:nvSpPr>
          <p:spPr bwMode="gray">
            <a:xfrm>
              <a:off x="10866613" y="3455667"/>
              <a:ext cx="35497" cy="51026"/>
            </a:xfrm>
            <a:custGeom>
              <a:avLst/>
              <a:gdLst>
                <a:gd name="T0" fmla="*/ 7 w 14"/>
                <a:gd name="T1" fmla="*/ 0 h 20"/>
                <a:gd name="T2" fmla="*/ 0 w 14"/>
                <a:gd name="T3" fmla="*/ 7 h 20"/>
                <a:gd name="T4" fmla="*/ 0 w 14"/>
                <a:gd name="T5" fmla="*/ 20 h 20"/>
                <a:gd name="T6" fmla="*/ 14 w 14"/>
                <a:gd name="T7" fmla="*/ 20 h 20"/>
                <a:gd name="T8" fmla="*/ 14 w 14"/>
                <a:gd name="T9" fmla="*/ 7 h 20"/>
                <a:gd name="T10" fmla="*/ 7 w 14"/>
                <a:gd name="T11" fmla="*/ 0 h 20"/>
              </a:gdLst>
              <a:ahLst/>
              <a:cxnLst>
                <a:cxn ang="0">
                  <a:pos x="T0" y="T1"/>
                </a:cxn>
                <a:cxn ang="0">
                  <a:pos x="T2" y="T3"/>
                </a:cxn>
                <a:cxn ang="0">
                  <a:pos x="T4" y="T5"/>
                </a:cxn>
                <a:cxn ang="0">
                  <a:pos x="T6" y="T7"/>
                </a:cxn>
                <a:cxn ang="0">
                  <a:pos x="T8" y="T9"/>
                </a:cxn>
                <a:cxn ang="0">
                  <a:pos x="T10" y="T11"/>
                </a:cxn>
              </a:cxnLst>
              <a:rect l="0" t="0" r="r" b="b"/>
              <a:pathLst>
                <a:path w="14" h="20">
                  <a:moveTo>
                    <a:pt x="7" y="0"/>
                  </a:moveTo>
                  <a:cubicBezTo>
                    <a:pt x="3" y="0"/>
                    <a:pt x="0" y="4"/>
                    <a:pt x="0" y="7"/>
                  </a:cubicBezTo>
                  <a:cubicBezTo>
                    <a:pt x="0" y="20"/>
                    <a:pt x="0" y="20"/>
                    <a:pt x="0" y="20"/>
                  </a:cubicBezTo>
                  <a:cubicBezTo>
                    <a:pt x="14" y="20"/>
                    <a:pt x="14" y="20"/>
                    <a:pt x="14" y="20"/>
                  </a:cubicBezTo>
                  <a:cubicBezTo>
                    <a:pt x="14" y="7"/>
                    <a:pt x="14" y="7"/>
                    <a:pt x="14" y="7"/>
                  </a:cubicBezTo>
                  <a:cubicBezTo>
                    <a:pt x="14" y="4"/>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30" name="Freeform 221"/>
            <p:cNvSpPr>
              <a:spLocks/>
            </p:cNvSpPr>
            <p:nvPr userDrawn="1"/>
          </p:nvSpPr>
          <p:spPr bwMode="gray">
            <a:xfrm>
              <a:off x="10922077" y="3455667"/>
              <a:ext cx="37716" cy="51026"/>
            </a:xfrm>
            <a:custGeom>
              <a:avLst/>
              <a:gdLst>
                <a:gd name="T0" fmla="*/ 7 w 14"/>
                <a:gd name="T1" fmla="*/ 0 h 20"/>
                <a:gd name="T2" fmla="*/ 0 w 14"/>
                <a:gd name="T3" fmla="*/ 7 h 20"/>
                <a:gd name="T4" fmla="*/ 0 w 14"/>
                <a:gd name="T5" fmla="*/ 20 h 20"/>
                <a:gd name="T6" fmla="*/ 14 w 14"/>
                <a:gd name="T7" fmla="*/ 20 h 20"/>
                <a:gd name="T8" fmla="*/ 14 w 14"/>
                <a:gd name="T9" fmla="*/ 7 h 20"/>
                <a:gd name="T10" fmla="*/ 7 w 14"/>
                <a:gd name="T11" fmla="*/ 0 h 20"/>
              </a:gdLst>
              <a:ahLst/>
              <a:cxnLst>
                <a:cxn ang="0">
                  <a:pos x="T0" y="T1"/>
                </a:cxn>
                <a:cxn ang="0">
                  <a:pos x="T2" y="T3"/>
                </a:cxn>
                <a:cxn ang="0">
                  <a:pos x="T4" y="T5"/>
                </a:cxn>
                <a:cxn ang="0">
                  <a:pos x="T6" y="T7"/>
                </a:cxn>
                <a:cxn ang="0">
                  <a:pos x="T8" y="T9"/>
                </a:cxn>
                <a:cxn ang="0">
                  <a:pos x="T10" y="T11"/>
                </a:cxn>
              </a:cxnLst>
              <a:rect l="0" t="0" r="r" b="b"/>
              <a:pathLst>
                <a:path w="14" h="20">
                  <a:moveTo>
                    <a:pt x="7" y="0"/>
                  </a:moveTo>
                  <a:cubicBezTo>
                    <a:pt x="3" y="0"/>
                    <a:pt x="0" y="4"/>
                    <a:pt x="0" y="7"/>
                  </a:cubicBezTo>
                  <a:cubicBezTo>
                    <a:pt x="0" y="20"/>
                    <a:pt x="0" y="20"/>
                    <a:pt x="0" y="20"/>
                  </a:cubicBezTo>
                  <a:cubicBezTo>
                    <a:pt x="14" y="20"/>
                    <a:pt x="14" y="20"/>
                    <a:pt x="14" y="20"/>
                  </a:cubicBezTo>
                  <a:cubicBezTo>
                    <a:pt x="14" y="7"/>
                    <a:pt x="14" y="7"/>
                    <a:pt x="14" y="7"/>
                  </a:cubicBezTo>
                  <a:cubicBezTo>
                    <a:pt x="14" y="4"/>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31" name="Freeform 222"/>
            <p:cNvSpPr>
              <a:spLocks/>
            </p:cNvSpPr>
            <p:nvPr userDrawn="1"/>
          </p:nvSpPr>
          <p:spPr bwMode="gray">
            <a:xfrm>
              <a:off x="10979759" y="3455667"/>
              <a:ext cx="35497" cy="51026"/>
            </a:xfrm>
            <a:custGeom>
              <a:avLst/>
              <a:gdLst>
                <a:gd name="T0" fmla="*/ 7 w 14"/>
                <a:gd name="T1" fmla="*/ 0 h 20"/>
                <a:gd name="T2" fmla="*/ 0 w 14"/>
                <a:gd name="T3" fmla="*/ 7 h 20"/>
                <a:gd name="T4" fmla="*/ 0 w 14"/>
                <a:gd name="T5" fmla="*/ 20 h 20"/>
                <a:gd name="T6" fmla="*/ 14 w 14"/>
                <a:gd name="T7" fmla="*/ 20 h 20"/>
                <a:gd name="T8" fmla="*/ 14 w 14"/>
                <a:gd name="T9" fmla="*/ 7 h 20"/>
                <a:gd name="T10" fmla="*/ 7 w 14"/>
                <a:gd name="T11" fmla="*/ 0 h 20"/>
              </a:gdLst>
              <a:ahLst/>
              <a:cxnLst>
                <a:cxn ang="0">
                  <a:pos x="T0" y="T1"/>
                </a:cxn>
                <a:cxn ang="0">
                  <a:pos x="T2" y="T3"/>
                </a:cxn>
                <a:cxn ang="0">
                  <a:pos x="T4" y="T5"/>
                </a:cxn>
                <a:cxn ang="0">
                  <a:pos x="T6" y="T7"/>
                </a:cxn>
                <a:cxn ang="0">
                  <a:pos x="T8" y="T9"/>
                </a:cxn>
                <a:cxn ang="0">
                  <a:pos x="T10" y="T11"/>
                </a:cxn>
              </a:cxnLst>
              <a:rect l="0" t="0" r="r" b="b"/>
              <a:pathLst>
                <a:path w="14" h="20">
                  <a:moveTo>
                    <a:pt x="7" y="0"/>
                  </a:moveTo>
                  <a:cubicBezTo>
                    <a:pt x="3" y="0"/>
                    <a:pt x="0" y="4"/>
                    <a:pt x="0" y="7"/>
                  </a:cubicBezTo>
                  <a:cubicBezTo>
                    <a:pt x="0" y="20"/>
                    <a:pt x="0" y="20"/>
                    <a:pt x="0" y="20"/>
                  </a:cubicBezTo>
                  <a:cubicBezTo>
                    <a:pt x="14" y="20"/>
                    <a:pt x="14" y="20"/>
                    <a:pt x="14" y="20"/>
                  </a:cubicBezTo>
                  <a:cubicBezTo>
                    <a:pt x="14" y="7"/>
                    <a:pt x="14" y="7"/>
                    <a:pt x="14" y="7"/>
                  </a:cubicBezTo>
                  <a:cubicBezTo>
                    <a:pt x="14" y="4"/>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32" name="Freeform 223"/>
            <p:cNvSpPr>
              <a:spLocks/>
            </p:cNvSpPr>
            <p:nvPr userDrawn="1"/>
          </p:nvSpPr>
          <p:spPr bwMode="gray">
            <a:xfrm>
              <a:off x="11035222" y="3455667"/>
              <a:ext cx="37716" cy="51026"/>
            </a:xfrm>
            <a:custGeom>
              <a:avLst/>
              <a:gdLst>
                <a:gd name="T0" fmla="*/ 7 w 14"/>
                <a:gd name="T1" fmla="*/ 0 h 20"/>
                <a:gd name="T2" fmla="*/ 0 w 14"/>
                <a:gd name="T3" fmla="*/ 7 h 20"/>
                <a:gd name="T4" fmla="*/ 0 w 14"/>
                <a:gd name="T5" fmla="*/ 20 h 20"/>
                <a:gd name="T6" fmla="*/ 14 w 14"/>
                <a:gd name="T7" fmla="*/ 20 h 20"/>
                <a:gd name="T8" fmla="*/ 14 w 14"/>
                <a:gd name="T9" fmla="*/ 7 h 20"/>
                <a:gd name="T10" fmla="*/ 7 w 14"/>
                <a:gd name="T11" fmla="*/ 0 h 20"/>
              </a:gdLst>
              <a:ahLst/>
              <a:cxnLst>
                <a:cxn ang="0">
                  <a:pos x="T0" y="T1"/>
                </a:cxn>
                <a:cxn ang="0">
                  <a:pos x="T2" y="T3"/>
                </a:cxn>
                <a:cxn ang="0">
                  <a:pos x="T4" y="T5"/>
                </a:cxn>
                <a:cxn ang="0">
                  <a:pos x="T6" y="T7"/>
                </a:cxn>
                <a:cxn ang="0">
                  <a:pos x="T8" y="T9"/>
                </a:cxn>
                <a:cxn ang="0">
                  <a:pos x="T10" y="T11"/>
                </a:cxn>
              </a:cxnLst>
              <a:rect l="0" t="0" r="r" b="b"/>
              <a:pathLst>
                <a:path w="14" h="20">
                  <a:moveTo>
                    <a:pt x="7" y="0"/>
                  </a:moveTo>
                  <a:cubicBezTo>
                    <a:pt x="3" y="0"/>
                    <a:pt x="0" y="4"/>
                    <a:pt x="0" y="7"/>
                  </a:cubicBezTo>
                  <a:cubicBezTo>
                    <a:pt x="0" y="20"/>
                    <a:pt x="0" y="20"/>
                    <a:pt x="0" y="20"/>
                  </a:cubicBezTo>
                  <a:cubicBezTo>
                    <a:pt x="14" y="20"/>
                    <a:pt x="14" y="20"/>
                    <a:pt x="14" y="20"/>
                  </a:cubicBezTo>
                  <a:cubicBezTo>
                    <a:pt x="14" y="7"/>
                    <a:pt x="14" y="7"/>
                    <a:pt x="14" y="7"/>
                  </a:cubicBezTo>
                  <a:cubicBezTo>
                    <a:pt x="14" y="4"/>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33" name="Freeform 224"/>
            <p:cNvSpPr>
              <a:spLocks/>
            </p:cNvSpPr>
            <p:nvPr userDrawn="1"/>
          </p:nvSpPr>
          <p:spPr bwMode="gray">
            <a:xfrm>
              <a:off x="11092905" y="3455667"/>
              <a:ext cx="35497" cy="51026"/>
            </a:xfrm>
            <a:custGeom>
              <a:avLst/>
              <a:gdLst>
                <a:gd name="T0" fmla="*/ 7 w 14"/>
                <a:gd name="T1" fmla="*/ 0 h 20"/>
                <a:gd name="T2" fmla="*/ 0 w 14"/>
                <a:gd name="T3" fmla="*/ 7 h 20"/>
                <a:gd name="T4" fmla="*/ 0 w 14"/>
                <a:gd name="T5" fmla="*/ 20 h 20"/>
                <a:gd name="T6" fmla="*/ 14 w 14"/>
                <a:gd name="T7" fmla="*/ 20 h 20"/>
                <a:gd name="T8" fmla="*/ 14 w 14"/>
                <a:gd name="T9" fmla="*/ 7 h 20"/>
                <a:gd name="T10" fmla="*/ 7 w 14"/>
                <a:gd name="T11" fmla="*/ 0 h 20"/>
              </a:gdLst>
              <a:ahLst/>
              <a:cxnLst>
                <a:cxn ang="0">
                  <a:pos x="T0" y="T1"/>
                </a:cxn>
                <a:cxn ang="0">
                  <a:pos x="T2" y="T3"/>
                </a:cxn>
                <a:cxn ang="0">
                  <a:pos x="T4" y="T5"/>
                </a:cxn>
                <a:cxn ang="0">
                  <a:pos x="T6" y="T7"/>
                </a:cxn>
                <a:cxn ang="0">
                  <a:pos x="T8" y="T9"/>
                </a:cxn>
                <a:cxn ang="0">
                  <a:pos x="T10" y="T11"/>
                </a:cxn>
              </a:cxnLst>
              <a:rect l="0" t="0" r="r" b="b"/>
              <a:pathLst>
                <a:path w="14" h="20">
                  <a:moveTo>
                    <a:pt x="7" y="0"/>
                  </a:moveTo>
                  <a:cubicBezTo>
                    <a:pt x="4" y="0"/>
                    <a:pt x="0" y="4"/>
                    <a:pt x="0" y="7"/>
                  </a:cubicBezTo>
                  <a:cubicBezTo>
                    <a:pt x="0" y="20"/>
                    <a:pt x="0" y="20"/>
                    <a:pt x="0" y="20"/>
                  </a:cubicBezTo>
                  <a:cubicBezTo>
                    <a:pt x="14" y="20"/>
                    <a:pt x="14" y="20"/>
                    <a:pt x="14" y="20"/>
                  </a:cubicBezTo>
                  <a:cubicBezTo>
                    <a:pt x="14" y="7"/>
                    <a:pt x="14" y="7"/>
                    <a:pt x="14" y="7"/>
                  </a:cubicBezTo>
                  <a:cubicBezTo>
                    <a:pt x="14" y="4"/>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34" name="Rectangle 225"/>
            <p:cNvSpPr>
              <a:spLocks noChangeArrowheads="1"/>
            </p:cNvSpPr>
            <p:nvPr userDrawn="1"/>
          </p:nvSpPr>
          <p:spPr bwMode="gray">
            <a:xfrm>
              <a:off x="10402938" y="4791231"/>
              <a:ext cx="625629" cy="3549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35" name="Rectangle 226"/>
            <p:cNvSpPr>
              <a:spLocks noChangeArrowheads="1"/>
            </p:cNvSpPr>
            <p:nvPr userDrawn="1"/>
          </p:nvSpPr>
          <p:spPr bwMode="gray">
            <a:xfrm>
              <a:off x="10402938" y="4864444"/>
              <a:ext cx="625629" cy="3549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36" name="Rectangle 227"/>
            <p:cNvSpPr>
              <a:spLocks noChangeArrowheads="1"/>
            </p:cNvSpPr>
            <p:nvPr userDrawn="1"/>
          </p:nvSpPr>
          <p:spPr bwMode="gray">
            <a:xfrm>
              <a:off x="10402938" y="4826728"/>
              <a:ext cx="625629" cy="37715"/>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37" name="Rectangle 228"/>
            <p:cNvSpPr>
              <a:spLocks noChangeArrowheads="1"/>
            </p:cNvSpPr>
            <p:nvPr userDrawn="1"/>
          </p:nvSpPr>
          <p:spPr bwMode="gray">
            <a:xfrm>
              <a:off x="10835553" y="4482854"/>
              <a:ext cx="115364" cy="30837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38" name="Rectangle 229"/>
            <p:cNvSpPr>
              <a:spLocks noChangeArrowheads="1"/>
            </p:cNvSpPr>
            <p:nvPr userDrawn="1"/>
          </p:nvSpPr>
          <p:spPr bwMode="gray">
            <a:xfrm>
              <a:off x="10917640" y="4511694"/>
              <a:ext cx="33279" cy="279537"/>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39" name="Rectangle 230"/>
            <p:cNvSpPr>
              <a:spLocks noChangeArrowheads="1"/>
            </p:cNvSpPr>
            <p:nvPr userDrawn="1"/>
          </p:nvSpPr>
          <p:spPr bwMode="gray">
            <a:xfrm>
              <a:off x="10658070" y="4482854"/>
              <a:ext cx="115364" cy="30837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40" name="Rectangle 231"/>
            <p:cNvSpPr>
              <a:spLocks noChangeArrowheads="1"/>
            </p:cNvSpPr>
            <p:nvPr userDrawn="1"/>
          </p:nvSpPr>
          <p:spPr bwMode="gray">
            <a:xfrm>
              <a:off x="10740157" y="4511694"/>
              <a:ext cx="33279" cy="279537"/>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41" name="Rectangle 232"/>
            <p:cNvSpPr>
              <a:spLocks noChangeArrowheads="1"/>
            </p:cNvSpPr>
            <p:nvPr userDrawn="1"/>
          </p:nvSpPr>
          <p:spPr bwMode="gray">
            <a:xfrm>
              <a:off x="10482806" y="4482854"/>
              <a:ext cx="115364" cy="30837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42" name="Rectangle 233"/>
            <p:cNvSpPr>
              <a:spLocks noChangeArrowheads="1"/>
            </p:cNvSpPr>
            <p:nvPr userDrawn="1"/>
          </p:nvSpPr>
          <p:spPr bwMode="gray">
            <a:xfrm>
              <a:off x="10564891" y="4511694"/>
              <a:ext cx="33279" cy="279537"/>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43" name="Rectangle 234"/>
            <p:cNvSpPr>
              <a:spLocks noChangeArrowheads="1"/>
            </p:cNvSpPr>
            <p:nvPr userDrawn="1"/>
          </p:nvSpPr>
          <p:spPr bwMode="gray">
            <a:xfrm>
              <a:off x="10482806" y="4518351"/>
              <a:ext cx="82087" cy="3106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44" name="Rectangle 235"/>
            <p:cNvSpPr>
              <a:spLocks noChangeArrowheads="1"/>
            </p:cNvSpPr>
            <p:nvPr userDrawn="1"/>
          </p:nvSpPr>
          <p:spPr bwMode="gray">
            <a:xfrm>
              <a:off x="10658070" y="4518351"/>
              <a:ext cx="82087" cy="3106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45" name="Rectangle 236"/>
            <p:cNvSpPr>
              <a:spLocks noChangeArrowheads="1"/>
            </p:cNvSpPr>
            <p:nvPr userDrawn="1"/>
          </p:nvSpPr>
          <p:spPr bwMode="gray">
            <a:xfrm>
              <a:off x="10835553" y="4518351"/>
              <a:ext cx="82087" cy="3106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46" name="Freeform 237"/>
            <p:cNvSpPr>
              <a:spLocks/>
            </p:cNvSpPr>
            <p:nvPr userDrawn="1"/>
          </p:nvSpPr>
          <p:spPr bwMode="gray">
            <a:xfrm>
              <a:off x="10405156" y="4287622"/>
              <a:ext cx="621192" cy="230729"/>
            </a:xfrm>
            <a:custGeom>
              <a:avLst/>
              <a:gdLst>
                <a:gd name="T0" fmla="*/ 280 w 280"/>
                <a:gd name="T1" fmla="*/ 104 h 104"/>
                <a:gd name="T2" fmla="*/ 0 w 280"/>
                <a:gd name="T3" fmla="*/ 104 h 104"/>
                <a:gd name="T4" fmla="*/ 141 w 280"/>
                <a:gd name="T5" fmla="*/ 0 h 104"/>
                <a:gd name="T6" fmla="*/ 280 w 280"/>
                <a:gd name="T7" fmla="*/ 104 h 104"/>
              </a:gdLst>
              <a:ahLst/>
              <a:cxnLst>
                <a:cxn ang="0">
                  <a:pos x="T0" y="T1"/>
                </a:cxn>
                <a:cxn ang="0">
                  <a:pos x="T2" y="T3"/>
                </a:cxn>
                <a:cxn ang="0">
                  <a:pos x="T4" y="T5"/>
                </a:cxn>
                <a:cxn ang="0">
                  <a:pos x="T6" y="T7"/>
                </a:cxn>
              </a:cxnLst>
              <a:rect l="0" t="0" r="r" b="b"/>
              <a:pathLst>
                <a:path w="280" h="104">
                  <a:moveTo>
                    <a:pt x="280" y="104"/>
                  </a:moveTo>
                  <a:lnTo>
                    <a:pt x="0" y="104"/>
                  </a:lnTo>
                  <a:lnTo>
                    <a:pt x="141" y="0"/>
                  </a:lnTo>
                  <a:lnTo>
                    <a:pt x="280" y="10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47" name="Freeform 238"/>
            <p:cNvSpPr>
              <a:spLocks/>
            </p:cNvSpPr>
            <p:nvPr userDrawn="1"/>
          </p:nvSpPr>
          <p:spPr bwMode="gray">
            <a:xfrm>
              <a:off x="10686912" y="4287622"/>
              <a:ext cx="339438" cy="230729"/>
            </a:xfrm>
            <a:custGeom>
              <a:avLst/>
              <a:gdLst>
                <a:gd name="T0" fmla="*/ 14 w 153"/>
                <a:gd name="T1" fmla="*/ 0 h 104"/>
                <a:gd name="T2" fmla="*/ 0 w 153"/>
                <a:gd name="T3" fmla="*/ 9 h 104"/>
                <a:gd name="T4" fmla="*/ 81 w 153"/>
                <a:gd name="T5" fmla="*/ 104 h 104"/>
                <a:gd name="T6" fmla="*/ 153 w 153"/>
                <a:gd name="T7" fmla="*/ 104 h 104"/>
                <a:gd name="T8" fmla="*/ 14 w 153"/>
                <a:gd name="T9" fmla="*/ 0 h 104"/>
              </a:gdLst>
              <a:ahLst/>
              <a:cxnLst>
                <a:cxn ang="0">
                  <a:pos x="T0" y="T1"/>
                </a:cxn>
                <a:cxn ang="0">
                  <a:pos x="T2" y="T3"/>
                </a:cxn>
                <a:cxn ang="0">
                  <a:pos x="T4" y="T5"/>
                </a:cxn>
                <a:cxn ang="0">
                  <a:pos x="T6" y="T7"/>
                </a:cxn>
                <a:cxn ang="0">
                  <a:pos x="T8" y="T9"/>
                </a:cxn>
              </a:cxnLst>
              <a:rect l="0" t="0" r="r" b="b"/>
              <a:pathLst>
                <a:path w="153" h="104">
                  <a:moveTo>
                    <a:pt x="14" y="0"/>
                  </a:moveTo>
                  <a:lnTo>
                    <a:pt x="0" y="9"/>
                  </a:lnTo>
                  <a:lnTo>
                    <a:pt x="81" y="104"/>
                  </a:lnTo>
                  <a:lnTo>
                    <a:pt x="153" y="104"/>
                  </a:lnTo>
                  <a:lnTo>
                    <a:pt x="14"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48" name="Freeform 239"/>
            <p:cNvSpPr>
              <a:spLocks/>
            </p:cNvSpPr>
            <p:nvPr userDrawn="1"/>
          </p:nvSpPr>
          <p:spPr bwMode="gray">
            <a:xfrm>
              <a:off x="11119527" y="4303151"/>
              <a:ext cx="798676" cy="228509"/>
            </a:xfrm>
            <a:custGeom>
              <a:avLst/>
              <a:gdLst>
                <a:gd name="T0" fmla="*/ 274 w 311"/>
                <a:gd name="T1" fmla="*/ 0 h 89"/>
                <a:gd name="T2" fmla="*/ 281 w 311"/>
                <a:gd name="T3" fmla="*/ 24 h 89"/>
                <a:gd name="T4" fmla="*/ 261 w 311"/>
                <a:gd name="T5" fmla="*/ 62 h 89"/>
                <a:gd name="T6" fmla="*/ 236 w 311"/>
                <a:gd name="T7" fmla="*/ 69 h 89"/>
                <a:gd name="T8" fmla="*/ 15 w 311"/>
                <a:gd name="T9" fmla="*/ 69 h 89"/>
                <a:gd name="T10" fmla="*/ 0 w 311"/>
                <a:gd name="T11" fmla="*/ 67 h 89"/>
                <a:gd name="T12" fmla="*/ 45 w 311"/>
                <a:gd name="T13" fmla="*/ 89 h 89"/>
                <a:gd name="T14" fmla="*/ 266 w 311"/>
                <a:gd name="T15" fmla="*/ 89 h 89"/>
                <a:gd name="T16" fmla="*/ 290 w 311"/>
                <a:gd name="T17" fmla="*/ 82 h 89"/>
                <a:gd name="T18" fmla="*/ 311 w 311"/>
                <a:gd name="T19" fmla="*/ 44 h 89"/>
                <a:gd name="T20" fmla="*/ 274 w 311"/>
                <a:gd name="T21"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1" h="89">
                  <a:moveTo>
                    <a:pt x="274" y="0"/>
                  </a:moveTo>
                  <a:cubicBezTo>
                    <a:pt x="279" y="7"/>
                    <a:pt x="281" y="15"/>
                    <a:pt x="281" y="24"/>
                  </a:cubicBezTo>
                  <a:cubicBezTo>
                    <a:pt x="281" y="40"/>
                    <a:pt x="273" y="54"/>
                    <a:pt x="261" y="62"/>
                  </a:cubicBezTo>
                  <a:cubicBezTo>
                    <a:pt x="253" y="66"/>
                    <a:pt x="245" y="69"/>
                    <a:pt x="236" y="69"/>
                  </a:cubicBezTo>
                  <a:cubicBezTo>
                    <a:pt x="15" y="69"/>
                    <a:pt x="15" y="69"/>
                    <a:pt x="15" y="69"/>
                  </a:cubicBezTo>
                  <a:cubicBezTo>
                    <a:pt x="10" y="69"/>
                    <a:pt x="4" y="68"/>
                    <a:pt x="0" y="67"/>
                  </a:cubicBezTo>
                  <a:cubicBezTo>
                    <a:pt x="10" y="81"/>
                    <a:pt x="26" y="89"/>
                    <a:pt x="45" y="89"/>
                  </a:cubicBezTo>
                  <a:cubicBezTo>
                    <a:pt x="266" y="89"/>
                    <a:pt x="266" y="89"/>
                    <a:pt x="266" y="89"/>
                  </a:cubicBezTo>
                  <a:cubicBezTo>
                    <a:pt x="275" y="89"/>
                    <a:pt x="283" y="87"/>
                    <a:pt x="290" y="82"/>
                  </a:cubicBezTo>
                  <a:cubicBezTo>
                    <a:pt x="303" y="74"/>
                    <a:pt x="311" y="60"/>
                    <a:pt x="311" y="44"/>
                  </a:cubicBezTo>
                  <a:cubicBezTo>
                    <a:pt x="311" y="22"/>
                    <a:pt x="295" y="4"/>
                    <a:pt x="274"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49" name="Freeform 240"/>
            <p:cNvSpPr>
              <a:spLocks/>
            </p:cNvSpPr>
            <p:nvPr userDrawn="1"/>
          </p:nvSpPr>
          <p:spPr bwMode="gray">
            <a:xfrm>
              <a:off x="11088467" y="4065768"/>
              <a:ext cx="754305" cy="414867"/>
            </a:xfrm>
            <a:custGeom>
              <a:avLst/>
              <a:gdLst>
                <a:gd name="T0" fmla="*/ 286 w 293"/>
                <a:gd name="T1" fmla="*/ 93 h 162"/>
                <a:gd name="T2" fmla="*/ 280 w 293"/>
                <a:gd name="T3" fmla="*/ 85 h 162"/>
                <a:gd name="T4" fmla="*/ 280 w 293"/>
                <a:gd name="T5" fmla="*/ 81 h 162"/>
                <a:gd name="T6" fmla="*/ 239 w 293"/>
                <a:gd name="T7" fmla="*/ 26 h 162"/>
                <a:gd name="T8" fmla="*/ 223 w 293"/>
                <a:gd name="T9" fmla="*/ 24 h 162"/>
                <a:gd name="T10" fmla="*/ 190 w 293"/>
                <a:gd name="T11" fmla="*/ 35 h 162"/>
                <a:gd name="T12" fmla="*/ 166 w 293"/>
                <a:gd name="T13" fmla="*/ 11 h 162"/>
                <a:gd name="T14" fmla="*/ 152 w 293"/>
                <a:gd name="T15" fmla="*/ 4 h 162"/>
                <a:gd name="T16" fmla="*/ 128 w 293"/>
                <a:gd name="T17" fmla="*/ 0 h 162"/>
                <a:gd name="T18" fmla="*/ 57 w 293"/>
                <a:gd name="T19" fmla="*/ 68 h 162"/>
                <a:gd name="T20" fmla="*/ 57 w 293"/>
                <a:gd name="T21" fmla="*/ 69 h 162"/>
                <a:gd name="T22" fmla="*/ 57 w 293"/>
                <a:gd name="T23" fmla="*/ 69 h 162"/>
                <a:gd name="T24" fmla="*/ 0 w 293"/>
                <a:gd name="T25" fmla="*/ 126 h 162"/>
                <a:gd name="T26" fmla="*/ 12 w 293"/>
                <a:gd name="T27" fmla="*/ 160 h 162"/>
                <a:gd name="T28" fmla="*/ 27 w 293"/>
                <a:gd name="T29" fmla="*/ 162 h 162"/>
                <a:gd name="T30" fmla="*/ 248 w 293"/>
                <a:gd name="T31" fmla="*/ 162 h 162"/>
                <a:gd name="T32" fmla="*/ 273 w 293"/>
                <a:gd name="T33" fmla="*/ 155 h 162"/>
                <a:gd name="T34" fmla="*/ 293 w 293"/>
                <a:gd name="T35" fmla="*/ 117 h 162"/>
                <a:gd name="T36" fmla="*/ 286 w 293"/>
                <a:gd name="T37" fmla="*/ 93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93" h="162">
                  <a:moveTo>
                    <a:pt x="286" y="93"/>
                  </a:moveTo>
                  <a:cubicBezTo>
                    <a:pt x="284" y="90"/>
                    <a:pt x="282" y="87"/>
                    <a:pt x="280" y="85"/>
                  </a:cubicBezTo>
                  <a:cubicBezTo>
                    <a:pt x="280" y="84"/>
                    <a:pt x="280" y="82"/>
                    <a:pt x="280" y="81"/>
                  </a:cubicBezTo>
                  <a:cubicBezTo>
                    <a:pt x="280" y="55"/>
                    <a:pt x="262" y="33"/>
                    <a:pt x="239" y="26"/>
                  </a:cubicBezTo>
                  <a:cubicBezTo>
                    <a:pt x="234" y="25"/>
                    <a:pt x="229" y="24"/>
                    <a:pt x="223" y="24"/>
                  </a:cubicBezTo>
                  <a:cubicBezTo>
                    <a:pt x="211" y="24"/>
                    <a:pt x="199" y="28"/>
                    <a:pt x="190" y="35"/>
                  </a:cubicBezTo>
                  <a:cubicBezTo>
                    <a:pt x="184" y="25"/>
                    <a:pt x="176" y="17"/>
                    <a:pt x="166" y="11"/>
                  </a:cubicBezTo>
                  <a:cubicBezTo>
                    <a:pt x="162" y="8"/>
                    <a:pt x="157" y="6"/>
                    <a:pt x="152" y="4"/>
                  </a:cubicBezTo>
                  <a:cubicBezTo>
                    <a:pt x="144" y="1"/>
                    <a:pt x="137" y="0"/>
                    <a:pt x="128" y="0"/>
                  </a:cubicBezTo>
                  <a:cubicBezTo>
                    <a:pt x="90" y="0"/>
                    <a:pt x="59" y="30"/>
                    <a:pt x="57" y="68"/>
                  </a:cubicBezTo>
                  <a:cubicBezTo>
                    <a:pt x="57" y="68"/>
                    <a:pt x="57" y="69"/>
                    <a:pt x="57" y="69"/>
                  </a:cubicBezTo>
                  <a:cubicBezTo>
                    <a:pt x="57" y="69"/>
                    <a:pt x="57" y="69"/>
                    <a:pt x="57" y="69"/>
                  </a:cubicBezTo>
                  <a:cubicBezTo>
                    <a:pt x="25" y="69"/>
                    <a:pt x="0" y="95"/>
                    <a:pt x="0" y="126"/>
                  </a:cubicBezTo>
                  <a:cubicBezTo>
                    <a:pt x="0" y="139"/>
                    <a:pt x="4" y="151"/>
                    <a:pt x="12" y="160"/>
                  </a:cubicBezTo>
                  <a:cubicBezTo>
                    <a:pt x="16" y="161"/>
                    <a:pt x="22" y="162"/>
                    <a:pt x="27" y="162"/>
                  </a:cubicBezTo>
                  <a:cubicBezTo>
                    <a:pt x="248" y="162"/>
                    <a:pt x="248" y="162"/>
                    <a:pt x="248" y="162"/>
                  </a:cubicBezTo>
                  <a:cubicBezTo>
                    <a:pt x="257" y="162"/>
                    <a:pt x="265" y="159"/>
                    <a:pt x="273" y="155"/>
                  </a:cubicBezTo>
                  <a:cubicBezTo>
                    <a:pt x="285" y="147"/>
                    <a:pt x="293" y="133"/>
                    <a:pt x="293" y="117"/>
                  </a:cubicBezTo>
                  <a:cubicBezTo>
                    <a:pt x="293" y="108"/>
                    <a:pt x="291" y="100"/>
                    <a:pt x="286" y="9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50" name="Freeform 241"/>
            <p:cNvSpPr>
              <a:spLocks/>
            </p:cNvSpPr>
            <p:nvPr userDrawn="1"/>
          </p:nvSpPr>
          <p:spPr bwMode="gray">
            <a:xfrm>
              <a:off x="7478897" y="4744642"/>
              <a:ext cx="585696" cy="168609"/>
            </a:xfrm>
            <a:custGeom>
              <a:avLst/>
              <a:gdLst>
                <a:gd name="T0" fmla="*/ 201 w 228"/>
                <a:gd name="T1" fmla="*/ 0 h 66"/>
                <a:gd name="T2" fmla="*/ 206 w 228"/>
                <a:gd name="T3" fmla="*/ 18 h 66"/>
                <a:gd name="T4" fmla="*/ 191 w 228"/>
                <a:gd name="T5" fmla="*/ 46 h 66"/>
                <a:gd name="T6" fmla="*/ 173 w 228"/>
                <a:gd name="T7" fmla="*/ 51 h 66"/>
                <a:gd name="T8" fmla="*/ 11 w 228"/>
                <a:gd name="T9" fmla="*/ 51 h 66"/>
                <a:gd name="T10" fmla="*/ 0 w 228"/>
                <a:gd name="T11" fmla="*/ 49 h 66"/>
                <a:gd name="T12" fmla="*/ 33 w 228"/>
                <a:gd name="T13" fmla="*/ 66 h 66"/>
                <a:gd name="T14" fmla="*/ 195 w 228"/>
                <a:gd name="T15" fmla="*/ 66 h 66"/>
                <a:gd name="T16" fmla="*/ 213 w 228"/>
                <a:gd name="T17" fmla="*/ 60 h 66"/>
                <a:gd name="T18" fmla="*/ 228 w 228"/>
                <a:gd name="T19" fmla="*/ 33 h 66"/>
                <a:gd name="T20" fmla="*/ 201 w 228"/>
                <a:gd name="T21" fmla="*/ 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8" h="66">
                  <a:moveTo>
                    <a:pt x="201" y="0"/>
                  </a:moveTo>
                  <a:cubicBezTo>
                    <a:pt x="204" y="5"/>
                    <a:pt x="206" y="11"/>
                    <a:pt x="206" y="18"/>
                  </a:cubicBezTo>
                  <a:cubicBezTo>
                    <a:pt x="206" y="29"/>
                    <a:pt x="200" y="40"/>
                    <a:pt x="191" y="46"/>
                  </a:cubicBezTo>
                  <a:cubicBezTo>
                    <a:pt x="186" y="49"/>
                    <a:pt x="180" y="51"/>
                    <a:pt x="173" y="51"/>
                  </a:cubicBezTo>
                  <a:cubicBezTo>
                    <a:pt x="11" y="51"/>
                    <a:pt x="11" y="51"/>
                    <a:pt x="11" y="51"/>
                  </a:cubicBezTo>
                  <a:cubicBezTo>
                    <a:pt x="7" y="51"/>
                    <a:pt x="3" y="50"/>
                    <a:pt x="0" y="49"/>
                  </a:cubicBezTo>
                  <a:cubicBezTo>
                    <a:pt x="7" y="59"/>
                    <a:pt x="19" y="66"/>
                    <a:pt x="33" y="66"/>
                  </a:cubicBezTo>
                  <a:cubicBezTo>
                    <a:pt x="195" y="66"/>
                    <a:pt x="195" y="66"/>
                    <a:pt x="195" y="66"/>
                  </a:cubicBezTo>
                  <a:cubicBezTo>
                    <a:pt x="202" y="66"/>
                    <a:pt x="208" y="64"/>
                    <a:pt x="213" y="60"/>
                  </a:cubicBezTo>
                  <a:cubicBezTo>
                    <a:pt x="222" y="55"/>
                    <a:pt x="228" y="44"/>
                    <a:pt x="228" y="33"/>
                  </a:cubicBezTo>
                  <a:cubicBezTo>
                    <a:pt x="228" y="16"/>
                    <a:pt x="216" y="3"/>
                    <a:pt x="201"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51" name="Freeform 242"/>
            <p:cNvSpPr>
              <a:spLocks/>
            </p:cNvSpPr>
            <p:nvPr userDrawn="1"/>
          </p:nvSpPr>
          <p:spPr bwMode="gray">
            <a:xfrm>
              <a:off x="7454492" y="4569376"/>
              <a:ext cx="554636" cy="306159"/>
            </a:xfrm>
            <a:custGeom>
              <a:avLst/>
              <a:gdLst>
                <a:gd name="T0" fmla="*/ 210 w 215"/>
                <a:gd name="T1" fmla="*/ 68 h 119"/>
                <a:gd name="T2" fmla="*/ 205 w 215"/>
                <a:gd name="T3" fmla="*/ 62 h 119"/>
                <a:gd name="T4" fmla="*/ 205 w 215"/>
                <a:gd name="T5" fmla="*/ 59 h 119"/>
                <a:gd name="T6" fmla="*/ 175 w 215"/>
                <a:gd name="T7" fmla="*/ 19 h 119"/>
                <a:gd name="T8" fmla="*/ 164 w 215"/>
                <a:gd name="T9" fmla="*/ 18 h 119"/>
                <a:gd name="T10" fmla="*/ 139 w 215"/>
                <a:gd name="T11" fmla="*/ 26 h 119"/>
                <a:gd name="T12" fmla="*/ 122 w 215"/>
                <a:gd name="T13" fmla="*/ 8 h 119"/>
                <a:gd name="T14" fmla="*/ 111 w 215"/>
                <a:gd name="T15" fmla="*/ 3 h 119"/>
                <a:gd name="T16" fmla="*/ 94 w 215"/>
                <a:gd name="T17" fmla="*/ 0 h 119"/>
                <a:gd name="T18" fmla="*/ 42 w 215"/>
                <a:gd name="T19" fmla="*/ 50 h 119"/>
                <a:gd name="T20" fmla="*/ 42 w 215"/>
                <a:gd name="T21" fmla="*/ 51 h 119"/>
                <a:gd name="T22" fmla="*/ 42 w 215"/>
                <a:gd name="T23" fmla="*/ 51 h 119"/>
                <a:gd name="T24" fmla="*/ 0 w 215"/>
                <a:gd name="T25" fmla="*/ 92 h 119"/>
                <a:gd name="T26" fmla="*/ 9 w 215"/>
                <a:gd name="T27" fmla="*/ 117 h 119"/>
                <a:gd name="T28" fmla="*/ 20 w 215"/>
                <a:gd name="T29" fmla="*/ 119 h 119"/>
                <a:gd name="T30" fmla="*/ 182 w 215"/>
                <a:gd name="T31" fmla="*/ 119 h 119"/>
                <a:gd name="T32" fmla="*/ 200 w 215"/>
                <a:gd name="T33" fmla="*/ 114 h 119"/>
                <a:gd name="T34" fmla="*/ 215 w 215"/>
                <a:gd name="T35" fmla="*/ 86 h 119"/>
                <a:gd name="T36" fmla="*/ 210 w 215"/>
                <a:gd name="T37" fmla="*/ 68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15" h="119">
                  <a:moveTo>
                    <a:pt x="210" y="68"/>
                  </a:moveTo>
                  <a:cubicBezTo>
                    <a:pt x="209" y="66"/>
                    <a:pt x="207" y="64"/>
                    <a:pt x="205" y="62"/>
                  </a:cubicBezTo>
                  <a:cubicBezTo>
                    <a:pt x="205" y="61"/>
                    <a:pt x="205" y="60"/>
                    <a:pt x="205" y="59"/>
                  </a:cubicBezTo>
                  <a:cubicBezTo>
                    <a:pt x="205" y="40"/>
                    <a:pt x="193" y="24"/>
                    <a:pt x="175" y="19"/>
                  </a:cubicBezTo>
                  <a:cubicBezTo>
                    <a:pt x="172" y="18"/>
                    <a:pt x="168" y="18"/>
                    <a:pt x="164" y="18"/>
                  </a:cubicBezTo>
                  <a:cubicBezTo>
                    <a:pt x="155" y="18"/>
                    <a:pt x="146" y="21"/>
                    <a:pt x="139" y="26"/>
                  </a:cubicBezTo>
                  <a:cubicBezTo>
                    <a:pt x="135" y="19"/>
                    <a:pt x="129" y="12"/>
                    <a:pt x="122" y="8"/>
                  </a:cubicBezTo>
                  <a:cubicBezTo>
                    <a:pt x="119" y="6"/>
                    <a:pt x="115" y="4"/>
                    <a:pt x="111" y="3"/>
                  </a:cubicBezTo>
                  <a:cubicBezTo>
                    <a:pt x="106" y="1"/>
                    <a:pt x="100" y="0"/>
                    <a:pt x="94" y="0"/>
                  </a:cubicBezTo>
                  <a:cubicBezTo>
                    <a:pt x="66" y="0"/>
                    <a:pt x="43" y="22"/>
                    <a:pt x="42" y="50"/>
                  </a:cubicBezTo>
                  <a:cubicBezTo>
                    <a:pt x="42" y="50"/>
                    <a:pt x="42" y="51"/>
                    <a:pt x="42" y="51"/>
                  </a:cubicBezTo>
                  <a:cubicBezTo>
                    <a:pt x="42" y="51"/>
                    <a:pt x="42" y="51"/>
                    <a:pt x="42" y="51"/>
                  </a:cubicBezTo>
                  <a:cubicBezTo>
                    <a:pt x="19" y="51"/>
                    <a:pt x="0" y="69"/>
                    <a:pt x="0" y="92"/>
                  </a:cubicBezTo>
                  <a:cubicBezTo>
                    <a:pt x="0" y="102"/>
                    <a:pt x="3" y="110"/>
                    <a:pt x="9" y="117"/>
                  </a:cubicBezTo>
                  <a:cubicBezTo>
                    <a:pt x="12" y="118"/>
                    <a:pt x="16" y="119"/>
                    <a:pt x="20" y="119"/>
                  </a:cubicBezTo>
                  <a:cubicBezTo>
                    <a:pt x="182" y="119"/>
                    <a:pt x="182" y="119"/>
                    <a:pt x="182" y="119"/>
                  </a:cubicBezTo>
                  <a:cubicBezTo>
                    <a:pt x="189" y="119"/>
                    <a:pt x="195" y="117"/>
                    <a:pt x="200" y="114"/>
                  </a:cubicBezTo>
                  <a:cubicBezTo>
                    <a:pt x="209" y="108"/>
                    <a:pt x="215" y="97"/>
                    <a:pt x="215" y="86"/>
                  </a:cubicBezTo>
                  <a:cubicBezTo>
                    <a:pt x="215" y="79"/>
                    <a:pt x="213" y="73"/>
                    <a:pt x="210" y="6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52" name="Freeform 243"/>
            <p:cNvSpPr>
              <a:spLocks/>
            </p:cNvSpPr>
            <p:nvPr userDrawn="1"/>
          </p:nvSpPr>
          <p:spPr bwMode="gray">
            <a:xfrm>
              <a:off x="8151115" y="2297587"/>
              <a:ext cx="470331" cy="133113"/>
            </a:xfrm>
            <a:custGeom>
              <a:avLst/>
              <a:gdLst>
                <a:gd name="T0" fmla="*/ 161 w 183"/>
                <a:gd name="T1" fmla="*/ 0 h 52"/>
                <a:gd name="T2" fmla="*/ 165 w 183"/>
                <a:gd name="T3" fmla="*/ 14 h 52"/>
                <a:gd name="T4" fmla="*/ 153 w 183"/>
                <a:gd name="T5" fmla="*/ 36 h 52"/>
                <a:gd name="T6" fmla="*/ 139 w 183"/>
                <a:gd name="T7" fmla="*/ 41 h 52"/>
                <a:gd name="T8" fmla="*/ 9 w 183"/>
                <a:gd name="T9" fmla="*/ 41 h 52"/>
                <a:gd name="T10" fmla="*/ 0 w 183"/>
                <a:gd name="T11" fmla="*/ 39 h 52"/>
                <a:gd name="T12" fmla="*/ 27 w 183"/>
                <a:gd name="T13" fmla="*/ 52 h 52"/>
                <a:gd name="T14" fmla="*/ 156 w 183"/>
                <a:gd name="T15" fmla="*/ 52 h 52"/>
                <a:gd name="T16" fmla="*/ 171 w 183"/>
                <a:gd name="T17" fmla="*/ 48 h 52"/>
                <a:gd name="T18" fmla="*/ 183 w 183"/>
                <a:gd name="T19" fmla="*/ 26 h 52"/>
                <a:gd name="T20" fmla="*/ 161 w 183"/>
                <a:gd name="T21"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3" h="52">
                  <a:moveTo>
                    <a:pt x="161" y="0"/>
                  </a:moveTo>
                  <a:cubicBezTo>
                    <a:pt x="164" y="4"/>
                    <a:pt x="165" y="9"/>
                    <a:pt x="165" y="14"/>
                  </a:cubicBezTo>
                  <a:cubicBezTo>
                    <a:pt x="165" y="23"/>
                    <a:pt x="161" y="31"/>
                    <a:pt x="153" y="36"/>
                  </a:cubicBezTo>
                  <a:cubicBezTo>
                    <a:pt x="149" y="39"/>
                    <a:pt x="144" y="41"/>
                    <a:pt x="139" y="41"/>
                  </a:cubicBezTo>
                  <a:cubicBezTo>
                    <a:pt x="9" y="41"/>
                    <a:pt x="9" y="41"/>
                    <a:pt x="9" y="41"/>
                  </a:cubicBezTo>
                  <a:cubicBezTo>
                    <a:pt x="6" y="41"/>
                    <a:pt x="3" y="40"/>
                    <a:pt x="0" y="39"/>
                  </a:cubicBezTo>
                  <a:cubicBezTo>
                    <a:pt x="6" y="47"/>
                    <a:pt x="16" y="52"/>
                    <a:pt x="27" y="52"/>
                  </a:cubicBezTo>
                  <a:cubicBezTo>
                    <a:pt x="156" y="52"/>
                    <a:pt x="156" y="52"/>
                    <a:pt x="156" y="52"/>
                  </a:cubicBezTo>
                  <a:cubicBezTo>
                    <a:pt x="162" y="52"/>
                    <a:pt x="167" y="51"/>
                    <a:pt x="171" y="48"/>
                  </a:cubicBezTo>
                  <a:cubicBezTo>
                    <a:pt x="178" y="43"/>
                    <a:pt x="183" y="35"/>
                    <a:pt x="183" y="26"/>
                  </a:cubicBezTo>
                  <a:cubicBezTo>
                    <a:pt x="183" y="13"/>
                    <a:pt x="174" y="2"/>
                    <a:pt x="161"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53" name="Freeform 244"/>
            <p:cNvSpPr>
              <a:spLocks/>
            </p:cNvSpPr>
            <p:nvPr userDrawn="1"/>
          </p:nvSpPr>
          <p:spPr bwMode="gray">
            <a:xfrm>
              <a:off x="8135586" y="2157820"/>
              <a:ext cx="439272" cy="246258"/>
            </a:xfrm>
            <a:custGeom>
              <a:avLst/>
              <a:gdLst>
                <a:gd name="T0" fmla="*/ 167 w 171"/>
                <a:gd name="T1" fmla="*/ 55 h 96"/>
                <a:gd name="T2" fmla="*/ 163 w 171"/>
                <a:gd name="T3" fmla="*/ 50 h 96"/>
                <a:gd name="T4" fmla="*/ 164 w 171"/>
                <a:gd name="T5" fmla="*/ 48 h 96"/>
                <a:gd name="T6" fmla="*/ 139 w 171"/>
                <a:gd name="T7" fmla="*/ 16 h 96"/>
                <a:gd name="T8" fmla="*/ 130 w 171"/>
                <a:gd name="T9" fmla="*/ 15 h 96"/>
                <a:gd name="T10" fmla="*/ 111 w 171"/>
                <a:gd name="T11" fmla="*/ 21 h 96"/>
                <a:gd name="T12" fmla="*/ 97 w 171"/>
                <a:gd name="T13" fmla="*/ 7 h 96"/>
                <a:gd name="T14" fmla="*/ 89 w 171"/>
                <a:gd name="T15" fmla="*/ 3 h 96"/>
                <a:gd name="T16" fmla="*/ 75 w 171"/>
                <a:gd name="T17" fmla="*/ 0 h 96"/>
                <a:gd name="T18" fmla="*/ 33 w 171"/>
                <a:gd name="T19" fmla="*/ 40 h 96"/>
                <a:gd name="T20" fmla="*/ 33 w 171"/>
                <a:gd name="T21" fmla="*/ 41 h 96"/>
                <a:gd name="T22" fmla="*/ 33 w 171"/>
                <a:gd name="T23" fmla="*/ 41 h 96"/>
                <a:gd name="T24" fmla="*/ 0 w 171"/>
                <a:gd name="T25" fmla="*/ 74 h 96"/>
                <a:gd name="T26" fmla="*/ 6 w 171"/>
                <a:gd name="T27" fmla="*/ 94 h 96"/>
                <a:gd name="T28" fmla="*/ 15 w 171"/>
                <a:gd name="T29" fmla="*/ 96 h 96"/>
                <a:gd name="T30" fmla="*/ 145 w 171"/>
                <a:gd name="T31" fmla="*/ 96 h 96"/>
                <a:gd name="T32" fmla="*/ 159 w 171"/>
                <a:gd name="T33" fmla="*/ 91 h 96"/>
                <a:gd name="T34" fmla="*/ 171 w 171"/>
                <a:gd name="T35" fmla="*/ 69 h 96"/>
                <a:gd name="T36" fmla="*/ 167 w 171"/>
                <a:gd name="T37" fmla="*/ 5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71" h="96">
                  <a:moveTo>
                    <a:pt x="167" y="55"/>
                  </a:moveTo>
                  <a:cubicBezTo>
                    <a:pt x="166" y="53"/>
                    <a:pt x="165" y="52"/>
                    <a:pt x="163" y="50"/>
                  </a:cubicBezTo>
                  <a:cubicBezTo>
                    <a:pt x="164" y="49"/>
                    <a:pt x="164" y="49"/>
                    <a:pt x="164" y="48"/>
                  </a:cubicBezTo>
                  <a:cubicBezTo>
                    <a:pt x="164" y="33"/>
                    <a:pt x="153" y="20"/>
                    <a:pt x="139" y="16"/>
                  </a:cubicBezTo>
                  <a:cubicBezTo>
                    <a:pt x="136" y="15"/>
                    <a:pt x="134" y="15"/>
                    <a:pt x="130" y="15"/>
                  </a:cubicBezTo>
                  <a:cubicBezTo>
                    <a:pt x="123" y="15"/>
                    <a:pt x="116" y="17"/>
                    <a:pt x="111" y="21"/>
                  </a:cubicBezTo>
                  <a:cubicBezTo>
                    <a:pt x="107" y="15"/>
                    <a:pt x="103" y="10"/>
                    <a:pt x="97" y="7"/>
                  </a:cubicBezTo>
                  <a:cubicBezTo>
                    <a:pt x="94" y="5"/>
                    <a:pt x="92" y="4"/>
                    <a:pt x="89" y="3"/>
                  </a:cubicBezTo>
                  <a:cubicBezTo>
                    <a:pt x="84" y="1"/>
                    <a:pt x="80" y="0"/>
                    <a:pt x="75" y="0"/>
                  </a:cubicBezTo>
                  <a:cubicBezTo>
                    <a:pt x="52" y="0"/>
                    <a:pt x="34" y="18"/>
                    <a:pt x="33" y="40"/>
                  </a:cubicBezTo>
                  <a:cubicBezTo>
                    <a:pt x="33" y="41"/>
                    <a:pt x="33" y="41"/>
                    <a:pt x="33" y="41"/>
                  </a:cubicBezTo>
                  <a:cubicBezTo>
                    <a:pt x="33" y="41"/>
                    <a:pt x="33" y="41"/>
                    <a:pt x="33" y="41"/>
                  </a:cubicBezTo>
                  <a:cubicBezTo>
                    <a:pt x="14" y="41"/>
                    <a:pt x="0" y="56"/>
                    <a:pt x="0" y="74"/>
                  </a:cubicBezTo>
                  <a:cubicBezTo>
                    <a:pt x="0" y="82"/>
                    <a:pt x="2" y="89"/>
                    <a:pt x="6" y="94"/>
                  </a:cubicBezTo>
                  <a:cubicBezTo>
                    <a:pt x="9" y="95"/>
                    <a:pt x="12" y="96"/>
                    <a:pt x="15" y="96"/>
                  </a:cubicBezTo>
                  <a:cubicBezTo>
                    <a:pt x="145" y="96"/>
                    <a:pt x="145" y="96"/>
                    <a:pt x="145" y="96"/>
                  </a:cubicBezTo>
                  <a:cubicBezTo>
                    <a:pt x="150" y="96"/>
                    <a:pt x="155" y="94"/>
                    <a:pt x="159" y="91"/>
                  </a:cubicBezTo>
                  <a:cubicBezTo>
                    <a:pt x="167" y="86"/>
                    <a:pt x="171" y="78"/>
                    <a:pt x="171" y="69"/>
                  </a:cubicBezTo>
                  <a:cubicBezTo>
                    <a:pt x="171" y="64"/>
                    <a:pt x="170" y="59"/>
                    <a:pt x="167" y="5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42749356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47150611"/>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4035488"/>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504761907"/>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563664256"/>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93389949"/>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3514468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18543134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912175C-3CF6-487A-9684-5B9CA6422935}" type="datetimeFigureOut">
              <a:rPr lang="en-US" smtClean="0"/>
              <a:t>1/9/2018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C8EB9E8-CA3A-4349-8165-A1A8FED2E9F7}" type="slidenum">
              <a:rPr lang="en-US" smtClean="0"/>
              <a:t>‹#›</a:t>
            </a:fld>
            <a:endParaRPr lang="en-US"/>
          </a:p>
        </p:txBody>
      </p:sp>
    </p:spTree>
    <p:extLst>
      <p:ext uri="{BB962C8B-B14F-4D97-AF65-F5344CB8AC3E}">
        <p14:creationId xmlns:p14="http://schemas.microsoft.com/office/powerpoint/2010/main" val="665812979"/>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247955692"/>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2771289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479207898"/>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3932981"/>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9693675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63568872"/>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48212" y="470067"/>
            <a:ext cx="1454257" cy="304828"/>
          </a:xfrm>
          <a:prstGeom prst="rect">
            <a:avLst/>
          </a:prstGeom>
        </p:spPr>
      </p:pic>
    </p:spTree>
    <p:extLst>
      <p:ext uri="{BB962C8B-B14F-4D97-AF65-F5344CB8AC3E}">
        <p14:creationId xmlns:p14="http://schemas.microsoft.com/office/powerpoint/2010/main" val="30022286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0785561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2"/>
            <a:ext cx="8964185" cy="1793104"/>
          </a:xfrm>
          <a:noFill/>
        </p:spPr>
        <p:txBody>
          <a:bodyPr lIns="146304" tIns="91440" rIns="146304" bIns="91440" anchor="b" anchorCtr="0"/>
          <a:lstStyle>
            <a:lvl1pPr>
              <a:defRPr sz="5294" spc="-98"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69302" y="2980725"/>
            <a:ext cx="8964186"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Date</a:t>
            </a:r>
          </a:p>
        </p:txBody>
      </p:sp>
      <p:sp>
        <p:nvSpPr>
          <p:cNvPr id="3" name="Text Placeholder 2"/>
          <p:cNvSpPr>
            <a:spLocks noGrp="1"/>
          </p:cNvSpPr>
          <p:nvPr>
            <p:ph type="body" sz="quarter" idx="13" hasCustomPrompt="1"/>
          </p:nvPr>
        </p:nvSpPr>
        <p:spPr>
          <a:xfrm>
            <a:off x="269240" y="3696656"/>
            <a:ext cx="8964248" cy="452654"/>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a:t>Optional (City, State or venue)</a:t>
            </a:r>
          </a:p>
        </p:txBody>
      </p:sp>
      <p:pic>
        <p:nvPicPr>
          <p:cNvPr id="2" name="Picture 1"/>
          <p:cNvPicPr>
            <a:picLocks noChangeAspect="1"/>
          </p:cNvPicPr>
          <p:nvPr userDrawn="1"/>
        </p:nvPicPr>
        <p:blipFill>
          <a:blip r:embed="rId2"/>
          <a:stretch>
            <a:fillRect/>
          </a:stretch>
        </p:blipFill>
        <p:spPr bwMode="black">
          <a:xfrm>
            <a:off x="448212" y="471692"/>
            <a:ext cx="1454257" cy="304828"/>
          </a:xfrm>
          <a:prstGeom prst="rect">
            <a:avLst/>
          </a:prstGeom>
        </p:spPr>
      </p:pic>
      <p:grpSp>
        <p:nvGrpSpPr>
          <p:cNvPr id="272" name="Group 271"/>
          <p:cNvGrpSpPr/>
          <p:nvPr userDrawn="1"/>
        </p:nvGrpSpPr>
        <p:grpSpPr>
          <a:xfrm>
            <a:off x="6322572" y="3618014"/>
            <a:ext cx="5421215" cy="2769919"/>
            <a:chOff x="6218237" y="3671352"/>
            <a:chExt cx="5529922" cy="2825061"/>
          </a:xfrm>
        </p:grpSpPr>
        <p:sp>
          <p:nvSpPr>
            <p:cNvPr id="273" name="Freeform 345"/>
            <p:cNvSpPr>
              <a:spLocks noEditPoints="1"/>
            </p:cNvSpPr>
            <p:nvPr/>
          </p:nvSpPr>
          <p:spPr bwMode="gray">
            <a:xfrm>
              <a:off x="7047753" y="5602154"/>
              <a:ext cx="809283" cy="809283"/>
            </a:xfrm>
            <a:custGeom>
              <a:avLst/>
              <a:gdLst>
                <a:gd name="T0" fmla="*/ 20 w 93"/>
                <a:gd name="T1" fmla="*/ 23 h 93"/>
                <a:gd name="T2" fmla="*/ 20 w 93"/>
                <a:gd name="T3" fmla="*/ 29 h 93"/>
                <a:gd name="T4" fmla="*/ 13 w 93"/>
                <a:gd name="T5" fmla="*/ 35 h 93"/>
                <a:gd name="T6" fmla="*/ 1 w 93"/>
                <a:gd name="T7" fmla="*/ 37 h 93"/>
                <a:gd name="T8" fmla="*/ 3 w 93"/>
                <a:gd name="T9" fmla="*/ 47 h 93"/>
                <a:gd name="T10" fmla="*/ 15 w 93"/>
                <a:gd name="T11" fmla="*/ 53 h 93"/>
                <a:gd name="T12" fmla="*/ 15 w 93"/>
                <a:gd name="T13" fmla="*/ 63 h 93"/>
                <a:gd name="T14" fmla="*/ 8 w 93"/>
                <a:gd name="T15" fmla="*/ 72 h 93"/>
                <a:gd name="T16" fmla="*/ 16 w 93"/>
                <a:gd name="T17" fmla="*/ 78 h 93"/>
                <a:gd name="T18" fmla="*/ 29 w 93"/>
                <a:gd name="T19" fmla="*/ 74 h 93"/>
                <a:gd name="T20" fmla="*/ 35 w 93"/>
                <a:gd name="T21" fmla="*/ 81 h 93"/>
                <a:gd name="T22" fmla="*/ 37 w 93"/>
                <a:gd name="T23" fmla="*/ 92 h 93"/>
                <a:gd name="T24" fmla="*/ 47 w 93"/>
                <a:gd name="T25" fmla="*/ 90 h 93"/>
                <a:gd name="T26" fmla="*/ 53 w 93"/>
                <a:gd name="T27" fmla="*/ 78 h 93"/>
                <a:gd name="T28" fmla="*/ 57 w 93"/>
                <a:gd name="T29" fmla="*/ 77 h 93"/>
                <a:gd name="T30" fmla="*/ 63 w 93"/>
                <a:gd name="T31" fmla="*/ 79 h 93"/>
                <a:gd name="T32" fmla="*/ 72 w 93"/>
                <a:gd name="T33" fmla="*/ 85 h 93"/>
                <a:gd name="T34" fmla="*/ 78 w 93"/>
                <a:gd name="T35" fmla="*/ 77 h 93"/>
                <a:gd name="T36" fmla="*/ 74 w 93"/>
                <a:gd name="T37" fmla="*/ 65 h 93"/>
                <a:gd name="T38" fmla="*/ 76 w 93"/>
                <a:gd name="T39" fmla="*/ 61 h 93"/>
                <a:gd name="T40" fmla="*/ 81 w 93"/>
                <a:gd name="T41" fmla="*/ 58 h 93"/>
                <a:gd name="T42" fmla="*/ 92 w 93"/>
                <a:gd name="T43" fmla="*/ 56 h 93"/>
                <a:gd name="T44" fmla="*/ 91 w 93"/>
                <a:gd name="T45" fmla="*/ 46 h 93"/>
                <a:gd name="T46" fmla="*/ 79 w 93"/>
                <a:gd name="T47" fmla="*/ 40 h 93"/>
                <a:gd name="T48" fmla="*/ 77 w 93"/>
                <a:gd name="T49" fmla="*/ 36 h 93"/>
                <a:gd name="T50" fmla="*/ 79 w 93"/>
                <a:gd name="T51" fmla="*/ 31 h 93"/>
                <a:gd name="T52" fmla="*/ 85 w 93"/>
                <a:gd name="T53" fmla="*/ 21 h 93"/>
                <a:gd name="T54" fmla="*/ 77 w 93"/>
                <a:gd name="T55" fmla="*/ 15 h 93"/>
                <a:gd name="T56" fmla="*/ 65 w 93"/>
                <a:gd name="T57" fmla="*/ 20 h 93"/>
                <a:gd name="T58" fmla="*/ 61 w 93"/>
                <a:gd name="T59" fmla="*/ 18 h 93"/>
                <a:gd name="T60" fmla="*/ 58 w 93"/>
                <a:gd name="T61" fmla="*/ 13 h 93"/>
                <a:gd name="T62" fmla="*/ 56 w 93"/>
                <a:gd name="T63" fmla="*/ 1 h 93"/>
                <a:gd name="T64" fmla="*/ 46 w 93"/>
                <a:gd name="T65" fmla="*/ 3 h 93"/>
                <a:gd name="T66" fmla="*/ 40 w 93"/>
                <a:gd name="T67" fmla="*/ 15 h 93"/>
                <a:gd name="T68" fmla="*/ 36 w 93"/>
                <a:gd name="T69" fmla="*/ 16 h 93"/>
                <a:gd name="T70" fmla="*/ 31 w 93"/>
                <a:gd name="T71" fmla="*/ 14 h 93"/>
                <a:gd name="T72" fmla="*/ 21 w 93"/>
                <a:gd name="T73" fmla="*/ 8 h 93"/>
                <a:gd name="T74" fmla="*/ 15 w 93"/>
                <a:gd name="T75" fmla="*/ 16 h 93"/>
                <a:gd name="T76" fmla="*/ 57 w 93"/>
                <a:gd name="T77" fmla="*/ 60 h 93"/>
                <a:gd name="T78" fmla="*/ 36 w 93"/>
                <a:gd name="T79" fmla="*/ 3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93">
                  <a:moveTo>
                    <a:pt x="15" y="16"/>
                  </a:moveTo>
                  <a:cubicBezTo>
                    <a:pt x="20" y="23"/>
                    <a:pt x="20" y="23"/>
                    <a:pt x="20" y="23"/>
                  </a:cubicBezTo>
                  <a:cubicBezTo>
                    <a:pt x="21" y="26"/>
                    <a:pt x="21" y="27"/>
                    <a:pt x="20" y="29"/>
                  </a:cubicBezTo>
                  <a:cubicBezTo>
                    <a:pt x="20" y="29"/>
                    <a:pt x="20" y="29"/>
                    <a:pt x="20" y="29"/>
                  </a:cubicBezTo>
                  <a:cubicBezTo>
                    <a:pt x="19" y="30"/>
                    <a:pt x="18" y="31"/>
                    <a:pt x="18" y="32"/>
                  </a:cubicBezTo>
                  <a:cubicBezTo>
                    <a:pt x="17" y="34"/>
                    <a:pt x="16" y="35"/>
                    <a:pt x="13" y="35"/>
                  </a:cubicBezTo>
                  <a:cubicBezTo>
                    <a:pt x="4" y="35"/>
                    <a:pt x="4" y="35"/>
                    <a:pt x="4" y="35"/>
                  </a:cubicBezTo>
                  <a:cubicBezTo>
                    <a:pt x="3" y="35"/>
                    <a:pt x="2" y="36"/>
                    <a:pt x="1" y="37"/>
                  </a:cubicBezTo>
                  <a:cubicBezTo>
                    <a:pt x="1" y="44"/>
                    <a:pt x="1" y="44"/>
                    <a:pt x="1" y="44"/>
                  </a:cubicBezTo>
                  <a:cubicBezTo>
                    <a:pt x="0" y="45"/>
                    <a:pt x="1" y="47"/>
                    <a:pt x="3" y="47"/>
                  </a:cubicBezTo>
                  <a:cubicBezTo>
                    <a:pt x="11" y="49"/>
                    <a:pt x="11" y="49"/>
                    <a:pt x="11" y="49"/>
                  </a:cubicBezTo>
                  <a:cubicBezTo>
                    <a:pt x="14" y="50"/>
                    <a:pt x="15" y="51"/>
                    <a:pt x="15" y="53"/>
                  </a:cubicBezTo>
                  <a:cubicBezTo>
                    <a:pt x="15" y="54"/>
                    <a:pt x="16" y="56"/>
                    <a:pt x="16" y="58"/>
                  </a:cubicBezTo>
                  <a:cubicBezTo>
                    <a:pt x="17" y="59"/>
                    <a:pt x="16" y="61"/>
                    <a:pt x="15" y="63"/>
                  </a:cubicBezTo>
                  <a:cubicBezTo>
                    <a:pt x="9" y="68"/>
                    <a:pt x="9" y="68"/>
                    <a:pt x="9" y="68"/>
                  </a:cubicBezTo>
                  <a:cubicBezTo>
                    <a:pt x="7" y="69"/>
                    <a:pt x="7" y="71"/>
                    <a:pt x="8" y="72"/>
                  </a:cubicBezTo>
                  <a:cubicBezTo>
                    <a:pt x="12" y="78"/>
                    <a:pt x="12" y="78"/>
                    <a:pt x="12" y="78"/>
                  </a:cubicBezTo>
                  <a:cubicBezTo>
                    <a:pt x="13" y="78"/>
                    <a:pt x="15" y="79"/>
                    <a:pt x="16" y="78"/>
                  </a:cubicBezTo>
                  <a:cubicBezTo>
                    <a:pt x="23" y="74"/>
                    <a:pt x="23" y="74"/>
                    <a:pt x="23" y="74"/>
                  </a:cubicBezTo>
                  <a:cubicBezTo>
                    <a:pt x="26" y="72"/>
                    <a:pt x="27" y="73"/>
                    <a:pt x="29" y="74"/>
                  </a:cubicBezTo>
                  <a:cubicBezTo>
                    <a:pt x="30" y="74"/>
                    <a:pt x="31" y="75"/>
                    <a:pt x="33" y="76"/>
                  </a:cubicBezTo>
                  <a:cubicBezTo>
                    <a:pt x="34" y="76"/>
                    <a:pt x="35" y="78"/>
                    <a:pt x="35" y="81"/>
                  </a:cubicBezTo>
                  <a:cubicBezTo>
                    <a:pt x="35" y="89"/>
                    <a:pt x="35" y="89"/>
                    <a:pt x="35" y="89"/>
                  </a:cubicBezTo>
                  <a:cubicBezTo>
                    <a:pt x="35" y="91"/>
                    <a:pt x="36" y="92"/>
                    <a:pt x="37" y="92"/>
                  </a:cubicBezTo>
                  <a:cubicBezTo>
                    <a:pt x="44" y="93"/>
                    <a:pt x="44" y="93"/>
                    <a:pt x="44" y="93"/>
                  </a:cubicBezTo>
                  <a:cubicBezTo>
                    <a:pt x="45" y="93"/>
                    <a:pt x="47" y="92"/>
                    <a:pt x="47" y="90"/>
                  </a:cubicBezTo>
                  <a:cubicBezTo>
                    <a:pt x="49" y="83"/>
                    <a:pt x="49" y="83"/>
                    <a:pt x="49" y="83"/>
                  </a:cubicBezTo>
                  <a:cubicBezTo>
                    <a:pt x="50" y="80"/>
                    <a:pt x="51" y="79"/>
                    <a:pt x="53" y="78"/>
                  </a:cubicBezTo>
                  <a:cubicBezTo>
                    <a:pt x="53" y="78"/>
                    <a:pt x="53" y="78"/>
                    <a:pt x="53" y="78"/>
                  </a:cubicBezTo>
                  <a:cubicBezTo>
                    <a:pt x="55" y="78"/>
                    <a:pt x="56" y="78"/>
                    <a:pt x="57" y="77"/>
                  </a:cubicBezTo>
                  <a:cubicBezTo>
                    <a:pt x="57" y="77"/>
                    <a:pt x="57" y="77"/>
                    <a:pt x="57" y="77"/>
                  </a:cubicBezTo>
                  <a:cubicBezTo>
                    <a:pt x="59" y="77"/>
                    <a:pt x="61" y="77"/>
                    <a:pt x="63" y="79"/>
                  </a:cubicBezTo>
                  <a:cubicBezTo>
                    <a:pt x="68" y="85"/>
                    <a:pt x="68" y="85"/>
                    <a:pt x="68" y="85"/>
                  </a:cubicBezTo>
                  <a:cubicBezTo>
                    <a:pt x="70" y="86"/>
                    <a:pt x="71" y="86"/>
                    <a:pt x="72" y="85"/>
                  </a:cubicBezTo>
                  <a:cubicBezTo>
                    <a:pt x="78" y="81"/>
                    <a:pt x="78" y="81"/>
                    <a:pt x="78" y="81"/>
                  </a:cubicBezTo>
                  <a:cubicBezTo>
                    <a:pt x="78" y="80"/>
                    <a:pt x="79" y="79"/>
                    <a:pt x="78" y="77"/>
                  </a:cubicBezTo>
                  <a:cubicBezTo>
                    <a:pt x="74" y="70"/>
                    <a:pt x="74" y="70"/>
                    <a:pt x="74" y="70"/>
                  </a:cubicBezTo>
                  <a:cubicBezTo>
                    <a:pt x="72" y="68"/>
                    <a:pt x="73" y="66"/>
                    <a:pt x="74" y="65"/>
                  </a:cubicBezTo>
                  <a:cubicBezTo>
                    <a:pt x="74" y="64"/>
                    <a:pt x="74" y="64"/>
                    <a:pt x="74" y="64"/>
                  </a:cubicBezTo>
                  <a:cubicBezTo>
                    <a:pt x="75" y="63"/>
                    <a:pt x="75" y="62"/>
                    <a:pt x="76" y="61"/>
                  </a:cubicBezTo>
                  <a:cubicBezTo>
                    <a:pt x="76" y="61"/>
                    <a:pt x="76" y="61"/>
                    <a:pt x="76" y="61"/>
                  </a:cubicBezTo>
                  <a:cubicBezTo>
                    <a:pt x="77" y="59"/>
                    <a:pt x="78" y="58"/>
                    <a:pt x="81" y="58"/>
                  </a:cubicBezTo>
                  <a:cubicBezTo>
                    <a:pt x="89" y="58"/>
                    <a:pt x="89" y="58"/>
                    <a:pt x="89" y="58"/>
                  </a:cubicBezTo>
                  <a:cubicBezTo>
                    <a:pt x="91" y="58"/>
                    <a:pt x="92" y="57"/>
                    <a:pt x="92" y="56"/>
                  </a:cubicBezTo>
                  <a:cubicBezTo>
                    <a:pt x="93" y="49"/>
                    <a:pt x="93" y="49"/>
                    <a:pt x="93" y="49"/>
                  </a:cubicBezTo>
                  <a:cubicBezTo>
                    <a:pt x="93" y="48"/>
                    <a:pt x="92" y="47"/>
                    <a:pt x="91" y="46"/>
                  </a:cubicBezTo>
                  <a:cubicBezTo>
                    <a:pt x="83" y="44"/>
                    <a:pt x="83" y="44"/>
                    <a:pt x="83" y="44"/>
                  </a:cubicBezTo>
                  <a:cubicBezTo>
                    <a:pt x="80" y="43"/>
                    <a:pt x="79" y="42"/>
                    <a:pt x="79" y="40"/>
                  </a:cubicBezTo>
                  <a:cubicBezTo>
                    <a:pt x="79" y="40"/>
                    <a:pt x="79" y="40"/>
                    <a:pt x="79" y="40"/>
                  </a:cubicBezTo>
                  <a:cubicBezTo>
                    <a:pt x="78" y="39"/>
                    <a:pt x="78" y="38"/>
                    <a:pt x="77" y="36"/>
                  </a:cubicBezTo>
                  <a:cubicBezTo>
                    <a:pt x="77" y="36"/>
                    <a:pt x="77" y="36"/>
                    <a:pt x="77" y="36"/>
                  </a:cubicBezTo>
                  <a:cubicBezTo>
                    <a:pt x="77" y="34"/>
                    <a:pt x="77" y="33"/>
                    <a:pt x="79" y="31"/>
                  </a:cubicBezTo>
                  <a:cubicBezTo>
                    <a:pt x="85" y="25"/>
                    <a:pt x="85" y="25"/>
                    <a:pt x="85" y="25"/>
                  </a:cubicBezTo>
                  <a:cubicBezTo>
                    <a:pt x="86" y="24"/>
                    <a:pt x="86" y="22"/>
                    <a:pt x="85" y="21"/>
                  </a:cubicBezTo>
                  <a:cubicBezTo>
                    <a:pt x="81" y="16"/>
                    <a:pt x="81" y="16"/>
                    <a:pt x="81" y="16"/>
                  </a:cubicBezTo>
                  <a:cubicBezTo>
                    <a:pt x="81" y="15"/>
                    <a:pt x="79" y="14"/>
                    <a:pt x="77" y="15"/>
                  </a:cubicBezTo>
                  <a:cubicBezTo>
                    <a:pt x="71" y="20"/>
                    <a:pt x="71" y="20"/>
                    <a:pt x="71" y="20"/>
                  </a:cubicBezTo>
                  <a:cubicBezTo>
                    <a:pt x="68" y="21"/>
                    <a:pt x="66" y="21"/>
                    <a:pt x="65" y="20"/>
                  </a:cubicBezTo>
                  <a:cubicBezTo>
                    <a:pt x="65" y="20"/>
                    <a:pt x="65" y="20"/>
                    <a:pt x="65" y="20"/>
                  </a:cubicBezTo>
                  <a:cubicBezTo>
                    <a:pt x="63" y="19"/>
                    <a:pt x="62" y="18"/>
                    <a:pt x="61" y="18"/>
                  </a:cubicBezTo>
                  <a:cubicBezTo>
                    <a:pt x="61" y="17"/>
                    <a:pt x="61" y="17"/>
                    <a:pt x="61" y="17"/>
                  </a:cubicBezTo>
                  <a:cubicBezTo>
                    <a:pt x="59" y="17"/>
                    <a:pt x="58" y="16"/>
                    <a:pt x="58" y="13"/>
                  </a:cubicBezTo>
                  <a:cubicBezTo>
                    <a:pt x="58" y="4"/>
                    <a:pt x="58" y="4"/>
                    <a:pt x="58" y="4"/>
                  </a:cubicBezTo>
                  <a:cubicBezTo>
                    <a:pt x="59" y="3"/>
                    <a:pt x="57" y="1"/>
                    <a:pt x="56" y="1"/>
                  </a:cubicBezTo>
                  <a:cubicBezTo>
                    <a:pt x="49" y="0"/>
                    <a:pt x="49" y="0"/>
                    <a:pt x="49" y="0"/>
                  </a:cubicBezTo>
                  <a:cubicBezTo>
                    <a:pt x="48" y="0"/>
                    <a:pt x="47" y="1"/>
                    <a:pt x="46" y="3"/>
                  </a:cubicBezTo>
                  <a:cubicBezTo>
                    <a:pt x="44" y="11"/>
                    <a:pt x="44" y="11"/>
                    <a:pt x="44" y="11"/>
                  </a:cubicBezTo>
                  <a:cubicBezTo>
                    <a:pt x="44" y="14"/>
                    <a:pt x="42" y="15"/>
                    <a:pt x="40" y="15"/>
                  </a:cubicBezTo>
                  <a:cubicBezTo>
                    <a:pt x="40" y="15"/>
                    <a:pt x="40" y="15"/>
                    <a:pt x="40" y="15"/>
                  </a:cubicBezTo>
                  <a:cubicBezTo>
                    <a:pt x="39" y="15"/>
                    <a:pt x="38" y="15"/>
                    <a:pt x="36" y="16"/>
                  </a:cubicBezTo>
                  <a:cubicBezTo>
                    <a:pt x="36" y="16"/>
                    <a:pt x="36" y="16"/>
                    <a:pt x="36" y="16"/>
                  </a:cubicBezTo>
                  <a:cubicBezTo>
                    <a:pt x="35" y="17"/>
                    <a:pt x="33" y="17"/>
                    <a:pt x="31" y="14"/>
                  </a:cubicBezTo>
                  <a:cubicBezTo>
                    <a:pt x="25" y="8"/>
                    <a:pt x="25" y="8"/>
                    <a:pt x="25" y="8"/>
                  </a:cubicBezTo>
                  <a:cubicBezTo>
                    <a:pt x="24" y="7"/>
                    <a:pt x="22" y="7"/>
                    <a:pt x="21" y="8"/>
                  </a:cubicBezTo>
                  <a:cubicBezTo>
                    <a:pt x="16" y="12"/>
                    <a:pt x="16" y="12"/>
                    <a:pt x="16" y="12"/>
                  </a:cubicBezTo>
                  <a:cubicBezTo>
                    <a:pt x="15" y="13"/>
                    <a:pt x="15" y="15"/>
                    <a:pt x="15" y="16"/>
                  </a:cubicBezTo>
                  <a:close/>
                  <a:moveTo>
                    <a:pt x="60" y="36"/>
                  </a:moveTo>
                  <a:cubicBezTo>
                    <a:pt x="66" y="44"/>
                    <a:pt x="65" y="54"/>
                    <a:pt x="57" y="60"/>
                  </a:cubicBezTo>
                  <a:cubicBezTo>
                    <a:pt x="50" y="66"/>
                    <a:pt x="39" y="64"/>
                    <a:pt x="33" y="57"/>
                  </a:cubicBezTo>
                  <a:cubicBezTo>
                    <a:pt x="28" y="50"/>
                    <a:pt x="29" y="39"/>
                    <a:pt x="36" y="33"/>
                  </a:cubicBezTo>
                  <a:cubicBezTo>
                    <a:pt x="44" y="27"/>
                    <a:pt x="54" y="29"/>
                    <a:pt x="60" y="36"/>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4" name="Freeform 346"/>
            <p:cNvSpPr>
              <a:spLocks noEditPoints="1"/>
            </p:cNvSpPr>
            <p:nvPr/>
          </p:nvSpPr>
          <p:spPr bwMode="gray">
            <a:xfrm>
              <a:off x="6218237" y="5525273"/>
              <a:ext cx="845702" cy="841656"/>
            </a:xfrm>
            <a:custGeom>
              <a:avLst/>
              <a:gdLst>
                <a:gd name="T0" fmla="*/ 95 w 97"/>
                <a:gd name="T1" fmla="*/ 58 h 97"/>
                <a:gd name="T2" fmla="*/ 89 w 97"/>
                <a:gd name="T3" fmla="*/ 50 h 97"/>
                <a:gd name="T4" fmla="*/ 96 w 97"/>
                <a:gd name="T5" fmla="*/ 42 h 97"/>
                <a:gd name="T6" fmla="*/ 89 w 97"/>
                <a:gd name="T7" fmla="*/ 37 h 97"/>
                <a:gd name="T8" fmla="*/ 87 w 97"/>
                <a:gd name="T9" fmla="*/ 30 h 97"/>
                <a:gd name="T10" fmla="*/ 88 w 97"/>
                <a:gd name="T11" fmla="*/ 22 h 97"/>
                <a:gd name="T12" fmla="*/ 78 w 97"/>
                <a:gd name="T13" fmla="*/ 21 h 97"/>
                <a:gd name="T14" fmla="*/ 78 w 97"/>
                <a:gd name="T15" fmla="*/ 11 h 97"/>
                <a:gd name="T16" fmla="*/ 69 w 97"/>
                <a:gd name="T17" fmla="*/ 11 h 97"/>
                <a:gd name="T18" fmla="*/ 63 w 97"/>
                <a:gd name="T19" fmla="*/ 8 h 97"/>
                <a:gd name="T20" fmla="*/ 58 w 97"/>
                <a:gd name="T21" fmla="*/ 1 h 97"/>
                <a:gd name="T22" fmla="*/ 50 w 97"/>
                <a:gd name="T23" fmla="*/ 8 h 97"/>
                <a:gd name="T24" fmla="*/ 43 w 97"/>
                <a:gd name="T25" fmla="*/ 1 h 97"/>
                <a:gd name="T26" fmla="*/ 37 w 97"/>
                <a:gd name="T27" fmla="*/ 7 h 97"/>
                <a:gd name="T28" fmla="*/ 31 w 97"/>
                <a:gd name="T29" fmla="*/ 10 h 97"/>
                <a:gd name="T30" fmla="*/ 22 w 97"/>
                <a:gd name="T31" fmla="*/ 9 h 97"/>
                <a:gd name="T32" fmla="*/ 22 w 97"/>
                <a:gd name="T33" fmla="*/ 19 h 97"/>
                <a:gd name="T34" fmla="*/ 11 w 97"/>
                <a:gd name="T35" fmla="*/ 19 h 97"/>
                <a:gd name="T36" fmla="*/ 11 w 97"/>
                <a:gd name="T37" fmla="*/ 28 h 97"/>
                <a:gd name="T38" fmla="*/ 9 w 97"/>
                <a:gd name="T39" fmla="*/ 34 h 97"/>
                <a:gd name="T40" fmla="*/ 2 w 97"/>
                <a:gd name="T41" fmla="*/ 39 h 97"/>
                <a:gd name="T42" fmla="*/ 9 w 97"/>
                <a:gd name="T43" fmla="*/ 46 h 97"/>
                <a:gd name="T44" fmla="*/ 1 w 97"/>
                <a:gd name="T45" fmla="*/ 54 h 97"/>
                <a:gd name="T46" fmla="*/ 8 w 97"/>
                <a:gd name="T47" fmla="*/ 60 h 97"/>
                <a:gd name="T48" fmla="*/ 10 w 97"/>
                <a:gd name="T49" fmla="*/ 66 h 97"/>
                <a:gd name="T50" fmla="*/ 9 w 97"/>
                <a:gd name="T51" fmla="*/ 75 h 97"/>
                <a:gd name="T52" fmla="*/ 19 w 97"/>
                <a:gd name="T53" fmla="*/ 75 h 97"/>
                <a:gd name="T54" fmla="*/ 19 w 97"/>
                <a:gd name="T55" fmla="*/ 86 h 97"/>
                <a:gd name="T56" fmla="*/ 28 w 97"/>
                <a:gd name="T57" fmla="*/ 86 h 97"/>
                <a:gd name="T58" fmla="*/ 34 w 97"/>
                <a:gd name="T59" fmla="*/ 88 h 97"/>
                <a:gd name="T60" fmla="*/ 39 w 97"/>
                <a:gd name="T61" fmla="*/ 95 h 97"/>
                <a:gd name="T62" fmla="*/ 47 w 97"/>
                <a:gd name="T63" fmla="*/ 88 h 97"/>
                <a:gd name="T64" fmla="*/ 55 w 97"/>
                <a:gd name="T65" fmla="*/ 96 h 97"/>
                <a:gd name="T66" fmla="*/ 60 w 97"/>
                <a:gd name="T67" fmla="*/ 89 h 97"/>
                <a:gd name="T68" fmla="*/ 66 w 97"/>
                <a:gd name="T69" fmla="*/ 87 h 97"/>
                <a:gd name="T70" fmla="*/ 75 w 97"/>
                <a:gd name="T71" fmla="*/ 88 h 97"/>
                <a:gd name="T72" fmla="*/ 76 w 97"/>
                <a:gd name="T73" fmla="*/ 78 h 97"/>
                <a:gd name="T74" fmla="*/ 86 w 97"/>
                <a:gd name="T75" fmla="*/ 78 h 97"/>
                <a:gd name="T76" fmla="*/ 86 w 97"/>
                <a:gd name="T77" fmla="*/ 69 h 97"/>
                <a:gd name="T78" fmla="*/ 89 w 97"/>
                <a:gd name="T79" fmla="*/ 63 h 97"/>
                <a:gd name="T80" fmla="*/ 57 w 97"/>
                <a:gd name="T81" fmla="*/ 47 h 97"/>
                <a:gd name="T82" fmla="*/ 40 w 97"/>
                <a:gd name="T83" fmla="*/ 50 h 97"/>
                <a:gd name="T84" fmla="*/ 57 w 97"/>
                <a:gd name="T85" fmla="*/ 4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7" h="97">
                  <a:moveTo>
                    <a:pt x="95" y="61"/>
                  </a:moveTo>
                  <a:cubicBezTo>
                    <a:pt x="96" y="60"/>
                    <a:pt x="97" y="59"/>
                    <a:pt x="95" y="58"/>
                  </a:cubicBezTo>
                  <a:cubicBezTo>
                    <a:pt x="91" y="53"/>
                    <a:pt x="91" y="53"/>
                    <a:pt x="91" y="53"/>
                  </a:cubicBezTo>
                  <a:cubicBezTo>
                    <a:pt x="90" y="52"/>
                    <a:pt x="89" y="51"/>
                    <a:pt x="89" y="50"/>
                  </a:cubicBezTo>
                  <a:cubicBezTo>
                    <a:pt x="89" y="50"/>
                    <a:pt x="90" y="48"/>
                    <a:pt x="91" y="47"/>
                  </a:cubicBezTo>
                  <a:cubicBezTo>
                    <a:pt x="96" y="42"/>
                    <a:pt x="96" y="42"/>
                    <a:pt x="96" y="42"/>
                  </a:cubicBezTo>
                  <a:cubicBezTo>
                    <a:pt x="97" y="41"/>
                    <a:pt x="97" y="40"/>
                    <a:pt x="95" y="39"/>
                  </a:cubicBezTo>
                  <a:cubicBezTo>
                    <a:pt x="89" y="37"/>
                    <a:pt x="89" y="37"/>
                    <a:pt x="89" y="37"/>
                  </a:cubicBezTo>
                  <a:cubicBezTo>
                    <a:pt x="88" y="36"/>
                    <a:pt x="86" y="35"/>
                    <a:pt x="86" y="35"/>
                  </a:cubicBezTo>
                  <a:cubicBezTo>
                    <a:pt x="86" y="34"/>
                    <a:pt x="86" y="32"/>
                    <a:pt x="87" y="30"/>
                  </a:cubicBezTo>
                  <a:cubicBezTo>
                    <a:pt x="90" y="25"/>
                    <a:pt x="90" y="25"/>
                    <a:pt x="90" y="25"/>
                  </a:cubicBezTo>
                  <a:cubicBezTo>
                    <a:pt x="91" y="23"/>
                    <a:pt x="90" y="22"/>
                    <a:pt x="88" y="22"/>
                  </a:cubicBezTo>
                  <a:cubicBezTo>
                    <a:pt x="82" y="22"/>
                    <a:pt x="82" y="22"/>
                    <a:pt x="82" y="22"/>
                  </a:cubicBezTo>
                  <a:cubicBezTo>
                    <a:pt x="80" y="22"/>
                    <a:pt x="78" y="22"/>
                    <a:pt x="78" y="21"/>
                  </a:cubicBezTo>
                  <a:cubicBezTo>
                    <a:pt x="78" y="21"/>
                    <a:pt x="77" y="19"/>
                    <a:pt x="77" y="17"/>
                  </a:cubicBezTo>
                  <a:cubicBezTo>
                    <a:pt x="78" y="11"/>
                    <a:pt x="78" y="11"/>
                    <a:pt x="78" y="11"/>
                  </a:cubicBezTo>
                  <a:cubicBezTo>
                    <a:pt x="78" y="9"/>
                    <a:pt x="77" y="8"/>
                    <a:pt x="75" y="9"/>
                  </a:cubicBezTo>
                  <a:cubicBezTo>
                    <a:pt x="69" y="11"/>
                    <a:pt x="69" y="11"/>
                    <a:pt x="69" y="11"/>
                  </a:cubicBezTo>
                  <a:cubicBezTo>
                    <a:pt x="68" y="12"/>
                    <a:pt x="66" y="12"/>
                    <a:pt x="66" y="12"/>
                  </a:cubicBezTo>
                  <a:cubicBezTo>
                    <a:pt x="65" y="12"/>
                    <a:pt x="64" y="10"/>
                    <a:pt x="63" y="8"/>
                  </a:cubicBezTo>
                  <a:cubicBezTo>
                    <a:pt x="61" y="2"/>
                    <a:pt x="61" y="2"/>
                    <a:pt x="61" y="2"/>
                  </a:cubicBezTo>
                  <a:cubicBezTo>
                    <a:pt x="61" y="1"/>
                    <a:pt x="59" y="0"/>
                    <a:pt x="58" y="1"/>
                  </a:cubicBezTo>
                  <a:cubicBezTo>
                    <a:pt x="53" y="6"/>
                    <a:pt x="53" y="6"/>
                    <a:pt x="53" y="6"/>
                  </a:cubicBezTo>
                  <a:cubicBezTo>
                    <a:pt x="52" y="7"/>
                    <a:pt x="51" y="8"/>
                    <a:pt x="50" y="8"/>
                  </a:cubicBezTo>
                  <a:cubicBezTo>
                    <a:pt x="50" y="8"/>
                    <a:pt x="48" y="7"/>
                    <a:pt x="47" y="6"/>
                  </a:cubicBezTo>
                  <a:cubicBezTo>
                    <a:pt x="43" y="1"/>
                    <a:pt x="43" y="1"/>
                    <a:pt x="43" y="1"/>
                  </a:cubicBezTo>
                  <a:cubicBezTo>
                    <a:pt x="41" y="0"/>
                    <a:pt x="40" y="0"/>
                    <a:pt x="39" y="1"/>
                  </a:cubicBezTo>
                  <a:cubicBezTo>
                    <a:pt x="37" y="7"/>
                    <a:pt x="37" y="7"/>
                    <a:pt x="37" y="7"/>
                  </a:cubicBezTo>
                  <a:cubicBezTo>
                    <a:pt x="36" y="9"/>
                    <a:pt x="35" y="11"/>
                    <a:pt x="35" y="11"/>
                  </a:cubicBezTo>
                  <a:cubicBezTo>
                    <a:pt x="35" y="11"/>
                    <a:pt x="32" y="10"/>
                    <a:pt x="31" y="10"/>
                  </a:cubicBezTo>
                  <a:cubicBezTo>
                    <a:pt x="25" y="7"/>
                    <a:pt x="25" y="7"/>
                    <a:pt x="25" y="7"/>
                  </a:cubicBezTo>
                  <a:cubicBezTo>
                    <a:pt x="23" y="6"/>
                    <a:pt x="22" y="7"/>
                    <a:pt x="22" y="9"/>
                  </a:cubicBezTo>
                  <a:cubicBezTo>
                    <a:pt x="22" y="15"/>
                    <a:pt x="22" y="15"/>
                    <a:pt x="22" y="15"/>
                  </a:cubicBezTo>
                  <a:cubicBezTo>
                    <a:pt x="22" y="17"/>
                    <a:pt x="22" y="18"/>
                    <a:pt x="22" y="19"/>
                  </a:cubicBezTo>
                  <a:cubicBezTo>
                    <a:pt x="21" y="19"/>
                    <a:pt x="19" y="20"/>
                    <a:pt x="17" y="19"/>
                  </a:cubicBezTo>
                  <a:cubicBezTo>
                    <a:pt x="11" y="19"/>
                    <a:pt x="11" y="19"/>
                    <a:pt x="11" y="19"/>
                  </a:cubicBezTo>
                  <a:cubicBezTo>
                    <a:pt x="9" y="19"/>
                    <a:pt x="8" y="20"/>
                    <a:pt x="9" y="22"/>
                  </a:cubicBezTo>
                  <a:cubicBezTo>
                    <a:pt x="11" y="28"/>
                    <a:pt x="11" y="28"/>
                    <a:pt x="11" y="28"/>
                  </a:cubicBezTo>
                  <a:cubicBezTo>
                    <a:pt x="12" y="29"/>
                    <a:pt x="12" y="31"/>
                    <a:pt x="12" y="31"/>
                  </a:cubicBezTo>
                  <a:cubicBezTo>
                    <a:pt x="12" y="32"/>
                    <a:pt x="10" y="33"/>
                    <a:pt x="9" y="34"/>
                  </a:cubicBezTo>
                  <a:cubicBezTo>
                    <a:pt x="3" y="36"/>
                    <a:pt x="3" y="36"/>
                    <a:pt x="3" y="36"/>
                  </a:cubicBezTo>
                  <a:cubicBezTo>
                    <a:pt x="1" y="36"/>
                    <a:pt x="0" y="38"/>
                    <a:pt x="2" y="39"/>
                  </a:cubicBezTo>
                  <a:cubicBezTo>
                    <a:pt x="6" y="43"/>
                    <a:pt x="6" y="43"/>
                    <a:pt x="6" y="43"/>
                  </a:cubicBezTo>
                  <a:cubicBezTo>
                    <a:pt x="8" y="45"/>
                    <a:pt x="9" y="46"/>
                    <a:pt x="9" y="46"/>
                  </a:cubicBezTo>
                  <a:cubicBezTo>
                    <a:pt x="9" y="47"/>
                    <a:pt x="7" y="49"/>
                    <a:pt x="6" y="50"/>
                  </a:cubicBezTo>
                  <a:cubicBezTo>
                    <a:pt x="1" y="54"/>
                    <a:pt x="1" y="54"/>
                    <a:pt x="1" y="54"/>
                  </a:cubicBezTo>
                  <a:cubicBezTo>
                    <a:pt x="0" y="55"/>
                    <a:pt x="0" y="57"/>
                    <a:pt x="2" y="58"/>
                  </a:cubicBezTo>
                  <a:cubicBezTo>
                    <a:pt x="8" y="60"/>
                    <a:pt x="8" y="60"/>
                    <a:pt x="8" y="60"/>
                  </a:cubicBezTo>
                  <a:cubicBezTo>
                    <a:pt x="9" y="61"/>
                    <a:pt x="11" y="62"/>
                    <a:pt x="11" y="62"/>
                  </a:cubicBezTo>
                  <a:cubicBezTo>
                    <a:pt x="11" y="62"/>
                    <a:pt x="11" y="65"/>
                    <a:pt x="10" y="66"/>
                  </a:cubicBezTo>
                  <a:cubicBezTo>
                    <a:pt x="7" y="72"/>
                    <a:pt x="7" y="72"/>
                    <a:pt x="7" y="72"/>
                  </a:cubicBezTo>
                  <a:cubicBezTo>
                    <a:pt x="6" y="73"/>
                    <a:pt x="7" y="75"/>
                    <a:pt x="9" y="75"/>
                  </a:cubicBezTo>
                  <a:cubicBezTo>
                    <a:pt x="15" y="75"/>
                    <a:pt x="15" y="75"/>
                    <a:pt x="15" y="75"/>
                  </a:cubicBezTo>
                  <a:cubicBezTo>
                    <a:pt x="17" y="75"/>
                    <a:pt x="19" y="75"/>
                    <a:pt x="19" y="75"/>
                  </a:cubicBezTo>
                  <a:cubicBezTo>
                    <a:pt x="19" y="76"/>
                    <a:pt x="20" y="78"/>
                    <a:pt x="20" y="80"/>
                  </a:cubicBezTo>
                  <a:cubicBezTo>
                    <a:pt x="19" y="86"/>
                    <a:pt x="19" y="86"/>
                    <a:pt x="19" y="86"/>
                  </a:cubicBezTo>
                  <a:cubicBezTo>
                    <a:pt x="19" y="88"/>
                    <a:pt x="20" y="89"/>
                    <a:pt x="22" y="88"/>
                  </a:cubicBezTo>
                  <a:cubicBezTo>
                    <a:pt x="28" y="86"/>
                    <a:pt x="28" y="86"/>
                    <a:pt x="28" y="86"/>
                  </a:cubicBezTo>
                  <a:cubicBezTo>
                    <a:pt x="30" y="85"/>
                    <a:pt x="31" y="84"/>
                    <a:pt x="32" y="85"/>
                  </a:cubicBezTo>
                  <a:cubicBezTo>
                    <a:pt x="32" y="85"/>
                    <a:pt x="33" y="87"/>
                    <a:pt x="34" y="88"/>
                  </a:cubicBezTo>
                  <a:cubicBezTo>
                    <a:pt x="36" y="94"/>
                    <a:pt x="36" y="94"/>
                    <a:pt x="36" y="94"/>
                  </a:cubicBezTo>
                  <a:cubicBezTo>
                    <a:pt x="36" y="96"/>
                    <a:pt x="38" y="96"/>
                    <a:pt x="39" y="95"/>
                  </a:cubicBezTo>
                  <a:cubicBezTo>
                    <a:pt x="44" y="91"/>
                    <a:pt x="44" y="91"/>
                    <a:pt x="44" y="91"/>
                  </a:cubicBezTo>
                  <a:cubicBezTo>
                    <a:pt x="45" y="89"/>
                    <a:pt x="46" y="88"/>
                    <a:pt x="47" y="88"/>
                  </a:cubicBezTo>
                  <a:cubicBezTo>
                    <a:pt x="47" y="88"/>
                    <a:pt x="49" y="89"/>
                    <a:pt x="50" y="91"/>
                  </a:cubicBezTo>
                  <a:cubicBezTo>
                    <a:pt x="55" y="96"/>
                    <a:pt x="55" y="96"/>
                    <a:pt x="55" y="96"/>
                  </a:cubicBezTo>
                  <a:cubicBezTo>
                    <a:pt x="56" y="97"/>
                    <a:pt x="57" y="97"/>
                    <a:pt x="58" y="95"/>
                  </a:cubicBezTo>
                  <a:cubicBezTo>
                    <a:pt x="60" y="89"/>
                    <a:pt x="60" y="89"/>
                    <a:pt x="60" y="89"/>
                  </a:cubicBezTo>
                  <a:cubicBezTo>
                    <a:pt x="61" y="88"/>
                    <a:pt x="62" y="86"/>
                    <a:pt x="62" y="86"/>
                  </a:cubicBezTo>
                  <a:cubicBezTo>
                    <a:pt x="63" y="86"/>
                    <a:pt x="65" y="86"/>
                    <a:pt x="66" y="87"/>
                  </a:cubicBezTo>
                  <a:cubicBezTo>
                    <a:pt x="72" y="90"/>
                    <a:pt x="72" y="90"/>
                    <a:pt x="72" y="90"/>
                  </a:cubicBezTo>
                  <a:cubicBezTo>
                    <a:pt x="74" y="91"/>
                    <a:pt x="75" y="90"/>
                    <a:pt x="75" y="88"/>
                  </a:cubicBezTo>
                  <a:cubicBezTo>
                    <a:pt x="75" y="82"/>
                    <a:pt x="75" y="82"/>
                    <a:pt x="75" y="82"/>
                  </a:cubicBezTo>
                  <a:cubicBezTo>
                    <a:pt x="75" y="80"/>
                    <a:pt x="75" y="78"/>
                    <a:pt x="76" y="78"/>
                  </a:cubicBezTo>
                  <a:cubicBezTo>
                    <a:pt x="76" y="78"/>
                    <a:pt x="78" y="77"/>
                    <a:pt x="80" y="77"/>
                  </a:cubicBezTo>
                  <a:cubicBezTo>
                    <a:pt x="86" y="78"/>
                    <a:pt x="86" y="78"/>
                    <a:pt x="86" y="78"/>
                  </a:cubicBezTo>
                  <a:cubicBezTo>
                    <a:pt x="88" y="78"/>
                    <a:pt x="89" y="77"/>
                    <a:pt x="88" y="75"/>
                  </a:cubicBezTo>
                  <a:cubicBezTo>
                    <a:pt x="86" y="69"/>
                    <a:pt x="86" y="69"/>
                    <a:pt x="86" y="69"/>
                  </a:cubicBezTo>
                  <a:cubicBezTo>
                    <a:pt x="85" y="67"/>
                    <a:pt x="85" y="66"/>
                    <a:pt x="85" y="65"/>
                  </a:cubicBezTo>
                  <a:cubicBezTo>
                    <a:pt x="85" y="65"/>
                    <a:pt x="87" y="64"/>
                    <a:pt x="89" y="63"/>
                  </a:cubicBezTo>
                  <a:lnTo>
                    <a:pt x="95" y="61"/>
                  </a:lnTo>
                  <a:close/>
                  <a:moveTo>
                    <a:pt x="57" y="47"/>
                  </a:moveTo>
                  <a:cubicBezTo>
                    <a:pt x="58" y="52"/>
                    <a:pt x="55" y="56"/>
                    <a:pt x="50" y="57"/>
                  </a:cubicBezTo>
                  <a:cubicBezTo>
                    <a:pt x="45" y="57"/>
                    <a:pt x="41" y="54"/>
                    <a:pt x="40" y="50"/>
                  </a:cubicBezTo>
                  <a:cubicBezTo>
                    <a:pt x="40" y="45"/>
                    <a:pt x="43" y="41"/>
                    <a:pt x="47" y="40"/>
                  </a:cubicBezTo>
                  <a:cubicBezTo>
                    <a:pt x="52" y="39"/>
                    <a:pt x="56" y="42"/>
                    <a:pt x="57" y="47"/>
                  </a:cubicBezTo>
                  <a:close/>
                </a:path>
              </a:pathLst>
            </a:custGeom>
            <a:solidFill>
              <a:srgbClr val="FFB900"/>
            </a:solidFill>
            <a:ln>
              <a:noFill/>
            </a:ln>
            <a:extLst/>
          </p:spPr>
          <p:txBody>
            <a:bodyPr vert="horz" wrap="square" lIns="91440" tIns="45720" rIns="91440" bIns="45720" numCol="1" anchor="t" anchorCtr="0" compatLnSpc="1">
              <a:prstTxWarp prst="textNoShape">
                <a:avLst/>
              </a:prstTxWarp>
            </a:bodyPr>
            <a:lstStyle/>
            <a:p>
              <a:endParaRPr lang="en-US" sz="1765"/>
            </a:p>
          </p:txBody>
        </p:sp>
        <p:sp>
          <p:nvSpPr>
            <p:cNvPr id="275" name="Freeform 347"/>
            <p:cNvSpPr>
              <a:spLocks noEditPoints="1"/>
            </p:cNvSpPr>
            <p:nvPr/>
          </p:nvSpPr>
          <p:spPr bwMode="gray">
            <a:xfrm>
              <a:off x="7598066" y="4533901"/>
              <a:ext cx="1622613" cy="1614520"/>
            </a:xfrm>
            <a:custGeom>
              <a:avLst/>
              <a:gdLst>
                <a:gd name="T0" fmla="*/ 167 w 186"/>
                <a:gd name="T1" fmla="*/ 74 h 186"/>
                <a:gd name="T2" fmla="*/ 177 w 186"/>
                <a:gd name="T3" fmla="*/ 54 h 186"/>
                <a:gd name="T4" fmla="*/ 154 w 186"/>
                <a:gd name="T5" fmla="*/ 47 h 186"/>
                <a:gd name="T6" fmla="*/ 155 w 186"/>
                <a:gd name="T7" fmla="*/ 24 h 186"/>
                <a:gd name="T8" fmla="*/ 132 w 186"/>
                <a:gd name="T9" fmla="*/ 27 h 186"/>
                <a:gd name="T10" fmla="*/ 125 w 186"/>
                <a:gd name="T11" fmla="*/ 6 h 186"/>
                <a:gd name="T12" fmla="*/ 103 w 186"/>
                <a:gd name="T13" fmla="*/ 17 h 186"/>
                <a:gd name="T14" fmla="*/ 88 w 186"/>
                <a:gd name="T15" fmla="*/ 0 h 186"/>
                <a:gd name="T16" fmla="*/ 74 w 186"/>
                <a:gd name="T17" fmla="*/ 19 h 186"/>
                <a:gd name="T18" fmla="*/ 53 w 186"/>
                <a:gd name="T19" fmla="*/ 9 h 186"/>
                <a:gd name="T20" fmla="*/ 47 w 186"/>
                <a:gd name="T21" fmla="*/ 32 h 186"/>
                <a:gd name="T22" fmla="*/ 24 w 186"/>
                <a:gd name="T23" fmla="*/ 31 h 186"/>
                <a:gd name="T24" fmla="*/ 27 w 186"/>
                <a:gd name="T25" fmla="*/ 54 h 186"/>
                <a:gd name="T26" fmla="*/ 5 w 186"/>
                <a:gd name="T27" fmla="*/ 61 h 186"/>
                <a:gd name="T28" fmla="*/ 17 w 186"/>
                <a:gd name="T29" fmla="*/ 83 h 186"/>
                <a:gd name="T30" fmla="*/ 0 w 186"/>
                <a:gd name="T31" fmla="*/ 98 h 186"/>
                <a:gd name="T32" fmla="*/ 19 w 186"/>
                <a:gd name="T33" fmla="*/ 112 h 186"/>
                <a:gd name="T34" fmla="*/ 9 w 186"/>
                <a:gd name="T35" fmla="*/ 133 h 186"/>
                <a:gd name="T36" fmla="*/ 32 w 186"/>
                <a:gd name="T37" fmla="*/ 139 h 186"/>
                <a:gd name="T38" fmla="*/ 31 w 186"/>
                <a:gd name="T39" fmla="*/ 162 h 186"/>
                <a:gd name="T40" fmla="*/ 54 w 186"/>
                <a:gd name="T41" fmla="*/ 159 h 186"/>
                <a:gd name="T42" fmla="*/ 61 w 186"/>
                <a:gd name="T43" fmla="*/ 181 h 186"/>
                <a:gd name="T44" fmla="*/ 83 w 186"/>
                <a:gd name="T45" fmla="*/ 169 h 186"/>
                <a:gd name="T46" fmla="*/ 98 w 186"/>
                <a:gd name="T47" fmla="*/ 186 h 186"/>
                <a:gd name="T48" fmla="*/ 112 w 186"/>
                <a:gd name="T49" fmla="*/ 167 h 186"/>
                <a:gd name="T50" fmla="*/ 133 w 186"/>
                <a:gd name="T51" fmla="*/ 177 h 186"/>
                <a:gd name="T52" fmla="*/ 139 w 186"/>
                <a:gd name="T53" fmla="*/ 154 h 186"/>
                <a:gd name="T54" fmla="*/ 162 w 186"/>
                <a:gd name="T55" fmla="*/ 156 h 186"/>
                <a:gd name="T56" fmla="*/ 159 w 186"/>
                <a:gd name="T57" fmla="*/ 132 h 186"/>
                <a:gd name="T58" fmla="*/ 181 w 186"/>
                <a:gd name="T59" fmla="*/ 125 h 186"/>
                <a:gd name="T60" fmla="*/ 169 w 186"/>
                <a:gd name="T61" fmla="*/ 103 h 186"/>
                <a:gd name="T62" fmla="*/ 186 w 186"/>
                <a:gd name="T63" fmla="*/ 88 h 186"/>
                <a:gd name="T64" fmla="*/ 143 w 186"/>
                <a:gd name="T65" fmla="*/ 111 h 186"/>
                <a:gd name="T66" fmla="*/ 143 w 186"/>
                <a:gd name="T67" fmla="*/ 75 h 186"/>
                <a:gd name="T68" fmla="*/ 150 w 186"/>
                <a:gd name="T69" fmla="*/ 108 h 186"/>
                <a:gd name="T70" fmla="*/ 114 w 186"/>
                <a:gd name="T71" fmla="*/ 76 h 186"/>
                <a:gd name="T72" fmla="*/ 123 w 186"/>
                <a:gd name="T73" fmla="*/ 42 h 186"/>
                <a:gd name="T74" fmla="*/ 78 w 186"/>
                <a:gd name="T75" fmla="*/ 35 h 186"/>
                <a:gd name="T76" fmla="*/ 111 w 186"/>
                <a:gd name="T77" fmla="*/ 42 h 186"/>
                <a:gd name="T78" fmla="*/ 75 w 186"/>
                <a:gd name="T79" fmla="*/ 42 h 186"/>
                <a:gd name="T80" fmla="*/ 93 w 186"/>
                <a:gd name="T81" fmla="*/ 108 h 186"/>
                <a:gd name="T82" fmla="*/ 108 w 186"/>
                <a:gd name="T83" fmla="*/ 93 h 186"/>
                <a:gd name="T84" fmla="*/ 76 w 186"/>
                <a:gd name="T85" fmla="*/ 71 h 186"/>
                <a:gd name="T86" fmla="*/ 42 w 186"/>
                <a:gd name="T87" fmla="*/ 62 h 186"/>
                <a:gd name="T88" fmla="*/ 35 w 186"/>
                <a:gd name="T89" fmla="*/ 107 h 186"/>
                <a:gd name="T90" fmla="*/ 42 w 186"/>
                <a:gd name="T91" fmla="*/ 75 h 186"/>
                <a:gd name="T92" fmla="*/ 42 w 186"/>
                <a:gd name="T93" fmla="*/ 110 h 186"/>
                <a:gd name="T94" fmla="*/ 44 w 186"/>
                <a:gd name="T95" fmla="*/ 116 h 186"/>
                <a:gd name="T96" fmla="*/ 69 w 186"/>
                <a:gd name="T97" fmla="*/ 141 h 186"/>
                <a:gd name="T98" fmla="*/ 41 w 186"/>
                <a:gd name="T99" fmla="*/ 123 h 186"/>
                <a:gd name="T100" fmla="*/ 77 w 186"/>
                <a:gd name="T101" fmla="*/ 150 h 186"/>
                <a:gd name="T102" fmla="*/ 95 w 186"/>
                <a:gd name="T103" fmla="*/ 120 h 186"/>
                <a:gd name="T104" fmla="*/ 122 w 186"/>
                <a:gd name="T105" fmla="*/ 144 h 186"/>
                <a:gd name="T106" fmla="*/ 114 w 186"/>
                <a:gd name="T107" fmla="*/ 110 h 186"/>
                <a:gd name="T108" fmla="*/ 135 w 186"/>
                <a:gd name="T109" fmla="*/ 135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6" h="186">
                  <a:moveTo>
                    <a:pt x="183" y="85"/>
                  </a:moveTo>
                  <a:cubicBezTo>
                    <a:pt x="169" y="83"/>
                    <a:pt x="169" y="83"/>
                    <a:pt x="169" y="83"/>
                  </a:cubicBezTo>
                  <a:cubicBezTo>
                    <a:pt x="168" y="80"/>
                    <a:pt x="168" y="77"/>
                    <a:pt x="167" y="74"/>
                  </a:cubicBezTo>
                  <a:cubicBezTo>
                    <a:pt x="179" y="67"/>
                    <a:pt x="179" y="67"/>
                    <a:pt x="179" y="67"/>
                  </a:cubicBezTo>
                  <a:cubicBezTo>
                    <a:pt x="181" y="66"/>
                    <a:pt x="182" y="64"/>
                    <a:pt x="181" y="62"/>
                  </a:cubicBezTo>
                  <a:cubicBezTo>
                    <a:pt x="177" y="54"/>
                    <a:pt x="177" y="54"/>
                    <a:pt x="177" y="54"/>
                  </a:cubicBezTo>
                  <a:cubicBezTo>
                    <a:pt x="177" y="52"/>
                    <a:pt x="175" y="51"/>
                    <a:pt x="173" y="51"/>
                  </a:cubicBezTo>
                  <a:cubicBezTo>
                    <a:pt x="159" y="55"/>
                    <a:pt x="159" y="55"/>
                    <a:pt x="159" y="55"/>
                  </a:cubicBezTo>
                  <a:cubicBezTo>
                    <a:pt x="158" y="52"/>
                    <a:pt x="156" y="49"/>
                    <a:pt x="154" y="47"/>
                  </a:cubicBezTo>
                  <a:cubicBezTo>
                    <a:pt x="162" y="35"/>
                    <a:pt x="162" y="35"/>
                    <a:pt x="162" y="35"/>
                  </a:cubicBezTo>
                  <a:cubicBezTo>
                    <a:pt x="163" y="34"/>
                    <a:pt x="163" y="32"/>
                    <a:pt x="162" y="31"/>
                  </a:cubicBezTo>
                  <a:cubicBezTo>
                    <a:pt x="155" y="24"/>
                    <a:pt x="155" y="24"/>
                    <a:pt x="155" y="24"/>
                  </a:cubicBezTo>
                  <a:cubicBezTo>
                    <a:pt x="154" y="23"/>
                    <a:pt x="152" y="23"/>
                    <a:pt x="151" y="24"/>
                  </a:cubicBezTo>
                  <a:cubicBezTo>
                    <a:pt x="139" y="32"/>
                    <a:pt x="139" y="32"/>
                    <a:pt x="139" y="32"/>
                  </a:cubicBezTo>
                  <a:cubicBezTo>
                    <a:pt x="137" y="30"/>
                    <a:pt x="134" y="29"/>
                    <a:pt x="132" y="27"/>
                  </a:cubicBezTo>
                  <a:cubicBezTo>
                    <a:pt x="135" y="13"/>
                    <a:pt x="135" y="13"/>
                    <a:pt x="135" y="13"/>
                  </a:cubicBezTo>
                  <a:cubicBezTo>
                    <a:pt x="136" y="12"/>
                    <a:pt x="135" y="10"/>
                    <a:pt x="133" y="9"/>
                  </a:cubicBezTo>
                  <a:cubicBezTo>
                    <a:pt x="125" y="6"/>
                    <a:pt x="125" y="6"/>
                    <a:pt x="125" y="6"/>
                  </a:cubicBezTo>
                  <a:cubicBezTo>
                    <a:pt x="123" y="5"/>
                    <a:pt x="121" y="6"/>
                    <a:pt x="120" y="7"/>
                  </a:cubicBezTo>
                  <a:cubicBezTo>
                    <a:pt x="113" y="19"/>
                    <a:pt x="113" y="19"/>
                    <a:pt x="113" y="19"/>
                  </a:cubicBezTo>
                  <a:cubicBezTo>
                    <a:pt x="110" y="18"/>
                    <a:pt x="107" y="18"/>
                    <a:pt x="103" y="17"/>
                  </a:cubicBezTo>
                  <a:cubicBezTo>
                    <a:pt x="101" y="3"/>
                    <a:pt x="101" y="3"/>
                    <a:pt x="101" y="3"/>
                  </a:cubicBezTo>
                  <a:cubicBezTo>
                    <a:pt x="101" y="1"/>
                    <a:pt x="99" y="0"/>
                    <a:pt x="98" y="0"/>
                  </a:cubicBezTo>
                  <a:cubicBezTo>
                    <a:pt x="88" y="0"/>
                    <a:pt x="88" y="0"/>
                    <a:pt x="88" y="0"/>
                  </a:cubicBezTo>
                  <a:cubicBezTo>
                    <a:pt x="87" y="0"/>
                    <a:pt x="85" y="1"/>
                    <a:pt x="85" y="3"/>
                  </a:cubicBezTo>
                  <a:cubicBezTo>
                    <a:pt x="83" y="17"/>
                    <a:pt x="83" y="17"/>
                    <a:pt x="83" y="17"/>
                  </a:cubicBezTo>
                  <a:cubicBezTo>
                    <a:pt x="80" y="18"/>
                    <a:pt x="77" y="18"/>
                    <a:pt x="74" y="19"/>
                  </a:cubicBezTo>
                  <a:cubicBezTo>
                    <a:pt x="67" y="7"/>
                    <a:pt x="67" y="7"/>
                    <a:pt x="67" y="7"/>
                  </a:cubicBezTo>
                  <a:cubicBezTo>
                    <a:pt x="66" y="5"/>
                    <a:pt x="64" y="5"/>
                    <a:pt x="62" y="5"/>
                  </a:cubicBezTo>
                  <a:cubicBezTo>
                    <a:pt x="53" y="9"/>
                    <a:pt x="53" y="9"/>
                    <a:pt x="53" y="9"/>
                  </a:cubicBezTo>
                  <a:cubicBezTo>
                    <a:pt x="52" y="9"/>
                    <a:pt x="51" y="11"/>
                    <a:pt x="51" y="13"/>
                  </a:cubicBezTo>
                  <a:cubicBezTo>
                    <a:pt x="55" y="27"/>
                    <a:pt x="55" y="27"/>
                    <a:pt x="55" y="27"/>
                  </a:cubicBezTo>
                  <a:cubicBezTo>
                    <a:pt x="52" y="28"/>
                    <a:pt x="49" y="30"/>
                    <a:pt x="47" y="32"/>
                  </a:cubicBezTo>
                  <a:cubicBezTo>
                    <a:pt x="35" y="24"/>
                    <a:pt x="35" y="24"/>
                    <a:pt x="35" y="24"/>
                  </a:cubicBezTo>
                  <a:cubicBezTo>
                    <a:pt x="34" y="23"/>
                    <a:pt x="32" y="23"/>
                    <a:pt x="31" y="24"/>
                  </a:cubicBezTo>
                  <a:cubicBezTo>
                    <a:pt x="24" y="31"/>
                    <a:pt x="24" y="31"/>
                    <a:pt x="24" y="31"/>
                  </a:cubicBezTo>
                  <a:cubicBezTo>
                    <a:pt x="23" y="32"/>
                    <a:pt x="23" y="34"/>
                    <a:pt x="24" y="35"/>
                  </a:cubicBezTo>
                  <a:cubicBezTo>
                    <a:pt x="32" y="47"/>
                    <a:pt x="32" y="47"/>
                    <a:pt x="32" y="47"/>
                  </a:cubicBezTo>
                  <a:cubicBezTo>
                    <a:pt x="30" y="49"/>
                    <a:pt x="29" y="52"/>
                    <a:pt x="27" y="54"/>
                  </a:cubicBezTo>
                  <a:cubicBezTo>
                    <a:pt x="13" y="51"/>
                    <a:pt x="13" y="51"/>
                    <a:pt x="13" y="51"/>
                  </a:cubicBezTo>
                  <a:cubicBezTo>
                    <a:pt x="12" y="50"/>
                    <a:pt x="10" y="51"/>
                    <a:pt x="9" y="53"/>
                  </a:cubicBezTo>
                  <a:cubicBezTo>
                    <a:pt x="5" y="61"/>
                    <a:pt x="5" y="61"/>
                    <a:pt x="5" y="61"/>
                  </a:cubicBezTo>
                  <a:cubicBezTo>
                    <a:pt x="5" y="63"/>
                    <a:pt x="5" y="65"/>
                    <a:pt x="7" y="66"/>
                  </a:cubicBezTo>
                  <a:cubicBezTo>
                    <a:pt x="19" y="73"/>
                    <a:pt x="19" y="73"/>
                    <a:pt x="19" y="73"/>
                  </a:cubicBezTo>
                  <a:cubicBezTo>
                    <a:pt x="18" y="76"/>
                    <a:pt x="18" y="80"/>
                    <a:pt x="17" y="83"/>
                  </a:cubicBezTo>
                  <a:cubicBezTo>
                    <a:pt x="3" y="85"/>
                    <a:pt x="3" y="85"/>
                    <a:pt x="3" y="85"/>
                  </a:cubicBezTo>
                  <a:cubicBezTo>
                    <a:pt x="1" y="85"/>
                    <a:pt x="0" y="87"/>
                    <a:pt x="0" y="88"/>
                  </a:cubicBezTo>
                  <a:cubicBezTo>
                    <a:pt x="0" y="98"/>
                    <a:pt x="0" y="98"/>
                    <a:pt x="0" y="98"/>
                  </a:cubicBezTo>
                  <a:cubicBezTo>
                    <a:pt x="0" y="100"/>
                    <a:pt x="1" y="101"/>
                    <a:pt x="3" y="101"/>
                  </a:cubicBezTo>
                  <a:cubicBezTo>
                    <a:pt x="17" y="103"/>
                    <a:pt x="17" y="103"/>
                    <a:pt x="17" y="103"/>
                  </a:cubicBezTo>
                  <a:cubicBezTo>
                    <a:pt x="17" y="106"/>
                    <a:pt x="18" y="109"/>
                    <a:pt x="19" y="112"/>
                  </a:cubicBezTo>
                  <a:cubicBezTo>
                    <a:pt x="7" y="119"/>
                    <a:pt x="7" y="119"/>
                    <a:pt x="7" y="119"/>
                  </a:cubicBezTo>
                  <a:cubicBezTo>
                    <a:pt x="5" y="120"/>
                    <a:pt x="4" y="122"/>
                    <a:pt x="5" y="124"/>
                  </a:cubicBezTo>
                  <a:cubicBezTo>
                    <a:pt x="9" y="133"/>
                    <a:pt x="9" y="133"/>
                    <a:pt x="9" y="133"/>
                  </a:cubicBezTo>
                  <a:cubicBezTo>
                    <a:pt x="9" y="134"/>
                    <a:pt x="11" y="135"/>
                    <a:pt x="13" y="135"/>
                  </a:cubicBezTo>
                  <a:cubicBezTo>
                    <a:pt x="27" y="131"/>
                    <a:pt x="27" y="131"/>
                    <a:pt x="27" y="131"/>
                  </a:cubicBezTo>
                  <a:cubicBezTo>
                    <a:pt x="28" y="134"/>
                    <a:pt x="30" y="137"/>
                    <a:pt x="32" y="139"/>
                  </a:cubicBezTo>
                  <a:cubicBezTo>
                    <a:pt x="24" y="151"/>
                    <a:pt x="24" y="151"/>
                    <a:pt x="24" y="151"/>
                  </a:cubicBezTo>
                  <a:cubicBezTo>
                    <a:pt x="23" y="152"/>
                    <a:pt x="23" y="154"/>
                    <a:pt x="24" y="156"/>
                  </a:cubicBezTo>
                  <a:cubicBezTo>
                    <a:pt x="31" y="162"/>
                    <a:pt x="31" y="162"/>
                    <a:pt x="31" y="162"/>
                  </a:cubicBezTo>
                  <a:cubicBezTo>
                    <a:pt x="32" y="163"/>
                    <a:pt x="34" y="164"/>
                    <a:pt x="35" y="163"/>
                  </a:cubicBezTo>
                  <a:cubicBezTo>
                    <a:pt x="47" y="154"/>
                    <a:pt x="47" y="154"/>
                    <a:pt x="47" y="154"/>
                  </a:cubicBezTo>
                  <a:cubicBezTo>
                    <a:pt x="49" y="156"/>
                    <a:pt x="51" y="158"/>
                    <a:pt x="54" y="159"/>
                  </a:cubicBezTo>
                  <a:cubicBezTo>
                    <a:pt x="51" y="173"/>
                    <a:pt x="51" y="173"/>
                    <a:pt x="51" y="173"/>
                  </a:cubicBezTo>
                  <a:cubicBezTo>
                    <a:pt x="50" y="174"/>
                    <a:pt x="51" y="176"/>
                    <a:pt x="53" y="177"/>
                  </a:cubicBezTo>
                  <a:cubicBezTo>
                    <a:pt x="61" y="181"/>
                    <a:pt x="61" y="181"/>
                    <a:pt x="61" y="181"/>
                  </a:cubicBezTo>
                  <a:cubicBezTo>
                    <a:pt x="63" y="181"/>
                    <a:pt x="65" y="181"/>
                    <a:pt x="66" y="179"/>
                  </a:cubicBezTo>
                  <a:cubicBezTo>
                    <a:pt x="73" y="167"/>
                    <a:pt x="73" y="167"/>
                    <a:pt x="73" y="167"/>
                  </a:cubicBezTo>
                  <a:cubicBezTo>
                    <a:pt x="76" y="168"/>
                    <a:pt x="79" y="169"/>
                    <a:pt x="83" y="169"/>
                  </a:cubicBezTo>
                  <a:cubicBezTo>
                    <a:pt x="85" y="183"/>
                    <a:pt x="85" y="183"/>
                    <a:pt x="85" y="183"/>
                  </a:cubicBezTo>
                  <a:cubicBezTo>
                    <a:pt x="85" y="185"/>
                    <a:pt x="87" y="186"/>
                    <a:pt x="88" y="186"/>
                  </a:cubicBezTo>
                  <a:cubicBezTo>
                    <a:pt x="98" y="186"/>
                    <a:pt x="98" y="186"/>
                    <a:pt x="98" y="186"/>
                  </a:cubicBezTo>
                  <a:cubicBezTo>
                    <a:pt x="99" y="186"/>
                    <a:pt x="101" y="185"/>
                    <a:pt x="101" y="183"/>
                  </a:cubicBezTo>
                  <a:cubicBezTo>
                    <a:pt x="103" y="169"/>
                    <a:pt x="103" y="169"/>
                    <a:pt x="103" y="169"/>
                  </a:cubicBezTo>
                  <a:cubicBezTo>
                    <a:pt x="106" y="169"/>
                    <a:pt x="109" y="168"/>
                    <a:pt x="112" y="167"/>
                  </a:cubicBezTo>
                  <a:cubicBezTo>
                    <a:pt x="119" y="179"/>
                    <a:pt x="119" y="179"/>
                    <a:pt x="119" y="179"/>
                  </a:cubicBezTo>
                  <a:cubicBezTo>
                    <a:pt x="120" y="181"/>
                    <a:pt x="122" y="182"/>
                    <a:pt x="124" y="181"/>
                  </a:cubicBezTo>
                  <a:cubicBezTo>
                    <a:pt x="133" y="177"/>
                    <a:pt x="133" y="177"/>
                    <a:pt x="133" y="177"/>
                  </a:cubicBezTo>
                  <a:cubicBezTo>
                    <a:pt x="134" y="177"/>
                    <a:pt x="135" y="175"/>
                    <a:pt x="135" y="173"/>
                  </a:cubicBezTo>
                  <a:cubicBezTo>
                    <a:pt x="131" y="159"/>
                    <a:pt x="131" y="159"/>
                    <a:pt x="131" y="159"/>
                  </a:cubicBezTo>
                  <a:cubicBezTo>
                    <a:pt x="134" y="158"/>
                    <a:pt x="137" y="156"/>
                    <a:pt x="139" y="154"/>
                  </a:cubicBezTo>
                  <a:cubicBezTo>
                    <a:pt x="151" y="163"/>
                    <a:pt x="151" y="163"/>
                    <a:pt x="151" y="163"/>
                  </a:cubicBezTo>
                  <a:cubicBezTo>
                    <a:pt x="152" y="164"/>
                    <a:pt x="154" y="163"/>
                    <a:pt x="155" y="162"/>
                  </a:cubicBezTo>
                  <a:cubicBezTo>
                    <a:pt x="162" y="156"/>
                    <a:pt x="162" y="156"/>
                    <a:pt x="162" y="156"/>
                  </a:cubicBezTo>
                  <a:cubicBezTo>
                    <a:pt x="163" y="154"/>
                    <a:pt x="163" y="152"/>
                    <a:pt x="162" y="151"/>
                  </a:cubicBezTo>
                  <a:cubicBezTo>
                    <a:pt x="154" y="139"/>
                    <a:pt x="154" y="139"/>
                    <a:pt x="154" y="139"/>
                  </a:cubicBezTo>
                  <a:cubicBezTo>
                    <a:pt x="156" y="137"/>
                    <a:pt x="157" y="135"/>
                    <a:pt x="159" y="132"/>
                  </a:cubicBezTo>
                  <a:cubicBezTo>
                    <a:pt x="173" y="136"/>
                    <a:pt x="173" y="136"/>
                    <a:pt x="173" y="136"/>
                  </a:cubicBezTo>
                  <a:cubicBezTo>
                    <a:pt x="174" y="136"/>
                    <a:pt x="176" y="135"/>
                    <a:pt x="177" y="133"/>
                  </a:cubicBezTo>
                  <a:cubicBezTo>
                    <a:pt x="181" y="125"/>
                    <a:pt x="181" y="125"/>
                    <a:pt x="181" y="125"/>
                  </a:cubicBezTo>
                  <a:cubicBezTo>
                    <a:pt x="181" y="123"/>
                    <a:pt x="181" y="121"/>
                    <a:pt x="179" y="120"/>
                  </a:cubicBezTo>
                  <a:cubicBezTo>
                    <a:pt x="167" y="113"/>
                    <a:pt x="167" y="113"/>
                    <a:pt x="167" y="113"/>
                  </a:cubicBezTo>
                  <a:cubicBezTo>
                    <a:pt x="168" y="110"/>
                    <a:pt x="168" y="107"/>
                    <a:pt x="169" y="103"/>
                  </a:cubicBezTo>
                  <a:cubicBezTo>
                    <a:pt x="183" y="101"/>
                    <a:pt x="183" y="101"/>
                    <a:pt x="183" y="101"/>
                  </a:cubicBezTo>
                  <a:cubicBezTo>
                    <a:pt x="185" y="101"/>
                    <a:pt x="186" y="100"/>
                    <a:pt x="186" y="98"/>
                  </a:cubicBezTo>
                  <a:cubicBezTo>
                    <a:pt x="186" y="88"/>
                    <a:pt x="186" y="88"/>
                    <a:pt x="186" y="88"/>
                  </a:cubicBezTo>
                  <a:cubicBezTo>
                    <a:pt x="186" y="87"/>
                    <a:pt x="185" y="85"/>
                    <a:pt x="183" y="85"/>
                  </a:cubicBezTo>
                  <a:close/>
                  <a:moveTo>
                    <a:pt x="150" y="108"/>
                  </a:moveTo>
                  <a:cubicBezTo>
                    <a:pt x="149" y="111"/>
                    <a:pt x="146" y="113"/>
                    <a:pt x="143" y="111"/>
                  </a:cubicBezTo>
                  <a:cubicBezTo>
                    <a:pt x="120" y="96"/>
                    <a:pt x="120" y="96"/>
                    <a:pt x="120" y="96"/>
                  </a:cubicBezTo>
                  <a:cubicBezTo>
                    <a:pt x="117" y="95"/>
                    <a:pt x="117" y="92"/>
                    <a:pt x="120" y="90"/>
                  </a:cubicBezTo>
                  <a:cubicBezTo>
                    <a:pt x="143" y="75"/>
                    <a:pt x="143" y="75"/>
                    <a:pt x="143" y="75"/>
                  </a:cubicBezTo>
                  <a:cubicBezTo>
                    <a:pt x="146" y="74"/>
                    <a:pt x="149" y="75"/>
                    <a:pt x="150" y="78"/>
                  </a:cubicBezTo>
                  <a:cubicBezTo>
                    <a:pt x="150" y="78"/>
                    <a:pt x="152" y="86"/>
                    <a:pt x="152" y="93"/>
                  </a:cubicBezTo>
                  <a:cubicBezTo>
                    <a:pt x="152" y="101"/>
                    <a:pt x="150" y="108"/>
                    <a:pt x="150" y="108"/>
                  </a:cubicBezTo>
                  <a:close/>
                  <a:moveTo>
                    <a:pt x="144" y="63"/>
                  </a:moveTo>
                  <a:cubicBezTo>
                    <a:pt x="146" y="66"/>
                    <a:pt x="144" y="69"/>
                    <a:pt x="141" y="70"/>
                  </a:cubicBezTo>
                  <a:cubicBezTo>
                    <a:pt x="114" y="76"/>
                    <a:pt x="114" y="76"/>
                    <a:pt x="114" y="76"/>
                  </a:cubicBezTo>
                  <a:cubicBezTo>
                    <a:pt x="111" y="77"/>
                    <a:pt x="109" y="75"/>
                    <a:pt x="110" y="72"/>
                  </a:cubicBezTo>
                  <a:cubicBezTo>
                    <a:pt x="116" y="45"/>
                    <a:pt x="116" y="45"/>
                    <a:pt x="116" y="45"/>
                  </a:cubicBezTo>
                  <a:cubicBezTo>
                    <a:pt x="117" y="41"/>
                    <a:pt x="120" y="40"/>
                    <a:pt x="123" y="42"/>
                  </a:cubicBezTo>
                  <a:cubicBezTo>
                    <a:pt x="123" y="42"/>
                    <a:pt x="130" y="46"/>
                    <a:pt x="135" y="51"/>
                  </a:cubicBezTo>
                  <a:cubicBezTo>
                    <a:pt x="140" y="56"/>
                    <a:pt x="144" y="63"/>
                    <a:pt x="144" y="63"/>
                  </a:cubicBezTo>
                  <a:close/>
                  <a:moveTo>
                    <a:pt x="78" y="35"/>
                  </a:moveTo>
                  <a:cubicBezTo>
                    <a:pt x="78" y="35"/>
                    <a:pt x="86" y="33"/>
                    <a:pt x="93" y="33"/>
                  </a:cubicBezTo>
                  <a:cubicBezTo>
                    <a:pt x="100" y="33"/>
                    <a:pt x="108" y="35"/>
                    <a:pt x="108" y="35"/>
                  </a:cubicBezTo>
                  <a:cubicBezTo>
                    <a:pt x="111" y="36"/>
                    <a:pt x="113" y="39"/>
                    <a:pt x="111" y="42"/>
                  </a:cubicBezTo>
                  <a:cubicBezTo>
                    <a:pt x="96" y="66"/>
                    <a:pt x="96" y="66"/>
                    <a:pt x="96" y="66"/>
                  </a:cubicBezTo>
                  <a:cubicBezTo>
                    <a:pt x="94" y="69"/>
                    <a:pt x="91" y="69"/>
                    <a:pt x="90" y="66"/>
                  </a:cubicBezTo>
                  <a:cubicBezTo>
                    <a:pt x="75" y="42"/>
                    <a:pt x="75" y="42"/>
                    <a:pt x="75" y="42"/>
                  </a:cubicBezTo>
                  <a:cubicBezTo>
                    <a:pt x="73" y="39"/>
                    <a:pt x="75" y="36"/>
                    <a:pt x="78" y="35"/>
                  </a:cubicBezTo>
                  <a:close/>
                  <a:moveTo>
                    <a:pt x="108" y="93"/>
                  </a:moveTo>
                  <a:cubicBezTo>
                    <a:pt x="108" y="101"/>
                    <a:pt x="101" y="108"/>
                    <a:pt x="93" y="108"/>
                  </a:cubicBezTo>
                  <a:cubicBezTo>
                    <a:pt x="85" y="108"/>
                    <a:pt x="78" y="101"/>
                    <a:pt x="78" y="93"/>
                  </a:cubicBezTo>
                  <a:cubicBezTo>
                    <a:pt x="78" y="85"/>
                    <a:pt x="85" y="79"/>
                    <a:pt x="93" y="79"/>
                  </a:cubicBezTo>
                  <a:cubicBezTo>
                    <a:pt x="101" y="79"/>
                    <a:pt x="108" y="85"/>
                    <a:pt x="108" y="93"/>
                  </a:cubicBezTo>
                  <a:close/>
                  <a:moveTo>
                    <a:pt x="63" y="41"/>
                  </a:moveTo>
                  <a:cubicBezTo>
                    <a:pt x="66" y="39"/>
                    <a:pt x="69" y="41"/>
                    <a:pt x="70" y="44"/>
                  </a:cubicBezTo>
                  <a:cubicBezTo>
                    <a:pt x="76" y="71"/>
                    <a:pt x="76" y="71"/>
                    <a:pt x="76" y="71"/>
                  </a:cubicBezTo>
                  <a:cubicBezTo>
                    <a:pt x="77" y="74"/>
                    <a:pt x="75" y="76"/>
                    <a:pt x="71" y="76"/>
                  </a:cubicBezTo>
                  <a:cubicBezTo>
                    <a:pt x="45" y="69"/>
                    <a:pt x="45" y="69"/>
                    <a:pt x="45" y="69"/>
                  </a:cubicBezTo>
                  <a:cubicBezTo>
                    <a:pt x="41" y="68"/>
                    <a:pt x="40" y="65"/>
                    <a:pt x="42" y="62"/>
                  </a:cubicBezTo>
                  <a:cubicBezTo>
                    <a:pt x="42" y="62"/>
                    <a:pt x="45" y="55"/>
                    <a:pt x="51" y="50"/>
                  </a:cubicBezTo>
                  <a:cubicBezTo>
                    <a:pt x="56" y="45"/>
                    <a:pt x="63" y="41"/>
                    <a:pt x="63" y="41"/>
                  </a:cubicBezTo>
                  <a:close/>
                  <a:moveTo>
                    <a:pt x="35" y="107"/>
                  </a:moveTo>
                  <a:cubicBezTo>
                    <a:pt x="35" y="107"/>
                    <a:pt x="33" y="100"/>
                    <a:pt x="33" y="92"/>
                  </a:cubicBezTo>
                  <a:cubicBezTo>
                    <a:pt x="33" y="85"/>
                    <a:pt x="35" y="77"/>
                    <a:pt x="35" y="77"/>
                  </a:cubicBezTo>
                  <a:cubicBezTo>
                    <a:pt x="36" y="74"/>
                    <a:pt x="39" y="73"/>
                    <a:pt x="42" y="75"/>
                  </a:cubicBezTo>
                  <a:cubicBezTo>
                    <a:pt x="66" y="89"/>
                    <a:pt x="66" y="89"/>
                    <a:pt x="66" y="89"/>
                  </a:cubicBezTo>
                  <a:cubicBezTo>
                    <a:pt x="69" y="91"/>
                    <a:pt x="69" y="94"/>
                    <a:pt x="66" y="96"/>
                  </a:cubicBezTo>
                  <a:cubicBezTo>
                    <a:pt x="42" y="110"/>
                    <a:pt x="42" y="110"/>
                    <a:pt x="42" y="110"/>
                  </a:cubicBezTo>
                  <a:cubicBezTo>
                    <a:pt x="39" y="112"/>
                    <a:pt x="36" y="111"/>
                    <a:pt x="35" y="107"/>
                  </a:cubicBezTo>
                  <a:close/>
                  <a:moveTo>
                    <a:pt x="41" y="123"/>
                  </a:moveTo>
                  <a:cubicBezTo>
                    <a:pt x="39" y="120"/>
                    <a:pt x="41" y="116"/>
                    <a:pt x="44" y="116"/>
                  </a:cubicBezTo>
                  <a:cubicBezTo>
                    <a:pt x="71" y="109"/>
                    <a:pt x="71" y="109"/>
                    <a:pt x="71" y="109"/>
                  </a:cubicBezTo>
                  <a:cubicBezTo>
                    <a:pt x="74" y="108"/>
                    <a:pt x="76" y="110"/>
                    <a:pt x="76" y="114"/>
                  </a:cubicBezTo>
                  <a:cubicBezTo>
                    <a:pt x="69" y="141"/>
                    <a:pt x="69" y="141"/>
                    <a:pt x="69" y="141"/>
                  </a:cubicBezTo>
                  <a:cubicBezTo>
                    <a:pt x="68" y="144"/>
                    <a:pt x="65" y="145"/>
                    <a:pt x="62" y="144"/>
                  </a:cubicBezTo>
                  <a:cubicBezTo>
                    <a:pt x="62" y="144"/>
                    <a:pt x="55" y="140"/>
                    <a:pt x="50" y="135"/>
                  </a:cubicBezTo>
                  <a:cubicBezTo>
                    <a:pt x="45" y="129"/>
                    <a:pt x="41" y="123"/>
                    <a:pt x="41" y="123"/>
                  </a:cubicBezTo>
                  <a:close/>
                  <a:moveTo>
                    <a:pt x="107" y="150"/>
                  </a:moveTo>
                  <a:cubicBezTo>
                    <a:pt x="107" y="150"/>
                    <a:pt x="100" y="152"/>
                    <a:pt x="92" y="152"/>
                  </a:cubicBezTo>
                  <a:cubicBezTo>
                    <a:pt x="85" y="152"/>
                    <a:pt x="77" y="150"/>
                    <a:pt x="77" y="150"/>
                  </a:cubicBezTo>
                  <a:cubicBezTo>
                    <a:pt x="74" y="149"/>
                    <a:pt x="73" y="146"/>
                    <a:pt x="74" y="143"/>
                  </a:cubicBezTo>
                  <a:cubicBezTo>
                    <a:pt x="89" y="120"/>
                    <a:pt x="89" y="120"/>
                    <a:pt x="89" y="120"/>
                  </a:cubicBezTo>
                  <a:cubicBezTo>
                    <a:pt x="91" y="117"/>
                    <a:pt x="94" y="117"/>
                    <a:pt x="95" y="120"/>
                  </a:cubicBezTo>
                  <a:cubicBezTo>
                    <a:pt x="110" y="143"/>
                    <a:pt x="110" y="143"/>
                    <a:pt x="110" y="143"/>
                  </a:cubicBezTo>
                  <a:cubicBezTo>
                    <a:pt x="112" y="146"/>
                    <a:pt x="111" y="149"/>
                    <a:pt x="107" y="150"/>
                  </a:cubicBezTo>
                  <a:close/>
                  <a:moveTo>
                    <a:pt x="122" y="144"/>
                  </a:moveTo>
                  <a:cubicBezTo>
                    <a:pt x="119" y="146"/>
                    <a:pt x="116" y="145"/>
                    <a:pt x="115" y="141"/>
                  </a:cubicBezTo>
                  <a:cubicBezTo>
                    <a:pt x="109" y="114"/>
                    <a:pt x="109" y="114"/>
                    <a:pt x="109" y="114"/>
                  </a:cubicBezTo>
                  <a:cubicBezTo>
                    <a:pt x="108" y="111"/>
                    <a:pt x="110" y="109"/>
                    <a:pt x="114" y="110"/>
                  </a:cubicBezTo>
                  <a:cubicBezTo>
                    <a:pt x="141" y="116"/>
                    <a:pt x="141" y="116"/>
                    <a:pt x="141" y="116"/>
                  </a:cubicBezTo>
                  <a:cubicBezTo>
                    <a:pt x="144" y="117"/>
                    <a:pt x="145" y="120"/>
                    <a:pt x="144" y="123"/>
                  </a:cubicBezTo>
                  <a:cubicBezTo>
                    <a:pt x="144" y="123"/>
                    <a:pt x="140" y="130"/>
                    <a:pt x="135" y="135"/>
                  </a:cubicBezTo>
                  <a:cubicBezTo>
                    <a:pt x="129" y="140"/>
                    <a:pt x="122" y="144"/>
                    <a:pt x="122" y="144"/>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6" name="Freeform 348"/>
            <p:cNvSpPr>
              <a:spLocks noEditPoints="1"/>
            </p:cNvSpPr>
            <p:nvPr/>
          </p:nvSpPr>
          <p:spPr bwMode="gray">
            <a:xfrm>
              <a:off x="8872687" y="5759966"/>
              <a:ext cx="740495" cy="736447"/>
            </a:xfrm>
            <a:custGeom>
              <a:avLst/>
              <a:gdLst>
                <a:gd name="T0" fmla="*/ 82 w 85"/>
                <a:gd name="T1" fmla="*/ 52 h 85"/>
                <a:gd name="T2" fmla="*/ 71 w 85"/>
                <a:gd name="T3" fmla="*/ 45 h 85"/>
                <a:gd name="T4" fmla="*/ 71 w 85"/>
                <a:gd name="T5" fmla="*/ 45 h 85"/>
                <a:gd name="T6" fmla="*/ 70 w 85"/>
                <a:gd name="T7" fmla="*/ 37 h 85"/>
                <a:gd name="T8" fmla="*/ 70 w 85"/>
                <a:gd name="T9" fmla="*/ 37 h 85"/>
                <a:gd name="T10" fmla="*/ 81 w 85"/>
                <a:gd name="T11" fmla="*/ 29 h 85"/>
                <a:gd name="T12" fmla="*/ 82 w 85"/>
                <a:gd name="T13" fmla="*/ 23 h 85"/>
                <a:gd name="T14" fmla="*/ 77 w 85"/>
                <a:gd name="T15" fmla="*/ 21 h 85"/>
                <a:gd name="T16" fmla="*/ 64 w 85"/>
                <a:gd name="T17" fmla="*/ 24 h 85"/>
                <a:gd name="T18" fmla="*/ 64 w 85"/>
                <a:gd name="T19" fmla="*/ 24 h 85"/>
                <a:gd name="T20" fmla="*/ 58 w 85"/>
                <a:gd name="T21" fmla="*/ 19 h 85"/>
                <a:gd name="T22" fmla="*/ 58 w 85"/>
                <a:gd name="T23" fmla="*/ 19 h 85"/>
                <a:gd name="T24" fmla="*/ 60 w 85"/>
                <a:gd name="T25" fmla="*/ 6 h 85"/>
                <a:gd name="T26" fmla="*/ 57 w 85"/>
                <a:gd name="T27" fmla="*/ 1 h 85"/>
                <a:gd name="T28" fmla="*/ 51 w 85"/>
                <a:gd name="T29" fmla="*/ 3 h 85"/>
                <a:gd name="T30" fmla="*/ 44 w 85"/>
                <a:gd name="T31" fmla="*/ 14 h 85"/>
                <a:gd name="T32" fmla="*/ 44 w 85"/>
                <a:gd name="T33" fmla="*/ 14 h 85"/>
                <a:gd name="T34" fmla="*/ 37 w 85"/>
                <a:gd name="T35" fmla="*/ 15 h 85"/>
                <a:gd name="T36" fmla="*/ 37 w 85"/>
                <a:gd name="T37" fmla="*/ 15 h 85"/>
                <a:gd name="T38" fmla="*/ 28 w 85"/>
                <a:gd name="T39" fmla="*/ 4 h 85"/>
                <a:gd name="T40" fmla="*/ 23 w 85"/>
                <a:gd name="T41" fmla="*/ 3 h 85"/>
                <a:gd name="T42" fmla="*/ 20 w 85"/>
                <a:gd name="T43" fmla="*/ 8 h 85"/>
                <a:gd name="T44" fmla="*/ 23 w 85"/>
                <a:gd name="T45" fmla="*/ 21 h 85"/>
                <a:gd name="T46" fmla="*/ 23 w 85"/>
                <a:gd name="T47" fmla="*/ 21 h 85"/>
                <a:gd name="T48" fmla="*/ 18 w 85"/>
                <a:gd name="T49" fmla="*/ 27 h 85"/>
                <a:gd name="T50" fmla="*/ 18 w 85"/>
                <a:gd name="T51" fmla="*/ 27 h 85"/>
                <a:gd name="T52" fmla="*/ 5 w 85"/>
                <a:gd name="T53" fmla="*/ 25 h 85"/>
                <a:gd name="T54" fmla="*/ 0 w 85"/>
                <a:gd name="T55" fmla="*/ 28 h 85"/>
                <a:gd name="T56" fmla="*/ 2 w 85"/>
                <a:gd name="T57" fmla="*/ 34 h 85"/>
                <a:gd name="T58" fmla="*/ 13 w 85"/>
                <a:gd name="T59" fmla="*/ 41 h 85"/>
                <a:gd name="T60" fmla="*/ 14 w 85"/>
                <a:gd name="T61" fmla="*/ 48 h 85"/>
                <a:gd name="T62" fmla="*/ 4 w 85"/>
                <a:gd name="T63" fmla="*/ 57 h 85"/>
                <a:gd name="T64" fmla="*/ 2 w 85"/>
                <a:gd name="T65" fmla="*/ 62 h 85"/>
                <a:gd name="T66" fmla="*/ 7 w 85"/>
                <a:gd name="T67" fmla="*/ 65 h 85"/>
                <a:gd name="T68" fmla="*/ 20 w 85"/>
                <a:gd name="T69" fmla="*/ 62 h 85"/>
                <a:gd name="T70" fmla="*/ 26 w 85"/>
                <a:gd name="T71" fmla="*/ 67 h 85"/>
                <a:gd name="T72" fmla="*/ 25 w 85"/>
                <a:gd name="T73" fmla="*/ 80 h 85"/>
                <a:gd name="T74" fmla="*/ 28 w 85"/>
                <a:gd name="T75" fmla="*/ 85 h 85"/>
                <a:gd name="T76" fmla="*/ 33 w 85"/>
                <a:gd name="T77" fmla="*/ 83 h 85"/>
                <a:gd name="T78" fmla="*/ 40 w 85"/>
                <a:gd name="T79" fmla="*/ 72 h 85"/>
                <a:gd name="T80" fmla="*/ 48 w 85"/>
                <a:gd name="T81" fmla="*/ 71 h 85"/>
                <a:gd name="T82" fmla="*/ 56 w 85"/>
                <a:gd name="T83" fmla="*/ 81 h 85"/>
                <a:gd name="T84" fmla="*/ 62 w 85"/>
                <a:gd name="T85" fmla="*/ 83 h 85"/>
                <a:gd name="T86" fmla="*/ 64 w 85"/>
                <a:gd name="T87" fmla="*/ 78 h 85"/>
                <a:gd name="T88" fmla="*/ 61 w 85"/>
                <a:gd name="T89" fmla="*/ 65 h 85"/>
                <a:gd name="T90" fmla="*/ 66 w 85"/>
                <a:gd name="T91" fmla="*/ 59 h 85"/>
                <a:gd name="T92" fmla="*/ 79 w 85"/>
                <a:gd name="T93" fmla="*/ 60 h 85"/>
                <a:gd name="T94" fmla="*/ 84 w 85"/>
                <a:gd name="T95" fmla="*/ 57 h 85"/>
                <a:gd name="T96" fmla="*/ 82 w 85"/>
                <a:gd name="T97" fmla="*/ 52 h 85"/>
                <a:gd name="T98" fmla="*/ 36 w 85"/>
                <a:gd name="T99" fmla="*/ 61 h 85"/>
                <a:gd name="T100" fmla="*/ 25 w 85"/>
                <a:gd name="T101" fmla="*/ 37 h 85"/>
                <a:gd name="T102" fmla="*/ 48 w 85"/>
                <a:gd name="T103" fmla="*/ 26 h 85"/>
                <a:gd name="T104" fmla="*/ 59 w 85"/>
                <a:gd name="T105" fmla="*/ 49 h 85"/>
                <a:gd name="T106" fmla="*/ 36 w 85"/>
                <a:gd name="T107" fmla="*/ 61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5" h="85">
                  <a:moveTo>
                    <a:pt x="82" y="52"/>
                  </a:moveTo>
                  <a:cubicBezTo>
                    <a:pt x="71" y="45"/>
                    <a:pt x="71" y="45"/>
                    <a:pt x="71" y="45"/>
                  </a:cubicBezTo>
                  <a:cubicBezTo>
                    <a:pt x="71" y="45"/>
                    <a:pt x="71" y="45"/>
                    <a:pt x="71" y="45"/>
                  </a:cubicBezTo>
                  <a:cubicBezTo>
                    <a:pt x="71" y="42"/>
                    <a:pt x="71" y="40"/>
                    <a:pt x="70" y="37"/>
                  </a:cubicBezTo>
                  <a:cubicBezTo>
                    <a:pt x="70" y="37"/>
                    <a:pt x="70" y="37"/>
                    <a:pt x="70" y="37"/>
                  </a:cubicBezTo>
                  <a:cubicBezTo>
                    <a:pt x="81" y="29"/>
                    <a:pt x="81" y="29"/>
                    <a:pt x="81" y="29"/>
                  </a:cubicBezTo>
                  <a:cubicBezTo>
                    <a:pt x="82" y="28"/>
                    <a:pt x="83" y="25"/>
                    <a:pt x="82" y="23"/>
                  </a:cubicBezTo>
                  <a:cubicBezTo>
                    <a:pt x="81" y="22"/>
                    <a:pt x="79" y="21"/>
                    <a:pt x="77" y="21"/>
                  </a:cubicBezTo>
                  <a:cubicBezTo>
                    <a:pt x="64" y="24"/>
                    <a:pt x="64" y="24"/>
                    <a:pt x="64" y="24"/>
                  </a:cubicBezTo>
                  <a:cubicBezTo>
                    <a:pt x="64" y="24"/>
                    <a:pt x="64" y="24"/>
                    <a:pt x="64" y="24"/>
                  </a:cubicBezTo>
                  <a:cubicBezTo>
                    <a:pt x="62" y="22"/>
                    <a:pt x="60" y="21"/>
                    <a:pt x="58" y="19"/>
                  </a:cubicBezTo>
                  <a:cubicBezTo>
                    <a:pt x="58" y="19"/>
                    <a:pt x="58" y="19"/>
                    <a:pt x="58" y="19"/>
                  </a:cubicBezTo>
                  <a:cubicBezTo>
                    <a:pt x="60" y="6"/>
                    <a:pt x="60" y="6"/>
                    <a:pt x="60" y="6"/>
                  </a:cubicBezTo>
                  <a:cubicBezTo>
                    <a:pt x="60" y="4"/>
                    <a:pt x="59" y="2"/>
                    <a:pt x="57" y="1"/>
                  </a:cubicBezTo>
                  <a:cubicBezTo>
                    <a:pt x="55" y="0"/>
                    <a:pt x="52" y="1"/>
                    <a:pt x="51" y="3"/>
                  </a:cubicBezTo>
                  <a:cubicBezTo>
                    <a:pt x="44" y="14"/>
                    <a:pt x="44" y="14"/>
                    <a:pt x="44" y="14"/>
                  </a:cubicBezTo>
                  <a:cubicBezTo>
                    <a:pt x="44" y="14"/>
                    <a:pt x="44" y="14"/>
                    <a:pt x="44" y="14"/>
                  </a:cubicBezTo>
                  <a:cubicBezTo>
                    <a:pt x="42" y="14"/>
                    <a:pt x="39" y="14"/>
                    <a:pt x="37" y="15"/>
                  </a:cubicBezTo>
                  <a:cubicBezTo>
                    <a:pt x="37" y="15"/>
                    <a:pt x="37" y="15"/>
                    <a:pt x="37" y="15"/>
                  </a:cubicBezTo>
                  <a:cubicBezTo>
                    <a:pt x="28" y="4"/>
                    <a:pt x="28" y="4"/>
                    <a:pt x="28" y="4"/>
                  </a:cubicBezTo>
                  <a:cubicBezTo>
                    <a:pt x="27" y="3"/>
                    <a:pt x="25" y="2"/>
                    <a:pt x="23" y="3"/>
                  </a:cubicBezTo>
                  <a:cubicBezTo>
                    <a:pt x="21" y="4"/>
                    <a:pt x="20" y="6"/>
                    <a:pt x="20" y="8"/>
                  </a:cubicBezTo>
                  <a:cubicBezTo>
                    <a:pt x="23" y="21"/>
                    <a:pt x="23" y="21"/>
                    <a:pt x="23" y="21"/>
                  </a:cubicBezTo>
                  <a:cubicBezTo>
                    <a:pt x="23" y="21"/>
                    <a:pt x="23" y="21"/>
                    <a:pt x="23" y="21"/>
                  </a:cubicBezTo>
                  <a:cubicBezTo>
                    <a:pt x="22" y="23"/>
                    <a:pt x="20" y="25"/>
                    <a:pt x="18" y="27"/>
                  </a:cubicBezTo>
                  <a:cubicBezTo>
                    <a:pt x="18" y="27"/>
                    <a:pt x="18" y="27"/>
                    <a:pt x="18" y="27"/>
                  </a:cubicBezTo>
                  <a:cubicBezTo>
                    <a:pt x="5" y="25"/>
                    <a:pt x="5" y="25"/>
                    <a:pt x="5" y="25"/>
                  </a:cubicBezTo>
                  <a:cubicBezTo>
                    <a:pt x="3" y="25"/>
                    <a:pt x="1" y="26"/>
                    <a:pt x="0" y="28"/>
                  </a:cubicBezTo>
                  <a:cubicBezTo>
                    <a:pt x="0" y="30"/>
                    <a:pt x="0" y="33"/>
                    <a:pt x="2" y="34"/>
                  </a:cubicBezTo>
                  <a:cubicBezTo>
                    <a:pt x="13" y="41"/>
                    <a:pt x="13" y="41"/>
                    <a:pt x="13" y="41"/>
                  </a:cubicBezTo>
                  <a:cubicBezTo>
                    <a:pt x="13" y="43"/>
                    <a:pt x="13" y="46"/>
                    <a:pt x="14" y="48"/>
                  </a:cubicBezTo>
                  <a:cubicBezTo>
                    <a:pt x="4" y="57"/>
                    <a:pt x="4" y="57"/>
                    <a:pt x="4" y="57"/>
                  </a:cubicBezTo>
                  <a:cubicBezTo>
                    <a:pt x="2" y="58"/>
                    <a:pt x="1" y="60"/>
                    <a:pt x="2" y="62"/>
                  </a:cubicBezTo>
                  <a:cubicBezTo>
                    <a:pt x="3" y="64"/>
                    <a:pt x="5" y="65"/>
                    <a:pt x="7" y="65"/>
                  </a:cubicBezTo>
                  <a:cubicBezTo>
                    <a:pt x="20" y="62"/>
                    <a:pt x="20" y="62"/>
                    <a:pt x="20" y="62"/>
                  </a:cubicBezTo>
                  <a:cubicBezTo>
                    <a:pt x="22" y="64"/>
                    <a:pt x="24" y="65"/>
                    <a:pt x="26" y="67"/>
                  </a:cubicBezTo>
                  <a:cubicBezTo>
                    <a:pt x="25" y="80"/>
                    <a:pt x="25" y="80"/>
                    <a:pt x="25" y="80"/>
                  </a:cubicBezTo>
                  <a:cubicBezTo>
                    <a:pt x="24" y="82"/>
                    <a:pt x="26" y="84"/>
                    <a:pt x="28" y="85"/>
                  </a:cubicBezTo>
                  <a:cubicBezTo>
                    <a:pt x="30" y="85"/>
                    <a:pt x="32" y="84"/>
                    <a:pt x="33" y="83"/>
                  </a:cubicBezTo>
                  <a:cubicBezTo>
                    <a:pt x="40" y="72"/>
                    <a:pt x="40" y="72"/>
                    <a:pt x="40" y="72"/>
                  </a:cubicBezTo>
                  <a:cubicBezTo>
                    <a:pt x="43" y="72"/>
                    <a:pt x="45" y="72"/>
                    <a:pt x="48" y="71"/>
                  </a:cubicBezTo>
                  <a:cubicBezTo>
                    <a:pt x="56" y="81"/>
                    <a:pt x="56" y="81"/>
                    <a:pt x="56" y="81"/>
                  </a:cubicBezTo>
                  <a:cubicBezTo>
                    <a:pt x="57" y="83"/>
                    <a:pt x="60" y="84"/>
                    <a:pt x="62" y="83"/>
                  </a:cubicBezTo>
                  <a:cubicBezTo>
                    <a:pt x="63" y="82"/>
                    <a:pt x="64" y="79"/>
                    <a:pt x="64" y="78"/>
                  </a:cubicBezTo>
                  <a:cubicBezTo>
                    <a:pt x="61" y="65"/>
                    <a:pt x="61" y="65"/>
                    <a:pt x="61" y="65"/>
                  </a:cubicBezTo>
                  <a:cubicBezTo>
                    <a:pt x="63" y="63"/>
                    <a:pt x="65" y="61"/>
                    <a:pt x="66" y="59"/>
                  </a:cubicBezTo>
                  <a:cubicBezTo>
                    <a:pt x="79" y="60"/>
                    <a:pt x="79" y="60"/>
                    <a:pt x="79" y="60"/>
                  </a:cubicBezTo>
                  <a:cubicBezTo>
                    <a:pt x="81" y="61"/>
                    <a:pt x="83" y="59"/>
                    <a:pt x="84" y="57"/>
                  </a:cubicBezTo>
                  <a:cubicBezTo>
                    <a:pt x="85" y="55"/>
                    <a:pt x="84" y="53"/>
                    <a:pt x="82" y="52"/>
                  </a:cubicBezTo>
                  <a:close/>
                  <a:moveTo>
                    <a:pt x="36" y="61"/>
                  </a:moveTo>
                  <a:cubicBezTo>
                    <a:pt x="26" y="57"/>
                    <a:pt x="21" y="47"/>
                    <a:pt x="25" y="37"/>
                  </a:cubicBezTo>
                  <a:cubicBezTo>
                    <a:pt x="28" y="27"/>
                    <a:pt x="38" y="22"/>
                    <a:pt x="48" y="26"/>
                  </a:cubicBezTo>
                  <a:cubicBezTo>
                    <a:pt x="58" y="29"/>
                    <a:pt x="63" y="39"/>
                    <a:pt x="59" y="49"/>
                  </a:cubicBezTo>
                  <a:cubicBezTo>
                    <a:pt x="56" y="59"/>
                    <a:pt x="46" y="64"/>
                    <a:pt x="36" y="61"/>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7" name="Freeform 349"/>
            <p:cNvSpPr>
              <a:spLocks noEditPoints="1"/>
            </p:cNvSpPr>
            <p:nvPr/>
          </p:nvSpPr>
          <p:spPr bwMode="gray">
            <a:xfrm>
              <a:off x="10895894" y="5594061"/>
              <a:ext cx="785004" cy="772867"/>
            </a:xfrm>
            <a:custGeom>
              <a:avLst/>
              <a:gdLst>
                <a:gd name="T0" fmla="*/ 87 w 90"/>
                <a:gd name="T1" fmla="*/ 48 h 89"/>
                <a:gd name="T2" fmla="*/ 89 w 90"/>
                <a:gd name="T3" fmla="*/ 43 h 89"/>
                <a:gd name="T4" fmla="*/ 83 w 90"/>
                <a:gd name="T5" fmla="*/ 39 h 89"/>
                <a:gd name="T6" fmla="*/ 78 w 90"/>
                <a:gd name="T7" fmla="*/ 36 h 89"/>
                <a:gd name="T8" fmla="*/ 75 w 90"/>
                <a:gd name="T9" fmla="*/ 24 h 89"/>
                <a:gd name="T10" fmla="*/ 77 w 90"/>
                <a:gd name="T11" fmla="*/ 18 h 89"/>
                <a:gd name="T12" fmla="*/ 75 w 90"/>
                <a:gd name="T13" fmla="*/ 12 h 89"/>
                <a:gd name="T14" fmla="*/ 68 w 90"/>
                <a:gd name="T15" fmla="*/ 13 h 89"/>
                <a:gd name="T16" fmla="*/ 62 w 90"/>
                <a:gd name="T17" fmla="*/ 15 h 89"/>
                <a:gd name="T18" fmla="*/ 51 w 90"/>
                <a:gd name="T19" fmla="*/ 9 h 89"/>
                <a:gd name="T20" fmla="*/ 49 w 90"/>
                <a:gd name="T21" fmla="*/ 2 h 89"/>
                <a:gd name="T22" fmla="*/ 43 w 90"/>
                <a:gd name="T23" fmla="*/ 1 h 89"/>
                <a:gd name="T24" fmla="*/ 39 w 90"/>
                <a:gd name="T25" fmla="*/ 6 h 89"/>
                <a:gd name="T26" fmla="*/ 36 w 90"/>
                <a:gd name="T27" fmla="*/ 12 h 89"/>
                <a:gd name="T28" fmla="*/ 24 w 90"/>
                <a:gd name="T29" fmla="*/ 15 h 89"/>
                <a:gd name="T30" fmla="*/ 18 w 90"/>
                <a:gd name="T31" fmla="*/ 12 h 89"/>
                <a:gd name="T32" fmla="*/ 13 w 90"/>
                <a:gd name="T33" fmla="*/ 15 h 89"/>
                <a:gd name="T34" fmla="*/ 14 w 90"/>
                <a:gd name="T35" fmla="*/ 22 h 89"/>
                <a:gd name="T36" fmla="*/ 16 w 90"/>
                <a:gd name="T37" fmla="*/ 28 h 89"/>
                <a:gd name="T38" fmla="*/ 9 w 90"/>
                <a:gd name="T39" fmla="*/ 38 h 89"/>
                <a:gd name="T40" fmla="*/ 3 w 90"/>
                <a:gd name="T41" fmla="*/ 40 h 89"/>
                <a:gd name="T42" fmla="*/ 1 w 90"/>
                <a:gd name="T43" fmla="*/ 46 h 89"/>
                <a:gd name="T44" fmla="*/ 7 w 90"/>
                <a:gd name="T45" fmla="*/ 50 h 89"/>
                <a:gd name="T46" fmla="*/ 12 w 90"/>
                <a:gd name="T47" fmla="*/ 53 h 89"/>
                <a:gd name="T48" fmla="*/ 15 w 90"/>
                <a:gd name="T49" fmla="*/ 65 h 89"/>
                <a:gd name="T50" fmla="*/ 12 w 90"/>
                <a:gd name="T51" fmla="*/ 71 h 89"/>
                <a:gd name="T52" fmla="*/ 15 w 90"/>
                <a:gd name="T53" fmla="*/ 77 h 89"/>
                <a:gd name="T54" fmla="*/ 22 w 90"/>
                <a:gd name="T55" fmla="*/ 75 h 89"/>
                <a:gd name="T56" fmla="*/ 27 w 90"/>
                <a:gd name="T57" fmla="*/ 74 h 89"/>
                <a:gd name="T58" fmla="*/ 39 w 90"/>
                <a:gd name="T59" fmla="*/ 81 h 89"/>
                <a:gd name="T60" fmla="*/ 41 w 90"/>
                <a:gd name="T61" fmla="*/ 86 h 89"/>
                <a:gd name="T62" fmla="*/ 47 w 90"/>
                <a:gd name="T63" fmla="*/ 88 h 89"/>
                <a:gd name="T64" fmla="*/ 51 w 90"/>
                <a:gd name="T65" fmla="*/ 82 h 89"/>
                <a:gd name="T66" fmla="*/ 54 w 90"/>
                <a:gd name="T67" fmla="*/ 78 h 89"/>
                <a:gd name="T68" fmla="*/ 66 w 90"/>
                <a:gd name="T69" fmla="*/ 75 h 89"/>
                <a:gd name="T70" fmla="*/ 72 w 90"/>
                <a:gd name="T71" fmla="*/ 77 h 89"/>
                <a:gd name="T72" fmla="*/ 77 w 90"/>
                <a:gd name="T73" fmla="*/ 74 h 89"/>
                <a:gd name="T74" fmla="*/ 76 w 90"/>
                <a:gd name="T75" fmla="*/ 67 h 89"/>
                <a:gd name="T76" fmla="*/ 75 w 90"/>
                <a:gd name="T77" fmla="*/ 62 h 89"/>
                <a:gd name="T78" fmla="*/ 81 w 90"/>
                <a:gd name="T79" fmla="*/ 51 h 89"/>
                <a:gd name="T80" fmla="*/ 65 w 90"/>
                <a:gd name="T81" fmla="*/ 25 h 89"/>
                <a:gd name="T82" fmla="*/ 54 w 90"/>
                <a:gd name="T83" fmla="*/ 36 h 89"/>
                <a:gd name="T84" fmla="*/ 65 w 90"/>
                <a:gd name="T85" fmla="*/ 25 h 89"/>
                <a:gd name="T86" fmla="*/ 49 w 90"/>
                <a:gd name="T87" fmla="*/ 41 h 89"/>
                <a:gd name="T88" fmla="*/ 41 w 90"/>
                <a:gd name="T89" fmla="*/ 49 h 89"/>
                <a:gd name="T90" fmla="*/ 36 w 90"/>
                <a:gd name="T91" fmla="*/ 36 h 89"/>
                <a:gd name="T92" fmla="*/ 26 w 90"/>
                <a:gd name="T93" fmla="*/ 25 h 89"/>
                <a:gd name="T94" fmla="*/ 36 w 90"/>
                <a:gd name="T95" fmla="*/ 36 h 89"/>
                <a:gd name="T96" fmla="*/ 26 w 90"/>
                <a:gd name="T97" fmla="*/ 54 h 89"/>
                <a:gd name="T98" fmla="*/ 36 w 90"/>
                <a:gd name="T99" fmla="*/ 64 h 89"/>
                <a:gd name="T100" fmla="*/ 54 w 90"/>
                <a:gd name="T101" fmla="*/ 54 h 89"/>
                <a:gd name="T102" fmla="*/ 65 w 90"/>
                <a:gd name="T103" fmla="*/ 64 h 89"/>
                <a:gd name="T104" fmla="*/ 54 w 90"/>
                <a:gd name="T105" fmla="*/ 5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0" h="89">
                  <a:moveTo>
                    <a:pt x="83" y="51"/>
                  </a:moveTo>
                  <a:cubicBezTo>
                    <a:pt x="84" y="50"/>
                    <a:pt x="86" y="49"/>
                    <a:pt x="87" y="48"/>
                  </a:cubicBezTo>
                  <a:cubicBezTo>
                    <a:pt x="89" y="46"/>
                    <a:pt x="89" y="46"/>
                    <a:pt x="89" y="46"/>
                  </a:cubicBezTo>
                  <a:cubicBezTo>
                    <a:pt x="90" y="45"/>
                    <a:pt x="90" y="44"/>
                    <a:pt x="89" y="43"/>
                  </a:cubicBezTo>
                  <a:cubicBezTo>
                    <a:pt x="87" y="41"/>
                    <a:pt x="87" y="41"/>
                    <a:pt x="87" y="41"/>
                  </a:cubicBezTo>
                  <a:cubicBezTo>
                    <a:pt x="86" y="40"/>
                    <a:pt x="84" y="39"/>
                    <a:pt x="83" y="39"/>
                  </a:cubicBezTo>
                  <a:cubicBezTo>
                    <a:pt x="81" y="38"/>
                    <a:pt x="81" y="38"/>
                    <a:pt x="81" y="38"/>
                  </a:cubicBezTo>
                  <a:cubicBezTo>
                    <a:pt x="80" y="38"/>
                    <a:pt x="78" y="37"/>
                    <a:pt x="78" y="36"/>
                  </a:cubicBezTo>
                  <a:cubicBezTo>
                    <a:pt x="75" y="28"/>
                    <a:pt x="75" y="28"/>
                    <a:pt x="75" y="28"/>
                  </a:cubicBezTo>
                  <a:cubicBezTo>
                    <a:pt x="74" y="26"/>
                    <a:pt x="74" y="25"/>
                    <a:pt x="75" y="24"/>
                  </a:cubicBezTo>
                  <a:cubicBezTo>
                    <a:pt x="76" y="22"/>
                    <a:pt x="76" y="22"/>
                    <a:pt x="76" y="22"/>
                  </a:cubicBezTo>
                  <a:cubicBezTo>
                    <a:pt x="77" y="21"/>
                    <a:pt x="78" y="19"/>
                    <a:pt x="77" y="18"/>
                  </a:cubicBezTo>
                  <a:cubicBezTo>
                    <a:pt x="77" y="15"/>
                    <a:pt x="77" y="15"/>
                    <a:pt x="77" y="15"/>
                  </a:cubicBezTo>
                  <a:cubicBezTo>
                    <a:pt x="77" y="13"/>
                    <a:pt x="76" y="12"/>
                    <a:pt x="75" y="12"/>
                  </a:cubicBezTo>
                  <a:cubicBezTo>
                    <a:pt x="72" y="12"/>
                    <a:pt x="72" y="12"/>
                    <a:pt x="72" y="12"/>
                  </a:cubicBezTo>
                  <a:cubicBezTo>
                    <a:pt x="71" y="12"/>
                    <a:pt x="69" y="13"/>
                    <a:pt x="68" y="13"/>
                  </a:cubicBezTo>
                  <a:cubicBezTo>
                    <a:pt x="66" y="15"/>
                    <a:pt x="66" y="15"/>
                    <a:pt x="66" y="15"/>
                  </a:cubicBezTo>
                  <a:cubicBezTo>
                    <a:pt x="65" y="16"/>
                    <a:pt x="63" y="16"/>
                    <a:pt x="62" y="15"/>
                  </a:cubicBezTo>
                  <a:cubicBezTo>
                    <a:pt x="54" y="12"/>
                    <a:pt x="54" y="12"/>
                    <a:pt x="54" y="12"/>
                  </a:cubicBezTo>
                  <a:cubicBezTo>
                    <a:pt x="53" y="12"/>
                    <a:pt x="52" y="10"/>
                    <a:pt x="51" y="9"/>
                  </a:cubicBezTo>
                  <a:cubicBezTo>
                    <a:pt x="51" y="6"/>
                    <a:pt x="51" y="6"/>
                    <a:pt x="51" y="6"/>
                  </a:cubicBezTo>
                  <a:cubicBezTo>
                    <a:pt x="51" y="5"/>
                    <a:pt x="50" y="3"/>
                    <a:pt x="49" y="2"/>
                  </a:cubicBezTo>
                  <a:cubicBezTo>
                    <a:pt x="47" y="1"/>
                    <a:pt x="47" y="1"/>
                    <a:pt x="47" y="1"/>
                  </a:cubicBezTo>
                  <a:cubicBezTo>
                    <a:pt x="46" y="0"/>
                    <a:pt x="44" y="0"/>
                    <a:pt x="43" y="1"/>
                  </a:cubicBezTo>
                  <a:cubicBezTo>
                    <a:pt x="41" y="2"/>
                    <a:pt x="41" y="2"/>
                    <a:pt x="41" y="2"/>
                  </a:cubicBezTo>
                  <a:cubicBezTo>
                    <a:pt x="40" y="3"/>
                    <a:pt x="39" y="5"/>
                    <a:pt x="39" y="6"/>
                  </a:cubicBezTo>
                  <a:cubicBezTo>
                    <a:pt x="39" y="9"/>
                    <a:pt x="39" y="9"/>
                    <a:pt x="39" y="9"/>
                  </a:cubicBezTo>
                  <a:cubicBezTo>
                    <a:pt x="39" y="10"/>
                    <a:pt x="37" y="12"/>
                    <a:pt x="36" y="12"/>
                  </a:cubicBezTo>
                  <a:cubicBezTo>
                    <a:pt x="28" y="15"/>
                    <a:pt x="28" y="15"/>
                    <a:pt x="28" y="15"/>
                  </a:cubicBezTo>
                  <a:cubicBezTo>
                    <a:pt x="27" y="16"/>
                    <a:pt x="25" y="16"/>
                    <a:pt x="24" y="15"/>
                  </a:cubicBezTo>
                  <a:cubicBezTo>
                    <a:pt x="23" y="13"/>
                    <a:pt x="23" y="13"/>
                    <a:pt x="23" y="13"/>
                  </a:cubicBezTo>
                  <a:cubicBezTo>
                    <a:pt x="21" y="12"/>
                    <a:pt x="19" y="12"/>
                    <a:pt x="18" y="12"/>
                  </a:cubicBezTo>
                  <a:cubicBezTo>
                    <a:pt x="15" y="12"/>
                    <a:pt x="15" y="12"/>
                    <a:pt x="15" y="12"/>
                  </a:cubicBezTo>
                  <a:cubicBezTo>
                    <a:pt x="14" y="12"/>
                    <a:pt x="13" y="13"/>
                    <a:pt x="13" y="15"/>
                  </a:cubicBezTo>
                  <a:cubicBezTo>
                    <a:pt x="13" y="17"/>
                    <a:pt x="13" y="17"/>
                    <a:pt x="13" y="17"/>
                  </a:cubicBezTo>
                  <a:cubicBezTo>
                    <a:pt x="13" y="19"/>
                    <a:pt x="13" y="21"/>
                    <a:pt x="14" y="22"/>
                  </a:cubicBezTo>
                  <a:cubicBezTo>
                    <a:pt x="15" y="23"/>
                    <a:pt x="15" y="23"/>
                    <a:pt x="15" y="23"/>
                  </a:cubicBezTo>
                  <a:cubicBezTo>
                    <a:pt x="16" y="25"/>
                    <a:pt x="16" y="26"/>
                    <a:pt x="16" y="28"/>
                  </a:cubicBezTo>
                  <a:cubicBezTo>
                    <a:pt x="12" y="35"/>
                    <a:pt x="12" y="35"/>
                    <a:pt x="12" y="35"/>
                  </a:cubicBezTo>
                  <a:cubicBezTo>
                    <a:pt x="12" y="37"/>
                    <a:pt x="11" y="38"/>
                    <a:pt x="9" y="38"/>
                  </a:cubicBezTo>
                  <a:cubicBezTo>
                    <a:pt x="7" y="38"/>
                    <a:pt x="7" y="38"/>
                    <a:pt x="7" y="38"/>
                  </a:cubicBezTo>
                  <a:cubicBezTo>
                    <a:pt x="6" y="38"/>
                    <a:pt x="4" y="39"/>
                    <a:pt x="3" y="40"/>
                  </a:cubicBezTo>
                  <a:cubicBezTo>
                    <a:pt x="1" y="42"/>
                    <a:pt x="1" y="42"/>
                    <a:pt x="1" y="42"/>
                  </a:cubicBezTo>
                  <a:cubicBezTo>
                    <a:pt x="0" y="43"/>
                    <a:pt x="0" y="45"/>
                    <a:pt x="1" y="46"/>
                  </a:cubicBezTo>
                  <a:cubicBezTo>
                    <a:pt x="3" y="48"/>
                    <a:pt x="3" y="48"/>
                    <a:pt x="3" y="48"/>
                  </a:cubicBezTo>
                  <a:cubicBezTo>
                    <a:pt x="4" y="49"/>
                    <a:pt x="6" y="50"/>
                    <a:pt x="7" y="50"/>
                  </a:cubicBezTo>
                  <a:cubicBezTo>
                    <a:pt x="9" y="50"/>
                    <a:pt x="9" y="50"/>
                    <a:pt x="9" y="50"/>
                  </a:cubicBezTo>
                  <a:cubicBezTo>
                    <a:pt x="10" y="51"/>
                    <a:pt x="12" y="52"/>
                    <a:pt x="12" y="53"/>
                  </a:cubicBezTo>
                  <a:cubicBezTo>
                    <a:pt x="15" y="61"/>
                    <a:pt x="15" y="61"/>
                    <a:pt x="15" y="61"/>
                  </a:cubicBezTo>
                  <a:cubicBezTo>
                    <a:pt x="16" y="62"/>
                    <a:pt x="16" y="64"/>
                    <a:pt x="15" y="65"/>
                  </a:cubicBezTo>
                  <a:cubicBezTo>
                    <a:pt x="14" y="67"/>
                    <a:pt x="14" y="67"/>
                    <a:pt x="14" y="67"/>
                  </a:cubicBezTo>
                  <a:cubicBezTo>
                    <a:pt x="13" y="68"/>
                    <a:pt x="12" y="70"/>
                    <a:pt x="12" y="71"/>
                  </a:cubicBezTo>
                  <a:cubicBezTo>
                    <a:pt x="12" y="74"/>
                    <a:pt x="12" y="74"/>
                    <a:pt x="12" y="74"/>
                  </a:cubicBezTo>
                  <a:cubicBezTo>
                    <a:pt x="13" y="75"/>
                    <a:pt x="14" y="76"/>
                    <a:pt x="15" y="77"/>
                  </a:cubicBezTo>
                  <a:cubicBezTo>
                    <a:pt x="18" y="77"/>
                    <a:pt x="18" y="77"/>
                    <a:pt x="18" y="77"/>
                  </a:cubicBezTo>
                  <a:cubicBezTo>
                    <a:pt x="19" y="77"/>
                    <a:pt x="21" y="76"/>
                    <a:pt x="22" y="75"/>
                  </a:cubicBezTo>
                  <a:cubicBezTo>
                    <a:pt x="23" y="74"/>
                    <a:pt x="23" y="74"/>
                    <a:pt x="23" y="74"/>
                  </a:cubicBezTo>
                  <a:cubicBezTo>
                    <a:pt x="24" y="73"/>
                    <a:pt x="26" y="73"/>
                    <a:pt x="27" y="74"/>
                  </a:cubicBezTo>
                  <a:cubicBezTo>
                    <a:pt x="36" y="78"/>
                    <a:pt x="36" y="78"/>
                    <a:pt x="36" y="78"/>
                  </a:cubicBezTo>
                  <a:cubicBezTo>
                    <a:pt x="37" y="78"/>
                    <a:pt x="38" y="79"/>
                    <a:pt x="39" y="81"/>
                  </a:cubicBezTo>
                  <a:cubicBezTo>
                    <a:pt x="39" y="82"/>
                    <a:pt x="39" y="82"/>
                    <a:pt x="39" y="82"/>
                  </a:cubicBezTo>
                  <a:cubicBezTo>
                    <a:pt x="39" y="84"/>
                    <a:pt x="40" y="85"/>
                    <a:pt x="41" y="86"/>
                  </a:cubicBezTo>
                  <a:cubicBezTo>
                    <a:pt x="43" y="88"/>
                    <a:pt x="43" y="88"/>
                    <a:pt x="43" y="88"/>
                  </a:cubicBezTo>
                  <a:cubicBezTo>
                    <a:pt x="44" y="89"/>
                    <a:pt x="46" y="89"/>
                    <a:pt x="47" y="88"/>
                  </a:cubicBezTo>
                  <a:cubicBezTo>
                    <a:pt x="49" y="86"/>
                    <a:pt x="49" y="86"/>
                    <a:pt x="49" y="86"/>
                  </a:cubicBezTo>
                  <a:cubicBezTo>
                    <a:pt x="50" y="85"/>
                    <a:pt x="51" y="84"/>
                    <a:pt x="51" y="82"/>
                  </a:cubicBezTo>
                  <a:cubicBezTo>
                    <a:pt x="51" y="81"/>
                    <a:pt x="51" y="81"/>
                    <a:pt x="51" y="81"/>
                  </a:cubicBezTo>
                  <a:cubicBezTo>
                    <a:pt x="51" y="80"/>
                    <a:pt x="52" y="78"/>
                    <a:pt x="54" y="78"/>
                  </a:cubicBezTo>
                  <a:cubicBezTo>
                    <a:pt x="62" y="74"/>
                    <a:pt x="62" y="74"/>
                    <a:pt x="62" y="74"/>
                  </a:cubicBezTo>
                  <a:cubicBezTo>
                    <a:pt x="63" y="74"/>
                    <a:pt x="65" y="74"/>
                    <a:pt x="66" y="75"/>
                  </a:cubicBezTo>
                  <a:cubicBezTo>
                    <a:pt x="67" y="76"/>
                    <a:pt x="67" y="76"/>
                    <a:pt x="67" y="76"/>
                  </a:cubicBezTo>
                  <a:cubicBezTo>
                    <a:pt x="68" y="76"/>
                    <a:pt x="70" y="77"/>
                    <a:pt x="72" y="77"/>
                  </a:cubicBezTo>
                  <a:cubicBezTo>
                    <a:pt x="74" y="77"/>
                    <a:pt x="74" y="77"/>
                    <a:pt x="74" y="77"/>
                  </a:cubicBezTo>
                  <a:cubicBezTo>
                    <a:pt x="76" y="77"/>
                    <a:pt x="77" y="76"/>
                    <a:pt x="77" y="74"/>
                  </a:cubicBezTo>
                  <a:cubicBezTo>
                    <a:pt x="77" y="71"/>
                    <a:pt x="77" y="71"/>
                    <a:pt x="77" y="71"/>
                  </a:cubicBezTo>
                  <a:cubicBezTo>
                    <a:pt x="77" y="70"/>
                    <a:pt x="77" y="68"/>
                    <a:pt x="76" y="67"/>
                  </a:cubicBezTo>
                  <a:cubicBezTo>
                    <a:pt x="75" y="66"/>
                    <a:pt x="75" y="66"/>
                    <a:pt x="75" y="66"/>
                  </a:cubicBezTo>
                  <a:cubicBezTo>
                    <a:pt x="74" y="65"/>
                    <a:pt x="74" y="63"/>
                    <a:pt x="75" y="62"/>
                  </a:cubicBezTo>
                  <a:cubicBezTo>
                    <a:pt x="78" y="53"/>
                    <a:pt x="78" y="53"/>
                    <a:pt x="78" y="53"/>
                  </a:cubicBezTo>
                  <a:cubicBezTo>
                    <a:pt x="78" y="52"/>
                    <a:pt x="80" y="51"/>
                    <a:pt x="81" y="51"/>
                  </a:cubicBezTo>
                  <a:lnTo>
                    <a:pt x="83" y="51"/>
                  </a:lnTo>
                  <a:close/>
                  <a:moveTo>
                    <a:pt x="65" y="25"/>
                  </a:moveTo>
                  <a:cubicBezTo>
                    <a:pt x="68" y="28"/>
                    <a:pt x="68" y="33"/>
                    <a:pt x="65" y="36"/>
                  </a:cubicBezTo>
                  <a:cubicBezTo>
                    <a:pt x="62" y="39"/>
                    <a:pt x="57" y="39"/>
                    <a:pt x="54" y="36"/>
                  </a:cubicBezTo>
                  <a:cubicBezTo>
                    <a:pt x="51" y="33"/>
                    <a:pt x="51" y="28"/>
                    <a:pt x="54" y="25"/>
                  </a:cubicBezTo>
                  <a:cubicBezTo>
                    <a:pt x="57" y="22"/>
                    <a:pt x="62" y="22"/>
                    <a:pt x="65" y="25"/>
                  </a:cubicBezTo>
                  <a:close/>
                  <a:moveTo>
                    <a:pt x="41" y="41"/>
                  </a:moveTo>
                  <a:cubicBezTo>
                    <a:pt x="43" y="38"/>
                    <a:pt x="47" y="38"/>
                    <a:pt x="49" y="41"/>
                  </a:cubicBezTo>
                  <a:cubicBezTo>
                    <a:pt x="52" y="43"/>
                    <a:pt x="52" y="47"/>
                    <a:pt x="49" y="49"/>
                  </a:cubicBezTo>
                  <a:cubicBezTo>
                    <a:pt x="47" y="51"/>
                    <a:pt x="43" y="51"/>
                    <a:pt x="41" y="49"/>
                  </a:cubicBezTo>
                  <a:cubicBezTo>
                    <a:pt x="38" y="47"/>
                    <a:pt x="38" y="43"/>
                    <a:pt x="41" y="41"/>
                  </a:cubicBezTo>
                  <a:close/>
                  <a:moveTo>
                    <a:pt x="36" y="36"/>
                  </a:moveTo>
                  <a:cubicBezTo>
                    <a:pt x="33" y="39"/>
                    <a:pt x="29" y="39"/>
                    <a:pt x="26" y="36"/>
                  </a:cubicBezTo>
                  <a:cubicBezTo>
                    <a:pt x="23" y="33"/>
                    <a:pt x="23" y="28"/>
                    <a:pt x="26" y="25"/>
                  </a:cubicBezTo>
                  <a:cubicBezTo>
                    <a:pt x="29" y="22"/>
                    <a:pt x="33" y="22"/>
                    <a:pt x="36" y="25"/>
                  </a:cubicBezTo>
                  <a:cubicBezTo>
                    <a:pt x="39" y="28"/>
                    <a:pt x="39" y="33"/>
                    <a:pt x="36" y="36"/>
                  </a:cubicBezTo>
                  <a:close/>
                  <a:moveTo>
                    <a:pt x="26" y="64"/>
                  </a:moveTo>
                  <a:cubicBezTo>
                    <a:pt x="23" y="61"/>
                    <a:pt x="23" y="57"/>
                    <a:pt x="26" y="54"/>
                  </a:cubicBezTo>
                  <a:cubicBezTo>
                    <a:pt x="29" y="51"/>
                    <a:pt x="33" y="51"/>
                    <a:pt x="36" y="54"/>
                  </a:cubicBezTo>
                  <a:cubicBezTo>
                    <a:pt x="39" y="57"/>
                    <a:pt x="39" y="61"/>
                    <a:pt x="36" y="64"/>
                  </a:cubicBezTo>
                  <a:cubicBezTo>
                    <a:pt x="33" y="67"/>
                    <a:pt x="29" y="67"/>
                    <a:pt x="26" y="64"/>
                  </a:cubicBezTo>
                  <a:close/>
                  <a:moveTo>
                    <a:pt x="54" y="54"/>
                  </a:moveTo>
                  <a:cubicBezTo>
                    <a:pt x="57" y="51"/>
                    <a:pt x="62" y="51"/>
                    <a:pt x="65" y="54"/>
                  </a:cubicBezTo>
                  <a:cubicBezTo>
                    <a:pt x="68" y="57"/>
                    <a:pt x="68" y="61"/>
                    <a:pt x="65" y="64"/>
                  </a:cubicBezTo>
                  <a:cubicBezTo>
                    <a:pt x="62" y="67"/>
                    <a:pt x="57" y="67"/>
                    <a:pt x="54" y="64"/>
                  </a:cubicBezTo>
                  <a:cubicBezTo>
                    <a:pt x="51" y="61"/>
                    <a:pt x="51" y="57"/>
                    <a:pt x="54" y="54"/>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nvGrpSpPr>
            <p:cNvPr id="278" name="Group 277"/>
            <p:cNvGrpSpPr/>
            <p:nvPr userDrawn="1"/>
          </p:nvGrpSpPr>
          <p:grpSpPr bwMode="gray">
            <a:xfrm>
              <a:off x="10640972" y="5505041"/>
              <a:ext cx="368222" cy="356087"/>
              <a:chOff x="10962040" y="5443286"/>
              <a:chExt cx="391159" cy="378268"/>
            </a:xfrm>
            <a:solidFill>
              <a:srgbClr val="00BCF2"/>
            </a:solidFill>
          </p:grpSpPr>
          <p:sp>
            <p:nvSpPr>
              <p:cNvPr id="298" name="Freeform 350"/>
              <p:cNvSpPr>
                <a:spLocks noEditPoints="1"/>
              </p:cNvSpPr>
              <p:nvPr/>
            </p:nvSpPr>
            <p:spPr bwMode="gray">
              <a:xfrm>
                <a:off x="11009322" y="5499167"/>
                <a:ext cx="305193" cy="296596"/>
              </a:xfrm>
              <a:custGeom>
                <a:avLst/>
                <a:gdLst>
                  <a:gd name="T0" fmla="*/ 15 w 33"/>
                  <a:gd name="T1" fmla="*/ 1 h 32"/>
                  <a:gd name="T2" fmla="*/ 1 w 33"/>
                  <a:gd name="T3" fmla="*/ 17 h 32"/>
                  <a:gd name="T4" fmla="*/ 18 w 33"/>
                  <a:gd name="T5" fmla="*/ 32 h 32"/>
                  <a:gd name="T6" fmla="*/ 32 w 33"/>
                  <a:gd name="T7" fmla="*/ 15 h 32"/>
                  <a:gd name="T8" fmla="*/ 15 w 33"/>
                  <a:gd name="T9" fmla="*/ 1 h 32"/>
                  <a:gd name="T10" fmla="*/ 17 w 33"/>
                  <a:gd name="T11" fmla="*/ 23 h 32"/>
                  <a:gd name="T12" fmla="*/ 10 w 33"/>
                  <a:gd name="T13" fmla="*/ 17 h 32"/>
                  <a:gd name="T14" fmla="*/ 16 w 33"/>
                  <a:gd name="T15" fmla="*/ 9 h 32"/>
                  <a:gd name="T16" fmla="*/ 23 w 33"/>
                  <a:gd name="T17" fmla="*/ 16 h 32"/>
                  <a:gd name="T18" fmla="*/ 17 w 33"/>
                  <a:gd name="T19" fmla="*/ 2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32">
                    <a:moveTo>
                      <a:pt x="15" y="1"/>
                    </a:moveTo>
                    <a:cubicBezTo>
                      <a:pt x="7" y="1"/>
                      <a:pt x="0" y="9"/>
                      <a:pt x="1" y="17"/>
                    </a:cubicBezTo>
                    <a:cubicBezTo>
                      <a:pt x="2" y="26"/>
                      <a:pt x="9" y="32"/>
                      <a:pt x="18" y="32"/>
                    </a:cubicBezTo>
                    <a:cubicBezTo>
                      <a:pt x="26" y="31"/>
                      <a:pt x="33" y="24"/>
                      <a:pt x="32" y="15"/>
                    </a:cubicBezTo>
                    <a:cubicBezTo>
                      <a:pt x="31" y="6"/>
                      <a:pt x="24" y="0"/>
                      <a:pt x="15" y="1"/>
                    </a:cubicBezTo>
                    <a:close/>
                    <a:moveTo>
                      <a:pt x="17" y="23"/>
                    </a:moveTo>
                    <a:cubicBezTo>
                      <a:pt x="13" y="23"/>
                      <a:pt x="10" y="21"/>
                      <a:pt x="10" y="17"/>
                    </a:cubicBezTo>
                    <a:cubicBezTo>
                      <a:pt x="9" y="13"/>
                      <a:pt x="12" y="10"/>
                      <a:pt x="16" y="9"/>
                    </a:cubicBezTo>
                    <a:cubicBezTo>
                      <a:pt x="20" y="9"/>
                      <a:pt x="23" y="12"/>
                      <a:pt x="23" y="16"/>
                    </a:cubicBezTo>
                    <a:cubicBezTo>
                      <a:pt x="24" y="19"/>
                      <a:pt x="21" y="23"/>
                      <a:pt x="17"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9" name="Freeform 351"/>
              <p:cNvSpPr>
                <a:spLocks/>
              </p:cNvSpPr>
              <p:nvPr/>
            </p:nvSpPr>
            <p:spPr bwMode="gray">
              <a:xfrm>
                <a:off x="11112485" y="5443286"/>
                <a:ext cx="73075" cy="94566"/>
              </a:xfrm>
              <a:custGeom>
                <a:avLst/>
                <a:gdLst>
                  <a:gd name="T0" fmla="*/ 8 w 8"/>
                  <a:gd name="T1" fmla="*/ 6 h 10"/>
                  <a:gd name="T2" fmla="*/ 5 w 8"/>
                  <a:gd name="T3" fmla="*/ 10 h 10"/>
                  <a:gd name="T4" fmla="*/ 4 w 8"/>
                  <a:gd name="T5" fmla="*/ 10 h 10"/>
                  <a:gd name="T6" fmla="*/ 0 w 8"/>
                  <a:gd name="T7" fmla="*/ 7 h 10"/>
                  <a:gd name="T8" fmla="*/ 0 w 8"/>
                  <a:gd name="T9" fmla="*/ 4 h 10"/>
                  <a:gd name="T10" fmla="*/ 3 w 8"/>
                  <a:gd name="T11" fmla="*/ 0 h 10"/>
                  <a:gd name="T12" fmla="*/ 4 w 8"/>
                  <a:gd name="T13" fmla="*/ 0 h 10"/>
                  <a:gd name="T14" fmla="*/ 8 w 8"/>
                  <a:gd name="T15" fmla="*/ 3 h 10"/>
                  <a:gd name="T16" fmla="*/ 8 w 8"/>
                  <a:gd name="T17" fmla="*/ 6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10">
                    <a:moveTo>
                      <a:pt x="8" y="6"/>
                    </a:moveTo>
                    <a:cubicBezTo>
                      <a:pt x="8" y="8"/>
                      <a:pt x="7" y="9"/>
                      <a:pt x="5" y="10"/>
                    </a:cubicBezTo>
                    <a:cubicBezTo>
                      <a:pt x="4" y="10"/>
                      <a:pt x="4" y="10"/>
                      <a:pt x="4" y="10"/>
                    </a:cubicBezTo>
                    <a:cubicBezTo>
                      <a:pt x="2" y="10"/>
                      <a:pt x="1" y="9"/>
                      <a:pt x="0" y="7"/>
                    </a:cubicBezTo>
                    <a:cubicBezTo>
                      <a:pt x="0" y="4"/>
                      <a:pt x="0" y="4"/>
                      <a:pt x="0" y="4"/>
                    </a:cubicBezTo>
                    <a:cubicBezTo>
                      <a:pt x="0" y="2"/>
                      <a:pt x="1" y="1"/>
                      <a:pt x="3" y="0"/>
                    </a:cubicBezTo>
                    <a:cubicBezTo>
                      <a:pt x="4" y="0"/>
                      <a:pt x="4" y="0"/>
                      <a:pt x="4" y="0"/>
                    </a:cubicBezTo>
                    <a:cubicBezTo>
                      <a:pt x="6" y="0"/>
                      <a:pt x="7" y="1"/>
                      <a:pt x="8" y="3"/>
                    </a:cubicBezTo>
                    <a:lnTo>
                      <a:pt x="8"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0" name="Freeform 352"/>
              <p:cNvSpPr>
                <a:spLocks/>
              </p:cNvSpPr>
              <p:nvPr/>
            </p:nvSpPr>
            <p:spPr bwMode="gray">
              <a:xfrm>
                <a:off x="11030815" y="5731285"/>
                <a:ext cx="81672" cy="90269"/>
              </a:xfrm>
              <a:custGeom>
                <a:avLst/>
                <a:gdLst>
                  <a:gd name="T0" fmla="*/ 7 w 9"/>
                  <a:gd name="T1" fmla="*/ 9 h 10"/>
                  <a:gd name="T2" fmla="*/ 3 w 9"/>
                  <a:gd name="T3" fmla="*/ 9 h 10"/>
                  <a:gd name="T4" fmla="*/ 1 w 9"/>
                  <a:gd name="T5" fmla="*/ 8 h 10"/>
                  <a:gd name="T6" fmla="*/ 1 w 9"/>
                  <a:gd name="T7" fmla="*/ 4 h 10"/>
                  <a:gd name="T8" fmla="*/ 2 w 9"/>
                  <a:gd name="T9" fmla="*/ 2 h 10"/>
                  <a:gd name="T10" fmla="*/ 7 w 9"/>
                  <a:gd name="T11" fmla="*/ 1 h 10"/>
                  <a:gd name="T12" fmla="*/ 8 w 9"/>
                  <a:gd name="T13" fmla="*/ 2 h 10"/>
                  <a:gd name="T14" fmla="*/ 9 w 9"/>
                  <a:gd name="T15" fmla="*/ 6 h 10"/>
                  <a:gd name="T16" fmla="*/ 7 w 9"/>
                  <a:gd name="T17" fmla="*/ 9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0">
                    <a:moveTo>
                      <a:pt x="7" y="9"/>
                    </a:moveTo>
                    <a:cubicBezTo>
                      <a:pt x="6" y="10"/>
                      <a:pt x="4" y="10"/>
                      <a:pt x="3" y="9"/>
                    </a:cubicBezTo>
                    <a:cubicBezTo>
                      <a:pt x="1" y="8"/>
                      <a:pt x="1" y="8"/>
                      <a:pt x="1" y="8"/>
                    </a:cubicBezTo>
                    <a:cubicBezTo>
                      <a:pt x="0" y="7"/>
                      <a:pt x="0" y="6"/>
                      <a:pt x="1" y="4"/>
                    </a:cubicBezTo>
                    <a:cubicBezTo>
                      <a:pt x="2" y="2"/>
                      <a:pt x="2" y="2"/>
                      <a:pt x="2" y="2"/>
                    </a:cubicBezTo>
                    <a:cubicBezTo>
                      <a:pt x="3" y="0"/>
                      <a:pt x="5" y="0"/>
                      <a:pt x="7" y="1"/>
                    </a:cubicBezTo>
                    <a:cubicBezTo>
                      <a:pt x="8" y="2"/>
                      <a:pt x="8" y="2"/>
                      <a:pt x="8" y="2"/>
                    </a:cubicBezTo>
                    <a:cubicBezTo>
                      <a:pt x="9" y="3"/>
                      <a:pt x="9" y="5"/>
                      <a:pt x="9" y="6"/>
                    </a:cubicBezTo>
                    <a:lnTo>
                      <a:pt x="7"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1" name="Freeform 353"/>
              <p:cNvSpPr>
                <a:spLocks/>
              </p:cNvSpPr>
              <p:nvPr/>
            </p:nvSpPr>
            <p:spPr bwMode="gray">
              <a:xfrm>
                <a:off x="11232842" y="5714091"/>
                <a:ext cx="94566" cy="90269"/>
              </a:xfrm>
              <a:custGeom>
                <a:avLst/>
                <a:gdLst>
                  <a:gd name="T0" fmla="*/ 8 w 10"/>
                  <a:gd name="T1" fmla="*/ 4 h 10"/>
                  <a:gd name="T2" fmla="*/ 8 w 10"/>
                  <a:gd name="T3" fmla="*/ 8 h 10"/>
                  <a:gd name="T4" fmla="*/ 7 w 10"/>
                  <a:gd name="T5" fmla="*/ 9 h 10"/>
                  <a:gd name="T6" fmla="*/ 3 w 10"/>
                  <a:gd name="T7" fmla="*/ 9 h 10"/>
                  <a:gd name="T8" fmla="*/ 1 w 10"/>
                  <a:gd name="T9" fmla="*/ 7 h 10"/>
                  <a:gd name="T10" fmla="*/ 1 w 10"/>
                  <a:gd name="T11" fmla="*/ 3 h 10"/>
                  <a:gd name="T12" fmla="*/ 2 w 10"/>
                  <a:gd name="T13" fmla="*/ 2 h 10"/>
                  <a:gd name="T14" fmla="*/ 6 w 10"/>
                  <a:gd name="T15" fmla="*/ 2 h 10"/>
                  <a:gd name="T16" fmla="*/ 8 w 10"/>
                  <a:gd name="T17" fmla="*/ 4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10">
                    <a:moveTo>
                      <a:pt x="8" y="4"/>
                    </a:moveTo>
                    <a:cubicBezTo>
                      <a:pt x="10" y="5"/>
                      <a:pt x="10" y="7"/>
                      <a:pt x="8" y="8"/>
                    </a:cubicBezTo>
                    <a:cubicBezTo>
                      <a:pt x="7" y="9"/>
                      <a:pt x="7" y="9"/>
                      <a:pt x="7" y="9"/>
                    </a:cubicBezTo>
                    <a:cubicBezTo>
                      <a:pt x="6" y="10"/>
                      <a:pt x="4" y="10"/>
                      <a:pt x="3" y="9"/>
                    </a:cubicBezTo>
                    <a:cubicBezTo>
                      <a:pt x="1" y="7"/>
                      <a:pt x="1" y="7"/>
                      <a:pt x="1" y="7"/>
                    </a:cubicBezTo>
                    <a:cubicBezTo>
                      <a:pt x="0" y="6"/>
                      <a:pt x="0" y="4"/>
                      <a:pt x="1" y="3"/>
                    </a:cubicBezTo>
                    <a:cubicBezTo>
                      <a:pt x="2" y="2"/>
                      <a:pt x="2" y="2"/>
                      <a:pt x="2" y="2"/>
                    </a:cubicBezTo>
                    <a:cubicBezTo>
                      <a:pt x="3" y="0"/>
                      <a:pt x="5" y="0"/>
                      <a:pt x="6" y="2"/>
                    </a:cubicBezTo>
                    <a:lnTo>
                      <a:pt x="8"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2" name="Freeform 354"/>
              <p:cNvSpPr>
                <a:spLocks/>
              </p:cNvSpPr>
              <p:nvPr/>
            </p:nvSpPr>
            <p:spPr bwMode="gray">
              <a:xfrm>
                <a:off x="11250036" y="5529255"/>
                <a:ext cx="103163" cy="90269"/>
              </a:xfrm>
              <a:custGeom>
                <a:avLst/>
                <a:gdLst>
                  <a:gd name="T0" fmla="*/ 5 w 11"/>
                  <a:gd name="T1" fmla="*/ 1 h 10"/>
                  <a:gd name="T2" fmla="*/ 9 w 11"/>
                  <a:gd name="T3" fmla="*/ 3 h 10"/>
                  <a:gd name="T4" fmla="*/ 10 w 11"/>
                  <a:gd name="T5" fmla="*/ 4 h 10"/>
                  <a:gd name="T6" fmla="*/ 9 w 11"/>
                  <a:gd name="T7" fmla="*/ 8 h 10"/>
                  <a:gd name="T8" fmla="*/ 6 w 11"/>
                  <a:gd name="T9" fmla="*/ 9 h 10"/>
                  <a:gd name="T10" fmla="*/ 2 w 11"/>
                  <a:gd name="T11" fmla="*/ 8 h 10"/>
                  <a:gd name="T12" fmla="*/ 1 w 11"/>
                  <a:gd name="T13" fmla="*/ 7 h 10"/>
                  <a:gd name="T14" fmla="*/ 2 w 11"/>
                  <a:gd name="T15" fmla="*/ 3 h 10"/>
                  <a:gd name="T16" fmla="*/ 5 w 11"/>
                  <a:gd name="T17" fmla="*/ 1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10">
                    <a:moveTo>
                      <a:pt x="5" y="1"/>
                    </a:moveTo>
                    <a:cubicBezTo>
                      <a:pt x="7" y="0"/>
                      <a:pt x="9" y="1"/>
                      <a:pt x="9" y="3"/>
                    </a:cubicBezTo>
                    <a:cubicBezTo>
                      <a:pt x="10" y="4"/>
                      <a:pt x="10" y="4"/>
                      <a:pt x="10" y="4"/>
                    </a:cubicBezTo>
                    <a:cubicBezTo>
                      <a:pt x="11" y="5"/>
                      <a:pt x="10" y="7"/>
                      <a:pt x="9" y="8"/>
                    </a:cubicBezTo>
                    <a:cubicBezTo>
                      <a:pt x="6" y="9"/>
                      <a:pt x="6" y="9"/>
                      <a:pt x="6" y="9"/>
                    </a:cubicBezTo>
                    <a:cubicBezTo>
                      <a:pt x="4" y="10"/>
                      <a:pt x="3" y="10"/>
                      <a:pt x="2" y="8"/>
                    </a:cubicBezTo>
                    <a:cubicBezTo>
                      <a:pt x="1" y="7"/>
                      <a:pt x="1" y="7"/>
                      <a:pt x="1" y="7"/>
                    </a:cubicBezTo>
                    <a:cubicBezTo>
                      <a:pt x="0" y="5"/>
                      <a:pt x="1" y="3"/>
                      <a:pt x="2" y="3"/>
                    </a:cubicBezTo>
                    <a:lnTo>
                      <a:pt x="5"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3" name="Freeform 355"/>
              <p:cNvSpPr>
                <a:spLocks/>
              </p:cNvSpPr>
              <p:nvPr/>
            </p:nvSpPr>
            <p:spPr bwMode="gray">
              <a:xfrm>
                <a:off x="10962040" y="5555046"/>
                <a:ext cx="94566" cy="94566"/>
              </a:xfrm>
              <a:custGeom>
                <a:avLst/>
                <a:gdLst>
                  <a:gd name="T0" fmla="*/ 2 w 10"/>
                  <a:gd name="T1" fmla="*/ 8 h 10"/>
                  <a:gd name="T2" fmla="*/ 0 w 10"/>
                  <a:gd name="T3" fmla="*/ 4 h 10"/>
                  <a:gd name="T4" fmla="*/ 1 w 10"/>
                  <a:gd name="T5" fmla="*/ 3 h 10"/>
                  <a:gd name="T6" fmla="*/ 5 w 10"/>
                  <a:gd name="T7" fmla="*/ 1 h 10"/>
                  <a:gd name="T8" fmla="*/ 8 w 10"/>
                  <a:gd name="T9" fmla="*/ 2 h 10"/>
                  <a:gd name="T10" fmla="*/ 10 w 10"/>
                  <a:gd name="T11" fmla="*/ 6 h 10"/>
                  <a:gd name="T12" fmla="*/ 9 w 10"/>
                  <a:gd name="T13" fmla="*/ 7 h 10"/>
                  <a:gd name="T14" fmla="*/ 5 w 10"/>
                  <a:gd name="T15" fmla="*/ 9 h 10"/>
                  <a:gd name="T16" fmla="*/ 2 w 10"/>
                  <a:gd name="T17" fmla="*/ 8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10">
                    <a:moveTo>
                      <a:pt x="2" y="8"/>
                    </a:moveTo>
                    <a:cubicBezTo>
                      <a:pt x="1" y="7"/>
                      <a:pt x="0" y="6"/>
                      <a:pt x="0" y="4"/>
                    </a:cubicBezTo>
                    <a:cubicBezTo>
                      <a:pt x="1" y="3"/>
                      <a:pt x="1" y="3"/>
                      <a:pt x="1" y="3"/>
                    </a:cubicBezTo>
                    <a:cubicBezTo>
                      <a:pt x="2" y="1"/>
                      <a:pt x="3" y="0"/>
                      <a:pt x="5" y="1"/>
                    </a:cubicBezTo>
                    <a:cubicBezTo>
                      <a:pt x="8" y="2"/>
                      <a:pt x="8" y="2"/>
                      <a:pt x="8" y="2"/>
                    </a:cubicBezTo>
                    <a:cubicBezTo>
                      <a:pt x="9" y="2"/>
                      <a:pt x="10" y="4"/>
                      <a:pt x="10" y="6"/>
                    </a:cubicBezTo>
                    <a:cubicBezTo>
                      <a:pt x="9" y="7"/>
                      <a:pt x="9" y="7"/>
                      <a:pt x="9" y="7"/>
                    </a:cubicBezTo>
                    <a:cubicBezTo>
                      <a:pt x="9" y="9"/>
                      <a:pt x="7" y="10"/>
                      <a:pt x="5" y="9"/>
                    </a:cubicBezTo>
                    <a:lnTo>
                      <a:pt x="2"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grpSp>
          <p:nvGrpSpPr>
            <p:cNvPr id="279" name="Group 278"/>
            <p:cNvGrpSpPr/>
            <p:nvPr userDrawn="1"/>
          </p:nvGrpSpPr>
          <p:grpSpPr bwMode="gray">
            <a:xfrm>
              <a:off x="9447278" y="4974961"/>
              <a:ext cx="1222019" cy="1209879"/>
              <a:chOff x="9693989" y="4880187"/>
              <a:chExt cx="1298141" cy="1285245"/>
            </a:xfrm>
            <a:solidFill>
              <a:srgbClr val="BAD80A"/>
            </a:solidFill>
          </p:grpSpPr>
          <p:sp>
            <p:nvSpPr>
              <p:cNvPr id="281" name="Freeform 356"/>
              <p:cNvSpPr>
                <a:spLocks noEditPoints="1"/>
              </p:cNvSpPr>
              <p:nvPr/>
            </p:nvSpPr>
            <p:spPr bwMode="gray">
              <a:xfrm>
                <a:off x="9805749" y="4983350"/>
                <a:ext cx="1074618" cy="1078918"/>
              </a:xfrm>
              <a:custGeom>
                <a:avLst/>
                <a:gdLst>
                  <a:gd name="T0" fmla="*/ 54 w 116"/>
                  <a:gd name="T1" fmla="*/ 2 h 117"/>
                  <a:gd name="T2" fmla="*/ 2 w 116"/>
                  <a:gd name="T3" fmla="*/ 62 h 117"/>
                  <a:gd name="T4" fmla="*/ 62 w 116"/>
                  <a:gd name="T5" fmla="*/ 115 h 117"/>
                  <a:gd name="T6" fmla="*/ 114 w 116"/>
                  <a:gd name="T7" fmla="*/ 55 h 117"/>
                  <a:gd name="T8" fmla="*/ 54 w 116"/>
                  <a:gd name="T9" fmla="*/ 2 h 117"/>
                  <a:gd name="T10" fmla="*/ 60 w 116"/>
                  <a:gd name="T11" fmla="*/ 85 h 117"/>
                  <a:gd name="T12" fmla="*/ 31 w 116"/>
                  <a:gd name="T13" fmla="*/ 60 h 117"/>
                  <a:gd name="T14" fmla="*/ 56 w 116"/>
                  <a:gd name="T15" fmla="*/ 32 h 117"/>
                  <a:gd name="T16" fmla="*/ 84 w 116"/>
                  <a:gd name="T17" fmla="*/ 57 h 117"/>
                  <a:gd name="T18" fmla="*/ 60 w 116"/>
                  <a:gd name="T19" fmla="*/ 85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117">
                    <a:moveTo>
                      <a:pt x="54" y="2"/>
                    </a:moveTo>
                    <a:cubicBezTo>
                      <a:pt x="23" y="4"/>
                      <a:pt x="0" y="31"/>
                      <a:pt x="2" y="62"/>
                    </a:cubicBezTo>
                    <a:cubicBezTo>
                      <a:pt x="4" y="93"/>
                      <a:pt x="31" y="117"/>
                      <a:pt x="62" y="115"/>
                    </a:cubicBezTo>
                    <a:cubicBezTo>
                      <a:pt x="93" y="113"/>
                      <a:pt x="116" y="86"/>
                      <a:pt x="114" y="55"/>
                    </a:cubicBezTo>
                    <a:cubicBezTo>
                      <a:pt x="112" y="24"/>
                      <a:pt x="85" y="0"/>
                      <a:pt x="54" y="2"/>
                    </a:cubicBezTo>
                    <a:close/>
                    <a:moveTo>
                      <a:pt x="60" y="85"/>
                    </a:moveTo>
                    <a:cubicBezTo>
                      <a:pt x="45" y="86"/>
                      <a:pt x="32" y="75"/>
                      <a:pt x="31" y="60"/>
                    </a:cubicBezTo>
                    <a:cubicBezTo>
                      <a:pt x="30" y="46"/>
                      <a:pt x="41" y="33"/>
                      <a:pt x="56" y="32"/>
                    </a:cubicBezTo>
                    <a:cubicBezTo>
                      <a:pt x="71" y="31"/>
                      <a:pt x="84" y="42"/>
                      <a:pt x="84" y="57"/>
                    </a:cubicBezTo>
                    <a:cubicBezTo>
                      <a:pt x="85" y="71"/>
                      <a:pt x="74" y="84"/>
                      <a:pt x="60" y="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2" name="Freeform 357"/>
              <p:cNvSpPr>
                <a:spLocks/>
              </p:cNvSpPr>
              <p:nvPr/>
            </p:nvSpPr>
            <p:spPr bwMode="gray">
              <a:xfrm>
                <a:off x="10222699" y="4880187"/>
                <a:ext cx="184836" cy="313790"/>
              </a:xfrm>
              <a:custGeom>
                <a:avLst/>
                <a:gdLst>
                  <a:gd name="T0" fmla="*/ 20 w 20"/>
                  <a:gd name="T1" fmla="*/ 28 h 34"/>
                  <a:gd name="T2" fmla="*/ 16 w 20"/>
                  <a:gd name="T3" fmla="*/ 33 h 34"/>
                  <a:gd name="T4" fmla="*/ 5 w 20"/>
                  <a:gd name="T5" fmla="*/ 34 h 34"/>
                  <a:gd name="T6" fmla="*/ 1 w 20"/>
                  <a:gd name="T7" fmla="*/ 29 h 34"/>
                  <a:gd name="T8" fmla="*/ 2 w 20"/>
                  <a:gd name="T9" fmla="*/ 5 h 34"/>
                  <a:gd name="T10" fmla="*/ 8 w 20"/>
                  <a:gd name="T11" fmla="*/ 0 h 34"/>
                  <a:gd name="T12" fmla="*/ 9 w 20"/>
                  <a:gd name="T13" fmla="*/ 0 h 34"/>
                  <a:gd name="T14" fmla="*/ 15 w 20"/>
                  <a:gd name="T15" fmla="*/ 5 h 34"/>
                  <a:gd name="T16" fmla="*/ 20 w 20"/>
                  <a:gd name="T17" fmla="*/ 28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34">
                    <a:moveTo>
                      <a:pt x="20" y="28"/>
                    </a:moveTo>
                    <a:cubicBezTo>
                      <a:pt x="20" y="30"/>
                      <a:pt x="19" y="33"/>
                      <a:pt x="16" y="33"/>
                    </a:cubicBezTo>
                    <a:cubicBezTo>
                      <a:pt x="5" y="34"/>
                      <a:pt x="5" y="34"/>
                      <a:pt x="5" y="34"/>
                    </a:cubicBezTo>
                    <a:cubicBezTo>
                      <a:pt x="2" y="34"/>
                      <a:pt x="0" y="32"/>
                      <a:pt x="1" y="29"/>
                    </a:cubicBezTo>
                    <a:cubicBezTo>
                      <a:pt x="2" y="5"/>
                      <a:pt x="2" y="5"/>
                      <a:pt x="2" y="5"/>
                    </a:cubicBezTo>
                    <a:cubicBezTo>
                      <a:pt x="2" y="3"/>
                      <a:pt x="5" y="0"/>
                      <a:pt x="8" y="0"/>
                    </a:cubicBezTo>
                    <a:cubicBezTo>
                      <a:pt x="9" y="0"/>
                      <a:pt x="9" y="0"/>
                      <a:pt x="9" y="0"/>
                    </a:cubicBezTo>
                    <a:cubicBezTo>
                      <a:pt x="12" y="0"/>
                      <a:pt x="14" y="2"/>
                      <a:pt x="15" y="5"/>
                    </a:cubicBezTo>
                    <a:lnTo>
                      <a:pt x="20"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3" name="Freeform 358"/>
              <p:cNvSpPr>
                <a:spLocks/>
              </p:cNvSpPr>
              <p:nvPr/>
            </p:nvSpPr>
            <p:spPr bwMode="gray">
              <a:xfrm>
                <a:off x="10269984" y="5851642"/>
                <a:ext cx="184836" cy="313790"/>
              </a:xfrm>
              <a:custGeom>
                <a:avLst/>
                <a:gdLst>
                  <a:gd name="T0" fmla="*/ 1 w 20"/>
                  <a:gd name="T1" fmla="*/ 7 h 34"/>
                  <a:gd name="T2" fmla="*/ 5 w 20"/>
                  <a:gd name="T3" fmla="*/ 1 h 34"/>
                  <a:gd name="T4" fmla="*/ 15 w 20"/>
                  <a:gd name="T5" fmla="*/ 0 h 34"/>
                  <a:gd name="T6" fmla="*/ 20 w 20"/>
                  <a:gd name="T7" fmla="*/ 5 h 34"/>
                  <a:gd name="T8" fmla="*/ 18 w 20"/>
                  <a:gd name="T9" fmla="*/ 29 h 34"/>
                  <a:gd name="T10" fmla="*/ 13 w 20"/>
                  <a:gd name="T11" fmla="*/ 34 h 34"/>
                  <a:gd name="T12" fmla="*/ 12 w 20"/>
                  <a:gd name="T13" fmla="*/ 34 h 34"/>
                  <a:gd name="T14" fmla="*/ 6 w 20"/>
                  <a:gd name="T15" fmla="*/ 30 h 34"/>
                  <a:gd name="T16" fmla="*/ 1 w 20"/>
                  <a:gd name="T17" fmla="*/ 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34">
                    <a:moveTo>
                      <a:pt x="1" y="7"/>
                    </a:moveTo>
                    <a:cubicBezTo>
                      <a:pt x="0" y="4"/>
                      <a:pt x="2" y="1"/>
                      <a:pt x="5" y="1"/>
                    </a:cubicBezTo>
                    <a:cubicBezTo>
                      <a:pt x="15" y="0"/>
                      <a:pt x="15" y="0"/>
                      <a:pt x="15" y="0"/>
                    </a:cubicBezTo>
                    <a:cubicBezTo>
                      <a:pt x="18" y="0"/>
                      <a:pt x="20" y="2"/>
                      <a:pt x="20" y="5"/>
                    </a:cubicBezTo>
                    <a:cubicBezTo>
                      <a:pt x="18" y="29"/>
                      <a:pt x="18" y="29"/>
                      <a:pt x="18" y="29"/>
                    </a:cubicBezTo>
                    <a:cubicBezTo>
                      <a:pt x="18" y="32"/>
                      <a:pt x="16" y="34"/>
                      <a:pt x="13" y="34"/>
                    </a:cubicBezTo>
                    <a:cubicBezTo>
                      <a:pt x="12" y="34"/>
                      <a:pt x="12" y="34"/>
                      <a:pt x="12" y="34"/>
                    </a:cubicBezTo>
                    <a:cubicBezTo>
                      <a:pt x="9" y="34"/>
                      <a:pt x="6" y="32"/>
                      <a:pt x="6" y="30"/>
                    </a:cubicBezTo>
                    <a:lnTo>
                      <a:pt x="1"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4" name="Freeform 359"/>
              <p:cNvSpPr>
                <a:spLocks/>
              </p:cNvSpPr>
              <p:nvPr/>
            </p:nvSpPr>
            <p:spPr bwMode="gray">
              <a:xfrm>
                <a:off x="9693989" y="5451883"/>
                <a:ext cx="313790" cy="184836"/>
              </a:xfrm>
              <a:custGeom>
                <a:avLst/>
                <a:gdLst>
                  <a:gd name="T0" fmla="*/ 28 w 34"/>
                  <a:gd name="T1" fmla="*/ 1 h 20"/>
                  <a:gd name="T2" fmla="*/ 33 w 34"/>
                  <a:gd name="T3" fmla="*/ 5 h 20"/>
                  <a:gd name="T4" fmla="*/ 34 w 34"/>
                  <a:gd name="T5" fmla="*/ 15 h 20"/>
                  <a:gd name="T6" fmla="*/ 29 w 34"/>
                  <a:gd name="T7" fmla="*/ 20 h 20"/>
                  <a:gd name="T8" fmla="*/ 6 w 34"/>
                  <a:gd name="T9" fmla="*/ 18 h 20"/>
                  <a:gd name="T10" fmla="*/ 0 w 34"/>
                  <a:gd name="T11" fmla="*/ 13 h 20"/>
                  <a:gd name="T12" fmla="*/ 0 w 34"/>
                  <a:gd name="T13" fmla="*/ 12 h 20"/>
                  <a:gd name="T14" fmla="*/ 5 w 34"/>
                  <a:gd name="T15" fmla="*/ 5 h 20"/>
                  <a:gd name="T16" fmla="*/ 28 w 34"/>
                  <a:gd name="T17" fmla="*/ 1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20">
                    <a:moveTo>
                      <a:pt x="28" y="1"/>
                    </a:moveTo>
                    <a:cubicBezTo>
                      <a:pt x="31" y="0"/>
                      <a:pt x="33" y="2"/>
                      <a:pt x="33" y="5"/>
                    </a:cubicBezTo>
                    <a:cubicBezTo>
                      <a:pt x="34" y="15"/>
                      <a:pt x="34" y="15"/>
                      <a:pt x="34" y="15"/>
                    </a:cubicBezTo>
                    <a:cubicBezTo>
                      <a:pt x="34" y="18"/>
                      <a:pt x="32" y="20"/>
                      <a:pt x="29" y="20"/>
                    </a:cubicBezTo>
                    <a:cubicBezTo>
                      <a:pt x="6" y="18"/>
                      <a:pt x="6" y="18"/>
                      <a:pt x="6" y="18"/>
                    </a:cubicBezTo>
                    <a:cubicBezTo>
                      <a:pt x="3" y="18"/>
                      <a:pt x="0" y="15"/>
                      <a:pt x="0" y="13"/>
                    </a:cubicBezTo>
                    <a:cubicBezTo>
                      <a:pt x="0" y="12"/>
                      <a:pt x="0" y="12"/>
                      <a:pt x="0" y="12"/>
                    </a:cubicBezTo>
                    <a:cubicBezTo>
                      <a:pt x="0" y="9"/>
                      <a:pt x="2" y="6"/>
                      <a:pt x="5" y="5"/>
                    </a:cubicBezTo>
                    <a:lnTo>
                      <a:pt x="2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5" name="Freeform 360"/>
              <p:cNvSpPr>
                <a:spLocks/>
              </p:cNvSpPr>
              <p:nvPr/>
            </p:nvSpPr>
            <p:spPr bwMode="gray">
              <a:xfrm>
                <a:off x="10678340" y="5408898"/>
                <a:ext cx="313790" cy="184836"/>
              </a:xfrm>
              <a:custGeom>
                <a:avLst/>
                <a:gdLst>
                  <a:gd name="T0" fmla="*/ 6 w 34"/>
                  <a:gd name="T1" fmla="*/ 19 h 20"/>
                  <a:gd name="T2" fmla="*/ 0 w 34"/>
                  <a:gd name="T3" fmla="*/ 15 h 20"/>
                  <a:gd name="T4" fmla="*/ 0 w 34"/>
                  <a:gd name="T5" fmla="*/ 5 h 20"/>
                  <a:gd name="T6" fmla="*/ 5 w 34"/>
                  <a:gd name="T7" fmla="*/ 0 h 20"/>
                  <a:gd name="T8" fmla="*/ 28 w 34"/>
                  <a:gd name="T9" fmla="*/ 2 h 20"/>
                  <a:gd name="T10" fmla="*/ 34 w 34"/>
                  <a:gd name="T11" fmla="*/ 7 h 20"/>
                  <a:gd name="T12" fmla="*/ 34 w 34"/>
                  <a:gd name="T13" fmla="*/ 8 h 20"/>
                  <a:gd name="T14" fmla="*/ 29 w 34"/>
                  <a:gd name="T15" fmla="*/ 15 h 20"/>
                  <a:gd name="T16" fmla="*/ 6 w 34"/>
                  <a:gd name="T17" fmla="*/ 19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20">
                    <a:moveTo>
                      <a:pt x="6" y="19"/>
                    </a:moveTo>
                    <a:cubicBezTo>
                      <a:pt x="3" y="20"/>
                      <a:pt x="1" y="18"/>
                      <a:pt x="0" y="15"/>
                    </a:cubicBezTo>
                    <a:cubicBezTo>
                      <a:pt x="0" y="5"/>
                      <a:pt x="0" y="5"/>
                      <a:pt x="0" y="5"/>
                    </a:cubicBezTo>
                    <a:cubicBezTo>
                      <a:pt x="0" y="2"/>
                      <a:pt x="2" y="0"/>
                      <a:pt x="5" y="0"/>
                    </a:cubicBezTo>
                    <a:cubicBezTo>
                      <a:pt x="28" y="2"/>
                      <a:pt x="28" y="2"/>
                      <a:pt x="28" y="2"/>
                    </a:cubicBezTo>
                    <a:cubicBezTo>
                      <a:pt x="31" y="2"/>
                      <a:pt x="33" y="5"/>
                      <a:pt x="34" y="7"/>
                    </a:cubicBezTo>
                    <a:cubicBezTo>
                      <a:pt x="34" y="8"/>
                      <a:pt x="34" y="8"/>
                      <a:pt x="34" y="8"/>
                    </a:cubicBezTo>
                    <a:cubicBezTo>
                      <a:pt x="34" y="11"/>
                      <a:pt x="32" y="14"/>
                      <a:pt x="29" y="15"/>
                    </a:cubicBezTo>
                    <a:lnTo>
                      <a:pt x="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6" name="Freeform 361"/>
              <p:cNvSpPr>
                <a:spLocks/>
              </p:cNvSpPr>
              <p:nvPr/>
            </p:nvSpPr>
            <p:spPr bwMode="gray">
              <a:xfrm>
                <a:off x="9831540" y="5073617"/>
                <a:ext cx="305193" cy="287999"/>
              </a:xfrm>
              <a:custGeom>
                <a:avLst/>
                <a:gdLst>
                  <a:gd name="T0" fmla="*/ 30 w 33"/>
                  <a:gd name="T1" fmla="*/ 14 h 31"/>
                  <a:gd name="T2" fmla="*/ 31 w 33"/>
                  <a:gd name="T3" fmla="*/ 21 h 31"/>
                  <a:gd name="T4" fmla="*/ 24 w 33"/>
                  <a:gd name="T5" fmla="*/ 28 h 31"/>
                  <a:gd name="T6" fmla="*/ 17 w 33"/>
                  <a:gd name="T7" fmla="*/ 28 h 31"/>
                  <a:gd name="T8" fmla="*/ 2 w 33"/>
                  <a:gd name="T9" fmla="*/ 11 h 31"/>
                  <a:gd name="T10" fmla="*/ 2 w 33"/>
                  <a:gd name="T11" fmla="*/ 3 h 31"/>
                  <a:gd name="T12" fmla="*/ 3 w 33"/>
                  <a:gd name="T13" fmla="*/ 2 h 31"/>
                  <a:gd name="T14" fmla="*/ 10 w 33"/>
                  <a:gd name="T15" fmla="*/ 1 h 31"/>
                  <a:gd name="T16" fmla="*/ 30 w 33"/>
                  <a:gd name="T17" fmla="*/ 14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31">
                    <a:moveTo>
                      <a:pt x="30" y="14"/>
                    </a:moveTo>
                    <a:cubicBezTo>
                      <a:pt x="32" y="16"/>
                      <a:pt x="33" y="19"/>
                      <a:pt x="31" y="21"/>
                    </a:cubicBezTo>
                    <a:cubicBezTo>
                      <a:pt x="24" y="28"/>
                      <a:pt x="24" y="28"/>
                      <a:pt x="24" y="28"/>
                    </a:cubicBezTo>
                    <a:cubicBezTo>
                      <a:pt x="22" y="31"/>
                      <a:pt x="19" y="31"/>
                      <a:pt x="17" y="28"/>
                    </a:cubicBezTo>
                    <a:cubicBezTo>
                      <a:pt x="2" y="11"/>
                      <a:pt x="2" y="11"/>
                      <a:pt x="2" y="11"/>
                    </a:cubicBezTo>
                    <a:cubicBezTo>
                      <a:pt x="0" y="9"/>
                      <a:pt x="0" y="5"/>
                      <a:pt x="2" y="3"/>
                    </a:cubicBezTo>
                    <a:cubicBezTo>
                      <a:pt x="3" y="2"/>
                      <a:pt x="3" y="2"/>
                      <a:pt x="3" y="2"/>
                    </a:cubicBezTo>
                    <a:cubicBezTo>
                      <a:pt x="5" y="0"/>
                      <a:pt x="8" y="0"/>
                      <a:pt x="10" y="1"/>
                    </a:cubicBezTo>
                    <a:lnTo>
                      <a:pt x="30"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7" name="Freeform 362"/>
              <p:cNvSpPr>
                <a:spLocks/>
              </p:cNvSpPr>
              <p:nvPr/>
            </p:nvSpPr>
            <p:spPr bwMode="gray">
              <a:xfrm>
                <a:off x="10545086" y="5684003"/>
                <a:ext cx="309490" cy="296596"/>
              </a:xfrm>
              <a:custGeom>
                <a:avLst/>
                <a:gdLst>
                  <a:gd name="T0" fmla="*/ 3 w 33"/>
                  <a:gd name="T1" fmla="*/ 17 h 32"/>
                  <a:gd name="T2" fmla="*/ 2 w 33"/>
                  <a:gd name="T3" fmla="*/ 10 h 32"/>
                  <a:gd name="T4" fmla="*/ 9 w 33"/>
                  <a:gd name="T5" fmla="*/ 3 h 32"/>
                  <a:gd name="T6" fmla="*/ 15 w 33"/>
                  <a:gd name="T7" fmla="*/ 3 h 32"/>
                  <a:gd name="T8" fmla="*/ 31 w 33"/>
                  <a:gd name="T9" fmla="*/ 20 h 32"/>
                  <a:gd name="T10" fmla="*/ 31 w 33"/>
                  <a:gd name="T11" fmla="*/ 28 h 32"/>
                  <a:gd name="T12" fmla="*/ 30 w 33"/>
                  <a:gd name="T13" fmla="*/ 29 h 32"/>
                  <a:gd name="T14" fmla="*/ 22 w 33"/>
                  <a:gd name="T15" fmla="*/ 30 h 32"/>
                  <a:gd name="T16" fmla="*/ 3 w 33"/>
                  <a:gd name="T17" fmla="*/ 17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32">
                    <a:moveTo>
                      <a:pt x="3" y="17"/>
                    </a:moveTo>
                    <a:cubicBezTo>
                      <a:pt x="0" y="16"/>
                      <a:pt x="0" y="13"/>
                      <a:pt x="2" y="10"/>
                    </a:cubicBezTo>
                    <a:cubicBezTo>
                      <a:pt x="9" y="3"/>
                      <a:pt x="9" y="3"/>
                      <a:pt x="9" y="3"/>
                    </a:cubicBezTo>
                    <a:cubicBezTo>
                      <a:pt x="10" y="0"/>
                      <a:pt x="14" y="0"/>
                      <a:pt x="15" y="3"/>
                    </a:cubicBezTo>
                    <a:cubicBezTo>
                      <a:pt x="31" y="20"/>
                      <a:pt x="31" y="20"/>
                      <a:pt x="31" y="20"/>
                    </a:cubicBezTo>
                    <a:cubicBezTo>
                      <a:pt x="33" y="23"/>
                      <a:pt x="33" y="26"/>
                      <a:pt x="31" y="28"/>
                    </a:cubicBezTo>
                    <a:cubicBezTo>
                      <a:pt x="30" y="29"/>
                      <a:pt x="30" y="29"/>
                      <a:pt x="30" y="29"/>
                    </a:cubicBezTo>
                    <a:cubicBezTo>
                      <a:pt x="28" y="31"/>
                      <a:pt x="25" y="32"/>
                      <a:pt x="22" y="30"/>
                    </a:cubicBezTo>
                    <a:lnTo>
                      <a:pt x="3"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8" name="Freeform 363"/>
              <p:cNvSpPr>
                <a:spLocks/>
              </p:cNvSpPr>
              <p:nvPr/>
            </p:nvSpPr>
            <p:spPr bwMode="gray">
              <a:xfrm>
                <a:off x="9887419" y="5731285"/>
                <a:ext cx="287999" cy="296596"/>
              </a:xfrm>
              <a:custGeom>
                <a:avLst/>
                <a:gdLst>
                  <a:gd name="T0" fmla="*/ 14 w 31"/>
                  <a:gd name="T1" fmla="*/ 2 h 32"/>
                  <a:gd name="T2" fmla="*/ 21 w 31"/>
                  <a:gd name="T3" fmla="*/ 1 h 32"/>
                  <a:gd name="T4" fmla="*/ 29 w 31"/>
                  <a:gd name="T5" fmla="*/ 8 h 32"/>
                  <a:gd name="T6" fmla="*/ 29 w 31"/>
                  <a:gd name="T7" fmla="*/ 15 h 32"/>
                  <a:gd name="T8" fmla="*/ 11 w 31"/>
                  <a:gd name="T9" fmla="*/ 30 h 32"/>
                  <a:gd name="T10" fmla="*/ 3 w 31"/>
                  <a:gd name="T11" fmla="*/ 30 h 32"/>
                  <a:gd name="T12" fmla="*/ 3 w 31"/>
                  <a:gd name="T13" fmla="*/ 30 h 32"/>
                  <a:gd name="T14" fmla="*/ 1 w 31"/>
                  <a:gd name="T15" fmla="*/ 22 h 32"/>
                  <a:gd name="T16" fmla="*/ 14 w 31"/>
                  <a:gd name="T17" fmla="*/ 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32">
                    <a:moveTo>
                      <a:pt x="14" y="2"/>
                    </a:moveTo>
                    <a:cubicBezTo>
                      <a:pt x="16" y="0"/>
                      <a:pt x="19" y="0"/>
                      <a:pt x="21" y="1"/>
                    </a:cubicBezTo>
                    <a:cubicBezTo>
                      <a:pt x="29" y="8"/>
                      <a:pt x="29" y="8"/>
                      <a:pt x="29" y="8"/>
                    </a:cubicBezTo>
                    <a:cubicBezTo>
                      <a:pt x="31" y="10"/>
                      <a:pt x="31" y="13"/>
                      <a:pt x="29" y="15"/>
                    </a:cubicBezTo>
                    <a:cubicBezTo>
                      <a:pt x="11" y="30"/>
                      <a:pt x="11" y="30"/>
                      <a:pt x="11" y="30"/>
                    </a:cubicBezTo>
                    <a:cubicBezTo>
                      <a:pt x="9" y="32"/>
                      <a:pt x="5" y="32"/>
                      <a:pt x="3" y="30"/>
                    </a:cubicBezTo>
                    <a:cubicBezTo>
                      <a:pt x="3" y="30"/>
                      <a:pt x="3" y="30"/>
                      <a:pt x="3" y="30"/>
                    </a:cubicBezTo>
                    <a:cubicBezTo>
                      <a:pt x="0" y="28"/>
                      <a:pt x="0" y="24"/>
                      <a:pt x="1" y="22"/>
                    </a:cubicBezTo>
                    <a:lnTo>
                      <a:pt x="14"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9" name="Freeform 364"/>
              <p:cNvSpPr>
                <a:spLocks/>
              </p:cNvSpPr>
              <p:nvPr/>
            </p:nvSpPr>
            <p:spPr bwMode="gray">
              <a:xfrm>
                <a:off x="10510699" y="5022035"/>
                <a:ext cx="287999" cy="300893"/>
              </a:xfrm>
              <a:custGeom>
                <a:avLst/>
                <a:gdLst>
                  <a:gd name="T0" fmla="*/ 16 w 31"/>
                  <a:gd name="T1" fmla="*/ 30 h 33"/>
                  <a:gd name="T2" fmla="*/ 10 w 31"/>
                  <a:gd name="T3" fmla="*/ 31 h 33"/>
                  <a:gd name="T4" fmla="*/ 2 w 31"/>
                  <a:gd name="T5" fmla="*/ 24 h 33"/>
                  <a:gd name="T6" fmla="*/ 2 w 31"/>
                  <a:gd name="T7" fmla="*/ 17 h 33"/>
                  <a:gd name="T8" fmla="*/ 20 w 31"/>
                  <a:gd name="T9" fmla="*/ 2 h 33"/>
                  <a:gd name="T10" fmla="*/ 28 w 31"/>
                  <a:gd name="T11" fmla="*/ 2 h 33"/>
                  <a:gd name="T12" fmla="*/ 28 w 31"/>
                  <a:gd name="T13" fmla="*/ 2 h 33"/>
                  <a:gd name="T14" fmla="*/ 29 w 31"/>
                  <a:gd name="T15" fmla="*/ 10 h 33"/>
                  <a:gd name="T16" fmla="*/ 16 w 31"/>
                  <a:gd name="T17" fmla="*/ 3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33">
                    <a:moveTo>
                      <a:pt x="16" y="30"/>
                    </a:moveTo>
                    <a:cubicBezTo>
                      <a:pt x="15" y="32"/>
                      <a:pt x="12" y="33"/>
                      <a:pt x="10" y="31"/>
                    </a:cubicBezTo>
                    <a:cubicBezTo>
                      <a:pt x="2" y="24"/>
                      <a:pt x="2" y="24"/>
                      <a:pt x="2" y="24"/>
                    </a:cubicBezTo>
                    <a:cubicBezTo>
                      <a:pt x="0" y="22"/>
                      <a:pt x="0" y="19"/>
                      <a:pt x="2" y="17"/>
                    </a:cubicBezTo>
                    <a:cubicBezTo>
                      <a:pt x="20" y="2"/>
                      <a:pt x="20" y="2"/>
                      <a:pt x="20" y="2"/>
                    </a:cubicBezTo>
                    <a:cubicBezTo>
                      <a:pt x="22" y="0"/>
                      <a:pt x="25" y="0"/>
                      <a:pt x="28" y="2"/>
                    </a:cubicBezTo>
                    <a:cubicBezTo>
                      <a:pt x="28" y="2"/>
                      <a:pt x="28" y="2"/>
                      <a:pt x="28" y="2"/>
                    </a:cubicBezTo>
                    <a:cubicBezTo>
                      <a:pt x="30" y="4"/>
                      <a:pt x="31" y="8"/>
                      <a:pt x="29" y="10"/>
                    </a:cubicBezTo>
                    <a:lnTo>
                      <a:pt x="16"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0" name="Freeform 365"/>
              <p:cNvSpPr>
                <a:spLocks/>
              </p:cNvSpPr>
              <p:nvPr/>
            </p:nvSpPr>
            <p:spPr bwMode="gray">
              <a:xfrm>
                <a:off x="10007776" y="4936066"/>
                <a:ext cx="253611" cy="322387"/>
              </a:xfrm>
              <a:custGeom>
                <a:avLst/>
                <a:gdLst>
                  <a:gd name="T0" fmla="*/ 26 w 27"/>
                  <a:gd name="T1" fmla="*/ 22 h 35"/>
                  <a:gd name="T2" fmla="*/ 24 w 27"/>
                  <a:gd name="T3" fmla="*/ 29 h 35"/>
                  <a:gd name="T4" fmla="*/ 15 w 27"/>
                  <a:gd name="T5" fmla="*/ 33 h 35"/>
                  <a:gd name="T6" fmla="*/ 9 w 27"/>
                  <a:gd name="T7" fmla="*/ 31 h 35"/>
                  <a:gd name="T8" fmla="*/ 1 w 27"/>
                  <a:gd name="T9" fmla="*/ 9 h 35"/>
                  <a:gd name="T10" fmla="*/ 4 w 27"/>
                  <a:gd name="T11" fmla="*/ 1 h 35"/>
                  <a:gd name="T12" fmla="*/ 5 w 27"/>
                  <a:gd name="T13" fmla="*/ 1 h 35"/>
                  <a:gd name="T14" fmla="*/ 12 w 27"/>
                  <a:gd name="T15" fmla="*/ 3 h 35"/>
                  <a:gd name="T16" fmla="*/ 26 w 27"/>
                  <a:gd name="T17"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35">
                    <a:moveTo>
                      <a:pt x="26" y="22"/>
                    </a:moveTo>
                    <a:cubicBezTo>
                      <a:pt x="27" y="25"/>
                      <a:pt x="27" y="27"/>
                      <a:pt x="24" y="29"/>
                    </a:cubicBezTo>
                    <a:cubicBezTo>
                      <a:pt x="15" y="33"/>
                      <a:pt x="15" y="33"/>
                      <a:pt x="15" y="33"/>
                    </a:cubicBezTo>
                    <a:cubicBezTo>
                      <a:pt x="12" y="35"/>
                      <a:pt x="10" y="34"/>
                      <a:pt x="9" y="31"/>
                    </a:cubicBezTo>
                    <a:cubicBezTo>
                      <a:pt x="1" y="9"/>
                      <a:pt x="1" y="9"/>
                      <a:pt x="1" y="9"/>
                    </a:cubicBezTo>
                    <a:cubicBezTo>
                      <a:pt x="0" y="6"/>
                      <a:pt x="2" y="3"/>
                      <a:pt x="4" y="1"/>
                    </a:cubicBezTo>
                    <a:cubicBezTo>
                      <a:pt x="5" y="1"/>
                      <a:pt x="5" y="1"/>
                      <a:pt x="5" y="1"/>
                    </a:cubicBezTo>
                    <a:cubicBezTo>
                      <a:pt x="7" y="0"/>
                      <a:pt x="11" y="1"/>
                      <a:pt x="12" y="3"/>
                    </a:cubicBezTo>
                    <a:lnTo>
                      <a:pt x="26"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1" name="Freeform 366"/>
              <p:cNvSpPr>
                <a:spLocks/>
              </p:cNvSpPr>
              <p:nvPr/>
            </p:nvSpPr>
            <p:spPr bwMode="gray">
              <a:xfrm>
                <a:off x="10416132" y="5787166"/>
                <a:ext cx="262208" cy="322387"/>
              </a:xfrm>
              <a:custGeom>
                <a:avLst/>
                <a:gdLst>
                  <a:gd name="T0" fmla="*/ 2 w 28"/>
                  <a:gd name="T1" fmla="*/ 13 h 35"/>
                  <a:gd name="T2" fmla="*/ 4 w 28"/>
                  <a:gd name="T3" fmla="*/ 6 h 35"/>
                  <a:gd name="T4" fmla="*/ 13 w 28"/>
                  <a:gd name="T5" fmla="*/ 2 h 35"/>
                  <a:gd name="T6" fmla="*/ 19 w 28"/>
                  <a:gd name="T7" fmla="*/ 4 h 35"/>
                  <a:gd name="T8" fmla="*/ 27 w 28"/>
                  <a:gd name="T9" fmla="*/ 26 h 35"/>
                  <a:gd name="T10" fmla="*/ 24 w 28"/>
                  <a:gd name="T11" fmla="*/ 34 h 35"/>
                  <a:gd name="T12" fmla="*/ 23 w 28"/>
                  <a:gd name="T13" fmla="*/ 34 h 35"/>
                  <a:gd name="T14" fmla="*/ 15 w 28"/>
                  <a:gd name="T15" fmla="*/ 32 h 35"/>
                  <a:gd name="T16" fmla="*/ 2 w 28"/>
                  <a:gd name="T17" fmla="*/ 1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35">
                    <a:moveTo>
                      <a:pt x="2" y="13"/>
                    </a:moveTo>
                    <a:cubicBezTo>
                      <a:pt x="0" y="11"/>
                      <a:pt x="1" y="8"/>
                      <a:pt x="4" y="6"/>
                    </a:cubicBezTo>
                    <a:cubicBezTo>
                      <a:pt x="13" y="2"/>
                      <a:pt x="13" y="2"/>
                      <a:pt x="13" y="2"/>
                    </a:cubicBezTo>
                    <a:cubicBezTo>
                      <a:pt x="15" y="0"/>
                      <a:pt x="18" y="2"/>
                      <a:pt x="19" y="4"/>
                    </a:cubicBezTo>
                    <a:cubicBezTo>
                      <a:pt x="27" y="26"/>
                      <a:pt x="27" y="26"/>
                      <a:pt x="27" y="26"/>
                    </a:cubicBezTo>
                    <a:cubicBezTo>
                      <a:pt x="28" y="29"/>
                      <a:pt x="26" y="32"/>
                      <a:pt x="24" y="34"/>
                    </a:cubicBezTo>
                    <a:cubicBezTo>
                      <a:pt x="23" y="34"/>
                      <a:pt x="23" y="34"/>
                      <a:pt x="23" y="34"/>
                    </a:cubicBezTo>
                    <a:cubicBezTo>
                      <a:pt x="20" y="35"/>
                      <a:pt x="17" y="35"/>
                      <a:pt x="15" y="32"/>
                    </a:cubicBezTo>
                    <a:lnTo>
                      <a:pt x="2"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2" name="Freeform 367"/>
              <p:cNvSpPr>
                <a:spLocks/>
              </p:cNvSpPr>
              <p:nvPr/>
            </p:nvSpPr>
            <p:spPr bwMode="gray">
              <a:xfrm>
                <a:off x="9749867" y="5602331"/>
                <a:ext cx="322387" cy="249311"/>
              </a:xfrm>
              <a:custGeom>
                <a:avLst/>
                <a:gdLst>
                  <a:gd name="T0" fmla="*/ 23 w 35"/>
                  <a:gd name="T1" fmla="*/ 2 h 27"/>
                  <a:gd name="T2" fmla="*/ 29 w 35"/>
                  <a:gd name="T3" fmla="*/ 3 h 27"/>
                  <a:gd name="T4" fmla="*/ 34 w 35"/>
                  <a:gd name="T5" fmla="*/ 13 h 27"/>
                  <a:gd name="T6" fmla="*/ 31 w 35"/>
                  <a:gd name="T7" fmla="*/ 19 h 27"/>
                  <a:gd name="T8" fmla="*/ 9 w 35"/>
                  <a:gd name="T9" fmla="*/ 26 h 27"/>
                  <a:gd name="T10" fmla="*/ 2 w 35"/>
                  <a:gd name="T11" fmla="*/ 23 h 27"/>
                  <a:gd name="T12" fmla="*/ 1 w 35"/>
                  <a:gd name="T13" fmla="*/ 23 h 27"/>
                  <a:gd name="T14" fmla="*/ 3 w 35"/>
                  <a:gd name="T15" fmla="*/ 15 h 27"/>
                  <a:gd name="T16" fmla="*/ 23 w 35"/>
                  <a:gd name="T17" fmla="*/ 2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7">
                    <a:moveTo>
                      <a:pt x="23" y="2"/>
                    </a:moveTo>
                    <a:cubicBezTo>
                      <a:pt x="25" y="0"/>
                      <a:pt x="28" y="1"/>
                      <a:pt x="29" y="3"/>
                    </a:cubicBezTo>
                    <a:cubicBezTo>
                      <a:pt x="34" y="13"/>
                      <a:pt x="34" y="13"/>
                      <a:pt x="34" y="13"/>
                    </a:cubicBezTo>
                    <a:cubicBezTo>
                      <a:pt x="35" y="15"/>
                      <a:pt x="34" y="18"/>
                      <a:pt x="31" y="19"/>
                    </a:cubicBezTo>
                    <a:cubicBezTo>
                      <a:pt x="9" y="26"/>
                      <a:pt x="9" y="26"/>
                      <a:pt x="9" y="26"/>
                    </a:cubicBezTo>
                    <a:cubicBezTo>
                      <a:pt x="6" y="27"/>
                      <a:pt x="3" y="26"/>
                      <a:pt x="2" y="23"/>
                    </a:cubicBezTo>
                    <a:cubicBezTo>
                      <a:pt x="1" y="23"/>
                      <a:pt x="1" y="23"/>
                      <a:pt x="1" y="23"/>
                    </a:cubicBezTo>
                    <a:cubicBezTo>
                      <a:pt x="0" y="20"/>
                      <a:pt x="1" y="17"/>
                      <a:pt x="3" y="15"/>
                    </a:cubicBezTo>
                    <a:lnTo>
                      <a:pt x="23"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3" name="Freeform 368"/>
              <p:cNvSpPr>
                <a:spLocks/>
              </p:cNvSpPr>
              <p:nvPr/>
            </p:nvSpPr>
            <p:spPr bwMode="gray">
              <a:xfrm>
                <a:off x="10609565" y="5193974"/>
                <a:ext cx="326684" cy="249311"/>
              </a:xfrm>
              <a:custGeom>
                <a:avLst/>
                <a:gdLst>
                  <a:gd name="T0" fmla="*/ 12 w 35"/>
                  <a:gd name="T1" fmla="*/ 26 h 27"/>
                  <a:gd name="T2" fmla="*/ 6 w 35"/>
                  <a:gd name="T3" fmla="*/ 24 h 27"/>
                  <a:gd name="T4" fmla="*/ 1 w 35"/>
                  <a:gd name="T5" fmla="*/ 15 h 27"/>
                  <a:gd name="T6" fmla="*/ 4 w 35"/>
                  <a:gd name="T7" fmla="*/ 8 h 27"/>
                  <a:gd name="T8" fmla="*/ 26 w 35"/>
                  <a:gd name="T9" fmla="*/ 1 h 27"/>
                  <a:gd name="T10" fmla="*/ 33 w 35"/>
                  <a:gd name="T11" fmla="*/ 4 h 27"/>
                  <a:gd name="T12" fmla="*/ 33 w 35"/>
                  <a:gd name="T13" fmla="*/ 5 h 27"/>
                  <a:gd name="T14" fmla="*/ 32 w 35"/>
                  <a:gd name="T15" fmla="*/ 12 h 27"/>
                  <a:gd name="T16" fmla="*/ 12 w 35"/>
                  <a:gd name="T17" fmla="*/ 2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7">
                    <a:moveTo>
                      <a:pt x="12" y="26"/>
                    </a:moveTo>
                    <a:cubicBezTo>
                      <a:pt x="10" y="27"/>
                      <a:pt x="7" y="26"/>
                      <a:pt x="6" y="24"/>
                    </a:cubicBezTo>
                    <a:cubicBezTo>
                      <a:pt x="1" y="15"/>
                      <a:pt x="1" y="15"/>
                      <a:pt x="1" y="15"/>
                    </a:cubicBezTo>
                    <a:cubicBezTo>
                      <a:pt x="0" y="12"/>
                      <a:pt x="1" y="9"/>
                      <a:pt x="4" y="8"/>
                    </a:cubicBezTo>
                    <a:cubicBezTo>
                      <a:pt x="26" y="1"/>
                      <a:pt x="26" y="1"/>
                      <a:pt x="26" y="1"/>
                    </a:cubicBezTo>
                    <a:cubicBezTo>
                      <a:pt x="28" y="0"/>
                      <a:pt x="32" y="1"/>
                      <a:pt x="33" y="4"/>
                    </a:cubicBezTo>
                    <a:cubicBezTo>
                      <a:pt x="33" y="5"/>
                      <a:pt x="33" y="5"/>
                      <a:pt x="33" y="5"/>
                    </a:cubicBezTo>
                    <a:cubicBezTo>
                      <a:pt x="35" y="7"/>
                      <a:pt x="34" y="11"/>
                      <a:pt x="32" y="12"/>
                    </a:cubicBezTo>
                    <a:lnTo>
                      <a:pt x="12"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4" name="Freeform 369"/>
              <p:cNvSpPr>
                <a:spLocks/>
              </p:cNvSpPr>
              <p:nvPr/>
            </p:nvSpPr>
            <p:spPr bwMode="gray">
              <a:xfrm>
                <a:off x="9719779" y="5279944"/>
                <a:ext cx="326684" cy="219224"/>
              </a:xfrm>
              <a:custGeom>
                <a:avLst/>
                <a:gdLst>
                  <a:gd name="T0" fmla="*/ 31 w 35"/>
                  <a:gd name="T1" fmla="*/ 4 h 24"/>
                  <a:gd name="T2" fmla="*/ 34 w 35"/>
                  <a:gd name="T3" fmla="*/ 10 h 24"/>
                  <a:gd name="T4" fmla="*/ 31 w 35"/>
                  <a:gd name="T5" fmla="*/ 20 h 24"/>
                  <a:gd name="T6" fmla="*/ 25 w 35"/>
                  <a:gd name="T7" fmla="*/ 23 h 24"/>
                  <a:gd name="T8" fmla="*/ 3 w 35"/>
                  <a:gd name="T9" fmla="*/ 12 h 24"/>
                  <a:gd name="T10" fmla="*/ 0 w 35"/>
                  <a:gd name="T11" fmla="*/ 5 h 24"/>
                  <a:gd name="T12" fmla="*/ 1 w 35"/>
                  <a:gd name="T13" fmla="*/ 4 h 24"/>
                  <a:gd name="T14" fmla="*/ 7 w 35"/>
                  <a:gd name="T15" fmla="*/ 0 h 24"/>
                  <a:gd name="T16" fmla="*/ 31 w 35"/>
                  <a:gd name="T17" fmla="*/ 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4">
                    <a:moveTo>
                      <a:pt x="31" y="4"/>
                    </a:moveTo>
                    <a:cubicBezTo>
                      <a:pt x="33" y="5"/>
                      <a:pt x="35" y="8"/>
                      <a:pt x="34" y="10"/>
                    </a:cubicBezTo>
                    <a:cubicBezTo>
                      <a:pt x="31" y="20"/>
                      <a:pt x="31" y="20"/>
                      <a:pt x="31" y="20"/>
                    </a:cubicBezTo>
                    <a:cubicBezTo>
                      <a:pt x="30" y="23"/>
                      <a:pt x="27" y="24"/>
                      <a:pt x="25" y="23"/>
                    </a:cubicBezTo>
                    <a:cubicBezTo>
                      <a:pt x="3" y="12"/>
                      <a:pt x="3" y="12"/>
                      <a:pt x="3" y="12"/>
                    </a:cubicBezTo>
                    <a:cubicBezTo>
                      <a:pt x="1" y="11"/>
                      <a:pt x="0" y="8"/>
                      <a:pt x="0" y="5"/>
                    </a:cubicBezTo>
                    <a:cubicBezTo>
                      <a:pt x="1" y="4"/>
                      <a:pt x="1" y="4"/>
                      <a:pt x="1" y="4"/>
                    </a:cubicBezTo>
                    <a:cubicBezTo>
                      <a:pt x="2" y="2"/>
                      <a:pt x="5" y="0"/>
                      <a:pt x="7" y="0"/>
                    </a:cubicBezTo>
                    <a:lnTo>
                      <a:pt x="31"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5" name="Freeform 370"/>
              <p:cNvSpPr>
                <a:spLocks/>
              </p:cNvSpPr>
              <p:nvPr/>
            </p:nvSpPr>
            <p:spPr bwMode="gray">
              <a:xfrm>
                <a:off x="10639653" y="5546449"/>
                <a:ext cx="322387" cy="219224"/>
              </a:xfrm>
              <a:custGeom>
                <a:avLst/>
                <a:gdLst>
                  <a:gd name="T0" fmla="*/ 4 w 35"/>
                  <a:gd name="T1" fmla="*/ 20 h 24"/>
                  <a:gd name="T2" fmla="*/ 1 w 35"/>
                  <a:gd name="T3" fmla="*/ 14 h 24"/>
                  <a:gd name="T4" fmla="*/ 4 w 35"/>
                  <a:gd name="T5" fmla="*/ 4 h 24"/>
                  <a:gd name="T6" fmla="*/ 10 w 35"/>
                  <a:gd name="T7" fmla="*/ 1 h 24"/>
                  <a:gd name="T8" fmla="*/ 31 w 35"/>
                  <a:gd name="T9" fmla="*/ 12 h 24"/>
                  <a:gd name="T10" fmla="*/ 34 w 35"/>
                  <a:gd name="T11" fmla="*/ 19 h 24"/>
                  <a:gd name="T12" fmla="*/ 34 w 35"/>
                  <a:gd name="T13" fmla="*/ 20 h 24"/>
                  <a:gd name="T14" fmla="*/ 27 w 35"/>
                  <a:gd name="T15" fmla="*/ 24 h 24"/>
                  <a:gd name="T16" fmla="*/ 4 w 35"/>
                  <a:gd name="T17"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4">
                    <a:moveTo>
                      <a:pt x="4" y="20"/>
                    </a:moveTo>
                    <a:cubicBezTo>
                      <a:pt x="1" y="19"/>
                      <a:pt x="0" y="17"/>
                      <a:pt x="1" y="14"/>
                    </a:cubicBezTo>
                    <a:cubicBezTo>
                      <a:pt x="4" y="4"/>
                      <a:pt x="4" y="4"/>
                      <a:pt x="4" y="4"/>
                    </a:cubicBezTo>
                    <a:cubicBezTo>
                      <a:pt x="5" y="1"/>
                      <a:pt x="8" y="0"/>
                      <a:pt x="10" y="1"/>
                    </a:cubicBezTo>
                    <a:cubicBezTo>
                      <a:pt x="31" y="12"/>
                      <a:pt x="31" y="12"/>
                      <a:pt x="31" y="12"/>
                    </a:cubicBezTo>
                    <a:cubicBezTo>
                      <a:pt x="34" y="13"/>
                      <a:pt x="35" y="16"/>
                      <a:pt x="34" y="19"/>
                    </a:cubicBezTo>
                    <a:cubicBezTo>
                      <a:pt x="34" y="20"/>
                      <a:pt x="34" y="20"/>
                      <a:pt x="34" y="20"/>
                    </a:cubicBezTo>
                    <a:cubicBezTo>
                      <a:pt x="33" y="23"/>
                      <a:pt x="30" y="24"/>
                      <a:pt x="27" y="24"/>
                    </a:cubicBezTo>
                    <a:lnTo>
                      <a:pt x="4"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6" name="Freeform 371"/>
              <p:cNvSpPr>
                <a:spLocks/>
              </p:cNvSpPr>
              <p:nvPr/>
            </p:nvSpPr>
            <p:spPr bwMode="gray">
              <a:xfrm>
                <a:off x="10093745" y="5821554"/>
                <a:ext cx="219224" cy="326684"/>
              </a:xfrm>
              <a:custGeom>
                <a:avLst/>
                <a:gdLst>
                  <a:gd name="T0" fmla="*/ 5 w 24"/>
                  <a:gd name="T1" fmla="*/ 4 h 35"/>
                  <a:gd name="T2" fmla="*/ 11 w 24"/>
                  <a:gd name="T3" fmla="*/ 0 h 35"/>
                  <a:gd name="T4" fmla="*/ 20 w 24"/>
                  <a:gd name="T5" fmla="*/ 4 h 35"/>
                  <a:gd name="T6" fmla="*/ 23 w 24"/>
                  <a:gd name="T7" fmla="*/ 10 h 35"/>
                  <a:gd name="T8" fmla="*/ 13 w 24"/>
                  <a:gd name="T9" fmla="*/ 31 h 35"/>
                  <a:gd name="T10" fmla="*/ 5 w 24"/>
                  <a:gd name="T11" fmla="*/ 34 h 35"/>
                  <a:gd name="T12" fmla="*/ 5 w 24"/>
                  <a:gd name="T13" fmla="*/ 34 h 35"/>
                  <a:gd name="T14" fmla="*/ 1 w 24"/>
                  <a:gd name="T15" fmla="*/ 27 h 35"/>
                  <a:gd name="T16" fmla="*/ 5 w 24"/>
                  <a:gd name="T17" fmla="*/ 4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5">
                    <a:moveTo>
                      <a:pt x="5" y="4"/>
                    </a:moveTo>
                    <a:cubicBezTo>
                      <a:pt x="5" y="1"/>
                      <a:pt x="8" y="0"/>
                      <a:pt x="11" y="0"/>
                    </a:cubicBezTo>
                    <a:cubicBezTo>
                      <a:pt x="20" y="4"/>
                      <a:pt x="20" y="4"/>
                      <a:pt x="20" y="4"/>
                    </a:cubicBezTo>
                    <a:cubicBezTo>
                      <a:pt x="23" y="5"/>
                      <a:pt x="24" y="7"/>
                      <a:pt x="23" y="10"/>
                    </a:cubicBezTo>
                    <a:cubicBezTo>
                      <a:pt x="13" y="31"/>
                      <a:pt x="13" y="31"/>
                      <a:pt x="13" y="31"/>
                    </a:cubicBezTo>
                    <a:cubicBezTo>
                      <a:pt x="11" y="34"/>
                      <a:pt x="8" y="35"/>
                      <a:pt x="5" y="34"/>
                    </a:cubicBezTo>
                    <a:cubicBezTo>
                      <a:pt x="5" y="34"/>
                      <a:pt x="5" y="34"/>
                      <a:pt x="5" y="34"/>
                    </a:cubicBezTo>
                    <a:cubicBezTo>
                      <a:pt x="2" y="33"/>
                      <a:pt x="0" y="30"/>
                      <a:pt x="1" y="27"/>
                    </a:cubicBezTo>
                    <a:lnTo>
                      <a:pt x="5"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7" name="Freeform 372"/>
              <p:cNvSpPr>
                <a:spLocks/>
              </p:cNvSpPr>
              <p:nvPr/>
            </p:nvSpPr>
            <p:spPr bwMode="gray">
              <a:xfrm>
                <a:off x="10360251" y="4901678"/>
                <a:ext cx="232118" cy="330984"/>
              </a:xfrm>
              <a:custGeom>
                <a:avLst/>
                <a:gdLst>
                  <a:gd name="T0" fmla="*/ 20 w 25"/>
                  <a:gd name="T1" fmla="*/ 31 h 36"/>
                  <a:gd name="T2" fmla="*/ 14 w 25"/>
                  <a:gd name="T3" fmla="*/ 35 h 36"/>
                  <a:gd name="T4" fmla="*/ 4 w 25"/>
                  <a:gd name="T5" fmla="*/ 31 h 36"/>
                  <a:gd name="T6" fmla="*/ 2 w 25"/>
                  <a:gd name="T7" fmla="*/ 25 h 36"/>
                  <a:gd name="T8" fmla="*/ 12 w 25"/>
                  <a:gd name="T9" fmla="*/ 4 h 36"/>
                  <a:gd name="T10" fmla="*/ 19 w 25"/>
                  <a:gd name="T11" fmla="*/ 1 h 36"/>
                  <a:gd name="T12" fmla="*/ 20 w 25"/>
                  <a:gd name="T13" fmla="*/ 1 h 36"/>
                  <a:gd name="T14" fmla="*/ 24 w 25"/>
                  <a:gd name="T15" fmla="*/ 8 h 36"/>
                  <a:gd name="T16" fmla="*/ 20 w 25"/>
                  <a:gd name="T17" fmla="*/ 31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6">
                    <a:moveTo>
                      <a:pt x="20" y="31"/>
                    </a:moveTo>
                    <a:cubicBezTo>
                      <a:pt x="20" y="34"/>
                      <a:pt x="17" y="36"/>
                      <a:pt x="14" y="35"/>
                    </a:cubicBezTo>
                    <a:cubicBezTo>
                      <a:pt x="4" y="31"/>
                      <a:pt x="4" y="31"/>
                      <a:pt x="4" y="31"/>
                    </a:cubicBezTo>
                    <a:cubicBezTo>
                      <a:pt x="2" y="31"/>
                      <a:pt x="0" y="28"/>
                      <a:pt x="2" y="25"/>
                    </a:cubicBezTo>
                    <a:cubicBezTo>
                      <a:pt x="12" y="4"/>
                      <a:pt x="12" y="4"/>
                      <a:pt x="12" y="4"/>
                    </a:cubicBezTo>
                    <a:cubicBezTo>
                      <a:pt x="13" y="2"/>
                      <a:pt x="17" y="0"/>
                      <a:pt x="19" y="1"/>
                    </a:cubicBezTo>
                    <a:cubicBezTo>
                      <a:pt x="20" y="1"/>
                      <a:pt x="20" y="1"/>
                      <a:pt x="20" y="1"/>
                    </a:cubicBezTo>
                    <a:cubicBezTo>
                      <a:pt x="23" y="2"/>
                      <a:pt x="25" y="5"/>
                      <a:pt x="24" y="8"/>
                    </a:cubicBezTo>
                    <a:lnTo>
                      <a:pt x="20"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
          <p:nvSpPr>
            <p:cNvPr id="280" name="Freeform 435"/>
            <p:cNvSpPr>
              <a:spLocks/>
            </p:cNvSpPr>
            <p:nvPr userDrawn="1"/>
          </p:nvSpPr>
          <p:spPr bwMode="blackWhite">
            <a:xfrm>
              <a:off x="9177699" y="3671352"/>
              <a:ext cx="2570460" cy="1037672"/>
            </a:xfrm>
            <a:custGeom>
              <a:avLst/>
              <a:gdLst>
                <a:gd name="T0" fmla="*/ 359 w 402"/>
                <a:gd name="T1" fmla="*/ 77 h 163"/>
                <a:gd name="T2" fmla="*/ 352 w 402"/>
                <a:gd name="T3" fmla="*/ 77 h 163"/>
                <a:gd name="T4" fmla="*/ 271 w 402"/>
                <a:gd name="T5" fmla="*/ 0 h 163"/>
                <a:gd name="T6" fmla="*/ 192 w 402"/>
                <a:gd name="T7" fmla="*/ 60 h 163"/>
                <a:gd name="T8" fmla="*/ 149 w 402"/>
                <a:gd name="T9" fmla="*/ 42 h 163"/>
                <a:gd name="T10" fmla="*/ 89 w 402"/>
                <a:gd name="T11" fmla="*/ 97 h 163"/>
                <a:gd name="T12" fmla="*/ 61 w 402"/>
                <a:gd name="T13" fmla="*/ 110 h 163"/>
                <a:gd name="T14" fmla="*/ 34 w 402"/>
                <a:gd name="T15" fmla="*/ 96 h 163"/>
                <a:gd name="T16" fmla="*/ 0 w 402"/>
                <a:gd name="T17" fmla="*/ 129 h 163"/>
                <a:gd name="T18" fmla="*/ 34 w 402"/>
                <a:gd name="T19" fmla="*/ 163 h 163"/>
                <a:gd name="T20" fmla="*/ 43 w 402"/>
                <a:gd name="T21" fmla="*/ 163 h 163"/>
                <a:gd name="T22" fmla="*/ 153 w 402"/>
                <a:gd name="T23" fmla="*/ 163 h 163"/>
                <a:gd name="T24" fmla="*/ 214 w 402"/>
                <a:gd name="T25" fmla="*/ 163 h 163"/>
                <a:gd name="T26" fmla="*/ 362 w 402"/>
                <a:gd name="T27" fmla="*/ 163 h 163"/>
                <a:gd name="T28" fmla="*/ 362 w 402"/>
                <a:gd name="T29" fmla="*/ 163 h 163"/>
                <a:gd name="T30" fmla="*/ 402 w 402"/>
                <a:gd name="T31" fmla="*/ 120 h 163"/>
                <a:gd name="T32" fmla="*/ 359 w 402"/>
                <a:gd name="T33" fmla="*/ 77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2" h="163">
                  <a:moveTo>
                    <a:pt x="359" y="77"/>
                  </a:moveTo>
                  <a:cubicBezTo>
                    <a:pt x="357" y="77"/>
                    <a:pt x="355" y="77"/>
                    <a:pt x="352" y="77"/>
                  </a:cubicBezTo>
                  <a:cubicBezTo>
                    <a:pt x="350" y="34"/>
                    <a:pt x="315" y="0"/>
                    <a:pt x="271" y="0"/>
                  </a:cubicBezTo>
                  <a:cubicBezTo>
                    <a:pt x="233" y="0"/>
                    <a:pt x="202" y="26"/>
                    <a:pt x="192" y="60"/>
                  </a:cubicBezTo>
                  <a:cubicBezTo>
                    <a:pt x="181" y="49"/>
                    <a:pt x="166" y="42"/>
                    <a:pt x="149" y="42"/>
                  </a:cubicBezTo>
                  <a:cubicBezTo>
                    <a:pt x="118" y="42"/>
                    <a:pt x="92" y="66"/>
                    <a:pt x="89" y="97"/>
                  </a:cubicBezTo>
                  <a:cubicBezTo>
                    <a:pt x="79" y="98"/>
                    <a:pt x="69" y="103"/>
                    <a:pt x="61" y="110"/>
                  </a:cubicBezTo>
                  <a:cubicBezTo>
                    <a:pt x="55" y="101"/>
                    <a:pt x="45" y="96"/>
                    <a:pt x="34" y="96"/>
                  </a:cubicBezTo>
                  <a:cubicBezTo>
                    <a:pt x="15" y="96"/>
                    <a:pt x="0" y="111"/>
                    <a:pt x="0" y="129"/>
                  </a:cubicBezTo>
                  <a:cubicBezTo>
                    <a:pt x="0" y="148"/>
                    <a:pt x="15" y="163"/>
                    <a:pt x="34" y="163"/>
                  </a:cubicBezTo>
                  <a:cubicBezTo>
                    <a:pt x="43" y="163"/>
                    <a:pt x="43" y="163"/>
                    <a:pt x="43" y="163"/>
                  </a:cubicBezTo>
                  <a:cubicBezTo>
                    <a:pt x="153" y="163"/>
                    <a:pt x="153" y="163"/>
                    <a:pt x="153" y="163"/>
                  </a:cubicBezTo>
                  <a:cubicBezTo>
                    <a:pt x="214" y="163"/>
                    <a:pt x="214" y="163"/>
                    <a:pt x="214" y="163"/>
                  </a:cubicBezTo>
                  <a:cubicBezTo>
                    <a:pt x="362" y="163"/>
                    <a:pt x="362" y="163"/>
                    <a:pt x="362" y="163"/>
                  </a:cubicBezTo>
                  <a:cubicBezTo>
                    <a:pt x="362" y="163"/>
                    <a:pt x="362" y="163"/>
                    <a:pt x="362" y="163"/>
                  </a:cubicBezTo>
                  <a:cubicBezTo>
                    <a:pt x="384" y="161"/>
                    <a:pt x="402" y="143"/>
                    <a:pt x="402" y="120"/>
                  </a:cubicBezTo>
                  <a:cubicBezTo>
                    <a:pt x="402" y="96"/>
                    <a:pt x="383" y="77"/>
                    <a:pt x="359" y="7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13318296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140" name="Picture 139"/>
          <p:cNvPicPr>
            <a:picLocks noChangeAspect="1"/>
          </p:cNvPicPr>
          <p:nvPr userDrawn="1"/>
        </p:nvPicPr>
        <p:blipFill>
          <a:blip r:embed="rId2"/>
          <a:stretch>
            <a:fillRect/>
          </a:stretch>
        </p:blipFill>
        <p:spPr bwMode="black">
          <a:xfrm>
            <a:off x="448212" y="471692"/>
            <a:ext cx="1454257" cy="304828"/>
          </a:xfrm>
          <a:prstGeom prst="rect">
            <a:avLst/>
          </a:prstGeom>
        </p:spPr>
      </p:pic>
      <p:grpSp>
        <p:nvGrpSpPr>
          <p:cNvPr id="272" name="Group 271"/>
          <p:cNvGrpSpPr/>
          <p:nvPr userDrawn="1"/>
        </p:nvGrpSpPr>
        <p:grpSpPr>
          <a:xfrm>
            <a:off x="6322572" y="3618014"/>
            <a:ext cx="5421215" cy="2769919"/>
            <a:chOff x="6218237" y="3671352"/>
            <a:chExt cx="5529922" cy="2825061"/>
          </a:xfrm>
        </p:grpSpPr>
        <p:sp>
          <p:nvSpPr>
            <p:cNvPr id="273" name="Freeform 345"/>
            <p:cNvSpPr>
              <a:spLocks noEditPoints="1"/>
            </p:cNvSpPr>
            <p:nvPr/>
          </p:nvSpPr>
          <p:spPr bwMode="gray">
            <a:xfrm>
              <a:off x="7047753" y="5602154"/>
              <a:ext cx="809283" cy="809283"/>
            </a:xfrm>
            <a:custGeom>
              <a:avLst/>
              <a:gdLst>
                <a:gd name="T0" fmla="*/ 20 w 93"/>
                <a:gd name="T1" fmla="*/ 23 h 93"/>
                <a:gd name="T2" fmla="*/ 20 w 93"/>
                <a:gd name="T3" fmla="*/ 29 h 93"/>
                <a:gd name="T4" fmla="*/ 13 w 93"/>
                <a:gd name="T5" fmla="*/ 35 h 93"/>
                <a:gd name="T6" fmla="*/ 1 w 93"/>
                <a:gd name="T7" fmla="*/ 37 h 93"/>
                <a:gd name="T8" fmla="*/ 3 w 93"/>
                <a:gd name="T9" fmla="*/ 47 h 93"/>
                <a:gd name="T10" fmla="*/ 15 w 93"/>
                <a:gd name="T11" fmla="*/ 53 h 93"/>
                <a:gd name="T12" fmla="*/ 15 w 93"/>
                <a:gd name="T13" fmla="*/ 63 h 93"/>
                <a:gd name="T14" fmla="*/ 8 w 93"/>
                <a:gd name="T15" fmla="*/ 72 h 93"/>
                <a:gd name="T16" fmla="*/ 16 w 93"/>
                <a:gd name="T17" fmla="*/ 78 h 93"/>
                <a:gd name="T18" fmla="*/ 29 w 93"/>
                <a:gd name="T19" fmla="*/ 74 h 93"/>
                <a:gd name="T20" fmla="*/ 35 w 93"/>
                <a:gd name="T21" fmla="*/ 81 h 93"/>
                <a:gd name="T22" fmla="*/ 37 w 93"/>
                <a:gd name="T23" fmla="*/ 92 h 93"/>
                <a:gd name="T24" fmla="*/ 47 w 93"/>
                <a:gd name="T25" fmla="*/ 90 h 93"/>
                <a:gd name="T26" fmla="*/ 53 w 93"/>
                <a:gd name="T27" fmla="*/ 78 h 93"/>
                <a:gd name="T28" fmla="*/ 57 w 93"/>
                <a:gd name="T29" fmla="*/ 77 h 93"/>
                <a:gd name="T30" fmla="*/ 63 w 93"/>
                <a:gd name="T31" fmla="*/ 79 h 93"/>
                <a:gd name="T32" fmla="*/ 72 w 93"/>
                <a:gd name="T33" fmla="*/ 85 h 93"/>
                <a:gd name="T34" fmla="*/ 78 w 93"/>
                <a:gd name="T35" fmla="*/ 77 h 93"/>
                <a:gd name="T36" fmla="*/ 74 w 93"/>
                <a:gd name="T37" fmla="*/ 65 h 93"/>
                <a:gd name="T38" fmla="*/ 76 w 93"/>
                <a:gd name="T39" fmla="*/ 61 h 93"/>
                <a:gd name="T40" fmla="*/ 81 w 93"/>
                <a:gd name="T41" fmla="*/ 58 h 93"/>
                <a:gd name="T42" fmla="*/ 92 w 93"/>
                <a:gd name="T43" fmla="*/ 56 h 93"/>
                <a:gd name="T44" fmla="*/ 91 w 93"/>
                <a:gd name="T45" fmla="*/ 46 h 93"/>
                <a:gd name="T46" fmla="*/ 79 w 93"/>
                <a:gd name="T47" fmla="*/ 40 h 93"/>
                <a:gd name="T48" fmla="*/ 77 w 93"/>
                <a:gd name="T49" fmla="*/ 36 h 93"/>
                <a:gd name="T50" fmla="*/ 79 w 93"/>
                <a:gd name="T51" fmla="*/ 31 h 93"/>
                <a:gd name="T52" fmla="*/ 85 w 93"/>
                <a:gd name="T53" fmla="*/ 21 h 93"/>
                <a:gd name="T54" fmla="*/ 77 w 93"/>
                <a:gd name="T55" fmla="*/ 15 h 93"/>
                <a:gd name="T56" fmla="*/ 65 w 93"/>
                <a:gd name="T57" fmla="*/ 20 h 93"/>
                <a:gd name="T58" fmla="*/ 61 w 93"/>
                <a:gd name="T59" fmla="*/ 18 h 93"/>
                <a:gd name="T60" fmla="*/ 58 w 93"/>
                <a:gd name="T61" fmla="*/ 13 h 93"/>
                <a:gd name="T62" fmla="*/ 56 w 93"/>
                <a:gd name="T63" fmla="*/ 1 h 93"/>
                <a:gd name="T64" fmla="*/ 46 w 93"/>
                <a:gd name="T65" fmla="*/ 3 h 93"/>
                <a:gd name="T66" fmla="*/ 40 w 93"/>
                <a:gd name="T67" fmla="*/ 15 h 93"/>
                <a:gd name="T68" fmla="*/ 36 w 93"/>
                <a:gd name="T69" fmla="*/ 16 h 93"/>
                <a:gd name="T70" fmla="*/ 31 w 93"/>
                <a:gd name="T71" fmla="*/ 14 h 93"/>
                <a:gd name="T72" fmla="*/ 21 w 93"/>
                <a:gd name="T73" fmla="*/ 8 h 93"/>
                <a:gd name="T74" fmla="*/ 15 w 93"/>
                <a:gd name="T75" fmla="*/ 16 h 93"/>
                <a:gd name="T76" fmla="*/ 57 w 93"/>
                <a:gd name="T77" fmla="*/ 60 h 93"/>
                <a:gd name="T78" fmla="*/ 36 w 93"/>
                <a:gd name="T79" fmla="*/ 3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93">
                  <a:moveTo>
                    <a:pt x="15" y="16"/>
                  </a:moveTo>
                  <a:cubicBezTo>
                    <a:pt x="20" y="23"/>
                    <a:pt x="20" y="23"/>
                    <a:pt x="20" y="23"/>
                  </a:cubicBezTo>
                  <a:cubicBezTo>
                    <a:pt x="21" y="26"/>
                    <a:pt x="21" y="27"/>
                    <a:pt x="20" y="29"/>
                  </a:cubicBezTo>
                  <a:cubicBezTo>
                    <a:pt x="20" y="29"/>
                    <a:pt x="20" y="29"/>
                    <a:pt x="20" y="29"/>
                  </a:cubicBezTo>
                  <a:cubicBezTo>
                    <a:pt x="19" y="30"/>
                    <a:pt x="18" y="31"/>
                    <a:pt x="18" y="32"/>
                  </a:cubicBezTo>
                  <a:cubicBezTo>
                    <a:pt x="17" y="34"/>
                    <a:pt x="16" y="35"/>
                    <a:pt x="13" y="35"/>
                  </a:cubicBezTo>
                  <a:cubicBezTo>
                    <a:pt x="4" y="35"/>
                    <a:pt x="4" y="35"/>
                    <a:pt x="4" y="35"/>
                  </a:cubicBezTo>
                  <a:cubicBezTo>
                    <a:pt x="3" y="35"/>
                    <a:pt x="2" y="36"/>
                    <a:pt x="1" y="37"/>
                  </a:cubicBezTo>
                  <a:cubicBezTo>
                    <a:pt x="1" y="44"/>
                    <a:pt x="1" y="44"/>
                    <a:pt x="1" y="44"/>
                  </a:cubicBezTo>
                  <a:cubicBezTo>
                    <a:pt x="0" y="45"/>
                    <a:pt x="1" y="47"/>
                    <a:pt x="3" y="47"/>
                  </a:cubicBezTo>
                  <a:cubicBezTo>
                    <a:pt x="11" y="49"/>
                    <a:pt x="11" y="49"/>
                    <a:pt x="11" y="49"/>
                  </a:cubicBezTo>
                  <a:cubicBezTo>
                    <a:pt x="14" y="50"/>
                    <a:pt x="15" y="51"/>
                    <a:pt x="15" y="53"/>
                  </a:cubicBezTo>
                  <a:cubicBezTo>
                    <a:pt x="15" y="54"/>
                    <a:pt x="16" y="56"/>
                    <a:pt x="16" y="58"/>
                  </a:cubicBezTo>
                  <a:cubicBezTo>
                    <a:pt x="17" y="59"/>
                    <a:pt x="16" y="61"/>
                    <a:pt x="15" y="63"/>
                  </a:cubicBezTo>
                  <a:cubicBezTo>
                    <a:pt x="9" y="68"/>
                    <a:pt x="9" y="68"/>
                    <a:pt x="9" y="68"/>
                  </a:cubicBezTo>
                  <a:cubicBezTo>
                    <a:pt x="7" y="69"/>
                    <a:pt x="7" y="71"/>
                    <a:pt x="8" y="72"/>
                  </a:cubicBezTo>
                  <a:cubicBezTo>
                    <a:pt x="12" y="78"/>
                    <a:pt x="12" y="78"/>
                    <a:pt x="12" y="78"/>
                  </a:cubicBezTo>
                  <a:cubicBezTo>
                    <a:pt x="13" y="78"/>
                    <a:pt x="15" y="79"/>
                    <a:pt x="16" y="78"/>
                  </a:cubicBezTo>
                  <a:cubicBezTo>
                    <a:pt x="23" y="74"/>
                    <a:pt x="23" y="74"/>
                    <a:pt x="23" y="74"/>
                  </a:cubicBezTo>
                  <a:cubicBezTo>
                    <a:pt x="26" y="72"/>
                    <a:pt x="27" y="73"/>
                    <a:pt x="29" y="74"/>
                  </a:cubicBezTo>
                  <a:cubicBezTo>
                    <a:pt x="30" y="74"/>
                    <a:pt x="31" y="75"/>
                    <a:pt x="33" y="76"/>
                  </a:cubicBezTo>
                  <a:cubicBezTo>
                    <a:pt x="34" y="76"/>
                    <a:pt x="35" y="78"/>
                    <a:pt x="35" y="81"/>
                  </a:cubicBezTo>
                  <a:cubicBezTo>
                    <a:pt x="35" y="89"/>
                    <a:pt x="35" y="89"/>
                    <a:pt x="35" y="89"/>
                  </a:cubicBezTo>
                  <a:cubicBezTo>
                    <a:pt x="35" y="91"/>
                    <a:pt x="36" y="92"/>
                    <a:pt x="37" y="92"/>
                  </a:cubicBezTo>
                  <a:cubicBezTo>
                    <a:pt x="44" y="93"/>
                    <a:pt x="44" y="93"/>
                    <a:pt x="44" y="93"/>
                  </a:cubicBezTo>
                  <a:cubicBezTo>
                    <a:pt x="45" y="93"/>
                    <a:pt x="47" y="92"/>
                    <a:pt x="47" y="90"/>
                  </a:cubicBezTo>
                  <a:cubicBezTo>
                    <a:pt x="49" y="83"/>
                    <a:pt x="49" y="83"/>
                    <a:pt x="49" y="83"/>
                  </a:cubicBezTo>
                  <a:cubicBezTo>
                    <a:pt x="50" y="80"/>
                    <a:pt x="51" y="79"/>
                    <a:pt x="53" y="78"/>
                  </a:cubicBezTo>
                  <a:cubicBezTo>
                    <a:pt x="53" y="78"/>
                    <a:pt x="53" y="78"/>
                    <a:pt x="53" y="78"/>
                  </a:cubicBezTo>
                  <a:cubicBezTo>
                    <a:pt x="55" y="78"/>
                    <a:pt x="56" y="78"/>
                    <a:pt x="57" y="77"/>
                  </a:cubicBezTo>
                  <a:cubicBezTo>
                    <a:pt x="57" y="77"/>
                    <a:pt x="57" y="77"/>
                    <a:pt x="57" y="77"/>
                  </a:cubicBezTo>
                  <a:cubicBezTo>
                    <a:pt x="59" y="77"/>
                    <a:pt x="61" y="77"/>
                    <a:pt x="63" y="79"/>
                  </a:cubicBezTo>
                  <a:cubicBezTo>
                    <a:pt x="68" y="85"/>
                    <a:pt x="68" y="85"/>
                    <a:pt x="68" y="85"/>
                  </a:cubicBezTo>
                  <a:cubicBezTo>
                    <a:pt x="70" y="86"/>
                    <a:pt x="71" y="86"/>
                    <a:pt x="72" y="85"/>
                  </a:cubicBezTo>
                  <a:cubicBezTo>
                    <a:pt x="78" y="81"/>
                    <a:pt x="78" y="81"/>
                    <a:pt x="78" y="81"/>
                  </a:cubicBezTo>
                  <a:cubicBezTo>
                    <a:pt x="78" y="80"/>
                    <a:pt x="79" y="79"/>
                    <a:pt x="78" y="77"/>
                  </a:cubicBezTo>
                  <a:cubicBezTo>
                    <a:pt x="74" y="70"/>
                    <a:pt x="74" y="70"/>
                    <a:pt x="74" y="70"/>
                  </a:cubicBezTo>
                  <a:cubicBezTo>
                    <a:pt x="72" y="68"/>
                    <a:pt x="73" y="66"/>
                    <a:pt x="74" y="65"/>
                  </a:cubicBezTo>
                  <a:cubicBezTo>
                    <a:pt x="74" y="64"/>
                    <a:pt x="74" y="64"/>
                    <a:pt x="74" y="64"/>
                  </a:cubicBezTo>
                  <a:cubicBezTo>
                    <a:pt x="75" y="63"/>
                    <a:pt x="75" y="62"/>
                    <a:pt x="76" y="61"/>
                  </a:cubicBezTo>
                  <a:cubicBezTo>
                    <a:pt x="76" y="61"/>
                    <a:pt x="76" y="61"/>
                    <a:pt x="76" y="61"/>
                  </a:cubicBezTo>
                  <a:cubicBezTo>
                    <a:pt x="77" y="59"/>
                    <a:pt x="78" y="58"/>
                    <a:pt x="81" y="58"/>
                  </a:cubicBezTo>
                  <a:cubicBezTo>
                    <a:pt x="89" y="58"/>
                    <a:pt x="89" y="58"/>
                    <a:pt x="89" y="58"/>
                  </a:cubicBezTo>
                  <a:cubicBezTo>
                    <a:pt x="91" y="58"/>
                    <a:pt x="92" y="57"/>
                    <a:pt x="92" y="56"/>
                  </a:cubicBezTo>
                  <a:cubicBezTo>
                    <a:pt x="93" y="49"/>
                    <a:pt x="93" y="49"/>
                    <a:pt x="93" y="49"/>
                  </a:cubicBezTo>
                  <a:cubicBezTo>
                    <a:pt x="93" y="48"/>
                    <a:pt x="92" y="47"/>
                    <a:pt x="91" y="46"/>
                  </a:cubicBezTo>
                  <a:cubicBezTo>
                    <a:pt x="83" y="44"/>
                    <a:pt x="83" y="44"/>
                    <a:pt x="83" y="44"/>
                  </a:cubicBezTo>
                  <a:cubicBezTo>
                    <a:pt x="80" y="43"/>
                    <a:pt x="79" y="42"/>
                    <a:pt x="79" y="40"/>
                  </a:cubicBezTo>
                  <a:cubicBezTo>
                    <a:pt x="79" y="40"/>
                    <a:pt x="79" y="40"/>
                    <a:pt x="79" y="40"/>
                  </a:cubicBezTo>
                  <a:cubicBezTo>
                    <a:pt x="78" y="39"/>
                    <a:pt x="78" y="38"/>
                    <a:pt x="77" y="36"/>
                  </a:cubicBezTo>
                  <a:cubicBezTo>
                    <a:pt x="77" y="36"/>
                    <a:pt x="77" y="36"/>
                    <a:pt x="77" y="36"/>
                  </a:cubicBezTo>
                  <a:cubicBezTo>
                    <a:pt x="77" y="34"/>
                    <a:pt x="77" y="33"/>
                    <a:pt x="79" y="31"/>
                  </a:cubicBezTo>
                  <a:cubicBezTo>
                    <a:pt x="85" y="25"/>
                    <a:pt x="85" y="25"/>
                    <a:pt x="85" y="25"/>
                  </a:cubicBezTo>
                  <a:cubicBezTo>
                    <a:pt x="86" y="24"/>
                    <a:pt x="86" y="22"/>
                    <a:pt x="85" y="21"/>
                  </a:cubicBezTo>
                  <a:cubicBezTo>
                    <a:pt x="81" y="16"/>
                    <a:pt x="81" y="16"/>
                    <a:pt x="81" y="16"/>
                  </a:cubicBezTo>
                  <a:cubicBezTo>
                    <a:pt x="81" y="15"/>
                    <a:pt x="79" y="14"/>
                    <a:pt x="77" y="15"/>
                  </a:cubicBezTo>
                  <a:cubicBezTo>
                    <a:pt x="71" y="20"/>
                    <a:pt x="71" y="20"/>
                    <a:pt x="71" y="20"/>
                  </a:cubicBezTo>
                  <a:cubicBezTo>
                    <a:pt x="68" y="21"/>
                    <a:pt x="66" y="21"/>
                    <a:pt x="65" y="20"/>
                  </a:cubicBezTo>
                  <a:cubicBezTo>
                    <a:pt x="65" y="20"/>
                    <a:pt x="65" y="20"/>
                    <a:pt x="65" y="20"/>
                  </a:cubicBezTo>
                  <a:cubicBezTo>
                    <a:pt x="63" y="19"/>
                    <a:pt x="62" y="18"/>
                    <a:pt x="61" y="18"/>
                  </a:cubicBezTo>
                  <a:cubicBezTo>
                    <a:pt x="61" y="17"/>
                    <a:pt x="61" y="17"/>
                    <a:pt x="61" y="17"/>
                  </a:cubicBezTo>
                  <a:cubicBezTo>
                    <a:pt x="59" y="17"/>
                    <a:pt x="58" y="16"/>
                    <a:pt x="58" y="13"/>
                  </a:cubicBezTo>
                  <a:cubicBezTo>
                    <a:pt x="58" y="4"/>
                    <a:pt x="58" y="4"/>
                    <a:pt x="58" y="4"/>
                  </a:cubicBezTo>
                  <a:cubicBezTo>
                    <a:pt x="59" y="3"/>
                    <a:pt x="57" y="1"/>
                    <a:pt x="56" y="1"/>
                  </a:cubicBezTo>
                  <a:cubicBezTo>
                    <a:pt x="49" y="0"/>
                    <a:pt x="49" y="0"/>
                    <a:pt x="49" y="0"/>
                  </a:cubicBezTo>
                  <a:cubicBezTo>
                    <a:pt x="48" y="0"/>
                    <a:pt x="47" y="1"/>
                    <a:pt x="46" y="3"/>
                  </a:cubicBezTo>
                  <a:cubicBezTo>
                    <a:pt x="44" y="11"/>
                    <a:pt x="44" y="11"/>
                    <a:pt x="44" y="11"/>
                  </a:cubicBezTo>
                  <a:cubicBezTo>
                    <a:pt x="44" y="14"/>
                    <a:pt x="42" y="15"/>
                    <a:pt x="40" y="15"/>
                  </a:cubicBezTo>
                  <a:cubicBezTo>
                    <a:pt x="40" y="15"/>
                    <a:pt x="40" y="15"/>
                    <a:pt x="40" y="15"/>
                  </a:cubicBezTo>
                  <a:cubicBezTo>
                    <a:pt x="39" y="15"/>
                    <a:pt x="38" y="15"/>
                    <a:pt x="36" y="16"/>
                  </a:cubicBezTo>
                  <a:cubicBezTo>
                    <a:pt x="36" y="16"/>
                    <a:pt x="36" y="16"/>
                    <a:pt x="36" y="16"/>
                  </a:cubicBezTo>
                  <a:cubicBezTo>
                    <a:pt x="35" y="17"/>
                    <a:pt x="33" y="17"/>
                    <a:pt x="31" y="14"/>
                  </a:cubicBezTo>
                  <a:cubicBezTo>
                    <a:pt x="25" y="8"/>
                    <a:pt x="25" y="8"/>
                    <a:pt x="25" y="8"/>
                  </a:cubicBezTo>
                  <a:cubicBezTo>
                    <a:pt x="24" y="7"/>
                    <a:pt x="22" y="7"/>
                    <a:pt x="21" y="8"/>
                  </a:cubicBezTo>
                  <a:cubicBezTo>
                    <a:pt x="16" y="12"/>
                    <a:pt x="16" y="12"/>
                    <a:pt x="16" y="12"/>
                  </a:cubicBezTo>
                  <a:cubicBezTo>
                    <a:pt x="15" y="13"/>
                    <a:pt x="15" y="15"/>
                    <a:pt x="15" y="16"/>
                  </a:cubicBezTo>
                  <a:close/>
                  <a:moveTo>
                    <a:pt x="60" y="36"/>
                  </a:moveTo>
                  <a:cubicBezTo>
                    <a:pt x="66" y="44"/>
                    <a:pt x="65" y="54"/>
                    <a:pt x="57" y="60"/>
                  </a:cubicBezTo>
                  <a:cubicBezTo>
                    <a:pt x="50" y="66"/>
                    <a:pt x="39" y="64"/>
                    <a:pt x="33" y="57"/>
                  </a:cubicBezTo>
                  <a:cubicBezTo>
                    <a:pt x="28" y="50"/>
                    <a:pt x="29" y="39"/>
                    <a:pt x="36" y="33"/>
                  </a:cubicBezTo>
                  <a:cubicBezTo>
                    <a:pt x="44" y="27"/>
                    <a:pt x="54" y="29"/>
                    <a:pt x="60" y="36"/>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4" name="Freeform 346"/>
            <p:cNvSpPr>
              <a:spLocks noEditPoints="1"/>
            </p:cNvSpPr>
            <p:nvPr/>
          </p:nvSpPr>
          <p:spPr bwMode="gray">
            <a:xfrm>
              <a:off x="6218237" y="5525273"/>
              <a:ext cx="845702" cy="841656"/>
            </a:xfrm>
            <a:custGeom>
              <a:avLst/>
              <a:gdLst>
                <a:gd name="T0" fmla="*/ 95 w 97"/>
                <a:gd name="T1" fmla="*/ 58 h 97"/>
                <a:gd name="T2" fmla="*/ 89 w 97"/>
                <a:gd name="T3" fmla="*/ 50 h 97"/>
                <a:gd name="T4" fmla="*/ 96 w 97"/>
                <a:gd name="T5" fmla="*/ 42 h 97"/>
                <a:gd name="T6" fmla="*/ 89 w 97"/>
                <a:gd name="T7" fmla="*/ 37 h 97"/>
                <a:gd name="T8" fmla="*/ 87 w 97"/>
                <a:gd name="T9" fmla="*/ 30 h 97"/>
                <a:gd name="T10" fmla="*/ 88 w 97"/>
                <a:gd name="T11" fmla="*/ 22 h 97"/>
                <a:gd name="T12" fmla="*/ 78 w 97"/>
                <a:gd name="T13" fmla="*/ 21 h 97"/>
                <a:gd name="T14" fmla="*/ 78 w 97"/>
                <a:gd name="T15" fmla="*/ 11 h 97"/>
                <a:gd name="T16" fmla="*/ 69 w 97"/>
                <a:gd name="T17" fmla="*/ 11 h 97"/>
                <a:gd name="T18" fmla="*/ 63 w 97"/>
                <a:gd name="T19" fmla="*/ 8 h 97"/>
                <a:gd name="T20" fmla="*/ 58 w 97"/>
                <a:gd name="T21" fmla="*/ 1 h 97"/>
                <a:gd name="T22" fmla="*/ 50 w 97"/>
                <a:gd name="T23" fmla="*/ 8 h 97"/>
                <a:gd name="T24" fmla="*/ 43 w 97"/>
                <a:gd name="T25" fmla="*/ 1 h 97"/>
                <a:gd name="T26" fmla="*/ 37 w 97"/>
                <a:gd name="T27" fmla="*/ 7 h 97"/>
                <a:gd name="T28" fmla="*/ 31 w 97"/>
                <a:gd name="T29" fmla="*/ 10 h 97"/>
                <a:gd name="T30" fmla="*/ 22 w 97"/>
                <a:gd name="T31" fmla="*/ 9 h 97"/>
                <a:gd name="T32" fmla="*/ 22 w 97"/>
                <a:gd name="T33" fmla="*/ 19 h 97"/>
                <a:gd name="T34" fmla="*/ 11 w 97"/>
                <a:gd name="T35" fmla="*/ 19 h 97"/>
                <a:gd name="T36" fmla="*/ 11 w 97"/>
                <a:gd name="T37" fmla="*/ 28 h 97"/>
                <a:gd name="T38" fmla="*/ 9 w 97"/>
                <a:gd name="T39" fmla="*/ 34 h 97"/>
                <a:gd name="T40" fmla="*/ 2 w 97"/>
                <a:gd name="T41" fmla="*/ 39 h 97"/>
                <a:gd name="T42" fmla="*/ 9 w 97"/>
                <a:gd name="T43" fmla="*/ 46 h 97"/>
                <a:gd name="T44" fmla="*/ 1 w 97"/>
                <a:gd name="T45" fmla="*/ 54 h 97"/>
                <a:gd name="T46" fmla="*/ 8 w 97"/>
                <a:gd name="T47" fmla="*/ 60 h 97"/>
                <a:gd name="T48" fmla="*/ 10 w 97"/>
                <a:gd name="T49" fmla="*/ 66 h 97"/>
                <a:gd name="T50" fmla="*/ 9 w 97"/>
                <a:gd name="T51" fmla="*/ 75 h 97"/>
                <a:gd name="T52" fmla="*/ 19 w 97"/>
                <a:gd name="T53" fmla="*/ 75 h 97"/>
                <a:gd name="T54" fmla="*/ 19 w 97"/>
                <a:gd name="T55" fmla="*/ 86 h 97"/>
                <a:gd name="T56" fmla="*/ 28 w 97"/>
                <a:gd name="T57" fmla="*/ 86 h 97"/>
                <a:gd name="T58" fmla="*/ 34 w 97"/>
                <a:gd name="T59" fmla="*/ 88 h 97"/>
                <a:gd name="T60" fmla="*/ 39 w 97"/>
                <a:gd name="T61" fmla="*/ 95 h 97"/>
                <a:gd name="T62" fmla="*/ 47 w 97"/>
                <a:gd name="T63" fmla="*/ 88 h 97"/>
                <a:gd name="T64" fmla="*/ 55 w 97"/>
                <a:gd name="T65" fmla="*/ 96 h 97"/>
                <a:gd name="T66" fmla="*/ 60 w 97"/>
                <a:gd name="T67" fmla="*/ 89 h 97"/>
                <a:gd name="T68" fmla="*/ 66 w 97"/>
                <a:gd name="T69" fmla="*/ 87 h 97"/>
                <a:gd name="T70" fmla="*/ 75 w 97"/>
                <a:gd name="T71" fmla="*/ 88 h 97"/>
                <a:gd name="T72" fmla="*/ 76 w 97"/>
                <a:gd name="T73" fmla="*/ 78 h 97"/>
                <a:gd name="T74" fmla="*/ 86 w 97"/>
                <a:gd name="T75" fmla="*/ 78 h 97"/>
                <a:gd name="T76" fmla="*/ 86 w 97"/>
                <a:gd name="T77" fmla="*/ 69 h 97"/>
                <a:gd name="T78" fmla="*/ 89 w 97"/>
                <a:gd name="T79" fmla="*/ 63 h 97"/>
                <a:gd name="T80" fmla="*/ 57 w 97"/>
                <a:gd name="T81" fmla="*/ 47 h 97"/>
                <a:gd name="T82" fmla="*/ 40 w 97"/>
                <a:gd name="T83" fmla="*/ 50 h 97"/>
                <a:gd name="T84" fmla="*/ 57 w 97"/>
                <a:gd name="T85" fmla="*/ 4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7" h="97">
                  <a:moveTo>
                    <a:pt x="95" y="61"/>
                  </a:moveTo>
                  <a:cubicBezTo>
                    <a:pt x="96" y="60"/>
                    <a:pt x="97" y="59"/>
                    <a:pt x="95" y="58"/>
                  </a:cubicBezTo>
                  <a:cubicBezTo>
                    <a:pt x="91" y="53"/>
                    <a:pt x="91" y="53"/>
                    <a:pt x="91" y="53"/>
                  </a:cubicBezTo>
                  <a:cubicBezTo>
                    <a:pt x="90" y="52"/>
                    <a:pt x="89" y="51"/>
                    <a:pt x="89" y="50"/>
                  </a:cubicBezTo>
                  <a:cubicBezTo>
                    <a:pt x="89" y="50"/>
                    <a:pt x="90" y="48"/>
                    <a:pt x="91" y="47"/>
                  </a:cubicBezTo>
                  <a:cubicBezTo>
                    <a:pt x="96" y="42"/>
                    <a:pt x="96" y="42"/>
                    <a:pt x="96" y="42"/>
                  </a:cubicBezTo>
                  <a:cubicBezTo>
                    <a:pt x="97" y="41"/>
                    <a:pt x="97" y="40"/>
                    <a:pt x="95" y="39"/>
                  </a:cubicBezTo>
                  <a:cubicBezTo>
                    <a:pt x="89" y="37"/>
                    <a:pt x="89" y="37"/>
                    <a:pt x="89" y="37"/>
                  </a:cubicBezTo>
                  <a:cubicBezTo>
                    <a:pt x="88" y="36"/>
                    <a:pt x="86" y="35"/>
                    <a:pt x="86" y="35"/>
                  </a:cubicBezTo>
                  <a:cubicBezTo>
                    <a:pt x="86" y="34"/>
                    <a:pt x="86" y="32"/>
                    <a:pt x="87" y="30"/>
                  </a:cubicBezTo>
                  <a:cubicBezTo>
                    <a:pt x="90" y="25"/>
                    <a:pt x="90" y="25"/>
                    <a:pt x="90" y="25"/>
                  </a:cubicBezTo>
                  <a:cubicBezTo>
                    <a:pt x="91" y="23"/>
                    <a:pt x="90" y="22"/>
                    <a:pt x="88" y="22"/>
                  </a:cubicBezTo>
                  <a:cubicBezTo>
                    <a:pt x="82" y="22"/>
                    <a:pt x="82" y="22"/>
                    <a:pt x="82" y="22"/>
                  </a:cubicBezTo>
                  <a:cubicBezTo>
                    <a:pt x="80" y="22"/>
                    <a:pt x="78" y="22"/>
                    <a:pt x="78" y="21"/>
                  </a:cubicBezTo>
                  <a:cubicBezTo>
                    <a:pt x="78" y="21"/>
                    <a:pt x="77" y="19"/>
                    <a:pt x="77" y="17"/>
                  </a:cubicBezTo>
                  <a:cubicBezTo>
                    <a:pt x="78" y="11"/>
                    <a:pt x="78" y="11"/>
                    <a:pt x="78" y="11"/>
                  </a:cubicBezTo>
                  <a:cubicBezTo>
                    <a:pt x="78" y="9"/>
                    <a:pt x="77" y="8"/>
                    <a:pt x="75" y="9"/>
                  </a:cubicBezTo>
                  <a:cubicBezTo>
                    <a:pt x="69" y="11"/>
                    <a:pt x="69" y="11"/>
                    <a:pt x="69" y="11"/>
                  </a:cubicBezTo>
                  <a:cubicBezTo>
                    <a:pt x="68" y="12"/>
                    <a:pt x="66" y="12"/>
                    <a:pt x="66" y="12"/>
                  </a:cubicBezTo>
                  <a:cubicBezTo>
                    <a:pt x="65" y="12"/>
                    <a:pt x="64" y="10"/>
                    <a:pt x="63" y="8"/>
                  </a:cubicBezTo>
                  <a:cubicBezTo>
                    <a:pt x="61" y="2"/>
                    <a:pt x="61" y="2"/>
                    <a:pt x="61" y="2"/>
                  </a:cubicBezTo>
                  <a:cubicBezTo>
                    <a:pt x="61" y="1"/>
                    <a:pt x="59" y="0"/>
                    <a:pt x="58" y="1"/>
                  </a:cubicBezTo>
                  <a:cubicBezTo>
                    <a:pt x="53" y="6"/>
                    <a:pt x="53" y="6"/>
                    <a:pt x="53" y="6"/>
                  </a:cubicBezTo>
                  <a:cubicBezTo>
                    <a:pt x="52" y="7"/>
                    <a:pt x="51" y="8"/>
                    <a:pt x="50" y="8"/>
                  </a:cubicBezTo>
                  <a:cubicBezTo>
                    <a:pt x="50" y="8"/>
                    <a:pt x="48" y="7"/>
                    <a:pt x="47" y="6"/>
                  </a:cubicBezTo>
                  <a:cubicBezTo>
                    <a:pt x="43" y="1"/>
                    <a:pt x="43" y="1"/>
                    <a:pt x="43" y="1"/>
                  </a:cubicBezTo>
                  <a:cubicBezTo>
                    <a:pt x="41" y="0"/>
                    <a:pt x="40" y="0"/>
                    <a:pt x="39" y="1"/>
                  </a:cubicBezTo>
                  <a:cubicBezTo>
                    <a:pt x="37" y="7"/>
                    <a:pt x="37" y="7"/>
                    <a:pt x="37" y="7"/>
                  </a:cubicBezTo>
                  <a:cubicBezTo>
                    <a:pt x="36" y="9"/>
                    <a:pt x="35" y="11"/>
                    <a:pt x="35" y="11"/>
                  </a:cubicBezTo>
                  <a:cubicBezTo>
                    <a:pt x="35" y="11"/>
                    <a:pt x="32" y="10"/>
                    <a:pt x="31" y="10"/>
                  </a:cubicBezTo>
                  <a:cubicBezTo>
                    <a:pt x="25" y="7"/>
                    <a:pt x="25" y="7"/>
                    <a:pt x="25" y="7"/>
                  </a:cubicBezTo>
                  <a:cubicBezTo>
                    <a:pt x="23" y="6"/>
                    <a:pt x="22" y="7"/>
                    <a:pt x="22" y="9"/>
                  </a:cubicBezTo>
                  <a:cubicBezTo>
                    <a:pt x="22" y="15"/>
                    <a:pt x="22" y="15"/>
                    <a:pt x="22" y="15"/>
                  </a:cubicBezTo>
                  <a:cubicBezTo>
                    <a:pt x="22" y="17"/>
                    <a:pt x="22" y="18"/>
                    <a:pt x="22" y="19"/>
                  </a:cubicBezTo>
                  <a:cubicBezTo>
                    <a:pt x="21" y="19"/>
                    <a:pt x="19" y="20"/>
                    <a:pt x="17" y="19"/>
                  </a:cubicBezTo>
                  <a:cubicBezTo>
                    <a:pt x="11" y="19"/>
                    <a:pt x="11" y="19"/>
                    <a:pt x="11" y="19"/>
                  </a:cubicBezTo>
                  <a:cubicBezTo>
                    <a:pt x="9" y="19"/>
                    <a:pt x="8" y="20"/>
                    <a:pt x="9" y="22"/>
                  </a:cubicBezTo>
                  <a:cubicBezTo>
                    <a:pt x="11" y="28"/>
                    <a:pt x="11" y="28"/>
                    <a:pt x="11" y="28"/>
                  </a:cubicBezTo>
                  <a:cubicBezTo>
                    <a:pt x="12" y="29"/>
                    <a:pt x="12" y="31"/>
                    <a:pt x="12" y="31"/>
                  </a:cubicBezTo>
                  <a:cubicBezTo>
                    <a:pt x="12" y="32"/>
                    <a:pt x="10" y="33"/>
                    <a:pt x="9" y="34"/>
                  </a:cubicBezTo>
                  <a:cubicBezTo>
                    <a:pt x="3" y="36"/>
                    <a:pt x="3" y="36"/>
                    <a:pt x="3" y="36"/>
                  </a:cubicBezTo>
                  <a:cubicBezTo>
                    <a:pt x="1" y="36"/>
                    <a:pt x="0" y="38"/>
                    <a:pt x="2" y="39"/>
                  </a:cubicBezTo>
                  <a:cubicBezTo>
                    <a:pt x="6" y="43"/>
                    <a:pt x="6" y="43"/>
                    <a:pt x="6" y="43"/>
                  </a:cubicBezTo>
                  <a:cubicBezTo>
                    <a:pt x="8" y="45"/>
                    <a:pt x="9" y="46"/>
                    <a:pt x="9" y="46"/>
                  </a:cubicBezTo>
                  <a:cubicBezTo>
                    <a:pt x="9" y="47"/>
                    <a:pt x="7" y="49"/>
                    <a:pt x="6" y="50"/>
                  </a:cubicBezTo>
                  <a:cubicBezTo>
                    <a:pt x="1" y="54"/>
                    <a:pt x="1" y="54"/>
                    <a:pt x="1" y="54"/>
                  </a:cubicBezTo>
                  <a:cubicBezTo>
                    <a:pt x="0" y="55"/>
                    <a:pt x="0" y="57"/>
                    <a:pt x="2" y="58"/>
                  </a:cubicBezTo>
                  <a:cubicBezTo>
                    <a:pt x="8" y="60"/>
                    <a:pt x="8" y="60"/>
                    <a:pt x="8" y="60"/>
                  </a:cubicBezTo>
                  <a:cubicBezTo>
                    <a:pt x="9" y="61"/>
                    <a:pt x="11" y="62"/>
                    <a:pt x="11" y="62"/>
                  </a:cubicBezTo>
                  <a:cubicBezTo>
                    <a:pt x="11" y="62"/>
                    <a:pt x="11" y="65"/>
                    <a:pt x="10" y="66"/>
                  </a:cubicBezTo>
                  <a:cubicBezTo>
                    <a:pt x="7" y="72"/>
                    <a:pt x="7" y="72"/>
                    <a:pt x="7" y="72"/>
                  </a:cubicBezTo>
                  <a:cubicBezTo>
                    <a:pt x="6" y="73"/>
                    <a:pt x="7" y="75"/>
                    <a:pt x="9" y="75"/>
                  </a:cubicBezTo>
                  <a:cubicBezTo>
                    <a:pt x="15" y="75"/>
                    <a:pt x="15" y="75"/>
                    <a:pt x="15" y="75"/>
                  </a:cubicBezTo>
                  <a:cubicBezTo>
                    <a:pt x="17" y="75"/>
                    <a:pt x="19" y="75"/>
                    <a:pt x="19" y="75"/>
                  </a:cubicBezTo>
                  <a:cubicBezTo>
                    <a:pt x="19" y="76"/>
                    <a:pt x="20" y="78"/>
                    <a:pt x="20" y="80"/>
                  </a:cubicBezTo>
                  <a:cubicBezTo>
                    <a:pt x="19" y="86"/>
                    <a:pt x="19" y="86"/>
                    <a:pt x="19" y="86"/>
                  </a:cubicBezTo>
                  <a:cubicBezTo>
                    <a:pt x="19" y="88"/>
                    <a:pt x="20" y="89"/>
                    <a:pt x="22" y="88"/>
                  </a:cubicBezTo>
                  <a:cubicBezTo>
                    <a:pt x="28" y="86"/>
                    <a:pt x="28" y="86"/>
                    <a:pt x="28" y="86"/>
                  </a:cubicBezTo>
                  <a:cubicBezTo>
                    <a:pt x="30" y="85"/>
                    <a:pt x="31" y="84"/>
                    <a:pt x="32" y="85"/>
                  </a:cubicBezTo>
                  <a:cubicBezTo>
                    <a:pt x="32" y="85"/>
                    <a:pt x="33" y="87"/>
                    <a:pt x="34" y="88"/>
                  </a:cubicBezTo>
                  <a:cubicBezTo>
                    <a:pt x="36" y="94"/>
                    <a:pt x="36" y="94"/>
                    <a:pt x="36" y="94"/>
                  </a:cubicBezTo>
                  <a:cubicBezTo>
                    <a:pt x="36" y="96"/>
                    <a:pt x="38" y="96"/>
                    <a:pt x="39" y="95"/>
                  </a:cubicBezTo>
                  <a:cubicBezTo>
                    <a:pt x="44" y="91"/>
                    <a:pt x="44" y="91"/>
                    <a:pt x="44" y="91"/>
                  </a:cubicBezTo>
                  <a:cubicBezTo>
                    <a:pt x="45" y="89"/>
                    <a:pt x="46" y="88"/>
                    <a:pt x="47" y="88"/>
                  </a:cubicBezTo>
                  <a:cubicBezTo>
                    <a:pt x="47" y="88"/>
                    <a:pt x="49" y="89"/>
                    <a:pt x="50" y="91"/>
                  </a:cubicBezTo>
                  <a:cubicBezTo>
                    <a:pt x="55" y="96"/>
                    <a:pt x="55" y="96"/>
                    <a:pt x="55" y="96"/>
                  </a:cubicBezTo>
                  <a:cubicBezTo>
                    <a:pt x="56" y="97"/>
                    <a:pt x="57" y="97"/>
                    <a:pt x="58" y="95"/>
                  </a:cubicBezTo>
                  <a:cubicBezTo>
                    <a:pt x="60" y="89"/>
                    <a:pt x="60" y="89"/>
                    <a:pt x="60" y="89"/>
                  </a:cubicBezTo>
                  <a:cubicBezTo>
                    <a:pt x="61" y="88"/>
                    <a:pt x="62" y="86"/>
                    <a:pt x="62" y="86"/>
                  </a:cubicBezTo>
                  <a:cubicBezTo>
                    <a:pt x="63" y="86"/>
                    <a:pt x="65" y="86"/>
                    <a:pt x="66" y="87"/>
                  </a:cubicBezTo>
                  <a:cubicBezTo>
                    <a:pt x="72" y="90"/>
                    <a:pt x="72" y="90"/>
                    <a:pt x="72" y="90"/>
                  </a:cubicBezTo>
                  <a:cubicBezTo>
                    <a:pt x="74" y="91"/>
                    <a:pt x="75" y="90"/>
                    <a:pt x="75" y="88"/>
                  </a:cubicBezTo>
                  <a:cubicBezTo>
                    <a:pt x="75" y="82"/>
                    <a:pt x="75" y="82"/>
                    <a:pt x="75" y="82"/>
                  </a:cubicBezTo>
                  <a:cubicBezTo>
                    <a:pt x="75" y="80"/>
                    <a:pt x="75" y="78"/>
                    <a:pt x="76" y="78"/>
                  </a:cubicBezTo>
                  <a:cubicBezTo>
                    <a:pt x="76" y="78"/>
                    <a:pt x="78" y="77"/>
                    <a:pt x="80" y="77"/>
                  </a:cubicBezTo>
                  <a:cubicBezTo>
                    <a:pt x="86" y="78"/>
                    <a:pt x="86" y="78"/>
                    <a:pt x="86" y="78"/>
                  </a:cubicBezTo>
                  <a:cubicBezTo>
                    <a:pt x="88" y="78"/>
                    <a:pt x="89" y="77"/>
                    <a:pt x="88" y="75"/>
                  </a:cubicBezTo>
                  <a:cubicBezTo>
                    <a:pt x="86" y="69"/>
                    <a:pt x="86" y="69"/>
                    <a:pt x="86" y="69"/>
                  </a:cubicBezTo>
                  <a:cubicBezTo>
                    <a:pt x="85" y="67"/>
                    <a:pt x="85" y="66"/>
                    <a:pt x="85" y="65"/>
                  </a:cubicBezTo>
                  <a:cubicBezTo>
                    <a:pt x="85" y="65"/>
                    <a:pt x="87" y="64"/>
                    <a:pt x="89" y="63"/>
                  </a:cubicBezTo>
                  <a:lnTo>
                    <a:pt x="95" y="61"/>
                  </a:lnTo>
                  <a:close/>
                  <a:moveTo>
                    <a:pt x="57" y="47"/>
                  </a:moveTo>
                  <a:cubicBezTo>
                    <a:pt x="58" y="52"/>
                    <a:pt x="55" y="56"/>
                    <a:pt x="50" y="57"/>
                  </a:cubicBezTo>
                  <a:cubicBezTo>
                    <a:pt x="45" y="57"/>
                    <a:pt x="41" y="54"/>
                    <a:pt x="40" y="50"/>
                  </a:cubicBezTo>
                  <a:cubicBezTo>
                    <a:pt x="40" y="45"/>
                    <a:pt x="43" y="41"/>
                    <a:pt x="47" y="40"/>
                  </a:cubicBezTo>
                  <a:cubicBezTo>
                    <a:pt x="52" y="39"/>
                    <a:pt x="56" y="42"/>
                    <a:pt x="57" y="47"/>
                  </a:cubicBezTo>
                  <a:close/>
                </a:path>
              </a:pathLst>
            </a:custGeom>
            <a:solidFill>
              <a:srgbClr val="FFB900"/>
            </a:solidFill>
            <a:ln>
              <a:noFill/>
            </a:ln>
            <a:extLst/>
          </p:spPr>
          <p:txBody>
            <a:bodyPr vert="horz" wrap="square" lIns="91440" tIns="45720" rIns="91440" bIns="45720" numCol="1" anchor="t" anchorCtr="0" compatLnSpc="1">
              <a:prstTxWarp prst="textNoShape">
                <a:avLst/>
              </a:prstTxWarp>
            </a:bodyPr>
            <a:lstStyle/>
            <a:p>
              <a:endParaRPr lang="en-US" sz="1765"/>
            </a:p>
          </p:txBody>
        </p:sp>
        <p:sp>
          <p:nvSpPr>
            <p:cNvPr id="275" name="Freeform 347"/>
            <p:cNvSpPr>
              <a:spLocks noEditPoints="1"/>
            </p:cNvSpPr>
            <p:nvPr/>
          </p:nvSpPr>
          <p:spPr bwMode="gray">
            <a:xfrm>
              <a:off x="7598066" y="4533901"/>
              <a:ext cx="1622613" cy="1614520"/>
            </a:xfrm>
            <a:custGeom>
              <a:avLst/>
              <a:gdLst>
                <a:gd name="T0" fmla="*/ 167 w 186"/>
                <a:gd name="T1" fmla="*/ 74 h 186"/>
                <a:gd name="T2" fmla="*/ 177 w 186"/>
                <a:gd name="T3" fmla="*/ 54 h 186"/>
                <a:gd name="T4" fmla="*/ 154 w 186"/>
                <a:gd name="T5" fmla="*/ 47 h 186"/>
                <a:gd name="T6" fmla="*/ 155 w 186"/>
                <a:gd name="T7" fmla="*/ 24 h 186"/>
                <a:gd name="T8" fmla="*/ 132 w 186"/>
                <a:gd name="T9" fmla="*/ 27 h 186"/>
                <a:gd name="T10" fmla="*/ 125 w 186"/>
                <a:gd name="T11" fmla="*/ 6 h 186"/>
                <a:gd name="T12" fmla="*/ 103 w 186"/>
                <a:gd name="T13" fmla="*/ 17 h 186"/>
                <a:gd name="T14" fmla="*/ 88 w 186"/>
                <a:gd name="T15" fmla="*/ 0 h 186"/>
                <a:gd name="T16" fmla="*/ 74 w 186"/>
                <a:gd name="T17" fmla="*/ 19 h 186"/>
                <a:gd name="T18" fmla="*/ 53 w 186"/>
                <a:gd name="T19" fmla="*/ 9 h 186"/>
                <a:gd name="T20" fmla="*/ 47 w 186"/>
                <a:gd name="T21" fmla="*/ 32 h 186"/>
                <a:gd name="T22" fmla="*/ 24 w 186"/>
                <a:gd name="T23" fmla="*/ 31 h 186"/>
                <a:gd name="T24" fmla="*/ 27 w 186"/>
                <a:gd name="T25" fmla="*/ 54 h 186"/>
                <a:gd name="T26" fmla="*/ 5 w 186"/>
                <a:gd name="T27" fmla="*/ 61 h 186"/>
                <a:gd name="T28" fmla="*/ 17 w 186"/>
                <a:gd name="T29" fmla="*/ 83 h 186"/>
                <a:gd name="T30" fmla="*/ 0 w 186"/>
                <a:gd name="T31" fmla="*/ 98 h 186"/>
                <a:gd name="T32" fmla="*/ 19 w 186"/>
                <a:gd name="T33" fmla="*/ 112 h 186"/>
                <a:gd name="T34" fmla="*/ 9 w 186"/>
                <a:gd name="T35" fmla="*/ 133 h 186"/>
                <a:gd name="T36" fmla="*/ 32 w 186"/>
                <a:gd name="T37" fmla="*/ 139 h 186"/>
                <a:gd name="T38" fmla="*/ 31 w 186"/>
                <a:gd name="T39" fmla="*/ 162 h 186"/>
                <a:gd name="T40" fmla="*/ 54 w 186"/>
                <a:gd name="T41" fmla="*/ 159 h 186"/>
                <a:gd name="T42" fmla="*/ 61 w 186"/>
                <a:gd name="T43" fmla="*/ 181 h 186"/>
                <a:gd name="T44" fmla="*/ 83 w 186"/>
                <a:gd name="T45" fmla="*/ 169 h 186"/>
                <a:gd name="T46" fmla="*/ 98 w 186"/>
                <a:gd name="T47" fmla="*/ 186 h 186"/>
                <a:gd name="T48" fmla="*/ 112 w 186"/>
                <a:gd name="T49" fmla="*/ 167 h 186"/>
                <a:gd name="T50" fmla="*/ 133 w 186"/>
                <a:gd name="T51" fmla="*/ 177 h 186"/>
                <a:gd name="T52" fmla="*/ 139 w 186"/>
                <a:gd name="T53" fmla="*/ 154 h 186"/>
                <a:gd name="T54" fmla="*/ 162 w 186"/>
                <a:gd name="T55" fmla="*/ 156 h 186"/>
                <a:gd name="T56" fmla="*/ 159 w 186"/>
                <a:gd name="T57" fmla="*/ 132 h 186"/>
                <a:gd name="T58" fmla="*/ 181 w 186"/>
                <a:gd name="T59" fmla="*/ 125 h 186"/>
                <a:gd name="T60" fmla="*/ 169 w 186"/>
                <a:gd name="T61" fmla="*/ 103 h 186"/>
                <a:gd name="T62" fmla="*/ 186 w 186"/>
                <a:gd name="T63" fmla="*/ 88 h 186"/>
                <a:gd name="T64" fmla="*/ 143 w 186"/>
                <a:gd name="T65" fmla="*/ 111 h 186"/>
                <a:gd name="T66" fmla="*/ 143 w 186"/>
                <a:gd name="T67" fmla="*/ 75 h 186"/>
                <a:gd name="T68" fmla="*/ 150 w 186"/>
                <a:gd name="T69" fmla="*/ 108 h 186"/>
                <a:gd name="T70" fmla="*/ 114 w 186"/>
                <a:gd name="T71" fmla="*/ 76 h 186"/>
                <a:gd name="T72" fmla="*/ 123 w 186"/>
                <a:gd name="T73" fmla="*/ 42 h 186"/>
                <a:gd name="T74" fmla="*/ 78 w 186"/>
                <a:gd name="T75" fmla="*/ 35 h 186"/>
                <a:gd name="T76" fmla="*/ 111 w 186"/>
                <a:gd name="T77" fmla="*/ 42 h 186"/>
                <a:gd name="T78" fmla="*/ 75 w 186"/>
                <a:gd name="T79" fmla="*/ 42 h 186"/>
                <a:gd name="T80" fmla="*/ 93 w 186"/>
                <a:gd name="T81" fmla="*/ 108 h 186"/>
                <a:gd name="T82" fmla="*/ 108 w 186"/>
                <a:gd name="T83" fmla="*/ 93 h 186"/>
                <a:gd name="T84" fmla="*/ 76 w 186"/>
                <a:gd name="T85" fmla="*/ 71 h 186"/>
                <a:gd name="T86" fmla="*/ 42 w 186"/>
                <a:gd name="T87" fmla="*/ 62 h 186"/>
                <a:gd name="T88" fmla="*/ 35 w 186"/>
                <a:gd name="T89" fmla="*/ 107 h 186"/>
                <a:gd name="T90" fmla="*/ 42 w 186"/>
                <a:gd name="T91" fmla="*/ 75 h 186"/>
                <a:gd name="T92" fmla="*/ 42 w 186"/>
                <a:gd name="T93" fmla="*/ 110 h 186"/>
                <a:gd name="T94" fmla="*/ 44 w 186"/>
                <a:gd name="T95" fmla="*/ 116 h 186"/>
                <a:gd name="T96" fmla="*/ 69 w 186"/>
                <a:gd name="T97" fmla="*/ 141 h 186"/>
                <a:gd name="T98" fmla="*/ 41 w 186"/>
                <a:gd name="T99" fmla="*/ 123 h 186"/>
                <a:gd name="T100" fmla="*/ 77 w 186"/>
                <a:gd name="T101" fmla="*/ 150 h 186"/>
                <a:gd name="T102" fmla="*/ 95 w 186"/>
                <a:gd name="T103" fmla="*/ 120 h 186"/>
                <a:gd name="T104" fmla="*/ 122 w 186"/>
                <a:gd name="T105" fmla="*/ 144 h 186"/>
                <a:gd name="T106" fmla="*/ 114 w 186"/>
                <a:gd name="T107" fmla="*/ 110 h 186"/>
                <a:gd name="T108" fmla="*/ 135 w 186"/>
                <a:gd name="T109" fmla="*/ 135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6" h="186">
                  <a:moveTo>
                    <a:pt x="183" y="85"/>
                  </a:moveTo>
                  <a:cubicBezTo>
                    <a:pt x="169" y="83"/>
                    <a:pt x="169" y="83"/>
                    <a:pt x="169" y="83"/>
                  </a:cubicBezTo>
                  <a:cubicBezTo>
                    <a:pt x="168" y="80"/>
                    <a:pt x="168" y="77"/>
                    <a:pt x="167" y="74"/>
                  </a:cubicBezTo>
                  <a:cubicBezTo>
                    <a:pt x="179" y="67"/>
                    <a:pt x="179" y="67"/>
                    <a:pt x="179" y="67"/>
                  </a:cubicBezTo>
                  <a:cubicBezTo>
                    <a:pt x="181" y="66"/>
                    <a:pt x="182" y="64"/>
                    <a:pt x="181" y="62"/>
                  </a:cubicBezTo>
                  <a:cubicBezTo>
                    <a:pt x="177" y="54"/>
                    <a:pt x="177" y="54"/>
                    <a:pt x="177" y="54"/>
                  </a:cubicBezTo>
                  <a:cubicBezTo>
                    <a:pt x="177" y="52"/>
                    <a:pt x="175" y="51"/>
                    <a:pt x="173" y="51"/>
                  </a:cubicBezTo>
                  <a:cubicBezTo>
                    <a:pt x="159" y="55"/>
                    <a:pt x="159" y="55"/>
                    <a:pt x="159" y="55"/>
                  </a:cubicBezTo>
                  <a:cubicBezTo>
                    <a:pt x="158" y="52"/>
                    <a:pt x="156" y="49"/>
                    <a:pt x="154" y="47"/>
                  </a:cubicBezTo>
                  <a:cubicBezTo>
                    <a:pt x="162" y="35"/>
                    <a:pt x="162" y="35"/>
                    <a:pt x="162" y="35"/>
                  </a:cubicBezTo>
                  <a:cubicBezTo>
                    <a:pt x="163" y="34"/>
                    <a:pt x="163" y="32"/>
                    <a:pt x="162" y="31"/>
                  </a:cubicBezTo>
                  <a:cubicBezTo>
                    <a:pt x="155" y="24"/>
                    <a:pt x="155" y="24"/>
                    <a:pt x="155" y="24"/>
                  </a:cubicBezTo>
                  <a:cubicBezTo>
                    <a:pt x="154" y="23"/>
                    <a:pt x="152" y="23"/>
                    <a:pt x="151" y="24"/>
                  </a:cubicBezTo>
                  <a:cubicBezTo>
                    <a:pt x="139" y="32"/>
                    <a:pt x="139" y="32"/>
                    <a:pt x="139" y="32"/>
                  </a:cubicBezTo>
                  <a:cubicBezTo>
                    <a:pt x="137" y="30"/>
                    <a:pt x="134" y="29"/>
                    <a:pt x="132" y="27"/>
                  </a:cubicBezTo>
                  <a:cubicBezTo>
                    <a:pt x="135" y="13"/>
                    <a:pt x="135" y="13"/>
                    <a:pt x="135" y="13"/>
                  </a:cubicBezTo>
                  <a:cubicBezTo>
                    <a:pt x="136" y="12"/>
                    <a:pt x="135" y="10"/>
                    <a:pt x="133" y="9"/>
                  </a:cubicBezTo>
                  <a:cubicBezTo>
                    <a:pt x="125" y="6"/>
                    <a:pt x="125" y="6"/>
                    <a:pt x="125" y="6"/>
                  </a:cubicBezTo>
                  <a:cubicBezTo>
                    <a:pt x="123" y="5"/>
                    <a:pt x="121" y="6"/>
                    <a:pt x="120" y="7"/>
                  </a:cubicBezTo>
                  <a:cubicBezTo>
                    <a:pt x="113" y="19"/>
                    <a:pt x="113" y="19"/>
                    <a:pt x="113" y="19"/>
                  </a:cubicBezTo>
                  <a:cubicBezTo>
                    <a:pt x="110" y="18"/>
                    <a:pt x="107" y="18"/>
                    <a:pt x="103" y="17"/>
                  </a:cubicBezTo>
                  <a:cubicBezTo>
                    <a:pt x="101" y="3"/>
                    <a:pt x="101" y="3"/>
                    <a:pt x="101" y="3"/>
                  </a:cubicBezTo>
                  <a:cubicBezTo>
                    <a:pt x="101" y="1"/>
                    <a:pt x="99" y="0"/>
                    <a:pt x="98" y="0"/>
                  </a:cubicBezTo>
                  <a:cubicBezTo>
                    <a:pt x="88" y="0"/>
                    <a:pt x="88" y="0"/>
                    <a:pt x="88" y="0"/>
                  </a:cubicBezTo>
                  <a:cubicBezTo>
                    <a:pt x="87" y="0"/>
                    <a:pt x="85" y="1"/>
                    <a:pt x="85" y="3"/>
                  </a:cubicBezTo>
                  <a:cubicBezTo>
                    <a:pt x="83" y="17"/>
                    <a:pt x="83" y="17"/>
                    <a:pt x="83" y="17"/>
                  </a:cubicBezTo>
                  <a:cubicBezTo>
                    <a:pt x="80" y="18"/>
                    <a:pt x="77" y="18"/>
                    <a:pt x="74" y="19"/>
                  </a:cubicBezTo>
                  <a:cubicBezTo>
                    <a:pt x="67" y="7"/>
                    <a:pt x="67" y="7"/>
                    <a:pt x="67" y="7"/>
                  </a:cubicBezTo>
                  <a:cubicBezTo>
                    <a:pt x="66" y="5"/>
                    <a:pt x="64" y="5"/>
                    <a:pt x="62" y="5"/>
                  </a:cubicBezTo>
                  <a:cubicBezTo>
                    <a:pt x="53" y="9"/>
                    <a:pt x="53" y="9"/>
                    <a:pt x="53" y="9"/>
                  </a:cubicBezTo>
                  <a:cubicBezTo>
                    <a:pt x="52" y="9"/>
                    <a:pt x="51" y="11"/>
                    <a:pt x="51" y="13"/>
                  </a:cubicBezTo>
                  <a:cubicBezTo>
                    <a:pt x="55" y="27"/>
                    <a:pt x="55" y="27"/>
                    <a:pt x="55" y="27"/>
                  </a:cubicBezTo>
                  <a:cubicBezTo>
                    <a:pt x="52" y="28"/>
                    <a:pt x="49" y="30"/>
                    <a:pt x="47" y="32"/>
                  </a:cubicBezTo>
                  <a:cubicBezTo>
                    <a:pt x="35" y="24"/>
                    <a:pt x="35" y="24"/>
                    <a:pt x="35" y="24"/>
                  </a:cubicBezTo>
                  <a:cubicBezTo>
                    <a:pt x="34" y="23"/>
                    <a:pt x="32" y="23"/>
                    <a:pt x="31" y="24"/>
                  </a:cubicBezTo>
                  <a:cubicBezTo>
                    <a:pt x="24" y="31"/>
                    <a:pt x="24" y="31"/>
                    <a:pt x="24" y="31"/>
                  </a:cubicBezTo>
                  <a:cubicBezTo>
                    <a:pt x="23" y="32"/>
                    <a:pt x="23" y="34"/>
                    <a:pt x="24" y="35"/>
                  </a:cubicBezTo>
                  <a:cubicBezTo>
                    <a:pt x="32" y="47"/>
                    <a:pt x="32" y="47"/>
                    <a:pt x="32" y="47"/>
                  </a:cubicBezTo>
                  <a:cubicBezTo>
                    <a:pt x="30" y="49"/>
                    <a:pt x="29" y="52"/>
                    <a:pt x="27" y="54"/>
                  </a:cubicBezTo>
                  <a:cubicBezTo>
                    <a:pt x="13" y="51"/>
                    <a:pt x="13" y="51"/>
                    <a:pt x="13" y="51"/>
                  </a:cubicBezTo>
                  <a:cubicBezTo>
                    <a:pt x="12" y="50"/>
                    <a:pt x="10" y="51"/>
                    <a:pt x="9" y="53"/>
                  </a:cubicBezTo>
                  <a:cubicBezTo>
                    <a:pt x="5" y="61"/>
                    <a:pt x="5" y="61"/>
                    <a:pt x="5" y="61"/>
                  </a:cubicBezTo>
                  <a:cubicBezTo>
                    <a:pt x="5" y="63"/>
                    <a:pt x="5" y="65"/>
                    <a:pt x="7" y="66"/>
                  </a:cubicBezTo>
                  <a:cubicBezTo>
                    <a:pt x="19" y="73"/>
                    <a:pt x="19" y="73"/>
                    <a:pt x="19" y="73"/>
                  </a:cubicBezTo>
                  <a:cubicBezTo>
                    <a:pt x="18" y="76"/>
                    <a:pt x="18" y="80"/>
                    <a:pt x="17" y="83"/>
                  </a:cubicBezTo>
                  <a:cubicBezTo>
                    <a:pt x="3" y="85"/>
                    <a:pt x="3" y="85"/>
                    <a:pt x="3" y="85"/>
                  </a:cubicBezTo>
                  <a:cubicBezTo>
                    <a:pt x="1" y="85"/>
                    <a:pt x="0" y="87"/>
                    <a:pt x="0" y="88"/>
                  </a:cubicBezTo>
                  <a:cubicBezTo>
                    <a:pt x="0" y="98"/>
                    <a:pt x="0" y="98"/>
                    <a:pt x="0" y="98"/>
                  </a:cubicBezTo>
                  <a:cubicBezTo>
                    <a:pt x="0" y="100"/>
                    <a:pt x="1" y="101"/>
                    <a:pt x="3" y="101"/>
                  </a:cubicBezTo>
                  <a:cubicBezTo>
                    <a:pt x="17" y="103"/>
                    <a:pt x="17" y="103"/>
                    <a:pt x="17" y="103"/>
                  </a:cubicBezTo>
                  <a:cubicBezTo>
                    <a:pt x="17" y="106"/>
                    <a:pt x="18" y="109"/>
                    <a:pt x="19" y="112"/>
                  </a:cubicBezTo>
                  <a:cubicBezTo>
                    <a:pt x="7" y="119"/>
                    <a:pt x="7" y="119"/>
                    <a:pt x="7" y="119"/>
                  </a:cubicBezTo>
                  <a:cubicBezTo>
                    <a:pt x="5" y="120"/>
                    <a:pt x="4" y="122"/>
                    <a:pt x="5" y="124"/>
                  </a:cubicBezTo>
                  <a:cubicBezTo>
                    <a:pt x="9" y="133"/>
                    <a:pt x="9" y="133"/>
                    <a:pt x="9" y="133"/>
                  </a:cubicBezTo>
                  <a:cubicBezTo>
                    <a:pt x="9" y="134"/>
                    <a:pt x="11" y="135"/>
                    <a:pt x="13" y="135"/>
                  </a:cubicBezTo>
                  <a:cubicBezTo>
                    <a:pt x="27" y="131"/>
                    <a:pt x="27" y="131"/>
                    <a:pt x="27" y="131"/>
                  </a:cubicBezTo>
                  <a:cubicBezTo>
                    <a:pt x="28" y="134"/>
                    <a:pt x="30" y="137"/>
                    <a:pt x="32" y="139"/>
                  </a:cubicBezTo>
                  <a:cubicBezTo>
                    <a:pt x="24" y="151"/>
                    <a:pt x="24" y="151"/>
                    <a:pt x="24" y="151"/>
                  </a:cubicBezTo>
                  <a:cubicBezTo>
                    <a:pt x="23" y="152"/>
                    <a:pt x="23" y="154"/>
                    <a:pt x="24" y="156"/>
                  </a:cubicBezTo>
                  <a:cubicBezTo>
                    <a:pt x="31" y="162"/>
                    <a:pt x="31" y="162"/>
                    <a:pt x="31" y="162"/>
                  </a:cubicBezTo>
                  <a:cubicBezTo>
                    <a:pt x="32" y="163"/>
                    <a:pt x="34" y="164"/>
                    <a:pt x="35" y="163"/>
                  </a:cubicBezTo>
                  <a:cubicBezTo>
                    <a:pt x="47" y="154"/>
                    <a:pt x="47" y="154"/>
                    <a:pt x="47" y="154"/>
                  </a:cubicBezTo>
                  <a:cubicBezTo>
                    <a:pt x="49" y="156"/>
                    <a:pt x="51" y="158"/>
                    <a:pt x="54" y="159"/>
                  </a:cubicBezTo>
                  <a:cubicBezTo>
                    <a:pt x="51" y="173"/>
                    <a:pt x="51" y="173"/>
                    <a:pt x="51" y="173"/>
                  </a:cubicBezTo>
                  <a:cubicBezTo>
                    <a:pt x="50" y="174"/>
                    <a:pt x="51" y="176"/>
                    <a:pt x="53" y="177"/>
                  </a:cubicBezTo>
                  <a:cubicBezTo>
                    <a:pt x="61" y="181"/>
                    <a:pt x="61" y="181"/>
                    <a:pt x="61" y="181"/>
                  </a:cubicBezTo>
                  <a:cubicBezTo>
                    <a:pt x="63" y="181"/>
                    <a:pt x="65" y="181"/>
                    <a:pt x="66" y="179"/>
                  </a:cubicBezTo>
                  <a:cubicBezTo>
                    <a:pt x="73" y="167"/>
                    <a:pt x="73" y="167"/>
                    <a:pt x="73" y="167"/>
                  </a:cubicBezTo>
                  <a:cubicBezTo>
                    <a:pt x="76" y="168"/>
                    <a:pt x="79" y="169"/>
                    <a:pt x="83" y="169"/>
                  </a:cubicBezTo>
                  <a:cubicBezTo>
                    <a:pt x="85" y="183"/>
                    <a:pt x="85" y="183"/>
                    <a:pt x="85" y="183"/>
                  </a:cubicBezTo>
                  <a:cubicBezTo>
                    <a:pt x="85" y="185"/>
                    <a:pt x="87" y="186"/>
                    <a:pt x="88" y="186"/>
                  </a:cubicBezTo>
                  <a:cubicBezTo>
                    <a:pt x="98" y="186"/>
                    <a:pt x="98" y="186"/>
                    <a:pt x="98" y="186"/>
                  </a:cubicBezTo>
                  <a:cubicBezTo>
                    <a:pt x="99" y="186"/>
                    <a:pt x="101" y="185"/>
                    <a:pt x="101" y="183"/>
                  </a:cubicBezTo>
                  <a:cubicBezTo>
                    <a:pt x="103" y="169"/>
                    <a:pt x="103" y="169"/>
                    <a:pt x="103" y="169"/>
                  </a:cubicBezTo>
                  <a:cubicBezTo>
                    <a:pt x="106" y="169"/>
                    <a:pt x="109" y="168"/>
                    <a:pt x="112" y="167"/>
                  </a:cubicBezTo>
                  <a:cubicBezTo>
                    <a:pt x="119" y="179"/>
                    <a:pt x="119" y="179"/>
                    <a:pt x="119" y="179"/>
                  </a:cubicBezTo>
                  <a:cubicBezTo>
                    <a:pt x="120" y="181"/>
                    <a:pt x="122" y="182"/>
                    <a:pt x="124" y="181"/>
                  </a:cubicBezTo>
                  <a:cubicBezTo>
                    <a:pt x="133" y="177"/>
                    <a:pt x="133" y="177"/>
                    <a:pt x="133" y="177"/>
                  </a:cubicBezTo>
                  <a:cubicBezTo>
                    <a:pt x="134" y="177"/>
                    <a:pt x="135" y="175"/>
                    <a:pt x="135" y="173"/>
                  </a:cubicBezTo>
                  <a:cubicBezTo>
                    <a:pt x="131" y="159"/>
                    <a:pt x="131" y="159"/>
                    <a:pt x="131" y="159"/>
                  </a:cubicBezTo>
                  <a:cubicBezTo>
                    <a:pt x="134" y="158"/>
                    <a:pt x="137" y="156"/>
                    <a:pt x="139" y="154"/>
                  </a:cubicBezTo>
                  <a:cubicBezTo>
                    <a:pt x="151" y="163"/>
                    <a:pt x="151" y="163"/>
                    <a:pt x="151" y="163"/>
                  </a:cubicBezTo>
                  <a:cubicBezTo>
                    <a:pt x="152" y="164"/>
                    <a:pt x="154" y="163"/>
                    <a:pt x="155" y="162"/>
                  </a:cubicBezTo>
                  <a:cubicBezTo>
                    <a:pt x="162" y="156"/>
                    <a:pt x="162" y="156"/>
                    <a:pt x="162" y="156"/>
                  </a:cubicBezTo>
                  <a:cubicBezTo>
                    <a:pt x="163" y="154"/>
                    <a:pt x="163" y="152"/>
                    <a:pt x="162" y="151"/>
                  </a:cubicBezTo>
                  <a:cubicBezTo>
                    <a:pt x="154" y="139"/>
                    <a:pt x="154" y="139"/>
                    <a:pt x="154" y="139"/>
                  </a:cubicBezTo>
                  <a:cubicBezTo>
                    <a:pt x="156" y="137"/>
                    <a:pt x="157" y="135"/>
                    <a:pt x="159" y="132"/>
                  </a:cubicBezTo>
                  <a:cubicBezTo>
                    <a:pt x="173" y="136"/>
                    <a:pt x="173" y="136"/>
                    <a:pt x="173" y="136"/>
                  </a:cubicBezTo>
                  <a:cubicBezTo>
                    <a:pt x="174" y="136"/>
                    <a:pt x="176" y="135"/>
                    <a:pt x="177" y="133"/>
                  </a:cubicBezTo>
                  <a:cubicBezTo>
                    <a:pt x="181" y="125"/>
                    <a:pt x="181" y="125"/>
                    <a:pt x="181" y="125"/>
                  </a:cubicBezTo>
                  <a:cubicBezTo>
                    <a:pt x="181" y="123"/>
                    <a:pt x="181" y="121"/>
                    <a:pt x="179" y="120"/>
                  </a:cubicBezTo>
                  <a:cubicBezTo>
                    <a:pt x="167" y="113"/>
                    <a:pt x="167" y="113"/>
                    <a:pt x="167" y="113"/>
                  </a:cubicBezTo>
                  <a:cubicBezTo>
                    <a:pt x="168" y="110"/>
                    <a:pt x="168" y="107"/>
                    <a:pt x="169" y="103"/>
                  </a:cubicBezTo>
                  <a:cubicBezTo>
                    <a:pt x="183" y="101"/>
                    <a:pt x="183" y="101"/>
                    <a:pt x="183" y="101"/>
                  </a:cubicBezTo>
                  <a:cubicBezTo>
                    <a:pt x="185" y="101"/>
                    <a:pt x="186" y="100"/>
                    <a:pt x="186" y="98"/>
                  </a:cubicBezTo>
                  <a:cubicBezTo>
                    <a:pt x="186" y="88"/>
                    <a:pt x="186" y="88"/>
                    <a:pt x="186" y="88"/>
                  </a:cubicBezTo>
                  <a:cubicBezTo>
                    <a:pt x="186" y="87"/>
                    <a:pt x="185" y="85"/>
                    <a:pt x="183" y="85"/>
                  </a:cubicBezTo>
                  <a:close/>
                  <a:moveTo>
                    <a:pt x="150" y="108"/>
                  </a:moveTo>
                  <a:cubicBezTo>
                    <a:pt x="149" y="111"/>
                    <a:pt x="146" y="113"/>
                    <a:pt x="143" y="111"/>
                  </a:cubicBezTo>
                  <a:cubicBezTo>
                    <a:pt x="120" y="96"/>
                    <a:pt x="120" y="96"/>
                    <a:pt x="120" y="96"/>
                  </a:cubicBezTo>
                  <a:cubicBezTo>
                    <a:pt x="117" y="95"/>
                    <a:pt x="117" y="92"/>
                    <a:pt x="120" y="90"/>
                  </a:cubicBezTo>
                  <a:cubicBezTo>
                    <a:pt x="143" y="75"/>
                    <a:pt x="143" y="75"/>
                    <a:pt x="143" y="75"/>
                  </a:cubicBezTo>
                  <a:cubicBezTo>
                    <a:pt x="146" y="74"/>
                    <a:pt x="149" y="75"/>
                    <a:pt x="150" y="78"/>
                  </a:cubicBezTo>
                  <a:cubicBezTo>
                    <a:pt x="150" y="78"/>
                    <a:pt x="152" y="86"/>
                    <a:pt x="152" y="93"/>
                  </a:cubicBezTo>
                  <a:cubicBezTo>
                    <a:pt x="152" y="101"/>
                    <a:pt x="150" y="108"/>
                    <a:pt x="150" y="108"/>
                  </a:cubicBezTo>
                  <a:close/>
                  <a:moveTo>
                    <a:pt x="144" y="63"/>
                  </a:moveTo>
                  <a:cubicBezTo>
                    <a:pt x="146" y="66"/>
                    <a:pt x="144" y="69"/>
                    <a:pt x="141" y="70"/>
                  </a:cubicBezTo>
                  <a:cubicBezTo>
                    <a:pt x="114" y="76"/>
                    <a:pt x="114" y="76"/>
                    <a:pt x="114" y="76"/>
                  </a:cubicBezTo>
                  <a:cubicBezTo>
                    <a:pt x="111" y="77"/>
                    <a:pt x="109" y="75"/>
                    <a:pt x="110" y="72"/>
                  </a:cubicBezTo>
                  <a:cubicBezTo>
                    <a:pt x="116" y="45"/>
                    <a:pt x="116" y="45"/>
                    <a:pt x="116" y="45"/>
                  </a:cubicBezTo>
                  <a:cubicBezTo>
                    <a:pt x="117" y="41"/>
                    <a:pt x="120" y="40"/>
                    <a:pt x="123" y="42"/>
                  </a:cubicBezTo>
                  <a:cubicBezTo>
                    <a:pt x="123" y="42"/>
                    <a:pt x="130" y="46"/>
                    <a:pt x="135" y="51"/>
                  </a:cubicBezTo>
                  <a:cubicBezTo>
                    <a:pt x="140" y="56"/>
                    <a:pt x="144" y="63"/>
                    <a:pt x="144" y="63"/>
                  </a:cubicBezTo>
                  <a:close/>
                  <a:moveTo>
                    <a:pt x="78" y="35"/>
                  </a:moveTo>
                  <a:cubicBezTo>
                    <a:pt x="78" y="35"/>
                    <a:pt x="86" y="33"/>
                    <a:pt x="93" y="33"/>
                  </a:cubicBezTo>
                  <a:cubicBezTo>
                    <a:pt x="100" y="33"/>
                    <a:pt x="108" y="35"/>
                    <a:pt x="108" y="35"/>
                  </a:cubicBezTo>
                  <a:cubicBezTo>
                    <a:pt x="111" y="36"/>
                    <a:pt x="113" y="39"/>
                    <a:pt x="111" y="42"/>
                  </a:cubicBezTo>
                  <a:cubicBezTo>
                    <a:pt x="96" y="66"/>
                    <a:pt x="96" y="66"/>
                    <a:pt x="96" y="66"/>
                  </a:cubicBezTo>
                  <a:cubicBezTo>
                    <a:pt x="94" y="69"/>
                    <a:pt x="91" y="69"/>
                    <a:pt x="90" y="66"/>
                  </a:cubicBezTo>
                  <a:cubicBezTo>
                    <a:pt x="75" y="42"/>
                    <a:pt x="75" y="42"/>
                    <a:pt x="75" y="42"/>
                  </a:cubicBezTo>
                  <a:cubicBezTo>
                    <a:pt x="73" y="39"/>
                    <a:pt x="75" y="36"/>
                    <a:pt x="78" y="35"/>
                  </a:cubicBezTo>
                  <a:close/>
                  <a:moveTo>
                    <a:pt x="108" y="93"/>
                  </a:moveTo>
                  <a:cubicBezTo>
                    <a:pt x="108" y="101"/>
                    <a:pt x="101" y="108"/>
                    <a:pt x="93" y="108"/>
                  </a:cubicBezTo>
                  <a:cubicBezTo>
                    <a:pt x="85" y="108"/>
                    <a:pt x="78" y="101"/>
                    <a:pt x="78" y="93"/>
                  </a:cubicBezTo>
                  <a:cubicBezTo>
                    <a:pt x="78" y="85"/>
                    <a:pt x="85" y="79"/>
                    <a:pt x="93" y="79"/>
                  </a:cubicBezTo>
                  <a:cubicBezTo>
                    <a:pt x="101" y="79"/>
                    <a:pt x="108" y="85"/>
                    <a:pt x="108" y="93"/>
                  </a:cubicBezTo>
                  <a:close/>
                  <a:moveTo>
                    <a:pt x="63" y="41"/>
                  </a:moveTo>
                  <a:cubicBezTo>
                    <a:pt x="66" y="39"/>
                    <a:pt x="69" y="41"/>
                    <a:pt x="70" y="44"/>
                  </a:cubicBezTo>
                  <a:cubicBezTo>
                    <a:pt x="76" y="71"/>
                    <a:pt x="76" y="71"/>
                    <a:pt x="76" y="71"/>
                  </a:cubicBezTo>
                  <a:cubicBezTo>
                    <a:pt x="77" y="74"/>
                    <a:pt x="75" y="76"/>
                    <a:pt x="71" y="76"/>
                  </a:cubicBezTo>
                  <a:cubicBezTo>
                    <a:pt x="45" y="69"/>
                    <a:pt x="45" y="69"/>
                    <a:pt x="45" y="69"/>
                  </a:cubicBezTo>
                  <a:cubicBezTo>
                    <a:pt x="41" y="68"/>
                    <a:pt x="40" y="65"/>
                    <a:pt x="42" y="62"/>
                  </a:cubicBezTo>
                  <a:cubicBezTo>
                    <a:pt x="42" y="62"/>
                    <a:pt x="45" y="55"/>
                    <a:pt x="51" y="50"/>
                  </a:cubicBezTo>
                  <a:cubicBezTo>
                    <a:pt x="56" y="45"/>
                    <a:pt x="63" y="41"/>
                    <a:pt x="63" y="41"/>
                  </a:cubicBezTo>
                  <a:close/>
                  <a:moveTo>
                    <a:pt x="35" y="107"/>
                  </a:moveTo>
                  <a:cubicBezTo>
                    <a:pt x="35" y="107"/>
                    <a:pt x="33" y="100"/>
                    <a:pt x="33" y="92"/>
                  </a:cubicBezTo>
                  <a:cubicBezTo>
                    <a:pt x="33" y="85"/>
                    <a:pt x="35" y="77"/>
                    <a:pt x="35" y="77"/>
                  </a:cubicBezTo>
                  <a:cubicBezTo>
                    <a:pt x="36" y="74"/>
                    <a:pt x="39" y="73"/>
                    <a:pt x="42" y="75"/>
                  </a:cubicBezTo>
                  <a:cubicBezTo>
                    <a:pt x="66" y="89"/>
                    <a:pt x="66" y="89"/>
                    <a:pt x="66" y="89"/>
                  </a:cubicBezTo>
                  <a:cubicBezTo>
                    <a:pt x="69" y="91"/>
                    <a:pt x="69" y="94"/>
                    <a:pt x="66" y="96"/>
                  </a:cubicBezTo>
                  <a:cubicBezTo>
                    <a:pt x="42" y="110"/>
                    <a:pt x="42" y="110"/>
                    <a:pt x="42" y="110"/>
                  </a:cubicBezTo>
                  <a:cubicBezTo>
                    <a:pt x="39" y="112"/>
                    <a:pt x="36" y="111"/>
                    <a:pt x="35" y="107"/>
                  </a:cubicBezTo>
                  <a:close/>
                  <a:moveTo>
                    <a:pt x="41" y="123"/>
                  </a:moveTo>
                  <a:cubicBezTo>
                    <a:pt x="39" y="120"/>
                    <a:pt x="41" y="116"/>
                    <a:pt x="44" y="116"/>
                  </a:cubicBezTo>
                  <a:cubicBezTo>
                    <a:pt x="71" y="109"/>
                    <a:pt x="71" y="109"/>
                    <a:pt x="71" y="109"/>
                  </a:cubicBezTo>
                  <a:cubicBezTo>
                    <a:pt x="74" y="108"/>
                    <a:pt x="76" y="110"/>
                    <a:pt x="76" y="114"/>
                  </a:cubicBezTo>
                  <a:cubicBezTo>
                    <a:pt x="69" y="141"/>
                    <a:pt x="69" y="141"/>
                    <a:pt x="69" y="141"/>
                  </a:cubicBezTo>
                  <a:cubicBezTo>
                    <a:pt x="68" y="144"/>
                    <a:pt x="65" y="145"/>
                    <a:pt x="62" y="144"/>
                  </a:cubicBezTo>
                  <a:cubicBezTo>
                    <a:pt x="62" y="144"/>
                    <a:pt x="55" y="140"/>
                    <a:pt x="50" y="135"/>
                  </a:cubicBezTo>
                  <a:cubicBezTo>
                    <a:pt x="45" y="129"/>
                    <a:pt x="41" y="123"/>
                    <a:pt x="41" y="123"/>
                  </a:cubicBezTo>
                  <a:close/>
                  <a:moveTo>
                    <a:pt x="107" y="150"/>
                  </a:moveTo>
                  <a:cubicBezTo>
                    <a:pt x="107" y="150"/>
                    <a:pt x="100" y="152"/>
                    <a:pt x="92" y="152"/>
                  </a:cubicBezTo>
                  <a:cubicBezTo>
                    <a:pt x="85" y="152"/>
                    <a:pt x="77" y="150"/>
                    <a:pt x="77" y="150"/>
                  </a:cubicBezTo>
                  <a:cubicBezTo>
                    <a:pt x="74" y="149"/>
                    <a:pt x="73" y="146"/>
                    <a:pt x="74" y="143"/>
                  </a:cubicBezTo>
                  <a:cubicBezTo>
                    <a:pt x="89" y="120"/>
                    <a:pt x="89" y="120"/>
                    <a:pt x="89" y="120"/>
                  </a:cubicBezTo>
                  <a:cubicBezTo>
                    <a:pt x="91" y="117"/>
                    <a:pt x="94" y="117"/>
                    <a:pt x="95" y="120"/>
                  </a:cubicBezTo>
                  <a:cubicBezTo>
                    <a:pt x="110" y="143"/>
                    <a:pt x="110" y="143"/>
                    <a:pt x="110" y="143"/>
                  </a:cubicBezTo>
                  <a:cubicBezTo>
                    <a:pt x="112" y="146"/>
                    <a:pt x="111" y="149"/>
                    <a:pt x="107" y="150"/>
                  </a:cubicBezTo>
                  <a:close/>
                  <a:moveTo>
                    <a:pt x="122" y="144"/>
                  </a:moveTo>
                  <a:cubicBezTo>
                    <a:pt x="119" y="146"/>
                    <a:pt x="116" y="145"/>
                    <a:pt x="115" y="141"/>
                  </a:cubicBezTo>
                  <a:cubicBezTo>
                    <a:pt x="109" y="114"/>
                    <a:pt x="109" y="114"/>
                    <a:pt x="109" y="114"/>
                  </a:cubicBezTo>
                  <a:cubicBezTo>
                    <a:pt x="108" y="111"/>
                    <a:pt x="110" y="109"/>
                    <a:pt x="114" y="110"/>
                  </a:cubicBezTo>
                  <a:cubicBezTo>
                    <a:pt x="141" y="116"/>
                    <a:pt x="141" y="116"/>
                    <a:pt x="141" y="116"/>
                  </a:cubicBezTo>
                  <a:cubicBezTo>
                    <a:pt x="144" y="117"/>
                    <a:pt x="145" y="120"/>
                    <a:pt x="144" y="123"/>
                  </a:cubicBezTo>
                  <a:cubicBezTo>
                    <a:pt x="144" y="123"/>
                    <a:pt x="140" y="130"/>
                    <a:pt x="135" y="135"/>
                  </a:cubicBezTo>
                  <a:cubicBezTo>
                    <a:pt x="129" y="140"/>
                    <a:pt x="122" y="144"/>
                    <a:pt x="122" y="144"/>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6" name="Freeform 348"/>
            <p:cNvSpPr>
              <a:spLocks noEditPoints="1"/>
            </p:cNvSpPr>
            <p:nvPr/>
          </p:nvSpPr>
          <p:spPr bwMode="gray">
            <a:xfrm>
              <a:off x="8872687" y="5759966"/>
              <a:ext cx="740495" cy="736447"/>
            </a:xfrm>
            <a:custGeom>
              <a:avLst/>
              <a:gdLst>
                <a:gd name="T0" fmla="*/ 82 w 85"/>
                <a:gd name="T1" fmla="*/ 52 h 85"/>
                <a:gd name="T2" fmla="*/ 71 w 85"/>
                <a:gd name="T3" fmla="*/ 45 h 85"/>
                <a:gd name="T4" fmla="*/ 71 w 85"/>
                <a:gd name="T5" fmla="*/ 45 h 85"/>
                <a:gd name="T6" fmla="*/ 70 w 85"/>
                <a:gd name="T7" fmla="*/ 37 h 85"/>
                <a:gd name="T8" fmla="*/ 70 w 85"/>
                <a:gd name="T9" fmla="*/ 37 h 85"/>
                <a:gd name="T10" fmla="*/ 81 w 85"/>
                <a:gd name="T11" fmla="*/ 29 h 85"/>
                <a:gd name="T12" fmla="*/ 82 w 85"/>
                <a:gd name="T13" fmla="*/ 23 h 85"/>
                <a:gd name="T14" fmla="*/ 77 w 85"/>
                <a:gd name="T15" fmla="*/ 21 h 85"/>
                <a:gd name="T16" fmla="*/ 64 w 85"/>
                <a:gd name="T17" fmla="*/ 24 h 85"/>
                <a:gd name="T18" fmla="*/ 64 w 85"/>
                <a:gd name="T19" fmla="*/ 24 h 85"/>
                <a:gd name="T20" fmla="*/ 58 w 85"/>
                <a:gd name="T21" fmla="*/ 19 h 85"/>
                <a:gd name="T22" fmla="*/ 58 w 85"/>
                <a:gd name="T23" fmla="*/ 19 h 85"/>
                <a:gd name="T24" fmla="*/ 60 w 85"/>
                <a:gd name="T25" fmla="*/ 6 h 85"/>
                <a:gd name="T26" fmla="*/ 57 w 85"/>
                <a:gd name="T27" fmla="*/ 1 h 85"/>
                <a:gd name="T28" fmla="*/ 51 w 85"/>
                <a:gd name="T29" fmla="*/ 3 h 85"/>
                <a:gd name="T30" fmla="*/ 44 w 85"/>
                <a:gd name="T31" fmla="*/ 14 h 85"/>
                <a:gd name="T32" fmla="*/ 44 w 85"/>
                <a:gd name="T33" fmla="*/ 14 h 85"/>
                <a:gd name="T34" fmla="*/ 37 w 85"/>
                <a:gd name="T35" fmla="*/ 15 h 85"/>
                <a:gd name="T36" fmla="*/ 37 w 85"/>
                <a:gd name="T37" fmla="*/ 15 h 85"/>
                <a:gd name="T38" fmla="*/ 28 w 85"/>
                <a:gd name="T39" fmla="*/ 4 h 85"/>
                <a:gd name="T40" fmla="*/ 23 w 85"/>
                <a:gd name="T41" fmla="*/ 3 h 85"/>
                <a:gd name="T42" fmla="*/ 20 w 85"/>
                <a:gd name="T43" fmla="*/ 8 h 85"/>
                <a:gd name="T44" fmla="*/ 23 w 85"/>
                <a:gd name="T45" fmla="*/ 21 h 85"/>
                <a:gd name="T46" fmla="*/ 23 w 85"/>
                <a:gd name="T47" fmla="*/ 21 h 85"/>
                <a:gd name="T48" fmla="*/ 18 w 85"/>
                <a:gd name="T49" fmla="*/ 27 h 85"/>
                <a:gd name="T50" fmla="*/ 18 w 85"/>
                <a:gd name="T51" fmla="*/ 27 h 85"/>
                <a:gd name="T52" fmla="*/ 5 w 85"/>
                <a:gd name="T53" fmla="*/ 25 h 85"/>
                <a:gd name="T54" fmla="*/ 0 w 85"/>
                <a:gd name="T55" fmla="*/ 28 h 85"/>
                <a:gd name="T56" fmla="*/ 2 w 85"/>
                <a:gd name="T57" fmla="*/ 34 h 85"/>
                <a:gd name="T58" fmla="*/ 13 w 85"/>
                <a:gd name="T59" fmla="*/ 41 h 85"/>
                <a:gd name="T60" fmla="*/ 14 w 85"/>
                <a:gd name="T61" fmla="*/ 48 h 85"/>
                <a:gd name="T62" fmla="*/ 4 w 85"/>
                <a:gd name="T63" fmla="*/ 57 h 85"/>
                <a:gd name="T64" fmla="*/ 2 w 85"/>
                <a:gd name="T65" fmla="*/ 62 h 85"/>
                <a:gd name="T66" fmla="*/ 7 w 85"/>
                <a:gd name="T67" fmla="*/ 65 h 85"/>
                <a:gd name="T68" fmla="*/ 20 w 85"/>
                <a:gd name="T69" fmla="*/ 62 h 85"/>
                <a:gd name="T70" fmla="*/ 26 w 85"/>
                <a:gd name="T71" fmla="*/ 67 h 85"/>
                <a:gd name="T72" fmla="*/ 25 w 85"/>
                <a:gd name="T73" fmla="*/ 80 h 85"/>
                <a:gd name="T74" fmla="*/ 28 w 85"/>
                <a:gd name="T75" fmla="*/ 85 h 85"/>
                <a:gd name="T76" fmla="*/ 33 w 85"/>
                <a:gd name="T77" fmla="*/ 83 h 85"/>
                <a:gd name="T78" fmla="*/ 40 w 85"/>
                <a:gd name="T79" fmla="*/ 72 h 85"/>
                <a:gd name="T80" fmla="*/ 48 w 85"/>
                <a:gd name="T81" fmla="*/ 71 h 85"/>
                <a:gd name="T82" fmla="*/ 56 w 85"/>
                <a:gd name="T83" fmla="*/ 81 h 85"/>
                <a:gd name="T84" fmla="*/ 62 w 85"/>
                <a:gd name="T85" fmla="*/ 83 h 85"/>
                <a:gd name="T86" fmla="*/ 64 w 85"/>
                <a:gd name="T87" fmla="*/ 78 h 85"/>
                <a:gd name="T88" fmla="*/ 61 w 85"/>
                <a:gd name="T89" fmla="*/ 65 h 85"/>
                <a:gd name="T90" fmla="*/ 66 w 85"/>
                <a:gd name="T91" fmla="*/ 59 h 85"/>
                <a:gd name="T92" fmla="*/ 79 w 85"/>
                <a:gd name="T93" fmla="*/ 60 h 85"/>
                <a:gd name="T94" fmla="*/ 84 w 85"/>
                <a:gd name="T95" fmla="*/ 57 h 85"/>
                <a:gd name="T96" fmla="*/ 82 w 85"/>
                <a:gd name="T97" fmla="*/ 52 h 85"/>
                <a:gd name="T98" fmla="*/ 36 w 85"/>
                <a:gd name="T99" fmla="*/ 61 h 85"/>
                <a:gd name="T100" fmla="*/ 25 w 85"/>
                <a:gd name="T101" fmla="*/ 37 h 85"/>
                <a:gd name="T102" fmla="*/ 48 w 85"/>
                <a:gd name="T103" fmla="*/ 26 h 85"/>
                <a:gd name="T104" fmla="*/ 59 w 85"/>
                <a:gd name="T105" fmla="*/ 49 h 85"/>
                <a:gd name="T106" fmla="*/ 36 w 85"/>
                <a:gd name="T107" fmla="*/ 61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5" h="85">
                  <a:moveTo>
                    <a:pt x="82" y="52"/>
                  </a:moveTo>
                  <a:cubicBezTo>
                    <a:pt x="71" y="45"/>
                    <a:pt x="71" y="45"/>
                    <a:pt x="71" y="45"/>
                  </a:cubicBezTo>
                  <a:cubicBezTo>
                    <a:pt x="71" y="45"/>
                    <a:pt x="71" y="45"/>
                    <a:pt x="71" y="45"/>
                  </a:cubicBezTo>
                  <a:cubicBezTo>
                    <a:pt x="71" y="42"/>
                    <a:pt x="71" y="40"/>
                    <a:pt x="70" y="37"/>
                  </a:cubicBezTo>
                  <a:cubicBezTo>
                    <a:pt x="70" y="37"/>
                    <a:pt x="70" y="37"/>
                    <a:pt x="70" y="37"/>
                  </a:cubicBezTo>
                  <a:cubicBezTo>
                    <a:pt x="81" y="29"/>
                    <a:pt x="81" y="29"/>
                    <a:pt x="81" y="29"/>
                  </a:cubicBezTo>
                  <a:cubicBezTo>
                    <a:pt x="82" y="28"/>
                    <a:pt x="83" y="25"/>
                    <a:pt x="82" y="23"/>
                  </a:cubicBezTo>
                  <a:cubicBezTo>
                    <a:pt x="81" y="22"/>
                    <a:pt x="79" y="21"/>
                    <a:pt x="77" y="21"/>
                  </a:cubicBezTo>
                  <a:cubicBezTo>
                    <a:pt x="64" y="24"/>
                    <a:pt x="64" y="24"/>
                    <a:pt x="64" y="24"/>
                  </a:cubicBezTo>
                  <a:cubicBezTo>
                    <a:pt x="64" y="24"/>
                    <a:pt x="64" y="24"/>
                    <a:pt x="64" y="24"/>
                  </a:cubicBezTo>
                  <a:cubicBezTo>
                    <a:pt x="62" y="22"/>
                    <a:pt x="60" y="21"/>
                    <a:pt x="58" y="19"/>
                  </a:cubicBezTo>
                  <a:cubicBezTo>
                    <a:pt x="58" y="19"/>
                    <a:pt x="58" y="19"/>
                    <a:pt x="58" y="19"/>
                  </a:cubicBezTo>
                  <a:cubicBezTo>
                    <a:pt x="60" y="6"/>
                    <a:pt x="60" y="6"/>
                    <a:pt x="60" y="6"/>
                  </a:cubicBezTo>
                  <a:cubicBezTo>
                    <a:pt x="60" y="4"/>
                    <a:pt x="59" y="2"/>
                    <a:pt x="57" y="1"/>
                  </a:cubicBezTo>
                  <a:cubicBezTo>
                    <a:pt x="55" y="0"/>
                    <a:pt x="52" y="1"/>
                    <a:pt x="51" y="3"/>
                  </a:cubicBezTo>
                  <a:cubicBezTo>
                    <a:pt x="44" y="14"/>
                    <a:pt x="44" y="14"/>
                    <a:pt x="44" y="14"/>
                  </a:cubicBezTo>
                  <a:cubicBezTo>
                    <a:pt x="44" y="14"/>
                    <a:pt x="44" y="14"/>
                    <a:pt x="44" y="14"/>
                  </a:cubicBezTo>
                  <a:cubicBezTo>
                    <a:pt x="42" y="14"/>
                    <a:pt x="39" y="14"/>
                    <a:pt x="37" y="15"/>
                  </a:cubicBezTo>
                  <a:cubicBezTo>
                    <a:pt x="37" y="15"/>
                    <a:pt x="37" y="15"/>
                    <a:pt x="37" y="15"/>
                  </a:cubicBezTo>
                  <a:cubicBezTo>
                    <a:pt x="28" y="4"/>
                    <a:pt x="28" y="4"/>
                    <a:pt x="28" y="4"/>
                  </a:cubicBezTo>
                  <a:cubicBezTo>
                    <a:pt x="27" y="3"/>
                    <a:pt x="25" y="2"/>
                    <a:pt x="23" y="3"/>
                  </a:cubicBezTo>
                  <a:cubicBezTo>
                    <a:pt x="21" y="4"/>
                    <a:pt x="20" y="6"/>
                    <a:pt x="20" y="8"/>
                  </a:cubicBezTo>
                  <a:cubicBezTo>
                    <a:pt x="23" y="21"/>
                    <a:pt x="23" y="21"/>
                    <a:pt x="23" y="21"/>
                  </a:cubicBezTo>
                  <a:cubicBezTo>
                    <a:pt x="23" y="21"/>
                    <a:pt x="23" y="21"/>
                    <a:pt x="23" y="21"/>
                  </a:cubicBezTo>
                  <a:cubicBezTo>
                    <a:pt x="22" y="23"/>
                    <a:pt x="20" y="25"/>
                    <a:pt x="18" y="27"/>
                  </a:cubicBezTo>
                  <a:cubicBezTo>
                    <a:pt x="18" y="27"/>
                    <a:pt x="18" y="27"/>
                    <a:pt x="18" y="27"/>
                  </a:cubicBezTo>
                  <a:cubicBezTo>
                    <a:pt x="5" y="25"/>
                    <a:pt x="5" y="25"/>
                    <a:pt x="5" y="25"/>
                  </a:cubicBezTo>
                  <a:cubicBezTo>
                    <a:pt x="3" y="25"/>
                    <a:pt x="1" y="26"/>
                    <a:pt x="0" y="28"/>
                  </a:cubicBezTo>
                  <a:cubicBezTo>
                    <a:pt x="0" y="30"/>
                    <a:pt x="0" y="33"/>
                    <a:pt x="2" y="34"/>
                  </a:cubicBezTo>
                  <a:cubicBezTo>
                    <a:pt x="13" y="41"/>
                    <a:pt x="13" y="41"/>
                    <a:pt x="13" y="41"/>
                  </a:cubicBezTo>
                  <a:cubicBezTo>
                    <a:pt x="13" y="43"/>
                    <a:pt x="13" y="46"/>
                    <a:pt x="14" y="48"/>
                  </a:cubicBezTo>
                  <a:cubicBezTo>
                    <a:pt x="4" y="57"/>
                    <a:pt x="4" y="57"/>
                    <a:pt x="4" y="57"/>
                  </a:cubicBezTo>
                  <a:cubicBezTo>
                    <a:pt x="2" y="58"/>
                    <a:pt x="1" y="60"/>
                    <a:pt x="2" y="62"/>
                  </a:cubicBezTo>
                  <a:cubicBezTo>
                    <a:pt x="3" y="64"/>
                    <a:pt x="5" y="65"/>
                    <a:pt x="7" y="65"/>
                  </a:cubicBezTo>
                  <a:cubicBezTo>
                    <a:pt x="20" y="62"/>
                    <a:pt x="20" y="62"/>
                    <a:pt x="20" y="62"/>
                  </a:cubicBezTo>
                  <a:cubicBezTo>
                    <a:pt x="22" y="64"/>
                    <a:pt x="24" y="65"/>
                    <a:pt x="26" y="67"/>
                  </a:cubicBezTo>
                  <a:cubicBezTo>
                    <a:pt x="25" y="80"/>
                    <a:pt x="25" y="80"/>
                    <a:pt x="25" y="80"/>
                  </a:cubicBezTo>
                  <a:cubicBezTo>
                    <a:pt x="24" y="82"/>
                    <a:pt x="26" y="84"/>
                    <a:pt x="28" y="85"/>
                  </a:cubicBezTo>
                  <a:cubicBezTo>
                    <a:pt x="30" y="85"/>
                    <a:pt x="32" y="84"/>
                    <a:pt x="33" y="83"/>
                  </a:cubicBezTo>
                  <a:cubicBezTo>
                    <a:pt x="40" y="72"/>
                    <a:pt x="40" y="72"/>
                    <a:pt x="40" y="72"/>
                  </a:cubicBezTo>
                  <a:cubicBezTo>
                    <a:pt x="43" y="72"/>
                    <a:pt x="45" y="72"/>
                    <a:pt x="48" y="71"/>
                  </a:cubicBezTo>
                  <a:cubicBezTo>
                    <a:pt x="56" y="81"/>
                    <a:pt x="56" y="81"/>
                    <a:pt x="56" y="81"/>
                  </a:cubicBezTo>
                  <a:cubicBezTo>
                    <a:pt x="57" y="83"/>
                    <a:pt x="60" y="84"/>
                    <a:pt x="62" y="83"/>
                  </a:cubicBezTo>
                  <a:cubicBezTo>
                    <a:pt x="63" y="82"/>
                    <a:pt x="64" y="79"/>
                    <a:pt x="64" y="78"/>
                  </a:cubicBezTo>
                  <a:cubicBezTo>
                    <a:pt x="61" y="65"/>
                    <a:pt x="61" y="65"/>
                    <a:pt x="61" y="65"/>
                  </a:cubicBezTo>
                  <a:cubicBezTo>
                    <a:pt x="63" y="63"/>
                    <a:pt x="65" y="61"/>
                    <a:pt x="66" y="59"/>
                  </a:cubicBezTo>
                  <a:cubicBezTo>
                    <a:pt x="79" y="60"/>
                    <a:pt x="79" y="60"/>
                    <a:pt x="79" y="60"/>
                  </a:cubicBezTo>
                  <a:cubicBezTo>
                    <a:pt x="81" y="61"/>
                    <a:pt x="83" y="59"/>
                    <a:pt x="84" y="57"/>
                  </a:cubicBezTo>
                  <a:cubicBezTo>
                    <a:pt x="85" y="55"/>
                    <a:pt x="84" y="53"/>
                    <a:pt x="82" y="52"/>
                  </a:cubicBezTo>
                  <a:close/>
                  <a:moveTo>
                    <a:pt x="36" y="61"/>
                  </a:moveTo>
                  <a:cubicBezTo>
                    <a:pt x="26" y="57"/>
                    <a:pt x="21" y="47"/>
                    <a:pt x="25" y="37"/>
                  </a:cubicBezTo>
                  <a:cubicBezTo>
                    <a:pt x="28" y="27"/>
                    <a:pt x="38" y="22"/>
                    <a:pt x="48" y="26"/>
                  </a:cubicBezTo>
                  <a:cubicBezTo>
                    <a:pt x="58" y="29"/>
                    <a:pt x="63" y="39"/>
                    <a:pt x="59" y="49"/>
                  </a:cubicBezTo>
                  <a:cubicBezTo>
                    <a:pt x="56" y="59"/>
                    <a:pt x="46" y="64"/>
                    <a:pt x="36" y="61"/>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7" name="Freeform 349"/>
            <p:cNvSpPr>
              <a:spLocks noEditPoints="1"/>
            </p:cNvSpPr>
            <p:nvPr/>
          </p:nvSpPr>
          <p:spPr bwMode="gray">
            <a:xfrm>
              <a:off x="10895894" y="5594061"/>
              <a:ext cx="785004" cy="772867"/>
            </a:xfrm>
            <a:custGeom>
              <a:avLst/>
              <a:gdLst>
                <a:gd name="T0" fmla="*/ 87 w 90"/>
                <a:gd name="T1" fmla="*/ 48 h 89"/>
                <a:gd name="T2" fmla="*/ 89 w 90"/>
                <a:gd name="T3" fmla="*/ 43 h 89"/>
                <a:gd name="T4" fmla="*/ 83 w 90"/>
                <a:gd name="T5" fmla="*/ 39 h 89"/>
                <a:gd name="T6" fmla="*/ 78 w 90"/>
                <a:gd name="T7" fmla="*/ 36 h 89"/>
                <a:gd name="T8" fmla="*/ 75 w 90"/>
                <a:gd name="T9" fmla="*/ 24 h 89"/>
                <a:gd name="T10" fmla="*/ 77 w 90"/>
                <a:gd name="T11" fmla="*/ 18 h 89"/>
                <a:gd name="T12" fmla="*/ 75 w 90"/>
                <a:gd name="T13" fmla="*/ 12 h 89"/>
                <a:gd name="T14" fmla="*/ 68 w 90"/>
                <a:gd name="T15" fmla="*/ 13 h 89"/>
                <a:gd name="T16" fmla="*/ 62 w 90"/>
                <a:gd name="T17" fmla="*/ 15 h 89"/>
                <a:gd name="T18" fmla="*/ 51 w 90"/>
                <a:gd name="T19" fmla="*/ 9 h 89"/>
                <a:gd name="T20" fmla="*/ 49 w 90"/>
                <a:gd name="T21" fmla="*/ 2 h 89"/>
                <a:gd name="T22" fmla="*/ 43 w 90"/>
                <a:gd name="T23" fmla="*/ 1 h 89"/>
                <a:gd name="T24" fmla="*/ 39 w 90"/>
                <a:gd name="T25" fmla="*/ 6 h 89"/>
                <a:gd name="T26" fmla="*/ 36 w 90"/>
                <a:gd name="T27" fmla="*/ 12 h 89"/>
                <a:gd name="T28" fmla="*/ 24 w 90"/>
                <a:gd name="T29" fmla="*/ 15 h 89"/>
                <a:gd name="T30" fmla="*/ 18 w 90"/>
                <a:gd name="T31" fmla="*/ 12 h 89"/>
                <a:gd name="T32" fmla="*/ 13 w 90"/>
                <a:gd name="T33" fmla="*/ 15 h 89"/>
                <a:gd name="T34" fmla="*/ 14 w 90"/>
                <a:gd name="T35" fmla="*/ 22 h 89"/>
                <a:gd name="T36" fmla="*/ 16 w 90"/>
                <a:gd name="T37" fmla="*/ 28 h 89"/>
                <a:gd name="T38" fmla="*/ 9 w 90"/>
                <a:gd name="T39" fmla="*/ 38 h 89"/>
                <a:gd name="T40" fmla="*/ 3 w 90"/>
                <a:gd name="T41" fmla="*/ 40 h 89"/>
                <a:gd name="T42" fmla="*/ 1 w 90"/>
                <a:gd name="T43" fmla="*/ 46 h 89"/>
                <a:gd name="T44" fmla="*/ 7 w 90"/>
                <a:gd name="T45" fmla="*/ 50 h 89"/>
                <a:gd name="T46" fmla="*/ 12 w 90"/>
                <a:gd name="T47" fmla="*/ 53 h 89"/>
                <a:gd name="T48" fmla="*/ 15 w 90"/>
                <a:gd name="T49" fmla="*/ 65 h 89"/>
                <a:gd name="T50" fmla="*/ 12 w 90"/>
                <a:gd name="T51" fmla="*/ 71 h 89"/>
                <a:gd name="T52" fmla="*/ 15 w 90"/>
                <a:gd name="T53" fmla="*/ 77 h 89"/>
                <a:gd name="T54" fmla="*/ 22 w 90"/>
                <a:gd name="T55" fmla="*/ 75 h 89"/>
                <a:gd name="T56" fmla="*/ 27 w 90"/>
                <a:gd name="T57" fmla="*/ 74 h 89"/>
                <a:gd name="T58" fmla="*/ 39 w 90"/>
                <a:gd name="T59" fmla="*/ 81 h 89"/>
                <a:gd name="T60" fmla="*/ 41 w 90"/>
                <a:gd name="T61" fmla="*/ 86 h 89"/>
                <a:gd name="T62" fmla="*/ 47 w 90"/>
                <a:gd name="T63" fmla="*/ 88 h 89"/>
                <a:gd name="T64" fmla="*/ 51 w 90"/>
                <a:gd name="T65" fmla="*/ 82 h 89"/>
                <a:gd name="T66" fmla="*/ 54 w 90"/>
                <a:gd name="T67" fmla="*/ 78 h 89"/>
                <a:gd name="T68" fmla="*/ 66 w 90"/>
                <a:gd name="T69" fmla="*/ 75 h 89"/>
                <a:gd name="T70" fmla="*/ 72 w 90"/>
                <a:gd name="T71" fmla="*/ 77 h 89"/>
                <a:gd name="T72" fmla="*/ 77 w 90"/>
                <a:gd name="T73" fmla="*/ 74 h 89"/>
                <a:gd name="T74" fmla="*/ 76 w 90"/>
                <a:gd name="T75" fmla="*/ 67 h 89"/>
                <a:gd name="T76" fmla="*/ 75 w 90"/>
                <a:gd name="T77" fmla="*/ 62 h 89"/>
                <a:gd name="T78" fmla="*/ 81 w 90"/>
                <a:gd name="T79" fmla="*/ 51 h 89"/>
                <a:gd name="T80" fmla="*/ 65 w 90"/>
                <a:gd name="T81" fmla="*/ 25 h 89"/>
                <a:gd name="T82" fmla="*/ 54 w 90"/>
                <a:gd name="T83" fmla="*/ 36 h 89"/>
                <a:gd name="T84" fmla="*/ 65 w 90"/>
                <a:gd name="T85" fmla="*/ 25 h 89"/>
                <a:gd name="T86" fmla="*/ 49 w 90"/>
                <a:gd name="T87" fmla="*/ 41 h 89"/>
                <a:gd name="T88" fmla="*/ 41 w 90"/>
                <a:gd name="T89" fmla="*/ 49 h 89"/>
                <a:gd name="T90" fmla="*/ 36 w 90"/>
                <a:gd name="T91" fmla="*/ 36 h 89"/>
                <a:gd name="T92" fmla="*/ 26 w 90"/>
                <a:gd name="T93" fmla="*/ 25 h 89"/>
                <a:gd name="T94" fmla="*/ 36 w 90"/>
                <a:gd name="T95" fmla="*/ 36 h 89"/>
                <a:gd name="T96" fmla="*/ 26 w 90"/>
                <a:gd name="T97" fmla="*/ 54 h 89"/>
                <a:gd name="T98" fmla="*/ 36 w 90"/>
                <a:gd name="T99" fmla="*/ 64 h 89"/>
                <a:gd name="T100" fmla="*/ 54 w 90"/>
                <a:gd name="T101" fmla="*/ 54 h 89"/>
                <a:gd name="T102" fmla="*/ 65 w 90"/>
                <a:gd name="T103" fmla="*/ 64 h 89"/>
                <a:gd name="T104" fmla="*/ 54 w 90"/>
                <a:gd name="T105" fmla="*/ 5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0" h="89">
                  <a:moveTo>
                    <a:pt x="83" y="51"/>
                  </a:moveTo>
                  <a:cubicBezTo>
                    <a:pt x="84" y="50"/>
                    <a:pt x="86" y="49"/>
                    <a:pt x="87" y="48"/>
                  </a:cubicBezTo>
                  <a:cubicBezTo>
                    <a:pt x="89" y="46"/>
                    <a:pt x="89" y="46"/>
                    <a:pt x="89" y="46"/>
                  </a:cubicBezTo>
                  <a:cubicBezTo>
                    <a:pt x="90" y="45"/>
                    <a:pt x="90" y="44"/>
                    <a:pt x="89" y="43"/>
                  </a:cubicBezTo>
                  <a:cubicBezTo>
                    <a:pt x="87" y="41"/>
                    <a:pt x="87" y="41"/>
                    <a:pt x="87" y="41"/>
                  </a:cubicBezTo>
                  <a:cubicBezTo>
                    <a:pt x="86" y="40"/>
                    <a:pt x="84" y="39"/>
                    <a:pt x="83" y="39"/>
                  </a:cubicBezTo>
                  <a:cubicBezTo>
                    <a:pt x="81" y="38"/>
                    <a:pt x="81" y="38"/>
                    <a:pt x="81" y="38"/>
                  </a:cubicBezTo>
                  <a:cubicBezTo>
                    <a:pt x="80" y="38"/>
                    <a:pt x="78" y="37"/>
                    <a:pt x="78" y="36"/>
                  </a:cubicBezTo>
                  <a:cubicBezTo>
                    <a:pt x="75" y="28"/>
                    <a:pt x="75" y="28"/>
                    <a:pt x="75" y="28"/>
                  </a:cubicBezTo>
                  <a:cubicBezTo>
                    <a:pt x="74" y="26"/>
                    <a:pt x="74" y="25"/>
                    <a:pt x="75" y="24"/>
                  </a:cubicBezTo>
                  <a:cubicBezTo>
                    <a:pt x="76" y="22"/>
                    <a:pt x="76" y="22"/>
                    <a:pt x="76" y="22"/>
                  </a:cubicBezTo>
                  <a:cubicBezTo>
                    <a:pt x="77" y="21"/>
                    <a:pt x="78" y="19"/>
                    <a:pt x="77" y="18"/>
                  </a:cubicBezTo>
                  <a:cubicBezTo>
                    <a:pt x="77" y="15"/>
                    <a:pt x="77" y="15"/>
                    <a:pt x="77" y="15"/>
                  </a:cubicBezTo>
                  <a:cubicBezTo>
                    <a:pt x="77" y="13"/>
                    <a:pt x="76" y="12"/>
                    <a:pt x="75" y="12"/>
                  </a:cubicBezTo>
                  <a:cubicBezTo>
                    <a:pt x="72" y="12"/>
                    <a:pt x="72" y="12"/>
                    <a:pt x="72" y="12"/>
                  </a:cubicBezTo>
                  <a:cubicBezTo>
                    <a:pt x="71" y="12"/>
                    <a:pt x="69" y="13"/>
                    <a:pt x="68" y="13"/>
                  </a:cubicBezTo>
                  <a:cubicBezTo>
                    <a:pt x="66" y="15"/>
                    <a:pt x="66" y="15"/>
                    <a:pt x="66" y="15"/>
                  </a:cubicBezTo>
                  <a:cubicBezTo>
                    <a:pt x="65" y="16"/>
                    <a:pt x="63" y="16"/>
                    <a:pt x="62" y="15"/>
                  </a:cubicBezTo>
                  <a:cubicBezTo>
                    <a:pt x="54" y="12"/>
                    <a:pt x="54" y="12"/>
                    <a:pt x="54" y="12"/>
                  </a:cubicBezTo>
                  <a:cubicBezTo>
                    <a:pt x="53" y="12"/>
                    <a:pt x="52" y="10"/>
                    <a:pt x="51" y="9"/>
                  </a:cubicBezTo>
                  <a:cubicBezTo>
                    <a:pt x="51" y="6"/>
                    <a:pt x="51" y="6"/>
                    <a:pt x="51" y="6"/>
                  </a:cubicBezTo>
                  <a:cubicBezTo>
                    <a:pt x="51" y="5"/>
                    <a:pt x="50" y="3"/>
                    <a:pt x="49" y="2"/>
                  </a:cubicBezTo>
                  <a:cubicBezTo>
                    <a:pt x="47" y="1"/>
                    <a:pt x="47" y="1"/>
                    <a:pt x="47" y="1"/>
                  </a:cubicBezTo>
                  <a:cubicBezTo>
                    <a:pt x="46" y="0"/>
                    <a:pt x="44" y="0"/>
                    <a:pt x="43" y="1"/>
                  </a:cubicBezTo>
                  <a:cubicBezTo>
                    <a:pt x="41" y="2"/>
                    <a:pt x="41" y="2"/>
                    <a:pt x="41" y="2"/>
                  </a:cubicBezTo>
                  <a:cubicBezTo>
                    <a:pt x="40" y="3"/>
                    <a:pt x="39" y="5"/>
                    <a:pt x="39" y="6"/>
                  </a:cubicBezTo>
                  <a:cubicBezTo>
                    <a:pt x="39" y="9"/>
                    <a:pt x="39" y="9"/>
                    <a:pt x="39" y="9"/>
                  </a:cubicBezTo>
                  <a:cubicBezTo>
                    <a:pt x="39" y="10"/>
                    <a:pt x="37" y="12"/>
                    <a:pt x="36" y="12"/>
                  </a:cubicBezTo>
                  <a:cubicBezTo>
                    <a:pt x="28" y="15"/>
                    <a:pt x="28" y="15"/>
                    <a:pt x="28" y="15"/>
                  </a:cubicBezTo>
                  <a:cubicBezTo>
                    <a:pt x="27" y="16"/>
                    <a:pt x="25" y="16"/>
                    <a:pt x="24" y="15"/>
                  </a:cubicBezTo>
                  <a:cubicBezTo>
                    <a:pt x="23" y="13"/>
                    <a:pt x="23" y="13"/>
                    <a:pt x="23" y="13"/>
                  </a:cubicBezTo>
                  <a:cubicBezTo>
                    <a:pt x="21" y="12"/>
                    <a:pt x="19" y="12"/>
                    <a:pt x="18" y="12"/>
                  </a:cubicBezTo>
                  <a:cubicBezTo>
                    <a:pt x="15" y="12"/>
                    <a:pt x="15" y="12"/>
                    <a:pt x="15" y="12"/>
                  </a:cubicBezTo>
                  <a:cubicBezTo>
                    <a:pt x="14" y="12"/>
                    <a:pt x="13" y="13"/>
                    <a:pt x="13" y="15"/>
                  </a:cubicBezTo>
                  <a:cubicBezTo>
                    <a:pt x="13" y="17"/>
                    <a:pt x="13" y="17"/>
                    <a:pt x="13" y="17"/>
                  </a:cubicBezTo>
                  <a:cubicBezTo>
                    <a:pt x="13" y="19"/>
                    <a:pt x="13" y="21"/>
                    <a:pt x="14" y="22"/>
                  </a:cubicBezTo>
                  <a:cubicBezTo>
                    <a:pt x="15" y="23"/>
                    <a:pt x="15" y="23"/>
                    <a:pt x="15" y="23"/>
                  </a:cubicBezTo>
                  <a:cubicBezTo>
                    <a:pt x="16" y="25"/>
                    <a:pt x="16" y="26"/>
                    <a:pt x="16" y="28"/>
                  </a:cubicBezTo>
                  <a:cubicBezTo>
                    <a:pt x="12" y="35"/>
                    <a:pt x="12" y="35"/>
                    <a:pt x="12" y="35"/>
                  </a:cubicBezTo>
                  <a:cubicBezTo>
                    <a:pt x="12" y="37"/>
                    <a:pt x="11" y="38"/>
                    <a:pt x="9" y="38"/>
                  </a:cubicBezTo>
                  <a:cubicBezTo>
                    <a:pt x="7" y="38"/>
                    <a:pt x="7" y="38"/>
                    <a:pt x="7" y="38"/>
                  </a:cubicBezTo>
                  <a:cubicBezTo>
                    <a:pt x="6" y="38"/>
                    <a:pt x="4" y="39"/>
                    <a:pt x="3" y="40"/>
                  </a:cubicBezTo>
                  <a:cubicBezTo>
                    <a:pt x="1" y="42"/>
                    <a:pt x="1" y="42"/>
                    <a:pt x="1" y="42"/>
                  </a:cubicBezTo>
                  <a:cubicBezTo>
                    <a:pt x="0" y="43"/>
                    <a:pt x="0" y="45"/>
                    <a:pt x="1" y="46"/>
                  </a:cubicBezTo>
                  <a:cubicBezTo>
                    <a:pt x="3" y="48"/>
                    <a:pt x="3" y="48"/>
                    <a:pt x="3" y="48"/>
                  </a:cubicBezTo>
                  <a:cubicBezTo>
                    <a:pt x="4" y="49"/>
                    <a:pt x="6" y="50"/>
                    <a:pt x="7" y="50"/>
                  </a:cubicBezTo>
                  <a:cubicBezTo>
                    <a:pt x="9" y="50"/>
                    <a:pt x="9" y="50"/>
                    <a:pt x="9" y="50"/>
                  </a:cubicBezTo>
                  <a:cubicBezTo>
                    <a:pt x="10" y="51"/>
                    <a:pt x="12" y="52"/>
                    <a:pt x="12" y="53"/>
                  </a:cubicBezTo>
                  <a:cubicBezTo>
                    <a:pt x="15" y="61"/>
                    <a:pt x="15" y="61"/>
                    <a:pt x="15" y="61"/>
                  </a:cubicBezTo>
                  <a:cubicBezTo>
                    <a:pt x="16" y="62"/>
                    <a:pt x="16" y="64"/>
                    <a:pt x="15" y="65"/>
                  </a:cubicBezTo>
                  <a:cubicBezTo>
                    <a:pt x="14" y="67"/>
                    <a:pt x="14" y="67"/>
                    <a:pt x="14" y="67"/>
                  </a:cubicBezTo>
                  <a:cubicBezTo>
                    <a:pt x="13" y="68"/>
                    <a:pt x="12" y="70"/>
                    <a:pt x="12" y="71"/>
                  </a:cubicBezTo>
                  <a:cubicBezTo>
                    <a:pt x="12" y="74"/>
                    <a:pt x="12" y="74"/>
                    <a:pt x="12" y="74"/>
                  </a:cubicBezTo>
                  <a:cubicBezTo>
                    <a:pt x="13" y="75"/>
                    <a:pt x="14" y="76"/>
                    <a:pt x="15" y="77"/>
                  </a:cubicBezTo>
                  <a:cubicBezTo>
                    <a:pt x="18" y="77"/>
                    <a:pt x="18" y="77"/>
                    <a:pt x="18" y="77"/>
                  </a:cubicBezTo>
                  <a:cubicBezTo>
                    <a:pt x="19" y="77"/>
                    <a:pt x="21" y="76"/>
                    <a:pt x="22" y="75"/>
                  </a:cubicBezTo>
                  <a:cubicBezTo>
                    <a:pt x="23" y="74"/>
                    <a:pt x="23" y="74"/>
                    <a:pt x="23" y="74"/>
                  </a:cubicBezTo>
                  <a:cubicBezTo>
                    <a:pt x="24" y="73"/>
                    <a:pt x="26" y="73"/>
                    <a:pt x="27" y="74"/>
                  </a:cubicBezTo>
                  <a:cubicBezTo>
                    <a:pt x="36" y="78"/>
                    <a:pt x="36" y="78"/>
                    <a:pt x="36" y="78"/>
                  </a:cubicBezTo>
                  <a:cubicBezTo>
                    <a:pt x="37" y="78"/>
                    <a:pt x="38" y="79"/>
                    <a:pt x="39" y="81"/>
                  </a:cubicBezTo>
                  <a:cubicBezTo>
                    <a:pt x="39" y="82"/>
                    <a:pt x="39" y="82"/>
                    <a:pt x="39" y="82"/>
                  </a:cubicBezTo>
                  <a:cubicBezTo>
                    <a:pt x="39" y="84"/>
                    <a:pt x="40" y="85"/>
                    <a:pt x="41" y="86"/>
                  </a:cubicBezTo>
                  <a:cubicBezTo>
                    <a:pt x="43" y="88"/>
                    <a:pt x="43" y="88"/>
                    <a:pt x="43" y="88"/>
                  </a:cubicBezTo>
                  <a:cubicBezTo>
                    <a:pt x="44" y="89"/>
                    <a:pt x="46" y="89"/>
                    <a:pt x="47" y="88"/>
                  </a:cubicBezTo>
                  <a:cubicBezTo>
                    <a:pt x="49" y="86"/>
                    <a:pt x="49" y="86"/>
                    <a:pt x="49" y="86"/>
                  </a:cubicBezTo>
                  <a:cubicBezTo>
                    <a:pt x="50" y="85"/>
                    <a:pt x="51" y="84"/>
                    <a:pt x="51" y="82"/>
                  </a:cubicBezTo>
                  <a:cubicBezTo>
                    <a:pt x="51" y="81"/>
                    <a:pt x="51" y="81"/>
                    <a:pt x="51" y="81"/>
                  </a:cubicBezTo>
                  <a:cubicBezTo>
                    <a:pt x="51" y="80"/>
                    <a:pt x="52" y="78"/>
                    <a:pt x="54" y="78"/>
                  </a:cubicBezTo>
                  <a:cubicBezTo>
                    <a:pt x="62" y="74"/>
                    <a:pt x="62" y="74"/>
                    <a:pt x="62" y="74"/>
                  </a:cubicBezTo>
                  <a:cubicBezTo>
                    <a:pt x="63" y="74"/>
                    <a:pt x="65" y="74"/>
                    <a:pt x="66" y="75"/>
                  </a:cubicBezTo>
                  <a:cubicBezTo>
                    <a:pt x="67" y="76"/>
                    <a:pt x="67" y="76"/>
                    <a:pt x="67" y="76"/>
                  </a:cubicBezTo>
                  <a:cubicBezTo>
                    <a:pt x="68" y="76"/>
                    <a:pt x="70" y="77"/>
                    <a:pt x="72" y="77"/>
                  </a:cubicBezTo>
                  <a:cubicBezTo>
                    <a:pt x="74" y="77"/>
                    <a:pt x="74" y="77"/>
                    <a:pt x="74" y="77"/>
                  </a:cubicBezTo>
                  <a:cubicBezTo>
                    <a:pt x="76" y="77"/>
                    <a:pt x="77" y="76"/>
                    <a:pt x="77" y="74"/>
                  </a:cubicBezTo>
                  <a:cubicBezTo>
                    <a:pt x="77" y="71"/>
                    <a:pt x="77" y="71"/>
                    <a:pt x="77" y="71"/>
                  </a:cubicBezTo>
                  <a:cubicBezTo>
                    <a:pt x="77" y="70"/>
                    <a:pt x="77" y="68"/>
                    <a:pt x="76" y="67"/>
                  </a:cubicBezTo>
                  <a:cubicBezTo>
                    <a:pt x="75" y="66"/>
                    <a:pt x="75" y="66"/>
                    <a:pt x="75" y="66"/>
                  </a:cubicBezTo>
                  <a:cubicBezTo>
                    <a:pt x="74" y="65"/>
                    <a:pt x="74" y="63"/>
                    <a:pt x="75" y="62"/>
                  </a:cubicBezTo>
                  <a:cubicBezTo>
                    <a:pt x="78" y="53"/>
                    <a:pt x="78" y="53"/>
                    <a:pt x="78" y="53"/>
                  </a:cubicBezTo>
                  <a:cubicBezTo>
                    <a:pt x="78" y="52"/>
                    <a:pt x="80" y="51"/>
                    <a:pt x="81" y="51"/>
                  </a:cubicBezTo>
                  <a:lnTo>
                    <a:pt x="83" y="51"/>
                  </a:lnTo>
                  <a:close/>
                  <a:moveTo>
                    <a:pt x="65" y="25"/>
                  </a:moveTo>
                  <a:cubicBezTo>
                    <a:pt x="68" y="28"/>
                    <a:pt x="68" y="33"/>
                    <a:pt x="65" y="36"/>
                  </a:cubicBezTo>
                  <a:cubicBezTo>
                    <a:pt x="62" y="39"/>
                    <a:pt x="57" y="39"/>
                    <a:pt x="54" y="36"/>
                  </a:cubicBezTo>
                  <a:cubicBezTo>
                    <a:pt x="51" y="33"/>
                    <a:pt x="51" y="28"/>
                    <a:pt x="54" y="25"/>
                  </a:cubicBezTo>
                  <a:cubicBezTo>
                    <a:pt x="57" y="22"/>
                    <a:pt x="62" y="22"/>
                    <a:pt x="65" y="25"/>
                  </a:cubicBezTo>
                  <a:close/>
                  <a:moveTo>
                    <a:pt x="41" y="41"/>
                  </a:moveTo>
                  <a:cubicBezTo>
                    <a:pt x="43" y="38"/>
                    <a:pt x="47" y="38"/>
                    <a:pt x="49" y="41"/>
                  </a:cubicBezTo>
                  <a:cubicBezTo>
                    <a:pt x="52" y="43"/>
                    <a:pt x="52" y="47"/>
                    <a:pt x="49" y="49"/>
                  </a:cubicBezTo>
                  <a:cubicBezTo>
                    <a:pt x="47" y="51"/>
                    <a:pt x="43" y="51"/>
                    <a:pt x="41" y="49"/>
                  </a:cubicBezTo>
                  <a:cubicBezTo>
                    <a:pt x="38" y="47"/>
                    <a:pt x="38" y="43"/>
                    <a:pt x="41" y="41"/>
                  </a:cubicBezTo>
                  <a:close/>
                  <a:moveTo>
                    <a:pt x="36" y="36"/>
                  </a:moveTo>
                  <a:cubicBezTo>
                    <a:pt x="33" y="39"/>
                    <a:pt x="29" y="39"/>
                    <a:pt x="26" y="36"/>
                  </a:cubicBezTo>
                  <a:cubicBezTo>
                    <a:pt x="23" y="33"/>
                    <a:pt x="23" y="28"/>
                    <a:pt x="26" y="25"/>
                  </a:cubicBezTo>
                  <a:cubicBezTo>
                    <a:pt x="29" y="22"/>
                    <a:pt x="33" y="22"/>
                    <a:pt x="36" y="25"/>
                  </a:cubicBezTo>
                  <a:cubicBezTo>
                    <a:pt x="39" y="28"/>
                    <a:pt x="39" y="33"/>
                    <a:pt x="36" y="36"/>
                  </a:cubicBezTo>
                  <a:close/>
                  <a:moveTo>
                    <a:pt x="26" y="64"/>
                  </a:moveTo>
                  <a:cubicBezTo>
                    <a:pt x="23" y="61"/>
                    <a:pt x="23" y="57"/>
                    <a:pt x="26" y="54"/>
                  </a:cubicBezTo>
                  <a:cubicBezTo>
                    <a:pt x="29" y="51"/>
                    <a:pt x="33" y="51"/>
                    <a:pt x="36" y="54"/>
                  </a:cubicBezTo>
                  <a:cubicBezTo>
                    <a:pt x="39" y="57"/>
                    <a:pt x="39" y="61"/>
                    <a:pt x="36" y="64"/>
                  </a:cubicBezTo>
                  <a:cubicBezTo>
                    <a:pt x="33" y="67"/>
                    <a:pt x="29" y="67"/>
                    <a:pt x="26" y="64"/>
                  </a:cubicBezTo>
                  <a:close/>
                  <a:moveTo>
                    <a:pt x="54" y="54"/>
                  </a:moveTo>
                  <a:cubicBezTo>
                    <a:pt x="57" y="51"/>
                    <a:pt x="62" y="51"/>
                    <a:pt x="65" y="54"/>
                  </a:cubicBezTo>
                  <a:cubicBezTo>
                    <a:pt x="68" y="57"/>
                    <a:pt x="68" y="61"/>
                    <a:pt x="65" y="64"/>
                  </a:cubicBezTo>
                  <a:cubicBezTo>
                    <a:pt x="62" y="67"/>
                    <a:pt x="57" y="67"/>
                    <a:pt x="54" y="64"/>
                  </a:cubicBezTo>
                  <a:cubicBezTo>
                    <a:pt x="51" y="61"/>
                    <a:pt x="51" y="57"/>
                    <a:pt x="54" y="54"/>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nvGrpSpPr>
            <p:cNvPr id="278" name="Group 277"/>
            <p:cNvGrpSpPr/>
            <p:nvPr userDrawn="1"/>
          </p:nvGrpSpPr>
          <p:grpSpPr bwMode="gray">
            <a:xfrm>
              <a:off x="10640972" y="5505041"/>
              <a:ext cx="368222" cy="356087"/>
              <a:chOff x="10962040" y="5443286"/>
              <a:chExt cx="391159" cy="378268"/>
            </a:xfrm>
            <a:solidFill>
              <a:srgbClr val="00BCF2"/>
            </a:solidFill>
          </p:grpSpPr>
          <p:sp>
            <p:nvSpPr>
              <p:cNvPr id="298" name="Freeform 350"/>
              <p:cNvSpPr>
                <a:spLocks noEditPoints="1"/>
              </p:cNvSpPr>
              <p:nvPr/>
            </p:nvSpPr>
            <p:spPr bwMode="gray">
              <a:xfrm>
                <a:off x="11009322" y="5499167"/>
                <a:ext cx="305193" cy="296596"/>
              </a:xfrm>
              <a:custGeom>
                <a:avLst/>
                <a:gdLst>
                  <a:gd name="T0" fmla="*/ 15 w 33"/>
                  <a:gd name="T1" fmla="*/ 1 h 32"/>
                  <a:gd name="T2" fmla="*/ 1 w 33"/>
                  <a:gd name="T3" fmla="*/ 17 h 32"/>
                  <a:gd name="T4" fmla="*/ 18 w 33"/>
                  <a:gd name="T5" fmla="*/ 32 h 32"/>
                  <a:gd name="T6" fmla="*/ 32 w 33"/>
                  <a:gd name="T7" fmla="*/ 15 h 32"/>
                  <a:gd name="T8" fmla="*/ 15 w 33"/>
                  <a:gd name="T9" fmla="*/ 1 h 32"/>
                  <a:gd name="T10" fmla="*/ 17 w 33"/>
                  <a:gd name="T11" fmla="*/ 23 h 32"/>
                  <a:gd name="T12" fmla="*/ 10 w 33"/>
                  <a:gd name="T13" fmla="*/ 17 h 32"/>
                  <a:gd name="T14" fmla="*/ 16 w 33"/>
                  <a:gd name="T15" fmla="*/ 9 h 32"/>
                  <a:gd name="T16" fmla="*/ 23 w 33"/>
                  <a:gd name="T17" fmla="*/ 16 h 32"/>
                  <a:gd name="T18" fmla="*/ 17 w 33"/>
                  <a:gd name="T19" fmla="*/ 2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32">
                    <a:moveTo>
                      <a:pt x="15" y="1"/>
                    </a:moveTo>
                    <a:cubicBezTo>
                      <a:pt x="7" y="1"/>
                      <a:pt x="0" y="9"/>
                      <a:pt x="1" y="17"/>
                    </a:cubicBezTo>
                    <a:cubicBezTo>
                      <a:pt x="2" y="26"/>
                      <a:pt x="9" y="32"/>
                      <a:pt x="18" y="32"/>
                    </a:cubicBezTo>
                    <a:cubicBezTo>
                      <a:pt x="26" y="31"/>
                      <a:pt x="33" y="24"/>
                      <a:pt x="32" y="15"/>
                    </a:cubicBezTo>
                    <a:cubicBezTo>
                      <a:pt x="31" y="6"/>
                      <a:pt x="24" y="0"/>
                      <a:pt x="15" y="1"/>
                    </a:cubicBezTo>
                    <a:close/>
                    <a:moveTo>
                      <a:pt x="17" y="23"/>
                    </a:moveTo>
                    <a:cubicBezTo>
                      <a:pt x="13" y="23"/>
                      <a:pt x="10" y="21"/>
                      <a:pt x="10" y="17"/>
                    </a:cubicBezTo>
                    <a:cubicBezTo>
                      <a:pt x="9" y="13"/>
                      <a:pt x="12" y="10"/>
                      <a:pt x="16" y="9"/>
                    </a:cubicBezTo>
                    <a:cubicBezTo>
                      <a:pt x="20" y="9"/>
                      <a:pt x="23" y="12"/>
                      <a:pt x="23" y="16"/>
                    </a:cubicBezTo>
                    <a:cubicBezTo>
                      <a:pt x="24" y="19"/>
                      <a:pt x="21" y="23"/>
                      <a:pt x="17"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9" name="Freeform 351"/>
              <p:cNvSpPr>
                <a:spLocks/>
              </p:cNvSpPr>
              <p:nvPr/>
            </p:nvSpPr>
            <p:spPr bwMode="gray">
              <a:xfrm>
                <a:off x="11112485" y="5443286"/>
                <a:ext cx="73075" cy="94566"/>
              </a:xfrm>
              <a:custGeom>
                <a:avLst/>
                <a:gdLst>
                  <a:gd name="T0" fmla="*/ 8 w 8"/>
                  <a:gd name="T1" fmla="*/ 6 h 10"/>
                  <a:gd name="T2" fmla="*/ 5 w 8"/>
                  <a:gd name="T3" fmla="*/ 10 h 10"/>
                  <a:gd name="T4" fmla="*/ 4 w 8"/>
                  <a:gd name="T5" fmla="*/ 10 h 10"/>
                  <a:gd name="T6" fmla="*/ 0 w 8"/>
                  <a:gd name="T7" fmla="*/ 7 h 10"/>
                  <a:gd name="T8" fmla="*/ 0 w 8"/>
                  <a:gd name="T9" fmla="*/ 4 h 10"/>
                  <a:gd name="T10" fmla="*/ 3 w 8"/>
                  <a:gd name="T11" fmla="*/ 0 h 10"/>
                  <a:gd name="T12" fmla="*/ 4 w 8"/>
                  <a:gd name="T13" fmla="*/ 0 h 10"/>
                  <a:gd name="T14" fmla="*/ 8 w 8"/>
                  <a:gd name="T15" fmla="*/ 3 h 10"/>
                  <a:gd name="T16" fmla="*/ 8 w 8"/>
                  <a:gd name="T17" fmla="*/ 6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10">
                    <a:moveTo>
                      <a:pt x="8" y="6"/>
                    </a:moveTo>
                    <a:cubicBezTo>
                      <a:pt x="8" y="8"/>
                      <a:pt x="7" y="9"/>
                      <a:pt x="5" y="10"/>
                    </a:cubicBezTo>
                    <a:cubicBezTo>
                      <a:pt x="4" y="10"/>
                      <a:pt x="4" y="10"/>
                      <a:pt x="4" y="10"/>
                    </a:cubicBezTo>
                    <a:cubicBezTo>
                      <a:pt x="2" y="10"/>
                      <a:pt x="1" y="9"/>
                      <a:pt x="0" y="7"/>
                    </a:cubicBezTo>
                    <a:cubicBezTo>
                      <a:pt x="0" y="4"/>
                      <a:pt x="0" y="4"/>
                      <a:pt x="0" y="4"/>
                    </a:cubicBezTo>
                    <a:cubicBezTo>
                      <a:pt x="0" y="2"/>
                      <a:pt x="1" y="1"/>
                      <a:pt x="3" y="0"/>
                    </a:cubicBezTo>
                    <a:cubicBezTo>
                      <a:pt x="4" y="0"/>
                      <a:pt x="4" y="0"/>
                      <a:pt x="4" y="0"/>
                    </a:cubicBezTo>
                    <a:cubicBezTo>
                      <a:pt x="6" y="0"/>
                      <a:pt x="7" y="1"/>
                      <a:pt x="8" y="3"/>
                    </a:cubicBezTo>
                    <a:lnTo>
                      <a:pt x="8"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0" name="Freeform 352"/>
              <p:cNvSpPr>
                <a:spLocks/>
              </p:cNvSpPr>
              <p:nvPr/>
            </p:nvSpPr>
            <p:spPr bwMode="gray">
              <a:xfrm>
                <a:off x="11030815" y="5731285"/>
                <a:ext cx="81672" cy="90269"/>
              </a:xfrm>
              <a:custGeom>
                <a:avLst/>
                <a:gdLst>
                  <a:gd name="T0" fmla="*/ 7 w 9"/>
                  <a:gd name="T1" fmla="*/ 9 h 10"/>
                  <a:gd name="T2" fmla="*/ 3 w 9"/>
                  <a:gd name="T3" fmla="*/ 9 h 10"/>
                  <a:gd name="T4" fmla="*/ 1 w 9"/>
                  <a:gd name="T5" fmla="*/ 8 h 10"/>
                  <a:gd name="T6" fmla="*/ 1 w 9"/>
                  <a:gd name="T7" fmla="*/ 4 h 10"/>
                  <a:gd name="T8" fmla="*/ 2 w 9"/>
                  <a:gd name="T9" fmla="*/ 2 h 10"/>
                  <a:gd name="T10" fmla="*/ 7 w 9"/>
                  <a:gd name="T11" fmla="*/ 1 h 10"/>
                  <a:gd name="T12" fmla="*/ 8 w 9"/>
                  <a:gd name="T13" fmla="*/ 2 h 10"/>
                  <a:gd name="T14" fmla="*/ 9 w 9"/>
                  <a:gd name="T15" fmla="*/ 6 h 10"/>
                  <a:gd name="T16" fmla="*/ 7 w 9"/>
                  <a:gd name="T17" fmla="*/ 9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0">
                    <a:moveTo>
                      <a:pt x="7" y="9"/>
                    </a:moveTo>
                    <a:cubicBezTo>
                      <a:pt x="6" y="10"/>
                      <a:pt x="4" y="10"/>
                      <a:pt x="3" y="9"/>
                    </a:cubicBezTo>
                    <a:cubicBezTo>
                      <a:pt x="1" y="8"/>
                      <a:pt x="1" y="8"/>
                      <a:pt x="1" y="8"/>
                    </a:cubicBezTo>
                    <a:cubicBezTo>
                      <a:pt x="0" y="7"/>
                      <a:pt x="0" y="6"/>
                      <a:pt x="1" y="4"/>
                    </a:cubicBezTo>
                    <a:cubicBezTo>
                      <a:pt x="2" y="2"/>
                      <a:pt x="2" y="2"/>
                      <a:pt x="2" y="2"/>
                    </a:cubicBezTo>
                    <a:cubicBezTo>
                      <a:pt x="3" y="0"/>
                      <a:pt x="5" y="0"/>
                      <a:pt x="7" y="1"/>
                    </a:cubicBezTo>
                    <a:cubicBezTo>
                      <a:pt x="8" y="2"/>
                      <a:pt x="8" y="2"/>
                      <a:pt x="8" y="2"/>
                    </a:cubicBezTo>
                    <a:cubicBezTo>
                      <a:pt x="9" y="3"/>
                      <a:pt x="9" y="5"/>
                      <a:pt x="9" y="6"/>
                    </a:cubicBezTo>
                    <a:lnTo>
                      <a:pt x="7"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1" name="Freeform 353"/>
              <p:cNvSpPr>
                <a:spLocks/>
              </p:cNvSpPr>
              <p:nvPr/>
            </p:nvSpPr>
            <p:spPr bwMode="gray">
              <a:xfrm>
                <a:off x="11232842" y="5714091"/>
                <a:ext cx="94566" cy="90269"/>
              </a:xfrm>
              <a:custGeom>
                <a:avLst/>
                <a:gdLst>
                  <a:gd name="T0" fmla="*/ 8 w 10"/>
                  <a:gd name="T1" fmla="*/ 4 h 10"/>
                  <a:gd name="T2" fmla="*/ 8 w 10"/>
                  <a:gd name="T3" fmla="*/ 8 h 10"/>
                  <a:gd name="T4" fmla="*/ 7 w 10"/>
                  <a:gd name="T5" fmla="*/ 9 h 10"/>
                  <a:gd name="T6" fmla="*/ 3 w 10"/>
                  <a:gd name="T7" fmla="*/ 9 h 10"/>
                  <a:gd name="T8" fmla="*/ 1 w 10"/>
                  <a:gd name="T9" fmla="*/ 7 h 10"/>
                  <a:gd name="T10" fmla="*/ 1 w 10"/>
                  <a:gd name="T11" fmla="*/ 3 h 10"/>
                  <a:gd name="T12" fmla="*/ 2 w 10"/>
                  <a:gd name="T13" fmla="*/ 2 h 10"/>
                  <a:gd name="T14" fmla="*/ 6 w 10"/>
                  <a:gd name="T15" fmla="*/ 2 h 10"/>
                  <a:gd name="T16" fmla="*/ 8 w 10"/>
                  <a:gd name="T17" fmla="*/ 4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10">
                    <a:moveTo>
                      <a:pt x="8" y="4"/>
                    </a:moveTo>
                    <a:cubicBezTo>
                      <a:pt x="10" y="5"/>
                      <a:pt x="10" y="7"/>
                      <a:pt x="8" y="8"/>
                    </a:cubicBezTo>
                    <a:cubicBezTo>
                      <a:pt x="7" y="9"/>
                      <a:pt x="7" y="9"/>
                      <a:pt x="7" y="9"/>
                    </a:cubicBezTo>
                    <a:cubicBezTo>
                      <a:pt x="6" y="10"/>
                      <a:pt x="4" y="10"/>
                      <a:pt x="3" y="9"/>
                    </a:cubicBezTo>
                    <a:cubicBezTo>
                      <a:pt x="1" y="7"/>
                      <a:pt x="1" y="7"/>
                      <a:pt x="1" y="7"/>
                    </a:cubicBezTo>
                    <a:cubicBezTo>
                      <a:pt x="0" y="6"/>
                      <a:pt x="0" y="4"/>
                      <a:pt x="1" y="3"/>
                    </a:cubicBezTo>
                    <a:cubicBezTo>
                      <a:pt x="2" y="2"/>
                      <a:pt x="2" y="2"/>
                      <a:pt x="2" y="2"/>
                    </a:cubicBezTo>
                    <a:cubicBezTo>
                      <a:pt x="3" y="0"/>
                      <a:pt x="5" y="0"/>
                      <a:pt x="6" y="2"/>
                    </a:cubicBezTo>
                    <a:lnTo>
                      <a:pt x="8"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2" name="Freeform 354"/>
              <p:cNvSpPr>
                <a:spLocks/>
              </p:cNvSpPr>
              <p:nvPr/>
            </p:nvSpPr>
            <p:spPr bwMode="gray">
              <a:xfrm>
                <a:off x="11250036" y="5529255"/>
                <a:ext cx="103163" cy="90269"/>
              </a:xfrm>
              <a:custGeom>
                <a:avLst/>
                <a:gdLst>
                  <a:gd name="T0" fmla="*/ 5 w 11"/>
                  <a:gd name="T1" fmla="*/ 1 h 10"/>
                  <a:gd name="T2" fmla="*/ 9 w 11"/>
                  <a:gd name="T3" fmla="*/ 3 h 10"/>
                  <a:gd name="T4" fmla="*/ 10 w 11"/>
                  <a:gd name="T5" fmla="*/ 4 h 10"/>
                  <a:gd name="T6" fmla="*/ 9 w 11"/>
                  <a:gd name="T7" fmla="*/ 8 h 10"/>
                  <a:gd name="T8" fmla="*/ 6 w 11"/>
                  <a:gd name="T9" fmla="*/ 9 h 10"/>
                  <a:gd name="T10" fmla="*/ 2 w 11"/>
                  <a:gd name="T11" fmla="*/ 8 h 10"/>
                  <a:gd name="T12" fmla="*/ 1 w 11"/>
                  <a:gd name="T13" fmla="*/ 7 h 10"/>
                  <a:gd name="T14" fmla="*/ 2 w 11"/>
                  <a:gd name="T15" fmla="*/ 3 h 10"/>
                  <a:gd name="T16" fmla="*/ 5 w 11"/>
                  <a:gd name="T17" fmla="*/ 1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10">
                    <a:moveTo>
                      <a:pt x="5" y="1"/>
                    </a:moveTo>
                    <a:cubicBezTo>
                      <a:pt x="7" y="0"/>
                      <a:pt x="9" y="1"/>
                      <a:pt x="9" y="3"/>
                    </a:cubicBezTo>
                    <a:cubicBezTo>
                      <a:pt x="10" y="4"/>
                      <a:pt x="10" y="4"/>
                      <a:pt x="10" y="4"/>
                    </a:cubicBezTo>
                    <a:cubicBezTo>
                      <a:pt x="11" y="5"/>
                      <a:pt x="10" y="7"/>
                      <a:pt x="9" y="8"/>
                    </a:cubicBezTo>
                    <a:cubicBezTo>
                      <a:pt x="6" y="9"/>
                      <a:pt x="6" y="9"/>
                      <a:pt x="6" y="9"/>
                    </a:cubicBezTo>
                    <a:cubicBezTo>
                      <a:pt x="4" y="10"/>
                      <a:pt x="3" y="10"/>
                      <a:pt x="2" y="8"/>
                    </a:cubicBezTo>
                    <a:cubicBezTo>
                      <a:pt x="1" y="7"/>
                      <a:pt x="1" y="7"/>
                      <a:pt x="1" y="7"/>
                    </a:cubicBezTo>
                    <a:cubicBezTo>
                      <a:pt x="0" y="5"/>
                      <a:pt x="1" y="3"/>
                      <a:pt x="2" y="3"/>
                    </a:cubicBezTo>
                    <a:lnTo>
                      <a:pt x="5"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3" name="Freeform 355"/>
              <p:cNvSpPr>
                <a:spLocks/>
              </p:cNvSpPr>
              <p:nvPr/>
            </p:nvSpPr>
            <p:spPr bwMode="gray">
              <a:xfrm>
                <a:off x="10962040" y="5555046"/>
                <a:ext cx="94566" cy="94566"/>
              </a:xfrm>
              <a:custGeom>
                <a:avLst/>
                <a:gdLst>
                  <a:gd name="T0" fmla="*/ 2 w 10"/>
                  <a:gd name="T1" fmla="*/ 8 h 10"/>
                  <a:gd name="T2" fmla="*/ 0 w 10"/>
                  <a:gd name="T3" fmla="*/ 4 h 10"/>
                  <a:gd name="T4" fmla="*/ 1 w 10"/>
                  <a:gd name="T5" fmla="*/ 3 h 10"/>
                  <a:gd name="T6" fmla="*/ 5 w 10"/>
                  <a:gd name="T7" fmla="*/ 1 h 10"/>
                  <a:gd name="T8" fmla="*/ 8 w 10"/>
                  <a:gd name="T9" fmla="*/ 2 h 10"/>
                  <a:gd name="T10" fmla="*/ 10 w 10"/>
                  <a:gd name="T11" fmla="*/ 6 h 10"/>
                  <a:gd name="T12" fmla="*/ 9 w 10"/>
                  <a:gd name="T13" fmla="*/ 7 h 10"/>
                  <a:gd name="T14" fmla="*/ 5 w 10"/>
                  <a:gd name="T15" fmla="*/ 9 h 10"/>
                  <a:gd name="T16" fmla="*/ 2 w 10"/>
                  <a:gd name="T17" fmla="*/ 8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10">
                    <a:moveTo>
                      <a:pt x="2" y="8"/>
                    </a:moveTo>
                    <a:cubicBezTo>
                      <a:pt x="1" y="7"/>
                      <a:pt x="0" y="6"/>
                      <a:pt x="0" y="4"/>
                    </a:cubicBezTo>
                    <a:cubicBezTo>
                      <a:pt x="1" y="3"/>
                      <a:pt x="1" y="3"/>
                      <a:pt x="1" y="3"/>
                    </a:cubicBezTo>
                    <a:cubicBezTo>
                      <a:pt x="2" y="1"/>
                      <a:pt x="3" y="0"/>
                      <a:pt x="5" y="1"/>
                    </a:cubicBezTo>
                    <a:cubicBezTo>
                      <a:pt x="8" y="2"/>
                      <a:pt x="8" y="2"/>
                      <a:pt x="8" y="2"/>
                    </a:cubicBezTo>
                    <a:cubicBezTo>
                      <a:pt x="9" y="2"/>
                      <a:pt x="10" y="4"/>
                      <a:pt x="10" y="6"/>
                    </a:cubicBezTo>
                    <a:cubicBezTo>
                      <a:pt x="9" y="7"/>
                      <a:pt x="9" y="7"/>
                      <a:pt x="9" y="7"/>
                    </a:cubicBezTo>
                    <a:cubicBezTo>
                      <a:pt x="9" y="9"/>
                      <a:pt x="7" y="10"/>
                      <a:pt x="5" y="9"/>
                    </a:cubicBezTo>
                    <a:lnTo>
                      <a:pt x="2"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grpSp>
          <p:nvGrpSpPr>
            <p:cNvPr id="279" name="Group 278"/>
            <p:cNvGrpSpPr/>
            <p:nvPr userDrawn="1"/>
          </p:nvGrpSpPr>
          <p:grpSpPr bwMode="gray">
            <a:xfrm>
              <a:off x="9447278" y="4974961"/>
              <a:ext cx="1222019" cy="1209879"/>
              <a:chOff x="9693989" y="4880187"/>
              <a:chExt cx="1298141" cy="1285245"/>
            </a:xfrm>
            <a:solidFill>
              <a:srgbClr val="BAD80A"/>
            </a:solidFill>
          </p:grpSpPr>
          <p:sp>
            <p:nvSpPr>
              <p:cNvPr id="281" name="Freeform 356"/>
              <p:cNvSpPr>
                <a:spLocks noEditPoints="1"/>
              </p:cNvSpPr>
              <p:nvPr/>
            </p:nvSpPr>
            <p:spPr bwMode="gray">
              <a:xfrm>
                <a:off x="9805749" y="4983350"/>
                <a:ext cx="1074618" cy="1078918"/>
              </a:xfrm>
              <a:custGeom>
                <a:avLst/>
                <a:gdLst>
                  <a:gd name="T0" fmla="*/ 54 w 116"/>
                  <a:gd name="T1" fmla="*/ 2 h 117"/>
                  <a:gd name="T2" fmla="*/ 2 w 116"/>
                  <a:gd name="T3" fmla="*/ 62 h 117"/>
                  <a:gd name="T4" fmla="*/ 62 w 116"/>
                  <a:gd name="T5" fmla="*/ 115 h 117"/>
                  <a:gd name="T6" fmla="*/ 114 w 116"/>
                  <a:gd name="T7" fmla="*/ 55 h 117"/>
                  <a:gd name="T8" fmla="*/ 54 w 116"/>
                  <a:gd name="T9" fmla="*/ 2 h 117"/>
                  <a:gd name="T10" fmla="*/ 60 w 116"/>
                  <a:gd name="T11" fmla="*/ 85 h 117"/>
                  <a:gd name="T12" fmla="*/ 31 w 116"/>
                  <a:gd name="T13" fmla="*/ 60 h 117"/>
                  <a:gd name="T14" fmla="*/ 56 w 116"/>
                  <a:gd name="T15" fmla="*/ 32 h 117"/>
                  <a:gd name="T16" fmla="*/ 84 w 116"/>
                  <a:gd name="T17" fmla="*/ 57 h 117"/>
                  <a:gd name="T18" fmla="*/ 60 w 116"/>
                  <a:gd name="T19" fmla="*/ 85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117">
                    <a:moveTo>
                      <a:pt x="54" y="2"/>
                    </a:moveTo>
                    <a:cubicBezTo>
                      <a:pt x="23" y="4"/>
                      <a:pt x="0" y="31"/>
                      <a:pt x="2" y="62"/>
                    </a:cubicBezTo>
                    <a:cubicBezTo>
                      <a:pt x="4" y="93"/>
                      <a:pt x="31" y="117"/>
                      <a:pt x="62" y="115"/>
                    </a:cubicBezTo>
                    <a:cubicBezTo>
                      <a:pt x="93" y="113"/>
                      <a:pt x="116" y="86"/>
                      <a:pt x="114" y="55"/>
                    </a:cubicBezTo>
                    <a:cubicBezTo>
                      <a:pt x="112" y="24"/>
                      <a:pt x="85" y="0"/>
                      <a:pt x="54" y="2"/>
                    </a:cubicBezTo>
                    <a:close/>
                    <a:moveTo>
                      <a:pt x="60" y="85"/>
                    </a:moveTo>
                    <a:cubicBezTo>
                      <a:pt x="45" y="86"/>
                      <a:pt x="32" y="75"/>
                      <a:pt x="31" y="60"/>
                    </a:cubicBezTo>
                    <a:cubicBezTo>
                      <a:pt x="30" y="46"/>
                      <a:pt x="41" y="33"/>
                      <a:pt x="56" y="32"/>
                    </a:cubicBezTo>
                    <a:cubicBezTo>
                      <a:pt x="71" y="31"/>
                      <a:pt x="84" y="42"/>
                      <a:pt x="84" y="57"/>
                    </a:cubicBezTo>
                    <a:cubicBezTo>
                      <a:pt x="85" y="71"/>
                      <a:pt x="74" y="84"/>
                      <a:pt x="60" y="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2" name="Freeform 357"/>
              <p:cNvSpPr>
                <a:spLocks/>
              </p:cNvSpPr>
              <p:nvPr/>
            </p:nvSpPr>
            <p:spPr bwMode="gray">
              <a:xfrm>
                <a:off x="10222699" y="4880187"/>
                <a:ext cx="184836" cy="313790"/>
              </a:xfrm>
              <a:custGeom>
                <a:avLst/>
                <a:gdLst>
                  <a:gd name="T0" fmla="*/ 20 w 20"/>
                  <a:gd name="T1" fmla="*/ 28 h 34"/>
                  <a:gd name="T2" fmla="*/ 16 w 20"/>
                  <a:gd name="T3" fmla="*/ 33 h 34"/>
                  <a:gd name="T4" fmla="*/ 5 w 20"/>
                  <a:gd name="T5" fmla="*/ 34 h 34"/>
                  <a:gd name="T6" fmla="*/ 1 w 20"/>
                  <a:gd name="T7" fmla="*/ 29 h 34"/>
                  <a:gd name="T8" fmla="*/ 2 w 20"/>
                  <a:gd name="T9" fmla="*/ 5 h 34"/>
                  <a:gd name="T10" fmla="*/ 8 w 20"/>
                  <a:gd name="T11" fmla="*/ 0 h 34"/>
                  <a:gd name="T12" fmla="*/ 9 w 20"/>
                  <a:gd name="T13" fmla="*/ 0 h 34"/>
                  <a:gd name="T14" fmla="*/ 15 w 20"/>
                  <a:gd name="T15" fmla="*/ 5 h 34"/>
                  <a:gd name="T16" fmla="*/ 20 w 20"/>
                  <a:gd name="T17" fmla="*/ 28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34">
                    <a:moveTo>
                      <a:pt x="20" y="28"/>
                    </a:moveTo>
                    <a:cubicBezTo>
                      <a:pt x="20" y="30"/>
                      <a:pt x="19" y="33"/>
                      <a:pt x="16" y="33"/>
                    </a:cubicBezTo>
                    <a:cubicBezTo>
                      <a:pt x="5" y="34"/>
                      <a:pt x="5" y="34"/>
                      <a:pt x="5" y="34"/>
                    </a:cubicBezTo>
                    <a:cubicBezTo>
                      <a:pt x="2" y="34"/>
                      <a:pt x="0" y="32"/>
                      <a:pt x="1" y="29"/>
                    </a:cubicBezTo>
                    <a:cubicBezTo>
                      <a:pt x="2" y="5"/>
                      <a:pt x="2" y="5"/>
                      <a:pt x="2" y="5"/>
                    </a:cubicBezTo>
                    <a:cubicBezTo>
                      <a:pt x="2" y="3"/>
                      <a:pt x="5" y="0"/>
                      <a:pt x="8" y="0"/>
                    </a:cubicBezTo>
                    <a:cubicBezTo>
                      <a:pt x="9" y="0"/>
                      <a:pt x="9" y="0"/>
                      <a:pt x="9" y="0"/>
                    </a:cubicBezTo>
                    <a:cubicBezTo>
                      <a:pt x="12" y="0"/>
                      <a:pt x="14" y="2"/>
                      <a:pt x="15" y="5"/>
                    </a:cubicBezTo>
                    <a:lnTo>
                      <a:pt x="20"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3" name="Freeform 358"/>
              <p:cNvSpPr>
                <a:spLocks/>
              </p:cNvSpPr>
              <p:nvPr/>
            </p:nvSpPr>
            <p:spPr bwMode="gray">
              <a:xfrm>
                <a:off x="10269984" y="5851642"/>
                <a:ext cx="184836" cy="313790"/>
              </a:xfrm>
              <a:custGeom>
                <a:avLst/>
                <a:gdLst>
                  <a:gd name="T0" fmla="*/ 1 w 20"/>
                  <a:gd name="T1" fmla="*/ 7 h 34"/>
                  <a:gd name="T2" fmla="*/ 5 w 20"/>
                  <a:gd name="T3" fmla="*/ 1 h 34"/>
                  <a:gd name="T4" fmla="*/ 15 w 20"/>
                  <a:gd name="T5" fmla="*/ 0 h 34"/>
                  <a:gd name="T6" fmla="*/ 20 w 20"/>
                  <a:gd name="T7" fmla="*/ 5 h 34"/>
                  <a:gd name="T8" fmla="*/ 18 w 20"/>
                  <a:gd name="T9" fmla="*/ 29 h 34"/>
                  <a:gd name="T10" fmla="*/ 13 w 20"/>
                  <a:gd name="T11" fmla="*/ 34 h 34"/>
                  <a:gd name="T12" fmla="*/ 12 w 20"/>
                  <a:gd name="T13" fmla="*/ 34 h 34"/>
                  <a:gd name="T14" fmla="*/ 6 w 20"/>
                  <a:gd name="T15" fmla="*/ 30 h 34"/>
                  <a:gd name="T16" fmla="*/ 1 w 20"/>
                  <a:gd name="T17" fmla="*/ 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34">
                    <a:moveTo>
                      <a:pt x="1" y="7"/>
                    </a:moveTo>
                    <a:cubicBezTo>
                      <a:pt x="0" y="4"/>
                      <a:pt x="2" y="1"/>
                      <a:pt x="5" y="1"/>
                    </a:cubicBezTo>
                    <a:cubicBezTo>
                      <a:pt x="15" y="0"/>
                      <a:pt x="15" y="0"/>
                      <a:pt x="15" y="0"/>
                    </a:cubicBezTo>
                    <a:cubicBezTo>
                      <a:pt x="18" y="0"/>
                      <a:pt x="20" y="2"/>
                      <a:pt x="20" y="5"/>
                    </a:cubicBezTo>
                    <a:cubicBezTo>
                      <a:pt x="18" y="29"/>
                      <a:pt x="18" y="29"/>
                      <a:pt x="18" y="29"/>
                    </a:cubicBezTo>
                    <a:cubicBezTo>
                      <a:pt x="18" y="32"/>
                      <a:pt x="16" y="34"/>
                      <a:pt x="13" y="34"/>
                    </a:cubicBezTo>
                    <a:cubicBezTo>
                      <a:pt x="12" y="34"/>
                      <a:pt x="12" y="34"/>
                      <a:pt x="12" y="34"/>
                    </a:cubicBezTo>
                    <a:cubicBezTo>
                      <a:pt x="9" y="34"/>
                      <a:pt x="6" y="32"/>
                      <a:pt x="6" y="30"/>
                    </a:cubicBezTo>
                    <a:lnTo>
                      <a:pt x="1"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4" name="Freeform 359"/>
              <p:cNvSpPr>
                <a:spLocks/>
              </p:cNvSpPr>
              <p:nvPr/>
            </p:nvSpPr>
            <p:spPr bwMode="gray">
              <a:xfrm>
                <a:off x="9693989" y="5451883"/>
                <a:ext cx="313790" cy="184836"/>
              </a:xfrm>
              <a:custGeom>
                <a:avLst/>
                <a:gdLst>
                  <a:gd name="T0" fmla="*/ 28 w 34"/>
                  <a:gd name="T1" fmla="*/ 1 h 20"/>
                  <a:gd name="T2" fmla="*/ 33 w 34"/>
                  <a:gd name="T3" fmla="*/ 5 h 20"/>
                  <a:gd name="T4" fmla="*/ 34 w 34"/>
                  <a:gd name="T5" fmla="*/ 15 h 20"/>
                  <a:gd name="T6" fmla="*/ 29 w 34"/>
                  <a:gd name="T7" fmla="*/ 20 h 20"/>
                  <a:gd name="T8" fmla="*/ 6 w 34"/>
                  <a:gd name="T9" fmla="*/ 18 h 20"/>
                  <a:gd name="T10" fmla="*/ 0 w 34"/>
                  <a:gd name="T11" fmla="*/ 13 h 20"/>
                  <a:gd name="T12" fmla="*/ 0 w 34"/>
                  <a:gd name="T13" fmla="*/ 12 h 20"/>
                  <a:gd name="T14" fmla="*/ 5 w 34"/>
                  <a:gd name="T15" fmla="*/ 5 h 20"/>
                  <a:gd name="T16" fmla="*/ 28 w 34"/>
                  <a:gd name="T17" fmla="*/ 1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20">
                    <a:moveTo>
                      <a:pt x="28" y="1"/>
                    </a:moveTo>
                    <a:cubicBezTo>
                      <a:pt x="31" y="0"/>
                      <a:pt x="33" y="2"/>
                      <a:pt x="33" y="5"/>
                    </a:cubicBezTo>
                    <a:cubicBezTo>
                      <a:pt x="34" y="15"/>
                      <a:pt x="34" y="15"/>
                      <a:pt x="34" y="15"/>
                    </a:cubicBezTo>
                    <a:cubicBezTo>
                      <a:pt x="34" y="18"/>
                      <a:pt x="32" y="20"/>
                      <a:pt x="29" y="20"/>
                    </a:cubicBezTo>
                    <a:cubicBezTo>
                      <a:pt x="6" y="18"/>
                      <a:pt x="6" y="18"/>
                      <a:pt x="6" y="18"/>
                    </a:cubicBezTo>
                    <a:cubicBezTo>
                      <a:pt x="3" y="18"/>
                      <a:pt x="0" y="15"/>
                      <a:pt x="0" y="13"/>
                    </a:cubicBezTo>
                    <a:cubicBezTo>
                      <a:pt x="0" y="12"/>
                      <a:pt x="0" y="12"/>
                      <a:pt x="0" y="12"/>
                    </a:cubicBezTo>
                    <a:cubicBezTo>
                      <a:pt x="0" y="9"/>
                      <a:pt x="2" y="6"/>
                      <a:pt x="5" y="5"/>
                    </a:cubicBezTo>
                    <a:lnTo>
                      <a:pt x="2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5" name="Freeform 360"/>
              <p:cNvSpPr>
                <a:spLocks/>
              </p:cNvSpPr>
              <p:nvPr/>
            </p:nvSpPr>
            <p:spPr bwMode="gray">
              <a:xfrm>
                <a:off x="10678340" y="5408898"/>
                <a:ext cx="313790" cy="184836"/>
              </a:xfrm>
              <a:custGeom>
                <a:avLst/>
                <a:gdLst>
                  <a:gd name="T0" fmla="*/ 6 w 34"/>
                  <a:gd name="T1" fmla="*/ 19 h 20"/>
                  <a:gd name="T2" fmla="*/ 0 w 34"/>
                  <a:gd name="T3" fmla="*/ 15 h 20"/>
                  <a:gd name="T4" fmla="*/ 0 w 34"/>
                  <a:gd name="T5" fmla="*/ 5 h 20"/>
                  <a:gd name="T6" fmla="*/ 5 w 34"/>
                  <a:gd name="T7" fmla="*/ 0 h 20"/>
                  <a:gd name="T8" fmla="*/ 28 w 34"/>
                  <a:gd name="T9" fmla="*/ 2 h 20"/>
                  <a:gd name="T10" fmla="*/ 34 w 34"/>
                  <a:gd name="T11" fmla="*/ 7 h 20"/>
                  <a:gd name="T12" fmla="*/ 34 w 34"/>
                  <a:gd name="T13" fmla="*/ 8 h 20"/>
                  <a:gd name="T14" fmla="*/ 29 w 34"/>
                  <a:gd name="T15" fmla="*/ 15 h 20"/>
                  <a:gd name="T16" fmla="*/ 6 w 34"/>
                  <a:gd name="T17" fmla="*/ 19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20">
                    <a:moveTo>
                      <a:pt x="6" y="19"/>
                    </a:moveTo>
                    <a:cubicBezTo>
                      <a:pt x="3" y="20"/>
                      <a:pt x="1" y="18"/>
                      <a:pt x="0" y="15"/>
                    </a:cubicBezTo>
                    <a:cubicBezTo>
                      <a:pt x="0" y="5"/>
                      <a:pt x="0" y="5"/>
                      <a:pt x="0" y="5"/>
                    </a:cubicBezTo>
                    <a:cubicBezTo>
                      <a:pt x="0" y="2"/>
                      <a:pt x="2" y="0"/>
                      <a:pt x="5" y="0"/>
                    </a:cubicBezTo>
                    <a:cubicBezTo>
                      <a:pt x="28" y="2"/>
                      <a:pt x="28" y="2"/>
                      <a:pt x="28" y="2"/>
                    </a:cubicBezTo>
                    <a:cubicBezTo>
                      <a:pt x="31" y="2"/>
                      <a:pt x="33" y="5"/>
                      <a:pt x="34" y="7"/>
                    </a:cubicBezTo>
                    <a:cubicBezTo>
                      <a:pt x="34" y="8"/>
                      <a:pt x="34" y="8"/>
                      <a:pt x="34" y="8"/>
                    </a:cubicBezTo>
                    <a:cubicBezTo>
                      <a:pt x="34" y="11"/>
                      <a:pt x="32" y="14"/>
                      <a:pt x="29" y="15"/>
                    </a:cubicBezTo>
                    <a:lnTo>
                      <a:pt x="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6" name="Freeform 361"/>
              <p:cNvSpPr>
                <a:spLocks/>
              </p:cNvSpPr>
              <p:nvPr/>
            </p:nvSpPr>
            <p:spPr bwMode="gray">
              <a:xfrm>
                <a:off x="9831540" y="5073617"/>
                <a:ext cx="305193" cy="287999"/>
              </a:xfrm>
              <a:custGeom>
                <a:avLst/>
                <a:gdLst>
                  <a:gd name="T0" fmla="*/ 30 w 33"/>
                  <a:gd name="T1" fmla="*/ 14 h 31"/>
                  <a:gd name="T2" fmla="*/ 31 w 33"/>
                  <a:gd name="T3" fmla="*/ 21 h 31"/>
                  <a:gd name="T4" fmla="*/ 24 w 33"/>
                  <a:gd name="T5" fmla="*/ 28 h 31"/>
                  <a:gd name="T6" fmla="*/ 17 w 33"/>
                  <a:gd name="T7" fmla="*/ 28 h 31"/>
                  <a:gd name="T8" fmla="*/ 2 w 33"/>
                  <a:gd name="T9" fmla="*/ 11 h 31"/>
                  <a:gd name="T10" fmla="*/ 2 w 33"/>
                  <a:gd name="T11" fmla="*/ 3 h 31"/>
                  <a:gd name="T12" fmla="*/ 3 w 33"/>
                  <a:gd name="T13" fmla="*/ 2 h 31"/>
                  <a:gd name="T14" fmla="*/ 10 w 33"/>
                  <a:gd name="T15" fmla="*/ 1 h 31"/>
                  <a:gd name="T16" fmla="*/ 30 w 33"/>
                  <a:gd name="T17" fmla="*/ 14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31">
                    <a:moveTo>
                      <a:pt x="30" y="14"/>
                    </a:moveTo>
                    <a:cubicBezTo>
                      <a:pt x="32" y="16"/>
                      <a:pt x="33" y="19"/>
                      <a:pt x="31" y="21"/>
                    </a:cubicBezTo>
                    <a:cubicBezTo>
                      <a:pt x="24" y="28"/>
                      <a:pt x="24" y="28"/>
                      <a:pt x="24" y="28"/>
                    </a:cubicBezTo>
                    <a:cubicBezTo>
                      <a:pt x="22" y="31"/>
                      <a:pt x="19" y="31"/>
                      <a:pt x="17" y="28"/>
                    </a:cubicBezTo>
                    <a:cubicBezTo>
                      <a:pt x="2" y="11"/>
                      <a:pt x="2" y="11"/>
                      <a:pt x="2" y="11"/>
                    </a:cubicBezTo>
                    <a:cubicBezTo>
                      <a:pt x="0" y="9"/>
                      <a:pt x="0" y="5"/>
                      <a:pt x="2" y="3"/>
                    </a:cubicBezTo>
                    <a:cubicBezTo>
                      <a:pt x="3" y="2"/>
                      <a:pt x="3" y="2"/>
                      <a:pt x="3" y="2"/>
                    </a:cubicBezTo>
                    <a:cubicBezTo>
                      <a:pt x="5" y="0"/>
                      <a:pt x="8" y="0"/>
                      <a:pt x="10" y="1"/>
                    </a:cubicBezTo>
                    <a:lnTo>
                      <a:pt x="30"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7" name="Freeform 362"/>
              <p:cNvSpPr>
                <a:spLocks/>
              </p:cNvSpPr>
              <p:nvPr/>
            </p:nvSpPr>
            <p:spPr bwMode="gray">
              <a:xfrm>
                <a:off x="10545086" y="5684003"/>
                <a:ext cx="309490" cy="296596"/>
              </a:xfrm>
              <a:custGeom>
                <a:avLst/>
                <a:gdLst>
                  <a:gd name="T0" fmla="*/ 3 w 33"/>
                  <a:gd name="T1" fmla="*/ 17 h 32"/>
                  <a:gd name="T2" fmla="*/ 2 w 33"/>
                  <a:gd name="T3" fmla="*/ 10 h 32"/>
                  <a:gd name="T4" fmla="*/ 9 w 33"/>
                  <a:gd name="T5" fmla="*/ 3 h 32"/>
                  <a:gd name="T6" fmla="*/ 15 w 33"/>
                  <a:gd name="T7" fmla="*/ 3 h 32"/>
                  <a:gd name="T8" fmla="*/ 31 w 33"/>
                  <a:gd name="T9" fmla="*/ 20 h 32"/>
                  <a:gd name="T10" fmla="*/ 31 w 33"/>
                  <a:gd name="T11" fmla="*/ 28 h 32"/>
                  <a:gd name="T12" fmla="*/ 30 w 33"/>
                  <a:gd name="T13" fmla="*/ 29 h 32"/>
                  <a:gd name="T14" fmla="*/ 22 w 33"/>
                  <a:gd name="T15" fmla="*/ 30 h 32"/>
                  <a:gd name="T16" fmla="*/ 3 w 33"/>
                  <a:gd name="T17" fmla="*/ 17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32">
                    <a:moveTo>
                      <a:pt x="3" y="17"/>
                    </a:moveTo>
                    <a:cubicBezTo>
                      <a:pt x="0" y="16"/>
                      <a:pt x="0" y="13"/>
                      <a:pt x="2" y="10"/>
                    </a:cubicBezTo>
                    <a:cubicBezTo>
                      <a:pt x="9" y="3"/>
                      <a:pt x="9" y="3"/>
                      <a:pt x="9" y="3"/>
                    </a:cubicBezTo>
                    <a:cubicBezTo>
                      <a:pt x="10" y="0"/>
                      <a:pt x="14" y="0"/>
                      <a:pt x="15" y="3"/>
                    </a:cubicBezTo>
                    <a:cubicBezTo>
                      <a:pt x="31" y="20"/>
                      <a:pt x="31" y="20"/>
                      <a:pt x="31" y="20"/>
                    </a:cubicBezTo>
                    <a:cubicBezTo>
                      <a:pt x="33" y="23"/>
                      <a:pt x="33" y="26"/>
                      <a:pt x="31" y="28"/>
                    </a:cubicBezTo>
                    <a:cubicBezTo>
                      <a:pt x="30" y="29"/>
                      <a:pt x="30" y="29"/>
                      <a:pt x="30" y="29"/>
                    </a:cubicBezTo>
                    <a:cubicBezTo>
                      <a:pt x="28" y="31"/>
                      <a:pt x="25" y="32"/>
                      <a:pt x="22" y="30"/>
                    </a:cubicBezTo>
                    <a:lnTo>
                      <a:pt x="3"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8" name="Freeform 363"/>
              <p:cNvSpPr>
                <a:spLocks/>
              </p:cNvSpPr>
              <p:nvPr/>
            </p:nvSpPr>
            <p:spPr bwMode="gray">
              <a:xfrm>
                <a:off x="9887419" y="5731285"/>
                <a:ext cx="287999" cy="296596"/>
              </a:xfrm>
              <a:custGeom>
                <a:avLst/>
                <a:gdLst>
                  <a:gd name="T0" fmla="*/ 14 w 31"/>
                  <a:gd name="T1" fmla="*/ 2 h 32"/>
                  <a:gd name="T2" fmla="*/ 21 w 31"/>
                  <a:gd name="T3" fmla="*/ 1 h 32"/>
                  <a:gd name="T4" fmla="*/ 29 w 31"/>
                  <a:gd name="T5" fmla="*/ 8 h 32"/>
                  <a:gd name="T6" fmla="*/ 29 w 31"/>
                  <a:gd name="T7" fmla="*/ 15 h 32"/>
                  <a:gd name="T8" fmla="*/ 11 w 31"/>
                  <a:gd name="T9" fmla="*/ 30 h 32"/>
                  <a:gd name="T10" fmla="*/ 3 w 31"/>
                  <a:gd name="T11" fmla="*/ 30 h 32"/>
                  <a:gd name="T12" fmla="*/ 3 w 31"/>
                  <a:gd name="T13" fmla="*/ 30 h 32"/>
                  <a:gd name="T14" fmla="*/ 1 w 31"/>
                  <a:gd name="T15" fmla="*/ 22 h 32"/>
                  <a:gd name="T16" fmla="*/ 14 w 31"/>
                  <a:gd name="T17" fmla="*/ 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32">
                    <a:moveTo>
                      <a:pt x="14" y="2"/>
                    </a:moveTo>
                    <a:cubicBezTo>
                      <a:pt x="16" y="0"/>
                      <a:pt x="19" y="0"/>
                      <a:pt x="21" y="1"/>
                    </a:cubicBezTo>
                    <a:cubicBezTo>
                      <a:pt x="29" y="8"/>
                      <a:pt x="29" y="8"/>
                      <a:pt x="29" y="8"/>
                    </a:cubicBezTo>
                    <a:cubicBezTo>
                      <a:pt x="31" y="10"/>
                      <a:pt x="31" y="13"/>
                      <a:pt x="29" y="15"/>
                    </a:cubicBezTo>
                    <a:cubicBezTo>
                      <a:pt x="11" y="30"/>
                      <a:pt x="11" y="30"/>
                      <a:pt x="11" y="30"/>
                    </a:cubicBezTo>
                    <a:cubicBezTo>
                      <a:pt x="9" y="32"/>
                      <a:pt x="5" y="32"/>
                      <a:pt x="3" y="30"/>
                    </a:cubicBezTo>
                    <a:cubicBezTo>
                      <a:pt x="3" y="30"/>
                      <a:pt x="3" y="30"/>
                      <a:pt x="3" y="30"/>
                    </a:cubicBezTo>
                    <a:cubicBezTo>
                      <a:pt x="0" y="28"/>
                      <a:pt x="0" y="24"/>
                      <a:pt x="1" y="22"/>
                    </a:cubicBezTo>
                    <a:lnTo>
                      <a:pt x="14"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9" name="Freeform 364"/>
              <p:cNvSpPr>
                <a:spLocks/>
              </p:cNvSpPr>
              <p:nvPr/>
            </p:nvSpPr>
            <p:spPr bwMode="gray">
              <a:xfrm>
                <a:off x="10510699" y="5022035"/>
                <a:ext cx="287999" cy="300893"/>
              </a:xfrm>
              <a:custGeom>
                <a:avLst/>
                <a:gdLst>
                  <a:gd name="T0" fmla="*/ 16 w 31"/>
                  <a:gd name="T1" fmla="*/ 30 h 33"/>
                  <a:gd name="T2" fmla="*/ 10 w 31"/>
                  <a:gd name="T3" fmla="*/ 31 h 33"/>
                  <a:gd name="T4" fmla="*/ 2 w 31"/>
                  <a:gd name="T5" fmla="*/ 24 h 33"/>
                  <a:gd name="T6" fmla="*/ 2 w 31"/>
                  <a:gd name="T7" fmla="*/ 17 h 33"/>
                  <a:gd name="T8" fmla="*/ 20 w 31"/>
                  <a:gd name="T9" fmla="*/ 2 h 33"/>
                  <a:gd name="T10" fmla="*/ 28 w 31"/>
                  <a:gd name="T11" fmla="*/ 2 h 33"/>
                  <a:gd name="T12" fmla="*/ 28 w 31"/>
                  <a:gd name="T13" fmla="*/ 2 h 33"/>
                  <a:gd name="T14" fmla="*/ 29 w 31"/>
                  <a:gd name="T15" fmla="*/ 10 h 33"/>
                  <a:gd name="T16" fmla="*/ 16 w 31"/>
                  <a:gd name="T17" fmla="*/ 3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33">
                    <a:moveTo>
                      <a:pt x="16" y="30"/>
                    </a:moveTo>
                    <a:cubicBezTo>
                      <a:pt x="15" y="32"/>
                      <a:pt x="12" y="33"/>
                      <a:pt x="10" y="31"/>
                    </a:cubicBezTo>
                    <a:cubicBezTo>
                      <a:pt x="2" y="24"/>
                      <a:pt x="2" y="24"/>
                      <a:pt x="2" y="24"/>
                    </a:cubicBezTo>
                    <a:cubicBezTo>
                      <a:pt x="0" y="22"/>
                      <a:pt x="0" y="19"/>
                      <a:pt x="2" y="17"/>
                    </a:cubicBezTo>
                    <a:cubicBezTo>
                      <a:pt x="20" y="2"/>
                      <a:pt x="20" y="2"/>
                      <a:pt x="20" y="2"/>
                    </a:cubicBezTo>
                    <a:cubicBezTo>
                      <a:pt x="22" y="0"/>
                      <a:pt x="25" y="0"/>
                      <a:pt x="28" y="2"/>
                    </a:cubicBezTo>
                    <a:cubicBezTo>
                      <a:pt x="28" y="2"/>
                      <a:pt x="28" y="2"/>
                      <a:pt x="28" y="2"/>
                    </a:cubicBezTo>
                    <a:cubicBezTo>
                      <a:pt x="30" y="4"/>
                      <a:pt x="31" y="8"/>
                      <a:pt x="29" y="10"/>
                    </a:cubicBezTo>
                    <a:lnTo>
                      <a:pt x="16"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0" name="Freeform 365"/>
              <p:cNvSpPr>
                <a:spLocks/>
              </p:cNvSpPr>
              <p:nvPr/>
            </p:nvSpPr>
            <p:spPr bwMode="gray">
              <a:xfrm>
                <a:off x="10007776" y="4936066"/>
                <a:ext cx="253611" cy="322387"/>
              </a:xfrm>
              <a:custGeom>
                <a:avLst/>
                <a:gdLst>
                  <a:gd name="T0" fmla="*/ 26 w 27"/>
                  <a:gd name="T1" fmla="*/ 22 h 35"/>
                  <a:gd name="T2" fmla="*/ 24 w 27"/>
                  <a:gd name="T3" fmla="*/ 29 h 35"/>
                  <a:gd name="T4" fmla="*/ 15 w 27"/>
                  <a:gd name="T5" fmla="*/ 33 h 35"/>
                  <a:gd name="T6" fmla="*/ 9 w 27"/>
                  <a:gd name="T7" fmla="*/ 31 h 35"/>
                  <a:gd name="T8" fmla="*/ 1 w 27"/>
                  <a:gd name="T9" fmla="*/ 9 h 35"/>
                  <a:gd name="T10" fmla="*/ 4 w 27"/>
                  <a:gd name="T11" fmla="*/ 1 h 35"/>
                  <a:gd name="T12" fmla="*/ 5 w 27"/>
                  <a:gd name="T13" fmla="*/ 1 h 35"/>
                  <a:gd name="T14" fmla="*/ 12 w 27"/>
                  <a:gd name="T15" fmla="*/ 3 h 35"/>
                  <a:gd name="T16" fmla="*/ 26 w 27"/>
                  <a:gd name="T17"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35">
                    <a:moveTo>
                      <a:pt x="26" y="22"/>
                    </a:moveTo>
                    <a:cubicBezTo>
                      <a:pt x="27" y="25"/>
                      <a:pt x="27" y="27"/>
                      <a:pt x="24" y="29"/>
                    </a:cubicBezTo>
                    <a:cubicBezTo>
                      <a:pt x="15" y="33"/>
                      <a:pt x="15" y="33"/>
                      <a:pt x="15" y="33"/>
                    </a:cubicBezTo>
                    <a:cubicBezTo>
                      <a:pt x="12" y="35"/>
                      <a:pt x="10" y="34"/>
                      <a:pt x="9" y="31"/>
                    </a:cubicBezTo>
                    <a:cubicBezTo>
                      <a:pt x="1" y="9"/>
                      <a:pt x="1" y="9"/>
                      <a:pt x="1" y="9"/>
                    </a:cubicBezTo>
                    <a:cubicBezTo>
                      <a:pt x="0" y="6"/>
                      <a:pt x="2" y="3"/>
                      <a:pt x="4" y="1"/>
                    </a:cubicBezTo>
                    <a:cubicBezTo>
                      <a:pt x="5" y="1"/>
                      <a:pt x="5" y="1"/>
                      <a:pt x="5" y="1"/>
                    </a:cubicBezTo>
                    <a:cubicBezTo>
                      <a:pt x="7" y="0"/>
                      <a:pt x="11" y="1"/>
                      <a:pt x="12" y="3"/>
                    </a:cubicBezTo>
                    <a:lnTo>
                      <a:pt x="26"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1" name="Freeform 366"/>
              <p:cNvSpPr>
                <a:spLocks/>
              </p:cNvSpPr>
              <p:nvPr/>
            </p:nvSpPr>
            <p:spPr bwMode="gray">
              <a:xfrm>
                <a:off x="10416132" y="5787166"/>
                <a:ext cx="262208" cy="322387"/>
              </a:xfrm>
              <a:custGeom>
                <a:avLst/>
                <a:gdLst>
                  <a:gd name="T0" fmla="*/ 2 w 28"/>
                  <a:gd name="T1" fmla="*/ 13 h 35"/>
                  <a:gd name="T2" fmla="*/ 4 w 28"/>
                  <a:gd name="T3" fmla="*/ 6 h 35"/>
                  <a:gd name="T4" fmla="*/ 13 w 28"/>
                  <a:gd name="T5" fmla="*/ 2 h 35"/>
                  <a:gd name="T6" fmla="*/ 19 w 28"/>
                  <a:gd name="T7" fmla="*/ 4 h 35"/>
                  <a:gd name="T8" fmla="*/ 27 w 28"/>
                  <a:gd name="T9" fmla="*/ 26 h 35"/>
                  <a:gd name="T10" fmla="*/ 24 w 28"/>
                  <a:gd name="T11" fmla="*/ 34 h 35"/>
                  <a:gd name="T12" fmla="*/ 23 w 28"/>
                  <a:gd name="T13" fmla="*/ 34 h 35"/>
                  <a:gd name="T14" fmla="*/ 15 w 28"/>
                  <a:gd name="T15" fmla="*/ 32 h 35"/>
                  <a:gd name="T16" fmla="*/ 2 w 28"/>
                  <a:gd name="T17" fmla="*/ 1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35">
                    <a:moveTo>
                      <a:pt x="2" y="13"/>
                    </a:moveTo>
                    <a:cubicBezTo>
                      <a:pt x="0" y="11"/>
                      <a:pt x="1" y="8"/>
                      <a:pt x="4" y="6"/>
                    </a:cubicBezTo>
                    <a:cubicBezTo>
                      <a:pt x="13" y="2"/>
                      <a:pt x="13" y="2"/>
                      <a:pt x="13" y="2"/>
                    </a:cubicBezTo>
                    <a:cubicBezTo>
                      <a:pt x="15" y="0"/>
                      <a:pt x="18" y="2"/>
                      <a:pt x="19" y="4"/>
                    </a:cubicBezTo>
                    <a:cubicBezTo>
                      <a:pt x="27" y="26"/>
                      <a:pt x="27" y="26"/>
                      <a:pt x="27" y="26"/>
                    </a:cubicBezTo>
                    <a:cubicBezTo>
                      <a:pt x="28" y="29"/>
                      <a:pt x="26" y="32"/>
                      <a:pt x="24" y="34"/>
                    </a:cubicBezTo>
                    <a:cubicBezTo>
                      <a:pt x="23" y="34"/>
                      <a:pt x="23" y="34"/>
                      <a:pt x="23" y="34"/>
                    </a:cubicBezTo>
                    <a:cubicBezTo>
                      <a:pt x="20" y="35"/>
                      <a:pt x="17" y="35"/>
                      <a:pt x="15" y="32"/>
                    </a:cubicBezTo>
                    <a:lnTo>
                      <a:pt x="2"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2" name="Freeform 367"/>
              <p:cNvSpPr>
                <a:spLocks/>
              </p:cNvSpPr>
              <p:nvPr/>
            </p:nvSpPr>
            <p:spPr bwMode="gray">
              <a:xfrm>
                <a:off x="9749867" y="5602331"/>
                <a:ext cx="322387" cy="249311"/>
              </a:xfrm>
              <a:custGeom>
                <a:avLst/>
                <a:gdLst>
                  <a:gd name="T0" fmla="*/ 23 w 35"/>
                  <a:gd name="T1" fmla="*/ 2 h 27"/>
                  <a:gd name="T2" fmla="*/ 29 w 35"/>
                  <a:gd name="T3" fmla="*/ 3 h 27"/>
                  <a:gd name="T4" fmla="*/ 34 w 35"/>
                  <a:gd name="T5" fmla="*/ 13 h 27"/>
                  <a:gd name="T6" fmla="*/ 31 w 35"/>
                  <a:gd name="T7" fmla="*/ 19 h 27"/>
                  <a:gd name="T8" fmla="*/ 9 w 35"/>
                  <a:gd name="T9" fmla="*/ 26 h 27"/>
                  <a:gd name="T10" fmla="*/ 2 w 35"/>
                  <a:gd name="T11" fmla="*/ 23 h 27"/>
                  <a:gd name="T12" fmla="*/ 1 w 35"/>
                  <a:gd name="T13" fmla="*/ 23 h 27"/>
                  <a:gd name="T14" fmla="*/ 3 w 35"/>
                  <a:gd name="T15" fmla="*/ 15 h 27"/>
                  <a:gd name="T16" fmla="*/ 23 w 35"/>
                  <a:gd name="T17" fmla="*/ 2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7">
                    <a:moveTo>
                      <a:pt x="23" y="2"/>
                    </a:moveTo>
                    <a:cubicBezTo>
                      <a:pt x="25" y="0"/>
                      <a:pt x="28" y="1"/>
                      <a:pt x="29" y="3"/>
                    </a:cubicBezTo>
                    <a:cubicBezTo>
                      <a:pt x="34" y="13"/>
                      <a:pt x="34" y="13"/>
                      <a:pt x="34" y="13"/>
                    </a:cubicBezTo>
                    <a:cubicBezTo>
                      <a:pt x="35" y="15"/>
                      <a:pt x="34" y="18"/>
                      <a:pt x="31" y="19"/>
                    </a:cubicBezTo>
                    <a:cubicBezTo>
                      <a:pt x="9" y="26"/>
                      <a:pt x="9" y="26"/>
                      <a:pt x="9" y="26"/>
                    </a:cubicBezTo>
                    <a:cubicBezTo>
                      <a:pt x="6" y="27"/>
                      <a:pt x="3" y="26"/>
                      <a:pt x="2" y="23"/>
                    </a:cubicBezTo>
                    <a:cubicBezTo>
                      <a:pt x="1" y="23"/>
                      <a:pt x="1" y="23"/>
                      <a:pt x="1" y="23"/>
                    </a:cubicBezTo>
                    <a:cubicBezTo>
                      <a:pt x="0" y="20"/>
                      <a:pt x="1" y="17"/>
                      <a:pt x="3" y="15"/>
                    </a:cubicBezTo>
                    <a:lnTo>
                      <a:pt x="23"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3" name="Freeform 368"/>
              <p:cNvSpPr>
                <a:spLocks/>
              </p:cNvSpPr>
              <p:nvPr/>
            </p:nvSpPr>
            <p:spPr bwMode="gray">
              <a:xfrm>
                <a:off x="10609565" y="5193974"/>
                <a:ext cx="326684" cy="249311"/>
              </a:xfrm>
              <a:custGeom>
                <a:avLst/>
                <a:gdLst>
                  <a:gd name="T0" fmla="*/ 12 w 35"/>
                  <a:gd name="T1" fmla="*/ 26 h 27"/>
                  <a:gd name="T2" fmla="*/ 6 w 35"/>
                  <a:gd name="T3" fmla="*/ 24 h 27"/>
                  <a:gd name="T4" fmla="*/ 1 w 35"/>
                  <a:gd name="T5" fmla="*/ 15 h 27"/>
                  <a:gd name="T6" fmla="*/ 4 w 35"/>
                  <a:gd name="T7" fmla="*/ 8 h 27"/>
                  <a:gd name="T8" fmla="*/ 26 w 35"/>
                  <a:gd name="T9" fmla="*/ 1 h 27"/>
                  <a:gd name="T10" fmla="*/ 33 w 35"/>
                  <a:gd name="T11" fmla="*/ 4 h 27"/>
                  <a:gd name="T12" fmla="*/ 33 w 35"/>
                  <a:gd name="T13" fmla="*/ 5 h 27"/>
                  <a:gd name="T14" fmla="*/ 32 w 35"/>
                  <a:gd name="T15" fmla="*/ 12 h 27"/>
                  <a:gd name="T16" fmla="*/ 12 w 35"/>
                  <a:gd name="T17" fmla="*/ 2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7">
                    <a:moveTo>
                      <a:pt x="12" y="26"/>
                    </a:moveTo>
                    <a:cubicBezTo>
                      <a:pt x="10" y="27"/>
                      <a:pt x="7" y="26"/>
                      <a:pt x="6" y="24"/>
                    </a:cubicBezTo>
                    <a:cubicBezTo>
                      <a:pt x="1" y="15"/>
                      <a:pt x="1" y="15"/>
                      <a:pt x="1" y="15"/>
                    </a:cubicBezTo>
                    <a:cubicBezTo>
                      <a:pt x="0" y="12"/>
                      <a:pt x="1" y="9"/>
                      <a:pt x="4" y="8"/>
                    </a:cubicBezTo>
                    <a:cubicBezTo>
                      <a:pt x="26" y="1"/>
                      <a:pt x="26" y="1"/>
                      <a:pt x="26" y="1"/>
                    </a:cubicBezTo>
                    <a:cubicBezTo>
                      <a:pt x="28" y="0"/>
                      <a:pt x="32" y="1"/>
                      <a:pt x="33" y="4"/>
                    </a:cubicBezTo>
                    <a:cubicBezTo>
                      <a:pt x="33" y="5"/>
                      <a:pt x="33" y="5"/>
                      <a:pt x="33" y="5"/>
                    </a:cubicBezTo>
                    <a:cubicBezTo>
                      <a:pt x="35" y="7"/>
                      <a:pt x="34" y="11"/>
                      <a:pt x="32" y="12"/>
                    </a:cubicBezTo>
                    <a:lnTo>
                      <a:pt x="12"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4" name="Freeform 369"/>
              <p:cNvSpPr>
                <a:spLocks/>
              </p:cNvSpPr>
              <p:nvPr/>
            </p:nvSpPr>
            <p:spPr bwMode="gray">
              <a:xfrm>
                <a:off x="9719779" y="5279944"/>
                <a:ext cx="326684" cy="219224"/>
              </a:xfrm>
              <a:custGeom>
                <a:avLst/>
                <a:gdLst>
                  <a:gd name="T0" fmla="*/ 31 w 35"/>
                  <a:gd name="T1" fmla="*/ 4 h 24"/>
                  <a:gd name="T2" fmla="*/ 34 w 35"/>
                  <a:gd name="T3" fmla="*/ 10 h 24"/>
                  <a:gd name="T4" fmla="*/ 31 w 35"/>
                  <a:gd name="T5" fmla="*/ 20 h 24"/>
                  <a:gd name="T6" fmla="*/ 25 w 35"/>
                  <a:gd name="T7" fmla="*/ 23 h 24"/>
                  <a:gd name="T8" fmla="*/ 3 w 35"/>
                  <a:gd name="T9" fmla="*/ 12 h 24"/>
                  <a:gd name="T10" fmla="*/ 0 w 35"/>
                  <a:gd name="T11" fmla="*/ 5 h 24"/>
                  <a:gd name="T12" fmla="*/ 1 w 35"/>
                  <a:gd name="T13" fmla="*/ 4 h 24"/>
                  <a:gd name="T14" fmla="*/ 7 w 35"/>
                  <a:gd name="T15" fmla="*/ 0 h 24"/>
                  <a:gd name="T16" fmla="*/ 31 w 35"/>
                  <a:gd name="T17" fmla="*/ 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4">
                    <a:moveTo>
                      <a:pt x="31" y="4"/>
                    </a:moveTo>
                    <a:cubicBezTo>
                      <a:pt x="33" y="5"/>
                      <a:pt x="35" y="8"/>
                      <a:pt x="34" y="10"/>
                    </a:cubicBezTo>
                    <a:cubicBezTo>
                      <a:pt x="31" y="20"/>
                      <a:pt x="31" y="20"/>
                      <a:pt x="31" y="20"/>
                    </a:cubicBezTo>
                    <a:cubicBezTo>
                      <a:pt x="30" y="23"/>
                      <a:pt x="27" y="24"/>
                      <a:pt x="25" y="23"/>
                    </a:cubicBezTo>
                    <a:cubicBezTo>
                      <a:pt x="3" y="12"/>
                      <a:pt x="3" y="12"/>
                      <a:pt x="3" y="12"/>
                    </a:cubicBezTo>
                    <a:cubicBezTo>
                      <a:pt x="1" y="11"/>
                      <a:pt x="0" y="8"/>
                      <a:pt x="0" y="5"/>
                    </a:cubicBezTo>
                    <a:cubicBezTo>
                      <a:pt x="1" y="4"/>
                      <a:pt x="1" y="4"/>
                      <a:pt x="1" y="4"/>
                    </a:cubicBezTo>
                    <a:cubicBezTo>
                      <a:pt x="2" y="2"/>
                      <a:pt x="5" y="0"/>
                      <a:pt x="7" y="0"/>
                    </a:cubicBezTo>
                    <a:lnTo>
                      <a:pt x="31"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5" name="Freeform 370"/>
              <p:cNvSpPr>
                <a:spLocks/>
              </p:cNvSpPr>
              <p:nvPr/>
            </p:nvSpPr>
            <p:spPr bwMode="gray">
              <a:xfrm>
                <a:off x="10639653" y="5546449"/>
                <a:ext cx="322387" cy="219224"/>
              </a:xfrm>
              <a:custGeom>
                <a:avLst/>
                <a:gdLst>
                  <a:gd name="T0" fmla="*/ 4 w 35"/>
                  <a:gd name="T1" fmla="*/ 20 h 24"/>
                  <a:gd name="T2" fmla="*/ 1 w 35"/>
                  <a:gd name="T3" fmla="*/ 14 h 24"/>
                  <a:gd name="T4" fmla="*/ 4 w 35"/>
                  <a:gd name="T5" fmla="*/ 4 h 24"/>
                  <a:gd name="T6" fmla="*/ 10 w 35"/>
                  <a:gd name="T7" fmla="*/ 1 h 24"/>
                  <a:gd name="T8" fmla="*/ 31 w 35"/>
                  <a:gd name="T9" fmla="*/ 12 h 24"/>
                  <a:gd name="T10" fmla="*/ 34 w 35"/>
                  <a:gd name="T11" fmla="*/ 19 h 24"/>
                  <a:gd name="T12" fmla="*/ 34 w 35"/>
                  <a:gd name="T13" fmla="*/ 20 h 24"/>
                  <a:gd name="T14" fmla="*/ 27 w 35"/>
                  <a:gd name="T15" fmla="*/ 24 h 24"/>
                  <a:gd name="T16" fmla="*/ 4 w 35"/>
                  <a:gd name="T17"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4">
                    <a:moveTo>
                      <a:pt x="4" y="20"/>
                    </a:moveTo>
                    <a:cubicBezTo>
                      <a:pt x="1" y="19"/>
                      <a:pt x="0" y="17"/>
                      <a:pt x="1" y="14"/>
                    </a:cubicBezTo>
                    <a:cubicBezTo>
                      <a:pt x="4" y="4"/>
                      <a:pt x="4" y="4"/>
                      <a:pt x="4" y="4"/>
                    </a:cubicBezTo>
                    <a:cubicBezTo>
                      <a:pt x="5" y="1"/>
                      <a:pt x="8" y="0"/>
                      <a:pt x="10" y="1"/>
                    </a:cubicBezTo>
                    <a:cubicBezTo>
                      <a:pt x="31" y="12"/>
                      <a:pt x="31" y="12"/>
                      <a:pt x="31" y="12"/>
                    </a:cubicBezTo>
                    <a:cubicBezTo>
                      <a:pt x="34" y="13"/>
                      <a:pt x="35" y="16"/>
                      <a:pt x="34" y="19"/>
                    </a:cubicBezTo>
                    <a:cubicBezTo>
                      <a:pt x="34" y="20"/>
                      <a:pt x="34" y="20"/>
                      <a:pt x="34" y="20"/>
                    </a:cubicBezTo>
                    <a:cubicBezTo>
                      <a:pt x="33" y="23"/>
                      <a:pt x="30" y="24"/>
                      <a:pt x="27" y="24"/>
                    </a:cubicBezTo>
                    <a:lnTo>
                      <a:pt x="4"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6" name="Freeform 371"/>
              <p:cNvSpPr>
                <a:spLocks/>
              </p:cNvSpPr>
              <p:nvPr/>
            </p:nvSpPr>
            <p:spPr bwMode="gray">
              <a:xfrm>
                <a:off x="10093745" y="5821554"/>
                <a:ext cx="219224" cy="326684"/>
              </a:xfrm>
              <a:custGeom>
                <a:avLst/>
                <a:gdLst>
                  <a:gd name="T0" fmla="*/ 5 w 24"/>
                  <a:gd name="T1" fmla="*/ 4 h 35"/>
                  <a:gd name="T2" fmla="*/ 11 w 24"/>
                  <a:gd name="T3" fmla="*/ 0 h 35"/>
                  <a:gd name="T4" fmla="*/ 20 w 24"/>
                  <a:gd name="T5" fmla="*/ 4 h 35"/>
                  <a:gd name="T6" fmla="*/ 23 w 24"/>
                  <a:gd name="T7" fmla="*/ 10 h 35"/>
                  <a:gd name="T8" fmla="*/ 13 w 24"/>
                  <a:gd name="T9" fmla="*/ 31 h 35"/>
                  <a:gd name="T10" fmla="*/ 5 w 24"/>
                  <a:gd name="T11" fmla="*/ 34 h 35"/>
                  <a:gd name="T12" fmla="*/ 5 w 24"/>
                  <a:gd name="T13" fmla="*/ 34 h 35"/>
                  <a:gd name="T14" fmla="*/ 1 w 24"/>
                  <a:gd name="T15" fmla="*/ 27 h 35"/>
                  <a:gd name="T16" fmla="*/ 5 w 24"/>
                  <a:gd name="T17" fmla="*/ 4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5">
                    <a:moveTo>
                      <a:pt x="5" y="4"/>
                    </a:moveTo>
                    <a:cubicBezTo>
                      <a:pt x="5" y="1"/>
                      <a:pt x="8" y="0"/>
                      <a:pt x="11" y="0"/>
                    </a:cubicBezTo>
                    <a:cubicBezTo>
                      <a:pt x="20" y="4"/>
                      <a:pt x="20" y="4"/>
                      <a:pt x="20" y="4"/>
                    </a:cubicBezTo>
                    <a:cubicBezTo>
                      <a:pt x="23" y="5"/>
                      <a:pt x="24" y="7"/>
                      <a:pt x="23" y="10"/>
                    </a:cubicBezTo>
                    <a:cubicBezTo>
                      <a:pt x="13" y="31"/>
                      <a:pt x="13" y="31"/>
                      <a:pt x="13" y="31"/>
                    </a:cubicBezTo>
                    <a:cubicBezTo>
                      <a:pt x="11" y="34"/>
                      <a:pt x="8" y="35"/>
                      <a:pt x="5" y="34"/>
                    </a:cubicBezTo>
                    <a:cubicBezTo>
                      <a:pt x="5" y="34"/>
                      <a:pt x="5" y="34"/>
                      <a:pt x="5" y="34"/>
                    </a:cubicBezTo>
                    <a:cubicBezTo>
                      <a:pt x="2" y="33"/>
                      <a:pt x="0" y="30"/>
                      <a:pt x="1" y="27"/>
                    </a:cubicBezTo>
                    <a:lnTo>
                      <a:pt x="5"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7" name="Freeform 372"/>
              <p:cNvSpPr>
                <a:spLocks/>
              </p:cNvSpPr>
              <p:nvPr/>
            </p:nvSpPr>
            <p:spPr bwMode="gray">
              <a:xfrm>
                <a:off x="10360251" y="4901678"/>
                <a:ext cx="232118" cy="330984"/>
              </a:xfrm>
              <a:custGeom>
                <a:avLst/>
                <a:gdLst>
                  <a:gd name="T0" fmla="*/ 20 w 25"/>
                  <a:gd name="T1" fmla="*/ 31 h 36"/>
                  <a:gd name="T2" fmla="*/ 14 w 25"/>
                  <a:gd name="T3" fmla="*/ 35 h 36"/>
                  <a:gd name="T4" fmla="*/ 4 w 25"/>
                  <a:gd name="T5" fmla="*/ 31 h 36"/>
                  <a:gd name="T6" fmla="*/ 2 w 25"/>
                  <a:gd name="T7" fmla="*/ 25 h 36"/>
                  <a:gd name="T8" fmla="*/ 12 w 25"/>
                  <a:gd name="T9" fmla="*/ 4 h 36"/>
                  <a:gd name="T10" fmla="*/ 19 w 25"/>
                  <a:gd name="T11" fmla="*/ 1 h 36"/>
                  <a:gd name="T12" fmla="*/ 20 w 25"/>
                  <a:gd name="T13" fmla="*/ 1 h 36"/>
                  <a:gd name="T14" fmla="*/ 24 w 25"/>
                  <a:gd name="T15" fmla="*/ 8 h 36"/>
                  <a:gd name="T16" fmla="*/ 20 w 25"/>
                  <a:gd name="T17" fmla="*/ 31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6">
                    <a:moveTo>
                      <a:pt x="20" y="31"/>
                    </a:moveTo>
                    <a:cubicBezTo>
                      <a:pt x="20" y="34"/>
                      <a:pt x="17" y="36"/>
                      <a:pt x="14" y="35"/>
                    </a:cubicBezTo>
                    <a:cubicBezTo>
                      <a:pt x="4" y="31"/>
                      <a:pt x="4" y="31"/>
                      <a:pt x="4" y="31"/>
                    </a:cubicBezTo>
                    <a:cubicBezTo>
                      <a:pt x="2" y="31"/>
                      <a:pt x="0" y="28"/>
                      <a:pt x="2" y="25"/>
                    </a:cubicBezTo>
                    <a:cubicBezTo>
                      <a:pt x="12" y="4"/>
                      <a:pt x="12" y="4"/>
                      <a:pt x="12" y="4"/>
                    </a:cubicBezTo>
                    <a:cubicBezTo>
                      <a:pt x="13" y="2"/>
                      <a:pt x="17" y="0"/>
                      <a:pt x="19" y="1"/>
                    </a:cubicBezTo>
                    <a:cubicBezTo>
                      <a:pt x="20" y="1"/>
                      <a:pt x="20" y="1"/>
                      <a:pt x="20" y="1"/>
                    </a:cubicBezTo>
                    <a:cubicBezTo>
                      <a:pt x="23" y="2"/>
                      <a:pt x="25" y="5"/>
                      <a:pt x="24" y="8"/>
                    </a:cubicBezTo>
                    <a:lnTo>
                      <a:pt x="20"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
          <p:nvSpPr>
            <p:cNvPr id="280" name="Freeform 435"/>
            <p:cNvSpPr>
              <a:spLocks/>
            </p:cNvSpPr>
            <p:nvPr userDrawn="1"/>
          </p:nvSpPr>
          <p:spPr bwMode="blackWhite">
            <a:xfrm>
              <a:off x="9177699" y="3671352"/>
              <a:ext cx="2570460" cy="1037672"/>
            </a:xfrm>
            <a:custGeom>
              <a:avLst/>
              <a:gdLst>
                <a:gd name="T0" fmla="*/ 359 w 402"/>
                <a:gd name="T1" fmla="*/ 77 h 163"/>
                <a:gd name="T2" fmla="*/ 352 w 402"/>
                <a:gd name="T3" fmla="*/ 77 h 163"/>
                <a:gd name="T4" fmla="*/ 271 w 402"/>
                <a:gd name="T5" fmla="*/ 0 h 163"/>
                <a:gd name="T6" fmla="*/ 192 w 402"/>
                <a:gd name="T7" fmla="*/ 60 h 163"/>
                <a:gd name="T8" fmla="*/ 149 w 402"/>
                <a:gd name="T9" fmla="*/ 42 h 163"/>
                <a:gd name="T10" fmla="*/ 89 w 402"/>
                <a:gd name="T11" fmla="*/ 97 h 163"/>
                <a:gd name="T12" fmla="*/ 61 w 402"/>
                <a:gd name="T13" fmla="*/ 110 h 163"/>
                <a:gd name="T14" fmla="*/ 34 w 402"/>
                <a:gd name="T15" fmla="*/ 96 h 163"/>
                <a:gd name="T16" fmla="*/ 0 w 402"/>
                <a:gd name="T17" fmla="*/ 129 h 163"/>
                <a:gd name="T18" fmla="*/ 34 w 402"/>
                <a:gd name="T19" fmla="*/ 163 h 163"/>
                <a:gd name="T20" fmla="*/ 43 w 402"/>
                <a:gd name="T21" fmla="*/ 163 h 163"/>
                <a:gd name="T22" fmla="*/ 153 w 402"/>
                <a:gd name="T23" fmla="*/ 163 h 163"/>
                <a:gd name="T24" fmla="*/ 214 w 402"/>
                <a:gd name="T25" fmla="*/ 163 h 163"/>
                <a:gd name="T26" fmla="*/ 362 w 402"/>
                <a:gd name="T27" fmla="*/ 163 h 163"/>
                <a:gd name="T28" fmla="*/ 362 w 402"/>
                <a:gd name="T29" fmla="*/ 163 h 163"/>
                <a:gd name="T30" fmla="*/ 402 w 402"/>
                <a:gd name="T31" fmla="*/ 120 h 163"/>
                <a:gd name="T32" fmla="*/ 359 w 402"/>
                <a:gd name="T33" fmla="*/ 77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2" h="163">
                  <a:moveTo>
                    <a:pt x="359" y="77"/>
                  </a:moveTo>
                  <a:cubicBezTo>
                    <a:pt x="357" y="77"/>
                    <a:pt x="355" y="77"/>
                    <a:pt x="352" y="77"/>
                  </a:cubicBezTo>
                  <a:cubicBezTo>
                    <a:pt x="350" y="34"/>
                    <a:pt x="315" y="0"/>
                    <a:pt x="271" y="0"/>
                  </a:cubicBezTo>
                  <a:cubicBezTo>
                    <a:pt x="233" y="0"/>
                    <a:pt x="202" y="26"/>
                    <a:pt x="192" y="60"/>
                  </a:cubicBezTo>
                  <a:cubicBezTo>
                    <a:pt x="181" y="49"/>
                    <a:pt x="166" y="42"/>
                    <a:pt x="149" y="42"/>
                  </a:cubicBezTo>
                  <a:cubicBezTo>
                    <a:pt x="118" y="42"/>
                    <a:pt x="92" y="66"/>
                    <a:pt x="89" y="97"/>
                  </a:cubicBezTo>
                  <a:cubicBezTo>
                    <a:pt x="79" y="98"/>
                    <a:pt x="69" y="103"/>
                    <a:pt x="61" y="110"/>
                  </a:cubicBezTo>
                  <a:cubicBezTo>
                    <a:pt x="55" y="101"/>
                    <a:pt x="45" y="96"/>
                    <a:pt x="34" y="96"/>
                  </a:cubicBezTo>
                  <a:cubicBezTo>
                    <a:pt x="15" y="96"/>
                    <a:pt x="0" y="111"/>
                    <a:pt x="0" y="129"/>
                  </a:cubicBezTo>
                  <a:cubicBezTo>
                    <a:pt x="0" y="148"/>
                    <a:pt x="15" y="163"/>
                    <a:pt x="34" y="163"/>
                  </a:cubicBezTo>
                  <a:cubicBezTo>
                    <a:pt x="43" y="163"/>
                    <a:pt x="43" y="163"/>
                    <a:pt x="43" y="163"/>
                  </a:cubicBezTo>
                  <a:cubicBezTo>
                    <a:pt x="153" y="163"/>
                    <a:pt x="153" y="163"/>
                    <a:pt x="153" y="163"/>
                  </a:cubicBezTo>
                  <a:cubicBezTo>
                    <a:pt x="214" y="163"/>
                    <a:pt x="214" y="163"/>
                    <a:pt x="214" y="163"/>
                  </a:cubicBezTo>
                  <a:cubicBezTo>
                    <a:pt x="362" y="163"/>
                    <a:pt x="362" y="163"/>
                    <a:pt x="362" y="163"/>
                  </a:cubicBezTo>
                  <a:cubicBezTo>
                    <a:pt x="362" y="163"/>
                    <a:pt x="362" y="163"/>
                    <a:pt x="362" y="163"/>
                  </a:cubicBezTo>
                  <a:cubicBezTo>
                    <a:pt x="384" y="161"/>
                    <a:pt x="402" y="143"/>
                    <a:pt x="402" y="120"/>
                  </a:cubicBezTo>
                  <a:cubicBezTo>
                    <a:pt x="402" y="96"/>
                    <a:pt x="383" y="77"/>
                    <a:pt x="359" y="7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39776848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17" Type="http://schemas.openxmlformats.org/officeDocument/2006/relationships/theme" Target="../theme/theme2.xml"/><Relationship Id="rId2" Type="http://schemas.openxmlformats.org/officeDocument/2006/relationships/slideLayout" Target="../slideLayouts/slideLayout16.xml"/><Relationship Id="rId16" Type="http://schemas.openxmlformats.org/officeDocument/2006/relationships/slideLayout" Target="../slideLayouts/slideLayout30.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slideLayout" Target="../slideLayouts/slideLayout2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8.xml"/><Relationship Id="rId13" Type="http://schemas.openxmlformats.org/officeDocument/2006/relationships/theme" Target="../theme/theme3.xml"/><Relationship Id="rId3" Type="http://schemas.openxmlformats.org/officeDocument/2006/relationships/slideLayout" Target="../slideLayouts/slideLayout33.xml"/><Relationship Id="rId7" Type="http://schemas.openxmlformats.org/officeDocument/2006/relationships/slideLayout" Target="../slideLayouts/slideLayout37.xml"/><Relationship Id="rId12" Type="http://schemas.openxmlformats.org/officeDocument/2006/relationships/slideLayout" Target="../slideLayouts/slideLayout42.xml"/><Relationship Id="rId2" Type="http://schemas.openxmlformats.org/officeDocument/2006/relationships/slideLayout" Target="../slideLayouts/slideLayout32.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slideLayout" Target="../slideLayouts/slideLayout41.xml"/><Relationship Id="rId5" Type="http://schemas.openxmlformats.org/officeDocument/2006/relationships/slideLayout" Target="../slideLayouts/slideLayout35.xml"/><Relationship Id="rId10" Type="http://schemas.openxmlformats.org/officeDocument/2006/relationships/slideLayout" Target="../slideLayouts/slideLayout40.xml"/><Relationship Id="rId4" Type="http://schemas.openxmlformats.org/officeDocument/2006/relationships/slideLayout" Target="../slideLayouts/slideLayout34.xml"/><Relationship Id="rId9" Type="http://schemas.openxmlformats.org/officeDocument/2006/relationships/slideLayout" Target="../slideLayouts/slideLayout39.xml"/></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43.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1.xml"/><Relationship Id="rId13" Type="http://schemas.openxmlformats.org/officeDocument/2006/relationships/slideLayout" Target="../slideLayouts/slideLayout56.xml"/><Relationship Id="rId18" Type="http://schemas.openxmlformats.org/officeDocument/2006/relationships/slideLayout" Target="../slideLayouts/slideLayout61.xml"/><Relationship Id="rId3" Type="http://schemas.openxmlformats.org/officeDocument/2006/relationships/slideLayout" Target="../slideLayouts/slideLayout46.xml"/><Relationship Id="rId7" Type="http://schemas.openxmlformats.org/officeDocument/2006/relationships/slideLayout" Target="../slideLayouts/slideLayout50.xml"/><Relationship Id="rId12" Type="http://schemas.openxmlformats.org/officeDocument/2006/relationships/slideLayout" Target="../slideLayouts/slideLayout55.xml"/><Relationship Id="rId17" Type="http://schemas.openxmlformats.org/officeDocument/2006/relationships/slideLayout" Target="../slideLayouts/slideLayout60.xml"/><Relationship Id="rId2" Type="http://schemas.openxmlformats.org/officeDocument/2006/relationships/slideLayout" Target="../slideLayouts/slideLayout45.xml"/><Relationship Id="rId16" Type="http://schemas.openxmlformats.org/officeDocument/2006/relationships/slideLayout" Target="../slideLayouts/slideLayout59.xml"/><Relationship Id="rId20" Type="http://schemas.openxmlformats.org/officeDocument/2006/relationships/image" Target="../media/image1.emf"/><Relationship Id="rId1" Type="http://schemas.openxmlformats.org/officeDocument/2006/relationships/slideLayout" Target="../slideLayouts/slideLayout44.xml"/><Relationship Id="rId6" Type="http://schemas.openxmlformats.org/officeDocument/2006/relationships/slideLayout" Target="../slideLayouts/slideLayout49.xml"/><Relationship Id="rId11" Type="http://schemas.openxmlformats.org/officeDocument/2006/relationships/slideLayout" Target="../slideLayouts/slideLayout54.xml"/><Relationship Id="rId5" Type="http://schemas.openxmlformats.org/officeDocument/2006/relationships/slideLayout" Target="../slideLayouts/slideLayout48.xml"/><Relationship Id="rId15" Type="http://schemas.openxmlformats.org/officeDocument/2006/relationships/slideLayout" Target="../slideLayouts/slideLayout58.xml"/><Relationship Id="rId10" Type="http://schemas.openxmlformats.org/officeDocument/2006/relationships/slideLayout" Target="../slideLayouts/slideLayout53.xml"/><Relationship Id="rId19" Type="http://schemas.openxmlformats.org/officeDocument/2006/relationships/theme" Target="../theme/theme5.xml"/><Relationship Id="rId4" Type="http://schemas.openxmlformats.org/officeDocument/2006/relationships/slideLayout" Target="../slideLayouts/slideLayout47.xml"/><Relationship Id="rId9" Type="http://schemas.openxmlformats.org/officeDocument/2006/relationships/slideLayout" Target="../slideLayouts/slideLayout52.xml"/><Relationship Id="rId14" Type="http://schemas.openxmlformats.org/officeDocument/2006/relationships/slideLayout" Target="../slideLayouts/slideLayout57.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9.xml"/><Relationship Id="rId13" Type="http://schemas.openxmlformats.org/officeDocument/2006/relationships/theme" Target="../theme/theme6.xml"/><Relationship Id="rId3" Type="http://schemas.openxmlformats.org/officeDocument/2006/relationships/slideLayout" Target="../slideLayouts/slideLayout64.xml"/><Relationship Id="rId7" Type="http://schemas.openxmlformats.org/officeDocument/2006/relationships/slideLayout" Target="../slideLayouts/slideLayout68.xml"/><Relationship Id="rId12" Type="http://schemas.openxmlformats.org/officeDocument/2006/relationships/slideLayout" Target="../slideLayouts/slideLayout73.xml"/><Relationship Id="rId2" Type="http://schemas.openxmlformats.org/officeDocument/2006/relationships/slideLayout" Target="../slideLayouts/slideLayout63.xml"/><Relationship Id="rId1" Type="http://schemas.openxmlformats.org/officeDocument/2006/relationships/slideLayout" Target="../slideLayouts/slideLayout62.xml"/><Relationship Id="rId6" Type="http://schemas.openxmlformats.org/officeDocument/2006/relationships/slideLayout" Target="../slideLayouts/slideLayout67.xml"/><Relationship Id="rId11" Type="http://schemas.openxmlformats.org/officeDocument/2006/relationships/slideLayout" Target="../slideLayouts/slideLayout72.xml"/><Relationship Id="rId5" Type="http://schemas.openxmlformats.org/officeDocument/2006/relationships/slideLayout" Target="../slideLayouts/slideLayout66.xml"/><Relationship Id="rId10" Type="http://schemas.openxmlformats.org/officeDocument/2006/relationships/slideLayout" Target="../slideLayouts/slideLayout71.xml"/><Relationship Id="rId4" Type="http://schemas.openxmlformats.org/officeDocument/2006/relationships/slideLayout" Target="../slideLayouts/slideLayout65.xml"/><Relationship Id="rId9" Type="http://schemas.openxmlformats.org/officeDocument/2006/relationships/slideLayout" Target="../slideLayouts/slideLayout70.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81.xml"/><Relationship Id="rId13" Type="http://schemas.openxmlformats.org/officeDocument/2006/relationships/slideLayout" Target="../slideLayouts/slideLayout86.xml"/><Relationship Id="rId18" Type="http://schemas.openxmlformats.org/officeDocument/2006/relationships/slideLayout" Target="../slideLayouts/slideLayout91.xml"/><Relationship Id="rId26" Type="http://schemas.openxmlformats.org/officeDocument/2006/relationships/image" Target="../media/image1.emf"/><Relationship Id="rId3" Type="http://schemas.openxmlformats.org/officeDocument/2006/relationships/slideLayout" Target="../slideLayouts/slideLayout76.xml"/><Relationship Id="rId21" Type="http://schemas.openxmlformats.org/officeDocument/2006/relationships/slideLayout" Target="../slideLayouts/slideLayout94.xml"/><Relationship Id="rId7" Type="http://schemas.openxmlformats.org/officeDocument/2006/relationships/slideLayout" Target="../slideLayouts/slideLayout80.xml"/><Relationship Id="rId12" Type="http://schemas.openxmlformats.org/officeDocument/2006/relationships/slideLayout" Target="../slideLayouts/slideLayout85.xml"/><Relationship Id="rId17" Type="http://schemas.openxmlformats.org/officeDocument/2006/relationships/slideLayout" Target="../slideLayouts/slideLayout90.xml"/><Relationship Id="rId25" Type="http://schemas.openxmlformats.org/officeDocument/2006/relationships/theme" Target="../theme/theme7.xml"/><Relationship Id="rId2" Type="http://schemas.openxmlformats.org/officeDocument/2006/relationships/slideLayout" Target="../slideLayouts/slideLayout75.xml"/><Relationship Id="rId16" Type="http://schemas.openxmlformats.org/officeDocument/2006/relationships/slideLayout" Target="../slideLayouts/slideLayout89.xml"/><Relationship Id="rId20" Type="http://schemas.openxmlformats.org/officeDocument/2006/relationships/slideLayout" Target="../slideLayouts/slideLayout93.xml"/><Relationship Id="rId1" Type="http://schemas.openxmlformats.org/officeDocument/2006/relationships/slideLayout" Target="../slideLayouts/slideLayout74.xml"/><Relationship Id="rId6" Type="http://schemas.openxmlformats.org/officeDocument/2006/relationships/slideLayout" Target="../slideLayouts/slideLayout79.xml"/><Relationship Id="rId11" Type="http://schemas.openxmlformats.org/officeDocument/2006/relationships/slideLayout" Target="../slideLayouts/slideLayout84.xml"/><Relationship Id="rId24" Type="http://schemas.openxmlformats.org/officeDocument/2006/relationships/slideLayout" Target="../slideLayouts/slideLayout97.xml"/><Relationship Id="rId5" Type="http://schemas.openxmlformats.org/officeDocument/2006/relationships/slideLayout" Target="../slideLayouts/slideLayout78.xml"/><Relationship Id="rId15" Type="http://schemas.openxmlformats.org/officeDocument/2006/relationships/slideLayout" Target="../slideLayouts/slideLayout88.xml"/><Relationship Id="rId23" Type="http://schemas.openxmlformats.org/officeDocument/2006/relationships/slideLayout" Target="../slideLayouts/slideLayout96.xml"/><Relationship Id="rId10" Type="http://schemas.openxmlformats.org/officeDocument/2006/relationships/slideLayout" Target="../slideLayouts/slideLayout83.xml"/><Relationship Id="rId19" Type="http://schemas.openxmlformats.org/officeDocument/2006/relationships/slideLayout" Target="../slideLayouts/slideLayout92.xml"/><Relationship Id="rId4" Type="http://schemas.openxmlformats.org/officeDocument/2006/relationships/slideLayout" Target="../slideLayouts/slideLayout77.xml"/><Relationship Id="rId9" Type="http://schemas.openxmlformats.org/officeDocument/2006/relationships/slideLayout" Target="../slideLayouts/slideLayout82.xml"/><Relationship Id="rId14" Type="http://schemas.openxmlformats.org/officeDocument/2006/relationships/slideLayout" Target="../slideLayouts/slideLayout87.xml"/><Relationship Id="rId22" Type="http://schemas.openxmlformats.org/officeDocument/2006/relationships/slideLayout" Target="../slideLayouts/slideLayout95.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05.xml"/><Relationship Id="rId13" Type="http://schemas.openxmlformats.org/officeDocument/2006/relationships/slideLayout" Target="../slideLayouts/slideLayout110.xml"/><Relationship Id="rId18" Type="http://schemas.openxmlformats.org/officeDocument/2006/relationships/slideLayout" Target="../slideLayouts/slideLayout115.xml"/><Relationship Id="rId3" Type="http://schemas.openxmlformats.org/officeDocument/2006/relationships/slideLayout" Target="../slideLayouts/slideLayout100.xml"/><Relationship Id="rId7" Type="http://schemas.openxmlformats.org/officeDocument/2006/relationships/slideLayout" Target="../slideLayouts/slideLayout104.xml"/><Relationship Id="rId12" Type="http://schemas.openxmlformats.org/officeDocument/2006/relationships/slideLayout" Target="../slideLayouts/slideLayout109.xml"/><Relationship Id="rId17" Type="http://schemas.openxmlformats.org/officeDocument/2006/relationships/slideLayout" Target="../slideLayouts/slideLayout114.xml"/><Relationship Id="rId2" Type="http://schemas.openxmlformats.org/officeDocument/2006/relationships/slideLayout" Target="../slideLayouts/slideLayout99.xml"/><Relationship Id="rId16" Type="http://schemas.openxmlformats.org/officeDocument/2006/relationships/slideLayout" Target="../slideLayouts/slideLayout113.xml"/><Relationship Id="rId20" Type="http://schemas.openxmlformats.org/officeDocument/2006/relationships/image" Target="../media/image1.emf"/><Relationship Id="rId1" Type="http://schemas.openxmlformats.org/officeDocument/2006/relationships/slideLayout" Target="../slideLayouts/slideLayout98.xml"/><Relationship Id="rId6" Type="http://schemas.openxmlformats.org/officeDocument/2006/relationships/slideLayout" Target="../slideLayouts/slideLayout103.xml"/><Relationship Id="rId11" Type="http://schemas.openxmlformats.org/officeDocument/2006/relationships/slideLayout" Target="../slideLayouts/slideLayout108.xml"/><Relationship Id="rId5" Type="http://schemas.openxmlformats.org/officeDocument/2006/relationships/slideLayout" Target="../slideLayouts/slideLayout102.xml"/><Relationship Id="rId15" Type="http://schemas.openxmlformats.org/officeDocument/2006/relationships/slideLayout" Target="../slideLayouts/slideLayout112.xml"/><Relationship Id="rId10" Type="http://schemas.openxmlformats.org/officeDocument/2006/relationships/slideLayout" Target="../slideLayouts/slideLayout107.xml"/><Relationship Id="rId19" Type="http://schemas.openxmlformats.org/officeDocument/2006/relationships/theme" Target="../theme/theme8.xml"/><Relationship Id="rId4" Type="http://schemas.openxmlformats.org/officeDocument/2006/relationships/slideLayout" Target="../slideLayouts/slideLayout101.xml"/><Relationship Id="rId9" Type="http://schemas.openxmlformats.org/officeDocument/2006/relationships/slideLayout" Target="../slideLayouts/slideLayout106.xml"/><Relationship Id="rId14" Type="http://schemas.openxmlformats.org/officeDocument/2006/relationships/slideLayout" Target="../slideLayouts/slideLayout111.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23.xml"/><Relationship Id="rId13" Type="http://schemas.openxmlformats.org/officeDocument/2006/relationships/slideLayout" Target="../slideLayouts/slideLayout128.xml"/><Relationship Id="rId18" Type="http://schemas.openxmlformats.org/officeDocument/2006/relationships/slideLayout" Target="../slideLayouts/slideLayout133.xml"/><Relationship Id="rId26" Type="http://schemas.openxmlformats.org/officeDocument/2006/relationships/slideLayout" Target="../slideLayouts/slideLayout141.xml"/><Relationship Id="rId3" Type="http://schemas.openxmlformats.org/officeDocument/2006/relationships/slideLayout" Target="../slideLayouts/slideLayout118.xml"/><Relationship Id="rId21" Type="http://schemas.openxmlformats.org/officeDocument/2006/relationships/slideLayout" Target="../slideLayouts/slideLayout136.xml"/><Relationship Id="rId34" Type="http://schemas.openxmlformats.org/officeDocument/2006/relationships/image" Target="../media/image7.emf"/><Relationship Id="rId7" Type="http://schemas.openxmlformats.org/officeDocument/2006/relationships/slideLayout" Target="../slideLayouts/slideLayout122.xml"/><Relationship Id="rId12" Type="http://schemas.openxmlformats.org/officeDocument/2006/relationships/slideLayout" Target="../slideLayouts/slideLayout127.xml"/><Relationship Id="rId17" Type="http://schemas.openxmlformats.org/officeDocument/2006/relationships/slideLayout" Target="../slideLayouts/slideLayout132.xml"/><Relationship Id="rId25" Type="http://schemas.openxmlformats.org/officeDocument/2006/relationships/slideLayout" Target="../slideLayouts/slideLayout140.xml"/><Relationship Id="rId33" Type="http://schemas.openxmlformats.org/officeDocument/2006/relationships/theme" Target="../theme/theme9.xml"/><Relationship Id="rId2" Type="http://schemas.openxmlformats.org/officeDocument/2006/relationships/slideLayout" Target="../slideLayouts/slideLayout117.xml"/><Relationship Id="rId16" Type="http://schemas.openxmlformats.org/officeDocument/2006/relationships/slideLayout" Target="../slideLayouts/slideLayout131.xml"/><Relationship Id="rId20" Type="http://schemas.openxmlformats.org/officeDocument/2006/relationships/slideLayout" Target="../slideLayouts/slideLayout135.xml"/><Relationship Id="rId29" Type="http://schemas.openxmlformats.org/officeDocument/2006/relationships/slideLayout" Target="../slideLayouts/slideLayout144.xml"/><Relationship Id="rId1" Type="http://schemas.openxmlformats.org/officeDocument/2006/relationships/slideLayout" Target="../slideLayouts/slideLayout116.xml"/><Relationship Id="rId6" Type="http://schemas.openxmlformats.org/officeDocument/2006/relationships/slideLayout" Target="../slideLayouts/slideLayout121.xml"/><Relationship Id="rId11" Type="http://schemas.openxmlformats.org/officeDocument/2006/relationships/slideLayout" Target="../slideLayouts/slideLayout126.xml"/><Relationship Id="rId24" Type="http://schemas.openxmlformats.org/officeDocument/2006/relationships/slideLayout" Target="../slideLayouts/slideLayout139.xml"/><Relationship Id="rId32" Type="http://schemas.openxmlformats.org/officeDocument/2006/relationships/slideLayout" Target="../slideLayouts/slideLayout147.xml"/><Relationship Id="rId5" Type="http://schemas.openxmlformats.org/officeDocument/2006/relationships/slideLayout" Target="../slideLayouts/slideLayout120.xml"/><Relationship Id="rId15" Type="http://schemas.openxmlformats.org/officeDocument/2006/relationships/slideLayout" Target="../slideLayouts/slideLayout130.xml"/><Relationship Id="rId23" Type="http://schemas.openxmlformats.org/officeDocument/2006/relationships/slideLayout" Target="../slideLayouts/slideLayout138.xml"/><Relationship Id="rId28" Type="http://schemas.openxmlformats.org/officeDocument/2006/relationships/slideLayout" Target="../slideLayouts/slideLayout143.xml"/><Relationship Id="rId10" Type="http://schemas.openxmlformats.org/officeDocument/2006/relationships/slideLayout" Target="../slideLayouts/slideLayout125.xml"/><Relationship Id="rId19" Type="http://schemas.openxmlformats.org/officeDocument/2006/relationships/slideLayout" Target="../slideLayouts/slideLayout134.xml"/><Relationship Id="rId31" Type="http://schemas.openxmlformats.org/officeDocument/2006/relationships/slideLayout" Target="../slideLayouts/slideLayout146.xml"/><Relationship Id="rId4" Type="http://schemas.openxmlformats.org/officeDocument/2006/relationships/slideLayout" Target="../slideLayouts/slideLayout119.xml"/><Relationship Id="rId9" Type="http://schemas.openxmlformats.org/officeDocument/2006/relationships/slideLayout" Target="../slideLayouts/slideLayout124.xml"/><Relationship Id="rId14" Type="http://schemas.openxmlformats.org/officeDocument/2006/relationships/slideLayout" Target="../slideLayouts/slideLayout129.xml"/><Relationship Id="rId22" Type="http://schemas.openxmlformats.org/officeDocument/2006/relationships/slideLayout" Target="../slideLayouts/slideLayout137.xml"/><Relationship Id="rId27" Type="http://schemas.openxmlformats.org/officeDocument/2006/relationships/slideLayout" Target="../slideLayouts/slideLayout142.xml"/><Relationship Id="rId30" Type="http://schemas.openxmlformats.org/officeDocument/2006/relationships/slideLayout" Target="../slideLayouts/slideLayout14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912175C-3CF6-487A-9684-5B9CA6422935}" type="datetimeFigureOut">
              <a:rPr lang="en-US" smtClean="0"/>
              <a:t>1/9/2018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C8EB9E8-CA3A-4349-8165-A1A8FED2E9F7}" type="slidenum">
              <a:rPr lang="en-US" smtClean="0"/>
              <a:t>‹#›</a:t>
            </a:fld>
            <a:endParaRPr lang="en-US"/>
          </a:p>
        </p:txBody>
      </p:sp>
    </p:spTree>
    <p:extLst>
      <p:ext uri="{BB962C8B-B14F-4D97-AF65-F5344CB8AC3E}">
        <p14:creationId xmlns:p14="http://schemas.microsoft.com/office/powerpoint/2010/main" val="34659033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803" r:id="rId13"/>
    <p:sldLayoutId id="2147483804"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1"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01120C9-890A-4013-ADCB-1DF4AE2150B6}" type="datetimeFigureOut">
              <a:rPr lang="en-US" smtClean="0"/>
              <a:t>1/9/2018</a:t>
            </a:fld>
            <a:endParaRPr lang="en-US"/>
          </a:p>
        </p:txBody>
      </p:sp>
      <p:sp>
        <p:nvSpPr>
          <p:cNvPr id="5" name="Footer Placeholder 4"/>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EC3BC81-F2B5-4BD2-808C-0E2507328F7C}" type="slidenum">
              <a:rPr lang="en-US" smtClean="0"/>
              <a:t>‹#›</a:t>
            </a:fld>
            <a:endParaRPr lang="en-US"/>
          </a:p>
        </p:txBody>
      </p:sp>
    </p:spTree>
    <p:extLst>
      <p:ext uri="{BB962C8B-B14F-4D97-AF65-F5344CB8AC3E}">
        <p14:creationId xmlns:p14="http://schemas.microsoft.com/office/powerpoint/2010/main" val="2292535788"/>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 id="2147483676" r:id="rId14"/>
    <p:sldLayoutId id="2147483677" r:id="rId15"/>
    <p:sldLayoutId id="2147483678" r:id="rId16"/>
  </p:sldLayoutIdLst>
  <p:txStyles>
    <p:titleStyle>
      <a:lvl1pPr algn="l" defTabSz="914225"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56" indent="-228556" algn="l" defTabSz="914225"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668" indent="-228556" algn="l" defTabSz="914225"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781" indent="-228556" algn="l" defTabSz="914225"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893"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05"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118"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230"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41"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453"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225" rtl="0" eaLnBrk="1" latinLnBrk="0" hangingPunct="1">
        <a:defRPr sz="1800" kern="1200">
          <a:solidFill>
            <a:schemeClr val="tx1"/>
          </a:solidFill>
          <a:latin typeface="+mn-lt"/>
          <a:ea typeface="+mn-ea"/>
          <a:cs typeface="+mn-cs"/>
        </a:defRPr>
      </a:lvl1pPr>
      <a:lvl2pPr marL="457112" algn="l" defTabSz="914225" rtl="0" eaLnBrk="1" latinLnBrk="0" hangingPunct="1">
        <a:defRPr sz="1800" kern="1200">
          <a:solidFill>
            <a:schemeClr val="tx1"/>
          </a:solidFill>
          <a:latin typeface="+mn-lt"/>
          <a:ea typeface="+mn-ea"/>
          <a:cs typeface="+mn-cs"/>
        </a:defRPr>
      </a:lvl2pPr>
      <a:lvl3pPr marL="914225" algn="l" defTabSz="914225" rtl="0" eaLnBrk="1" latinLnBrk="0" hangingPunct="1">
        <a:defRPr sz="1800" kern="1200">
          <a:solidFill>
            <a:schemeClr val="tx1"/>
          </a:solidFill>
          <a:latin typeface="+mn-lt"/>
          <a:ea typeface="+mn-ea"/>
          <a:cs typeface="+mn-cs"/>
        </a:defRPr>
      </a:lvl3pPr>
      <a:lvl4pPr marL="1371337" algn="l" defTabSz="914225" rtl="0" eaLnBrk="1" latinLnBrk="0" hangingPunct="1">
        <a:defRPr sz="1800" kern="1200">
          <a:solidFill>
            <a:schemeClr val="tx1"/>
          </a:solidFill>
          <a:latin typeface="+mn-lt"/>
          <a:ea typeface="+mn-ea"/>
          <a:cs typeface="+mn-cs"/>
        </a:defRPr>
      </a:lvl4pPr>
      <a:lvl5pPr marL="1828449" algn="l" defTabSz="914225" rtl="0" eaLnBrk="1" latinLnBrk="0" hangingPunct="1">
        <a:defRPr sz="1800" kern="1200">
          <a:solidFill>
            <a:schemeClr val="tx1"/>
          </a:solidFill>
          <a:latin typeface="+mn-lt"/>
          <a:ea typeface="+mn-ea"/>
          <a:cs typeface="+mn-cs"/>
        </a:defRPr>
      </a:lvl5pPr>
      <a:lvl6pPr marL="2285561" algn="l" defTabSz="914225" rtl="0" eaLnBrk="1" latinLnBrk="0" hangingPunct="1">
        <a:defRPr sz="1800" kern="1200">
          <a:solidFill>
            <a:schemeClr val="tx1"/>
          </a:solidFill>
          <a:latin typeface="+mn-lt"/>
          <a:ea typeface="+mn-ea"/>
          <a:cs typeface="+mn-cs"/>
        </a:defRPr>
      </a:lvl6pPr>
      <a:lvl7pPr marL="2742674" algn="l" defTabSz="914225" rtl="0" eaLnBrk="1" latinLnBrk="0" hangingPunct="1">
        <a:defRPr sz="1800" kern="1200">
          <a:solidFill>
            <a:schemeClr val="tx1"/>
          </a:solidFill>
          <a:latin typeface="+mn-lt"/>
          <a:ea typeface="+mn-ea"/>
          <a:cs typeface="+mn-cs"/>
        </a:defRPr>
      </a:lvl7pPr>
      <a:lvl8pPr marL="3199785" algn="l" defTabSz="914225" rtl="0" eaLnBrk="1" latinLnBrk="0" hangingPunct="1">
        <a:defRPr sz="1800" kern="1200">
          <a:solidFill>
            <a:schemeClr val="tx1"/>
          </a:solidFill>
          <a:latin typeface="+mn-lt"/>
          <a:ea typeface="+mn-ea"/>
          <a:cs typeface="+mn-cs"/>
        </a:defRPr>
      </a:lvl8pPr>
      <a:lvl9pPr marL="3656897" algn="l" defTabSz="914225"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01120C9-890A-4013-ADCB-1DF4AE2150B6}" type="datetimeFigureOut">
              <a:rPr lang="en-US" smtClean="0"/>
              <a:t>1/9/2018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EC3BC81-F2B5-4BD2-808C-0E2507328F7C}" type="slidenum">
              <a:rPr lang="en-US" smtClean="0"/>
              <a:t>‹#›</a:t>
            </a:fld>
            <a:endParaRPr lang="en-US"/>
          </a:p>
        </p:txBody>
      </p:sp>
    </p:spTree>
    <p:extLst>
      <p:ext uri="{BB962C8B-B14F-4D97-AF65-F5344CB8AC3E}">
        <p14:creationId xmlns:p14="http://schemas.microsoft.com/office/powerpoint/2010/main" val="1020818677"/>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 id="2147483691"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1" y="6356351"/>
            <a:ext cx="2743200" cy="365125"/>
          </a:xfrm>
          <a:prstGeom prst="rect">
            <a:avLst/>
          </a:prstGeom>
        </p:spPr>
        <p:txBody>
          <a:bodyPr vert="horz" lIns="91440" tIns="45720" rIns="91440" bIns="45720" rtlCol="0" anchor="ctr"/>
          <a:lstStyle>
            <a:lvl1pPr algn="l">
              <a:defRPr sz="1124">
                <a:solidFill>
                  <a:schemeClr val="tx1">
                    <a:tint val="75000"/>
                  </a:schemeClr>
                </a:solidFill>
              </a:defRPr>
            </a:lvl1pPr>
          </a:lstStyle>
          <a:p>
            <a:fld id="{CDCAADEA-3560-4BB5-920F-3B19C200D20C}" type="datetimeFigureOut">
              <a:rPr lang="en-US" smtClean="0"/>
              <a:t>1/9/2018</a:t>
            </a:fld>
            <a:endParaRPr lang="en-US" dirty="0"/>
          </a:p>
        </p:txBody>
      </p:sp>
      <p:sp>
        <p:nvSpPr>
          <p:cNvPr id="5" name="Footer Placeholder 4"/>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124">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124">
                <a:solidFill>
                  <a:schemeClr val="tx1">
                    <a:tint val="75000"/>
                  </a:schemeClr>
                </a:solidFill>
              </a:defRPr>
            </a:lvl1pPr>
          </a:lstStyle>
          <a:p>
            <a:fld id="{C3E41779-C3C4-408F-A905-53068E0F56DD}" type="slidenum">
              <a:rPr lang="en-US" smtClean="0"/>
              <a:t>‹#›</a:t>
            </a:fld>
            <a:endParaRPr lang="en-US" dirty="0"/>
          </a:p>
        </p:txBody>
      </p:sp>
    </p:spTree>
    <p:extLst>
      <p:ext uri="{BB962C8B-B14F-4D97-AF65-F5344CB8AC3E}">
        <p14:creationId xmlns:p14="http://schemas.microsoft.com/office/powerpoint/2010/main" val="912550840"/>
      </p:ext>
    </p:extLst>
  </p:cSld>
  <p:clrMap bg1="lt1" tx1="dk1" bg2="lt2" tx2="dk2" accent1="accent1" accent2="accent2" accent3="accent3" accent4="accent4" accent5="accent5" accent6="accent6" hlink="hlink" folHlink="folHlink"/>
  <p:sldLayoutIdLst>
    <p:sldLayoutId id="2147483693" r:id="rId1"/>
  </p:sldLayoutIdLst>
  <p:txStyles>
    <p:titleStyle>
      <a:lvl1pPr algn="l" defTabSz="857124" rtl="0" eaLnBrk="1" latinLnBrk="0" hangingPunct="1">
        <a:lnSpc>
          <a:spcPct val="90000"/>
        </a:lnSpc>
        <a:spcBef>
          <a:spcPct val="0"/>
        </a:spcBef>
        <a:buNone/>
        <a:defRPr sz="4124" kern="1200">
          <a:solidFill>
            <a:schemeClr val="tx1"/>
          </a:solidFill>
          <a:latin typeface="+mj-lt"/>
          <a:ea typeface="+mj-ea"/>
          <a:cs typeface="+mj-cs"/>
        </a:defRPr>
      </a:lvl1pPr>
    </p:titleStyle>
    <p:bodyStyle>
      <a:lvl1pPr marL="214281" indent="-214281" algn="l" defTabSz="857124" rtl="0" eaLnBrk="1" latinLnBrk="0" hangingPunct="1">
        <a:lnSpc>
          <a:spcPct val="90000"/>
        </a:lnSpc>
        <a:spcBef>
          <a:spcPts val="937"/>
        </a:spcBef>
        <a:buFont typeface="Arial" panose="020B0604020202020204" pitchFamily="34" charset="0"/>
        <a:buChar char="•"/>
        <a:defRPr sz="2624" kern="1200">
          <a:solidFill>
            <a:schemeClr val="tx1"/>
          </a:solidFill>
          <a:latin typeface="+mn-lt"/>
          <a:ea typeface="+mn-ea"/>
          <a:cs typeface="+mn-cs"/>
        </a:defRPr>
      </a:lvl1pPr>
      <a:lvl2pPr marL="642843" indent="-214281" algn="l" defTabSz="857124" rtl="0" eaLnBrk="1" latinLnBrk="0" hangingPunct="1">
        <a:lnSpc>
          <a:spcPct val="90000"/>
        </a:lnSpc>
        <a:spcBef>
          <a:spcPts val="469"/>
        </a:spcBef>
        <a:buFont typeface="Arial" panose="020B0604020202020204" pitchFamily="34" charset="0"/>
        <a:buChar char="•"/>
        <a:defRPr sz="2250" kern="1200">
          <a:solidFill>
            <a:schemeClr val="tx1"/>
          </a:solidFill>
          <a:latin typeface="+mn-lt"/>
          <a:ea typeface="+mn-ea"/>
          <a:cs typeface="+mn-cs"/>
        </a:defRPr>
      </a:lvl2pPr>
      <a:lvl3pPr marL="1071406" indent="-214281" algn="l" defTabSz="857124" rtl="0" eaLnBrk="1" latinLnBrk="0" hangingPunct="1">
        <a:lnSpc>
          <a:spcPct val="90000"/>
        </a:lnSpc>
        <a:spcBef>
          <a:spcPts val="469"/>
        </a:spcBef>
        <a:buFont typeface="Arial" panose="020B0604020202020204" pitchFamily="34" charset="0"/>
        <a:buChar char="•"/>
        <a:defRPr sz="1874" kern="1200">
          <a:solidFill>
            <a:schemeClr val="tx1"/>
          </a:solidFill>
          <a:latin typeface="+mn-lt"/>
          <a:ea typeface="+mn-ea"/>
          <a:cs typeface="+mn-cs"/>
        </a:defRPr>
      </a:lvl3pPr>
      <a:lvl4pPr marL="1499968" indent="-214281" algn="l" defTabSz="857124" rtl="0" eaLnBrk="1" latinLnBrk="0" hangingPunct="1">
        <a:lnSpc>
          <a:spcPct val="90000"/>
        </a:lnSpc>
        <a:spcBef>
          <a:spcPts val="469"/>
        </a:spcBef>
        <a:buFont typeface="Arial" panose="020B0604020202020204" pitchFamily="34" charset="0"/>
        <a:buChar char="•"/>
        <a:defRPr sz="1687" kern="1200">
          <a:solidFill>
            <a:schemeClr val="tx1"/>
          </a:solidFill>
          <a:latin typeface="+mn-lt"/>
          <a:ea typeface="+mn-ea"/>
          <a:cs typeface="+mn-cs"/>
        </a:defRPr>
      </a:lvl4pPr>
      <a:lvl5pPr marL="1928530" indent="-214281" algn="l" defTabSz="857124" rtl="0" eaLnBrk="1" latinLnBrk="0" hangingPunct="1">
        <a:lnSpc>
          <a:spcPct val="90000"/>
        </a:lnSpc>
        <a:spcBef>
          <a:spcPts val="469"/>
        </a:spcBef>
        <a:buFont typeface="Arial" panose="020B0604020202020204" pitchFamily="34" charset="0"/>
        <a:buChar char="•"/>
        <a:defRPr sz="1687" kern="1200">
          <a:solidFill>
            <a:schemeClr val="tx1"/>
          </a:solidFill>
          <a:latin typeface="+mn-lt"/>
          <a:ea typeface="+mn-ea"/>
          <a:cs typeface="+mn-cs"/>
        </a:defRPr>
      </a:lvl5pPr>
      <a:lvl6pPr marL="2357093" indent="-214281" algn="l" defTabSz="857124" rtl="0" eaLnBrk="1" latinLnBrk="0" hangingPunct="1">
        <a:lnSpc>
          <a:spcPct val="90000"/>
        </a:lnSpc>
        <a:spcBef>
          <a:spcPts val="469"/>
        </a:spcBef>
        <a:buFont typeface="Arial" panose="020B0604020202020204" pitchFamily="34" charset="0"/>
        <a:buChar char="•"/>
        <a:defRPr sz="1687" kern="1200">
          <a:solidFill>
            <a:schemeClr val="tx1"/>
          </a:solidFill>
          <a:latin typeface="+mn-lt"/>
          <a:ea typeface="+mn-ea"/>
          <a:cs typeface="+mn-cs"/>
        </a:defRPr>
      </a:lvl6pPr>
      <a:lvl7pPr marL="2785655" indent="-214281" algn="l" defTabSz="857124" rtl="0" eaLnBrk="1" latinLnBrk="0" hangingPunct="1">
        <a:lnSpc>
          <a:spcPct val="90000"/>
        </a:lnSpc>
        <a:spcBef>
          <a:spcPts val="469"/>
        </a:spcBef>
        <a:buFont typeface="Arial" panose="020B0604020202020204" pitchFamily="34" charset="0"/>
        <a:buChar char="•"/>
        <a:defRPr sz="1687" kern="1200">
          <a:solidFill>
            <a:schemeClr val="tx1"/>
          </a:solidFill>
          <a:latin typeface="+mn-lt"/>
          <a:ea typeface="+mn-ea"/>
          <a:cs typeface="+mn-cs"/>
        </a:defRPr>
      </a:lvl7pPr>
      <a:lvl8pPr marL="3214217" indent="-214281" algn="l" defTabSz="857124" rtl="0" eaLnBrk="1" latinLnBrk="0" hangingPunct="1">
        <a:lnSpc>
          <a:spcPct val="90000"/>
        </a:lnSpc>
        <a:spcBef>
          <a:spcPts val="469"/>
        </a:spcBef>
        <a:buFont typeface="Arial" panose="020B0604020202020204" pitchFamily="34" charset="0"/>
        <a:buChar char="•"/>
        <a:defRPr sz="1687" kern="1200">
          <a:solidFill>
            <a:schemeClr val="tx1"/>
          </a:solidFill>
          <a:latin typeface="+mn-lt"/>
          <a:ea typeface="+mn-ea"/>
          <a:cs typeface="+mn-cs"/>
        </a:defRPr>
      </a:lvl8pPr>
      <a:lvl9pPr marL="3642779" indent="-214281" algn="l" defTabSz="857124" rtl="0" eaLnBrk="1" latinLnBrk="0" hangingPunct="1">
        <a:lnSpc>
          <a:spcPct val="90000"/>
        </a:lnSpc>
        <a:spcBef>
          <a:spcPts val="469"/>
        </a:spcBef>
        <a:buFont typeface="Arial" panose="020B0604020202020204" pitchFamily="34" charset="0"/>
        <a:buChar char="•"/>
        <a:defRPr sz="1687" kern="1200">
          <a:solidFill>
            <a:schemeClr val="tx1"/>
          </a:solidFill>
          <a:latin typeface="+mn-lt"/>
          <a:ea typeface="+mn-ea"/>
          <a:cs typeface="+mn-cs"/>
        </a:defRPr>
      </a:lvl9pPr>
    </p:bodyStyle>
    <p:otherStyle>
      <a:defPPr>
        <a:defRPr lang="en-US"/>
      </a:defPPr>
      <a:lvl1pPr marL="0" algn="l" defTabSz="857124" rtl="0" eaLnBrk="1" latinLnBrk="0" hangingPunct="1">
        <a:defRPr sz="1687" kern="1200">
          <a:solidFill>
            <a:schemeClr val="tx1"/>
          </a:solidFill>
          <a:latin typeface="+mn-lt"/>
          <a:ea typeface="+mn-ea"/>
          <a:cs typeface="+mn-cs"/>
        </a:defRPr>
      </a:lvl1pPr>
      <a:lvl2pPr marL="428563" algn="l" defTabSz="857124" rtl="0" eaLnBrk="1" latinLnBrk="0" hangingPunct="1">
        <a:defRPr sz="1687" kern="1200">
          <a:solidFill>
            <a:schemeClr val="tx1"/>
          </a:solidFill>
          <a:latin typeface="+mn-lt"/>
          <a:ea typeface="+mn-ea"/>
          <a:cs typeface="+mn-cs"/>
        </a:defRPr>
      </a:lvl2pPr>
      <a:lvl3pPr marL="857124" algn="l" defTabSz="857124" rtl="0" eaLnBrk="1" latinLnBrk="0" hangingPunct="1">
        <a:defRPr sz="1687" kern="1200">
          <a:solidFill>
            <a:schemeClr val="tx1"/>
          </a:solidFill>
          <a:latin typeface="+mn-lt"/>
          <a:ea typeface="+mn-ea"/>
          <a:cs typeface="+mn-cs"/>
        </a:defRPr>
      </a:lvl3pPr>
      <a:lvl4pPr marL="1285687" algn="l" defTabSz="857124" rtl="0" eaLnBrk="1" latinLnBrk="0" hangingPunct="1">
        <a:defRPr sz="1687" kern="1200">
          <a:solidFill>
            <a:schemeClr val="tx1"/>
          </a:solidFill>
          <a:latin typeface="+mn-lt"/>
          <a:ea typeface="+mn-ea"/>
          <a:cs typeface="+mn-cs"/>
        </a:defRPr>
      </a:lvl4pPr>
      <a:lvl5pPr marL="1714250" algn="l" defTabSz="857124" rtl="0" eaLnBrk="1" latinLnBrk="0" hangingPunct="1">
        <a:defRPr sz="1687" kern="1200">
          <a:solidFill>
            <a:schemeClr val="tx1"/>
          </a:solidFill>
          <a:latin typeface="+mn-lt"/>
          <a:ea typeface="+mn-ea"/>
          <a:cs typeface="+mn-cs"/>
        </a:defRPr>
      </a:lvl5pPr>
      <a:lvl6pPr marL="2142811" algn="l" defTabSz="857124" rtl="0" eaLnBrk="1" latinLnBrk="0" hangingPunct="1">
        <a:defRPr sz="1687" kern="1200">
          <a:solidFill>
            <a:schemeClr val="tx1"/>
          </a:solidFill>
          <a:latin typeface="+mn-lt"/>
          <a:ea typeface="+mn-ea"/>
          <a:cs typeface="+mn-cs"/>
        </a:defRPr>
      </a:lvl6pPr>
      <a:lvl7pPr marL="2571374" algn="l" defTabSz="857124" rtl="0" eaLnBrk="1" latinLnBrk="0" hangingPunct="1">
        <a:defRPr sz="1687" kern="1200">
          <a:solidFill>
            <a:schemeClr val="tx1"/>
          </a:solidFill>
          <a:latin typeface="+mn-lt"/>
          <a:ea typeface="+mn-ea"/>
          <a:cs typeface="+mn-cs"/>
        </a:defRPr>
      </a:lvl7pPr>
      <a:lvl8pPr marL="2999936" algn="l" defTabSz="857124" rtl="0" eaLnBrk="1" latinLnBrk="0" hangingPunct="1">
        <a:defRPr sz="1687" kern="1200">
          <a:solidFill>
            <a:schemeClr val="tx1"/>
          </a:solidFill>
          <a:latin typeface="+mn-lt"/>
          <a:ea typeface="+mn-ea"/>
          <a:cs typeface="+mn-cs"/>
        </a:defRPr>
      </a:lvl8pPr>
      <a:lvl9pPr marL="3428498" algn="l" defTabSz="857124" rtl="0" eaLnBrk="1" latinLnBrk="0" hangingPunct="1">
        <a:defRPr sz="1687"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0"/>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3927250604"/>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 id="2147483706" r:id="rId12"/>
    <p:sldLayoutId id="2147483707" r:id="rId13"/>
    <p:sldLayoutId id="2147483708" r:id="rId14"/>
    <p:sldLayoutId id="2147483709" r:id="rId15"/>
    <p:sldLayoutId id="2147483710" r:id="rId16"/>
    <p:sldLayoutId id="2147483711" r:id="rId17"/>
    <p:sldLayoutId id="2147483712"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AFEFF40-F835-4012-A939-14B0D2B15DC2}"/>
              </a:ext>
            </a:extLst>
          </p:cNvPr>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C6B9BB6-A0D9-436C-9EDE-4C349660065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253748F-D937-4069-B84A-D7BDA921D15D}"/>
              </a:ext>
            </a:extLst>
          </p:cNvPr>
          <p:cNvSpPr>
            <a:spLocks noGrp="1"/>
          </p:cNvSpPr>
          <p:nvPr>
            <p:ph type="dt" sz="half" idx="2"/>
          </p:nvPr>
        </p:nvSpPr>
        <p:spPr>
          <a:xfrm>
            <a:off x="838201"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537CCF4-7AC1-40BB-B6FF-4361214D7DD8}" type="datetimeFigureOut">
              <a:rPr lang="en-US" smtClean="0"/>
              <a:t>1/9/2018</a:t>
            </a:fld>
            <a:endParaRPr lang="en-US"/>
          </a:p>
        </p:txBody>
      </p:sp>
      <p:sp>
        <p:nvSpPr>
          <p:cNvPr id="5" name="Footer Placeholder 4">
            <a:extLst>
              <a:ext uri="{FF2B5EF4-FFF2-40B4-BE49-F238E27FC236}">
                <a16:creationId xmlns:a16="http://schemas.microsoft.com/office/drawing/2014/main" id="{E492926B-C5C4-44C0-85B0-81E7697FDB36}"/>
              </a:ext>
            </a:extLst>
          </p:cNvPr>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1232C9B-8578-4F28-BE15-DE59A222231E}"/>
              </a:ext>
            </a:extLst>
          </p:cNvPr>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B5D0C01-6D90-4530-B24D-E0C7E5BE8D75}" type="slidenum">
              <a:rPr lang="en-US" smtClean="0"/>
              <a:t>‹#›</a:t>
            </a:fld>
            <a:endParaRPr lang="en-US"/>
          </a:p>
        </p:txBody>
      </p:sp>
    </p:spTree>
    <p:extLst>
      <p:ext uri="{BB962C8B-B14F-4D97-AF65-F5344CB8AC3E}">
        <p14:creationId xmlns:p14="http://schemas.microsoft.com/office/powerpoint/2010/main" val="1702384043"/>
      </p:ext>
    </p:extLst>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5" r:id="rId12"/>
  </p:sldLayoutIdLst>
  <p:txStyles>
    <p:titleStyle>
      <a:lvl1pPr algn="l" defTabSz="914225"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56" indent="-228556" algn="l" defTabSz="914225"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668" indent="-228556" algn="l" defTabSz="914225"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781" indent="-228556" algn="l" defTabSz="914225"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893"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05"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118"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230"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41"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453"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225" rtl="0" eaLnBrk="1" latinLnBrk="0" hangingPunct="1">
        <a:defRPr sz="1800" kern="1200">
          <a:solidFill>
            <a:schemeClr val="tx1"/>
          </a:solidFill>
          <a:latin typeface="+mn-lt"/>
          <a:ea typeface="+mn-ea"/>
          <a:cs typeface="+mn-cs"/>
        </a:defRPr>
      </a:lvl1pPr>
      <a:lvl2pPr marL="457112" algn="l" defTabSz="914225" rtl="0" eaLnBrk="1" latinLnBrk="0" hangingPunct="1">
        <a:defRPr sz="1800" kern="1200">
          <a:solidFill>
            <a:schemeClr val="tx1"/>
          </a:solidFill>
          <a:latin typeface="+mn-lt"/>
          <a:ea typeface="+mn-ea"/>
          <a:cs typeface="+mn-cs"/>
        </a:defRPr>
      </a:lvl2pPr>
      <a:lvl3pPr marL="914225" algn="l" defTabSz="914225" rtl="0" eaLnBrk="1" latinLnBrk="0" hangingPunct="1">
        <a:defRPr sz="1800" kern="1200">
          <a:solidFill>
            <a:schemeClr val="tx1"/>
          </a:solidFill>
          <a:latin typeface="+mn-lt"/>
          <a:ea typeface="+mn-ea"/>
          <a:cs typeface="+mn-cs"/>
        </a:defRPr>
      </a:lvl3pPr>
      <a:lvl4pPr marL="1371337" algn="l" defTabSz="914225" rtl="0" eaLnBrk="1" latinLnBrk="0" hangingPunct="1">
        <a:defRPr sz="1800" kern="1200">
          <a:solidFill>
            <a:schemeClr val="tx1"/>
          </a:solidFill>
          <a:latin typeface="+mn-lt"/>
          <a:ea typeface="+mn-ea"/>
          <a:cs typeface="+mn-cs"/>
        </a:defRPr>
      </a:lvl4pPr>
      <a:lvl5pPr marL="1828449" algn="l" defTabSz="914225" rtl="0" eaLnBrk="1" latinLnBrk="0" hangingPunct="1">
        <a:defRPr sz="1800" kern="1200">
          <a:solidFill>
            <a:schemeClr val="tx1"/>
          </a:solidFill>
          <a:latin typeface="+mn-lt"/>
          <a:ea typeface="+mn-ea"/>
          <a:cs typeface="+mn-cs"/>
        </a:defRPr>
      </a:lvl5pPr>
      <a:lvl6pPr marL="2285561" algn="l" defTabSz="914225" rtl="0" eaLnBrk="1" latinLnBrk="0" hangingPunct="1">
        <a:defRPr sz="1800" kern="1200">
          <a:solidFill>
            <a:schemeClr val="tx1"/>
          </a:solidFill>
          <a:latin typeface="+mn-lt"/>
          <a:ea typeface="+mn-ea"/>
          <a:cs typeface="+mn-cs"/>
        </a:defRPr>
      </a:lvl6pPr>
      <a:lvl7pPr marL="2742674" algn="l" defTabSz="914225" rtl="0" eaLnBrk="1" latinLnBrk="0" hangingPunct="1">
        <a:defRPr sz="1800" kern="1200">
          <a:solidFill>
            <a:schemeClr val="tx1"/>
          </a:solidFill>
          <a:latin typeface="+mn-lt"/>
          <a:ea typeface="+mn-ea"/>
          <a:cs typeface="+mn-cs"/>
        </a:defRPr>
      </a:lvl7pPr>
      <a:lvl8pPr marL="3199785" algn="l" defTabSz="914225" rtl="0" eaLnBrk="1" latinLnBrk="0" hangingPunct="1">
        <a:defRPr sz="1800" kern="1200">
          <a:solidFill>
            <a:schemeClr val="tx1"/>
          </a:solidFill>
          <a:latin typeface="+mn-lt"/>
          <a:ea typeface="+mn-ea"/>
          <a:cs typeface="+mn-cs"/>
        </a:defRPr>
      </a:lvl8pPr>
      <a:lvl9pPr marL="3656897" algn="l" defTabSz="914225"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6"/>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1231455003"/>
      </p:ext>
    </p:extLst>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 id="2147483739" r:id="rId13"/>
    <p:sldLayoutId id="2147483740" r:id="rId14"/>
    <p:sldLayoutId id="2147483741" r:id="rId15"/>
    <p:sldLayoutId id="2147483742" r:id="rId16"/>
    <p:sldLayoutId id="2147483743" r:id="rId17"/>
    <p:sldLayoutId id="2147483744" r:id="rId18"/>
    <p:sldLayoutId id="2147483745" r:id="rId19"/>
    <p:sldLayoutId id="2147483746" r:id="rId20"/>
    <p:sldLayoutId id="2147483747" r:id="rId21"/>
    <p:sldLayoutId id="2147483748" r:id="rId22"/>
    <p:sldLayoutId id="2147483749" r:id="rId23"/>
    <p:sldLayoutId id="2147483750" r:id="rId24"/>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0"/>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3217865451"/>
      </p:ext>
    </p:extLst>
  </p:cSld>
  <p:clrMap bg1="lt1" tx1="dk1" bg2="lt2" tx2="dk2" accent1="accent1" accent2="accent2" accent3="accent3" accent4="accent4" accent5="accent5" accent6="accent6" hlink="hlink" folHlink="folHlink"/>
  <p:sldLayoutIdLst>
    <p:sldLayoutId id="2147483752" r:id="rId1"/>
    <p:sldLayoutId id="2147483753" r:id="rId2"/>
    <p:sldLayoutId id="2147483754" r:id="rId3"/>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 id="2147483769"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4710909"/>
          </a:xfrm>
          <a:prstGeom prst="rect">
            <a:avLst/>
          </a:prstGeom>
        </p:spPr>
        <p:txBody>
          <a:bodyPr vert="horz" wrap="square" lIns="146304" tIns="91440" rIns="146304" bIns="9144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3" name="Picture 2" descr="Ignite_logos-01.eps"/>
          <p:cNvPicPr>
            <a:picLocks noChangeAspect="1"/>
          </p:cNvPicPr>
          <p:nvPr userDrawn="1"/>
        </p:nvPicPr>
        <p:blipFill>
          <a:blip r:embed="rId34">
            <a:extLst>
              <a:ext uri="{28A0092B-C50C-407E-A947-70E740481C1C}">
                <a14:useLocalDpi xmlns:a14="http://schemas.microsoft.com/office/drawing/2010/main" val="0"/>
              </a:ext>
            </a:extLst>
          </a:blip>
          <a:stretch>
            <a:fillRect/>
          </a:stretch>
        </p:blipFill>
        <p:spPr>
          <a:xfrm>
            <a:off x="9684236" y="6107901"/>
            <a:ext cx="2341531" cy="780620"/>
          </a:xfrm>
          <a:prstGeom prst="rect">
            <a:avLst/>
          </a:prstGeom>
        </p:spPr>
      </p:pic>
    </p:spTree>
    <p:extLst>
      <p:ext uri="{BB962C8B-B14F-4D97-AF65-F5344CB8AC3E}">
        <p14:creationId xmlns:p14="http://schemas.microsoft.com/office/powerpoint/2010/main" val="1831038440"/>
      </p:ext>
    </p:extLst>
  </p:cSld>
  <p:clrMap bg1="lt1" tx1="dk1" bg2="lt2" tx2="dk2" accent1="accent1" accent2="accent2" accent3="accent3" accent4="accent4" accent5="accent5" accent6="accent6" hlink="hlink" folHlink="folHlink"/>
  <p:sldLayoutIdLst>
    <p:sldLayoutId id="2147483771" r:id="rId1"/>
    <p:sldLayoutId id="2147483772" r:id="rId2"/>
    <p:sldLayoutId id="2147483773" r:id="rId3"/>
    <p:sldLayoutId id="2147483774" r:id="rId4"/>
    <p:sldLayoutId id="2147483775" r:id="rId5"/>
    <p:sldLayoutId id="2147483776" r:id="rId6"/>
    <p:sldLayoutId id="2147483777" r:id="rId7"/>
    <p:sldLayoutId id="2147483778" r:id="rId8"/>
    <p:sldLayoutId id="2147483779" r:id="rId9"/>
    <p:sldLayoutId id="2147483780" r:id="rId10"/>
    <p:sldLayoutId id="2147483781" r:id="rId11"/>
    <p:sldLayoutId id="2147483782" r:id="rId12"/>
    <p:sldLayoutId id="2147483783" r:id="rId13"/>
    <p:sldLayoutId id="2147483784" r:id="rId14"/>
    <p:sldLayoutId id="2147483785" r:id="rId15"/>
    <p:sldLayoutId id="2147483786" r:id="rId16"/>
    <p:sldLayoutId id="2147483787" r:id="rId17"/>
    <p:sldLayoutId id="2147483788" r:id="rId18"/>
    <p:sldLayoutId id="2147483789" r:id="rId19"/>
    <p:sldLayoutId id="2147483790" r:id="rId20"/>
    <p:sldLayoutId id="2147483791" r:id="rId21"/>
    <p:sldLayoutId id="2147483792" r:id="rId22"/>
    <p:sldLayoutId id="2147483793" r:id="rId23"/>
    <p:sldLayoutId id="2147483794" r:id="rId24"/>
    <p:sldLayoutId id="2147483795" r:id="rId25"/>
    <p:sldLayoutId id="2147483796" r:id="rId26"/>
    <p:sldLayoutId id="2147483797" r:id="rId27"/>
    <p:sldLayoutId id="2147483798" r:id="rId28"/>
    <p:sldLayoutId id="2147483799" r:id="rId29"/>
    <p:sldLayoutId id="2147483800" r:id="rId30"/>
    <p:sldLayoutId id="2147483801" r:id="rId31"/>
    <p:sldLayoutId id="2147483802" r:id="rId32"/>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0.xml"/><Relationship Id="rId1" Type="http://schemas.openxmlformats.org/officeDocument/2006/relationships/slideLayout" Target="../slideLayouts/slideLayout31.xml"/><Relationship Id="rId4" Type="http://schemas.openxmlformats.org/officeDocument/2006/relationships/image" Target="../media/image48.svg"/></Relationships>
</file>

<file path=ppt/slides/_rels/slide100.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103.xml"/><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104.xml"/><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notesSlide" Target="../notesSlides/notesSlide105.xml"/><Relationship Id="rId1" Type="http://schemas.openxmlformats.org/officeDocument/2006/relationships/slideLayout" Target="../slideLayouts/slideLayout7.xml"/><Relationship Id="rId6" Type="http://schemas.openxmlformats.org/officeDocument/2006/relationships/image" Target="../media/image127.png"/><Relationship Id="rId5" Type="http://schemas.openxmlformats.org/officeDocument/2006/relationships/image" Target="../media/image2.png"/></Relationships>
</file>

<file path=ppt/slides/_rels/slide106.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106.xml"/><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107.xml"/><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108.xml"/><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10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1.xml"/></Relationships>
</file>

<file path=ppt/slides/_rels/slide110.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110.xml"/><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111.xml"/><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112.xml"/><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113.xml"/><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3" Type="http://schemas.openxmlformats.org/officeDocument/2006/relationships/image" Target="../media/image128.jpeg"/><Relationship Id="rId2" Type="http://schemas.openxmlformats.org/officeDocument/2006/relationships/notesSlide" Target="../notesSlides/notesSlide114.xml"/><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115.xml"/><Relationship Id="rId1" Type="http://schemas.openxmlformats.org/officeDocument/2006/relationships/slideLayout" Target="../slideLayouts/slideLayout7.xml"/><Relationship Id="rId5" Type="http://schemas.openxmlformats.org/officeDocument/2006/relationships/image" Target="../media/image131.tiff"/><Relationship Id="rId4" Type="http://schemas.openxmlformats.org/officeDocument/2006/relationships/image" Target="../media/image130.png"/></Relationships>
</file>

<file path=ppt/slides/_rels/slide116.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116.xml"/><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117.xml"/><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118.xml"/><Relationship Id="rId1" Type="http://schemas.openxmlformats.org/officeDocument/2006/relationships/slideLayout" Target="../slideLayouts/slideLayout7.xml"/><Relationship Id="rId4" Type="http://schemas.openxmlformats.org/officeDocument/2006/relationships/image" Target="../media/image130.png"/></Relationships>
</file>

<file path=ppt/slides/_rels/slide119.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119.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2.xml"/><Relationship Id="rId1" Type="http://schemas.openxmlformats.org/officeDocument/2006/relationships/slideLayout" Target="../slideLayouts/slideLayout31.xml"/><Relationship Id="rId4" Type="http://schemas.openxmlformats.org/officeDocument/2006/relationships/image" Target="../media/image50.svg"/></Relationships>
</file>

<file path=ppt/slides/_rels/slide120.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120.xml"/><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121.xml"/><Relationship Id="rId1" Type="http://schemas.openxmlformats.org/officeDocument/2006/relationships/slideLayout" Target="../slideLayouts/slideLayout1.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1.xml"/></Relationships>
</file>

<file path=ppt/slides/_rels/slide123.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123.xml"/><Relationship Id="rId1" Type="http://schemas.openxmlformats.org/officeDocument/2006/relationships/slideLayout" Target="../slideLayouts/slideLayout1.xml"/></Relationships>
</file>

<file path=ppt/slides/_rels/slide124.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125.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126.xml"/><Relationship Id="rId1" Type="http://schemas.openxmlformats.org/officeDocument/2006/relationships/slideLayout" Target="../slideLayouts/slideLayout1.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1.xml"/></Relationships>
</file>

<file path=ppt/slides/_rels/slide128.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128.xml"/><Relationship Id="rId1" Type="http://schemas.openxmlformats.org/officeDocument/2006/relationships/slideLayout" Target="../slideLayouts/slideLayout14.xml"/><Relationship Id="rId4" Type="http://schemas.openxmlformats.org/officeDocument/2006/relationships/image" Target="../media/image137.png"/></Relationships>
</file>

<file path=ppt/slides/_rels/slide129.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129.xml"/><Relationship Id="rId1" Type="http://schemas.openxmlformats.org/officeDocument/2006/relationships/slideLayout" Target="../slideLayouts/slideLayout14.xml"/><Relationship Id="rId4" Type="http://schemas.openxmlformats.org/officeDocument/2006/relationships/image" Target="../media/image139.png"/></Relationships>
</file>

<file path=ppt/slides/_rels/slide1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3.xml"/><Relationship Id="rId1" Type="http://schemas.openxmlformats.org/officeDocument/2006/relationships/slideLayout" Target="../slideLayouts/slideLayout31.xml"/><Relationship Id="rId4" Type="http://schemas.openxmlformats.org/officeDocument/2006/relationships/image" Target="../media/image52.svg"/></Relationships>
</file>

<file path=ppt/slides/_rels/slide130.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130.xml"/><Relationship Id="rId1" Type="http://schemas.openxmlformats.org/officeDocument/2006/relationships/slideLayout" Target="../slideLayouts/slideLayout14.xml"/></Relationships>
</file>

<file path=ppt/slides/_rels/slide131.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131.xml"/><Relationship Id="rId1" Type="http://schemas.openxmlformats.org/officeDocument/2006/relationships/slideLayout" Target="../slideLayouts/slideLayout1.xml"/></Relationships>
</file>

<file path=ppt/slides/_rels/slide132.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132.xml"/><Relationship Id="rId1" Type="http://schemas.openxmlformats.org/officeDocument/2006/relationships/slideLayout" Target="../slideLayouts/slideLayout83.xml"/></Relationships>
</file>

<file path=ppt/slides/_rels/slide133.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133.xml"/><Relationship Id="rId1" Type="http://schemas.openxmlformats.org/officeDocument/2006/relationships/slideLayout" Target="../slideLayouts/slideLayout83.xml"/></Relationships>
</file>

<file path=ppt/slides/_rels/slide134.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134.xml"/><Relationship Id="rId1" Type="http://schemas.openxmlformats.org/officeDocument/2006/relationships/slideLayout" Target="../slideLayouts/slideLayout93.xml"/><Relationship Id="rId4" Type="http://schemas.openxmlformats.org/officeDocument/2006/relationships/image" Target="../media/image81.png"/></Relationships>
</file>

<file path=ppt/slides/_rels/slide135.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135.xml"/><Relationship Id="rId1" Type="http://schemas.openxmlformats.org/officeDocument/2006/relationships/slideLayout" Target="../slideLayouts/slideLayout93.xml"/><Relationship Id="rId4" Type="http://schemas.openxmlformats.org/officeDocument/2006/relationships/image" Target="../media/image81.png"/></Relationships>
</file>

<file path=ppt/slides/_rels/slide136.xml.rels><?xml version="1.0" encoding="UTF-8" standalone="yes"?>
<Relationships xmlns="http://schemas.openxmlformats.org/package/2006/relationships"><Relationship Id="rId8" Type="http://schemas.openxmlformats.org/officeDocument/2006/relationships/image" Target="../media/image146.svg"/><Relationship Id="rId3" Type="http://schemas.openxmlformats.org/officeDocument/2006/relationships/image" Target="../media/image142.png"/><Relationship Id="rId7" Type="http://schemas.openxmlformats.org/officeDocument/2006/relationships/image" Target="../media/image145.png"/><Relationship Id="rId2" Type="http://schemas.openxmlformats.org/officeDocument/2006/relationships/notesSlide" Target="../notesSlides/notesSlide136.xml"/><Relationship Id="rId1" Type="http://schemas.openxmlformats.org/officeDocument/2006/relationships/slideLayout" Target="../slideLayouts/slideLayout111.xml"/><Relationship Id="rId6" Type="http://schemas.openxmlformats.org/officeDocument/2006/relationships/image" Target="../media/image144.svg"/><Relationship Id="rId5" Type="http://schemas.openxmlformats.org/officeDocument/2006/relationships/image" Target="../media/image143.png"/><Relationship Id="rId4" Type="http://schemas.openxmlformats.org/officeDocument/2006/relationships/image" Target="../media/image81.png"/></Relationships>
</file>

<file path=ppt/slides/_rels/slide137.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137.xml"/><Relationship Id="rId1" Type="http://schemas.openxmlformats.org/officeDocument/2006/relationships/slideLayout" Target="../slideLayouts/slideLayout83.xml"/></Relationships>
</file>

<file path=ppt/slides/_rels/slide138.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138.xml"/><Relationship Id="rId1" Type="http://schemas.openxmlformats.org/officeDocument/2006/relationships/slideLayout" Target="../slideLayouts/slideLayout83.xml"/></Relationships>
</file>

<file path=ppt/slides/_rels/slide139.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139.xml"/><Relationship Id="rId1" Type="http://schemas.openxmlformats.org/officeDocument/2006/relationships/slideLayout" Target="../slideLayouts/slideLayout83.xml"/></Relationships>
</file>

<file path=ppt/slides/_rels/slide1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4.xml"/><Relationship Id="rId1" Type="http://schemas.openxmlformats.org/officeDocument/2006/relationships/slideLayout" Target="../slideLayouts/slideLayout31.xml"/></Relationships>
</file>

<file path=ppt/slides/_rels/slide140.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140.xml"/><Relationship Id="rId1" Type="http://schemas.openxmlformats.org/officeDocument/2006/relationships/slideLayout" Target="../slideLayouts/slideLayout83.xml"/></Relationships>
</file>

<file path=ppt/slides/_rels/slide141.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141.xml"/><Relationship Id="rId1" Type="http://schemas.openxmlformats.org/officeDocument/2006/relationships/slideLayout" Target="../slideLayouts/slideLayout83.xml"/></Relationships>
</file>

<file path=ppt/slides/_rels/slide142.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142.xml"/><Relationship Id="rId1" Type="http://schemas.openxmlformats.org/officeDocument/2006/relationships/slideLayout" Target="../slideLayouts/slideLayout83.xml"/></Relationships>
</file>

<file path=ppt/slides/_rels/slide143.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143.xml"/><Relationship Id="rId1" Type="http://schemas.openxmlformats.org/officeDocument/2006/relationships/slideLayout" Target="../slideLayouts/slideLayout83.xml"/></Relationships>
</file>

<file path=ppt/slides/_rels/slide14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4.xml"/><Relationship Id="rId1" Type="http://schemas.openxmlformats.org/officeDocument/2006/relationships/slideLayout" Target="../slideLayouts/slideLayout31.xml"/><Relationship Id="rId6" Type="http://schemas.openxmlformats.org/officeDocument/2006/relationships/image" Target="../media/image142.png"/><Relationship Id="rId5" Type="http://schemas.openxmlformats.org/officeDocument/2006/relationships/image" Target="../media/image155.png"/><Relationship Id="rId4" Type="http://schemas.openxmlformats.org/officeDocument/2006/relationships/image" Target="../media/image154.png"/></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6.xml"/><Relationship Id="rId1" Type="http://schemas.openxmlformats.org/officeDocument/2006/relationships/slideLayout" Target="../slideLayouts/slideLayout12.xml"/><Relationship Id="rId4" Type="http://schemas.openxmlformats.org/officeDocument/2006/relationships/image" Target="../media/image55.png"/></Relationships>
</file>

<file path=ppt/slides/_rels/slide17.xml.rels><?xml version="1.0" encoding="UTF-8" standalone="yes"?>
<Relationships xmlns="http://schemas.openxmlformats.org/package/2006/relationships"><Relationship Id="rId3" Type="http://schemas.openxmlformats.org/officeDocument/2006/relationships/image" Target="../media/image56.png"/><Relationship Id="rId7"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emf"/></Relationships>
</file>

<file path=ppt/slides/_rels/slide18.xml.rels><?xml version="1.0" encoding="UTF-8" standalone="yes"?>
<Relationships xmlns="http://schemas.openxmlformats.org/package/2006/relationships"><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notesSlide" Target="../notesSlides/notesSlide18.xml"/><Relationship Id="rId1" Type="http://schemas.openxmlformats.org/officeDocument/2006/relationships/slideLayout" Target="../slideLayouts/slideLayout12.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19.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65.png"/><Relationship Id="rId7" Type="http://schemas.openxmlformats.org/officeDocument/2006/relationships/image" Target="../media/image69.png"/><Relationship Id="rId12" Type="http://schemas.openxmlformats.org/officeDocument/2006/relationships/image" Target="../media/image73.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68.png"/><Relationship Id="rId11" Type="http://schemas.openxmlformats.org/officeDocument/2006/relationships/image" Target="../media/image72.png"/><Relationship Id="rId5" Type="http://schemas.openxmlformats.org/officeDocument/2006/relationships/image" Target="../media/image67.emf"/><Relationship Id="rId10" Type="http://schemas.openxmlformats.org/officeDocument/2006/relationships/image" Target="../media/image56.png"/><Relationship Id="rId4" Type="http://schemas.openxmlformats.org/officeDocument/2006/relationships/image" Target="../media/image66.emf"/><Relationship Id="rId9" Type="http://schemas.openxmlformats.org/officeDocument/2006/relationships/image" Target="../media/image71.png"/></Relationships>
</file>

<file path=ppt/slides/_rels/slide2.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2.xml"/><Relationship Id="rId1" Type="http://schemas.openxmlformats.org/officeDocument/2006/relationships/slideLayout" Target="../slideLayouts/slideLayout28.xml"/><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png"/><Relationship Id="rId9" Type="http://schemas.openxmlformats.org/officeDocument/2006/relationships/image" Target="../media/image25.png"/></Relationships>
</file>

<file path=ppt/slides/_rels/slide20.xml.rels><?xml version="1.0" encoding="UTF-8" standalone="yes"?>
<Relationships xmlns="http://schemas.openxmlformats.org/package/2006/relationships"><Relationship Id="rId3" Type="http://schemas.openxmlformats.org/officeDocument/2006/relationships/image" Target="../media/image74.png"/><Relationship Id="rId7" Type="http://schemas.openxmlformats.org/officeDocument/2006/relationships/image" Target="../media/image78.png"/><Relationship Id="rId2" Type="http://schemas.openxmlformats.org/officeDocument/2006/relationships/notesSlide" Target="../notesSlides/notesSlide20.xml"/><Relationship Id="rId1" Type="http://schemas.openxmlformats.org/officeDocument/2006/relationships/slideLayout" Target="../slideLayouts/slideLayout12.xml"/><Relationship Id="rId6" Type="http://schemas.openxmlformats.org/officeDocument/2006/relationships/image" Target="../media/image77.jpeg"/><Relationship Id="rId5" Type="http://schemas.openxmlformats.org/officeDocument/2006/relationships/image" Target="../media/image76.jpeg"/><Relationship Id="rId4" Type="http://schemas.openxmlformats.org/officeDocument/2006/relationships/image" Target="../media/image75.png"/></Relationships>
</file>

<file path=ppt/slides/_rels/slide21.xml.rels><?xml version="1.0" encoding="UTF-8" standalone="yes"?>
<Relationships xmlns="http://schemas.openxmlformats.org/package/2006/relationships"><Relationship Id="rId3" Type="http://schemas.openxmlformats.org/officeDocument/2006/relationships/image" Target="../media/image79.emf"/><Relationship Id="rId7"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57.emf"/><Relationship Id="rId5" Type="http://schemas.openxmlformats.org/officeDocument/2006/relationships/image" Target="../media/image56.png"/><Relationship Id="rId4" Type="http://schemas.openxmlformats.org/officeDocument/2006/relationships/image" Target="../media/image80.png"/></Relationships>
</file>

<file path=ppt/slides/_rels/slide22.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81.png"/><Relationship Id="rId7" Type="http://schemas.openxmlformats.org/officeDocument/2006/relationships/image" Target="../media/image84.sv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57.emf"/><Relationship Id="rId4" Type="http://schemas.openxmlformats.org/officeDocument/2006/relationships/image" Target="../media/image82.png"/><Relationship Id="rId9" Type="http://schemas.openxmlformats.org/officeDocument/2006/relationships/image" Target="../media/image86.svg"/></Relationships>
</file>

<file path=ppt/slides/_rels/slide23.xml.rels><?xml version="1.0" encoding="UTF-8" standalone="yes"?>
<Relationships xmlns="http://schemas.openxmlformats.org/package/2006/relationships"><Relationship Id="rId8" Type="http://schemas.openxmlformats.org/officeDocument/2006/relationships/image" Target="../media/image70.png"/><Relationship Id="rId13" Type="http://schemas.openxmlformats.org/officeDocument/2006/relationships/image" Target="../media/image92.png"/><Relationship Id="rId3" Type="http://schemas.openxmlformats.org/officeDocument/2006/relationships/image" Target="../media/image87.png"/><Relationship Id="rId7" Type="http://schemas.openxmlformats.org/officeDocument/2006/relationships/image" Target="../media/image65.png"/><Relationship Id="rId12" Type="http://schemas.openxmlformats.org/officeDocument/2006/relationships/image" Target="../media/image91.sv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69.png"/><Relationship Id="rId11" Type="http://schemas.openxmlformats.org/officeDocument/2006/relationships/image" Target="../media/image90.png"/><Relationship Id="rId5" Type="http://schemas.openxmlformats.org/officeDocument/2006/relationships/image" Target="../media/image27.png"/><Relationship Id="rId10" Type="http://schemas.openxmlformats.org/officeDocument/2006/relationships/image" Target="../media/image89.svg"/><Relationship Id="rId4" Type="http://schemas.openxmlformats.org/officeDocument/2006/relationships/image" Target="../media/image57.emf"/><Relationship Id="rId9" Type="http://schemas.openxmlformats.org/officeDocument/2006/relationships/image" Target="../media/image88.png"/></Relationships>
</file>

<file path=ppt/slides/_rels/slide24.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24.xml"/><Relationship Id="rId1" Type="http://schemas.openxmlformats.org/officeDocument/2006/relationships/slideLayout" Target="../slideLayouts/slideLayout12.xml"/><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image" Target="../media/image94.png"/></Relationships>
</file>

<file path=ppt/slides/_rels/slide25.xml.rels><?xml version="1.0" encoding="UTF-8" standalone="yes"?>
<Relationships xmlns="http://schemas.openxmlformats.org/package/2006/relationships"><Relationship Id="rId8" Type="http://schemas.openxmlformats.org/officeDocument/2006/relationships/image" Target="../media/image99.png"/><Relationship Id="rId3" Type="http://schemas.openxmlformats.org/officeDocument/2006/relationships/image" Target="../media/image58.png"/><Relationship Id="rId7" Type="http://schemas.openxmlformats.org/officeDocument/2006/relationships/image" Target="../media/image98.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82.png"/><Relationship Id="rId5" Type="http://schemas.openxmlformats.org/officeDocument/2006/relationships/image" Target="../media/image65.png"/><Relationship Id="rId10" Type="http://schemas.openxmlformats.org/officeDocument/2006/relationships/image" Target="../media/image27.png"/><Relationship Id="rId4" Type="http://schemas.openxmlformats.org/officeDocument/2006/relationships/image" Target="../media/image97.png"/><Relationship Id="rId9" Type="http://schemas.openxmlformats.org/officeDocument/2006/relationships/image" Target="../media/image100.png"/></Relationships>
</file>

<file path=ppt/slides/_rels/slide26.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26.xml"/><Relationship Id="rId1" Type="http://schemas.openxmlformats.org/officeDocument/2006/relationships/slideLayout" Target="../slideLayouts/slideLayout12.xml"/><Relationship Id="rId5" Type="http://schemas.openxmlformats.org/officeDocument/2006/relationships/image" Target="../media/image103.png"/><Relationship Id="rId4" Type="http://schemas.openxmlformats.org/officeDocument/2006/relationships/image" Target="../media/image102.jpeg"/></Relationships>
</file>

<file path=ppt/slides/_rels/slide2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3.xml"/></Relationships>
</file>

<file path=ppt/slides/_rels/slide29.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29.xml"/><Relationship Id="rId1" Type="http://schemas.openxmlformats.org/officeDocument/2006/relationships/slideLayout" Target="../slideLayouts/slideLayout12.xml"/><Relationship Id="rId5" Type="http://schemas.openxmlformats.org/officeDocument/2006/relationships/image" Target="../media/image94.png"/><Relationship Id="rId4" Type="http://schemas.openxmlformats.org/officeDocument/2006/relationships/image" Target="../media/image75.png"/></Relationships>
</file>

<file path=ppt/slides/_rels/slide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80.png"/><Relationship Id="rId4" Type="http://schemas.openxmlformats.org/officeDocument/2006/relationships/image" Target="../media/image57.emf"/></Relationships>
</file>

<file path=ppt/slides/_rels/slide3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57.emf"/><Relationship Id="rId4" Type="http://schemas.openxmlformats.org/officeDocument/2006/relationships/image" Target="../media/image56.png"/></Relationships>
</file>

<file path=ppt/slides/_rels/slide3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57.emf"/><Relationship Id="rId4" Type="http://schemas.openxmlformats.org/officeDocument/2006/relationships/image" Target="../media/image56.png"/></Relationships>
</file>

<file path=ppt/slides/_rels/slide33.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36.xml"/><Relationship Id="rId1" Type="http://schemas.openxmlformats.org/officeDocument/2006/relationships/slideLayout" Target="../slideLayouts/slideLayout1.xml"/><Relationship Id="rId6" Type="http://schemas.openxmlformats.org/officeDocument/2006/relationships/image" Target="../media/image109.svg"/><Relationship Id="rId5" Type="http://schemas.openxmlformats.org/officeDocument/2006/relationships/image" Target="../media/image108.png"/><Relationship Id="rId4" Type="http://schemas.openxmlformats.org/officeDocument/2006/relationships/image" Target="../media/image107.svg"/></Relationships>
</file>

<file path=ppt/slides/_rels/slide37.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4.xml"/><Relationship Id="rId1" Type="http://schemas.openxmlformats.org/officeDocument/2006/relationships/slideLayout" Target="../slideLayouts/slideLayout21.xml"/><Relationship Id="rId5" Type="http://schemas.openxmlformats.org/officeDocument/2006/relationships/image" Target="../media/image28.png"/><Relationship Id="rId4" Type="http://schemas.openxmlformats.org/officeDocument/2006/relationships/image" Target="../media/image27.png"/></Relationships>
</file>

<file path=ppt/slides/_rels/slide40.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39.png"/><Relationship Id="rId3" Type="http://schemas.openxmlformats.org/officeDocument/2006/relationships/image" Target="../media/image29.jpeg"/><Relationship Id="rId7" Type="http://schemas.openxmlformats.org/officeDocument/2006/relationships/image" Target="../media/image33.png"/><Relationship Id="rId12" Type="http://schemas.openxmlformats.org/officeDocument/2006/relationships/image" Target="../media/image38.png"/><Relationship Id="rId2" Type="http://schemas.openxmlformats.org/officeDocument/2006/relationships/notesSlide" Target="../notesSlides/notesSlide5.xml"/><Relationship Id="rId1" Type="http://schemas.openxmlformats.org/officeDocument/2006/relationships/slideLayout" Target="../slideLayouts/slideLayout43.xml"/><Relationship Id="rId6" Type="http://schemas.openxmlformats.org/officeDocument/2006/relationships/image" Target="../media/image32.png"/><Relationship Id="rId11" Type="http://schemas.openxmlformats.org/officeDocument/2006/relationships/image" Target="../media/image37.png"/><Relationship Id="rId5" Type="http://schemas.openxmlformats.org/officeDocument/2006/relationships/image" Target="../media/image31.png"/><Relationship Id="rId10" Type="http://schemas.openxmlformats.org/officeDocument/2006/relationships/image" Target="../media/image36.png"/><Relationship Id="rId4" Type="http://schemas.openxmlformats.org/officeDocument/2006/relationships/image" Target="../media/image30.png"/><Relationship Id="rId9" Type="http://schemas.openxmlformats.org/officeDocument/2006/relationships/image" Target="../media/image35.png"/><Relationship Id="rId14" Type="http://schemas.openxmlformats.org/officeDocument/2006/relationships/image" Target="../media/image40.png"/></Relationships>
</file>

<file path=ppt/slides/_rels/slide50.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31.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69.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7.xml"/><Relationship Id="rId1" Type="http://schemas.openxmlformats.org/officeDocument/2006/relationships/slideLayout" Target="../slideLayouts/slideLayout31.xml"/><Relationship Id="rId4" Type="http://schemas.openxmlformats.org/officeDocument/2006/relationships/image" Target="../media/image42.sv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71.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72.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notesSlide" Target="../notesSlides/notesSlide74.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8.xml"/><Relationship Id="rId1" Type="http://schemas.openxmlformats.org/officeDocument/2006/relationships/slideLayout" Target="../slideLayouts/slideLayout31.xml"/><Relationship Id="rId4" Type="http://schemas.openxmlformats.org/officeDocument/2006/relationships/image" Target="../media/image44.sv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82.xml"/><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1.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1.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1.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1.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1.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1.xml"/></Relationships>
</file>

<file path=ppt/slides/_rels/slide89.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89.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9.xml"/><Relationship Id="rId1" Type="http://schemas.openxmlformats.org/officeDocument/2006/relationships/slideLayout" Target="../slideLayouts/slideLayout31.xml"/><Relationship Id="rId4" Type="http://schemas.openxmlformats.org/officeDocument/2006/relationships/image" Target="../media/image46.svg"/></Relationships>
</file>

<file path=ppt/slides/_rels/slide9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90.xml"/><Relationship Id="rId1" Type="http://schemas.openxmlformats.org/officeDocument/2006/relationships/slideLayout" Target="../slideLayouts/slideLayout1.xml"/><Relationship Id="rId4" Type="http://schemas.openxmlformats.org/officeDocument/2006/relationships/image" Target="../media/image42.svg"/></Relationships>
</file>

<file path=ppt/slides/_rels/slide91.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96.xml"/><Relationship Id="rId1" Type="http://schemas.openxmlformats.org/officeDocument/2006/relationships/slideLayout" Target="../slideLayouts/slideLayout13.xml"/><Relationship Id="rId6" Type="http://schemas.openxmlformats.org/officeDocument/2006/relationships/image" Target="../media/image121.png"/><Relationship Id="rId5" Type="http://schemas.openxmlformats.org/officeDocument/2006/relationships/image" Target="../media/image120.png"/><Relationship Id="rId4" Type="http://schemas.openxmlformats.org/officeDocument/2006/relationships/image" Target="../media/image119.png"/></Relationships>
</file>

<file path=ppt/slides/_rels/slide97.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97.xml"/><Relationship Id="rId1" Type="http://schemas.openxmlformats.org/officeDocument/2006/relationships/slideLayout" Target="../slideLayouts/slideLayout13.xml"/><Relationship Id="rId6" Type="http://schemas.openxmlformats.org/officeDocument/2006/relationships/image" Target="../media/image122.png"/><Relationship Id="rId5" Type="http://schemas.openxmlformats.org/officeDocument/2006/relationships/image" Target="../media/image121.png"/><Relationship Id="rId4" Type="http://schemas.openxmlformats.org/officeDocument/2006/relationships/image" Target="../media/image120.png"/></Relationships>
</file>

<file path=ppt/slides/_rels/slide98.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89423" y="4861102"/>
            <a:ext cx="6436413" cy="553998"/>
          </a:xfrm>
          <a:prstGeom prst="rect">
            <a:avLst/>
          </a:prstGeom>
          <a:noFill/>
        </p:spPr>
        <p:txBody>
          <a:bodyPr wrap="square" rtlCol="0">
            <a:spAutoFit/>
          </a:bodyPr>
          <a:lstStyle/>
          <a:p>
            <a:r>
              <a:rPr lang="en-US" sz="3000" dirty="0">
                <a:solidFill>
                  <a:srgbClr val="00B0F0"/>
                </a:solidFill>
                <a:latin typeface="Segoe UI Semibold" panose="020B0702040204020203" pitchFamily="34" charset="0"/>
                <a:cs typeface="Segoe UI Semibold" panose="020B0702040204020203" pitchFamily="34" charset="0"/>
              </a:rPr>
              <a:t>Azure Cosmos DB Workshop</a:t>
            </a:r>
            <a:endParaRPr lang="en-US" sz="3000" u="sng" dirty="0">
              <a:solidFill>
                <a:srgbClr val="00B0F0"/>
              </a:solidFill>
              <a:latin typeface="Segoe UI Semibold" panose="020B0702040204020203" pitchFamily="34" charset="0"/>
              <a:cs typeface="Segoe UI Semibold" panose="020B0702040204020203" pitchFamily="34" charset="0"/>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8817" y="3804700"/>
            <a:ext cx="2330606" cy="1552198"/>
          </a:xfrm>
          <a:prstGeom prst="rect">
            <a:avLst/>
          </a:prstGeom>
        </p:spPr>
      </p:pic>
    </p:spTree>
    <p:extLst>
      <p:ext uri="{BB962C8B-B14F-4D97-AF65-F5344CB8AC3E}">
        <p14:creationId xmlns:p14="http://schemas.microsoft.com/office/powerpoint/2010/main" val="983376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p:cNvCxnSpPr/>
          <p:nvPr/>
        </p:nvCxnSpPr>
        <p:spPr>
          <a:xfrm>
            <a:off x="5565087" y="1587500"/>
            <a:ext cx="0" cy="3493350"/>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5711515" y="1587500"/>
            <a:ext cx="428045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7030A0"/>
                </a:solidFill>
                <a:effectLst/>
                <a:uLnTx/>
                <a:uFillTx/>
                <a:latin typeface="Segoe UI Light" panose="020B0502040204020203" pitchFamily="34" charset="0"/>
                <a:ea typeface="+mn-ea"/>
                <a:cs typeface="Segoe UI Light" panose="020B0502040204020203" pitchFamily="34" charset="0"/>
              </a:rPr>
              <a:t>Elastically scalable storage and throughput</a:t>
            </a:r>
          </a:p>
        </p:txBody>
      </p:sp>
      <p:sp>
        <p:nvSpPr>
          <p:cNvPr id="4" name="TextBox 3"/>
          <p:cNvSpPr txBox="1"/>
          <p:nvPr/>
        </p:nvSpPr>
        <p:spPr>
          <a:xfrm>
            <a:off x="5711514" y="2050410"/>
            <a:ext cx="6392855" cy="255454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rPr>
              <a:t>Single machine is never a bottle neck</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rPr>
              <a:t>Transparent server-side partition management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rPr>
              <a:t>Elastically scale storage (GB to PB) and throughput (100 to 100M </a:t>
            </a:r>
            <a:r>
              <a:rPr kumimoji="0" lang="en-US" sz="1600" b="0" i="0" u="none" strike="noStrike" kern="1200" cap="none" spc="0" normalizeH="0" baseline="0" noProof="0" dirty="0" err="1">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rPr>
              <a:t>req</a:t>
            </a:r>
            <a:r>
              <a:rPr kumimoji="0" lang="en-US" sz="1600" b="0" i="0" u="none" strike="noStrike" kern="1200" cap="none" spc="0" normalizeH="0" baseline="0" noProof="0" dirty="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rPr>
              <a:t>/sec) across many machines and multiple regions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rPr>
              <a:t>Automatic expiration via policy based TTL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rPr>
              <a:t>Pay by the hour, change throughput at any time for only what you need </a:t>
            </a:r>
          </a:p>
        </p:txBody>
      </p:sp>
      <p:pic>
        <p:nvPicPr>
          <p:cNvPr id="7" name="Graphic 6">
            <a:extLst>
              <a:ext uri="{FF2B5EF4-FFF2-40B4-BE49-F238E27FC236}">
                <a16:creationId xmlns:a16="http://schemas.microsoft.com/office/drawing/2014/main" id="{EFBCBD53-1DE8-4530-A9BC-B4B51206FD3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508854" y="1587500"/>
            <a:ext cx="3610833" cy="3075895"/>
          </a:xfrm>
          <a:prstGeom prst="rect">
            <a:avLst/>
          </a:prstGeom>
        </p:spPr>
      </p:pic>
      <p:grpSp>
        <p:nvGrpSpPr>
          <p:cNvPr id="12" name="Group 11">
            <a:extLst>
              <a:ext uri="{FF2B5EF4-FFF2-40B4-BE49-F238E27FC236}">
                <a16:creationId xmlns:a16="http://schemas.microsoft.com/office/drawing/2014/main" id="{B30BB62F-0BFD-4D80-A80A-EDAB3206992A}"/>
              </a:ext>
            </a:extLst>
          </p:cNvPr>
          <p:cNvGrpSpPr/>
          <p:nvPr/>
        </p:nvGrpSpPr>
        <p:grpSpPr>
          <a:xfrm>
            <a:off x="332817" y="2061683"/>
            <a:ext cx="4924848" cy="2370188"/>
            <a:chOff x="6572809" y="4415723"/>
            <a:chExt cx="4924848" cy="2370188"/>
          </a:xfrm>
        </p:grpSpPr>
        <p:grpSp>
          <p:nvGrpSpPr>
            <p:cNvPr id="13" name="Group 12">
              <a:extLst>
                <a:ext uri="{FF2B5EF4-FFF2-40B4-BE49-F238E27FC236}">
                  <a16:creationId xmlns:a16="http://schemas.microsoft.com/office/drawing/2014/main" id="{C110B455-52AA-4B19-9E84-7739F994A62F}"/>
                </a:ext>
              </a:extLst>
            </p:cNvPr>
            <p:cNvGrpSpPr/>
            <p:nvPr/>
          </p:nvGrpSpPr>
          <p:grpSpPr>
            <a:xfrm>
              <a:off x="7428377" y="4943568"/>
              <a:ext cx="3983580" cy="842463"/>
              <a:chOff x="7420176" y="4616011"/>
              <a:chExt cx="3983580" cy="842463"/>
            </a:xfrm>
          </p:grpSpPr>
          <p:cxnSp>
            <p:nvCxnSpPr>
              <p:cNvPr id="25" name="Straight Connector 24">
                <a:extLst>
                  <a:ext uri="{FF2B5EF4-FFF2-40B4-BE49-F238E27FC236}">
                    <a16:creationId xmlns:a16="http://schemas.microsoft.com/office/drawing/2014/main" id="{35B5ADF4-B883-4050-8803-0BC7D0E0E6C8}"/>
                  </a:ext>
                </a:extLst>
              </p:cNvPr>
              <p:cNvCxnSpPr/>
              <p:nvPr/>
            </p:nvCxnSpPr>
            <p:spPr>
              <a:xfrm flipV="1">
                <a:off x="7420176" y="4616011"/>
                <a:ext cx="22160" cy="841050"/>
              </a:xfrm>
              <a:prstGeom prst="line">
                <a:avLst/>
              </a:prstGeom>
              <a:ln w="9525">
                <a:solidFill>
                  <a:srgbClr val="0B8172"/>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0BD4856A-C56E-4551-9378-7F3BA26992BB}"/>
                  </a:ext>
                </a:extLst>
              </p:cNvPr>
              <p:cNvCxnSpPr/>
              <p:nvPr/>
            </p:nvCxnSpPr>
            <p:spPr>
              <a:xfrm>
                <a:off x="7442336" y="4616863"/>
                <a:ext cx="303170" cy="0"/>
              </a:xfrm>
              <a:prstGeom prst="line">
                <a:avLst/>
              </a:prstGeom>
              <a:ln w="9525">
                <a:solidFill>
                  <a:srgbClr val="0B8172"/>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16D0C27E-ABAF-4B3A-8A6C-C40C8E3F703D}"/>
                  </a:ext>
                </a:extLst>
              </p:cNvPr>
              <p:cNvCxnSpPr/>
              <p:nvPr/>
            </p:nvCxnSpPr>
            <p:spPr>
              <a:xfrm flipH="1" flipV="1">
                <a:off x="7742803" y="4616011"/>
                <a:ext cx="28216" cy="841050"/>
              </a:xfrm>
              <a:prstGeom prst="line">
                <a:avLst/>
              </a:prstGeom>
              <a:ln w="9525">
                <a:solidFill>
                  <a:srgbClr val="0B8172"/>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026AEC6-AA49-43A8-9793-CEE9ACD79F46}"/>
                  </a:ext>
                </a:extLst>
              </p:cNvPr>
              <p:cNvCxnSpPr/>
              <p:nvPr/>
            </p:nvCxnSpPr>
            <p:spPr>
              <a:xfrm>
                <a:off x="7771019" y="5457061"/>
                <a:ext cx="140889" cy="0"/>
              </a:xfrm>
              <a:prstGeom prst="line">
                <a:avLst/>
              </a:prstGeom>
              <a:ln w="9525">
                <a:solidFill>
                  <a:srgbClr val="0B8172"/>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C8FEF848-4D11-4D43-A299-5187F32FC222}"/>
                  </a:ext>
                </a:extLst>
              </p:cNvPr>
              <p:cNvCxnSpPr/>
              <p:nvPr/>
            </p:nvCxnSpPr>
            <p:spPr>
              <a:xfrm flipV="1">
                <a:off x="7911908" y="4663164"/>
                <a:ext cx="22160" cy="793897"/>
              </a:xfrm>
              <a:prstGeom prst="line">
                <a:avLst/>
              </a:prstGeom>
              <a:ln w="9525">
                <a:solidFill>
                  <a:srgbClr val="0B8172"/>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4544488-2B9A-4976-9764-DACA48F54B3B}"/>
                  </a:ext>
                </a:extLst>
              </p:cNvPr>
              <p:cNvCxnSpPr/>
              <p:nvPr/>
            </p:nvCxnSpPr>
            <p:spPr>
              <a:xfrm>
                <a:off x="7934068" y="4663164"/>
                <a:ext cx="41379" cy="0"/>
              </a:xfrm>
              <a:prstGeom prst="line">
                <a:avLst/>
              </a:prstGeom>
              <a:ln w="9525">
                <a:solidFill>
                  <a:srgbClr val="0B817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427E304D-2211-4190-B293-482073F23ABC}"/>
                  </a:ext>
                </a:extLst>
              </p:cNvPr>
              <p:cNvCxnSpPr/>
              <p:nvPr/>
            </p:nvCxnSpPr>
            <p:spPr>
              <a:xfrm flipH="1" flipV="1">
                <a:off x="7972154" y="4663164"/>
                <a:ext cx="28216" cy="793897"/>
              </a:xfrm>
              <a:prstGeom prst="line">
                <a:avLst/>
              </a:prstGeom>
              <a:ln w="9525">
                <a:solidFill>
                  <a:srgbClr val="0B8172"/>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0EAD251B-CF27-4EBD-8569-6683762F47FC}"/>
                  </a:ext>
                </a:extLst>
              </p:cNvPr>
              <p:cNvCxnSpPr/>
              <p:nvPr/>
            </p:nvCxnSpPr>
            <p:spPr>
              <a:xfrm>
                <a:off x="8000370" y="5457061"/>
                <a:ext cx="247357" cy="0"/>
              </a:xfrm>
              <a:prstGeom prst="line">
                <a:avLst/>
              </a:prstGeom>
              <a:ln w="9525">
                <a:solidFill>
                  <a:srgbClr val="0B8172"/>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02BECCD5-3FB2-46A5-8563-836AF72186F0}"/>
                  </a:ext>
                </a:extLst>
              </p:cNvPr>
              <p:cNvCxnSpPr/>
              <p:nvPr/>
            </p:nvCxnSpPr>
            <p:spPr>
              <a:xfrm>
                <a:off x="8293199" y="5418024"/>
                <a:ext cx="247357" cy="0"/>
              </a:xfrm>
              <a:prstGeom prst="line">
                <a:avLst/>
              </a:prstGeom>
              <a:ln w="9525">
                <a:solidFill>
                  <a:srgbClr val="0B8172"/>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FC9EB2F6-026B-488C-B29A-18BD34BB3A17}"/>
                  </a:ext>
                </a:extLst>
              </p:cNvPr>
              <p:cNvCxnSpPr/>
              <p:nvPr/>
            </p:nvCxnSpPr>
            <p:spPr>
              <a:xfrm>
                <a:off x="8572216" y="5418024"/>
                <a:ext cx="204366" cy="0"/>
              </a:xfrm>
              <a:prstGeom prst="line">
                <a:avLst/>
              </a:prstGeom>
              <a:ln w="9525">
                <a:solidFill>
                  <a:srgbClr val="0B8172"/>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D9997A2C-DB68-4883-941F-F8DFB58A937C}"/>
                  </a:ext>
                </a:extLst>
              </p:cNvPr>
              <p:cNvCxnSpPr/>
              <p:nvPr/>
            </p:nvCxnSpPr>
            <p:spPr>
              <a:xfrm>
                <a:off x="8825994" y="5418024"/>
                <a:ext cx="63792" cy="0"/>
              </a:xfrm>
              <a:prstGeom prst="line">
                <a:avLst/>
              </a:prstGeom>
              <a:ln w="9525">
                <a:solidFill>
                  <a:srgbClr val="0B8172"/>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9B0ED1D1-6FC0-486F-9932-46EE4436B861}"/>
                  </a:ext>
                </a:extLst>
              </p:cNvPr>
              <p:cNvCxnSpPr/>
              <p:nvPr/>
            </p:nvCxnSpPr>
            <p:spPr>
              <a:xfrm>
                <a:off x="8904817" y="5457061"/>
                <a:ext cx="686714" cy="0"/>
              </a:xfrm>
              <a:prstGeom prst="line">
                <a:avLst/>
              </a:prstGeom>
              <a:ln w="9525">
                <a:solidFill>
                  <a:srgbClr val="0B8172"/>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FA198029-5163-4CAF-A3B7-B4CA60817579}"/>
                  </a:ext>
                </a:extLst>
              </p:cNvPr>
              <p:cNvCxnSpPr/>
              <p:nvPr/>
            </p:nvCxnSpPr>
            <p:spPr>
              <a:xfrm flipV="1">
                <a:off x="9591531" y="4658964"/>
                <a:ext cx="11080" cy="798098"/>
              </a:xfrm>
              <a:prstGeom prst="line">
                <a:avLst/>
              </a:prstGeom>
              <a:ln w="9525">
                <a:solidFill>
                  <a:srgbClr val="0B8172"/>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3E9D6A8E-3D2D-4042-9350-781A3FC2085F}"/>
                  </a:ext>
                </a:extLst>
              </p:cNvPr>
              <p:cNvCxnSpPr/>
              <p:nvPr/>
            </p:nvCxnSpPr>
            <p:spPr>
              <a:xfrm>
                <a:off x="9602611" y="4661064"/>
                <a:ext cx="176773" cy="0"/>
              </a:xfrm>
              <a:prstGeom prst="line">
                <a:avLst/>
              </a:prstGeom>
              <a:ln w="9525">
                <a:solidFill>
                  <a:srgbClr val="0B8172"/>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34E92DFF-075C-4665-A9AF-C96B51E20A5E}"/>
                  </a:ext>
                </a:extLst>
              </p:cNvPr>
              <p:cNvCxnSpPr/>
              <p:nvPr/>
            </p:nvCxnSpPr>
            <p:spPr>
              <a:xfrm flipH="1" flipV="1">
                <a:off x="9776356" y="4663165"/>
                <a:ext cx="24923" cy="353139"/>
              </a:xfrm>
              <a:prstGeom prst="line">
                <a:avLst/>
              </a:prstGeom>
              <a:ln w="9525">
                <a:solidFill>
                  <a:srgbClr val="0B8172"/>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26595EA4-CEB2-41D5-855A-E82746FCF789}"/>
                  </a:ext>
                </a:extLst>
              </p:cNvPr>
              <p:cNvCxnSpPr/>
              <p:nvPr/>
            </p:nvCxnSpPr>
            <p:spPr>
              <a:xfrm>
                <a:off x="9801279" y="5016304"/>
                <a:ext cx="118994" cy="0"/>
              </a:xfrm>
              <a:prstGeom prst="line">
                <a:avLst/>
              </a:prstGeom>
              <a:ln w="9525">
                <a:solidFill>
                  <a:srgbClr val="0B8172"/>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5ACEBE2B-B6D7-420E-BBFA-93AF588FEF1C}"/>
                  </a:ext>
                </a:extLst>
              </p:cNvPr>
              <p:cNvCxnSpPr/>
              <p:nvPr/>
            </p:nvCxnSpPr>
            <p:spPr>
              <a:xfrm>
                <a:off x="10011466" y="4661064"/>
                <a:ext cx="1392290" cy="0"/>
              </a:xfrm>
              <a:prstGeom prst="line">
                <a:avLst/>
              </a:prstGeom>
              <a:ln w="9525">
                <a:solidFill>
                  <a:srgbClr val="0B8172"/>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224EAB69-31DD-43F9-B06B-DF9E719811D8}"/>
                  </a:ext>
                </a:extLst>
              </p:cNvPr>
              <p:cNvCxnSpPr/>
              <p:nvPr/>
            </p:nvCxnSpPr>
            <p:spPr>
              <a:xfrm flipV="1">
                <a:off x="10011466" y="4663165"/>
                <a:ext cx="5540" cy="267965"/>
              </a:xfrm>
              <a:prstGeom prst="line">
                <a:avLst/>
              </a:prstGeom>
              <a:ln w="9525">
                <a:solidFill>
                  <a:srgbClr val="0B8172"/>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C83466C9-DF05-4850-B2FE-6998D509A77D}"/>
                  </a:ext>
                </a:extLst>
              </p:cNvPr>
              <p:cNvCxnSpPr/>
              <p:nvPr/>
            </p:nvCxnSpPr>
            <p:spPr>
              <a:xfrm>
                <a:off x="9960263" y="4931817"/>
                <a:ext cx="51203" cy="0"/>
              </a:xfrm>
              <a:prstGeom prst="line">
                <a:avLst/>
              </a:prstGeom>
              <a:ln w="9525">
                <a:solidFill>
                  <a:srgbClr val="0B8172"/>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B81A48C6-6D3F-43D6-8CDC-9613C1C331A7}"/>
                  </a:ext>
                </a:extLst>
              </p:cNvPr>
              <p:cNvCxnSpPr/>
              <p:nvPr/>
            </p:nvCxnSpPr>
            <p:spPr>
              <a:xfrm flipH="1" flipV="1">
                <a:off x="9945020" y="4757090"/>
                <a:ext cx="15243" cy="174040"/>
              </a:xfrm>
              <a:prstGeom prst="line">
                <a:avLst/>
              </a:prstGeom>
              <a:ln w="9525">
                <a:solidFill>
                  <a:srgbClr val="0B8172"/>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6C42591-9C0F-46D2-9A02-8B98F04B2D0B}"/>
                  </a:ext>
                </a:extLst>
              </p:cNvPr>
              <p:cNvCxnSpPr/>
              <p:nvPr/>
            </p:nvCxnSpPr>
            <p:spPr>
              <a:xfrm flipV="1">
                <a:off x="9920273" y="4757090"/>
                <a:ext cx="21895" cy="259214"/>
              </a:xfrm>
              <a:prstGeom prst="line">
                <a:avLst/>
              </a:prstGeom>
              <a:ln w="9525">
                <a:solidFill>
                  <a:srgbClr val="0B8172"/>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37172F8F-C139-4CE5-8B1F-0E4909826989}"/>
                  </a:ext>
                </a:extLst>
              </p:cNvPr>
              <p:cNvCxnSpPr/>
              <p:nvPr/>
            </p:nvCxnSpPr>
            <p:spPr>
              <a:xfrm flipV="1">
                <a:off x="8247706" y="5418024"/>
                <a:ext cx="49593" cy="40450"/>
              </a:xfrm>
              <a:prstGeom prst="line">
                <a:avLst/>
              </a:prstGeom>
              <a:ln w="9525">
                <a:solidFill>
                  <a:srgbClr val="0B8172"/>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56FEC3CC-80CF-49E4-A9BC-63A609ADA02D}"/>
                  </a:ext>
                </a:extLst>
              </p:cNvPr>
              <p:cNvCxnSpPr/>
              <p:nvPr/>
            </p:nvCxnSpPr>
            <p:spPr>
              <a:xfrm flipV="1">
                <a:off x="8532225" y="5380223"/>
                <a:ext cx="34471" cy="40450"/>
              </a:xfrm>
              <a:prstGeom prst="line">
                <a:avLst/>
              </a:prstGeom>
              <a:ln w="9525">
                <a:solidFill>
                  <a:srgbClr val="0B8172"/>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E2D906BB-8BF9-4B6F-A8D0-133A8A3D2C1E}"/>
                  </a:ext>
                </a:extLst>
              </p:cNvPr>
              <p:cNvCxnSpPr/>
              <p:nvPr/>
            </p:nvCxnSpPr>
            <p:spPr>
              <a:xfrm flipV="1">
                <a:off x="8772572" y="5380223"/>
                <a:ext cx="34471" cy="40450"/>
              </a:xfrm>
              <a:prstGeom prst="line">
                <a:avLst/>
              </a:prstGeom>
              <a:ln w="9525">
                <a:solidFill>
                  <a:srgbClr val="0B8172"/>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1276D777-94C1-4B52-A28B-DBDDF91E2818}"/>
                  </a:ext>
                </a:extLst>
              </p:cNvPr>
              <p:cNvCxnSpPr/>
              <p:nvPr/>
            </p:nvCxnSpPr>
            <p:spPr>
              <a:xfrm flipH="1" flipV="1">
                <a:off x="8562462" y="5380223"/>
                <a:ext cx="21351" cy="40450"/>
              </a:xfrm>
              <a:prstGeom prst="line">
                <a:avLst/>
              </a:prstGeom>
              <a:ln w="9525">
                <a:solidFill>
                  <a:srgbClr val="0B8172"/>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4E311DBD-FC97-457A-ABFE-E400474B3829}"/>
                  </a:ext>
                </a:extLst>
              </p:cNvPr>
              <p:cNvCxnSpPr/>
              <p:nvPr/>
            </p:nvCxnSpPr>
            <p:spPr>
              <a:xfrm flipH="1" flipV="1">
                <a:off x="8804643" y="5380223"/>
                <a:ext cx="21351" cy="40450"/>
              </a:xfrm>
              <a:prstGeom prst="line">
                <a:avLst/>
              </a:prstGeom>
              <a:ln w="9525">
                <a:solidFill>
                  <a:srgbClr val="0B8172"/>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8996BA26-972E-48DF-9005-AAB0D76FD103}"/>
                  </a:ext>
                </a:extLst>
              </p:cNvPr>
              <p:cNvCxnSpPr/>
              <p:nvPr/>
            </p:nvCxnSpPr>
            <p:spPr>
              <a:xfrm flipH="1" flipV="1">
                <a:off x="8887386" y="5418024"/>
                <a:ext cx="21351" cy="40450"/>
              </a:xfrm>
              <a:prstGeom prst="line">
                <a:avLst/>
              </a:prstGeom>
              <a:ln w="9525">
                <a:solidFill>
                  <a:srgbClr val="0B8172"/>
                </a:solidFill>
              </a:ln>
            </p:spPr>
            <p:style>
              <a:lnRef idx="1">
                <a:schemeClr val="accent1"/>
              </a:lnRef>
              <a:fillRef idx="0">
                <a:schemeClr val="accent1"/>
              </a:fillRef>
              <a:effectRef idx="0">
                <a:schemeClr val="accent1"/>
              </a:effectRef>
              <a:fontRef idx="minor">
                <a:schemeClr val="tx1"/>
              </a:fontRef>
            </p:style>
          </p:cxnSp>
        </p:grpSp>
        <p:sp>
          <p:nvSpPr>
            <p:cNvPr id="14" name="TextBox 13">
              <a:extLst>
                <a:ext uri="{FF2B5EF4-FFF2-40B4-BE49-F238E27FC236}">
                  <a16:creationId xmlns:a16="http://schemas.microsoft.com/office/drawing/2014/main" id="{7923931C-CE5D-44E5-9AD2-DE0A46379D1F}"/>
                </a:ext>
              </a:extLst>
            </p:cNvPr>
            <p:cNvSpPr txBox="1"/>
            <p:nvPr/>
          </p:nvSpPr>
          <p:spPr>
            <a:xfrm rot="16200000">
              <a:off x="5815743" y="5172789"/>
              <a:ext cx="1791131"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Provisioned request / sec</a:t>
              </a:r>
            </a:p>
          </p:txBody>
        </p:sp>
        <p:sp>
          <p:nvSpPr>
            <p:cNvPr id="15" name="TextBox 14">
              <a:extLst>
                <a:ext uri="{FF2B5EF4-FFF2-40B4-BE49-F238E27FC236}">
                  <a16:creationId xmlns:a16="http://schemas.microsoft.com/office/drawing/2014/main" id="{7B559C24-AD5F-4EEC-8539-31E0D89E79AD}"/>
                </a:ext>
              </a:extLst>
            </p:cNvPr>
            <p:cNvSpPr txBox="1"/>
            <p:nvPr/>
          </p:nvSpPr>
          <p:spPr>
            <a:xfrm>
              <a:off x="8889784" y="6171904"/>
              <a:ext cx="540533"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Time </a:t>
              </a:r>
            </a:p>
          </p:txBody>
        </p:sp>
        <p:sp>
          <p:nvSpPr>
            <p:cNvPr id="16" name="TextBox 15">
              <a:extLst>
                <a:ext uri="{FF2B5EF4-FFF2-40B4-BE49-F238E27FC236}">
                  <a16:creationId xmlns:a16="http://schemas.microsoft.com/office/drawing/2014/main" id="{6C514DC2-E7E6-47FB-849E-75B6E358D763}"/>
                </a:ext>
              </a:extLst>
            </p:cNvPr>
            <p:cNvSpPr txBox="1"/>
            <p:nvPr/>
          </p:nvSpPr>
          <p:spPr>
            <a:xfrm>
              <a:off x="6832426" y="4746685"/>
              <a:ext cx="554959" cy="1061829"/>
            </a:xfrm>
            <a:prstGeom prst="rect">
              <a:avLst/>
            </a:prstGeom>
            <a:noFill/>
          </p:spPr>
          <p:txBody>
            <a:bodyPr wrap="none" rtlCol="0">
              <a:spAutoFit/>
            </a:bodyPr>
            <a:lstStyle/>
            <a:p>
              <a:pPr marL="0" marR="0" lvl="0" indent="0" algn="r" defTabSz="914400" rtl="0" eaLnBrk="1" fontAlgn="auto" latinLnBrk="0" hangingPunct="1">
                <a:lnSpc>
                  <a:spcPct val="150000"/>
                </a:lnSpc>
                <a:spcBef>
                  <a:spcPts val="0"/>
                </a:spcBef>
                <a:spcAft>
                  <a:spcPts val="0"/>
                </a:spcAft>
                <a:buClrTx/>
                <a:buSzTx/>
                <a:buFontTx/>
                <a:buNone/>
                <a:tabLst/>
                <a:defRPr/>
              </a:pPr>
              <a:r>
                <a:rPr kumimoji="0" lang="en-US" sz="700" b="0" i="0" u="none" strike="noStrike" kern="1200" cap="none" spc="0" normalizeH="0" baseline="0" noProof="0" dirty="0">
                  <a:ln>
                    <a:noFill/>
                  </a:ln>
                  <a:solidFill>
                    <a:prstClr val="black"/>
                  </a:solidFill>
                  <a:effectLst/>
                  <a:uLnTx/>
                  <a:uFillTx/>
                  <a:latin typeface="Segoe UI Semilight" panose="020B0402040204020203" pitchFamily="34" charset="0"/>
                  <a:ea typeface="+mn-ea"/>
                  <a:cs typeface="Segoe UI Semilight" panose="020B0402040204020203" pitchFamily="34" charset="0"/>
                </a:rPr>
                <a:t>12000000</a:t>
              </a:r>
            </a:p>
            <a:p>
              <a:pPr marL="0" marR="0" lvl="0" indent="0" algn="r" defTabSz="914400" rtl="0" eaLnBrk="1" fontAlgn="auto" latinLnBrk="0" hangingPunct="1">
                <a:lnSpc>
                  <a:spcPct val="150000"/>
                </a:lnSpc>
                <a:spcBef>
                  <a:spcPts val="0"/>
                </a:spcBef>
                <a:spcAft>
                  <a:spcPts val="0"/>
                </a:spcAft>
                <a:buClrTx/>
                <a:buSzTx/>
                <a:buFontTx/>
                <a:buNone/>
                <a:tabLst/>
                <a:defRPr/>
              </a:pPr>
              <a:r>
                <a:rPr kumimoji="0" lang="en-US" sz="700" b="0" i="0" u="none" strike="noStrike" kern="1200" cap="none" spc="0" normalizeH="0" baseline="0" noProof="0" dirty="0">
                  <a:ln>
                    <a:noFill/>
                  </a:ln>
                  <a:solidFill>
                    <a:prstClr val="black"/>
                  </a:solidFill>
                  <a:effectLst/>
                  <a:uLnTx/>
                  <a:uFillTx/>
                  <a:latin typeface="Segoe UI Semilight" panose="020B0402040204020203" pitchFamily="34" charset="0"/>
                  <a:ea typeface="+mn-ea"/>
                  <a:cs typeface="Segoe UI Semilight" panose="020B0402040204020203" pitchFamily="34" charset="0"/>
                </a:rPr>
                <a:t>10000000</a:t>
              </a:r>
            </a:p>
            <a:p>
              <a:pPr marL="0" marR="0" lvl="0" indent="0" algn="r" defTabSz="914400" rtl="0" eaLnBrk="1" fontAlgn="auto" latinLnBrk="0" hangingPunct="1">
                <a:lnSpc>
                  <a:spcPct val="150000"/>
                </a:lnSpc>
                <a:spcBef>
                  <a:spcPts val="0"/>
                </a:spcBef>
                <a:spcAft>
                  <a:spcPts val="0"/>
                </a:spcAft>
                <a:buClrTx/>
                <a:buSzTx/>
                <a:buFontTx/>
                <a:buNone/>
                <a:tabLst/>
                <a:defRPr/>
              </a:pPr>
              <a:r>
                <a:rPr kumimoji="0" lang="en-US" sz="700" b="0" i="0" u="none" strike="noStrike" kern="1200" cap="none" spc="0" normalizeH="0" baseline="0" noProof="0" dirty="0">
                  <a:ln>
                    <a:noFill/>
                  </a:ln>
                  <a:solidFill>
                    <a:prstClr val="black"/>
                  </a:solidFill>
                  <a:effectLst/>
                  <a:uLnTx/>
                  <a:uFillTx/>
                  <a:latin typeface="Segoe UI Semilight" panose="020B0402040204020203" pitchFamily="34" charset="0"/>
                  <a:ea typeface="+mn-ea"/>
                  <a:cs typeface="Segoe UI Semilight" panose="020B0402040204020203" pitchFamily="34" charset="0"/>
                </a:rPr>
                <a:t>8000000</a:t>
              </a:r>
            </a:p>
            <a:p>
              <a:pPr marL="0" marR="0" lvl="0" indent="0" algn="r" defTabSz="914400" rtl="0" eaLnBrk="1" fontAlgn="auto" latinLnBrk="0" hangingPunct="1">
                <a:lnSpc>
                  <a:spcPct val="150000"/>
                </a:lnSpc>
                <a:spcBef>
                  <a:spcPts val="0"/>
                </a:spcBef>
                <a:spcAft>
                  <a:spcPts val="0"/>
                </a:spcAft>
                <a:buClrTx/>
                <a:buSzTx/>
                <a:buFontTx/>
                <a:buNone/>
                <a:tabLst/>
                <a:defRPr/>
              </a:pPr>
              <a:r>
                <a:rPr kumimoji="0" lang="en-US" sz="700" b="0" i="0" u="none" strike="noStrike" kern="1200" cap="none" spc="0" normalizeH="0" baseline="0" noProof="0" dirty="0">
                  <a:ln>
                    <a:noFill/>
                  </a:ln>
                  <a:solidFill>
                    <a:prstClr val="black"/>
                  </a:solidFill>
                  <a:effectLst/>
                  <a:uLnTx/>
                  <a:uFillTx/>
                  <a:latin typeface="Segoe UI Semilight" panose="020B0402040204020203" pitchFamily="34" charset="0"/>
                  <a:ea typeface="+mn-ea"/>
                  <a:cs typeface="Segoe UI Semilight" panose="020B0402040204020203" pitchFamily="34" charset="0"/>
                </a:rPr>
                <a:t>6000000</a:t>
              </a:r>
            </a:p>
            <a:p>
              <a:pPr marL="0" marR="0" lvl="0" indent="0" algn="r" defTabSz="914400" rtl="0" eaLnBrk="1" fontAlgn="auto" latinLnBrk="0" hangingPunct="1">
                <a:lnSpc>
                  <a:spcPct val="150000"/>
                </a:lnSpc>
                <a:spcBef>
                  <a:spcPts val="0"/>
                </a:spcBef>
                <a:spcAft>
                  <a:spcPts val="0"/>
                </a:spcAft>
                <a:buClrTx/>
                <a:buSzTx/>
                <a:buFontTx/>
                <a:buNone/>
                <a:tabLst/>
                <a:defRPr/>
              </a:pPr>
              <a:r>
                <a:rPr kumimoji="0" lang="en-US" sz="700" b="0" i="0" u="none" strike="noStrike" kern="1200" cap="none" spc="0" normalizeH="0" baseline="0" noProof="0" dirty="0">
                  <a:ln>
                    <a:noFill/>
                  </a:ln>
                  <a:solidFill>
                    <a:prstClr val="black"/>
                  </a:solidFill>
                  <a:effectLst/>
                  <a:uLnTx/>
                  <a:uFillTx/>
                  <a:latin typeface="Segoe UI Semilight" panose="020B0402040204020203" pitchFamily="34" charset="0"/>
                  <a:ea typeface="+mn-ea"/>
                  <a:cs typeface="Segoe UI Semilight" panose="020B0402040204020203" pitchFamily="34" charset="0"/>
                </a:rPr>
                <a:t>4000000</a:t>
              </a:r>
            </a:p>
            <a:p>
              <a:pPr marL="0" marR="0" lvl="0" indent="0" algn="r" defTabSz="914400" rtl="0" eaLnBrk="1" fontAlgn="auto" latinLnBrk="0" hangingPunct="1">
                <a:lnSpc>
                  <a:spcPct val="150000"/>
                </a:lnSpc>
                <a:spcBef>
                  <a:spcPts val="0"/>
                </a:spcBef>
                <a:spcAft>
                  <a:spcPts val="0"/>
                </a:spcAft>
                <a:buClrTx/>
                <a:buSzTx/>
                <a:buFontTx/>
                <a:buNone/>
                <a:tabLst/>
                <a:defRPr/>
              </a:pPr>
              <a:r>
                <a:rPr kumimoji="0" lang="en-US" sz="700" b="0" i="0" u="none" strike="noStrike" kern="1200" cap="none" spc="0" normalizeH="0" baseline="0" noProof="0" dirty="0">
                  <a:ln>
                    <a:noFill/>
                  </a:ln>
                  <a:solidFill>
                    <a:prstClr val="black"/>
                  </a:solidFill>
                  <a:effectLst/>
                  <a:uLnTx/>
                  <a:uFillTx/>
                  <a:latin typeface="Segoe UI Semilight" panose="020B0402040204020203" pitchFamily="34" charset="0"/>
                  <a:ea typeface="+mn-ea"/>
                  <a:cs typeface="Segoe UI Semilight" panose="020B0402040204020203" pitchFamily="34" charset="0"/>
                </a:rPr>
                <a:t>2000000</a:t>
              </a:r>
            </a:p>
          </p:txBody>
        </p:sp>
        <p:cxnSp>
          <p:nvCxnSpPr>
            <p:cNvPr id="17" name="Straight Connector 16">
              <a:extLst>
                <a:ext uri="{FF2B5EF4-FFF2-40B4-BE49-F238E27FC236}">
                  <a16:creationId xmlns:a16="http://schemas.microsoft.com/office/drawing/2014/main" id="{7235F3C0-1E7F-4248-8EF1-798B69B881B8}"/>
                </a:ext>
              </a:extLst>
            </p:cNvPr>
            <p:cNvCxnSpPr/>
            <p:nvPr/>
          </p:nvCxnSpPr>
          <p:spPr>
            <a:xfrm>
              <a:off x="7428377" y="5884143"/>
              <a:ext cx="4069280" cy="0"/>
            </a:xfrm>
            <a:prstGeom prst="line">
              <a:avLst/>
            </a:prstGeom>
            <a:ln>
              <a:solidFill>
                <a:srgbClr val="0B8172"/>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C9E4E54A-1D08-40F8-8CE6-EE0348C61502}"/>
                </a:ext>
              </a:extLst>
            </p:cNvPr>
            <p:cNvSpPr txBox="1"/>
            <p:nvPr/>
          </p:nvSpPr>
          <p:spPr>
            <a:xfrm>
              <a:off x="7374767" y="5922810"/>
              <a:ext cx="545342" cy="253916"/>
            </a:xfrm>
            <a:prstGeom prst="rect">
              <a:avLst/>
            </a:prstGeom>
            <a:noFill/>
          </p:spPr>
          <p:txBody>
            <a:bodyPr wrap="none" rtlCol="0">
              <a:spAutoFit/>
            </a:bodyPr>
            <a:lstStyle/>
            <a:p>
              <a:pPr marL="0" marR="0" lvl="0" indent="0" algn="r" defTabSz="914400" rtl="0" eaLnBrk="1" fontAlgn="auto" latinLnBrk="0" hangingPunct="1">
                <a:lnSpc>
                  <a:spcPct val="150000"/>
                </a:lnSpc>
                <a:spcBef>
                  <a:spcPts val="0"/>
                </a:spcBef>
                <a:spcAft>
                  <a:spcPts val="0"/>
                </a:spcAft>
                <a:buClrTx/>
                <a:buSzTx/>
                <a:buFontTx/>
                <a:buNone/>
                <a:tabLst/>
                <a:defRPr/>
              </a:pPr>
              <a:r>
                <a:rPr kumimoji="0" lang="en-US" sz="700" b="0" i="0" u="none" strike="noStrike" kern="1200" cap="none" spc="0" normalizeH="0" baseline="0" noProof="0" dirty="0">
                  <a:ln>
                    <a:noFill/>
                  </a:ln>
                  <a:solidFill>
                    <a:prstClr val="black"/>
                  </a:solidFill>
                  <a:effectLst/>
                  <a:uLnTx/>
                  <a:uFillTx/>
                  <a:latin typeface="Segoe UI Semilight" panose="020B0402040204020203" pitchFamily="34" charset="0"/>
                  <a:ea typeface="+mn-ea"/>
                  <a:cs typeface="Segoe UI Semilight" panose="020B0402040204020203" pitchFamily="34" charset="0"/>
                </a:rPr>
                <a:t>Nov 2016</a:t>
              </a:r>
            </a:p>
          </p:txBody>
        </p:sp>
        <p:sp>
          <p:nvSpPr>
            <p:cNvPr id="19" name="TextBox 18">
              <a:extLst>
                <a:ext uri="{FF2B5EF4-FFF2-40B4-BE49-F238E27FC236}">
                  <a16:creationId xmlns:a16="http://schemas.microsoft.com/office/drawing/2014/main" id="{E64525B4-A917-4A1E-8623-F81871C2DE80}"/>
                </a:ext>
              </a:extLst>
            </p:cNvPr>
            <p:cNvSpPr txBox="1"/>
            <p:nvPr/>
          </p:nvSpPr>
          <p:spPr>
            <a:xfrm>
              <a:off x="10134949" y="5922810"/>
              <a:ext cx="535724" cy="233847"/>
            </a:xfrm>
            <a:prstGeom prst="rect">
              <a:avLst/>
            </a:prstGeom>
            <a:noFill/>
          </p:spPr>
          <p:txBody>
            <a:bodyPr wrap="none" rtlCol="0">
              <a:spAutoFit/>
            </a:bodyPr>
            <a:lstStyle/>
            <a:p>
              <a:pPr marL="0" marR="0" lvl="0" indent="0" algn="r" defTabSz="914400" rtl="0" eaLnBrk="1" fontAlgn="auto" latinLnBrk="0" hangingPunct="1">
                <a:lnSpc>
                  <a:spcPct val="150000"/>
                </a:lnSpc>
                <a:spcBef>
                  <a:spcPts val="0"/>
                </a:spcBef>
                <a:spcAft>
                  <a:spcPts val="0"/>
                </a:spcAft>
                <a:buClrTx/>
                <a:buSzTx/>
                <a:buFontTx/>
                <a:buNone/>
                <a:tabLst/>
                <a:defRPr/>
              </a:pPr>
              <a:r>
                <a:rPr kumimoji="0" lang="en-US" sz="700" b="0" i="0" u="none" strike="noStrike" kern="1200" cap="none" spc="0" normalizeH="0" baseline="0" noProof="0" dirty="0">
                  <a:ln>
                    <a:noFill/>
                  </a:ln>
                  <a:solidFill>
                    <a:prstClr val="black"/>
                  </a:solidFill>
                  <a:effectLst/>
                  <a:uLnTx/>
                  <a:uFillTx/>
                  <a:latin typeface="Segoe UI Semilight" panose="020B0402040204020203" pitchFamily="34" charset="0"/>
                  <a:ea typeface="+mn-ea"/>
                  <a:cs typeface="Segoe UI Semilight" panose="020B0402040204020203" pitchFamily="34" charset="0"/>
                </a:rPr>
                <a:t>Dec 2016</a:t>
              </a:r>
            </a:p>
          </p:txBody>
        </p:sp>
        <p:sp>
          <p:nvSpPr>
            <p:cNvPr id="20" name="Oval 19">
              <a:extLst>
                <a:ext uri="{FF2B5EF4-FFF2-40B4-BE49-F238E27FC236}">
                  <a16:creationId xmlns:a16="http://schemas.microsoft.com/office/drawing/2014/main" id="{A0821703-C55D-4972-9C16-6532F4828522}"/>
                </a:ext>
              </a:extLst>
            </p:cNvPr>
            <p:cNvSpPr/>
            <p:nvPr/>
          </p:nvSpPr>
          <p:spPr>
            <a:xfrm>
              <a:off x="9996324" y="4960708"/>
              <a:ext cx="53563" cy="53563"/>
            </a:xfrm>
            <a:prstGeom prst="ellipse">
              <a:avLst/>
            </a:prstGeom>
            <a:solidFill>
              <a:srgbClr val="0B81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1" name="TextBox 20">
              <a:extLst>
                <a:ext uri="{FF2B5EF4-FFF2-40B4-BE49-F238E27FC236}">
                  <a16:creationId xmlns:a16="http://schemas.microsoft.com/office/drawing/2014/main" id="{718E6CA3-E762-46FB-B4B8-10B8069BC9C7}"/>
                </a:ext>
              </a:extLst>
            </p:cNvPr>
            <p:cNvSpPr txBox="1"/>
            <p:nvPr/>
          </p:nvSpPr>
          <p:spPr>
            <a:xfrm>
              <a:off x="10546054" y="4689230"/>
              <a:ext cx="816249"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Black Friday</a:t>
              </a:r>
            </a:p>
          </p:txBody>
        </p:sp>
        <p:cxnSp>
          <p:nvCxnSpPr>
            <p:cNvPr id="22" name="Straight Connector 21">
              <a:extLst>
                <a:ext uri="{FF2B5EF4-FFF2-40B4-BE49-F238E27FC236}">
                  <a16:creationId xmlns:a16="http://schemas.microsoft.com/office/drawing/2014/main" id="{D2F46F78-1EE4-49D6-A7BD-79B8574D350A}"/>
                </a:ext>
              </a:extLst>
            </p:cNvPr>
            <p:cNvCxnSpPr/>
            <p:nvPr/>
          </p:nvCxnSpPr>
          <p:spPr>
            <a:xfrm>
              <a:off x="10014207" y="4812341"/>
              <a:ext cx="53594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7158FF65-02BE-42C5-A6AD-DE87E2660181}"/>
                </a:ext>
              </a:extLst>
            </p:cNvPr>
            <p:cNvCxnSpPr/>
            <p:nvPr/>
          </p:nvCxnSpPr>
          <p:spPr>
            <a:xfrm flipH="1">
              <a:off x="10019094" y="4812341"/>
              <a:ext cx="573" cy="140755"/>
            </a:xfrm>
            <a:prstGeom prst="line">
              <a:avLst/>
            </a:prstGeom>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2486EA7A-EB17-45D5-B5C9-F4618AE18458}"/>
                </a:ext>
              </a:extLst>
            </p:cNvPr>
            <p:cNvSpPr txBox="1"/>
            <p:nvPr/>
          </p:nvSpPr>
          <p:spPr>
            <a:xfrm>
              <a:off x="8063785" y="6508912"/>
              <a:ext cx="2246384"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Hourly throughput (request/sec)</a:t>
              </a:r>
            </a:p>
          </p:txBody>
        </p:sp>
      </p:grpSp>
    </p:spTree>
    <p:extLst>
      <p:ext uri="{BB962C8B-B14F-4D97-AF65-F5344CB8AC3E}">
        <p14:creationId xmlns:p14="http://schemas.microsoft.com/office/powerpoint/2010/main" val="3847100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xit" presetSubtype="0" fill="hold" nodeType="withEffect">
                                  <p:stCondLst>
                                    <p:cond delay="0"/>
                                  </p:stCondLst>
                                  <p:childTnLst>
                                    <p:animEffect transition="out" filter="fade">
                                      <p:cBhvr>
                                        <p:cTn id="9" dur="500"/>
                                        <p:tgtEl>
                                          <p:spTgt spid="7"/>
                                        </p:tgtEl>
                                      </p:cBhvr>
                                    </p:animEffect>
                                    <p:set>
                                      <p:cBhvr>
                                        <p:cTn id="10"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484A9F6-2015-46F7-AC7C-F0DAED9AA693}"/>
              </a:ext>
            </a:extLst>
          </p:cNvPr>
          <p:cNvPicPr>
            <a:picLocks noChangeAspect="1"/>
          </p:cNvPicPr>
          <p:nvPr/>
        </p:nvPicPr>
        <p:blipFill>
          <a:blip r:embed="rId3"/>
          <a:stretch>
            <a:fillRect/>
          </a:stretch>
        </p:blipFill>
        <p:spPr>
          <a:xfrm>
            <a:off x="1242208" y="0"/>
            <a:ext cx="9707584" cy="6858000"/>
          </a:xfrm>
          <a:prstGeom prst="rect">
            <a:avLst/>
          </a:prstGeom>
        </p:spPr>
      </p:pic>
      <p:sp>
        <p:nvSpPr>
          <p:cNvPr id="5" name="Flowchart: Alternate Process 4">
            <a:extLst>
              <a:ext uri="{FF2B5EF4-FFF2-40B4-BE49-F238E27FC236}">
                <a16:creationId xmlns:a16="http://schemas.microsoft.com/office/drawing/2014/main" id="{A85986CE-BBFB-4479-9CC6-124A77576764}"/>
              </a:ext>
            </a:extLst>
          </p:cNvPr>
          <p:cNvSpPr/>
          <p:nvPr/>
        </p:nvSpPr>
        <p:spPr>
          <a:xfrm>
            <a:off x="1553737" y="3429000"/>
            <a:ext cx="9196039" cy="3429000"/>
          </a:xfrm>
          <a:prstGeom prst="flowChartAlternateProcess">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4293040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84596D9-4626-4780-90B8-ADD5D6C747E5}"/>
              </a:ext>
            </a:extLst>
          </p:cNvPr>
          <p:cNvPicPr>
            <a:picLocks noChangeAspect="1"/>
          </p:cNvPicPr>
          <p:nvPr/>
        </p:nvPicPr>
        <p:blipFill>
          <a:blip r:embed="rId3"/>
          <a:stretch>
            <a:fillRect/>
          </a:stretch>
        </p:blipFill>
        <p:spPr>
          <a:xfrm>
            <a:off x="1514475" y="1385887"/>
            <a:ext cx="9163050" cy="4086225"/>
          </a:xfrm>
          <a:prstGeom prst="rect">
            <a:avLst/>
          </a:prstGeom>
        </p:spPr>
      </p:pic>
      <p:sp>
        <p:nvSpPr>
          <p:cNvPr id="5" name="Flowchart: Alternate Process 4">
            <a:extLst>
              <a:ext uri="{FF2B5EF4-FFF2-40B4-BE49-F238E27FC236}">
                <a16:creationId xmlns:a16="http://schemas.microsoft.com/office/drawing/2014/main" id="{D1B9E606-A870-4096-A1DE-194ECFFF8C0D}"/>
              </a:ext>
            </a:extLst>
          </p:cNvPr>
          <p:cNvSpPr/>
          <p:nvPr/>
        </p:nvSpPr>
        <p:spPr>
          <a:xfrm>
            <a:off x="1514475" y="4215161"/>
            <a:ext cx="9196039" cy="959005"/>
          </a:xfrm>
          <a:prstGeom prst="flowChartAlternateProcess">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9823332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9618280-7490-4A07-8779-6519AF5440AD}"/>
              </a:ext>
            </a:extLst>
          </p:cNvPr>
          <p:cNvPicPr>
            <a:picLocks noChangeAspect="1"/>
          </p:cNvPicPr>
          <p:nvPr/>
        </p:nvPicPr>
        <p:blipFill>
          <a:blip r:embed="rId3"/>
          <a:stretch>
            <a:fillRect/>
          </a:stretch>
        </p:blipFill>
        <p:spPr>
          <a:xfrm>
            <a:off x="3244075" y="0"/>
            <a:ext cx="5703849" cy="6858000"/>
          </a:xfrm>
          <a:prstGeom prst="rect">
            <a:avLst/>
          </a:prstGeom>
        </p:spPr>
      </p:pic>
    </p:spTree>
    <p:extLst>
      <p:ext uri="{BB962C8B-B14F-4D97-AF65-F5344CB8AC3E}">
        <p14:creationId xmlns:p14="http://schemas.microsoft.com/office/powerpoint/2010/main" val="116139440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326879" y="4802900"/>
            <a:ext cx="6946925" cy="55399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000" b="0" i="0" u="none" strike="noStrike" kern="1200" cap="none" spc="0" normalizeH="0" baseline="0" noProof="0" dirty="0">
                <a:ln>
                  <a:noFill/>
                </a:ln>
                <a:solidFill>
                  <a:srgbClr val="00B0F0"/>
                </a:solidFill>
                <a:effectLst/>
                <a:uLnTx/>
                <a:uFillTx/>
                <a:latin typeface="Segoe UI Semibold" panose="020B0702040204020203" pitchFamily="34" charset="0"/>
                <a:ea typeface="+mn-ea"/>
                <a:cs typeface="Segoe UI Semibold" panose="020B0702040204020203" pitchFamily="34" charset="0"/>
              </a:rPr>
              <a:t>Consistency</a:t>
            </a:r>
            <a:endParaRPr kumimoji="0" lang="en-US" sz="3000" b="0" i="0" u="sng" strike="noStrike" kern="1200" cap="none" spc="0" normalizeH="0" baseline="0" noProof="0" dirty="0">
              <a:ln>
                <a:noFill/>
              </a:ln>
              <a:solidFill>
                <a:srgbClr val="00B0F0"/>
              </a:solidFill>
              <a:effectLst/>
              <a:uLnTx/>
              <a:uFillTx/>
              <a:latin typeface="Segoe UI Semibold" panose="020B0702040204020203" pitchFamily="34" charset="0"/>
              <a:ea typeface="+mn-ea"/>
              <a:cs typeface="Segoe UI Semibold" panose="020B0702040204020203" pitchFamily="34" charset="0"/>
            </a:endParaRPr>
          </a:p>
        </p:txBody>
      </p:sp>
      <p:pic>
        <p:nvPicPr>
          <p:cNvPr id="6" name="Picture 5"/>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593084" y="3597182"/>
            <a:ext cx="1759716" cy="1759716"/>
          </a:xfrm>
          <a:prstGeom prst="rect">
            <a:avLst/>
          </a:prstGeom>
        </p:spPr>
      </p:pic>
    </p:spTree>
    <p:extLst>
      <p:ext uri="{BB962C8B-B14F-4D97-AF65-F5344CB8AC3E}">
        <p14:creationId xmlns:p14="http://schemas.microsoft.com/office/powerpoint/2010/main" val="975861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BD5317A-FD1E-46C5-BD96-01B50BC7C9E2}"/>
              </a:ext>
            </a:extLst>
          </p:cNvPr>
          <p:cNvSpPr txBox="1"/>
          <p:nvPr/>
        </p:nvSpPr>
        <p:spPr>
          <a:xfrm>
            <a:off x="1358537" y="1253179"/>
            <a:ext cx="110818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(West US)</a:t>
            </a:r>
          </a:p>
        </p:txBody>
      </p:sp>
      <p:sp>
        <p:nvSpPr>
          <p:cNvPr id="4" name="TextBox 3">
            <a:extLst>
              <a:ext uri="{FF2B5EF4-FFF2-40B4-BE49-F238E27FC236}">
                <a16:creationId xmlns:a16="http://schemas.microsoft.com/office/drawing/2014/main" id="{73B3967E-D29B-415B-978B-8B74BFCF8AA1}"/>
              </a:ext>
            </a:extLst>
          </p:cNvPr>
          <p:cNvSpPr txBox="1"/>
          <p:nvPr/>
        </p:nvSpPr>
        <p:spPr>
          <a:xfrm>
            <a:off x="9791191" y="2110973"/>
            <a:ext cx="101502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(East US)</a:t>
            </a:r>
          </a:p>
        </p:txBody>
      </p:sp>
      <p:sp>
        <p:nvSpPr>
          <p:cNvPr id="5" name="TextBox 4">
            <a:extLst>
              <a:ext uri="{FF2B5EF4-FFF2-40B4-BE49-F238E27FC236}">
                <a16:creationId xmlns:a16="http://schemas.microsoft.com/office/drawing/2014/main" id="{83FDD259-980E-442A-B490-FBBCF64728C7}"/>
              </a:ext>
            </a:extLst>
          </p:cNvPr>
          <p:cNvSpPr txBox="1"/>
          <p:nvPr/>
        </p:nvSpPr>
        <p:spPr>
          <a:xfrm>
            <a:off x="9270054" y="4000733"/>
            <a:ext cx="159800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(North Europe)</a:t>
            </a:r>
          </a:p>
        </p:txBody>
      </p:sp>
      <p:pic>
        <p:nvPicPr>
          <p:cNvPr id="6" name="Picture 5">
            <a:extLst>
              <a:ext uri="{FF2B5EF4-FFF2-40B4-BE49-F238E27FC236}">
                <a16:creationId xmlns:a16="http://schemas.microsoft.com/office/drawing/2014/main" id="{A03C99C8-1361-4BD1-B3E2-82BCD76100CB}"/>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1818462" y="2009578"/>
            <a:ext cx="6583401" cy="4351642"/>
          </a:xfrm>
          <a:prstGeom prst="rect">
            <a:avLst/>
          </a:prstGeom>
          <a:solidFill>
            <a:schemeClr val="bg1"/>
          </a:solidFill>
        </p:spPr>
      </p:pic>
    </p:spTree>
    <p:extLst>
      <p:ext uri="{BB962C8B-B14F-4D97-AF65-F5344CB8AC3E}">
        <p14:creationId xmlns:p14="http://schemas.microsoft.com/office/powerpoint/2010/main" val="207061133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BD5317A-FD1E-46C5-BD96-01B50BC7C9E2}"/>
              </a:ext>
            </a:extLst>
          </p:cNvPr>
          <p:cNvSpPr txBox="1"/>
          <p:nvPr/>
        </p:nvSpPr>
        <p:spPr>
          <a:xfrm>
            <a:off x="1358537" y="1253179"/>
            <a:ext cx="104227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Value = 5</a:t>
            </a:r>
          </a:p>
        </p:txBody>
      </p:sp>
      <p:sp>
        <p:nvSpPr>
          <p:cNvPr id="4" name="TextBox 3">
            <a:extLst>
              <a:ext uri="{FF2B5EF4-FFF2-40B4-BE49-F238E27FC236}">
                <a16:creationId xmlns:a16="http://schemas.microsoft.com/office/drawing/2014/main" id="{73B3967E-D29B-415B-978B-8B74BFCF8AA1}"/>
              </a:ext>
            </a:extLst>
          </p:cNvPr>
          <p:cNvSpPr txBox="1"/>
          <p:nvPr/>
        </p:nvSpPr>
        <p:spPr>
          <a:xfrm>
            <a:off x="9791191" y="2110973"/>
            <a:ext cx="104227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Value = 5</a:t>
            </a:r>
          </a:p>
        </p:txBody>
      </p:sp>
      <p:sp>
        <p:nvSpPr>
          <p:cNvPr id="5" name="TextBox 4">
            <a:extLst>
              <a:ext uri="{FF2B5EF4-FFF2-40B4-BE49-F238E27FC236}">
                <a16:creationId xmlns:a16="http://schemas.microsoft.com/office/drawing/2014/main" id="{83FDD259-980E-442A-B490-FBBCF64728C7}"/>
              </a:ext>
            </a:extLst>
          </p:cNvPr>
          <p:cNvSpPr txBox="1"/>
          <p:nvPr/>
        </p:nvSpPr>
        <p:spPr>
          <a:xfrm>
            <a:off x="9270054" y="4000733"/>
            <a:ext cx="104227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Value = 5</a:t>
            </a:r>
          </a:p>
        </p:txBody>
      </p:sp>
      <mc:AlternateContent xmlns:mc="http://schemas.openxmlformats.org/markup-compatibility/2006" xmlns:p14="http://schemas.microsoft.com/office/powerpoint/2010/main">
        <mc:Choice Requires="p14">
          <p:contentPart p14:bwMode="auto" r:id="rId3">
            <p14:nvContentPartPr>
              <p14:cNvPr id="59" name="Ink 58">
                <a:extLst>
                  <a:ext uri="{FF2B5EF4-FFF2-40B4-BE49-F238E27FC236}">
                    <a16:creationId xmlns:a16="http://schemas.microsoft.com/office/drawing/2014/main" id="{E1B71502-D461-429E-ACD1-5F072ABE56C5}"/>
                  </a:ext>
                </a:extLst>
              </p14:cNvPr>
              <p14:cNvContentPartPr/>
              <p14:nvPr/>
            </p14:nvContentPartPr>
            <p14:xfrm>
              <a:off x="2113727" y="2213009"/>
              <a:ext cx="6480" cy="14400"/>
            </p14:xfrm>
          </p:contentPart>
        </mc:Choice>
        <mc:Fallback xmlns="">
          <p:pic>
            <p:nvPicPr>
              <p:cNvPr id="59" name="Ink 58">
                <a:extLst>
                  <a:ext uri="{FF2B5EF4-FFF2-40B4-BE49-F238E27FC236}">
                    <a16:creationId xmlns:a16="http://schemas.microsoft.com/office/drawing/2014/main" id="{E1B71502-D461-429E-ACD1-5F072ABE56C5}"/>
                  </a:ext>
                </a:extLst>
              </p:cNvPr>
              <p:cNvPicPr/>
              <p:nvPr/>
            </p:nvPicPr>
            <p:blipFill>
              <a:blip r:embed="rId5"/>
              <a:stretch>
                <a:fillRect/>
              </a:stretch>
            </p:blipFill>
            <p:spPr>
              <a:xfrm>
                <a:off x="2107967" y="2207249"/>
                <a:ext cx="18000" cy="25920"/>
              </a:xfrm>
              <a:prstGeom prst="rect">
                <a:avLst/>
              </a:prstGeom>
            </p:spPr>
          </p:pic>
        </mc:Fallback>
      </mc:AlternateContent>
      <p:pic>
        <p:nvPicPr>
          <p:cNvPr id="7" name="Picture 6">
            <a:extLst>
              <a:ext uri="{FF2B5EF4-FFF2-40B4-BE49-F238E27FC236}">
                <a16:creationId xmlns:a16="http://schemas.microsoft.com/office/drawing/2014/main" id="{FB779E6B-7E6B-49C1-9D38-4AD323315DCD}"/>
              </a:ext>
            </a:extLst>
          </p:cNvPr>
          <p:cNvPicPr/>
          <p:nvPr/>
        </p:nvPicPr>
        <p:blipFill>
          <a:blip r:embed="rId6" cstate="print">
            <a:extLst>
              <a:ext uri="{28A0092B-C50C-407E-A947-70E740481C1C}">
                <a14:useLocalDpi xmlns:a14="http://schemas.microsoft.com/office/drawing/2010/main" val="0"/>
              </a:ext>
            </a:extLst>
          </a:blip>
          <a:stretch>
            <a:fillRect/>
          </a:stretch>
        </p:blipFill>
        <p:spPr>
          <a:xfrm>
            <a:off x="2804300" y="1253179"/>
            <a:ext cx="6583401" cy="4351642"/>
          </a:xfrm>
          <a:prstGeom prst="rect">
            <a:avLst/>
          </a:prstGeom>
          <a:solidFill>
            <a:schemeClr val="bg1"/>
          </a:solidFill>
        </p:spPr>
      </p:pic>
    </p:spTree>
    <p:extLst>
      <p:ext uri="{BB962C8B-B14F-4D97-AF65-F5344CB8AC3E}">
        <p14:creationId xmlns:p14="http://schemas.microsoft.com/office/powerpoint/2010/main" val="218954273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6C70DC8-6433-436F-8D30-4B5556259FD8}"/>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2804300" y="1253179"/>
            <a:ext cx="6583401" cy="4351642"/>
          </a:xfrm>
          <a:prstGeom prst="rect">
            <a:avLst/>
          </a:prstGeom>
          <a:solidFill>
            <a:schemeClr val="bg1"/>
          </a:solidFill>
        </p:spPr>
      </p:pic>
      <p:sp>
        <p:nvSpPr>
          <p:cNvPr id="2" name="TextBox 1">
            <a:extLst>
              <a:ext uri="{FF2B5EF4-FFF2-40B4-BE49-F238E27FC236}">
                <a16:creationId xmlns:a16="http://schemas.microsoft.com/office/drawing/2014/main" id="{2BD5317A-FD1E-46C5-BD96-01B50BC7C9E2}"/>
              </a:ext>
            </a:extLst>
          </p:cNvPr>
          <p:cNvSpPr txBox="1"/>
          <p:nvPr/>
        </p:nvSpPr>
        <p:spPr>
          <a:xfrm>
            <a:off x="1358537" y="1253179"/>
            <a:ext cx="121219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Value = </a:t>
            </a:r>
            <a:r>
              <a:rPr kumimoji="0" lang="en-US" sz="1800" b="0" i="0" u="none" strike="sngStrike" kern="1200" cap="none" spc="0" normalizeH="0" baseline="0" noProof="0" dirty="0">
                <a:ln>
                  <a:noFill/>
                </a:ln>
                <a:solidFill>
                  <a:prstClr val="black"/>
                </a:solidFill>
                <a:effectLst/>
                <a:uLnTx/>
                <a:uFillTx/>
                <a:latin typeface="Calibri" panose="020F0502020204030204"/>
                <a:ea typeface="+mn-ea"/>
                <a:cs typeface="+mn-cs"/>
              </a:rPr>
              <a:t>5</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6</a:t>
            </a:r>
            <a:endParaRPr kumimoji="0" lang="en-US" sz="1800" b="0" i="0" u="none" strike="sng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73B3967E-D29B-415B-978B-8B74BFCF8AA1}"/>
              </a:ext>
            </a:extLst>
          </p:cNvPr>
          <p:cNvSpPr txBox="1"/>
          <p:nvPr/>
        </p:nvSpPr>
        <p:spPr>
          <a:xfrm>
            <a:off x="9791191" y="2110973"/>
            <a:ext cx="104227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Value = 5</a:t>
            </a:r>
          </a:p>
        </p:txBody>
      </p:sp>
      <p:sp>
        <p:nvSpPr>
          <p:cNvPr id="5" name="TextBox 4">
            <a:extLst>
              <a:ext uri="{FF2B5EF4-FFF2-40B4-BE49-F238E27FC236}">
                <a16:creationId xmlns:a16="http://schemas.microsoft.com/office/drawing/2014/main" id="{83FDD259-980E-442A-B490-FBBCF64728C7}"/>
              </a:ext>
            </a:extLst>
          </p:cNvPr>
          <p:cNvSpPr txBox="1"/>
          <p:nvPr/>
        </p:nvSpPr>
        <p:spPr>
          <a:xfrm>
            <a:off x="9270054" y="4000733"/>
            <a:ext cx="104227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Value = 5</a:t>
            </a:r>
          </a:p>
        </p:txBody>
      </p:sp>
      <p:cxnSp>
        <p:nvCxnSpPr>
          <p:cNvPr id="7" name="Straight Arrow Connector 6">
            <a:extLst>
              <a:ext uri="{FF2B5EF4-FFF2-40B4-BE49-F238E27FC236}">
                <a16:creationId xmlns:a16="http://schemas.microsoft.com/office/drawing/2014/main" id="{9F014A11-A323-4F29-919A-4E72C805900D}"/>
              </a:ext>
            </a:extLst>
          </p:cNvPr>
          <p:cNvCxnSpPr/>
          <p:nvPr/>
        </p:nvCxnSpPr>
        <p:spPr>
          <a:xfrm>
            <a:off x="1358537" y="2105763"/>
            <a:ext cx="167204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E1561DE-2939-4D85-80A5-C9B190FC94E6}"/>
              </a:ext>
            </a:extLst>
          </p:cNvPr>
          <p:cNvSpPr txBox="1"/>
          <p:nvPr/>
        </p:nvSpPr>
        <p:spPr>
          <a:xfrm>
            <a:off x="466914" y="2105763"/>
            <a:ext cx="149771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Update 5 =&gt; 6</a:t>
            </a:r>
          </a:p>
        </p:txBody>
      </p:sp>
    </p:spTree>
    <p:extLst>
      <p:ext uri="{BB962C8B-B14F-4D97-AF65-F5344CB8AC3E}">
        <p14:creationId xmlns:p14="http://schemas.microsoft.com/office/powerpoint/2010/main" val="374617426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6C70DC8-6433-436F-8D30-4B5556259FD8}"/>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2804300" y="1253179"/>
            <a:ext cx="6583401" cy="4351642"/>
          </a:xfrm>
          <a:prstGeom prst="rect">
            <a:avLst/>
          </a:prstGeom>
          <a:solidFill>
            <a:schemeClr val="bg1"/>
          </a:solidFill>
        </p:spPr>
      </p:pic>
      <p:sp>
        <p:nvSpPr>
          <p:cNvPr id="2" name="TextBox 1">
            <a:extLst>
              <a:ext uri="{FF2B5EF4-FFF2-40B4-BE49-F238E27FC236}">
                <a16:creationId xmlns:a16="http://schemas.microsoft.com/office/drawing/2014/main" id="{2BD5317A-FD1E-46C5-BD96-01B50BC7C9E2}"/>
              </a:ext>
            </a:extLst>
          </p:cNvPr>
          <p:cNvSpPr txBox="1"/>
          <p:nvPr/>
        </p:nvSpPr>
        <p:spPr>
          <a:xfrm>
            <a:off x="1358537" y="1253179"/>
            <a:ext cx="121219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Value = </a:t>
            </a:r>
            <a:r>
              <a:rPr kumimoji="0" lang="en-US" sz="1800" b="0" i="0" u="none" strike="sngStrike" kern="1200" cap="none" spc="0" normalizeH="0" baseline="0" noProof="0" dirty="0">
                <a:ln>
                  <a:noFill/>
                </a:ln>
                <a:solidFill>
                  <a:prstClr val="black"/>
                </a:solidFill>
                <a:effectLst/>
                <a:uLnTx/>
                <a:uFillTx/>
                <a:latin typeface="Calibri" panose="020F0502020204030204"/>
                <a:ea typeface="+mn-ea"/>
                <a:cs typeface="+mn-cs"/>
              </a:rPr>
              <a:t>5</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6</a:t>
            </a:r>
            <a:endParaRPr kumimoji="0" lang="en-US" sz="1800" b="0" i="0" u="none" strike="sng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73B3967E-D29B-415B-978B-8B74BFCF8AA1}"/>
              </a:ext>
            </a:extLst>
          </p:cNvPr>
          <p:cNvSpPr txBox="1"/>
          <p:nvPr/>
        </p:nvSpPr>
        <p:spPr>
          <a:xfrm>
            <a:off x="9791191" y="2110973"/>
            <a:ext cx="121219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Value = </a:t>
            </a:r>
            <a:r>
              <a:rPr kumimoji="0" lang="en-US" sz="1800" b="0" i="0" u="none" strike="sngStrike" kern="1200" cap="none" spc="0" normalizeH="0" baseline="0" noProof="0" dirty="0">
                <a:ln>
                  <a:noFill/>
                </a:ln>
                <a:solidFill>
                  <a:prstClr val="black"/>
                </a:solidFill>
                <a:effectLst/>
                <a:uLnTx/>
                <a:uFillTx/>
                <a:latin typeface="Calibri" panose="020F0502020204030204"/>
                <a:ea typeface="+mn-ea"/>
                <a:cs typeface="+mn-cs"/>
              </a:rPr>
              <a:t>5</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6</a:t>
            </a:r>
            <a:endParaRPr kumimoji="0" lang="en-US" sz="1800" b="0" i="0" u="none" strike="sng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83FDD259-980E-442A-B490-FBBCF64728C7}"/>
              </a:ext>
            </a:extLst>
          </p:cNvPr>
          <p:cNvSpPr txBox="1"/>
          <p:nvPr/>
        </p:nvSpPr>
        <p:spPr>
          <a:xfrm>
            <a:off x="9270054" y="4000733"/>
            <a:ext cx="104227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Value = 5</a:t>
            </a:r>
          </a:p>
        </p:txBody>
      </p:sp>
      <p:cxnSp>
        <p:nvCxnSpPr>
          <p:cNvPr id="7" name="Straight Arrow Connector 6">
            <a:extLst>
              <a:ext uri="{FF2B5EF4-FFF2-40B4-BE49-F238E27FC236}">
                <a16:creationId xmlns:a16="http://schemas.microsoft.com/office/drawing/2014/main" id="{9F014A11-A323-4F29-919A-4E72C805900D}"/>
              </a:ext>
            </a:extLst>
          </p:cNvPr>
          <p:cNvCxnSpPr/>
          <p:nvPr/>
        </p:nvCxnSpPr>
        <p:spPr>
          <a:xfrm>
            <a:off x="1358537" y="2105763"/>
            <a:ext cx="167204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E1561DE-2939-4D85-80A5-C9B190FC94E6}"/>
              </a:ext>
            </a:extLst>
          </p:cNvPr>
          <p:cNvSpPr txBox="1"/>
          <p:nvPr/>
        </p:nvSpPr>
        <p:spPr>
          <a:xfrm>
            <a:off x="466914" y="2105763"/>
            <a:ext cx="149771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Update 5 =&gt; 6</a:t>
            </a:r>
          </a:p>
        </p:txBody>
      </p:sp>
      <p:sp>
        <p:nvSpPr>
          <p:cNvPr id="12" name="Explosion: 8 Points 11">
            <a:extLst>
              <a:ext uri="{FF2B5EF4-FFF2-40B4-BE49-F238E27FC236}">
                <a16:creationId xmlns:a16="http://schemas.microsoft.com/office/drawing/2014/main" id="{A3C86116-30A3-4AFD-A58C-9033B93D1866}"/>
              </a:ext>
            </a:extLst>
          </p:cNvPr>
          <p:cNvSpPr/>
          <p:nvPr/>
        </p:nvSpPr>
        <p:spPr>
          <a:xfrm>
            <a:off x="4887333" y="2893422"/>
            <a:ext cx="860324" cy="535578"/>
          </a:xfrm>
          <a:prstGeom prst="irregularSeal1">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6" name="Straight Arrow Connector 15">
            <a:extLst>
              <a:ext uri="{FF2B5EF4-FFF2-40B4-BE49-F238E27FC236}">
                <a16:creationId xmlns:a16="http://schemas.microsoft.com/office/drawing/2014/main" id="{91D84938-3778-496B-B231-65280DB9BA1E}"/>
              </a:ext>
            </a:extLst>
          </p:cNvPr>
          <p:cNvCxnSpPr>
            <a:cxnSpLocks/>
          </p:cNvCxnSpPr>
          <p:nvPr/>
        </p:nvCxnSpPr>
        <p:spPr>
          <a:xfrm flipV="1">
            <a:off x="2194560" y="3429001"/>
            <a:ext cx="2692773" cy="217582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8E38C219-6B51-4831-92CF-DA3EB8733FAF}"/>
              </a:ext>
            </a:extLst>
          </p:cNvPr>
          <p:cNvSpPr txBox="1"/>
          <p:nvPr/>
        </p:nvSpPr>
        <p:spPr>
          <a:xfrm>
            <a:off x="114332" y="5661781"/>
            <a:ext cx="5379935"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What happens when a network partition is introduced?</a:t>
            </a:r>
          </a:p>
        </p:txBody>
      </p:sp>
    </p:spTree>
    <p:extLst>
      <p:ext uri="{BB962C8B-B14F-4D97-AF65-F5344CB8AC3E}">
        <p14:creationId xmlns:p14="http://schemas.microsoft.com/office/powerpoint/2010/main" val="227731946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6C70DC8-6433-436F-8D30-4B5556259FD8}"/>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2804300" y="1253179"/>
            <a:ext cx="6583401" cy="4351642"/>
          </a:xfrm>
          <a:prstGeom prst="rect">
            <a:avLst/>
          </a:prstGeom>
          <a:solidFill>
            <a:schemeClr val="bg1"/>
          </a:solidFill>
        </p:spPr>
      </p:pic>
      <p:sp>
        <p:nvSpPr>
          <p:cNvPr id="2" name="TextBox 1">
            <a:extLst>
              <a:ext uri="{FF2B5EF4-FFF2-40B4-BE49-F238E27FC236}">
                <a16:creationId xmlns:a16="http://schemas.microsoft.com/office/drawing/2014/main" id="{2BD5317A-FD1E-46C5-BD96-01B50BC7C9E2}"/>
              </a:ext>
            </a:extLst>
          </p:cNvPr>
          <p:cNvSpPr txBox="1"/>
          <p:nvPr/>
        </p:nvSpPr>
        <p:spPr>
          <a:xfrm>
            <a:off x="1358537" y="1253179"/>
            <a:ext cx="121219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Value = </a:t>
            </a:r>
            <a:r>
              <a:rPr kumimoji="0" lang="en-US" sz="1800" b="0" i="0" u="none" strike="sngStrike" kern="1200" cap="none" spc="0" normalizeH="0" baseline="0" noProof="0" dirty="0">
                <a:ln>
                  <a:noFill/>
                </a:ln>
                <a:solidFill>
                  <a:prstClr val="black"/>
                </a:solidFill>
                <a:effectLst/>
                <a:uLnTx/>
                <a:uFillTx/>
                <a:latin typeface="Calibri" panose="020F0502020204030204"/>
                <a:ea typeface="+mn-ea"/>
                <a:cs typeface="+mn-cs"/>
              </a:rPr>
              <a:t>5</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6</a:t>
            </a:r>
            <a:endParaRPr kumimoji="0" lang="en-US" sz="1800" b="0" i="0" u="none" strike="sng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73B3967E-D29B-415B-978B-8B74BFCF8AA1}"/>
              </a:ext>
            </a:extLst>
          </p:cNvPr>
          <p:cNvSpPr txBox="1"/>
          <p:nvPr/>
        </p:nvSpPr>
        <p:spPr>
          <a:xfrm>
            <a:off x="9791191" y="2110973"/>
            <a:ext cx="121219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Value = </a:t>
            </a:r>
            <a:r>
              <a:rPr kumimoji="0" lang="en-US" sz="1800" b="0" i="0" u="none" strike="sngStrike" kern="1200" cap="none" spc="0" normalizeH="0" baseline="0" noProof="0" dirty="0">
                <a:ln>
                  <a:noFill/>
                </a:ln>
                <a:solidFill>
                  <a:prstClr val="black"/>
                </a:solidFill>
                <a:effectLst/>
                <a:uLnTx/>
                <a:uFillTx/>
                <a:latin typeface="Calibri" panose="020F0502020204030204"/>
                <a:ea typeface="+mn-ea"/>
                <a:cs typeface="+mn-cs"/>
              </a:rPr>
              <a:t>5</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6</a:t>
            </a:r>
            <a:endParaRPr kumimoji="0" lang="en-US" sz="1800" b="0" i="0" u="none" strike="sng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83FDD259-980E-442A-B490-FBBCF64728C7}"/>
              </a:ext>
            </a:extLst>
          </p:cNvPr>
          <p:cNvSpPr txBox="1"/>
          <p:nvPr/>
        </p:nvSpPr>
        <p:spPr>
          <a:xfrm>
            <a:off x="9270054" y="4000733"/>
            <a:ext cx="104227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Value = 5</a:t>
            </a:r>
          </a:p>
        </p:txBody>
      </p:sp>
      <p:cxnSp>
        <p:nvCxnSpPr>
          <p:cNvPr id="7" name="Straight Arrow Connector 6">
            <a:extLst>
              <a:ext uri="{FF2B5EF4-FFF2-40B4-BE49-F238E27FC236}">
                <a16:creationId xmlns:a16="http://schemas.microsoft.com/office/drawing/2014/main" id="{9F014A11-A323-4F29-919A-4E72C805900D}"/>
              </a:ext>
            </a:extLst>
          </p:cNvPr>
          <p:cNvCxnSpPr/>
          <p:nvPr/>
        </p:nvCxnSpPr>
        <p:spPr>
          <a:xfrm>
            <a:off x="1358537" y="2105763"/>
            <a:ext cx="167204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E1561DE-2939-4D85-80A5-C9B190FC94E6}"/>
              </a:ext>
            </a:extLst>
          </p:cNvPr>
          <p:cNvSpPr txBox="1"/>
          <p:nvPr/>
        </p:nvSpPr>
        <p:spPr>
          <a:xfrm>
            <a:off x="466914" y="2105763"/>
            <a:ext cx="149771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Update 5 =&gt; 6</a:t>
            </a:r>
          </a:p>
        </p:txBody>
      </p:sp>
      <p:cxnSp>
        <p:nvCxnSpPr>
          <p:cNvPr id="11" name="Straight Arrow Connector 10">
            <a:extLst>
              <a:ext uri="{FF2B5EF4-FFF2-40B4-BE49-F238E27FC236}">
                <a16:creationId xmlns:a16="http://schemas.microsoft.com/office/drawing/2014/main" id="{DB19AFCC-E421-4A10-A862-576D0EE8476A}"/>
              </a:ext>
            </a:extLst>
          </p:cNvPr>
          <p:cNvCxnSpPr>
            <a:cxnSpLocks/>
          </p:cNvCxnSpPr>
          <p:nvPr/>
        </p:nvCxnSpPr>
        <p:spPr>
          <a:xfrm flipH="1" flipV="1">
            <a:off x="7589527" y="4480562"/>
            <a:ext cx="222062" cy="112425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68F72DDD-57F7-471E-938E-6AD032CF722C}"/>
              </a:ext>
            </a:extLst>
          </p:cNvPr>
          <p:cNvSpPr txBox="1"/>
          <p:nvPr/>
        </p:nvSpPr>
        <p:spPr>
          <a:xfrm>
            <a:off x="4033350" y="5561429"/>
            <a:ext cx="7556492" cy="92333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Reader: What is the value?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Should it see 5? (prioritize availability)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Or does the system go offline until network is restored? (prioritize consistency)</a:t>
            </a:r>
          </a:p>
        </p:txBody>
      </p:sp>
      <p:sp>
        <p:nvSpPr>
          <p:cNvPr id="12" name="Explosion: 8 Points 11">
            <a:extLst>
              <a:ext uri="{FF2B5EF4-FFF2-40B4-BE49-F238E27FC236}">
                <a16:creationId xmlns:a16="http://schemas.microsoft.com/office/drawing/2014/main" id="{A3C86116-30A3-4AFD-A58C-9033B93D1866}"/>
              </a:ext>
            </a:extLst>
          </p:cNvPr>
          <p:cNvSpPr/>
          <p:nvPr/>
        </p:nvSpPr>
        <p:spPr>
          <a:xfrm>
            <a:off x="4887333" y="2893422"/>
            <a:ext cx="860324" cy="535578"/>
          </a:xfrm>
          <a:prstGeom prst="irregularSeal1">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6" name="Straight Arrow Connector 15">
            <a:extLst>
              <a:ext uri="{FF2B5EF4-FFF2-40B4-BE49-F238E27FC236}">
                <a16:creationId xmlns:a16="http://schemas.microsoft.com/office/drawing/2014/main" id="{91D84938-3778-496B-B231-65280DB9BA1E}"/>
              </a:ext>
            </a:extLst>
          </p:cNvPr>
          <p:cNvCxnSpPr>
            <a:cxnSpLocks/>
          </p:cNvCxnSpPr>
          <p:nvPr/>
        </p:nvCxnSpPr>
        <p:spPr>
          <a:xfrm flipV="1">
            <a:off x="2194560" y="3429001"/>
            <a:ext cx="2692773" cy="217582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8E38C219-6B51-4831-92CF-DA3EB8733FAF}"/>
              </a:ext>
            </a:extLst>
          </p:cNvPr>
          <p:cNvSpPr txBox="1"/>
          <p:nvPr/>
        </p:nvSpPr>
        <p:spPr>
          <a:xfrm>
            <a:off x="114332" y="5661781"/>
            <a:ext cx="5379935"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What happens when a network partition is introduced?</a:t>
            </a:r>
          </a:p>
        </p:txBody>
      </p:sp>
    </p:spTree>
    <p:extLst>
      <p:ext uri="{BB962C8B-B14F-4D97-AF65-F5344CB8AC3E}">
        <p14:creationId xmlns:p14="http://schemas.microsoft.com/office/powerpoint/2010/main" val="345492829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6C70DC8-6433-436F-8D30-4B5556259FD8}"/>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2804300" y="1253179"/>
            <a:ext cx="6583401" cy="4351642"/>
          </a:xfrm>
          <a:prstGeom prst="rect">
            <a:avLst/>
          </a:prstGeom>
          <a:solidFill>
            <a:schemeClr val="bg1"/>
          </a:solidFill>
        </p:spPr>
      </p:pic>
      <p:sp>
        <p:nvSpPr>
          <p:cNvPr id="12" name="Explosion: 8 Points 11">
            <a:extLst>
              <a:ext uri="{FF2B5EF4-FFF2-40B4-BE49-F238E27FC236}">
                <a16:creationId xmlns:a16="http://schemas.microsoft.com/office/drawing/2014/main" id="{A3C86116-30A3-4AFD-A58C-9033B93D1866}"/>
              </a:ext>
            </a:extLst>
          </p:cNvPr>
          <p:cNvSpPr/>
          <p:nvPr/>
        </p:nvSpPr>
        <p:spPr>
          <a:xfrm>
            <a:off x="4887333" y="2893422"/>
            <a:ext cx="860324" cy="535578"/>
          </a:xfrm>
          <a:prstGeom prst="irregularSeal1">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47FC7F2D-E916-49F2-B427-537DCAE70A09}"/>
              </a:ext>
            </a:extLst>
          </p:cNvPr>
          <p:cNvSpPr txBox="1"/>
          <p:nvPr/>
        </p:nvSpPr>
        <p:spPr>
          <a:xfrm>
            <a:off x="3071132" y="5605676"/>
            <a:ext cx="7239918"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Brewer’s CAP Theorem</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impossible for distributed data store to simultaneously provide more than 2 out of the following 3 guarantees: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Consistency, Availability, Partition Tolerance</a:t>
            </a:r>
          </a:p>
        </p:txBody>
      </p:sp>
    </p:spTree>
    <p:extLst>
      <p:ext uri="{BB962C8B-B14F-4D97-AF65-F5344CB8AC3E}">
        <p14:creationId xmlns:p14="http://schemas.microsoft.com/office/powerpoint/2010/main" val="3568418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p:cNvCxnSpPr/>
          <p:nvPr/>
        </p:nvCxnSpPr>
        <p:spPr>
          <a:xfrm>
            <a:off x="5565087" y="1587500"/>
            <a:ext cx="0" cy="3493350"/>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5711515" y="1587500"/>
            <a:ext cx="428045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7030A0"/>
                </a:solidFill>
                <a:effectLst/>
                <a:uLnTx/>
                <a:uFillTx/>
                <a:latin typeface="Segoe UI Light" panose="020B0502040204020203" pitchFamily="34" charset="0"/>
                <a:ea typeface="+mn-ea"/>
                <a:cs typeface="Segoe UI Light" panose="020B0502040204020203" pitchFamily="34" charset="0"/>
              </a:rPr>
              <a:t>Schema-agnostic, automatic indexing</a:t>
            </a:r>
          </a:p>
        </p:txBody>
      </p:sp>
      <p:sp>
        <p:nvSpPr>
          <p:cNvPr id="4" name="TextBox 3"/>
          <p:cNvSpPr txBox="1"/>
          <p:nvPr/>
        </p:nvSpPr>
        <p:spPr>
          <a:xfrm>
            <a:off x="5711515" y="2050410"/>
            <a:ext cx="6050994" cy="230832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rPr>
              <a:t>At global scale, schema/index management is painful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rPr>
              <a:t>Automatic and synchronous indexing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rPr>
              <a:t>Hash, range, and geospatial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rPr>
              <a:t>Works across every data model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rPr>
              <a:t>Highly write-optimized database engine</a:t>
            </a:r>
          </a:p>
        </p:txBody>
      </p:sp>
      <p:grpSp>
        <p:nvGrpSpPr>
          <p:cNvPr id="75" name="Group 74"/>
          <p:cNvGrpSpPr/>
          <p:nvPr/>
        </p:nvGrpSpPr>
        <p:grpSpPr>
          <a:xfrm>
            <a:off x="742176" y="1431056"/>
            <a:ext cx="4092248" cy="3598678"/>
            <a:chOff x="561760" y="2238844"/>
            <a:chExt cx="4092248" cy="3598678"/>
          </a:xfrm>
        </p:grpSpPr>
        <p:sp>
          <p:nvSpPr>
            <p:cNvPr id="5" name="Rectangle 4"/>
            <p:cNvSpPr/>
            <p:nvPr/>
          </p:nvSpPr>
          <p:spPr>
            <a:xfrm>
              <a:off x="1837001" y="2238844"/>
              <a:ext cx="225525" cy="143516"/>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Rectangle 6"/>
            <p:cNvSpPr/>
            <p:nvPr/>
          </p:nvSpPr>
          <p:spPr>
            <a:xfrm>
              <a:off x="1012810" y="2657089"/>
              <a:ext cx="225525" cy="143516"/>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Rectangle 7"/>
            <p:cNvSpPr/>
            <p:nvPr/>
          </p:nvSpPr>
          <p:spPr>
            <a:xfrm>
              <a:off x="1837000" y="2657089"/>
              <a:ext cx="225525" cy="143516"/>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Rectangle 8"/>
            <p:cNvSpPr/>
            <p:nvPr/>
          </p:nvSpPr>
          <p:spPr>
            <a:xfrm>
              <a:off x="2719946" y="2657089"/>
              <a:ext cx="225525" cy="143516"/>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Rectangle 9"/>
            <p:cNvSpPr/>
            <p:nvPr/>
          </p:nvSpPr>
          <p:spPr>
            <a:xfrm>
              <a:off x="787285" y="3050732"/>
              <a:ext cx="225525" cy="143516"/>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 name="Rectangle 10"/>
            <p:cNvSpPr/>
            <p:nvPr/>
          </p:nvSpPr>
          <p:spPr>
            <a:xfrm>
              <a:off x="1178761" y="3050732"/>
              <a:ext cx="225525" cy="143516"/>
            </a:xfrm>
            <a:prstGeom prst="rect">
              <a:avLst/>
            </a:prstGeom>
            <a:noFill/>
            <a:ln>
              <a:solidFill>
                <a:srgbClr val="0B817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Rectangle 11"/>
            <p:cNvSpPr/>
            <p:nvPr/>
          </p:nvSpPr>
          <p:spPr>
            <a:xfrm>
              <a:off x="1570237" y="3050732"/>
              <a:ext cx="225525" cy="143516"/>
            </a:xfrm>
            <a:prstGeom prst="rect">
              <a:avLst/>
            </a:prstGeom>
            <a:noFill/>
            <a:ln>
              <a:solidFill>
                <a:srgbClr val="0B817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Rectangle 12"/>
            <p:cNvSpPr/>
            <p:nvPr/>
          </p:nvSpPr>
          <p:spPr>
            <a:xfrm>
              <a:off x="2035406" y="3050732"/>
              <a:ext cx="225525" cy="143516"/>
            </a:xfrm>
            <a:prstGeom prst="rect">
              <a:avLst/>
            </a:prstGeom>
            <a:noFill/>
            <a:ln>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4" name="Rectangle 13"/>
            <p:cNvSpPr/>
            <p:nvPr/>
          </p:nvSpPr>
          <p:spPr>
            <a:xfrm>
              <a:off x="2494421" y="3050732"/>
              <a:ext cx="225525" cy="143516"/>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Rectangle 14"/>
            <p:cNvSpPr/>
            <p:nvPr/>
          </p:nvSpPr>
          <p:spPr>
            <a:xfrm>
              <a:off x="2945471" y="3050732"/>
              <a:ext cx="225525" cy="143516"/>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Rectangle 15"/>
            <p:cNvSpPr/>
            <p:nvPr/>
          </p:nvSpPr>
          <p:spPr>
            <a:xfrm>
              <a:off x="561760" y="3509983"/>
              <a:ext cx="225525" cy="143516"/>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7" name="Rectangle 16"/>
            <p:cNvSpPr/>
            <p:nvPr/>
          </p:nvSpPr>
          <p:spPr>
            <a:xfrm>
              <a:off x="1139691" y="3509983"/>
              <a:ext cx="225525" cy="143516"/>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Rectangle 17"/>
            <p:cNvSpPr/>
            <p:nvPr/>
          </p:nvSpPr>
          <p:spPr>
            <a:xfrm>
              <a:off x="561760" y="3969234"/>
              <a:ext cx="225525" cy="143516"/>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Rectangle 18"/>
            <p:cNvSpPr/>
            <p:nvPr/>
          </p:nvSpPr>
          <p:spPr>
            <a:xfrm>
              <a:off x="939117" y="3969234"/>
              <a:ext cx="225525" cy="143516"/>
            </a:xfrm>
            <a:prstGeom prst="rect">
              <a:avLst/>
            </a:prstGeom>
            <a:noFill/>
            <a:ln>
              <a:solidFill>
                <a:srgbClr val="0B817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 name="Rectangle 19"/>
            <p:cNvSpPr/>
            <p:nvPr/>
          </p:nvSpPr>
          <p:spPr>
            <a:xfrm>
              <a:off x="1311069" y="3969234"/>
              <a:ext cx="225525" cy="143516"/>
            </a:xfrm>
            <a:prstGeom prst="rect">
              <a:avLst/>
            </a:prstGeom>
            <a:noFill/>
            <a:ln>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21" name="Straight Arrow Connector 20"/>
            <p:cNvCxnSpPr>
              <a:stCxn id="5" idx="2"/>
              <a:endCxn id="8" idx="0"/>
            </p:cNvCxnSpPr>
            <p:nvPr/>
          </p:nvCxnSpPr>
          <p:spPr>
            <a:xfrm flipH="1">
              <a:off x="1949763" y="2382360"/>
              <a:ext cx="1" cy="274729"/>
            </a:xfrm>
            <a:prstGeom prst="straightConnector1">
              <a:avLst/>
            </a:prstGeom>
            <a:ln w="9525">
              <a:solidFill>
                <a:srgbClr val="0B817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5" idx="2"/>
              <a:endCxn id="9" idx="0"/>
            </p:cNvCxnSpPr>
            <p:nvPr/>
          </p:nvCxnSpPr>
          <p:spPr>
            <a:xfrm>
              <a:off x="1949764" y="2382360"/>
              <a:ext cx="882945" cy="274729"/>
            </a:xfrm>
            <a:prstGeom prst="straightConnector1">
              <a:avLst/>
            </a:prstGeom>
            <a:ln w="9525">
              <a:solidFill>
                <a:srgbClr val="0B817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stCxn id="5" idx="2"/>
              <a:endCxn id="7" idx="0"/>
            </p:cNvCxnSpPr>
            <p:nvPr/>
          </p:nvCxnSpPr>
          <p:spPr>
            <a:xfrm flipH="1">
              <a:off x="1125573" y="2382360"/>
              <a:ext cx="824191" cy="274729"/>
            </a:xfrm>
            <a:prstGeom prst="straightConnector1">
              <a:avLst/>
            </a:prstGeom>
            <a:ln w="9525">
              <a:solidFill>
                <a:srgbClr val="0B817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stCxn id="7" idx="2"/>
            </p:cNvCxnSpPr>
            <p:nvPr/>
          </p:nvCxnSpPr>
          <p:spPr>
            <a:xfrm flipH="1">
              <a:off x="888187" y="2800605"/>
              <a:ext cx="237386" cy="268577"/>
            </a:xfrm>
            <a:prstGeom prst="straightConnector1">
              <a:avLst/>
            </a:prstGeom>
            <a:ln w="9525">
              <a:solidFill>
                <a:srgbClr val="0B817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stCxn id="7" idx="2"/>
              <a:endCxn id="11" idx="0"/>
            </p:cNvCxnSpPr>
            <p:nvPr/>
          </p:nvCxnSpPr>
          <p:spPr>
            <a:xfrm>
              <a:off x="1125573" y="2800605"/>
              <a:ext cx="165951" cy="250127"/>
            </a:xfrm>
            <a:prstGeom prst="straightConnector1">
              <a:avLst/>
            </a:prstGeom>
            <a:ln w="9525">
              <a:solidFill>
                <a:srgbClr val="0B817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flipH="1">
              <a:off x="2573519" y="2799577"/>
              <a:ext cx="237386" cy="268577"/>
            </a:xfrm>
            <a:prstGeom prst="straightConnector1">
              <a:avLst/>
            </a:prstGeom>
            <a:ln w="9525">
              <a:solidFill>
                <a:srgbClr val="0B817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endCxn id="15" idx="0"/>
            </p:cNvCxnSpPr>
            <p:nvPr/>
          </p:nvCxnSpPr>
          <p:spPr>
            <a:xfrm>
              <a:off x="2826856" y="2799576"/>
              <a:ext cx="231378" cy="251156"/>
            </a:xfrm>
            <a:prstGeom prst="straightConnector1">
              <a:avLst/>
            </a:prstGeom>
            <a:ln w="9525">
              <a:solidFill>
                <a:srgbClr val="0B817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a:stCxn id="8" idx="2"/>
              <a:endCxn id="12" idx="0"/>
            </p:cNvCxnSpPr>
            <p:nvPr/>
          </p:nvCxnSpPr>
          <p:spPr>
            <a:xfrm flipH="1">
              <a:off x="1683000" y="2800605"/>
              <a:ext cx="266763" cy="250127"/>
            </a:xfrm>
            <a:prstGeom prst="straightConnector1">
              <a:avLst/>
            </a:prstGeom>
            <a:ln w="9525">
              <a:solidFill>
                <a:srgbClr val="0B817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a:endCxn id="13" idx="0"/>
            </p:cNvCxnSpPr>
            <p:nvPr/>
          </p:nvCxnSpPr>
          <p:spPr>
            <a:xfrm>
              <a:off x="1948945" y="2800605"/>
              <a:ext cx="199224" cy="250127"/>
            </a:xfrm>
            <a:prstGeom prst="straightConnector1">
              <a:avLst/>
            </a:prstGeom>
            <a:ln w="9525">
              <a:solidFill>
                <a:srgbClr val="0B817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stCxn id="10" idx="2"/>
              <a:endCxn id="16" idx="0"/>
            </p:cNvCxnSpPr>
            <p:nvPr/>
          </p:nvCxnSpPr>
          <p:spPr>
            <a:xfrm flipH="1">
              <a:off x="674523" y="3194248"/>
              <a:ext cx="225525" cy="315735"/>
            </a:xfrm>
            <a:prstGeom prst="straightConnector1">
              <a:avLst/>
            </a:prstGeom>
            <a:ln w="9525">
              <a:solidFill>
                <a:srgbClr val="0B817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a:stCxn id="10" idx="2"/>
              <a:endCxn id="17" idx="0"/>
            </p:cNvCxnSpPr>
            <p:nvPr/>
          </p:nvCxnSpPr>
          <p:spPr>
            <a:xfrm>
              <a:off x="900048" y="3194248"/>
              <a:ext cx="352406" cy="315735"/>
            </a:xfrm>
            <a:prstGeom prst="straightConnector1">
              <a:avLst/>
            </a:prstGeom>
            <a:ln w="9525">
              <a:solidFill>
                <a:srgbClr val="0B817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a:stCxn id="16" idx="2"/>
              <a:endCxn id="18" idx="0"/>
            </p:cNvCxnSpPr>
            <p:nvPr/>
          </p:nvCxnSpPr>
          <p:spPr>
            <a:xfrm>
              <a:off x="674523" y="3653499"/>
              <a:ext cx="0" cy="315735"/>
            </a:xfrm>
            <a:prstGeom prst="straightConnector1">
              <a:avLst/>
            </a:prstGeom>
            <a:ln w="9525">
              <a:solidFill>
                <a:srgbClr val="0B817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a:stCxn id="17" idx="2"/>
            </p:cNvCxnSpPr>
            <p:nvPr/>
          </p:nvCxnSpPr>
          <p:spPr>
            <a:xfrm flipH="1">
              <a:off x="1032355" y="3653499"/>
              <a:ext cx="220099" cy="315734"/>
            </a:xfrm>
            <a:prstGeom prst="straightConnector1">
              <a:avLst/>
            </a:prstGeom>
            <a:ln w="9525">
              <a:solidFill>
                <a:srgbClr val="0B817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a:stCxn id="17" idx="2"/>
              <a:endCxn id="20" idx="0"/>
            </p:cNvCxnSpPr>
            <p:nvPr/>
          </p:nvCxnSpPr>
          <p:spPr>
            <a:xfrm>
              <a:off x="1252454" y="3653499"/>
              <a:ext cx="171378" cy="315735"/>
            </a:xfrm>
            <a:prstGeom prst="straightConnector1">
              <a:avLst/>
            </a:prstGeom>
            <a:ln w="9525">
              <a:solidFill>
                <a:srgbClr val="0B817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59" name="Rectangle 58"/>
            <p:cNvSpPr/>
            <p:nvPr/>
          </p:nvSpPr>
          <p:spPr>
            <a:xfrm>
              <a:off x="2278473" y="3450793"/>
              <a:ext cx="225525" cy="143516"/>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0" name="Rectangle 59"/>
            <p:cNvSpPr/>
            <p:nvPr/>
          </p:nvSpPr>
          <p:spPr>
            <a:xfrm>
              <a:off x="2705721" y="3450793"/>
              <a:ext cx="225525" cy="143516"/>
            </a:xfrm>
            <a:prstGeom prst="rect">
              <a:avLst/>
            </a:prstGeom>
            <a:noFill/>
            <a:ln>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61" name="Straight Arrow Connector 60"/>
            <p:cNvCxnSpPr/>
            <p:nvPr/>
          </p:nvCxnSpPr>
          <p:spPr>
            <a:xfrm>
              <a:off x="2611681" y="3194248"/>
              <a:ext cx="199224" cy="250127"/>
            </a:xfrm>
            <a:prstGeom prst="straightConnector1">
              <a:avLst/>
            </a:prstGeom>
            <a:ln w="9525">
              <a:solidFill>
                <a:srgbClr val="0B817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a:stCxn id="14" idx="2"/>
            </p:cNvCxnSpPr>
            <p:nvPr/>
          </p:nvCxnSpPr>
          <p:spPr>
            <a:xfrm flipH="1">
              <a:off x="2411208" y="3194248"/>
              <a:ext cx="195976" cy="272945"/>
            </a:xfrm>
            <a:prstGeom prst="straightConnector1">
              <a:avLst/>
            </a:prstGeom>
            <a:ln w="9525">
              <a:solidFill>
                <a:srgbClr val="0B817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64" name="Rectangle 63"/>
            <p:cNvSpPr/>
            <p:nvPr/>
          </p:nvSpPr>
          <p:spPr>
            <a:xfrm>
              <a:off x="2705721" y="3827547"/>
              <a:ext cx="225525" cy="143516"/>
            </a:xfrm>
            <a:prstGeom prst="rect">
              <a:avLst/>
            </a:prstGeom>
            <a:noFill/>
            <a:ln>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5" name="Rectangle 64"/>
            <p:cNvSpPr/>
            <p:nvPr/>
          </p:nvSpPr>
          <p:spPr>
            <a:xfrm>
              <a:off x="2705721" y="4172739"/>
              <a:ext cx="225525" cy="143516"/>
            </a:xfrm>
            <a:prstGeom prst="rect">
              <a:avLst/>
            </a:prstGeom>
            <a:noFill/>
            <a:ln>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66" name="Straight Arrow Connector 65"/>
            <p:cNvCxnSpPr>
              <a:stCxn id="60" idx="2"/>
              <a:endCxn id="64" idx="0"/>
            </p:cNvCxnSpPr>
            <p:nvPr/>
          </p:nvCxnSpPr>
          <p:spPr>
            <a:xfrm>
              <a:off x="2818484" y="3594309"/>
              <a:ext cx="0" cy="233238"/>
            </a:xfrm>
            <a:prstGeom prst="straightConnector1">
              <a:avLst/>
            </a:prstGeom>
            <a:ln w="9525">
              <a:solidFill>
                <a:srgbClr val="0B817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p:nvPr/>
          </p:nvCxnSpPr>
          <p:spPr>
            <a:xfrm>
              <a:off x="2818484" y="3969233"/>
              <a:ext cx="0" cy="233238"/>
            </a:xfrm>
            <a:prstGeom prst="straightConnector1">
              <a:avLst/>
            </a:prstGeom>
            <a:ln w="9525">
              <a:solidFill>
                <a:srgbClr val="0B817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0" name="Rectangle 69"/>
            <p:cNvSpPr/>
            <p:nvPr/>
          </p:nvSpPr>
          <p:spPr>
            <a:xfrm>
              <a:off x="3068613" y="3450793"/>
              <a:ext cx="225525" cy="143516"/>
            </a:xfrm>
            <a:prstGeom prst="rect">
              <a:avLst/>
            </a:prstGeom>
            <a:noFill/>
            <a:ln>
              <a:solidFill>
                <a:srgbClr val="0B817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1" name="Rectangle 70"/>
            <p:cNvSpPr/>
            <p:nvPr/>
          </p:nvSpPr>
          <p:spPr>
            <a:xfrm>
              <a:off x="3533782" y="3450793"/>
              <a:ext cx="225525" cy="143516"/>
            </a:xfrm>
            <a:prstGeom prst="rect">
              <a:avLst/>
            </a:prstGeom>
            <a:noFill/>
            <a:ln>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72" name="Straight Arrow Connector 71"/>
            <p:cNvCxnSpPr>
              <a:endCxn id="70" idx="0"/>
            </p:cNvCxnSpPr>
            <p:nvPr/>
          </p:nvCxnSpPr>
          <p:spPr>
            <a:xfrm>
              <a:off x="3089619" y="3196431"/>
              <a:ext cx="91757" cy="254362"/>
            </a:xfrm>
            <a:prstGeom prst="straightConnector1">
              <a:avLst/>
            </a:prstGeom>
            <a:ln w="9525">
              <a:solidFill>
                <a:srgbClr val="0B817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a:stCxn id="15" idx="2"/>
            </p:cNvCxnSpPr>
            <p:nvPr/>
          </p:nvCxnSpPr>
          <p:spPr>
            <a:xfrm>
              <a:off x="3058234" y="3194248"/>
              <a:ext cx="601750" cy="263653"/>
            </a:xfrm>
            <a:prstGeom prst="straightConnector1">
              <a:avLst/>
            </a:prstGeom>
            <a:ln w="9525">
              <a:solidFill>
                <a:srgbClr val="0B817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9" name="Rectangle 78"/>
            <p:cNvSpPr/>
            <p:nvPr/>
          </p:nvSpPr>
          <p:spPr>
            <a:xfrm>
              <a:off x="2257890" y="4752419"/>
              <a:ext cx="914400" cy="213223"/>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0" name="Rectangle 79"/>
            <p:cNvSpPr/>
            <p:nvPr/>
          </p:nvSpPr>
          <p:spPr>
            <a:xfrm>
              <a:off x="3273595" y="4752419"/>
              <a:ext cx="1380413" cy="213223"/>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1" name="Rectangle 80"/>
            <p:cNvSpPr/>
            <p:nvPr/>
          </p:nvSpPr>
          <p:spPr>
            <a:xfrm>
              <a:off x="2257890" y="5055852"/>
              <a:ext cx="914400" cy="213223"/>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2" name="Rectangle 81"/>
            <p:cNvSpPr/>
            <p:nvPr/>
          </p:nvSpPr>
          <p:spPr>
            <a:xfrm>
              <a:off x="3273595" y="5055852"/>
              <a:ext cx="1380413" cy="213223"/>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3" name="Rectangle 82"/>
            <p:cNvSpPr/>
            <p:nvPr/>
          </p:nvSpPr>
          <p:spPr>
            <a:xfrm>
              <a:off x="2257890" y="5344714"/>
              <a:ext cx="914400" cy="213223"/>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4" name="Rectangle 83"/>
            <p:cNvSpPr/>
            <p:nvPr/>
          </p:nvSpPr>
          <p:spPr>
            <a:xfrm>
              <a:off x="3273595" y="5344714"/>
              <a:ext cx="1380413" cy="213223"/>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5" name="Rectangle 84"/>
            <p:cNvSpPr/>
            <p:nvPr/>
          </p:nvSpPr>
          <p:spPr>
            <a:xfrm>
              <a:off x="2257890" y="5624299"/>
              <a:ext cx="914400" cy="213223"/>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6" name="Rectangle 85"/>
            <p:cNvSpPr/>
            <p:nvPr/>
          </p:nvSpPr>
          <p:spPr>
            <a:xfrm>
              <a:off x="3273595" y="5624299"/>
              <a:ext cx="1380413" cy="213223"/>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7" name="Rectangle 86"/>
            <p:cNvSpPr/>
            <p:nvPr/>
          </p:nvSpPr>
          <p:spPr>
            <a:xfrm>
              <a:off x="3338241" y="4780540"/>
              <a:ext cx="225525" cy="143516"/>
            </a:xfrm>
            <a:prstGeom prst="rect">
              <a:avLst/>
            </a:prstGeom>
            <a:noFill/>
            <a:ln>
              <a:solidFill>
                <a:srgbClr val="0B817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8" name="Rectangle 87"/>
            <p:cNvSpPr/>
            <p:nvPr/>
          </p:nvSpPr>
          <p:spPr>
            <a:xfrm>
              <a:off x="3803410" y="4780540"/>
              <a:ext cx="225525" cy="143516"/>
            </a:xfrm>
            <a:prstGeom prst="rect">
              <a:avLst/>
            </a:prstGeom>
            <a:noFill/>
            <a:ln>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2" name="Rectangle 91"/>
            <p:cNvSpPr/>
            <p:nvPr/>
          </p:nvSpPr>
          <p:spPr>
            <a:xfrm>
              <a:off x="3338241" y="5086400"/>
              <a:ext cx="225525" cy="143516"/>
            </a:xfrm>
            <a:prstGeom prst="rect">
              <a:avLst/>
            </a:prstGeom>
            <a:noFill/>
            <a:ln>
              <a:solidFill>
                <a:srgbClr val="0B817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3" name="Rectangle 92"/>
            <p:cNvSpPr/>
            <p:nvPr/>
          </p:nvSpPr>
          <p:spPr>
            <a:xfrm>
              <a:off x="3803410" y="5086400"/>
              <a:ext cx="225525" cy="143516"/>
            </a:xfrm>
            <a:prstGeom prst="rect">
              <a:avLst/>
            </a:prstGeom>
            <a:noFill/>
            <a:ln>
              <a:solidFill>
                <a:srgbClr val="0B817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4" name="Rectangle 93"/>
            <p:cNvSpPr/>
            <p:nvPr/>
          </p:nvSpPr>
          <p:spPr>
            <a:xfrm>
              <a:off x="4275961" y="5080516"/>
              <a:ext cx="225525" cy="143516"/>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7" name="Rectangle 96"/>
            <p:cNvSpPr/>
            <p:nvPr/>
          </p:nvSpPr>
          <p:spPr>
            <a:xfrm>
              <a:off x="3345475" y="5375844"/>
              <a:ext cx="225525" cy="143516"/>
            </a:xfrm>
            <a:prstGeom prst="rect">
              <a:avLst/>
            </a:prstGeom>
            <a:noFill/>
            <a:ln>
              <a:solidFill>
                <a:srgbClr val="0B817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9" name="Rectangle 98"/>
            <p:cNvSpPr/>
            <p:nvPr/>
          </p:nvSpPr>
          <p:spPr>
            <a:xfrm>
              <a:off x="3821068" y="5384235"/>
              <a:ext cx="225525" cy="143516"/>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1" name="Rectangle 100"/>
            <p:cNvSpPr/>
            <p:nvPr/>
          </p:nvSpPr>
          <p:spPr>
            <a:xfrm>
              <a:off x="3338240" y="5659152"/>
              <a:ext cx="225525" cy="143516"/>
            </a:xfrm>
            <a:prstGeom prst="rect">
              <a:avLst/>
            </a:prstGeom>
            <a:noFill/>
            <a:ln>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cxnSp>
        <p:nvCxnSpPr>
          <p:cNvPr id="89" name="Straight Arrow Connector 88"/>
          <p:cNvCxnSpPr>
            <a:stCxn id="87" idx="3"/>
            <a:endCxn id="88" idx="1"/>
          </p:cNvCxnSpPr>
          <p:nvPr/>
        </p:nvCxnSpPr>
        <p:spPr>
          <a:xfrm>
            <a:off x="3744182" y="4044510"/>
            <a:ext cx="239644" cy="0"/>
          </a:xfrm>
          <a:prstGeom prst="straightConnector1">
            <a:avLst/>
          </a:prstGeom>
          <a:ln w="9525">
            <a:solidFill>
              <a:srgbClr val="0B817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5" name="Straight Arrow Connector 94"/>
          <p:cNvCxnSpPr/>
          <p:nvPr/>
        </p:nvCxnSpPr>
        <p:spPr>
          <a:xfrm>
            <a:off x="3744182" y="4344486"/>
            <a:ext cx="239644" cy="0"/>
          </a:xfrm>
          <a:prstGeom prst="straightConnector1">
            <a:avLst/>
          </a:prstGeom>
          <a:ln w="9525">
            <a:solidFill>
              <a:srgbClr val="0B817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6" name="Straight Arrow Connector 95"/>
          <p:cNvCxnSpPr/>
          <p:nvPr/>
        </p:nvCxnSpPr>
        <p:spPr>
          <a:xfrm>
            <a:off x="4209351" y="4344486"/>
            <a:ext cx="239644" cy="0"/>
          </a:xfrm>
          <a:prstGeom prst="straightConnector1">
            <a:avLst/>
          </a:prstGeom>
          <a:ln w="9525">
            <a:solidFill>
              <a:srgbClr val="0B817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8" name="Straight Arrow Connector 97"/>
          <p:cNvCxnSpPr/>
          <p:nvPr/>
        </p:nvCxnSpPr>
        <p:spPr>
          <a:xfrm>
            <a:off x="3755587" y="4639814"/>
            <a:ext cx="239644" cy="0"/>
          </a:xfrm>
          <a:prstGeom prst="straightConnector1">
            <a:avLst/>
          </a:prstGeom>
          <a:ln w="9525">
            <a:solidFill>
              <a:srgbClr val="0B817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00" name="Arc 99"/>
          <p:cNvSpPr/>
          <p:nvPr/>
        </p:nvSpPr>
        <p:spPr>
          <a:xfrm>
            <a:off x="1278971" y="3161445"/>
            <a:ext cx="1577369" cy="1524990"/>
          </a:xfrm>
          <a:prstGeom prst="arc">
            <a:avLst>
              <a:gd name="adj1" fmla="val 5276172"/>
              <a:gd name="adj2" fmla="val 11197224"/>
            </a:avLst>
          </a:prstGeom>
          <a:ln>
            <a:solidFill>
              <a:srgbClr val="0B8172"/>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3" name="TextBox 102"/>
          <p:cNvSpPr txBox="1"/>
          <p:nvPr/>
        </p:nvSpPr>
        <p:spPr>
          <a:xfrm>
            <a:off x="2318164" y="5188899"/>
            <a:ext cx="1071127"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Physical index</a:t>
            </a:r>
          </a:p>
        </p:txBody>
      </p:sp>
      <p:sp>
        <p:nvSpPr>
          <p:cNvPr id="104" name="TextBox 103"/>
          <p:cNvSpPr txBox="1"/>
          <p:nvPr/>
        </p:nvSpPr>
        <p:spPr>
          <a:xfrm>
            <a:off x="677207" y="3471559"/>
            <a:ext cx="691215"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Schema</a:t>
            </a:r>
          </a:p>
        </p:txBody>
      </p:sp>
    </p:spTree>
    <p:extLst>
      <p:ext uri="{BB962C8B-B14F-4D97-AF65-F5344CB8AC3E}">
        <p14:creationId xmlns:p14="http://schemas.microsoft.com/office/powerpoint/2010/main" val="38024899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6C70DC8-6433-436F-8D30-4B5556259FD8}"/>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2804300" y="1253179"/>
            <a:ext cx="6583401" cy="4351642"/>
          </a:xfrm>
          <a:prstGeom prst="rect">
            <a:avLst/>
          </a:prstGeom>
          <a:solidFill>
            <a:schemeClr val="bg1"/>
          </a:solidFill>
        </p:spPr>
      </p:pic>
      <p:sp>
        <p:nvSpPr>
          <p:cNvPr id="2" name="TextBox 1">
            <a:extLst>
              <a:ext uri="{FF2B5EF4-FFF2-40B4-BE49-F238E27FC236}">
                <a16:creationId xmlns:a16="http://schemas.microsoft.com/office/drawing/2014/main" id="{2BD5317A-FD1E-46C5-BD96-01B50BC7C9E2}"/>
              </a:ext>
            </a:extLst>
          </p:cNvPr>
          <p:cNvSpPr txBox="1"/>
          <p:nvPr/>
        </p:nvSpPr>
        <p:spPr>
          <a:xfrm>
            <a:off x="1358537" y="1253179"/>
            <a:ext cx="121219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Value = </a:t>
            </a:r>
            <a:r>
              <a:rPr kumimoji="0" lang="en-US" sz="1800" b="0" i="0" u="none" strike="sngStrike" kern="1200" cap="none" spc="0" normalizeH="0" baseline="0" noProof="0" dirty="0">
                <a:ln>
                  <a:noFill/>
                </a:ln>
                <a:solidFill>
                  <a:prstClr val="black"/>
                </a:solidFill>
                <a:effectLst/>
                <a:uLnTx/>
                <a:uFillTx/>
                <a:latin typeface="Calibri" panose="020F0502020204030204"/>
                <a:ea typeface="+mn-ea"/>
                <a:cs typeface="+mn-cs"/>
              </a:rPr>
              <a:t>5</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6</a:t>
            </a:r>
            <a:endParaRPr kumimoji="0" lang="en-US" sz="1800" b="0" i="0" u="none" strike="sng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73B3967E-D29B-415B-978B-8B74BFCF8AA1}"/>
              </a:ext>
            </a:extLst>
          </p:cNvPr>
          <p:cNvSpPr txBox="1"/>
          <p:nvPr/>
        </p:nvSpPr>
        <p:spPr>
          <a:xfrm>
            <a:off x="9791191" y="2110973"/>
            <a:ext cx="121219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Value = </a:t>
            </a:r>
            <a:r>
              <a:rPr kumimoji="0" lang="en-US" sz="1800" b="0" i="0" u="none" strike="sngStrike" kern="1200" cap="none" spc="0" normalizeH="0" baseline="0" noProof="0" dirty="0">
                <a:ln>
                  <a:noFill/>
                </a:ln>
                <a:solidFill>
                  <a:prstClr val="black"/>
                </a:solidFill>
                <a:effectLst/>
                <a:uLnTx/>
                <a:uFillTx/>
                <a:latin typeface="Calibri" panose="020F0502020204030204"/>
                <a:ea typeface="+mn-ea"/>
                <a:cs typeface="+mn-cs"/>
              </a:rPr>
              <a:t>5</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6</a:t>
            </a:r>
            <a:endParaRPr kumimoji="0" lang="en-US" sz="1800" b="0" i="0" u="none" strike="sng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83FDD259-980E-442A-B490-FBBCF64728C7}"/>
              </a:ext>
            </a:extLst>
          </p:cNvPr>
          <p:cNvSpPr txBox="1"/>
          <p:nvPr/>
        </p:nvSpPr>
        <p:spPr>
          <a:xfrm>
            <a:off x="9270054" y="4000733"/>
            <a:ext cx="104227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Value = 5</a:t>
            </a:r>
          </a:p>
        </p:txBody>
      </p:sp>
      <p:cxnSp>
        <p:nvCxnSpPr>
          <p:cNvPr id="7" name="Straight Arrow Connector 6">
            <a:extLst>
              <a:ext uri="{FF2B5EF4-FFF2-40B4-BE49-F238E27FC236}">
                <a16:creationId xmlns:a16="http://schemas.microsoft.com/office/drawing/2014/main" id="{9F014A11-A323-4F29-919A-4E72C805900D}"/>
              </a:ext>
            </a:extLst>
          </p:cNvPr>
          <p:cNvCxnSpPr/>
          <p:nvPr/>
        </p:nvCxnSpPr>
        <p:spPr>
          <a:xfrm>
            <a:off x="1358537" y="2105763"/>
            <a:ext cx="167204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E1561DE-2939-4D85-80A5-C9B190FC94E6}"/>
              </a:ext>
            </a:extLst>
          </p:cNvPr>
          <p:cNvSpPr txBox="1"/>
          <p:nvPr/>
        </p:nvSpPr>
        <p:spPr>
          <a:xfrm>
            <a:off x="466914" y="2105763"/>
            <a:ext cx="149771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Update 5 =&gt; 6</a:t>
            </a:r>
          </a:p>
        </p:txBody>
      </p:sp>
      <p:cxnSp>
        <p:nvCxnSpPr>
          <p:cNvPr id="9" name="Straight Arrow Connector 8">
            <a:extLst>
              <a:ext uri="{FF2B5EF4-FFF2-40B4-BE49-F238E27FC236}">
                <a16:creationId xmlns:a16="http://schemas.microsoft.com/office/drawing/2014/main" id="{FED8612F-B073-4107-9C68-FEE71760F7D1}"/>
              </a:ext>
            </a:extLst>
          </p:cNvPr>
          <p:cNvCxnSpPr>
            <a:cxnSpLocks/>
          </p:cNvCxnSpPr>
          <p:nvPr/>
        </p:nvCxnSpPr>
        <p:spPr>
          <a:xfrm>
            <a:off x="6075243" y="1110343"/>
            <a:ext cx="77363" cy="7968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2A1ADB07-A549-460D-808E-E73BDF8CFD46}"/>
              </a:ext>
            </a:extLst>
          </p:cNvPr>
          <p:cNvSpPr txBox="1"/>
          <p:nvPr/>
        </p:nvSpPr>
        <p:spPr>
          <a:xfrm>
            <a:off x="3122023" y="267379"/>
            <a:ext cx="7450438"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Latency: packet of information can travel as fast as speed of light.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Replication between distant geographic regions can take 100’s of milliseconds</a:t>
            </a:r>
          </a:p>
        </p:txBody>
      </p:sp>
      <p:cxnSp>
        <p:nvCxnSpPr>
          <p:cNvPr id="12" name="Straight Arrow Connector 11">
            <a:extLst>
              <a:ext uri="{FF2B5EF4-FFF2-40B4-BE49-F238E27FC236}">
                <a16:creationId xmlns:a16="http://schemas.microsoft.com/office/drawing/2014/main" id="{7938630C-5BEF-48C7-8A7D-5F764E60B239}"/>
              </a:ext>
            </a:extLst>
          </p:cNvPr>
          <p:cNvCxnSpPr>
            <a:cxnSpLocks/>
          </p:cNvCxnSpPr>
          <p:nvPr/>
        </p:nvCxnSpPr>
        <p:spPr>
          <a:xfrm flipH="1">
            <a:off x="5669280" y="1110343"/>
            <a:ext cx="328600" cy="23186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8916300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6C70DC8-6433-436F-8D30-4B5556259FD8}"/>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2804300" y="1253179"/>
            <a:ext cx="6583401" cy="4351642"/>
          </a:xfrm>
          <a:prstGeom prst="rect">
            <a:avLst/>
          </a:prstGeom>
          <a:solidFill>
            <a:schemeClr val="bg1"/>
          </a:solidFill>
        </p:spPr>
      </p:pic>
      <p:sp>
        <p:nvSpPr>
          <p:cNvPr id="2" name="TextBox 1">
            <a:extLst>
              <a:ext uri="{FF2B5EF4-FFF2-40B4-BE49-F238E27FC236}">
                <a16:creationId xmlns:a16="http://schemas.microsoft.com/office/drawing/2014/main" id="{2BD5317A-FD1E-46C5-BD96-01B50BC7C9E2}"/>
              </a:ext>
            </a:extLst>
          </p:cNvPr>
          <p:cNvSpPr txBox="1"/>
          <p:nvPr/>
        </p:nvSpPr>
        <p:spPr>
          <a:xfrm>
            <a:off x="1358537" y="1253179"/>
            <a:ext cx="121219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Value = </a:t>
            </a:r>
            <a:r>
              <a:rPr kumimoji="0" lang="en-US" sz="1800" b="0" i="0" u="none" strike="sngStrike" kern="1200" cap="none" spc="0" normalizeH="0" baseline="0" noProof="0" dirty="0">
                <a:ln>
                  <a:noFill/>
                </a:ln>
                <a:solidFill>
                  <a:prstClr val="black"/>
                </a:solidFill>
                <a:effectLst/>
                <a:uLnTx/>
                <a:uFillTx/>
                <a:latin typeface="Calibri" panose="020F0502020204030204"/>
                <a:ea typeface="+mn-ea"/>
                <a:cs typeface="+mn-cs"/>
              </a:rPr>
              <a:t>5</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6</a:t>
            </a:r>
            <a:endParaRPr kumimoji="0" lang="en-US" sz="1800" b="0" i="0" u="none" strike="sng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73B3967E-D29B-415B-978B-8B74BFCF8AA1}"/>
              </a:ext>
            </a:extLst>
          </p:cNvPr>
          <p:cNvSpPr txBox="1"/>
          <p:nvPr/>
        </p:nvSpPr>
        <p:spPr>
          <a:xfrm>
            <a:off x="9791191" y="2110973"/>
            <a:ext cx="121219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Value = </a:t>
            </a:r>
            <a:r>
              <a:rPr kumimoji="0" lang="en-US" sz="1800" b="0" i="0" u="none" strike="sngStrike" kern="1200" cap="none" spc="0" normalizeH="0" baseline="0" noProof="0" dirty="0">
                <a:ln>
                  <a:noFill/>
                </a:ln>
                <a:solidFill>
                  <a:prstClr val="black"/>
                </a:solidFill>
                <a:effectLst/>
                <a:uLnTx/>
                <a:uFillTx/>
                <a:latin typeface="Calibri" panose="020F0502020204030204"/>
                <a:ea typeface="+mn-ea"/>
                <a:cs typeface="+mn-cs"/>
              </a:rPr>
              <a:t>5</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6</a:t>
            </a:r>
            <a:endParaRPr kumimoji="0" lang="en-US" sz="1800" b="0" i="0" u="none" strike="sng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83FDD259-980E-442A-B490-FBBCF64728C7}"/>
              </a:ext>
            </a:extLst>
          </p:cNvPr>
          <p:cNvSpPr txBox="1"/>
          <p:nvPr/>
        </p:nvSpPr>
        <p:spPr>
          <a:xfrm>
            <a:off x="9270054" y="4000733"/>
            <a:ext cx="104227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Value = 5</a:t>
            </a:r>
          </a:p>
        </p:txBody>
      </p:sp>
      <p:cxnSp>
        <p:nvCxnSpPr>
          <p:cNvPr id="7" name="Straight Arrow Connector 6">
            <a:extLst>
              <a:ext uri="{FF2B5EF4-FFF2-40B4-BE49-F238E27FC236}">
                <a16:creationId xmlns:a16="http://schemas.microsoft.com/office/drawing/2014/main" id="{9F014A11-A323-4F29-919A-4E72C805900D}"/>
              </a:ext>
            </a:extLst>
          </p:cNvPr>
          <p:cNvCxnSpPr/>
          <p:nvPr/>
        </p:nvCxnSpPr>
        <p:spPr>
          <a:xfrm>
            <a:off x="1358537" y="2105763"/>
            <a:ext cx="167204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E1561DE-2939-4D85-80A5-C9B190FC94E6}"/>
              </a:ext>
            </a:extLst>
          </p:cNvPr>
          <p:cNvSpPr txBox="1"/>
          <p:nvPr/>
        </p:nvSpPr>
        <p:spPr>
          <a:xfrm>
            <a:off x="466914" y="2105763"/>
            <a:ext cx="149771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Update 5 =&gt; 6</a:t>
            </a:r>
          </a:p>
        </p:txBody>
      </p:sp>
      <p:cxnSp>
        <p:nvCxnSpPr>
          <p:cNvPr id="11" name="Straight Arrow Connector 10">
            <a:extLst>
              <a:ext uri="{FF2B5EF4-FFF2-40B4-BE49-F238E27FC236}">
                <a16:creationId xmlns:a16="http://schemas.microsoft.com/office/drawing/2014/main" id="{DB19AFCC-E421-4A10-A862-576D0EE8476A}"/>
              </a:ext>
            </a:extLst>
          </p:cNvPr>
          <p:cNvCxnSpPr>
            <a:cxnSpLocks/>
          </p:cNvCxnSpPr>
          <p:nvPr/>
        </p:nvCxnSpPr>
        <p:spPr>
          <a:xfrm flipH="1" flipV="1">
            <a:off x="7589527" y="4480562"/>
            <a:ext cx="222062" cy="112425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68F72DDD-57F7-471E-938E-6AD032CF722C}"/>
              </a:ext>
            </a:extLst>
          </p:cNvPr>
          <p:cNvSpPr txBox="1"/>
          <p:nvPr/>
        </p:nvSpPr>
        <p:spPr>
          <a:xfrm>
            <a:off x="6371899" y="5561429"/>
            <a:ext cx="2879378"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Reader B: What is the value?</a:t>
            </a:r>
          </a:p>
        </p:txBody>
      </p:sp>
      <p:cxnSp>
        <p:nvCxnSpPr>
          <p:cNvPr id="14" name="Straight Arrow Connector 13">
            <a:extLst>
              <a:ext uri="{FF2B5EF4-FFF2-40B4-BE49-F238E27FC236}">
                <a16:creationId xmlns:a16="http://schemas.microsoft.com/office/drawing/2014/main" id="{8BF9B7F0-3D1F-421B-A0D8-CB4A2473208C}"/>
              </a:ext>
            </a:extLst>
          </p:cNvPr>
          <p:cNvCxnSpPr>
            <a:cxnSpLocks/>
          </p:cNvCxnSpPr>
          <p:nvPr/>
        </p:nvCxnSpPr>
        <p:spPr>
          <a:xfrm flipH="1">
            <a:off x="8782384" y="1402623"/>
            <a:ext cx="1677778" cy="80658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CF2947B5-19E1-4A09-9F87-57CA15907FC7}"/>
              </a:ext>
            </a:extLst>
          </p:cNvPr>
          <p:cNvSpPr txBox="1"/>
          <p:nvPr/>
        </p:nvSpPr>
        <p:spPr>
          <a:xfrm>
            <a:off x="9063185" y="876217"/>
            <a:ext cx="2925119"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Reader A: What is the value?</a:t>
            </a:r>
          </a:p>
        </p:txBody>
      </p:sp>
    </p:spTree>
    <p:extLst>
      <p:ext uri="{BB962C8B-B14F-4D97-AF65-F5344CB8AC3E}">
        <p14:creationId xmlns:p14="http://schemas.microsoft.com/office/powerpoint/2010/main" val="31998116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6C70DC8-6433-436F-8D30-4B5556259FD8}"/>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2804300" y="1253179"/>
            <a:ext cx="6583401" cy="4351642"/>
          </a:xfrm>
          <a:prstGeom prst="rect">
            <a:avLst/>
          </a:prstGeom>
          <a:solidFill>
            <a:schemeClr val="bg1"/>
          </a:solidFill>
        </p:spPr>
      </p:pic>
      <p:sp>
        <p:nvSpPr>
          <p:cNvPr id="2" name="TextBox 1">
            <a:extLst>
              <a:ext uri="{FF2B5EF4-FFF2-40B4-BE49-F238E27FC236}">
                <a16:creationId xmlns:a16="http://schemas.microsoft.com/office/drawing/2014/main" id="{2BD5317A-FD1E-46C5-BD96-01B50BC7C9E2}"/>
              </a:ext>
            </a:extLst>
          </p:cNvPr>
          <p:cNvSpPr txBox="1"/>
          <p:nvPr/>
        </p:nvSpPr>
        <p:spPr>
          <a:xfrm>
            <a:off x="1358537" y="1253179"/>
            <a:ext cx="121219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Value = </a:t>
            </a:r>
            <a:r>
              <a:rPr kumimoji="0" lang="en-US" sz="1800" b="0" i="0" u="none" strike="sngStrike" kern="1200" cap="none" spc="0" normalizeH="0" baseline="0" noProof="0" dirty="0">
                <a:ln>
                  <a:noFill/>
                </a:ln>
                <a:solidFill>
                  <a:prstClr val="black"/>
                </a:solidFill>
                <a:effectLst/>
                <a:uLnTx/>
                <a:uFillTx/>
                <a:latin typeface="Calibri" panose="020F0502020204030204"/>
                <a:ea typeface="+mn-ea"/>
                <a:cs typeface="+mn-cs"/>
              </a:rPr>
              <a:t>5</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6</a:t>
            </a:r>
            <a:endParaRPr kumimoji="0" lang="en-US" sz="1800" b="0" i="0" u="none" strike="sng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73B3967E-D29B-415B-978B-8B74BFCF8AA1}"/>
              </a:ext>
            </a:extLst>
          </p:cNvPr>
          <p:cNvSpPr txBox="1"/>
          <p:nvPr/>
        </p:nvSpPr>
        <p:spPr>
          <a:xfrm>
            <a:off x="9791191" y="2110973"/>
            <a:ext cx="121219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Value = </a:t>
            </a:r>
            <a:r>
              <a:rPr kumimoji="0" lang="en-US" sz="1800" b="0" i="0" u="none" strike="sngStrike" kern="1200" cap="none" spc="0" normalizeH="0" baseline="0" noProof="0" dirty="0">
                <a:ln>
                  <a:noFill/>
                </a:ln>
                <a:solidFill>
                  <a:prstClr val="black"/>
                </a:solidFill>
                <a:effectLst/>
                <a:uLnTx/>
                <a:uFillTx/>
                <a:latin typeface="Calibri" panose="020F0502020204030204"/>
                <a:ea typeface="+mn-ea"/>
                <a:cs typeface="+mn-cs"/>
              </a:rPr>
              <a:t>5</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6</a:t>
            </a:r>
            <a:endParaRPr kumimoji="0" lang="en-US" sz="1800" b="0" i="0" u="none" strike="sng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83FDD259-980E-442A-B490-FBBCF64728C7}"/>
              </a:ext>
            </a:extLst>
          </p:cNvPr>
          <p:cNvSpPr txBox="1"/>
          <p:nvPr/>
        </p:nvSpPr>
        <p:spPr>
          <a:xfrm>
            <a:off x="9270054" y="4000733"/>
            <a:ext cx="104227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Value = 5</a:t>
            </a:r>
          </a:p>
        </p:txBody>
      </p:sp>
      <p:cxnSp>
        <p:nvCxnSpPr>
          <p:cNvPr id="7" name="Straight Arrow Connector 6">
            <a:extLst>
              <a:ext uri="{FF2B5EF4-FFF2-40B4-BE49-F238E27FC236}">
                <a16:creationId xmlns:a16="http://schemas.microsoft.com/office/drawing/2014/main" id="{9F014A11-A323-4F29-919A-4E72C805900D}"/>
              </a:ext>
            </a:extLst>
          </p:cNvPr>
          <p:cNvCxnSpPr/>
          <p:nvPr/>
        </p:nvCxnSpPr>
        <p:spPr>
          <a:xfrm>
            <a:off x="1358537" y="2105763"/>
            <a:ext cx="167204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E1561DE-2939-4D85-80A5-C9B190FC94E6}"/>
              </a:ext>
            </a:extLst>
          </p:cNvPr>
          <p:cNvSpPr txBox="1"/>
          <p:nvPr/>
        </p:nvSpPr>
        <p:spPr>
          <a:xfrm>
            <a:off x="466914" y="2105763"/>
            <a:ext cx="149771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Update 5 =&gt; 6</a:t>
            </a:r>
          </a:p>
        </p:txBody>
      </p:sp>
      <p:cxnSp>
        <p:nvCxnSpPr>
          <p:cNvPr id="11" name="Straight Arrow Connector 10">
            <a:extLst>
              <a:ext uri="{FF2B5EF4-FFF2-40B4-BE49-F238E27FC236}">
                <a16:creationId xmlns:a16="http://schemas.microsoft.com/office/drawing/2014/main" id="{DB19AFCC-E421-4A10-A862-576D0EE8476A}"/>
              </a:ext>
            </a:extLst>
          </p:cNvPr>
          <p:cNvCxnSpPr>
            <a:cxnSpLocks/>
          </p:cNvCxnSpPr>
          <p:nvPr/>
        </p:nvCxnSpPr>
        <p:spPr>
          <a:xfrm flipH="1" flipV="1">
            <a:off x="7589527" y="4480562"/>
            <a:ext cx="222062" cy="112425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68F72DDD-57F7-471E-938E-6AD032CF722C}"/>
              </a:ext>
            </a:extLst>
          </p:cNvPr>
          <p:cNvSpPr txBox="1"/>
          <p:nvPr/>
        </p:nvSpPr>
        <p:spPr>
          <a:xfrm>
            <a:off x="4418576" y="5561429"/>
            <a:ext cx="6786025" cy="120032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Reader B: What is the value?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Should it see 5 immediately? (prioritize latency)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Does it see the same result as reader A? (quorum impacts throughput)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Or does it sit and wait for 5 =&gt; 6 propagate? (prioritize consistency)</a:t>
            </a:r>
          </a:p>
        </p:txBody>
      </p:sp>
      <p:cxnSp>
        <p:nvCxnSpPr>
          <p:cNvPr id="14" name="Straight Arrow Connector 13">
            <a:extLst>
              <a:ext uri="{FF2B5EF4-FFF2-40B4-BE49-F238E27FC236}">
                <a16:creationId xmlns:a16="http://schemas.microsoft.com/office/drawing/2014/main" id="{8BF9B7F0-3D1F-421B-A0D8-CB4A2473208C}"/>
              </a:ext>
            </a:extLst>
          </p:cNvPr>
          <p:cNvCxnSpPr>
            <a:cxnSpLocks/>
          </p:cNvCxnSpPr>
          <p:nvPr/>
        </p:nvCxnSpPr>
        <p:spPr>
          <a:xfrm flipH="1">
            <a:off x="8782384" y="1402623"/>
            <a:ext cx="1677778" cy="80658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CF2947B5-19E1-4A09-9F87-57CA15907FC7}"/>
              </a:ext>
            </a:extLst>
          </p:cNvPr>
          <p:cNvSpPr txBox="1"/>
          <p:nvPr/>
        </p:nvSpPr>
        <p:spPr>
          <a:xfrm>
            <a:off x="9063185" y="876217"/>
            <a:ext cx="2925119"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Reader A: What is the value?</a:t>
            </a:r>
          </a:p>
        </p:txBody>
      </p:sp>
    </p:spTree>
    <p:extLst>
      <p:ext uri="{BB962C8B-B14F-4D97-AF65-F5344CB8AC3E}">
        <p14:creationId xmlns:p14="http://schemas.microsoft.com/office/powerpoint/2010/main" val="204690251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6C70DC8-6433-436F-8D30-4B5556259FD8}"/>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2804300" y="1253179"/>
            <a:ext cx="6583401" cy="4351642"/>
          </a:xfrm>
          <a:prstGeom prst="rect">
            <a:avLst/>
          </a:prstGeom>
          <a:solidFill>
            <a:schemeClr val="bg1"/>
          </a:solidFill>
        </p:spPr>
      </p:pic>
      <p:sp>
        <p:nvSpPr>
          <p:cNvPr id="12" name="TextBox 11">
            <a:extLst>
              <a:ext uri="{FF2B5EF4-FFF2-40B4-BE49-F238E27FC236}">
                <a16:creationId xmlns:a16="http://schemas.microsoft.com/office/drawing/2014/main" id="{161C06F2-4112-4780-9660-9AC2DB3E807C}"/>
              </a:ext>
            </a:extLst>
          </p:cNvPr>
          <p:cNvSpPr txBox="1"/>
          <p:nvPr/>
        </p:nvSpPr>
        <p:spPr>
          <a:xfrm>
            <a:off x="2248172" y="5578695"/>
            <a:ext cx="8224840"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PACELC Theorem:</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In the case of network partitioning (P) in a distributed computer system, one has to choose between availability (A) and consistency (C) (as per the CAP theorem), but else (E), even when the system is running normally in the absence of partitions, one has to choose between latency (L) and consistency (C).</a:t>
            </a:r>
          </a:p>
        </p:txBody>
      </p:sp>
    </p:spTree>
    <p:extLst>
      <p:ext uri="{BB962C8B-B14F-4D97-AF65-F5344CB8AC3E}">
        <p14:creationId xmlns:p14="http://schemas.microsoft.com/office/powerpoint/2010/main" val="220162504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idx="4294967295"/>
          </p:nvPr>
        </p:nvSpPr>
        <p:spPr>
          <a:xfrm>
            <a:off x="2459038" y="205107"/>
            <a:ext cx="9732962" cy="985837"/>
          </a:xfrm>
        </p:spPr>
        <p:txBody>
          <a:bodyPr/>
          <a:lstStyle/>
          <a:p>
            <a:r>
              <a:rPr lang="en-US" dirty="0"/>
              <a:t>Programmable Data Consistency </a:t>
            </a:r>
          </a:p>
        </p:txBody>
      </p:sp>
      <p:pic>
        <p:nvPicPr>
          <p:cNvPr id="8" name="Picture 2" descr="http://counterinception.com/sites/default/files/pictures/MatrixBluePillRedPill.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07071" y="1190944"/>
            <a:ext cx="7645619" cy="4431034"/>
          </a:xfrm>
          <a:prstGeom prst="rect">
            <a:avLst/>
          </a:prstGeom>
          <a:noFill/>
          <a:effectLst>
            <a:softEdge rad="317500"/>
          </a:effectLst>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2991428" y="5439245"/>
            <a:ext cx="2833169" cy="784831"/>
          </a:xfrm>
          <a:prstGeom prst="rect">
            <a:avLst/>
          </a:prstGeom>
          <a:noFill/>
        </p:spPr>
        <p:txBody>
          <a:bodyPr wrap="square" rtlCol="0">
            <a:spAutoFit/>
          </a:bodyPr>
          <a:lstStyle/>
          <a:p>
            <a:pPr marL="0" marR="0" lvl="0" indent="0" algn="ctr" defTabSz="840201" rtl="0" eaLnBrk="1" fontAlgn="auto" latinLnBrk="0" hangingPunct="1">
              <a:lnSpc>
                <a:spcPct val="100000"/>
              </a:lnSpc>
              <a:spcBef>
                <a:spcPts val="0"/>
              </a:spcBef>
              <a:spcAft>
                <a:spcPts val="0"/>
              </a:spcAft>
              <a:buClrTx/>
              <a:buSzTx/>
              <a:buFontTx/>
              <a:buNone/>
              <a:tabLst/>
              <a:defRPr/>
            </a:pPr>
            <a:r>
              <a:rPr kumimoji="0" lang="en-US" sz="2250" b="0" i="0" u="none" strike="noStrike" kern="0" cap="none" spc="0" normalizeH="0" baseline="0" noProof="0" dirty="0">
                <a:ln>
                  <a:noFill/>
                </a:ln>
                <a:solidFill>
                  <a:prstClr val="black"/>
                </a:solidFill>
                <a:effectLst/>
                <a:uLnTx/>
                <a:uFillTx/>
                <a:latin typeface="Calibri Light" panose="020F0302020204030204"/>
                <a:ea typeface="+mn-ea"/>
                <a:cs typeface="+mn-cs"/>
              </a:rPr>
              <a:t>Strong consistency High latency</a:t>
            </a:r>
          </a:p>
        </p:txBody>
      </p:sp>
      <p:sp>
        <p:nvSpPr>
          <p:cNvPr id="11" name="TextBox 10"/>
          <p:cNvSpPr txBox="1"/>
          <p:nvPr/>
        </p:nvSpPr>
        <p:spPr>
          <a:xfrm>
            <a:off x="6110009" y="5439245"/>
            <a:ext cx="3079694" cy="784830"/>
          </a:xfrm>
          <a:prstGeom prst="rect">
            <a:avLst/>
          </a:prstGeom>
          <a:noFill/>
        </p:spPr>
        <p:txBody>
          <a:bodyPr wrap="square" rtlCol="0">
            <a:spAutoFit/>
          </a:bodyPr>
          <a:lstStyle/>
          <a:p>
            <a:pPr marL="0" marR="0" lvl="0" indent="0" algn="ctr" defTabSz="840201" rtl="0" eaLnBrk="1" fontAlgn="auto" latinLnBrk="0" hangingPunct="1">
              <a:lnSpc>
                <a:spcPct val="100000"/>
              </a:lnSpc>
              <a:spcBef>
                <a:spcPts val="0"/>
              </a:spcBef>
              <a:spcAft>
                <a:spcPts val="0"/>
              </a:spcAft>
              <a:buClrTx/>
              <a:buSzTx/>
              <a:buFontTx/>
              <a:buNone/>
              <a:tabLst/>
              <a:defRPr/>
            </a:pPr>
            <a:r>
              <a:rPr kumimoji="0" lang="en-US" sz="2250" b="0" i="0" u="none" strike="noStrike" kern="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Eventual consistency, Low latency</a:t>
            </a:r>
          </a:p>
        </p:txBody>
      </p:sp>
      <p:sp>
        <p:nvSpPr>
          <p:cNvPr id="9" name="Title 1"/>
          <p:cNvSpPr txBox="1">
            <a:spLocks/>
          </p:cNvSpPr>
          <p:nvPr/>
        </p:nvSpPr>
        <p:spPr>
          <a:xfrm>
            <a:off x="-132239" y="1763066"/>
            <a:ext cx="2991585" cy="700233"/>
          </a:xfrm>
          <a:prstGeom prst="rect">
            <a:avLst/>
          </a:prstGeom>
        </p:spPr>
        <p:txBody>
          <a:bodyPr vert="horz" wrap="square" lIns="134444" tIns="84028" rIns="134444" bIns="84028" rtlCol="0" anchor="t">
            <a:noAutofit/>
          </a:bodyPr>
          <a:lstStyle>
            <a:lvl1pPr marL="282575" indent="-282575" algn="l" defTabSz="932742" rtl="0" eaLnBrk="1" latinLnBrk="0" hangingPunct="1">
              <a:lnSpc>
                <a:spcPct val="90000"/>
              </a:lnSpc>
              <a:spcBef>
                <a:spcPct val="0"/>
              </a:spcBef>
              <a:buNone/>
              <a:tabLst>
                <a:tab pos="282575" algn="l"/>
              </a:tabLst>
              <a:defRPr lang="en-US" sz="6000"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59644" marR="0" lvl="0" indent="-259644" algn="l" defTabSz="857055" rtl="0" eaLnBrk="1" fontAlgn="auto" latinLnBrk="0" hangingPunct="1">
              <a:lnSpc>
                <a:spcPct val="90000"/>
              </a:lnSpc>
              <a:spcBef>
                <a:spcPct val="0"/>
              </a:spcBef>
              <a:spcAft>
                <a:spcPts val="0"/>
              </a:spcAft>
              <a:buClrTx/>
              <a:buSzTx/>
              <a:buFontTx/>
              <a:buNone/>
              <a:tabLst>
                <a:tab pos="259644" algn="l"/>
              </a:tabLst>
              <a:defRPr/>
            </a:pPr>
            <a:r>
              <a:rPr kumimoji="0" lang="en-US" sz="4042" b="0" i="1" u="none" strike="noStrike" kern="1200" cap="none" spc="-102" normalizeH="0" baseline="0" noProof="0" dirty="0">
                <a:ln w="3175">
                  <a:noFill/>
                </a:ln>
                <a:gradFill>
                  <a:gsLst>
                    <a:gs pos="1250">
                      <a:prstClr val="black"/>
                    </a:gs>
                    <a:gs pos="100000">
                      <a:prstClr val="black"/>
                    </a:gs>
                  </a:gsLst>
                  <a:lin ang="5400000" scaled="0"/>
                </a:gradFill>
                <a:effectLst/>
                <a:uLnTx/>
                <a:uFillTx/>
                <a:latin typeface="Calibri Light" panose="020F0302020204030204"/>
                <a:ea typeface="+mn-ea"/>
                <a:cs typeface="Segoe UI" pitchFamily="34" charset="0"/>
              </a:rPr>
              <a:t>  Choice for most distributed apps</a:t>
            </a:r>
            <a:endParaRPr kumimoji="0" lang="en-US" sz="4042" b="0" i="1" u="none" strike="noStrike" kern="1200" cap="none" spc="-102" normalizeH="0" baseline="0" noProof="0" dirty="0">
              <a:ln w="3175">
                <a:noFill/>
              </a:ln>
              <a:solidFill>
                <a:srgbClr val="FF0000"/>
              </a:solidFill>
              <a:effectLst/>
              <a:uLnTx/>
              <a:uFillTx/>
              <a:latin typeface="Calibri Light" panose="020F0302020204030204"/>
              <a:ea typeface="+mn-ea"/>
              <a:cs typeface="Segoe UI" pitchFamily="34" charset="0"/>
            </a:endParaRPr>
          </a:p>
        </p:txBody>
      </p:sp>
      <p:sp>
        <p:nvSpPr>
          <p:cNvPr id="2" name="Right Brace 1"/>
          <p:cNvSpPr/>
          <p:nvPr/>
        </p:nvSpPr>
        <p:spPr>
          <a:xfrm rot="5400000">
            <a:off x="5774074" y="3363628"/>
            <a:ext cx="493238" cy="6058526"/>
          </a:xfrm>
          <a:prstGeom prst="rightBrace">
            <a:avLst>
              <a:gd name="adj1" fmla="val 135678"/>
              <a:gd name="adj2" fmla="val 50000"/>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88"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726406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p:cNvSpPr>
            <a:spLocks noGrp="1"/>
          </p:cNvSpPr>
          <p:nvPr>
            <p:ph type="body" sz="quarter" idx="4294967295"/>
          </p:nvPr>
        </p:nvSpPr>
        <p:spPr>
          <a:xfrm>
            <a:off x="170342" y="1328738"/>
            <a:ext cx="6608763" cy="4554537"/>
          </a:xfrm>
        </p:spPr>
        <p:txBody>
          <a:bodyPr>
            <a:normAutofit lnSpcReduction="10000"/>
          </a:bodyPr>
          <a:lstStyle/>
          <a:p>
            <a:pPr>
              <a:spcAft>
                <a:spcPts val="551"/>
              </a:spcAft>
            </a:pPr>
            <a:r>
              <a:rPr lang="en-US" sz="2941" dirty="0"/>
              <a:t>Intuitive programming model</a:t>
            </a:r>
          </a:p>
          <a:p>
            <a:pPr>
              <a:spcAft>
                <a:spcPts val="551"/>
              </a:spcAft>
            </a:pPr>
            <a:r>
              <a:rPr lang="en-US" sz="2573" dirty="0"/>
              <a:t>5 Well-defined, consistency models</a:t>
            </a:r>
          </a:p>
          <a:p>
            <a:pPr>
              <a:spcAft>
                <a:spcPts val="1655"/>
              </a:spcAft>
            </a:pPr>
            <a:r>
              <a:rPr lang="en-US" sz="2573" dirty="0"/>
              <a:t>Overridable on a per-request basis</a:t>
            </a:r>
          </a:p>
          <a:p>
            <a:pPr>
              <a:spcAft>
                <a:spcPts val="551"/>
              </a:spcAft>
            </a:pPr>
            <a:endParaRPr lang="en-US" sz="2573" b="1" dirty="0"/>
          </a:p>
          <a:p>
            <a:pPr>
              <a:spcAft>
                <a:spcPts val="551"/>
              </a:spcAft>
            </a:pPr>
            <a:r>
              <a:rPr lang="en-US" sz="2941" dirty="0"/>
              <a:t>Clear tradeoffs</a:t>
            </a:r>
          </a:p>
          <a:p>
            <a:pPr>
              <a:spcAft>
                <a:spcPts val="551"/>
              </a:spcAft>
            </a:pPr>
            <a:r>
              <a:rPr lang="en-US" sz="2573" dirty="0"/>
              <a:t>Latency </a:t>
            </a:r>
          </a:p>
          <a:p>
            <a:pPr>
              <a:spcAft>
                <a:spcPts val="551"/>
              </a:spcAft>
            </a:pPr>
            <a:r>
              <a:rPr lang="en-US" sz="2573" dirty="0"/>
              <a:t>Availability </a:t>
            </a:r>
          </a:p>
          <a:p>
            <a:pPr>
              <a:spcAft>
                <a:spcPts val="551"/>
              </a:spcAft>
            </a:pPr>
            <a:r>
              <a:rPr lang="en-US" sz="2573" dirty="0"/>
              <a:t>Throughput</a:t>
            </a:r>
            <a:endParaRPr lang="en-US" sz="2206" dirty="0"/>
          </a:p>
        </p:txBody>
      </p:sp>
      <p:sp>
        <p:nvSpPr>
          <p:cNvPr id="17" name="Title 16"/>
          <p:cNvSpPr>
            <a:spLocks noGrp="1"/>
          </p:cNvSpPr>
          <p:nvPr>
            <p:ph type="title" idx="4294967295"/>
          </p:nvPr>
        </p:nvSpPr>
        <p:spPr>
          <a:xfrm>
            <a:off x="0" y="123825"/>
            <a:ext cx="10287000" cy="1143000"/>
          </a:xfrm>
        </p:spPr>
        <p:txBody>
          <a:bodyPr/>
          <a:lstStyle/>
          <a:p>
            <a:r>
              <a:rPr lang="en-US" dirty="0"/>
              <a:t>Well-defined consistency models</a:t>
            </a:r>
          </a:p>
        </p:txBody>
      </p:sp>
      <p:grpSp>
        <p:nvGrpSpPr>
          <p:cNvPr id="86" name="Group 85">
            <a:extLst>
              <a:ext uri="{FF2B5EF4-FFF2-40B4-BE49-F238E27FC236}">
                <a16:creationId xmlns:a16="http://schemas.microsoft.com/office/drawing/2014/main" id="{C0A338ED-71B3-4374-83B7-33ECEBA008A8}"/>
              </a:ext>
            </a:extLst>
          </p:cNvPr>
          <p:cNvGrpSpPr/>
          <p:nvPr/>
        </p:nvGrpSpPr>
        <p:grpSpPr>
          <a:xfrm>
            <a:off x="5115536" y="2730336"/>
            <a:ext cx="6593844" cy="3317322"/>
            <a:chOff x="445531" y="2209801"/>
            <a:chExt cx="7174469" cy="3609431"/>
          </a:xfrm>
        </p:grpSpPr>
        <p:sp>
          <p:nvSpPr>
            <p:cNvPr id="87" name="Freeform 609">
              <a:extLst>
                <a:ext uri="{FF2B5EF4-FFF2-40B4-BE49-F238E27FC236}">
                  <a16:creationId xmlns:a16="http://schemas.microsoft.com/office/drawing/2014/main" id="{F2EB571E-ABFE-4B9E-98D6-A099E7ED3426}"/>
                </a:ext>
              </a:extLst>
            </p:cNvPr>
            <p:cNvSpPr>
              <a:spLocks noEditPoints="1"/>
            </p:cNvSpPr>
            <p:nvPr/>
          </p:nvSpPr>
          <p:spPr bwMode="auto">
            <a:xfrm>
              <a:off x="445531" y="2209801"/>
              <a:ext cx="7174469" cy="3609431"/>
            </a:xfrm>
            <a:custGeom>
              <a:avLst/>
              <a:gdLst>
                <a:gd name="T0" fmla="*/ 42 w 1779"/>
                <a:gd name="T1" fmla="*/ 140 h 895"/>
                <a:gd name="T2" fmla="*/ 155 w 1779"/>
                <a:gd name="T3" fmla="*/ 148 h 895"/>
                <a:gd name="T4" fmla="*/ 327 w 1779"/>
                <a:gd name="T5" fmla="*/ 46 h 895"/>
                <a:gd name="T6" fmla="*/ 337 w 1779"/>
                <a:gd name="T7" fmla="*/ 74 h 895"/>
                <a:gd name="T8" fmla="*/ 382 w 1779"/>
                <a:gd name="T9" fmla="*/ 79 h 895"/>
                <a:gd name="T10" fmla="*/ 161 w 1779"/>
                <a:gd name="T11" fmla="*/ 328 h 895"/>
                <a:gd name="T12" fmla="*/ 431 w 1779"/>
                <a:gd name="T13" fmla="*/ 71 h 895"/>
                <a:gd name="T14" fmla="*/ 414 w 1779"/>
                <a:gd name="T15" fmla="*/ 103 h 895"/>
                <a:gd name="T16" fmla="*/ 488 w 1779"/>
                <a:gd name="T17" fmla="*/ 57 h 895"/>
                <a:gd name="T18" fmla="*/ 433 w 1779"/>
                <a:gd name="T19" fmla="*/ 121 h 895"/>
                <a:gd name="T20" fmla="*/ 466 w 1779"/>
                <a:gd name="T21" fmla="*/ 106 h 895"/>
                <a:gd name="T22" fmla="*/ 287 w 1779"/>
                <a:gd name="T23" fmla="*/ 329 h 895"/>
                <a:gd name="T24" fmla="*/ 507 w 1779"/>
                <a:gd name="T25" fmla="*/ 132 h 895"/>
                <a:gd name="T26" fmla="*/ 476 w 1779"/>
                <a:gd name="T27" fmla="*/ 193 h 895"/>
                <a:gd name="T28" fmla="*/ 468 w 1779"/>
                <a:gd name="T29" fmla="*/ 231 h 895"/>
                <a:gd name="T30" fmla="*/ 583 w 1779"/>
                <a:gd name="T31" fmla="*/ 125 h 895"/>
                <a:gd name="T32" fmla="*/ 643 w 1779"/>
                <a:gd name="T33" fmla="*/ 97 h 895"/>
                <a:gd name="T34" fmla="*/ 305 w 1779"/>
                <a:gd name="T35" fmla="*/ 463 h 895"/>
                <a:gd name="T36" fmla="*/ 333 w 1779"/>
                <a:gd name="T37" fmla="*/ 478 h 895"/>
                <a:gd name="T38" fmla="*/ 324 w 1779"/>
                <a:gd name="T39" fmla="*/ 552 h 895"/>
                <a:gd name="T40" fmla="*/ 751 w 1779"/>
                <a:gd name="T41" fmla="*/ 184 h 895"/>
                <a:gd name="T42" fmla="*/ 797 w 1779"/>
                <a:gd name="T43" fmla="*/ 160 h 895"/>
                <a:gd name="T44" fmla="*/ 851 w 1779"/>
                <a:gd name="T45" fmla="*/ 147 h 895"/>
                <a:gd name="T46" fmla="*/ 380 w 1779"/>
                <a:gd name="T47" fmla="*/ 639 h 895"/>
                <a:gd name="T48" fmla="*/ 911 w 1779"/>
                <a:gd name="T49" fmla="*/ 138 h 895"/>
                <a:gd name="T50" fmla="*/ 941 w 1779"/>
                <a:gd name="T51" fmla="*/ 127 h 895"/>
                <a:gd name="T52" fmla="*/ 1002 w 1779"/>
                <a:gd name="T53" fmla="*/ 80 h 895"/>
                <a:gd name="T54" fmla="*/ 708 w 1779"/>
                <a:gd name="T55" fmla="*/ 410 h 895"/>
                <a:gd name="T56" fmla="*/ 399 w 1779"/>
                <a:gd name="T57" fmla="*/ 743 h 895"/>
                <a:gd name="T58" fmla="*/ 1157 w 1779"/>
                <a:gd name="T59" fmla="*/ 18 h 895"/>
                <a:gd name="T60" fmla="*/ 591 w 1779"/>
                <a:gd name="T61" fmla="*/ 592 h 895"/>
                <a:gd name="T62" fmla="*/ 1152 w 1779"/>
                <a:gd name="T63" fmla="*/ 50 h 895"/>
                <a:gd name="T64" fmla="*/ 980 w 1779"/>
                <a:gd name="T65" fmla="*/ 242 h 895"/>
                <a:gd name="T66" fmla="*/ 928 w 1779"/>
                <a:gd name="T67" fmla="*/ 308 h 895"/>
                <a:gd name="T68" fmla="*/ 1246 w 1779"/>
                <a:gd name="T69" fmla="*/ 41 h 895"/>
                <a:gd name="T70" fmla="*/ 1065 w 1779"/>
                <a:gd name="T71" fmla="*/ 245 h 895"/>
                <a:gd name="T72" fmla="*/ 1087 w 1779"/>
                <a:gd name="T73" fmla="*/ 265 h 895"/>
                <a:gd name="T74" fmla="*/ 1337 w 1779"/>
                <a:gd name="T75" fmla="*/ 38 h 895"/>
                <a:gd name="T76" fmla="*/ 865 w 1779"/>
                <a:gd name="T77" fmla="*/ 557 h 895"/>
                <a:gd name="T78" fmla="*/ 1027 w 1779"/>
                <a:gd name="T79" fmla="*/ 418 h 895"/>
                <a:gd name="T80" fmla="*/ 1057 w 1779"/>
                <a:gd name="T81" fmla="*/ 449 h 895"/>
                <a:gd name="T82" fmla="*/ 1191 w 1779"/>
                <a:gd name="T83" fmla="*/ 371 h 895"/>
                <a:gd name="T84" fmla="*/ 890 w 1779"/>
                <a:gd name="T85" fmla="*/ 717 h 895"/>
                <a:gd name="T86" fmla="*/ 1001 w 1779"/>
                <a:gd name="T87" fmla="*/ 659 h 895"/>
                <a:gd name="T88" fmla="*/ 1597 w 1779"/>
                <a:gd name="T89" fmla="*/ 91 h 895"/>
                <a:gd name="T90" fmla="*/ 1457 w 1779"/>
                <a:gd name="T91" fmla="*/ 277 h 895"/>
                <a:gd name="T92" fmla="*/ 1342 w 1779"/>
                <a:gd name="T93" fmla="*/ 397 h 895"/>
                <a:gd name="T94" fmla="*/ 1546 w 1779"/>
                <a:gd name="T95" fmla="*/ 221 h 895"/>
                <a:gd name="T96" fmla="*/ 1576 w 1779"/>
                <a:gd name="T97" fmla="*/ 242 h 895"/>
                <a:gd name="T98" fmla="*/ 1348 w 1779"/>
                <a:gd name="T99" fmla="*/ 482 h 895"/>
                <a:gd name="T100" fmla="*/ 1535 w 1779"/>
                <a:gd name="T101" fmla="*/ 317 h 895"/>
                <a:gd name="T102" fmla="*/ 1380 w 1779"/>
                <a:gd name="T103" fmla="*/ 520 h 895"/>
                <a:gd name="T104" fmla="*/ 1393 w 1779"/>
                <a:gd name="T105" fmla="*/ 547 h 895"/>
                <a:gd name="T106" fmla="*/ 1532 w 1779"/>
                <a:gd name="T107" fmla="*/ 459 h 895"/>
                <a:gd name="T108" fmla="*/ 1482 w 1779"/>
                <a:gd name="T109" fmla="*/ 537 h 895"/>
                <a:gd name="T110" fmla="*/ 1500 w 1779"/>
                <a:gd name="T111" fmla="*/ 561 h 895"/>
                <a:gd name="T112" fmla="*/ 1590 w 1779"/>
                <a:gd name="T113" fmla="*/ 535 h 895"/>
                <a:gd name="T114" fmla="*/ 1578 w 1779"/>
                <a:gd name="T115" fmla="*/ 599 h 895"/>
                <a:gd name="T116" fmla="*/ 1597 w 1779"/>
                <a:gd name="T117" fmla="*/ 632 h 895"/>
                <a:gd name="T118" fmla="*/ 1680 w 1779"/>
                <a:gd name="T119" fmla="*/ 599 h 895"/>
                <a:gd name="T120" fmla="*/ 1739 w 1779"/>
                <a:gd name="T121" fmla="*/ 588 h 895"/>
                <a:gd name="T122" fmla="*/ 1692 w 1779"/>
                <a:gd name="T123" fmla="*/ 817 h 895"/>
                <a:gd name="T124" fmla="*/ 997 w 1779"/>
                <a:gd name="T125" fmla="*/ 690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779" h="895">
                  <a:moveTo>
                    <a:pt x="33" y="74"/>
                  </a:moveTo>
                  <a:cubicBezTo>
                    <a:pt x="32" y="73"/>
                    <a:pt x="30" y="73"/>
                    <a:pt x="29" y="74"/>
                  </a:cubicBezTo>
                  <a:cubicBezTo>
                    <a:pt x="8" y="95"/>
                    <a:pt x="8" y="95"/>
                    <a:pt x="8" y="95"/>
                  </a:cubicBezTo>
                  <a:cubicBezTo>
                    <a:pt x="7" y="96"/>
                    <a:pt x="7" y="98"/>
                    <a:pt x="8" y="99"/>
                  </a:cubicBezTo>
                  <a:cubicBezTo>
                    <a:pt x="9" y="100"/>
                    <a:pt x="10" y="100"/>
                    <a:pt x="11" y="100"/>
                  </a:cubicBezTo>
                  <a:cubicBezTo>
                    <a:pt x="11" y="100"/>
                    <a:pt x="12" y="100"/>
                    <a:pt x="13" y="99"/>
                  </a:cubicBezTo>
                  <a:cubicBezTo>
                    <a:pt x="33" y="78"/>
                    <a:pt x="33" y="78"/>
                    <a:pt x="33" y="78"/>
                  </a:cubicBezTo>
                  <a:cubicBezTo>
                    <a:pt x="35" y="77"/>
                    <a:pt x="35" y="75"/>
                    <a:pt x="33" y="74"/>
                  </a:cubicBezTo>
                  <a:close/>
                  <a:moveTo>
                    <a:pt x="55" y="70"/>
                  </a:moveTo>
                  <a:cubicBezTo>
                    <a:pt x="55" y="70"/>
                    <a:pt x="56" y="70"/>
                    <a:pt x="57" y="69"/>
                  </a:cubicBezTo>
                  <a:cubicBezTo>
                    <a:pt x="62" y="64"/>
                    <a:pt x="62" y="64"/>
                    <a:pt x="62" y="64"/>
                  </a:cubicBezTo>
                  <a:cubicBezTo>
                    <a:pt x="63" y="63"/>
                    <a:pt x="63" y="61"/>
                    <a:pt x="62" y="59"/>
                  </a:cubicBezTo>
                  <a:cubicBezTo>
                    <a:pt x="61" y="58"/>
                    <a:pt x="59" y="58"/>
                    <a:pt x="58" y="59"/>
                  </a:cubicBezTo>
                  <a:cubicBezTo>
                    <a:pt x="52" y="65"/>
                    <a:pt x="52" y="65"/>
                    <a:pt x="52" y="65"/>
                  </a:cubicBezTo>
                  <a:cubicBezTo>
                    <a:pt x="51" y="66"/>
                    <a:pt x="51" y="68"/>
                    <a:pt x="52" y="69"/>
                  </a:cubicBezTo>
                  <a:cubicBezTo>
                    <a:pt x="53" y="70"/>
                    <a:pt x="54" y="70"/>
                    <a:pt x="55" y="70"/>
                  </a:cubicBezTo>
                  <a:close/>
                  <a:moveTo>
                    <a:pt x="20" y="105"/>
                  </a:moveTo>
                  <a:cubicBezTo>
                    <a:pt x="21" y="105"/>
                    <a:pt x="21" y="104"/>
                    <a:pt x="22" y="104"/>
                  </a:cubicBezTo>
                  <a:cubicBezTo>
                    <a:pt x="42" y="84"/>
                    <a:pt x="42" y="84"/>
                    <a:pt x="42" y="84"/>
                  </a:cubicBezTo>
                  <a:cubicBezTo>
                    <a:pt x="43" y="83"/>
                    <a:pt x="43" y="81"/>
                    <a:pt x="42" y="80"/>
                  </a:cubicBezTo>
                  <a:cubicBezTo>
                    <a:pt x="41" y="78"/>
                    <a:pt x="39" y="78"/>
                    <a:pt x="38" y="80"/>
                  </a:cubicBezTo>
                  <a:cubicBezTo>
                    <a:pt x="18" y="100"/>
                    <a:pt x="18" y="100"/>
                    <a:pt x="18" y="100"/>
                  </a:cubicBezTo>
                  <a:cubicBezTo>
                    <a:pt x="16" y="101"/>
                    <a:pt x="16" y="103"/>
                    <a:pt x="18" y="104"/>
                  </a:cubicBezTo>
                  <a:cubicBezTo>
                    <a:pt x="18" y="104"/>
                    <a:pt x="19" y="105"/>
                    <a:pt x="20" y="105"/>
                  </a:cubicBezTo>
                  <a:close/>
                  <a:moveTo>
                    <a:pt x="30" y="106"/>
                  </a:moveTo>
                  <a:cubicBezTo>
                    <a:pt x="29" y="105"/>
                    <a:pt x="27" y="105"/>
                    <a:pt x="25" y="106"/>
                  </a:cubicBezTo>
                  <a:cubicBezTo>
                    <a:pt x="24" y="107"/>
                    <a:pt x="24" y="107"/>
                    <a:pt x="24" y="107"/>
                  </a:cubicBezTo>
                  <a:cubicBezTo>
                    <a:pt x="23" y="108"/>
                    <a:pt x="23" y="110"/>
                    <a:pt x="24" y="112"/>
                  </a:cubicBezTo>
                  <a:cubicBezTo>
                    <a:pt x="24" y="112"/>
                    <a:pt x="25" y="112"/>
                    <a:pt x="26" y="112"/>
                  </a:cubicBezTo>
                  <a:cubicBezTo>
                    <a:pt x="27" y="112"/>
                    <a:pt x="28" y="112"/>
                    <a:pt x="28" y="112"/>
                  </a:cubicBezTo>
                  <a:cubicBezTo>
                    <a:pt x="30" y="110"/>
                    <a:pt x="30" y="110"/>
                    <a:pt x="30" y="110"/>
                  </a:cubicBezTo>
                  <a:cubicBezTo>
                    <a:pt x="31" y="109"/>
                    <a:pt x="31" y="107"/>
                    <a:pt x="30" y="106"/>
                  </a:cubicBezTo>
                  <a:close/>
                  <a:moveTo>
                    <a:pt x="37" y="99"/>
                  </a:moveTo>
                  <a:cubicBezTo>
                    <a:pt x="37" y="99"/>
                    <a:pt x="38" y="100"/>
                    <a:pt x="39" y="100"/>
                  </a:cubicBezTo>
                  <a:cubicBezTo>
                    <a:pt x="40" y="100"/>
                    <a:pt x="41" y="99"/>
                    <a:pt x="41" y="99"/>
                  </a:cubicBezTo>
                  <a:cubicBezTo>
                    <a:pt x="50" y="90"/>
                    <a:pt x="50" y="90"/>
                    <a:pt x="50" y="90"/>
                  </a:cubicBezTo>
                  <a:cubicBezTo>
                    <a:pt x="51" y="89"/>
                    <a:pt x="51" y="87"/>
                    <a:pt x="50" y="86"/>
                  </a:cubicBezTo>
                  <a:cubicBezTo>
                    <a:pt x="48" y="85"/>
                    <a:pt x="46" y="85"/>
                    <a:pt x="45" y="86"/>
                  </a:cubicBezTo>
                  <a:cubicBezTo>
                    <a:pt x="37" y="94"/>
                    <a:pt x="37" y="94"/>
                    <a:pt x="37" y="94"/>
                  </a:cubicBezTo>
                  <a:cubicBezTo>
                    <a:pt x="36" y="95"/>
                    <a:pt x="36" y="97"/>
                    <a:pt x="37" y="99"/>
                  </a:cubicBezTo>
                  <a:close/>
                  <a:moveTo>
                    <a:pt x="20" y="133"/>
                  </a:moveTo>
                  <a:cubicBezTo>
                    <a:pt x="21" y="133"/>
                    <a:pt x="21" y="132"/>
                    <a:pt x="22" y="132"/>
                  </a:cubicBezTo>
                  <a:cubicBezTo>
                    <a:pt x="25" y="129"/>
                    <a:pt x="25" y="129"/>
                    <a:pt x="25" y="129"/>
                  </a:cubicBezTo>
                  <a:cubicBezTo>
                    <a:pt x="26" y="128"/>
                    <a:pt x="26" y="126"/>
                    <a:pt x="25" y="125"/>
                  </a:cubicBezTo>
                  <a:cubicBezTo>
                    <a:pt x="24" y="123"/>
                    <a:pt x="22" y="123"/>
                    <a:pt x="20" y="125"/>
                  </a:cubicBezTo>
                  <a:cubicBezTo>
                    <a:pt x="18" y="127"/>
                    <a:pt x="18" y="127"/>
                    <a:pt x="18" y="127"/>
                  </a:cubicBezTo>
                  <a:cubicBezTo>
                    <a:pt x="16" y="129"/>
                    <a:pt x="16" y="131"/>
                    <a:pt x="18" y="132"/>
                  </a:cubicBezTo>
                  <a:cubicBezTo>
                    <a:pt x="18" y="132"/>
                    <a:pt x="19" y="133"/>
                    <a:pt x="20" y="133"/>
                  </a:cubicBezTo>
                  <a:close/>
                  <a:moveTo>
                    <a:pt x="54" y="110"/>
                  </a:moveTo>
                  <a:cubicBezTo>
                    <a:pt x="52" y="109"/>
                    <a:pt x="50" y="109"/>
                    <a:pt x="49" y="110"/>
                  </a:cubicBezTo>
                  <a:cubicBezTo>
                    <a:pt x="31" y="128"/>
                    <a:pt x="31" y="128"/>
                    <a:pt x="31" y="128"/>
                  </a:cubicBezTo>
                  <a:cubicBezTo>
                    <a:pt x="30" y="130"/>
                    <a:pt x="30" y="131"/>
                    <a:pt x="31" y="133"/>
                  </a:cubicBezTo>
                  <a:cubicBezTo>
                    <a:pt x="31" y="133"/>
                    <a:pt x="32" y="134"/>
                    <a:pt x="33" y="134"/>
                  </a:cubicBezTo>
                  <a:cubicBezTo>
                    <a:pt x="34" y="134"/>
                    <a:pt x="35" y="133"/>
                    <a:pt x="35" y="133"/>
                  </a:cubicBezTo>
                  <a:cubicBezTo>
                    <a:pt x="54" y="114"/>
                    <a:pt x="54" y="114"/>
                    <a:pt x="54" y="114"/>
                  </a:cubicBezTo>
                  <a:cubicBezTo>
                    <a:pt x="55" y="113"/>
                    <a:pt x="55" y="111"/>
                    <a:pt x="54" y="110"/>
                  </a:cubicBezTo>
                  <a:close/>
                  <a:moveTo>
                    <a:pt x="59" y="105"/>
                  </a:moveTo>
                  <a:cubicBezTo>
                    <a:pt x="59" y="105"/>
                    <a:pt x="60" y="106"/>
                    <a:pt x="61" y="106"/>
                  </a:cubicBezTo>
                  <a:cubicBezTo>
                    <a:pt x="62" y="106"/>
                    <a:pt x="62" y="105"/>
                    <a:pt x="63" y="105"/>
                  </a:cubicBezTo>
                  <a:cubicBezTo>
                    <a:pt x="72" y="96"/>
                    <a:pt x="72" y="96"/>
                    <a:pt x="72" y="96"/>
                  </a:cubicBezTo>
                  <a:cubicBezTo>
                    <a:pt x="73" y="94"/>
                    <a:pt x="73" y="92"/>
                    <a:pt x="72" y="91"/>
                  </a:cubicBezTo>
                  <a:cubicBezTo>
                    <a:pt x="71" y="90"/>
                    <a:pt x="69" y="90"/>
                    <a:pt x="68" y="91"/>
                  </a:cubicBezTo>
                  <a:cubicBezTo>
                    <a:pt x="59" y="100"/>
                    <a:pt x="59" y="100"/>
                    <a:pt x="59" y="100"/>
                  </a:cubicBezTo>
                  <a:cubicBezTo>
                    <a:pt x="57" y="102"/>
                    <a:pt x="57" y="104"/>
                    <a:pt x="59" y="105"/>
                  </a:cubicBezTo>
                  <a:close/>
                  <a:moveTo>
                    <a:pt x="3" y="156"/>
                  </a:moveTo>
                  <a:cubicBezTo>
                    <a:pt x="1" y="158"/>
                    <a:pt x="1" y="158"/>
                    <a:pt x="1" y="158"/>
                  </a:cubicBezTo>
                  <a:cubicBezTo>
                    <a:pt x="0" y="159"/>
                    <a:pt x="0" y="161"/>
                    <a:pt x="1" y="162"/>
                  </a:cubicBezTo>
                  <a:cubicBezTo>
                    <a:pt x="2" y="163"/>
                    <a:pt x="2" y="163"/>
                    <a:pt x="3" y="163"/>
                  </a:cubicBezTo>
                  <a:cubicBezTo>
                    <a:pt x="4" y="163"/>
                    <a:pt x="5" y="163"/>
                    <a:pt x="5" y="162"/>
                  </a:cubicBezTo>
                  <a:cubicBezTo>
                    <a:pt x="8" y="160"/>
                    <a:pt x="8" y="160"/>
                    <a:pt x="8" y="160"/>
                  </a:cubicBezTo>
                  <a:cubicBezTo>
                    <a:pt x="9" y="159"/>
                    <a:pt x="9" y="157"/>
                    <a:pt x="8" y="156"/>
                  </a:cubicBezTo>
                  <a:cubicBezTo>
                    <a:pt x="6" y="155"/>
                    <a:pt x="4" y="155"/>
                    <a:pt x="3" y="156"/>
                  </a:cubicBezTo>
                  <a:close/>
                  <a:moveTo>
                    <a:pt x="23" y="150"/>
                  </a:moveTo>
                  <a:cubicBezTo>
                    <a:pt x="18" y="155"/>
                    <a:pt x="18" y="155"/>
                    <a:pt x="18" y="155"/>
                  </a:cubicBezTo>
                  <a:cubicBezTo>
                    <a:pt x="16" y="157"/>
                    <a:pt x="16" y="159"/>
                    <a:pt x="18" y="160"/>
                  </a:cubicBezTo>
                  <a:cubicBezTo>
                    <a:pt x="18" y="160"/>
                    <a:pt x="19" y="161"/>
                    <a:pt x="20" y="161"/>
                  </a:cubicBezTo>
                  <a:cubicBezTo>
                    <a:pt x="21" y="161"/>
                    <a:pt x="21" y="160"/>
                    <a:pt x="22" y="160"/>
                  </a:cubicBezTo>
                  <a:cubicBezTo>
                    <a:pt x="28" y="154"/>
                    <a:pt x="28" y="154"/>
                    <a:pt x="28" y="154"/>
                  </a:cubicBezTo>
                  <a:cubicBezTo>
                    <a:pt x="29" y="153"/>
                    <a:pt x="29" y="151"/>
                    <a:pt x="28" y="150"/>
                  </a:cubicBezTo>
                  <a:cubicBezTo>
                    <a:pt x="27" y="148"/>
                    <a:pt x="25" y="148"/>
                    <a:pt x="23" y="150"/>
                  </a:cubicBezTo>
                  <a:close/>
                  <a:moveTo>
                    <a:pt x="42" y="140"/>
                  </a:moveTo>
                  <a:cubicBezTo>
                    <a:pt x="79" y="103"/>
                    <a:pt x="79" y="103"/>
                    <a:pt x="79" y="103"/>
                  </a:cubicBezTo>
                  <a:cubicBezTo>
                    <a:pt x="85" y="96"/>
                    <a:pt x="85" y="96"/>
                    <a:pt x="85" y="96"/>
                  </a:cubicBezTo>
                  <a:cubicBezTo>
                    <a:pt x="87" y="95"/>
                    <a:pt x="87" y="93"/>
                    <a:pt x="85" y="92"/>
                  </a:cubicBezTo>
                  <a:cubicBezTo>
                    <a:pt x="84" y="91"/>
                    <a:pt x="82" y="91"/>
                    <a:pt x="81" y="92"/>
                  </a:cubicBezTo>
                  <a:cubicBezTo>
                    <a:pt x="77" y="96"/>
                    <a:pt x="77" y="96"/>
                    <a:pt x="77" y="96"/>
                  </a:cubicBezTo>
                  <a:cubicBezTo>
                    <a:pt x="38" y="135"/>
                    <a:pt x="38" y="135"/>
                    <a:pt x="38" y="135"/>
                  </a:cubicBezTo>
                  <a:cubicBezTo>
                    <a:pt x="37" y="137"/>
                    <a:pt x="37" y="139"/>
                    <a:pt x="38" y="140"/>
                  </a:cubicBezTo>
                  <a:cubicBezTo>
                    <a:pt x="38" y="140"/>
                    <a:pt x="39" y="141"/>
                    <a:pt x="40" y="141"/>
                  </a:cubicBezTo>
                  <a:cubicBezTo>
                    <a:pt x="41" y="141"/>
                    <a:pt x="41" y="140"/>
                    <a:pt x="42" y="140"/>
                  </a:cubicBezTo>
                  <a:close/>
                  <a:moveTo>
                    <a:pt x="89" y="91"/>
                  </a:moveTo>
                  <a:cubicBezTo>
                    <a:pt x="90" y="91"/>
                    <a:pt x="91" y="91"/>
                    <a:pt x="92" y="90"/>
                  </a:cubicBezTo>
                  <a:cubicBezTo>
                    <a:pt x="102" y="79"/>
                    <a:pt x="102" y="79"/>
                    <a:pt x="102" y="79"/>
                  </a:cubicBezTo>
                  <a:cubicBezTo>
                    <a:pt x="104" y="78"/>
                    <a:pt x="104" y="76"/>
                    <a:pt x="102" y="75"/>
                  </a:cubicBezTo>
                  <a:cubicBezTo>
                    <a:pt x="101" y="74"/>
                    <a:pt x="99" y="74"/>
                    <a:pt x="98" y="75"/>
                  </a:cubicBezTo>
                  <a:cubicBezTo>
                    <a:pt x="87" y="86"/>
                    <a:pt x="87" y="86"/>
                    <a:pt x="87" y="86"/>
                  </a:cubicBezTo>
                  <a:cubicBezTo>
                    <a:pt x="86" y="87"/>
                    <a:pt x="86" y="89"/>
                    <a:pt x="87" y="90"/>
                  </a:cubicBezTo>
                  <a:cubicBezTo>
                    <a:pt x="88" y="91"/>
                    <a:pt x="89" y="91"/>
                    <a:pt x="89" y="91"/>
                  </a:cubicBezTo>
                  <a:close/>
                  <a:moveTo>
                    <a:pt x="125" y="66"/>
                  </a:moveTo>
                  <a:cubicBezTo>
                    <a:pt x="124" y="65"/>
                    <a:pt x="122" y="65"/>
                    <a:pt x="121" y="66"/>
                  </a:cubicBezTo>
                  <a:cubicBezTo>
                    <a:pt x="52" y="135"/>
                    <a:pt x="52" y="135"/>
                    <a:pt x="52" y="135"/>
                  </a:cubicBezTo>
                  <a:cubicBezTo>
                    <a:pt x="46" y="141"/>
                    <a:pt x="46" y="141"/>
                    <a:pt x="46" y="141"/>
                  </a:cubicBezTo>
                  <a:cubicBezTo>
                    <a:pt x="46" y="141"/>
                    <a:pt x="45" y="142"/>
                    <a:pt x="45" y="142"/>
                  </a:cubicBezTo>
                  <a:cubicBezTo>
                    <a:pt x="45" y="142"/>
                    <a:pt x="45" y="142"/>
                    <a:pt x="45" y="142"/>
                  </a:cubicBezTo>
                  <a:cubicBezTo>
                    <a:pt x="39" y="148"/>
                    <a:pt x="39" y="148"/>
                    <a:pt x="39" y="148"/>
                  </a:cubicBezTo>
                  <a:cubicBezTo>
                    <a:pt x="38" y="149"/>
                    <a:pt x="38" y="151"/>
                    <a:pt x="39" y="152"/>
                  </a:cubicBezTo>
                  <a:cubicBezTo>
                    <a:pt x="40" y="153"/>
                    <a:pt x="40" y="153"/>
                    <a:pt x="41" y="153"/>
                  </a:cubicBezTo>
                  <a:cubicBezTo>
                    <a:pt x="42" y="153"/>
                    <a:pt x="43" y="153"/>
                    <a:pt x="43" y="152"/>
                  </a:cubicBezTo>
                  <a:cubicBezTo>
                    <a:pt x="49" y="147"/>
                    <a:pt x="49" y="147"/>
                    <a:pt x="49" y="147"/>
                  </a:cubicBezTo>
                  <a:cubicBezTo>
                    <a:pt x="49" y="147"/>
                    <a:pt x="49" y="146"/>
                    <a:pt x="49" y="146"/>
                  </a:cubicBezTo>
                  <a:cubicBezTo>
                    <a:pt x="50" y="146"/>
                    <a:pt x="50" y="146"/>
                    <a:pt x="50" y="146"/>
                  </a:cubicBezTo>
                  <a:cubicBezTo>
                    <a:pt x="56" y="140"/>
                    <a:pt x="56" y="140"/>
                    <a:pt x="56" y="140"/>
                  </a:cubicBezTo>
                  <a:cubicBezTo>
                    <a:pt x="125" y="71"/>
                    <a:pt x="125" y="71"/>
                    <a:pt x="125" y="71"/>
                  </a:cubicBezTo>
                  <a:cubicBezTo>
                    <a:pt x="126" y="69"/>
                    <a:pt x="126" y="67"/>
                    <a:pt x="125" y="66"/>
                  </a:cubicBezTo>
                  <a:close/>
                  <a:moveTo>
                    <a:pt x="141" y="64"/>
                  </a:moveTo>
                  <a:cubicBezTo>
                    <a:pt x="140" y="63"/>
                    <a:pt x="138" y="63"/>
                    <a:pt x="137" y="64"/>
                  </a:cubicBezTo>
                  <a:cubicBezTo>
                    <a:pt x="62" y="139"/>
                    <a:pt x="62" y="139"/>
                    <a:pt x="62" y="139"/>
                  </a:cubicBezTo>
                  <a:cubicBezTo>
                    <a:pt x="61" y="140"/>
                    <a:pt x="61" y="142"/>
                    <a:pt x="62" y="143"/>
                  </a:cubicBezTo>
                  <a:cubicBezTo>
                    <a:pt x="63" y="144"/>
                    <a:pt x="63" y="144"/>
                    <a:pt x="64" y="144"/>
                  </a:cubicBezTo>
                  <a:cubicBezTo>
                    <a:pt x="65" y="144"/>
                    <a:pt x="66" y="144"/>
                    <a:pt x="66" y="143"/>
                  </a:cubicBezTo>
                  <a:cubicBezTo>
                    <a:pt x="141" y="68"/>
                    <a:pt x="141" y="68"/>
                    <a:pt x="141" y="68"/>
                  </a:cubicBezTo>
                  <a:cubicBezTo>
                    <a:pt x="142" y="67"/>
                    <a:pt x="142" y="65"/>
                    <a:pt x="141" y="64"/>
                  </a:cubicBezTo>
                  <a:close/>
                  <a:moveTo>
                    <a:pt x="157" y="66"/>
                  </a:moveTo>
                  <a:cubicBezTo>
                    <a:pt x="159" y="65"/>
                    <a:pt x="159" y="63"/>
                    <a:pt x="157" y="62"/>
                  </a:cubicBezTo>
                  <a:cubicBezTo>
                    <a:pt x="156" y="61"/>
                    <a:pt x="154" y="61"/>
                    <a:pt x="153" y="62"/>
                  </a:cubicBezTo>
                  <a:cubicBezTo>
                    <a:pt x="98" y="117"/>
                    <a:pt x="98" y="117"/>
                    <a:pt x="98" y="117"/>
                  </a:cubicBezTo>
                  <a:cubicBezTo>
                    <a:pt x="92" y="123"/>
                    <a:pt x="92" y="123"/>
                    <a:pt x="92" y="123"/>
                  </a:cubicBezTo>
                  <a:cubicBezTo>
                    <a:pt x="83" y="132"/>
                    <a:pt x="83" y="132"/>
                    <a:pt x="83" y="132"/>
                  </a:cubicBezTo>
                  <a:cubicBezTo>
                    <a:pt x="82" y="133"/>
                    <a:pt x="82" y="135"/>
                    <a:pt x="83" y="137"/>
                  </a:cubicBezTo>
                  <a:cubicBezTo>
                    <a:pt x="83" y="137"/>
                    <a:pt x="84" y="137"/>
                    <a:pt x="85" y="137"/>
                  </a:cubicBezTo>
                  <a:cubicBezTo>
                    <a:pt x="86" y="137"/>
                    <a:pt x="87" y="137"/>
                    <a:pt x="87" y="137"/>
                  </a:cubicBezTo>
                  <a:cubicBezTo>
                    <a:pt x="102" y="122"/>
                    <a:pt x="102" y="122"/>
                    <a:pt x="102" y="122"/>
                  </a:cubicBezTo>
                  <a:lnTo>
                    <a:pt x="157" y="66"/>
                  </a:lnTo>
                  <a:close/>
                  <a:moveTo>
                    <a:pt x="168" y="65"/>
                  </a:moveTo>
                  <a:cubicBezTo>
                    <a:pt x="167" y="64"/>
                    <a:pt x="165" y="64"/>
                    <a:pt x="164" y="65"/>
                  </a:cubicBezTo>
                  <a:cubicBezTo>
                    <a:pt x="101" y="127"/>
                    <a:pt x="101" y="127"/>
                    <a:pt x="101" y="127"/>
                  </a:cubicBezTo>
                  <a:cubicBezTo>
                    <a:pt x="100" y="129"/>
                    <a:pt x="100" y="131"/>
                    <a:pt x="101" y="132"/>
                  </a:cubicBezTo>
                  <a:cubicBezTo>
                    <a:pt x="102" y="132"/>
                    <a:pt x="103" y="133"/>
                    <a:pt x="104" y="133"/>
                  </a:cubicBezTo>
                  <a:cubicBezTo>
                    <a:pt x="104" y="133"/>
                    <a:pt x="105" y="132"/>
                    <a:pt x="106" y="132"/>
                  </a:cubicBezTo>
                  <a:cubicBezTo>
                    <a:pt x="168" y="70"/>
                    <a:pt x="168" y="70"/>
                    <a:pt x="168" y="70"/>
                  </a:cubicBezTo>
                  <a:cubicBezTo>
                    <a:pt x="169" y="68"/>
                    <a:pt x="169" y="67"/>
                    <a:pt x="168" y="65"/>
                  </a:cubicBezTo>
                  <a:close/>
                  <a:moveTo>
                    <a:pt x="181" y="66"/>
                  </a:moveTo>
                  <a:cubicBezTo>
                    <a:pt x="180" y="65"/>
                    <a:pt x="178" y="65"/>
                    <a:pt x="177" y="66"/>
                  </a:cubicBezTo>
                  <a:cubicBezTo>
                    <a:pt x="119" y="124"/>
                    <a:pt x="119" y="124"/>
                    <a:pt x="119" y="124"/>
                  </a:cubicBezTo>
                  <a:cubicBezTo>
                    <a:pt x="117" y="125"/>
                    <a:pt x="117" y="127"/>
                    <a:pt x="119" y="129"/>
                  </a:cubicBezTo>
                  <a:cubicBezTo>
                    <a:pt x="119" y="129"/>
                    <a:pt x="120" y="130"/>
                    <a:pt x="121" y="130"/>
                  </a:cubicBezTo>
                  <a:cubicBezTo>
                    <a:pt x="122" y="130"/>
                    <a:pt x="122" y="129"/>
                    <a:pt x="123" y="129"/>
                  </a:cubicBezTo>
                  <a:cubicBezTo>
                    <a:pt x="181" y="71"/>
                    <a:pt x="181" y="71"/>
                    <a:pt x="181" y="71"/>
                  </a:cubicBezTo>
                  <a:cubicBezTo>
                    <a:pt x="182" y="70"/>
                    <a:pt x="182" y="68"/>
                    <a:pt x="181" y="66"/>
                  </a:cubicBezTo>
                  <a:close/>
                  <a:moveTo>
                    <a:pt x="130" y="131"/>
                  </a:moveTo>
                  <a:cubicBezTo>
                    <a:pt x="131" y="132"/>
                    <a:pt x="132" y="132"/>
                    <a:pt x="132" y="132"/>
                  </a:cubicBezTo>
                  <a:cubicBezTo>
                    <a:pt x="133" y="132"/>
                    <a:pt x="134" y="132"/>
                    <a:pt x="135" y="131"/>
                  </a:cubicBezTo>
                  <a:cubicBezTo>
                    <a:pt x="193" y="73"/>
                    <a:pt x="193" y="73"/>
                    <a:pt x="193" y="73"/>
                  </a:cubicBezTo>
                  <a:cubicBezTo>
                    <a:pt x="194" y="72"/>
                    <a:pt x="194" y="70"/>
                    <a:pt x="193" y="69"/>
                  </a:cubicBezTo>
                  <a:cubicBezTo>
                    <a:pt x="192" y="67"/>
                    <a:pt x="190" y="67"/>
                    <a:pt x="188" y="69"/>
                  </a:cubicBezTo>
                  <a:cubicBezTo>
                    <a:pt x="130" y="127"/>
                    <a:pt x="130" y="127"/>
                    <a:pt x="130" y="127"/>
                  </a:cubicBezTo>
                  <a:cubicBezTo>
                    <a:pt x="129" y="128"/>
                    <a:pt x="129" y="130"/>
                    <a:pt x="130" y="131"/>
                  </a:cubicBezTo>
                  <a:close/>
                  <a:moveTo>
                    <a:pt x="141" y="134"/>
                  </a:moveTo>
                  <a:cubicBezTo>
                    <a:pt x="142" y="135"/>
                    <a:pt x="142" y="135"/>
                    <a:pt x="143" y="135"/>
                  </a:cubicBezTo>
                  <a:cubicBezTo>
                    <a:pt x="144" y="135"/>
                    <a:pt x="145" y="135"/>
                    <a:pt x="145" y="134"/>
                  </a:cubicBezTo>
                  <a:cubicBezTo>
                    <a:pt x="205" y="75"/>
                    <a:pt x="205" y="75"/>
                    <a:pt x="205" y="75"/>
                  </a:cubicBezTo>
                  <a:cubicBezTo>
                    <a:pt x="206" y="73"/>
                    <a:pt x="206" y="71"/>
                    <a:pt x="205" y="70"/>
                  </a:cubicBezTo>
                  <a:cubicBezTo>
                    <a:pt x="204" y="69"/>
                    <a:pt x="202" y="69"/>
                    <a:pt x="201" y="70"/>
                  </a:cubicBezTo>
                  <a:cubicBezTo>
                    <a:pt x="141" y="130"/>
                    <a:pt x="141" y="130"/>
                    <a:pt x="141" y="130"/>
                  </a:cubicBezTo>
                  <a:cubicBezTo>
                    <a:pt x="140" y="131"/>
                    <a:pt x="140" y="133"/>
                    <a:pt x="141" y="134"/>
                  </a:cubicBezTo>
                  <a:close/>
                  <a:moveTo>
                    <a:pt x="148" y="141"/>
                  </a:moveTo>
                  <a:cubicBezTo>
                    <a:pt x="149" y="142"/>
                    <a:pt x="149" y="142"/>
                    <a:pt x="150" y="142"/>
                  </a:cubicBezTo>
                  <a:cubicBezTo>
                    <a:pt x="151" y="142"/>
                    <a:pt x="152" y="142"/>
                    <a:pt x="152" y="141"/>
                  </a:cubicBezTo>
                  <a:cubicBezTo>
                    <a:pt x="216" y="78"/>
                    <a:pt x="216" y="78"/>
                    <a:pt x="216" y="78"/>
                  </a:cubicBezTo>
                  <a:cubicBezTo>
                    <a:pt x="217" y="76"/>
                    <a:pt x="217" y="74"/>
                    <a:pt x="216" y="73"/>
                  </a:cubicBezTo>
                  <a:cubicBezTo>
                    <a:pt x="215" y="72"/>
                    <a:pt x="213" y="72"/>
                    <a:pt x="212" y="73"/>
                  </a:cubicBezTo>
                  <a:cubicBezTo>
                    <a:pt x="148" y="137"/>
                    <a:pt x="148" y="137"/>
                    <a:pt x="148" y="137"/>
                  </a:cubicBezTo>
                  <a:cubicBezTo>
                    <a:pt x="147" y="138"/>
                    <a:pt x="147" y="140"/>
                    <a:pt x="148" y="141"/>
                  </a:cubicBezTo>
                  <a:close/>
                  <a:moveTo>
                    <a:pt x="164" y="135"/>
                  </a:moveTo>
                  <a:cubicBezTo>
                    <a:pt x="164" y="135"/>
                    <a:pt x="164" y="135"/>
                    <a:pt x="164" y="135"/>
                  </a:cubicBezTo>
                  <a:cubicBezTo>
                    <a:pt x="158" y="141"/>
                    <a:pt x="158" y="141"/>
                    <a:pt x="158" y="141"/>
                  </a:cubicBezTo>
                  <a:cubicBezTo>
                    <a:pt x="158" y="141"/>
                    <a:pt x="158" y="141"/>
                    <a:pt x="158" y="141"/>
                  </a:cubicBezTo>
                  <a:cubicBezTo>
                    <a:pt x="158" y="141"/>
                    <a:pt x="157" y="141"/>
                    <a:pt x="157" y="142"/>
                  </a:cubicBezTo>
                  <a:cubicBezTo>
                    <a:pt x="155" y="144"/>
                    <a:pt x="155" y="144"/>
                    <a:pt x="155" y="144"/>
                  </a:cubicBezTo>
                  <a:cubicBezTo>
                    <a:pt x="154" y="145"/>
                    <a:pt x="154" y="147"/>
                    <a:pt x="155" y="148"/>
                  </a:cubicBezTo>
                  <a:cubicBezTo>
                    <a:pt x="156" y="149"/>
                    <a:pt x="156" y="149"/>
                    <a:pt x="157" y="149"/>
                  </a:cubicBezTo>
                  <a:cubicBezTo>
                    <a:pt x="158" y="149"/>
                    <a:pt x="159" y="149"/>
                    <a:pt x="159" y="148"/>
                  </a:cubicBezTo>
                  <a:cubicBezTo>
                    <a:pt x="162" y="146"/>
                    <a:pt x="162" y="146"/>
                    <a:pt x="162" y="146"/>
                  </a:cubicBezTo>
                  <a:cubicBezTo>
                    <a:pt x="162" y="146"/>
                    <a:pt x="162" y="146"/>
                    <a:pt x="162" y="146"/>
                  </a:cubicBezTo>
                  <a:cubicBezTo>
                    <a:pt x="162" y="145"/>
                    <a:pt x="162" y="145"/>
                    <a:pt x="162" y="145"/>
                  </a:cubicBezTo>
                  <a:cubicBezTo>
                    <a:pt x="168" y="139"/>
                    <a:pt x="168" y="139"/>
                    <a:pt x="168" y="139"/>
                  </a:cubicBezTo>
                  <a:cubicBezTo>
                    <a:pt x="168" y="139"/>
                    <a:pt x="168" y="139"/>
                    <a:pt x="168" y="139"/>
                  </a:cubicBezTo>
                  <a:cubicBezTo>
                    <a:pt x="232" y="75"/>
                    <a:pt x="232" y="75"/>
                    <a:pt x="232" y="75"/>
                  </a:cubicBezTo>
                  <a:cubicBezTo>
                    <a:pt x="233" y="74"/>
                    <a:pt x="233" y="72"/>
                    <a:pt x="232" y="71"/>
                  </a:cubicBezTo>
                  <a:cubicBezTo>
                    <a:pt x="231" y="70"/>
                    <a:pt x="229" y="70"/>
                    <a:pt x="228" y="71"/>
                  </a:cubicBezTo>
                  <a:cubicBezTo>
                    <a:pt x="164" y="135"/>
                    <a:pt x="164" y="135"/>
                    <a:pt x="164" y="135"/>
                  </a:cubicBezTo>
                  <a:close/>
                  <a:moveTo>
                    <a:pt x="153" y="160"/>
                  </a:moveTo>
                  <a:cubicBezTo>
                    <a:pt x="152" y="161"/>
                    <a:pt x="152" y="161"/>
                    <a:pt x="152" y="161"/>
                  </a:cubicBezTo>
                  <a:cubicBezTo>
                    <a:pt x="144" y="169"/>
                    <a:pt x="144" y="169"/>
                    <a:pt x="144" y="169"/>
                  </a:cubicBezTo>
                  <a:cubicBezTo>
                    <a:pt x="144" y="169"/>
                    <a:pt x="144" y="169"/>
                    <a:pt x="144" y="169"/>
                  </a:cubicBezTo>
                  <a:cubicBezTo>
                    <a:pt x="143" y="170"/>
                    <a:pt x="143" y="170"/>
                    <a:pt x="143" y="170"/>
                  </a:cubicBezTo>
                  <a:cubicBezTo>
                    <a:pt x="141" y="172"/>
                    <a:pt x="141" y="172"/>
                    <a:pt x="141" y="172"/>
                  </a:cubicBezTo>
                  <a:cubicBezTo>
                    <a:pt x="140" y="173"/>
                    <a:pt x="140" y="175"/>
                    <a:pt x="141" y="176"/>
                  </a:cubicBezTo>
                  <a:cubicBezTo>
                    <a:pt x="141" y="177"/>
                    <a:pt x="142" y="177"/>
                    <a:pt x="143" y="177"/>
                  </a:cubicBezTo>
                  <a:cubicBezTo>
                    <a:pt x="144" y="177"/>
                    <a:pt x="145" y="177"/>
                    <a:pt x="145" y="176"/>
                  </a:cubicBezTo>
                  <a:cubicBezTo>
                    <a:pt x="147" y="174"/>
                    <a:pt x="147" y="174"/>
                    <a:pt x="147" y="174"/>
                  </a:cubicBezTo>
                  <a:cubicBezTo>
                    <a:pt x="148" y="174"/>
                    <a:pt x="148" y="174"/>
                    <a:pt x="148" y="174"/>
                  </a:cubicBezTo>
                  <a:cubicBezTo>
                    <a:pt x="148" y="174"/>
                    <a:pt x="148" y="173"/>
                    <a:pt x="148" y="173"/>
                  </a:cubicBezTo>
                  <a:cubicBezTo>
                    <a:pt x="156" y="165"/>
                    <a:pt x="156" y="165"/>
                    <a:pt x="156" y="165"/>
                  </a:cubicBezTo>
                  <a:cubicBezTo>
                    <a:pt x="157" y="165"/>
                    <a:pt x="157" y="165"/>
                    <a:pt x="157" y="164"/>
                  </a:cubicBezTo>
                  <a:cubicBezTo>
                    <a:pt x="161" y="160"/>
                    <a:pt x="161" y="160"/>
                    <a:pt x="161" y="160"/>
                  </a:cubicBezTo>
                  <a:cubicBezTo>
                    <a:pt x="161" y="160"/>
                    <a:pt x="161" y="160"/>
                    <a:pt x="161" y="160"/>
                  </a:cubicBezTo>
                  <a:cubicBezTo>
                    <a:pt x="168" y="154"/>
                    <a:pt x="168" y="154"/>
                    <a:pt x="168" y="154"/>
                  </a:cubicBezTo>
                  <a:cubicBezTo>
                    <a:pt x="169" y="153"/>
                    <a:pt x="169" y="153"/>
                    <a:pt x="169" y="153"/>
                  </a:cubicBezTo>
                  <a:cubicBezTo>
                    <a:pt x="250" y="72"/>
                    <a:pt x="250" y="72"/>
                    <a:pt x="250" y="72"/>
                  </a:cubicBezTo>
                  <a:cubicBezTo>
                    <a:pt x="251" y="71"/>
                    <a:pt x="251" y="69"/>
                    <a:pt x="250" y="68"/>
                  </a:cubicBezTo>
                  <a:cubicBezTo>
                    <a:pt x="248" y="67"/>
                    <a:pt x="246" y="67"/>
                    <a:pt x="245" y="68"/>
                  </a:cubicBezTo>
                  <a:cubicBezTo>
                    <a:pt x="242" y="71"/>
                    <a:pt x="242" y="71"/>
                    <a:pt x="242" y="71"/>
                  </a:cubicBezTo>
                  <a:cubicBezTo>
                    <a:pt x="163" y="150"/>
                    <a:pt x="163" y="150"/>
                    <a:pt x="163" y="150"/>
                  </a:cubicBezTo>
                  <a:lnTo>
                    <a:pt x="153" y="160"/>
                  </a:lnTo>
                  <a:close/>
                  <a:moveTo>
                    <a:pt x="158" y="173"/>
                  </a:moveTo>
                  <a:cubicBezTo>
                    <a:pt x="159" y="173"/>
                    <a:pt x="160" y="174"/>
                    <a:pt x="161" y="174"/>
                  </a:cubicBezTo>
                  <a:cubicBezTo>
                    <a:pt x="161" y="174"/>
                    <a:pt x="162" y="173"/>
                    <a:pt x="163" y="173"/>
                  </a:cubicBezTo>
                  <a:cubicBezTo>
                    <a:pt x="262" y="74"/>
                    <a:pt x="262" y="74"/>
                    <a:pt x="262" y="74"/>
                  </a:cubicBezTo>
                  <a:cubicBezTo>
                    <a:pt x="263" y="72"/>
                    <a:pt x="263" y="70"/>
                    <a:pt x="262" y="69"/>
                  </a:cubicBezTo>
                  <a:cubicBezTo>
                    <a:pt x="261" y="68"/>
                    <a:pt x="259" y="68"/>
                    <a:pt x="258" y="69"/>
                  </a:cubicBezTo>
                  <a:cubicBezTo>
                    <a:pt x="158" y="168"/>
                    <a:pt x="158" y="168"/>
                    <a:pt x="158" y="168"/>
                  </a:cubicBezTo>
                  <a:cubicBezTo>
                    <a:pt x="157" y="170"/>
                    <a:pt x="157" y="172"/>
                    <a:pt x="158" y="173"/>
                  </a:cubicBezTo>
                  <a:close/>
                  <a:moveTo>
                    <a:pt x="156" y="184"/>
                  </a:moveTo>
                  <a:cubicBezTo>
                    <a:pt x="151" y="190"/>
                    <a:pt x="151" y="190"/>
                    <a:pt x="151" y="190"/>
                  </a:cubicBezTo>
                  <a:cubicBezTo>
                    <a:pt x="150" y="191"/>
                    <a:pt x="150" y="193"/>
                    <a:pt x="151" y="194"/>
                  </a:cubicBezTo>
                  <a:cubicBezTo>
                    <a:pt x="152" y="195"/>
                    <a:pt x="152" y="195"/>
                    <a:pt x="153" y="195"/>
                  </a:cubicBezTo>
                  <a:cubicBezTo>
                    <a:pt x="154" y="195"/>
                    <a:pt x="155" y="195"/>
                    <a:pt x="155" y="194"/>
                  </a:cubicBezTo>
                  <a:cubicBezTo>
                    <a:pt x="161" y="189"/>
                    <a:pt x="161" y="189"/>
                    <a:pt x="161" y="189"/>
                  </a:cubicBezTo>
                  <a:cubicBezTo>
                    <a:pt x="166" y="184"/>
                    <a:pt x="166" y="184"/>
                    <a:pt x="166" y="184"/>
                  </a:cubicBezTo>
                  <a:cubicBezTo>
                    <a:pt x="277" y="72"/>
                    <a:pt x="277" y="72"/>
                    <a:pt x="277" y="72"/>
                  </a:cubicBezTo>
                  <a:cubicBezTo>
                    <a:pt x="278" y="71"/>
                    <a:pt x="278" y="69"/>
                    <a:pt x="277" y="68"/>
                  </a:cubicBezTo>
                  <a:cubicBezTo>
                    <a:pt x="276" y="67"/>
                    <a:pt x="274" y="67"/>
                    <a:pt x="273" y="68"/>
                  </a:cubicBezTo>
                  <a:cubicBezTo>
                    <a:pt x="161" y="179"/>
                    <a:pt x="161" y="179"/>
                    <a:pt x="161" y="179"/>
                  </a:cubicBezTo>
                  <a:lnTo>
                    <a:pt x="156" y="184"/>
                  </a:lnTo>
                  <a:close/>
                  <a:moveTo>
                    <a:pt x="295" y="67"/>
                  </a:moveTo>
                  <a:cubicBezTo>
                    <a:pt x="296" y="67"/>
                    <a:pt x="297" y="67"/>
                    <a:pt x="298" y="66"/>
                  </a:cubicBezTo>
                  <a:cubicBezTo>
                    <a:pt x="316" y="48"/>
                    <a:pt x="316" y="48"/>
                    <a:pt x="316" y="48"/>
                  </a:cubicBezTo>
                  <a:cubicBezTo>
                    <a:pt x="317" y="47"/>
                    <a:pt x="317" y="45"/>
                    <a:pt x="316" y="44"/>
                  </a:cubicBezTo>
                  <a:cubicBezTo>
                    <a:pt x="314" y="42"/>
                    <a:pt x="312" y="42"/>
                    <a:pt x="311" y="44"/>
                  </a:cubicBezTo>
                  <a:cubicBezTo>
                    <a:pt x="293" y="62"/>
                    <a:pt x="293" y="62"/>
                    <a:pt x="293" y="62"/>
                  </a:cubicBezTo>
                  <a:cubicBezTo>
                    <a:pt x="292" y="63"/>
                    <a:pt x="292" y="65"/>
                    <a:pt x="293" y="66"/>
                  </a:cubicBezTo>
                  <a:cubicBezTo>
                    <a:pt x="294" y="67"/>
                    <a:pt x="295" y="67"/>
                    <a:pt x="295" y="67"/>
                  </a:cubicBezTo>
                  <a:close/>
                  <a:moveTo>
                    <a:pt x="166" y="189"/>
                  </a:moveTo>
                  <a:cubicBezTo>
                    <a:pt x="157" y="198"/>
                    <a:pt x="157" y="198"/>
                    <a:pt x="157" y="198"/>
                  </a:cubicBezTo>
                  <a:cubicBezTo>
                    <a:pt x="156" y="199"/>
                    <a:pt x="156" y="201"/>
                    <a:pt x="157" y="202"/>
                  </a:cubicBezTo>
                  <a:cubicBezTo>
                    <a:pt x="158" y="203"/>
                    <a:pt x="158" y="203"/>
                    <a:pt x="159" y="203"/>
                  </a:cubicBezTo>
                  <a:cubicBezTo>
                    <a:pt x="160" y="203"/>
                    <a:pt x="161" y="203"/>
                    <a:pt x="162" y="202"/>
                  </a:cubicBezTo>
                  <a:cubicBezTo>
                    <a:pt x="178" y="187"/>
                    <a:pt x="178" y="187"/>
                    <a:pt x="178" y="187"/>
                  </a:cubicBezTo>
                  <a:cubicBezTo>
                    <a:pt x="178" y="187"/>
                    <a:pt x="178" y="187"/>
                    <a:pt x="178" y="187"/>
                  </a:cubicBezTo>
                  <a:cubicBezTo>
                    <a:pt x="290" y="74"/>
                    <a:pt x="290" y="74"/>
                    <a:pt x="290" y="74"/>
                  </a:cubicBezTo>
                  <a:cubicBezTo>
                    <a:pt x="292" y="72"/>
                    <a:pt x="291" y="71"/>
                    <a:pt x="290" y="69"/>
                  </a:cubicBezTo>
                  <a:cubicBezTo>
                    <a:pt x="289" y="68"/>
                    <a:pt x="287" y="68"/>
                    <a:pt x="286" y="69"/>
                  </a:cubicBezTo>
                  <a:cubicBezTo>
                    <a:pt x="166" y="189"/>
                    <a:pt x="166" y="189"/>
                    <a:pt x="166" y="189"/>
                  </a:cubicBezTo>
                  <a:close/>
                  <a:moveTo>
                    <a:pt x="296" y="73"/>
                  </a:moveTo>
                  <a:cubicBezTo>
                    <a:pt x="169" y="199"/>
                    <a:pt x="169" y="199"/>
                    <a:pt x="169" y="199"/>
                  </a:cubicBezTo>
                  <a:cubicBezTo>
                    <a:pt x="169" y="199"/>
                    <a:pt x="169" y="199"/>
                    <a:pt x="169" y="199"/>
                  </a:cubicBezTo>
                  <a:cubicBezTo>
                    <a:pt x="151" y="217"/>
                    <a:pt x="151" y="217"/>
                    <a:pt x="151" y="217"/>
                  </a:cubicBezTo>
                  <a:cubicBezTo>
                    <a:pt x="150" y="219"/>
                    <a:pt x="150" y="221"/>
                    <a:pt x="151" y="222"/>
                  </a:cubicBezTo>
                  <a:cubicBezTo>
                    <a:pt x="152" y="222"/>
                    <a:pt x="153" y="223"/>
                    <a:pt x="154" y="223"/>
                  </a:cubicBezTo>
                  <a:cubicBezTo>
                    <a:pt x="154" y="223"/>
                    <a:pt x="155" y="222"/>
                    <a:pt x="155" y="222"/>
                  </a:cubicBezTo>
                  <a:cubicBezTo>
                    <a:pt x="178" y="198"/>
                    <a:pt x="178" y="198"/>
                    <a:pt x="178" y="198"/>
                  </a:cubicBezTo>
                  <a:cubicBezTo>
                    <a:pt x="300" y="77"/>
                    <a:pt x="300" y="77"/>
                    <a:pt x="300" y="77"/>
                  </a:cubicBezTo>
                  <a:cubicBezTo>
                    <a:pt x="301" y="76"/>
                    <a:pt x="301" y="74"/>
                    <a:pt x="300" y="73"/>
                  </a:cubicBezTo>
                  <a:cubicBezTo>
                    <a:pt x="299" y="72"/>
                    <a:pt x="297" y="72"/>
                    <a:pt x="296" y="73"/>
                  </a:cubicBezTo>
                  <a:close/>
                  <a:moveTo>
                    <a:pt x="316" y="57"/>
                  </a:moveTo>
                  <a:cubicBezTo>
                    <a:pt x="317" y="58"/>
                    <a:pt x="317" y="58"/>
                    <a:pt x="318" y="58"/>
                  </a:cubicBezTo>
                  <a:cubicBezTo>
                    <a:pt x="319" y="58"/>
                    <a:pt x="320" y="58"/>
                    <a:pt x="320" y="57"/>
                  </a:cubicBezTo>
                  <a:cubicBezTo>
                    <a:pt x="327" y="50"/>
                    <a:pt x="327" y="50"/>
                    <a:pt x="327" y="50"/>
                  </a:cubicBezTo>
                  <a:cubicBezTo>
                    <a:pt x="328" y="49"/>
                    <a:pt x="328" y="47"/>
                    <a:pt x="327" y="46"/>
                  </a:cubicBezTo>
                  <a:cubicBezTo>
                    <a:pt x="326" y="45"/>
                    <a:pt x="324" y="45"/>
                    <a:pt x="323" y="46"/>
                  </a:cubicBezTo>
                  <a:cubicBezTo>
                    <a:pt x="316" y="53"/>
                    <a:pt x="316" y="53"/>
                    <a:pt x="316" y="53"/>
                  </a:cubicBezTo>
                  <a:cubicBezTo>
                    <a:pt x="315" y="54"/>
                    <a:pt x="315" y="56"/>
                    <a:pt x="316" y="57"/>
                  </a:cubicBezTo>
                  <a:close/>
                  <a:moveTo>
                    <a:pt x="334" y="43"/>
                  </a:moveTo>
                  <a:cubicBezTo>
                    <a:pt x="334" y="43"/>
                    <a:pt x="335" y="42"/>
                    <a:pt x="336" y="42"/>
                  </a:cubicBezTo>
                  <a:cubicBezTo>
                    <a:pt x="342" y="36"/>
                    <a:pt x="342" y="36"/>
                    <a:pt x="342" y="36"/>
                  </a:cubicBezTo>
                  <a:cubicBezTo>
                    <a:pt x="343" y="34"/>
                    <a:pt x="343" y="32"/>
                    <a:pt x="342" y="31"/>
                  </a:cubicBezTo>
                  <a:cubicBezTo>
                    <a:pt x="341" y="30"/>
                    <a:pt x="339" y="30"/>
                    <a:pt x="338" y="31"/>
                  </a:cubicBezTo>
                  <a:cubicBezTo>
                    <a:pt x="331" y="37"/>
                    <a:pt x="331" y="37"/>
                    <a:pt x="331" y="37"/>
                  </a:cubicBezTo>
                  <a:cubicBezTo>
                    <a:pt x="330" y="39"/>
                    <a:pt x="330" y="41"/>
                    <a:pt x="331" y="42"/>
                  </a:cubicBezTo>
                  <a:cubicBezTo>
                    <a:pt x="332" y="42"/>
                    <a:pt x="333" y="43"/>
                    <a:pt x="334" y="43"/>
                  </a:cubicBezTo>
                  <a:close/>
                  <a:moveTo>
                    <a:pt x="130" y="260"/>
                  </a:moveTo>
                  <a:cubicBezTo>
                    <a:pt x="131" y="260"/>
                    <a:pt x="132" y="260"/>
                    <a:pt x="132" y="259"/>
                  </a:cubicBezTo>
                  <a:cubicBezTo>
                    <a:pt x="308" y="84"/>
                    <a:pt x="308" y="84"/>
                    <a:pt x="308" y="84"/>
                  </a:cubicBezTo>
                  <a:cubicBezTo>
                    <a:pt x="308" y="83"/>
                    <a:pt x="308" y="83"/>
                    <a:pt x="308" y="83"/>
                  </a:cubicBezTo>
                  <a:cubicBezTo>
                    <a:pt x="309" y="83"/>
                    <a:pt x="309" y="83"/>
                    <a:pt x="309" y="83"/>
                  </a:cubicBezTo>
                  <a:cubicBezTo>
                    <a:pt x="315" y="76"/>
                    <a:pt x="315" y="76"/>
                    <a:pt x="315" y="76"/>
                  </a:cubicBezTo>
                  <a:cubicBezTo>
                    <a:pt x="319" y="72"/>
                    <a:pt x="319" y="72"/>
                    <a:pt x="319" y="72"/>
                  </a:cubicBezTo>
                  <a:cubicBezTo>
                    <a:pt x="322" y="70"/>
                    <a:pt x="322" y="70"/>
                    <a:pt x="322" y="70"/>
                  </a:cubicBezTo>
                  <a:cubicBezTo>
                    <a:pt x="335" y="57"/>
                    <a:pt x="335" y="57"/>
                    <a:pt x="335" y="57"/>
                  </a:cubicBezTo>
                  <a:cubicBezTo>
                    <a:pt x="338" y="54"/>
                    <a:pt x="338" y="54"/>
                    <a:pt x="338" y="54"/>
                  </a:cubicBezTo>
                  <a:cubicBezTo>
                    <a:pt x="339" y="52"/>
                    <a:pt x="339" y="52"/>
                    <a:pt x="339" y="52"/>
                  </a:cubicBezTo>
                  <a:cubicBezTo>
                    <a:pt x="341" y="51"/>
                    <a:pt x="341" y="49"/>
                    <a:pt x="339" y="48"/>
                  </a:cubicBezTo>
                  <a:cubicBezTo>
                    <a:pt x="338" y="47"/>
                    <a:pt x="336" y="47"/>
                    <a:pt x="335" y="48"/>
                  </a:cubicBezTo>
                  <a:cubicBezTo>
                    <a:pt x="333" y="50"/>
                    <a:pt x="333" y="50"/>
                    <a:pt x="333" y="50"/>
                  </a:cubicBezTo>
                  <a:cubicBezTo>
                    <a:pt x="330" y="53"/>
                    <a:pt x="330" y="53"/>
                    <a:pt x="330" y="53"/>
                  </a:cubicBezTo>
                  <a:cubicBezTo>
                    <a:pt x="305" y="78"/>
                    <a:pt x="305" y="78"/>
                    <a:pt x="305" y="78"/>
                  </a:cubicBezTo>
                  <a:cubicBezTo>
                    <a:pt x="304" y="78"/>
                    <a:pt x="304" y="79"/>
                    <a:pt x="304" y="79"/>
                  </a:cubicBezTo>
                  <a:cubicBezTo>
                    <a:pt x="304" y="79"/>
                    <a:pt x="304" y="79"/>
                    <a:pt x="303" y="79"/>
                  </a:cubicBezTo>
                  <a:cubicBezTo>
                    <a:pt x="128" y="255"/>
                    <a:pt x="128" y="255"/>
                    <a:pt x="128" y="255"/>
                  </a:cubicBezTo>
                  <a:cubicBezTo>
                    <a:pt x="127" y="256"/>
                    <a:pt x="127" y="258"/>
                    <a:pt x="128" y="259"/>
                  </a:cubicBezTo>
                  <a:cubicBezTo>
                    <a:pt x="129" y="260"/>
                    <a:pt x="129" y="260"/>
                    <a:pt x="130" y="260"/>
                  </a:cubicBezTo>
                  <a:close/>
                  <a:moveTo>
                    <a:pt x="342" y="45"/>
                  </a:moveTo>
                  <a:cubicBezTo>
                    <a:pt x="342" y="46"/>
                    <a:pt x="343" y="46"/>
                    <a:pt x="344" y="46"/>
                  </a:cubicBezTo>
                  <a:cubicBezTo>
                    <a:pt x="345" y="46"/>
                    <a:pt x="346" y="46"/>
                    <a:pt x="346" y="45"/>
                  </a:cubicBezTo>
                  <a:cubicBezTo>
                    <a:pt x="352" y="40"/>
                    <a:pt x="352" y="40"/>
                    <a:pt x="352" y="40"/>
                  </a:cubicBezTo>
                  <a:cubicBezTo>
                    <a:pt x="352" y="40"/>
                    <a:pt x="352" y="40"/>
                    <a:pt x="352" y="40"/>
                  </a:cubicBezTo>
                  <a:cubicBezTo>
                    <a:pt x="358" y="33"/>
                    <a:pt x="358" y="33"/>
                    <a:pt x="358" y="33"/>
                  </a:cubicBezTo>
                  <a:cubicBezTo>
                    <a:pt x="360" y="32"/>
                    <a:pt x="360" y="30"/>
                    <a:pt x="358" y="29"/>
                  </a:cubicBezTo>
                  <a:cubicBezTo>
                    <a:pt x="357" y="28"/>
                    <a:pt x="355" y="28"/>
                    <a:pt x="354" y="29"/>
                  </a:cubicBezTo>
                  <a:cubicBezTo>
                    <a:pt x="352" y="30"/>
                    <a:pt x="352" y="30"/>
                    <a:pt x="352" y="30"/>
                  </a:cubicBezTo>
                  <a:cubicBezTo>
                    <a:pt x="352" y="30"/>
                    <a:pt x="352" y="30"/>
                    <a:pt x="352" y="31"/>
                  </a:cubicBezTo>
                  <a:cubicBezTo>
                    <a:pt x="342" y="41"/>
                    <a:pt x="342" y="41"/>
                    <a:pt x="342" y="41"/>
                  </a:cubicBezTo>
                  <a:cubicBezTo>
                    <a:pt x="341" y="42"/>
                    <a:pt x="341" y="44"/>
                    <a:pt x="342" y="45"/>
                  </a:cubicBezTo>
                  <a:close/>
                  <a:moveTo>
                    <a:pt x="324" y="82"/>
                  </a:moveTo>
                  <a:cubicBezTo>
                    <a:pt x="333" y="73"/>
                    <a:pt x="333" y="73"/>
                    <a:pt x="333" y="73"/>
                  </a:cubicBezTo>
                  <a:cubicBezTo>
                    <a:pt x="333" y="73"/>
                    <a:pt x="333" y="72"/>
                    <a:pt x="333" y="72"/>
                  </a:cubicBezTo>
                  <a:cubicBezTo>
                    <a:pt x="334" y="72"/>
                    <a:pt x="334" y="72"/>
                    <a:pt x="334" y="71"/>
                  </a:cubicBezTo>
                  <a:cubicBezTo>
                    <a:pt x="349" y="57"/>
                    <a:pt x="349" y="57"/>
                    <a:pt x="349" y="57"/>
                  </a:cubicBezTo>
                  <a:cubicBezTo>
                    <a:pt x="350" y="56"/>
                    <a:pt x="350" y="54"/>
                    <a:pt x="349" y="53"/>
                  </a:cubicBezTo>
                  <a:cubicBezTo>
                    <a:pt x="347" y="51"/>
                    <a:pt x="345" y="51"/>
                    <a:pt x="344" y="53"/>
                  </a:cubicBezTo>
                  <a:cubicBezTo>
                    <a:pt x="330" y="67"/>
                    <a:pt x="330" y="67"/>
                    <a:pt x="330" y="67"/>
                  </a:cubicBezTo>
                  <a:cubicBezTo>
                    <a:pt x="329" y="67"/>
                    <a:pt x="329" y="68"/>
                    <a:pt x="329" y="68"/>
                  </a:cubicBezTo>
                  <a:cubicBezTo>
                    <a:pt x="329" y="68"/>
                    <a:pt x="329" y="68"/>
                    <a:pt x="328" y="68"/>
                  </a:cubicBezTo>
                  <a:cubicBezTo>
                    <a:pt x="320" y="77"/>
                    <a:pt x="320" y="77"/>
                    <a:pt x="320" y="77"/>
                  </a:cubicBezTo>
                  <a:cubicBezTo>
                    <a:pt x="319" y="78"/>
                    <a:pt x="318" y="79"/>
                    <a:pt x="319" y="81"/>
                  </a:cubicBezTo>
                  <a:cubicBezTo>
                    <a:pt x="318" y="80"/>
                    <a:pt x="316" y="80"/>
                    <a:pt x="316" y="81"/>
                  </a:cubicBezTo>
                  <a:cubicBezTo>
                    <a:pt x="130" y="267"/>
                    <a:pt x="130" y="267"/>
                    <a:pt x="130" y="267"/>
                  </a:cubicBezTo>
                  <a:cubicBezTo>
                    <a:pt x="128" y="268"/>
                    <a:pt x="128" y="270"/>
                    <a:pt x="130" y="272"/>
                  </a:cubicBezTo>
                  <a:cubicBezTo>
                    <a:pt x="130" y="272"/>
                    <a:pt x="131" y="273"/>
                    <a:pt x="132" y="273"/>
                  </a:cubicBezTo>
                  <a:cubicBezTo>
                    <a:pt x="133" y="273"/>
                    <a:pt x="133" y="272"/>
                    <a:pt x="134" y="272"/>
                  </a:cubicBezTo>
                  <a:cubicBezTo>
                    <a:pt x="320" y="86"/>
                    <a:pt x="320" y="86"/>
                    <a:pt x="320" y="86"/>
                  </a:cubicBezTo>
                  <a:cubicBezTo>
                    <a:pt x="321" y="85"/>
                    <a:pt x="321" y="83"/>
                    <a:pt x="321" y="82"/>
                  </a:cubicBezTo>
                  <a:cubicBezTo>
                    <a:pt x="321" y="82"/>
                    <a:pt x="321" y="83"/>
                    <a:pt x="322" y="83"/>
                  </a:cubicBezTo>
                  <a:cubicBezTo>
                    <a:pt x="323" y="83"/>
                    <a:pt x="323" y="82"/>
                    <a:pt x="324" y="82"/>
                  </a:cubicBezTo>
                  <a:close/>
                  <a:moveTo>
                    <a:pt x="352" y="49"/>
                  </a:moveTo>
                  <a:cubicBezTo>
                    <a:pt x="353" y="50"/>
                    <a:pt x="354" y="50"/>
                    <a:pt x="354" y="50"/>
                  </a:cubicBezTo>
                  <a:cubicBezTo>
                    <a:pt x="355" y="50"/>
                    <a:pt x="356" y="50"/>
                    <a:pt x="357" y="49"/>
                  </a:cubicBezTo>
                  <a:cubicBezTo>
                    <a:pt x="367" y="39"/>
                    <a:pt x="367" y="39"/>
                    <a:pt x="367" y="39"/>
                  </a:cubicBezTo>
                  <a:cubicBezTo>
                    <a:pt x="368" y="38"/>
                    <a:pt x="368" y="36"/>
                    <a:pt x="367" y="35"/>
                  </a:cubicBezTo>
                  <a:cubicBezTo>
                    <a:pt x="365" y="33"/>
                    <a:pt x="363" y="33"/>
                    <a:pt x="362" y="35"/>
                  </a:cubicBezTo>
                  <a:cubicBezTo>
                    <a:pt x="352" y="45"/>
                    <a:pt x="352" y="45"/>
                    <a:pt x="352" y="45"/>
                  </a:cubicBezTo>
                  <a:cubicBezTo>
                    <a:pt x="351" y="46"/>
                    <a:pt x="351" y="48"/>
                    <a:pt x="352" y="49"/>
                  </a:cubicBezTo>
                  <a:close/>
                  <a:moveTo>
                    <a:pt x="333" y="87"/>
                  </a:moveTo>
                  <a:cubicBezTo>
                    <a:pt x="334" y="86"/>
                    <a:pt x="334" y="84"/>
                    <a:pt x="333" y="82"/>
                  </a:cubicBezTo>
                  <a:cubicBezTo>
                    <a:pt x="332" y="81"/>
                    <a:pt x="330" y="81"/>
                    <a:pt x="328" y="82"/>
                  </a:cubicBezTo>
                  <a:cubicBezTo>
                    <a:pt x="129" y="282"/>
                    <a:pt x="129" y="282"/>
                    <a:pt x="129" y="282"/>
                  </a:cubicBezTo>
                  <a:cubicBezTo>
                    <a:pt x="127" y="283"/>
                    <a:pt x="127" y="285"/>
                    <a:pt x="129" y="287"/>
                  </a:cubicBezTo>
                  <a:cubicBezTo>
                    <a:pt x="129" y="287"/>
                    <a:pt x="130" y="287"/>
                    <a:pt x="131" y="287"/>
                  </a:cubicBezTo>
                  <a:cubicBezTo>
                    <a:pt x="132" y="287"/>
                    <a:pt x="132" y="287"/>
                    <a:pt x="133" y="287"/>
                  </a:cubicBezTo>
                  <a:lnTo>
                    <a:pt x="333" y="87"/>
                  </a:lnTo>
                  <a:close/>
                  <a:moveTo>
                    <a:pt x="335" y="83"/>
                  </a:moveTo>
                  <a:cubicBezTo>
                    <a:pt x="336" y="83"/>
                    <a:pt x="337" y="83"/>
                    <a:pt x="337" y="82"/>
                  </a:cubicBezTo>
                  <a:cubicBezTo>
                    <a:pt x="341" y="78"/>
                    <a:pt x="341" y="78"/>
                    <a:pt x="341" y="78"/>
                  </a:cubicBezTo>
                  <a:cubicBezTo>
                    <a:pt x="344" y="76"/>
                    <a:pt x="344" y="76"/>
                    <a:pt x="344" y="76"/>
                  </a:cubicBezTo>
                  <a:cubicBezTo>
                    <a:pt x="361" y="58"/>
                    <a:pt x="361" y="58"/>
                    <a:pt x="361" y="58"/>
                  </a:cubicBezTo>
                  <a:cubicBezTo>
                    <a:pt x="362" y="57"/>
                    <a:pt x="362" y="55"/>
                    <a:pt x="361" y="54"/>
                  </a:cubicBezTo>
                  <a:cubicBezTo>
                    <a:pt x="360" y="53"/>
                    <a:pt x="358" y="53"/>
                    <a:pt x="357" y="54"/>
                  </a:cubicBezTo>
                  <a:cubicBezTo>
                    <a:pt x="339" y="71"/>
                    <a:pt x="339" y="71"/>
                    <a:pt x="339" y="71"/>
                  </a:cubicBezTo>
                  <a:cubicBezTo>
                    <a:pt x="337" y="74"/>
                    <a:pt x="337" y="74"/>
                    <a:pt x="337" y="74"/>
                  </a:cubicBezTo>
                  <a:cubicBezTo>
                    <a:pt x="333" y="78"/>
                    <a:pt x="333" y="78"/>
                    <a:pt x="333" y="78"/>
                  </a:cubicBezTo>
                  <a:cubicBezTo>
                    <a:pt x="332" y="79"/>
                    <a:pt x="332" y="81"/>
                    <a:pt x="333" y="82"/>
                  </a:cubicBezTo>
                  <a:cubicBezTo>
                    <a:pt x="333" y="83"/>
                    <a:pt x="334" y="83"/>
                    <a:pt x="335" y="83"/>
                  </a:cubicBezTo>
                  <a:close/>
                  <a:moveTo>
                    <a:pt x="372" y="46"/>
                  </a:moveTo>
                  <a:cubicBezTo>
                    <a:pt x="373" y="46"/>
                    <a:pt x="374" y="46"/>
                    <a:pt x="374" y="45"/>
                  </a:cubicBezTo>
                  <a:cubicBezTo>
                    <a:pt x="386" y="34"/>
                    <a:pt x="386" y="34"/>
                    <a:pt x="386" y="34"/>
                  </a:cubicBezTo>
                  <a:cubicBezTo>
                    <a:pt x="386" y="34"/>
                    <a:pt x="386" y="34"/>
                    <a:pt x="386" y="34"/>
                  </a:cubicBezTo>
                  <a:cubicBezTo>
                    <a:pt x="388" y="32"/>
                    <a:pt x="388" y="32"/>
                    <a:pt x="388" y="32"/>
                  </a:cubicBezTo>
                  <a:cubicBezTo>
                    <a:pt x="391" y="29"/>
                    <a:pt x="391" y="29"/>
                    <a:pt x="391" y="29"/>
                  </a:cubicBezTo>
                  <a:cubicBezTo>
                    <a:pt x="394" y="26"/>
                    <a:pt x="394" y="26"/>
                    <a:pt x="394" y="26"/>
                  </a:cubicBezTo>
                  <a:cubicBezTo>
                    <a:pt x="395" y="24"/>
                    <a:pt x="395" y="22"/>
                    <a:pt x="394" y="21"/>
                  </a:cubicBezTo>
                  <a:cubicBezTo>
                    <a:pt x="394" y="21"/>
                    <a:pt x="393" y="21"/>
                    <a:pt x="393" y="20"/>
                  </a:cubicBezTo>
                  <a:cubicBezTo>
                    <a:pt x="392" y="20"/>
                    <a:pt x="391" y="20"/>
                    <a:pt x="391" y="21"/>
                  </a:cubicBezTo>
                  <a:cubicBezTo>
                    <a:pt x="390" y="21"/>
                    <a:pt x="390" y="21"/>
                    <a:pt x="390" y="21"/>
                  </a:cubicBezTo>
                  <a:cubicBezTo>
                    <a:pt x="387" y="24"/>
                    <a:pt x="387" y="24"/>
                    <a:pt x="387" y="24"/>
                  </a:cubicBezTo>
                  <a:cubicBezTo>
                    <a:pt x="387" y="24"/>
                    <a:pt x="387" y="24"/>
                    <a:pt x="387" y="24"/>
                  </a:cubicBezTo>
                  <a:cubicBezTo>
                    <a:pt x="385" y="26"/>
                    <a:pt x="385" y="26"/>
                    <a:pt x="385" y="26"/>
                  </a:cubicBezTo>
                  <a:cubicBezTo>
                    <a:pt x="385" y="26"/>
                    <a:pt x="385" y="26"/>
                    <a:pt x="385" y="26"/>
                  </a:cubicBezTo>
                  <a:cubicBezTo>
                    <a:pt x="382" y="29"/>
                    <a:pt x="382" y="29"/>
                    <a:pt x="382" y="29"/>
                  </a:cubicBezTo>
                  <a:cubicBezTo>
                    <a:pt x="379" y="32"/>
                    <a:pt x="379" y="32"/>
                    <a:pt x="379" y="32"/>
                  </a:cubicBezTo>
                  <a:cubicBezTo>
                    <a:pt x="376" y="36"/>
                    <a:pt x="376" y="36"/>
                    <a:pt x="376" y="36"/>
                  </a:cubicBezTo>
                  <a:cubicBezTo>
                    <a:pt x="376" y="36"/>
                    <a:pt x="376" y="36"/>
                    <a:pt x="376" y="36"/>
                  </a:cubicBezTo>
                  <a:cubicBezTo>
                    <a:pt x="370" y="41"/>
                    <a:pt x="370" y="41"/>
                    <a:pt x="370" y="41"/>
                  </a:cubicBezTo>
                  <a:cubicBezTo>
                    <a:pt x="369" y="42"/>
                    <a:pt x="369" y="44"/>
                    <a:pt x="370" y="45"/>
                  </a:cubicBezTo>
                  <a:cubicBezTo>
                    <a:pt x="371" y="46"/>
                    <a:pt x="371" y="46"/>
                    <a:pt x="372" y="46"/>
                  </a:cubicBezTo>
                  <a:close/>
                  <a:moveTo>
                    <a:pt x="390" y="44"/>
                  </a:moveTo>
                  <a:cubicBezTo>
                    <a:pt x="393" y="40"/>
                    <a:pt x="393" y="40"/>
                    <a:pt x="393" y="40"/>
                  </a:cubicBezTo>
                  <a:cubicBezTo>
                    <a:pt x="394" y="39"/>
                    <a:pt x="394" y="37"/>
                    <a:pt x="393" y="36"/>
                  </a:cubicBezTo>
                  <a:cubicBezTo>
                    <a:pt x="392" y="35"/>
                    <a:pt x="390" y="35"/>
                    <a:pt x="389" y="36"/>
                  </a:cubicBezTo>
                  <a:cubicBezTo>
                    <a:pt x="385" y="40"/>
                    <a:pt x="385" y="40"/>
                    <a:pt x="385" y="40"/>
                  </a:cubicBezTo>
                  <a:cubicBezTo>
                    <a:pt x="384" y="41"/>
                    <a:pt x="384" y="43"/>
                    <a:pt x="385" y="44"/>
                  </a:cubicBezTo>
                  <a:cubicBezTo>
                    <a:pt x="386" y="45"/>
                    <a:pt x="387" y="45"/>
                    <a:pt x="387" y="45"/>
                  </a:cubicBezTo>
                  <a:cubicBezTo>
                    <a:pt x="388" y="45"/>
                    <a:pt x="389" y="45"/>
                    <a:pt x="390" y="44"/>
                  </a:cubicBezTo>
                  <a:close/>
                  <a:moveTo>
                    <a:pt x="381" y="52"/>
                  </a:moveTo>
                  <a:cubicBezTo>
                    <a:pt x="383" y="51"/>
                    <a:pt x="383" y="49"/>
                    <a:pt x="381" y="48"/>
                  </a:cubicBezTo>
                  <a:cubicBezTo>
                    <a:pt x="380" y="46"/>
                    <a:pt x="378" y="46"/>
                    <a:pt x="377" y="48"/>
                  </a:cubicBezTo>
                  <a:cubicBezTo>
                    <a:pt x="370" y="54"/>
                    <a:pt x="370" y="54"/>
                    <a:pt x="370" y="54"/>
                  </a:cubicBezTo>
                  <a:cubicBezTo>
                    <a:pt x="351" y="73"/>
                    <a:pt x="351" y="73"/>
                    <a:pt x="351" y="73"/>
                  </a:cubicBezTo>
                  <a:cubicBezTo>
                    <a:pt x="351" y="73"/>
                    <a:pt x="351" y="73"/>
                    <a:pt x="351" y="73"/>
                  </a:cubicBezTo>
                  <a:cubicBezTo>
                    <a:pt x="348" y="77"/>
                    <a:pt x="348" y="77"/>
                    <a:pt x="348" y="77"/>
                  </a:cubicBezTo>
                  <a:cubicBezTo>
                    <a:pt x="132" y="292"/>
                    <a:pt x="132" y="292"/>
                    <a:pt x="132" y="292"/>
                  </a:cubicBezTo>
                  <a:cubicBezTo>
                    <a:pt x="131" y="294"/>
                    <a:pt x="131" y="295"/>
                    <a:pt x="132" y="297"/>
                  </a:cubicBezTo>
                  <a:cubicBezTo>
                    <a:pt x="133" y="297"/>
                    <a:pt x="134" y="298"/>
                    <a:pt x="135" y="298"/>
                  </a:cubicBezTo>
                  <a:cubicBezTo>
                    <a:pt x="135" y="298"/>
                    <a:pt x="136" y="297"/>
                    <a:pt x="137" y="297"/>
                  </a:cubicBezTo>
                  <a:cubicBezTo>
                    <a:pt x="353" y="81"/>
                    <a:pt x="353" y="81"/>
                    <a:pt x="353" y="81"/>
                  </a:cubicBezTo>
                  <a:lnTo>
                    <a:pt x="381" y="52"/>
                  </a:lnTo>
                  <a:close/>
                  <a:moveTo>
                    <a:pt x="388" y="59"/>
                  </a:moveTo>
                  <a:cubicBezTo>
                    <a:pt x="391" y="56"/>
                    <a:pt x="391" y="56"/>
                    <a:pt x="391" y="56"/>
                  </a:cubicBezTo>
                  <a:cubicBezTo>
                    <a:pt x="392" y="55"/>
                    <a:pt x="392" y="53"/>
                    <a:pt x="391" y="52"/>
                  </a:cubicBezTo>
                  <a:cubicBezTo>
                    <a:pt x="390" y="51"/>
                    <a:pt x="388" y="51"/>
                    <a:pt x="387" y="52"/>
                  </a:cubicBezTo>
                  <a:cubicBezTo>
                    <a:pt x="384" y="55"/>
                    <a:pt x="384" y="55"/>
                    <a:pt x="384" y="55"/>
                  </a:cubicBezTo>
                  <a:cubicBezTo>
                    <a:pt x="383" y="56"/>
                    <a:pt x="383" y="58"/>
                    <a:pt x="384" y="59"/>
                  </a:cubicBezTo>
                  <a:cubicBezTo>
                    <a:pt x="385" y="60"/>
                    <a:pt x="385" y="60"/>
                    <a:pt x="386" y="60"/>
                  </a:cubicBezTo>
                  <a:cubicBezTo>
                    <a:pt x="387" y="60"/>
                    <a:pt x="388" y="60"/>
                    <a:pt x="388" y="59"/>
                  </a:cubicBezTo>
                  <a:close/>
                  <a:moveTo>
                    <a:pt x="416" y="30"/>
                  </a:moveTo>
                  <a:cubicBezTo>
                    <a:pt x="417" y="30"/>
                    <a:pt x="417" y="30"/>
                    <a:pt x="418" y="30"/>
                  </a:cubicBezTo>
                  <a:cubicBezTo>
                    <a:pt x="424" y="24"/>
                    <a:pt x="424" y="24"/>
                    <a:pt x="424" y="24"/>
                  </a:cubicBezTo>
                  <a:cubicBezTo>
                    <a:pt x="425" y="23"/>
                    <a:pt x="425" y="21"/>
                    <a:pt x="424" y="20"/>
                  </a:cubicBezTo>
                  <a:cubicBezTo>
                    <a:pt x="422" y="18"/>
                    <a:pt x="420" y="18"/>
                    <a:pt x="419" y="20"/>
                  </a:cubicBezTo>
                  <a:cubicBezTo>
                    <a:pt x="414" y="25"/>
                    <a:pt x="414" y="25"/>
                    <a:pt x="414" y="25"/>
                  </a:cubicBezTo>
                  <a:cubicBezTo>
                    <a:pt x="412" y="26"/>
                    <a:pt x="412" y="28"/>
                    <a:pt x="414" y="30"/>
                  </a:cubicBezTo>
                  <a:cubicBezTo>
                    <a:pt x="414" y="30"/>
                    <a:pt x="415" y="30"/>
                    <a:pt x="416" y="30"/>
                  </a:cubicBezTo>
                  <a:close/>
                  <a:moveTo>
                    <a:pt x="403" y="44"/>
                  </a:moveTo>
                  <a:cubicBezTo>
                    <a:pt x="403" y="44"/>
                    <a:pt x="404" y="43"/>
                    <a:pt x="405" y="43"/>
                  </a:cubicBezTo>
                  <a:cubicBezTo>
                    <a:pt x="407" y="41"/>
                    <a:pt x="407" y="41"/>
                    <a:pt x="407" y="41"/>
                  </a:cubicBezTo>
                  <a:cubicBezTo>
                    <a:pt x="408" y="40"/>
                    <a:pt x="408" y="38"/>
                    <a:pt x="407" y="36"/>
                  </a:cubicBezTo>
                  <a:cubicBezTo>
                    <a:pt x="406" y="35"/>
                    <a:pt x="404" y="35"/>
                    <a:pt x="402" y="36"/>
                  </a:cubicBezTo>
                  <a:cubicBezTo>
                    <a:pt x="400" y="38"/>
                    <a:pt x="400" y="38"/>
                    <a:pt x="400" y="38"/>
                  </a:cubicBezTo>
                  <a:cubicBezTo>
                    <a:pt x="399" y="40"/>
                    <a:pt x="399" y="42"/>
                    <a:pt x="400" y="43"/>
                  </a:cubicBezTo>
                  <a:cubicBezTo>
                    <a:pt x="401" y="43"/>
                    <a:pt x="402" y="44"/>
                    <a:pt x="403" y="44"/>
                  </a:cubicBezTo>
                  <a:close/>
                  <a:moveTo>
                    <a:pt x="372" y="66"/>
                  </a:moveTo>
                  <a:cubicBezTo>
                    <a:pt x="369" y="69"/>
                    <a:pt x="369" y="69"/>
                    <a:pt x="369" y="69"/>
                  </a:cubicBezTo>
                  <a:cubicBezTo>
                    <a:pt x="365" y="74"/>
                    <a:pt x="365" y="74"/>
                    <a:pt x="365" y="74"/>
                  </a:cubicBezTo>
                  <a:cubicBezTo>
                    <a:pt x="364" y="75"/>
                    <a:pt x="364" y="77"/>
                    <a:pt x="365" y="78"/>
                  </a:cubicBezTo>
                  <a:cubicBezTo>
                    <a:pt x="366" y="79"/>
                    <a:pt x="366" y="79"/>
                    <a:pt x="367" y="79"/>
                  </a:cubicBezTo>
                  <a:cubicBezTo>
                    <a:pt x="368" y="79"/>
                    <a:pt x="369" y="79"/>
                    <a:pt x="369" y="78"/>
                  </a:cubicBezTo>
                  <a:cubicBezTo>
                    <a:pt x="374" y="74"/>
                    <a:pt x="374" y="74"/>
                    <a:pt x="374" y="74"/>
                  </a:cubicBezTo>
                  <a:cubicBezTo>
                    <a:pt x="377" y="71"/>
                    <a:pt x="377" y="71"/>
                    <a:pt x="377" y="71"/>
                  </a:cubicBezTo>
                  <a:cubicBezTo>
                    <a:pt x="378" y="70"/>
                    <a:pt x="378" y="68"/>
                    <a:pt x="377" y="66"/>
                  </a:cubicBezTo>
                  <a:cubicBezTo>
                    <a:pt x="375" y="65"/>
                    <a:pt x="374" y="65"/>
                    <a:pt x="372" y="66"/>
                  </a:cubicBezTo>
                  <a:close/>
                  <a:moveTo>
                    <a:pt x="362" y="86"/>
                  </a:moveTo>
                  <a:cubicBezTo>
                    <a:pt x="363" y="84"/>
                    <a:pt x="363" y="82"/>
                    <a:pt x="362" y="81"/>
                  </a:cubicBezTo>
                  <a:cubicBezTo>
                    <a:pt x="361" y="80"/>
                    <a:pt x="359" y="80"/>
                    <a:pt x="358" y="81"/>
                  </a:cubicBezTo>
                  <a:cubicBezTo>
                    <a:pt x="142" y="297"/>
                    <a:pt x="142" y="297"/>
                    <a:pt x="142" y="297"/>
                  </a:cubicBezTo>
                  <a:cubicBezTo>
                    <a:pt x="141" y="298"/>
                    <a:pt x="141" y="300"/>
                    <a:pt x="142" y="301"/>
                  </a:cubicBezTo>
                  <a:cubicBezTo>
                    <a:pt x="143" y="302"/>
                    <a:pt x="143" y="302"/>
                    <a:pt x="144" y="302"/>
                  </a:cubicBezTo>
                  <a:cubicBezTo>
                    <a:pt x="145" y="302"/>
                    <a:pt x="146" y="302"/>
                    <a:pt x="146" y="301"/>
                  </a:cubicBezTo>
                  <a:lnTo>
                    <a:pt x="362" y="86"/>
                  </a:lnTo>
                  <a:close/>
                  <a:moveTo>
                    <a:pt x="380" y="80"/>
                  </a:moveTo>
                  <a:cubicBezTo>
                    <a:pt x="381" y="80"/>
                    <a:pt x="381" y="80"/>
                    <a:pt x="382" y="79"/>
                  </a:cubicBezTo>
                  <a:cubicBezTo>
                    <a:pt x="384" y="77"/>
                    <a:pt x="384" y="77"/>
                    <a:pt x="384" y="77"/>
                  </a:cubicBezTo>
                  <a:cubicBezTo>
                    <a:pt x="386" y="76"/>
                    <a:pt x="386" y="74"/>
                    <a:pt x="384" y="73"/>
                  </a:cubicBezTo>
                  <a:cubicBezTo>
                    <a:pt x="383" y="72"/>
                    <a:pt x="381" y="72"/>
                    <a:pt x="380" y="73"/>
                  </a:cubicBezTo>
                  <a:cubicBezTo>
                    <a:pt x="378" y="75"/>
                    <a:pt x="378" y="75"/>
                    <a:pt x="378" y="75"/>
                  </a:cubicBezTo>
                  <a:cubicBezTo>
                    <a:pt x="376" y="76"/>
                    <a:pt x="376" y="78"/>
                    <a:pt x="378" y="79"/>
                  </a:cubicBezTo>
                  <a:cubicBezTo>
                    <a:pt x="378" y="80"/>
                    <a:pt x="379" y="80"/>
                    <a:pt x="380" y="80"/>
                  </a:cubicBezTo>
                  <a:close/>
                  <a:moveTo>
                    <a:pt x="429" y="31"/>
                  </a:moveTo>
                  <a:cubicBezTo>
                    <a:pt x="430" y="31"/>
                    <a:pt x="430" y="31"/>
                    <a:pt x="431" y="30"/>
                  </a:cubicBezTo>
                  <a:cubicBezTo>
                    <a:pt x="433" y="29"/>
                    <a:pt x="433" y="29"/>
                    <a:pt x="433" y="29"/>
                  </a:cubicBezTo>
                  <a:cubicBezTo>
                    <a:pt x="434" y="27"/>
                    <a:pt x="434" y="25"/>
                    <a:pt x="433" y="24"/>
                  </a:cubicBezTo>
                  <a:cubicBezTo>
                    <a:pt x="432" y="23"/>
                    <a:pt x="430" y="23"/>
                    <a:pt x="429" y="24"/>
                  </a:cubicBezTo>
                  <a:cubicBezTo>
                    <a:pt x="427" y="26"/>
                    <a:pt x="427" y="26"/>
                    <a:pt x="427" y="26"/>
                  </a:cubicBezTo>
                  <a:cubicBezTo>
                    <a:pt x="426" y="27"/>
                    <a:pt x="426" y="29"/>
                    <a:pt x="427" y="30"/>
                  </a:cubicBezTo>
                  <a:cubicBezTo>
                    <a:pt x="427" y="31"/>
                    <a:pt x="428" y="31"/>
                    <a:pt x="429" y="31"/>
                  </a:cubicBezTo>
                  <a:close/>
                  <a:moveTo>
                    <a:pt x="414" y="47"/>
                  </a:moveTo>
                  <a:cubicBezTo>
                    <a:pt x="414" y="47"/>
                    <a:pt x="415" y="46"/>
                    <a:pt x="416" y="46"/>
                  </a:cubicBezTo>
                  <a:cubicBezTo>
                    <a:pt x="423" y="38"/>
                    <a:pt x="423" y="38"/>
                    <a:pt x="423" y="38"/>
                  </a:cubicBezTo>
                  <a:cubicBezTo>
                    <a:pt x="424" y="37"/>
                    <a:pt x="424" y="35"/>
                    <a:pt x="423" y="34"/>
                  </a:cubicBezTo>
                  <a:cubicBezTo>
                    <a:pt x="422" y="33"/>
                    <a:pt x="420" y="33"/>
                    <a:pt x="419" y="34"/>
                  </a:cubicBezTo>
                  <a:cubicBezTo>
                    <a:pt x="411" y="41"/>
                    <a:pt x="411" y="41"/>
                    <a:pt x="411" y="41"/>
                  </a:cubicBezTo>
                  <a:cubicBezTo>
                    <a:pt x="410" y="43"/>
                    <a:pt x="410" y="45"/>
                    <a:pt x="411" y="46"/>
                  </a:cubicBezTo>
                  <a:cubicBezTo>
                    <a:pt x="412" y="46"/>
                    <a:pt x="413" y="47"/>
                    <a:pt x="414" y="47"/>
                  </a:cubicBezTo>
                  <a:close/>
                  <a:moveTo>
                    <a:pt x="405" y="48"/>
                  </a:moveTo>
                  <a:cubicBezTo>
                    <a:pt x="392" y="61"/>
                    <a:pt x="392" y="61"/>
                    <a:pt x="392" y="61"/>
                  </a:cubicBezTo>
                  <a:cubicBezTo>
                    <a:pt x="391" y="62"/>
                    <a:pt x="391" y="64"/>
                    <a:pt x="392" y="65"/>
                  </a:cubicBezTo>
                  <a:cubicBezTo>
                    <a:pt x="392" y="66"/>
                    <a:pt x="393" y="66"/>
                    <a:pt x="394" y="66"/>
                  </a:cubicBezTo>
                  <a:cubicBezTo>
                    <a:pt x="395" y="66"/>
                    <a:pt x="396" y="66"/>
                    <a:pt x="396" y="65"/>
                  </a:cubicBezTo>
                  <a:cubicBezTo>
                    <a:pt x="409" y="52"/>
                    <a:pt x="409" y="52"/>
                    <a:pt x="409" y="52"/>
                  </a:cubicBezTo>
                  <a:cubicBezTo>
                    <a:pt x="410" y="51"/>
                    <a:pt x="410" y="49"/>
                    <a:pt x="409" y="48"/>
                  </a:cubicBezTo>
                  <a:cubicBezTo>
                    <a:pt x="408" y="47"/>
                    <a:pt x="406" y="47"/>
                    <a:pt x="405" y="48"/>
                  </a:cubicBezTo>
                  <a:close/>
                  <a:moveTo>
                    <a:pt x="151" y="311"/>
                  </a:moveTo>
                  <a:cubicBezTo>
                    <a:pt x="375" y="86"/>
                    <a:pt x="375" y="86"/>
                    <a:pt x="375" y="86"/>
                  </a:cubicBezTo>
                  <a:cubicBezTo>
                    <a:pt x="377" y="85"/>
                    <a:pt x="377" y="83"/>
                    <a:pt x="375" y="82"/>
                  </a:cubicBezTo>
                  <a:cubicBezTo>
                    <a:pt x="374" y="80"/>
                    <a:pt x="372" y="80"/>
                    <a:pt x="371" y="82"/>
                  </a:cubicBezTo>
                  <a:cubicBezTo>
                    <a:pt x="146" y="307"/>
                    <a:pt x="146" y="307"/>
                    <a:pt x="146" y="307"/>
                  </a:cubicBezTo>
                  <a:cubicBezTo>
                    <a:pt x="145" y="308"/>
                    <a:pt x="145" y="310"/>
                    <a:pt x="146" y="311"/>
                  </a:cubicBezTo>
                  <a:cubicBezTo>
                    <a:pt x="147" y="311"/>
                    <a:pt x="148" y="312"/>
                    <a:pt x="148" y="312"/>
                  </a:cubicBezTo>
                  <a:cubicBezTo>
                    <a:pt x="149" y="312"/>
                    <a:pt x="150" y="311"/>
                    <a:pt x="151" y="311"/>
                  </a:cubicBezTo>
                  <a:close/>
                  <a:moveTo>
                    <a:pt x="432" y="39"/>
                  </a:moveTo>
                  <a:cubicBezTo>
                    <a:pt x="433" y="39"/>
                    <a:pt x="434" y="40"/>
                    <a:pt x="434" y="40"/>
                  </a:cubicBezTo>
                  <a:cubicBezTo>
                    <a:pt x="435" y="40"/>
                    <a:pt x="436" y="39"/>
                    <a:pt x="437" y="39"/>
                  </a:cubicBezTo>
                  <a:cubicBezTo>
                    <a:pt x="445" y="31"/>
                    <a:pt x="445" y="31"/>
                    <a:pt x="445" y="31"/>
                  </a:cubicBezTo>
                  <a:cubicBezTo>
                    <a:pt x="448" y="27"/>
                    <a:pt x="448" y="27"/>
                    <a:pt x="448" y="27"/>
                  </a:cubicBezTo>
                  <a:cubicBezTo>
                    <a:pt x="449" y="26"/>
                    <a:pt x="449" y="24"/>
                    <a:pt x="448" y="23"/>
                  </a:cubicBezTo>
                  <a:cubicBezTo>
                    <a:pt x="447" y="22"/>
                    <a:pt x="445" y="22"/>
                    <a:pt x="444" y="23"/>
                  </a:cubicBezTo>
                  <a:cubicBezTo>
                    <a:pt x="440" y="26"/>
                    <a:pt x="440" y="26"/>
                    <a:pt x="440" y="26"/>
                  </a:cubicBezTo>
                  <a:cubicBezTo>
                    <a:pt x="439" y="28"/>
                    <a:pt x="439" y="28"/>
                    <a:pt x="439" y="28"/>
                  </a:cubicBezTo>
                  <a:cubicBezTo>
                    <a:pt x="438" y="29"/>
                    <a:pt x="438" y="29"/>
                    <a:pt x="438" y="29"/>
                  </a:cubicBezTo>
                  <a:cubicBezTo>
                    <a:pt x="432" y="35"/>
                    <a:pt x="432" y="35"/>
                    <a:pt x="432" y="35"/>
                  </a:cubicBezTo>
                  <a:cubicBezTo>
                    <a:pt x="431" y="36"/>
                    <a:pt x="431" y="38"/>
                    <a:pt x="432" y="39"/>
                  </a:cubicBezTo>
                  <a:close/>
                  <a:moveTo>
                    <a:pt x="428" y="39"/>
                  </a:moveTo>
                  <a:cubicBezTo>
                    <a:pt x="423" y="43"/>
                    <a:pt x="423" y="43"/>
                    <a:pt x="423" y="43"/>
                  </a:cubicBezTo>
                  <a:cubicBezTo>
                    <a:pt x="422" y="44"/>
                    <a:pt x="422" y="46"/>
                    <a:pt x="423" y="48"/>
                  </a:cubicBezTo>
                  <a:cubicBezTo>
                    <a:pt x="424" y="48"/>
                    <a:pt x="425" y="49"/>
                    <a:pt x="426" y="49"/>
                  </a:cubicBezTo>
                  <a:cubicBezTo>
                    <a:pt x="426" y="49"/>
                    <a:pt x="427" y="48"/>
                    <a:pt x="428" y="48"/>
                  </a:cubicBezTo>
                  <a:cubicBezTo>
                    <a:pt x="432" y="43"/>
                    <a:pt x="432" y="43"/>
                    <a:pt x="432" y="43"/>
                  </a:cubicBezTo>
                  <a:cubicBezTo>
                    <a:pt x="433" y="42"/>
                    <a:pt x="433" y="40"/>
                    <a:pt x="432" y="39"/>
                  </a:cubicBezTo>
                  <a:cubicBezTo>
                    <a:pt x="431" y="38"/>
                    <a:pt x="429" y="38"/>
                    <a:pt x="428" y="39"/>
                  </a:cubicBezTo>
                  <a:close/>
                  <a:moveTo>
                    <a:pt x="153" y="323"/>
                  </a:moveTo>
                  <a:cubicBezTo>
                    <a:pt x="388" y="88"/>
                    <a:pt x="388" y="88"/>
                    <a:pt x="388" y="88"/>
                  </a:cubicBezTo>
                  <a:cubicBezTo>
                    <a:pt x="389" y="87"/>
                    <a:pt x="389" y="85"/>
                    <a:pt x="388" y="83"/>
                  </a:cubicBezTo>
                  <a:cubicBezTo>
                    <a:pt x="386" y="82"/>
                    <a:pt x="384" y="82"/>
                    <a:pt x="383" y="83"/>
                  </a:cubicBezTo>
                  <a:cubicBezTo>
                    <a:pt x="148" y="318"/>
                    <a:pt x="148" y="318"/>
                    <a:pt x="148" y="318"/>
                  </a:cubicBezTo>
                  <a:cubicBezTo>
                    <a:pt x="147" y="319"/>
                    <a:pt x="147" y="321"/>
                    <a:pt x="148" y="323"/>
                  </a:cubicBezTo>
                  <a:cubicBezTo>
                    <a:pt x="149" y="323"/>
                    <a:pt x="150" y="323"/>
                    <a:pt x="151" y="323"/>
                  </a:cubicBezTo>
                  <a:cubicBezTo>
                    <a:pt x="151" y="323"/>
                    <a:pt x="152" y="323"/>
                    <a:pt x="153" y="323"/>
                  </a:cubicBezTo>
                  <a:close/>
                  <a:moveTo>
                    <a:pt x="419" y="48"/>
                  </a:moveTo>
                  <a:cubicBezTo>
                    <a:pt x="411" y="56"/>
                    <a:pt x="411" y="56"/>
                    <a:pt x="411" y="56"/>
                  </a:cubicBezTo>
                  <a:cubicBezTo>
                    <a:pt x="397" y="69"/>
                    <a:pt x="397" y="69"/>
                    <a:pt x="397" y="69"/>
                  </a:cubicBezTo>
                  <a:cubicBezTo>
                    <a:pt x="396" y="71"/>
                    <a:pt x="396" y="73"/>
                    <a:pt x="397" y="74"/>
                  </a:cubicBezTo>
                  <a:cubicBezTo>
                    <a:pt x="398" y="74"/>
                    <a:pt x="399" y="75"/>
                    <a:pt x="399" y="75"/>
                  </a:cubicBezTo>
                  <a:cubicBezTo>
                    <a:pt x="400" y="75"/>
                    <a:pt x="401" y="74"/>
                    <a:pt x="402" y="74"/>
                  </a:cubicBezTo>
                  <a:cubicBezTo>
                    <a:pt x="415" y="60"/>
                    <a:pt x="415" y="60"/>
                    <a:pt x="415" y="60"/>
                  </a:cubicBezTo>
                  <a:cubicBezTo>
                    <a:pt x="423" y="52"/>
                    <a:pt x="423" y="52"/>
                    <a:pt x="423" y="52"/>
                  </a:cubicBezTo>
                  <a:cubicBezTo>
                    <a:pt x="424" y="51"/>
                    <a:pt x="424" y="49"/>
                    <a:pt x="423" y="48"/>
                  </a:cubicBezTo>
                  <a:cubicBezTo>
                    <a:pt x="422" y="47"/>
                    <a:pt x="420" y="47"/>
                    <a:pt x="419" y="48"/>
                  </a:cubicBezTo>
                  <a:close/>
                  <a:moveTo>
                    <a:pt x="452" y="23"/>
                  </a:moveTo>
                  <a:cubicBezTo>
                    <a:pt x="452" y="23"/>
                    <a:pt x="453" y="22"/>
                    <a:pt x="454" y="22"/>
                  </a:cubicBezTo>
                  <a:cubicBezTo>
                    <a:pt x="456" y="20"/>
                    <a:pt x="456" y="20"/>
                    <a:pt x="456" y="20"/>
                  </a:cubicBezTo>
                  <a:cubicBezTo>
                    <a:pt x="457" y="18"/>
                    <a:pt x="457" y="16"/>
                    <a:pt x="456" y="15"/>
                  </a:cubicBezTo>
                  <a:cubicBezTo>
                    <a:pt x="455" y="14"/>
                    <a:pt x="453" y="14"/>
                    <a:pt x="451" y="15"/>
                  </a:cubicBezTo>
                  <a:cubicBezTo>
                    <a:pt x="449" y="17"/>
                    <a:pt x="449" y="17"/>
                    <a:pt x="449" y="17"/>
                  </a:cubicBezTo>
                  <a:cubicBezTo>
                    <a:pt x="448" y="19"/>
                    <a:pt x="448" y="21"/>
                    <a:pt x="449" y="22"/>
                  </a:cubicBezTo>
                  <a:cubicBezTo>
                    <a:pt x="450" y="22"/>
                    <a:pt x="451" y="23"/>
                    <a:pt x="452" y="23"/>
                  </a:cubicBezTo>
                  <a:close/>
                  <a:moveTo>
                    <a:pt x="157" y="324"/>
                  </a:moveTo>
                  <a:cubicBezTo>
                    <a:pt x="152" y="328"/>
                    <a:pt x="152" y="328"/>
                    <a:pt x="152" y="328"/>
                  </a:cubicBezTo>
                  <a:cubicBezTo>
                    <a:pt x="151" y="330"/>
                    <a:pt x="151" y="331"/>
                    <a:pt x="152" y="333"/>
                  </a:cubicBezTo>
                  <a:cubicBezTo>
                    <a:pt x="153" y="333"/>
                    <a:pt x="154" y="334"/>
                    <a:pt x="155" y="334"/>
                  </a:cubicBezTo>
                  <a:cubicBezTo>
                    <a:pt x="155" y="334"/>
                    <a:pt x="156" y="333"/>
                    <a:pt x="157" y="333"/>
                  </a:cubicBezTo>
                  <a:cubicBezTo>
                    <a:pt x="161" y="328"/>
                    <a:pt x="161" y="328"/>
                    <a:pt x="161" y="328"/>
                  </a:cubicBezTo>
                  <a:cubicBezTo>
                    <a:pt x="162" y="327"/>
                    <a:pt x="162" y="325"/>
                    <a:pt x="161" y="324"/>
                  </a:cubicBezTo>
                  <a:cubicBezTo>
                    <a:pt x="160" y="323"/>
                    <a:pt x="158" y="323"/>
                    <a:pt x="157" y="324"/>
                  </a:cubicBezTo>
                  <a:close/>
                  <a:moveTo>
                    <a:pt x="419" y="66"/>
                  </a:moveTo>
                  <a:cubicBezTo>
                    <a:pt x="418" y="65"/>
                    <a:pt x="416" y="65"/>
                    <a:pt x="415" y="66"/>
                  </a:cubicBezTo>
                  <a:cubicBezTo>
                    <a:pt x="413" y="68"/>
                    <a:pt x="413" y="68"/>
                    <a:pt x="413" y="68"/>
                  </a:cubicBezTo>
                  <a:cubicBezTo>
                    <a:pt x="166" y="315"/>
                    <a:pt x="166" y="315"/>
                    <a:pt x="166" y="315"/>
                  </a:cubicBezTo>
                  <a:cubicBezTo>
                    <a:pt x="164" y="316"/>
                    <a:pt x="164" y="318"/>
                    <a:pt x="166" y="320"/>
                  </a:cubicBezTo>
                  <a:cubicBezTo>
                    <a:pt x="166" y="320"/>
                    <a:pt x="167" y="320"/>
                    <a:pt x="168" y="320"/>
                  </a:cubicBezTo>
                  <a:cubicBezTo>
                    <a:pt x="169" y="320"/>
                    <a:pt x="169" y="320"/>
                    <a:pt x="170" y="320"/>
                  </a:cubicBezTo>
                  <a:cubicBezTo>
                    <a:pt x="419" y="70"/>
                    <a:pt x="419" y="70"/>
                    <a:pt x="419" y="70"/>
                  </a:cubicBezTo>
                  <a:cubicBezTo>
                    <a:pt x="421" y="69"/>
                    <a:pt x="421" y="67"/>
                    <a:pt x="419" y="66"/>
                  </a:cubicBezTo>
                  <a:close/>
                  <a:moveTo>
                    <a:pt x="434" y="46"/>
                  </a:moveTo>
                  <a:cubicBezTo>
                    <a:pt x="427" y="53"/>
                    <a:pt x="427" y="53"/>
                    <a:pt x="427" y="53"/>
                  </a:cubicBezTo>
                  <a:cubicBezTo>
                    <a:pt x="426" y="55"/>
                    <a:pt x="426" y="57"/>
                    <a:pt x="427" y="58"/>
                  </a:cubicBezTo>
                  <a:cubicBezTo>
                    <a:pt x="428" y="58"/>
                    <a:pt x="429" y="59"/>
                    <a:pt x="429" y="59"/>
                  </a:cubicBezTo>
                  <a:cubicBezTo>
                    <a:pt x="430" y="59"/>
                    <a:pt x="431" y="58"/>
                    <a:pt x="432" y="58"/>
                  </a:cubicBezTo>
                  <a:cubicBezTo>
                    <a:pt x="439" y="51"/>
                    <a:pt x="439" y="51"/>
                    <a:pt x="439" y="51"/>
                  </a:cubicBezTo>
                  <a:cubicBezTo>
                    <a:pt x="440" y="50"/>
                    <a:pt x="440" y="48"/>
                    <a:pt x="439" y="47"/>
                  </a:cubicBezTo>
                  <a:cubicBezTo>
                    <a:pt x="440" y="47"/>
                    <a:pt x="440" y="48"/>
                    <a:pt x="441" y="48"/>
                  </a:cubicBezTo>
                  <a:cubicBezTo>
                    <a:pt x="441" y="48"/>
                    <a:pt x="442" y="47"/>
                    <a:pt x="443" y="47"/>
                  </a:cubicBezTo>
                  <a:cubicBezTo>
                    <a:pt x="453" y="37"/>
                    <a:pt x="453" y="37"/>
                    <a:pt x="453" y="37"/>
                  </a:cubicBezTo>
                  <a:cubicBezTo>
                    <a:pt x="454" y="36"/>
                    <a:pt x="454" y="34"/>
                    <a:pt x="453" y="32"/>
                  </a:cubicBezTo>
                  <a:cubicBezTo>
                    <a:pt x="451" y="31"/>
                    <a:pt x="449" y="31"/>
                    <a:pt x="448" y="32"/>
                  </a:cubicBezTo>
                  <a:cubicBezTo>
                    <a:pt x="438" y="42"/>
                    <a:pt x="438" y="42"/>
                    <a:pt x="438" y="42"/>
                  </a:cubicBezTo>
                  <a:cubicBezTo>
                    <a:pt x="437" y="43"/>
                    <a:pt x="437" y="45"/>
                    <a:pt x="438" y="46"/>
                  </a:cubicBezTo>
                  <a:cubicBezTo>
                    <a:pt x="437" y="45"/>
                    <a:pt x="435" y="45"/>
                    <a:pt x="434" y="46"/>
                  </a:cubicBezTo>
                  <a:close/>
                  <a:moveTo>
                    <a:pt x="455" y="30"/>
                  </a:moveTo>
                  <a:cubicBezTo>
                    <a:pt x="456" y="30"/>
                    <a:pt x="457" y="31"/>
                    <a:pt x="458" y="31"/>
                  </a:cubicBezTo>
                  <a:cubicBezTo>
                    <a:pt x="458" y="31"/>
                    <a:pt x="459" y="30"/>
                    <a:pt x="460" y="30"/>
                  </a:cubicBezTo>
                  <a:cubicBezTo>
                    <a:pt x="465" y="24"/>
                    <a:pt x="465" y="24"/>
                    <a:pt x="465" y="24"/>
                  </a:cubicBezTo>
                  <a:cubicBezTo>
                    <a:pt x="475" y="15"/>
                    <a:pt x="475" y="15"/>
                    <a:pt x="475" y="15"/>
                  </a:cubicBezTo>
                  <a:cubicBezTo>
                    <a:pt x="476" y="13"/>
                    <a:pt x="476" y="11"/>
                    <a:pt x="475" y="10"/>
                  </a:cubicBezTo>
                  <a:cubicBezTo>
                    <a:pt x="474" y="9"/>
                    <a:pt x="472" y="9"/>
                    <a:pt x="470" y="10"/>
                  </a:cubicBezTo>
                  <a:cubicBezTo>
                    <a:pt x="455" y="25"/>
                    <a:pt x="455" y="25"/>
                    <a:pt x="455" y="25"/>
                  </a:cubicBezTo>
                  <a:cubicBezTo>
                    <a:pt x="454" y="26"/>
                    <a:pt x="454" y="28"/>
                    <a:pt x="455" y="30"/>
                  </a:cubicBezTo>
                  <a:close/>
                  <a:moveTo>
                    <a:pt x="471" y="28"/>
                  </a:moveTo>
                  <a:cubicBezTo>
                    <a:pt x="472" y="28"/>
                    <a:pt x="473" y="29"/>
                    <a:pt x="474" y="29"/>
                  </a:cubicBezTo>
                  <a:cubicBezTo>
                    <a:pt x="474" y="29"/>
                    <a:pt x="475" y="28"/>
                    <a:pt x="476" y="28"/>
                  </a:cubicBezTo>
                  <a:cubicBezTo>
                    <a:pt x="484" y="20"/>
                    <a:pt x="484" y="20"/>
                    <a:pt x="484" y="20"/>
                  </a:cubicBezTo>
                  <a:cubicBezTo>
                    <a:pt x="484" y="20"/>
                    <a:pt x="484" y="19"/>
                    <a:pt x="484" y="19"/>
                  </a:cubicBezTo>
                  <a:cubicBezTo>
                    <a:pt x="485" y="19"/>
                    <a:pt x="485" y="18"/>
                    <a:pt x="485" y="18"/>
                  </a:cubicBezTo>
                  <a:cubicBezTo>
                    <a:pt x="490" y="13"/>
                    <a:pt x="490" y="13"/>
                    <a:pt x="490" y="13"/>
                  </a:cubicBezTo>
                  <a:cubicBezTo>
                    <a:pt x="491" y="12"/>
                    <a:pt x="491" y="10"/>
                    <a:pt x="490" y="9"/>
                  </a:cubicBezTo>
                  <a:cubicBezTo>
                    <a:pt x="489" y="8"/>
                    <a:pt x="487" y="8"/>
                    <a:pt x="486" y="9"/>
                  </a:cubicBezTo>
                  <a:cubicBezTo>
                    <a:pt x="481" y="14"/>
                    <a:pt x="481" y="14"/>
                    <a:pt x="481" y="14"/>
                  </a:cubicBezTo>
                  <a:cubicBezTo>
                    <a:pt x="481" y="14"/>
                    <a:pt x="480" y="14"/>
                    <a:pt x="480" y="15"/>
                  </a:cubicBezTo>
                  <a:cubicBezTo>
                    <a:pt x="480" y="15"/>
                    <a:pt x="480" y="15"/>
                    <a:pt x="479" y="15"/>
                  </a:cubicBezTo>
                  <a:cubicBezTo>
                    <a:pt x="471" y="23"/>
                    <a:pt x="471" y="23"/>
                    <a:pt x="471" y="23"/>
                  </a:cubicBezTo>
                  <a:cubicBezTo>
                    <a:pt x="470" y="25"/>
                    <a:pt x="470" y="26"/>
                    <a:pt x="471" y="28"/>
                  </a:cubicBezTo>
                  <a:close/>
                  <a:moveTo>
                    <a:pt x="388" y="114"/>
                  </a:moveTo>
                  <a:cubicBezTo>
                    <a:pt x="389" y="114"/>
                    <a:pt x="390" y="114"/>
                    <a:pt x="390" y="113"/>
                  </a:cubicBezTo>
                  <a:cubicBezTo>
                    <a:pt x="393" y="111"/>
                    <a:pt x="393" y="111"/>
                    <a:pt x="393" y="111"/>
                  </a:cubicBezTo>
                  <a:cubicBezTo>
                    <a:pt x="393" y="110"/>
                    <a:pt x="393" y="110"/>
                    <a:pt x="393" y="110"/>
                  </a:cubicBezTo>
                  <a:cubicBezTo>
                    <a:pt x="394" y="110"/>
                    <a:pt x="394" y="109"/>
                    <a:pt x="394" y="109"/>
                  </a:cubicBezTo>
                  <a:cubicBezTo>
                    <a:pt x="427" y="77"/>
                    <a:pt x="427" y="77"/>
                    <a:pt x="427" y="77"/>
                  </a:cubicBezTo>
                  <a:cubicBezTo>
                    <a:pt x="428" y="76"/>
                    <a:pt x="428" y="74"/>
                    <a:pt x="427" y="72"/>
                  </a:cubicBezTo>
                  <a:cubicBezTo>
                    <a:pt x="425" y="71"/>
                    <a:pt x="423" y="71"/>
                    <a:pt x="422" y="72"/>
                  </a:cubicBezTo>
                  <a:cubicBezTo>
                    <a:pt x="390" y="105"/>
                    <a:pt x="390" y="105"/>
                    <a:pt x="390" y="105"/>
                  </a:cubicBezTo>
                  <a:cubicBezTo>
                    <a:pt x="390" y="105"/>
                    <a:pt x="389" y="105"/>
                    <a:pt x="389" y="106"/>
                  </a:cubicBezTo>
                  <a:cubicBezTo>
                    <a:pt x="389" y="106"/>
                    <a:pt x="389" y="106"/>
                    <a:pt x="388" y="106"/>
                  </a:cubicBezTo>
                  <a:cubicBezTo>
                    <a:pt x="386" y="109"/>
                    <a:pt x="386" y="109"/>
                    <a:pt x="386" y="109"/>
                  </a:cubicBezTo>
                  <a:cubicBezTo>
                    <a:pt x="385" y="110"/>
                    <a:pt x="385" y="112"/>
                    <a:pt x="386" y="113"/>
                  </a:cubicBezTo>
                  <a:cubicBezTo>
                    <a:pt x="387" y="114"/>
                    <a:pt x="387" y="114"/>
                    <a:pt x="388" y="114"/>
                  </a:cubicBezTo>
                  <a:close/>
                  <a:moveTo>
                    <a:pt x="363" y="136"/>
                  </a:moveTo>
                  <a:cubicBezTo>
                    <a:pt x="362" y="135"/>
                    <a:pt x="360" y="135"/>
                    <a:pt x="358" y="136"/>
                  </a:cubicBezTo>
                  <a:cubicBezTo>
                    <a:pt x="167" y="328"/>
                    <a:pt x="167" y="328"/>
                    <a:pt x="167" y="328"/>
                  </a:cubicBezTo>
                  <a:cubicBezTo>
                    <a:pt x="166" y="329"/>
                    <a:pt x="166" y="331"/>
                    <a:pt x="167" y="332"/>
                  </a:cubicBezTo>
                  <a:cubicBezTo>
                    <a:pt x="168" y="333"/>
                    <a:pt x="168" y="333"/>
                    <a:pt x="169" y="333"/>
                  </a:cubicBezTo>
                  <a:cubicBezTo>
                    <a:pt x="170" y="333"/>
                    <a:pt x="171" y="333"/>
                    <a:pt x="171" y="332"/>
                  </a:cubicBezTo>
                  <a:cubicBezTo>
                    <a:pt x="363" y="141"/>
                    <a:pt x="363" y="141"/>
                    <a:pt x="363" y="141"/>
                  </a:cubicBezTo>
                  <a:cubicBezTo>
                    <a:pt x="364" y="139"/>
                    <a:pt x="364" y="137"/>
                    <a:pt x="363" y="136"/>
                  </a:cubicBezTo>
                  <a:close/>
                  <a:moveTo>
                    <a:pt x="166" y="333"/>
                  </a:moveTo>
                  <a:cubicBezTo>
                    <a:pt x="165" y="332"/>
                    <a:pt x="163" y="332"/>
                    <a:pt x="161" y="333"/>
                  </a:cubicBezTo>
                  <a:cubicBezTo>
                    <a:pt x="151" y="343"/>
                    <a:pt x="151" y="343"/>
                    <a:pt x="151" y="343"/>
                  </a:cubicBezTo>
                  <a:cubicBezTo>
                    <a:pt x="150" y="344"/>
                    <a:pt x="150" y="346"/>
                    <a:pt x="151" y="348"/>
                  </a:cubicBezTo>
                  <a:cubicBezTo>
                    <a:pt x="152" y="348"/>
                    <a:pt x="153" y="349"/>
                    <a:pt x="154" y="349"/>
                  </a:cubicBezTo>
                  <a:cubicBezTo>
                    <a:pt x="154" y="349"/>
                    <a:pt x="155" y="348"/>
                    <a:pt x="156" y="348"/>
                  </a:cubicBezTo>
                  <a:cubicBezTo>
                    <a:pt x="166" y="338"/>
                    <a:pt x="166" y="338"/>
                    <a:pt x="166" y="338"/>
                  </a:cubicBezTo>
                  <a:cubicBezTo>
                    <a:pt x="167" y="336"/>
                    <a:pt x="167" y="334"/>
                    <a:pt x="166" y="333"/>
                  </a:cubicBezTo>
                  <a:close/>
                  <a:moveTo>
                    <a:pt x="465" y="30"/>
                  </a:moveTo>
                  <a:cubicBezTo>
                    <a:pt x="459" y="35"/>
                    <a:pt x="459" y="35"/>
                    <a:pt x="459" y="35"/>
                  </a:cubicBezTo>
                  <a:cubicBezTo>
                    <a:pt x="459" y="35"/>
                    <a:pt x="459" y="35"/>
                    <a:pt x="459" y="35"/>
                  </a:cubicBezTo>
                  <a:cubicBezTo>
                    <a:pt x="449" y="45"/>
                    <a:pt x="449" y="45"/>
                    <a:pt x="449" y="45"/>
                  </a:cubicBezTo>
                  <a:cubicBezTo>
                    <a:pt x="448" y="46"/>
                    <a:pt x="448" y="48"/>
                    <a:pt x="449" y="49"/>
                  </a:cubicBezTo>
                  <a:cubicBezTo>
                    <a:pt x="448" y="48"/>
                    <a:pt x="446" y="48"/>
                    <a:pt x="445" y="49"/>
                  </a:cubicBezTo>
                  <a:cubicBezTo>
                    <a:pt x="434" y="61"/>
                    <a:pt x="434" y="61"/>
                    <a:pt x="434" y="61"/>
                  </a:cubicBezTo>
                  <a:cubicBezTo>
                    <a:pt x="434" y="61"/>
                    <a:pt x="434" y="61"/>
                    <a:pt x="434" y="61"/>
                  </a:cubicBezTo>
                  <a:cubicBezTo>
                    <a:pt x="429" y="66"/>
                    <a:pt x="429" y="66"/>
                    <a:pt x="429" y="66"/>
                  </a:cubicBezTo>
                  <a:cubicBezTo>
                    <a:pt x="428" y="67"/>
                    <a:pt x="428" y="69"/>
                    <a:pt x="429" y="70"/>
                  </a:cubicBezTo>
                  <a:cubicBezTo>
                    <a:pt x="430" y="71"/>
                    <a:pt x="430" y="71"/>
                    <a:pt x="431" y="71"/>
                  </a:cubicBezTo>
                  <a:cubicBezTo>
                    <a:pt x="432" y="71"/>
                    <a:pt x="433" y="71"/>
                    <a:pt x="433" y="70"/>
                  </a:cubicBezTo>
                  <a:cubicBezTo>
                    <a:pt x="449" y="54"/>
                    <a:pt x="449" y="54"/>
                    <a:pt x="449" y="54"/>
                  </a:cubicBezTo>
                  <a:cubicBezTo>
                    <a:pt x="450" y="54"/>
                    <a:pt x="450" y="54"/>
                    <a:pt x="450" y="54"/>
                  </a:cubicBezTo>
                  <a:cubicBezTo>
                    <a:pt x="451" y="52"/>
                    <a:pt x="451" y="51"/>
                    <a:pt x="450" y="49"/>
                  </a:cubicBezTo>
                  <a:cubicBezTo>
                    <a:pt x="451" y="50"/>
                    <a:pt x="451" y="50"/>
                    <a:pt x="452" y="50"/>
                  </a:cubicBezTo>
                  <a:cubicBezTo>
                    <a:pt x="453" y="50"/>
                    <a:pt x="454" y="50"/>
                    <a:pt x="454" y="49"/>
                  </a:cubicBezTo>
                  <a:cubicBezTo>
                    <a:pt x="469" y="34"/>
                    <a:pt x="469" y="34"/>
                    <a:pt x="469" y="34"/>
                  </a:cubicBezTo>
                  <a:cubicBezTo>
                    <a:pt x="470" y="33"/>
                    <a:pt x="470" y="33"/>
                    <a:pt x="470" y="32"/>
                  </a:cubicBezTo>
                  <a:cubicBezTo>
                    <a:pt x="470" y="31"/>
                    <a:pt x="470" y="30"/>
                    <a:pt x="469" y="30"/>
                  </a:cubicBezTo>
                  <a:cubicBezTo>
                    <a:pt x="468" y="28"/>
                    <a:pt x="466" y="28"/>
                    <a:pt x="465" y="30"/>
                  </a:cubicBezTo>
                  <a:close/>
                  <a:moveTo>
                    <a:pt x="165" y="352"/>
                  </a:moveTo>
                  <a:cubicBezTo>
                    <a:pt x="169" y="348"/>
                    <a:pt x="169" y="348"/>
                    <a:pt x="169" y="348"/>
                  </a:cubicBezTo>
                  <a:cubicBezTo>
                    <a:pt x="170" y="347"/>
                    <a:pt x="170" y="345"/>
                    <a:pt x="169" y="344"/>
                  </a:cubicBezTo>
                  <a:cubicBezTo>
                    <a:pt x="168" y="343"/>
                    <a:pt x="166" y="343"/>
                    <a:pt x="165" y="344"/>
                  </a:cubicBezTo>
                  <a:cubicBezTo>
                    <a:pt x="161" y="348"/>
                    <a:pt x="161" y="348"/>
                    <a:pt x="161" y="348"/>
                  </a:cubicBezTo>
                  <a:cubicBezTo>
                    <a:pt x="160" y="349"/>
                    <a:pt x="160" y="351"/>
                    <a:pt x="161" y="352"/>
                  </a:cubicBezTo>
                  <a:cubicBezTo>
                    <a:pt x="161" y="353"/>
                    <a:pt x="162" y="353"/>
                    <a:pt x="163" y="353"/>
                  </a:cubicBezTo>
                  <a:cubicBezTo>
                    <a:pt x="164" y="353"/>
                    <a:pt x="164" y="353"/>
                    <a:pt x="165" y="352"/>
                  </a:cubicBezTo>
                  <a:close/>
                  <a:moveTo>
                    <a:pt x="174" y="342"/>
                  </a:moveTo>
                  <a:cubicBezTo>
                    <a:pt x="175" y="342"/>
                    <a:pt x="176" y="342"/>
                    <a:pt x="176" y="341"/>
                  </a:cubicBezTo>
                  <a:cubicBezTo>
                    <a:pt x="370" y="148"/>
                    <a:pt x="370" y="148"/>
                    <a:pt x="370" y="148"/>
                  </a:cubicBezTo>
                  <a:cubicBezTo>
                    <a:pt x="371" y="147"/>
                    <a:pt x="371" y="145"/>
                    <a:pt x="370" y="143"/>
                  </a:cubicBezTo>
                  <a:cubicBezTo>
                    <a:pt x="368" y="142"/>
                    <a:pt x="366" y="142"/>
                    <a:pt x="365" y="143"/>
                  </a:cubicBezTo>
                  <a:cubicBezTo>
                    <a:pt x="172" y="337"/>
                    <a:pt x="172" y="337"/>
                    <a:pt x="172" y="337"/>
                  </a:cubicBezTo>
                  <a:cubicBezTo>
                    <a:pt x="171" y="338"/>
                    <a:pt x="171" y="340"/>
                    <a:pt x="172" y="341"/>
                  </a:cubicBezTo>
                  <a:cubicBezTo>
                    <a:pt x="172" y="342"/>
                    <a:pt x="173" y="342"/>
                    <a:pt x="174" y="342"/>
                  </a:cubicBezTo>
                  <a:close/>
                  <a:moveTo>
                    <a:pt x="478" y="38"/>
                  </a:moveTo>
                  <a:cubicBezTo>
                    <a:pt x="479" y="38"/>
                    <a:pt x="479" y="38"/>
                    <a:pt x="480" y="37"/>
                  </a:cubicBezTo>
                  <a:cubicBezTo>
                    <a:pt x="490" y="28"/>
                    <a:pt x="490" y="28"/>
                    <a:pt x="490" y="28"/>
                  </a:cubicBezTo>
                  <a:cubicBezTo>
                    <a:pt x="491" y="26"/>
                    <a:pt x="491" y="24"/>
                    <a:pt x="490" y="23"/>
                  </a:cubicBezTo>
                  <a:cubicBezTo>
                    <a:pt x="489" y="22"/>
                    <a:pt x="487" y="22"/>
                    <a:pt x="485" y="23"/>
                  </a:cubicBezTo>
                  <a:cubicBezTo>
                    <a:pt x="476" y="33"/>
                    <a:pt x="476" y="33"/>
                    <a:pt x="476" y="33"/>
                  </a:cubicBezTo>
                  <a:cubicBezTo>
                    <a:pt x="474" y="34"/>
                    <a:pt x="474" y="36"/>
                    <a:pt x="476" y="37"/>
                  </a:cubicBezTo>
                  <a:cubicBezTo>
                    <a:pt x="476" y="38"/>
                    <a:pt x="477" y="38"/>
                    <a:pt x="478" y="38"/>
                  </a:cubicBezTo>
                  <a:close/>
                  <a:moveTo>
                    <a:pt x="471" y="37"/>
                  </a:moveTo>
                  <a:cubicBezTo>
                    <a:pt x="466" y="43"/>
                    <a:pt x="466" y="43"/>
                    <a:pt x="466" y="43"/>
                  </a:cubicBezTo>
                  <a:cubicBezTo>
                    <a:pt x="465" y="44"/>
                    <a:pt x="465" y="46"/>
                    <a:pt x="466" y="47"/>
                  </a:cubicBezTo>
                  <a:cubicBezTo>
                    <a:pt x="466" y="48"/>
                    <a:pt x="467" y="48"/>
                    <a:pt x="468" y="48"/>
                  </a:cubicBezTo>
                  <a:cubicBezTo>
                    <a:pt x="469" y="48"/>
                    <a:pt x="470" y="48"/>
                    <a:pt x="470" y="47"/>
                  </a:cubicBezTo>
                  <a:cubicBezTo>
                    <a:pt x="476" y="42"/>
                    <a:pt x="476" y="42"/>
                    <a:pt x="476" y="42"/>
                  </a:cubicBezTo>
                  <a:cubicBezTo>
                    <a:pt x="477" y="41"/>
                    <a:pt x="477" y="39"/>
                    <a:pt x="476" y="37"/>
                  </a:cubicBezTo>
                  <a:cubicBezTo>
                    <a:pt x="474" y="36"/>
                    <a:pt x="472" y="36"/>
                    <a:pt x="471" y="37"/>
                  </a:cubicBezTo>
                  <a:close/>
                  <a:moveTo>
                    <a:pt x="464" y="50"/>
                  </a:moveTo>
                  <a:cubicBezTo>
                    <a:pt x="464" y="50"/>
                    <a:pt x="464" y="50"/>
                    <a:pt x="464" y="50"/>
                  </a:cubicBezTo>
                  <a:cubicBezTo>
                    <a:pt x="464" y="50"/>
                    <a:pt x="464" y="50"/>
                    <a:pt x="463" y="50"/>
                  </a:cubicBezTo>
                  <a:cubicBezTo>
                    <a:pt x="463" y="50"/>
                    <a:pt x="463" y="50"/>
                    <a:pt x="463" y="50"/>
                  </a:cubicBezTo>
                  <a:cubicBezTo>
                    <a:pt x="463" y="50"/>
                    <a:pt x="463" y="50"/>
                    <a:pt x="463" y="49"/>
                  </a:cubicBezTo>
                  <a:cubicBezTo>
                    <a:pt x="463" y="49"/>
                    <a:pt x="463" y="49"/>
                    <a:pt x="463" y="49"/>
                  </a:cubicBezTo>
                  <a:cubicBezTo>
                    <a:pt x="462" y="49"/>
                    <a:pt x="462" y="49"/>
                    <a:pt x="462" y="49"/>
                  </a:cubicBezTo>
                  <a:cubicBezTo>
                    <a:pt x="462" y="49"/>
                    <a:pt x="462" y="49"/>
                    <a:pt x="461" y="49"/>
                  </a:cubicBezTo>
                  <a:cubicBezTo>
                    <a:pt x="461" y="49"/>
                    <a:pt x="461" y="49"/>
                    <a:pt x="461" y="49"/>
                  </a:cubicBezTo>
                  <a:cubicBezTo>
                    <a:pt x="461" y="49"/>
                    <a:pt x="460" y="49"/>
                    <a:pt x="460" y="49"/>
                  </a:cubicBezTo>
                  <a:cubicBezTo>
                    <a:pt x="460" y="49"/>
                    <a:pt x="460" y="49"/>
                    <a:pt x="460" y="49"/>
                  </a:cubicBezTo>
                  <a:cubicBezTo>
                    <a:pt x="460" y="49"/>
                    <a:pt x="459" y="49"/>
                    <a:pt x="459" y="49"/>
                  </a:cubicBezTo>
                  <a:cubicBezTo>
                    <a:pt x="459" y="49"/>
                    <a:pt x="459" y="49"/>
                    <a:pt x="459" y="50"/>
                  </a:cubicBezTo>
                  <a:cubicBezTo>
                    <a:pt x="459" y="50"/>
                    <a:pt x="459" y="50"/>
                    <a:pt x="459" y="50"/>
                  </a:cubicBezTo>
                  <a:cubicBezTo>
                    <a:pt x="459" y="50"/>
                    <a:pt x="459" y="50"/>
                    <a:pt x="459" y="50"/>
                  </a:cubicBezTo>
                  <a:cubicBezTo>
                    <a:pt x="457" y="52"/>
                    <a:pt x="457" y="52"/>
                    <a:pt x="457" y="52"/>
                  </a:cubicBezTo>
                  <a:cubicBezTo>
                    <a:pt x="450" y="59"/>
                    <a:pt x="450" y="59"/>
                    <a:pt x="450" y="59"/>
                  </a:cubicBezTo>
                  <a:cubicBezTo>
                    <a:pt x="450" y="59"/>
                    <a:pt x="450" y="59"/>
                    <a:pt x="450" y="59"/>
                  </a:cubicBezTo>
                  <a:cubicBezTo>
                    <a:pt x="441" y="68"/>
                    <a:pt x="441" y="68"/>
                    <a:pt x="441" y="68"/>
                  </a:cubicBezTo>
                  <a:cubicBezTo>
                    <a:pt x="439" y="69"/>
                    <a:pt x="439" y="71"/>
                    <a:pt x="441" y="72"/>
                  </a:cubicBezTo>
                  <a:cubicBezTo>
                    <a:pt x="441" y="73"/>
                    <a:pt x="442" y="73"/>
                    <a:pt x="443" y="73"/>
                  </a:cubicBezTo>
                  <a:cubicBezTo>
                    <a:pt x="444" y="73"/>
                    <a:pt x="444" y="73"/>
                    <a:pt x="445" y="72"/>
                  </a:cubicBezTo>
                  <a:cubicBezTo>
                    <a:pt x="463" y="54"/>
                    <a:pt x="463" y="54"/>
                    <a:pt x="463" y="54"/>
                  </a:cubicBezTo>
                  <a:cubicBezTo>
                    <a:pt x="463" y="54"/>
                    <a:pt x="463" y="54"/>
                    <a:pt x="463" y="54"/>
                  </a:cubicBezTo>
                  <a:cubicBezTo>
                    <a:pt x="463" y="54"/>
                    <a:pt x="463" y="54"/>
                    <a:pt x="464" y="54"/>
                  </a:cubicBezTo>
                  <a:cubicBezTo>
                    <a:pt x="464" y="54"/>
                    <a:pt x="464" y="53"/>
                    <a:pt x="464" y="53"/>
                  </a:cubicBezTo>
                  <a:cubicBezTo>
                    <a:pt x="464" y="53"/>
                    <a:pt x="464" y="53"/>
                    <a:pt x="464" y="53"/>
                  </a:cubicBezTo>
                  <a:cubicBezTo>
                    <a:pt x="464" y="52"/>
                    <a:pt x="464" y="52"/>
                    <a:pt x="464" y="52"/>
                  </a:cubicBezTo>
                  <a:cubicBezTo>
                    <a:pt x="464" y="52"/>
                    <a:pt x="464" y="52"/>
                    <a:pt x="464" y="52"/>
                  </a:cubicBezTo>
                  <a:cubicBezTo>
                    <a:pt x="464" y="51"/>
                    <a:pt x="464" y="51"/>
                    <a:pt x="464" y="51"/>
                  </a:cubicBezTo>
                  <a:cubicBezTo>
                    <a:pt x="464" y="51"/>
                    <a:pt x="464" y="51"/>
                    <a:pt x="464" y="50"/>
                  </a:cubicBezTo>
                  <a:close/>
                  <a:moveTo>
                    <a:pt x="490" y="23"/>
                  </a:moveTo>
                  <a:cubicBezTo>
                    <a:pt x="491" y="23"/>
                    <a:pt x="492" y="24"/>
                    <a:pt x="492" y="24"/>
                  </a:cubicBezTo>
                  <a:cubicBezTo>
                    <a:pt x="493" y="24"/>
                    <a:pt x="494" y="23"/>
                    <a:pt x="495" y="23"/>
                  </a:cubicBezTo>
                  <a:cubicBezTo>
                    <a:pt x="502" y="15"/>
                    <a:pt x="502" y="15"/>
                    <a:pt x="502" y="15"/>
                  </a:cubicBezTo>
                  <a:cubicBezTo>
                    <a:pt x="506" y="11"/>
                    <a:pt x="506" y="11"/>
                    <a:pt x="506" y="11"/>
                  </a:cubicBezTo>
                  <a:cubicBezTo>
                    <a:pt x="508" y="10"/>
                    <a:pt x="508" y="8"/>
                    <a:pt x="506" y="7"/>
                  </a:cubicBezTo>
                  <a:cubicBezTo>
                    <a:pt x="505" y="5"/>
                    <a:pt x="503" y="5"/>
                    <a:pt x="502" y="7"/>
                  </a:cubicBezTo>
                  <a:cubicBezTo>
                    <a:pt x="495" y="14"/>
                    <a:pt x="495" y="14"/>
                    <a:pt x="495" y="14"/>
                  </a:cubicBezTo>
                  <a:cubicBezTo>
                    <a:pt x="490" y="18"/>
                    <a:pt x="490" y="18"/>
                    <a:pt x="490" y="18"/>
                  </a:cubicBezTo>
                  <a:cubicBezTo>
                    <a:pt x="489" y="20"/>
                    <a:pt x="489" y="22"/>
                    <a:pt x="490" y="23"/>
                  </a:cubicBezTo>
                  <a:close/>
                  <a:moveTo>
                    <a:pt x="429" y="80"/>
                  </a:moveTo>
                  <a:cubicBezTo>
                    <a:pt x="415" y="93"/>
                    <a:pt x="415" y="93"/>
                    <a:pt x="415" y="93"/>
                  </a:cubicBezTo>
                  <a:cubicBezTo>
                    <a:pt x="415" y="93"/>
                    <a:pt x="415" y="94"/>
                    <a:pt x="415" y="94"/>
                  </a:cubicBezTo>
                  <a:cubicBezTo>
                    <a:pt x="414" y="94"/>
                    <a:pt x="414" y="95"/>
                    <a:pt x="414" y="95"/>
                  </a:cubicBezTo>
                  <a:cubicBezTo>
                    <a:pt x="411" y="97"/>
                    <a:pt x="411" y="97"/>
                    <a:pt x="411" y="97"/>
                  </a:cubicBezTo>
                  <a:cubicBezTo>
                    <a:pt x="410" y="99"/>
                    <a:pt x="410" y="100"/>
                    <a:pt x="411" y="102"/>
                  </a:cubicBezTo>
                  <a:cubicBezTo>
                    <a:pt x="412" y="102"/>
                    <a:pt x="413" y="103"/>
                    <a:pt x="414" y="103"/>
                  </a:cubicBezTo>
                  <a:cubicBezTo>
                    <a:pt x="414" y="103"/>
                    <a:pt x="415" y="102"/>
                    <a:pt x="416" y="102"/>
                  </a:cubicBezTo>
                  <a:cubicBezTo>
                    <a:pt x="418" y="99"/>
                    <a:pt x="418" y="99"/>
                    <a:pt x="418" y="99"/>
                  </a:cubicBezTo>
                  <a:cubicBezTo>
                    <a:pt x="418" y="99"/>
                    <a:pt x="419" y="99"/>
                    <a:pt x="419" y="98"/>
                  </a:cubicBezTo>
                  <a:cubicBezTo>
                    <a:pt x="419" y="98"/>
                    <a:pt x="420" y="98"/>
                    <a:pt x="420" y="98"/>
                  </a:cubicBezTo>
                  <a:cubicBezTo>
                    <a:pt x="433" y="84"/>
                    <a:pt x="433" y="84"/>
                    <a:pt x="433" y="84"/>
                  </a:cubicBezTo>
                  <a:cubicBezTo>
                    <a:pt x="434" y="83"/>
                    <a:pt x="434" y="81"/>
                    <a:pt x="433" y="80"/>
                  </a:cubicBezTo>
                  <a:cubicBezTo>
                    <a:pt x="432" y="79"/>
                    <a:pt x="430" y="79"/>
                    <a:pt x="429" y="80"/>
                  </a:cubicBezTo>
                  <a:close/>
                  <a:moveTo>
                    <a:pt x="432" y="95"/>
                  </a:moveTo>
                  <a:cubicBezTo>
                    <a:pt x="431" y="94"/>
                    <a:pt x="429" y="94"/>
                    <a:pt x="428" y="95"/>
                  </a:cubicBezTo>
                  <a:cubicBezTo>
                    <a:pt x="415" y="108"/>
                    <a:pt x="415" y="108"/>
                    <a:pt x="415" y="108"/>
                  </a:cubicBezTo>
                  <a:cubicBezTo>
                    <a:pt x="413" y="109"/>
                    <a:pt x="413" y="111"/>
                    <a:pt x="415" y="112"/>
                  </a:cubicBezTo>
                  <a:cubicBezTo>
                    <a:pt x="415" y="113"/>
                    <a:pt x="416" y="113"/>
                    <a:pt x="417" y="113"/>
                  </a:cubicBezTo>
                  <a:cubicBezTo>
                    <a:pt x="418" y="113"/>
                    <a:pt x="418" y="113"/>
                    <a:pt x="419" y="112"/>
                  </a:cubicBezTo>
                  <a:cubicBezTo>
                    <a:pt x="432" y="99"/>
                    <a:pt x="432" y="99"/>
                    <a:pt x="432" y="99"/>
                  </a:cubicBezTo>
                  <a:cubicBezTo>
                    <a:pt x="433" y="98"/>
                    <a:pt x="433" y="96"/>
                    <a:pt x="432" y="95"/>
                  </a:cubicBezTo>
                  <a:close/>
                  <a:moveTo>
                    <a:pt x="212" y="319"/>
                  </a:moveTo>
                  <a:cubicBezTo>
                    <a:pt x="212" y="319"/>
                    <a:pt x="212" y="319"/>
                    <a:pt x="212" y="319"/>
                  </a:cubicBezTo>
                  <a:cubicBezTo>
                    <a:pt x="379" y="152"/>
                    <a:pt x="379" y="152"/>
                    <a:pt x="379" y="152"/>
                  </a:cubicBezTo>
                  <a:cubicBezTo>
                    <a:pt x="380" y="151"/>
                    <a:pt x="380" y="149"/>
                    <a:pt x="379" y="148"/>
                  </a:cubicBezTo>
                  <a:cubicBezTo>
                    <a:pt x="378" y="147"/>
                    <a:pt x="376" y="147"/>
                    <a:pt x="375" y="148"/>
                  </a:cubicBezTo>
                  <a:cubicBezTo>
                    <a:pt x="208" y="315"/>
                    <a:pt x="208" y="315"/>
                    <a:pt x="208" y="315"/>
                  </a:cubicBezTo>
                  <a:cubicBezTo>
                    <a:pt x="208" y="315"/>
                    <a:pt x="208" y="315"/>
                    <a:pt x="208" y="315"/>
                  </a:cubicBezTo>
                  <a:cubicBezTo>
                    <a:pt x="178" y="345"/>
                    <a:pt x="178" y="345"/>
                    <a:pt x="178" y="345"/>
                  </a:cubicBezTo>
                  <a:cubicBezTo>
                    <a:pt x="176" y="346"/>
                    <a:pt x="176" y="348"/>
                    <a:pt x="178" y="349"/>
                  </a:cubicBezTo>
                  <a:cubicBezTo>
                    <a:pt x="178" y="350"/>
                    <a:pt x="179" y="350"/>
                    <a:pt x="180" y="350"/>
                  </a:cubicBezTo>
                  <a:cubicBezTo>
                    <a:pt x="181" y="350"/>
                    <a:pt x="181" y="350"/>
                    <a:pt x="182" y="349"/>
                  </a:cubicBezTo>
                  <a:lnTo>
                    <a:pt x="212" y="319"/>
                  </a:lnTo>
                  <a:close/>
                  <a:moveTo>
                    <a:pt x="172" y="360"/>
                  </a:moveTo>
                  <a:cubicBezTo>
                    <a:pt x="173" y="358"/>
                    <a:pt x="173" y="357"/>
                    <a:pt x="172" y="355"/>
                  </a:cubicBezTo>
                  <a:cubicBezTo>
                    <a:pt x="171" y="354"/>
                    <a:pt x="169" y="354"/>
                    <a:pt x="167" y="355"/>
                  </a:cubicBezTo>
                  <a:cubicBezTo>
                    <a:pt x="163" y="360"/>
                    <a:pt x="163" y="360"/>
                    <a:pt x="163" y="360"/>
                  </a:cubicBezTo>
                  <a:cubicBezTo>
                    <a:pt x="161" y="361"/>
                    <a:pt x="161" y="363"/>
                    <a:pt x="163" y="364"/>
                  </a:cubicBezTo>
                  <a:cubicBezTo>
                    <a:pt x="163" y="365"/>
                    <a:pt x="164" y="365"/>
                    <a:pt x="165" y="365"/>
                  </a:cubicBezTo>
                  <a:cubicBezTo>
                    <a:pt x="166" y="365"/>
                    <a:pt x="166" y="365"/>
                    <a:pt x="167" y="364"/>
                  </a:cubicBezTo>
                  <a:lnTo>
                    <a:pt x="172" y="360"/>
                  </a:lnTo>
                  <a:close/>
                  <a:moveTo>
                    <a:pt x="486" y="37"/>
                  </a:moveTo>
                  <a:cubicBezTo>
                    <a:pt x="486" y="37"/>
                    <a:pt x="486" y="37"/>
                    <a:pt x="486" y="37"/>
                  </a:cubicBezTo>
                  <a:cubicBezTo>
                    <a:pt x="478" y="45"/>
                    <a:pt x="478" y="45"/>
                    <a:pt x="478" y="45"/>
                  </a:cubicBezTo>
                  <a:cubicBezTo>
                    <a:pt x="477" y="46"/>
                    <a:pt x="477" y="47"/>
                    <a:pt x="477" y="48"/>
                  </a:cubicBezTo>
                  <a:cubicBezTo>
                    <a:pt x="476" y="48"/>
                    <a:pt x="475" y="48"/>
                    <a:pt x="474" y="49"/>
                  </a:cubicBezTo>
                  <a:cubicBezTo>
                    <a:pt x="464" y="58"/>
                    <a:pt x="464" y="58"/>
                    <a:pt x="464" y="58"/>
                  </a:cubicBezTo>
                  <a:cubicBezTo>
                    <a:pt x="435" y="87"/>
                    <a:pt x="435" y="87"/>
                    <a:pt x="435" y="87"/>
                  </a:cubicBezTo>
                  <a:cubicBezTo>
                    <a:pt x="434" y="89"/>
                    <a:pt x="434" y="90"/>
                    <a:pt x="435" y="92"/>
                  </a:cubicBezTo>
                  <a:cubicBezTo>
                    <a:pt x="436" y="92"/>
                    <a:pt x="437" y="93"/>
                    <a:pt x="438" y="93"/>
                  </a:cubicBezTo>
                  <a:cubicBezTo>
                    <a:pt x="438" y="93"/>
                    <a:pt x="439" y="92"/>
                    <a:pt x="440" y="92"/>
                  </a:cubicBezTo>
                  <a:cubicBezTo>
                    <a:pt x="458" y="74"/>
                    <a:pt x="458" y="74"/>
                    <a:pt x="458" y="74"/>
                  </a:cubicBezTo>
                  <a:cubicBezTo>
                    <a:pt x="469" y="63"/>
                    <a:pt x="469" y="63"/>
                    <a:pt x="469" y="63"/>
                  </a:cubicBezTo>
                  <a:cubicBezTo>
                    <a:pt x="478" y="53"/>
                    <a:pt x="478" y="53"/>
                    <a:pt x="478" y="53"/>
                  </a:cubicBezTo>
                  <a:cubicBezTo>
                    <a:pt x="479" y="52"/>
                    <a:pt x="479" y="51"/>
                    <a:pt x="479" y="50"/>
                  </a:cubicBezTo>
                  <a:cubicBezTo>
                    <a:pt x="479" y="50"/>
                    <a:pt x="480" y="50"/>
                    <a:pt x="480" y="50"/>
                  </a:cubicBezTo>
                  <a:cubicBezTo>
                    <a:pt x="481" y="50"/>
                    <a:pt x="481" y="50"/>
                    <a:pt x="482" y="49"/>
                  </a:cubicBezTo>
                  <a:cubicBezTo>
                    <a:pt x="490" y="41"/>
                    <a:pt x="490" y="41"/>
                    <a:pt x="490" y="41"/>
                  </a:cubicBezTo>
                  <a:cubicBezTo>
                    <a:pt x="490" y="41"/>
                    <a:pt x="490" y="41"/>
                    <a:pt x="490" y="41"/>
                  </a:cubicBezTo>
                  <a:cubicBezTo>
                    <a:pt x="490" y="41"/>
                    <a:pt x="490" y="41"/>
                    <a:pt x="491" y="41"/>
                  </a:cubicBezTo>
                  <a:cubicBezTo>
                    <a:pt x="523" y="9"/>
                    <a:pt x="523" y="9"/>
                    <a:pt x="523" y="9"/>
                  </a:cubicBezTo>
                  <a:cubicBezTo>
                    <a:pt x="524" y="8"/>
                    <a:pt x="524" y="6"/>
                    <a:pt x="523" y="4"/>
                  </a:cubicBezTo>
                  <a:cubicBezTo>
                    <a:pt x="521" y="3"/>
                    <a:pt x="519" y="3"/>
                    <a:pt x="518" y="4"/>
                  </a:cubicBezTo>
                  <a:cubicBezTo>
                    <a:pt x="486" y="36"/>
                    <a:pt x="486" y="36"/>
                    <a:pt x="486" y="36"/>
                  </a:cubicBezTo>
                  <a:cubicBezTo>
                    <a:pt x="486" y="37"/>
                    <a:pt x="486" y="37"/>
                    <a:pt x="486" y="37"/>
                  </a:cubicBezTo>
                  <a:close/>
                  <a:moveTo>
                    <a:pt x="510" y="31"/>
                  </a:moveTo>
                  <a:cubicBezTo>
                    <a:pt x="511" y="31"/>
                    <a:pt x="512" y="31"/>
                    <a:pt x="513" y="31"/>
                  </a:cubicBezTo>
                  <a:cubicBezTo>
                    <a:pt x="513" y="31"/>
                    <a:pt x="514" y="31"/>
                    <a:pt x="515" y="31"/>
                  </a:cubicBezTo>
                  <a:cubicBezTo>
                    <a:pt x="537" y="8"/>
                    <a:pt x="537" y="8"/>
                    <a:pt x="537" y="8"/>
                  </a:cubicBezTo>
                  <a:cubicBezTo>
                    <a:pt x="539" y="7"/>
                    <a:pt x="539" y="5"/>
                    <a:pt x="537" y="4"/>
                  </a:cubicBezTo>
                  <a:cubicBezTo>
                    <a:pt x="536" y="2"/>
                    <a:pt x="534" y="2"/>
                    <a:pt x="533" y="4"/>
                  </a:cubicBezTo>
                  <a:cubicBezTo>
                    <a:pt x="510" y="26"/>
                    <a:pt x="510" y="26"/>
                    <a:pt x="510" y="26"/>
                  </a:cubicBezTo>
                  <a:cubicBezTo>
                    <a:pt x="509" y="27"/>
                    <a:pt x="509" y="29"/>
                    <a:pt x="510" y="31"/>
                  </a:cubicBezTo>
                  <a:close/>
                  <a:moveTo>
                    <a:pt x="389" y="152"/>
                  </a:moveTo>
                  <a:cubicBezTo>
                    <a:pt x="388" y="151"/>
                    <a:pt x="386" y="151"/>
                    <a:pt x="384" y="152"/>
                  </a:cubicBezTo>
                  <a:cubicBezTo>
                    <a:pt x="181" y="356"/>
                    <a:pt x="181" y="356"/>
                    <a:pt x="181" y="356"/>
                  </a:cubicBezTo>
                  <a:cubicBezTo>
                    <a:pt x="179" y="357"/>
                    <a:pt x="179" y="359"/>
                    <a:pt x="181" y="360"/>
                  </a:cubicBezTo>
                  <a:cubicBezTo>
                    <a:pt x="181" y="361"/>
                    <a:pt x="182" y="361"/>
                    <a:pt x="183" y="361"/>
                  </a:cubicBezTo>
                  <a:cubicBezTo>
                    <a:pt x="184" y="361"/>
                    <a:pt x="184" y="361"/>
                    <a:pt x="185" y="360"/>
                  </a:cubicBezTo>
                  <a:cubicBezTo>
                    <a:pt x="389" y="157"/>
                    <a:pt x="389" y="157"/>
                    <a:pt x="389" y="157"/>
                  </a:cubicBezTo>
                  <a:cubicBezTo>
                    <a:pt x="390" y="155"/>
                    <a:pt x="390" y="153"/>
                    <a:pt x="389" y="152"/>
                  </a:cubicBezTo>
                  <a:close/>
                  <a:moveTo>
                    <a:pt x="492" y="48"/>
                  </a:moveTo>
                  <a:cubicBezTo>
                    <a:pt x="491" y="47"/>
                    <a:pt x="491" y="47"/>
                    <a:pt x="490" y="47"/>
                  </a:cubicBezTo>
                  <a:cubicBezTo>
                    <a:pt x="489" y="48"/>
                    <a:pt x="489" y="48"/>
                    <a:pt x="488" y="48"/>
                  </a:cubicBezTo>
                  <a:cubicBezTo>
                    <a:pt x="485" y="51"/>
                    <a:pt x="485" y="51"/>
                    <a:pt x="485" y="51"/>
                  </a:cubicBezTo>
                  <a:cubicBezTo>
                    <a:pt x="485" y="51"/>
                    <a:pt x="485" y="51"/>
                    <a:pt x="485" y="51"/>
                  </a:cubicBezTo>
                  <a:cubicBezTo>
                    <a:pt x="468" y="68"/>
                    <a:pt x="468" y="68"/>
                    <a:pt x="468" y="68"/>
                  </a:cubicBezTo>
                  <a:cubicBezTo>
                    <a:pt x="467" y="69"/>
                    <a:pt x="467" y="71"/>
                    <a:pt x="468" y="73"/>
                  </a:cubicBezTo>
                  <a:cubicBezTo>
                    <a:pt x="469" y="73"/>
                    <a:pt x="470" y="73"/>
                    <a:pt x="471" y="73"/>
                  </a:cubicBezTo>
                  <a:cubicBezTo>
                    <a:pt x="471" y="73"/>
                    <a:pt x="472" y="73"/>
                    <a:pt x="473" y="73"/>
                  </a:cubicBezTo>
                  <a:cubicBezTo>
                    <a:pt x="475" y="70"/>
                    <a:pt x="475" y="70"/>
                    <a:pt x="475" y="70"/>
                  </a:cubicBezTo>
                  <a:cubicBezTo>
                    <a:pt x="485" y="60"/>
                    <a:pt x="485" y="60"/>
                    <a:pt x="485" y="60"/>
                  </a:cubicBezTo>
                  <a:cubicBezTo>
                    <a:pt x="485" y="60"/>
                    <a:pt x="485" y="60"/>
                    <a:pt x="485" y="60"/>
                  </a:cubicBezTo>
                  <a:cubicBezTo>
                    <a:pt x="485" y="60"/>
                    <a:pt x="486" y="60"/>
                    <a:pt x="486" y="60"/>
                  </a:cubicBezTo>
                  <a:cubicBezTo>
                    <a:pt x="486" y="60"/>
                    <a:pt x="486" y="59"/>
                    <a:pt x="486" y="59"/>
                  </a:cubicBezTo>
                  <a:cubicBezTo>
                    <a:pt x="488" y="57"/>
                    <a:pt x="488" y="57"/>
                    <a:pt x="488" y="57"/>
                  </a:cubicBezTo>
                  <a:cubicBezTo>
                    <a:pt x="488" y="57"/>
                    <a:pt x="488" y="57"/>
                    <a:pt x="488" y="57"/>
                  </a:cubicBezTo>
                  <a:cubicBezTo>
                    <a:pt x="490" y="56"/>
                    <a:pt x="490" y="56"/>
                    <a:pt x="490" y="56"/>
                  </a:cubicBezTo>
                  <a:cubicBezTo>
                    <a:pt x="490" y="56"/>
                    <a:pt x="490" y="56"/>
                    <a:pt x="490" y="56"/>
                  </a:cubicBezTo>
                  <a:cubicBezTo>
                    <a:pt x="493" y="53"/>
                    <a:pt x="493" y="53"/>
                    <a:pt x="493" y="53"/>
                  </a:cubicBezTo>
                  <a:cubicBezTo>
                    <a:pt x="494" y="51"/>
                    <a:pt x="494" y="49"/>
                    <a:pt x="493" y="48"/>
                  </a:cubicBezTo>
                  <a:cubicBezTo>
                    <a:pt x="493" y="48"/>
                    <a:pt x="492" y="48"/>
                    <a:pt x="492" y="48"/>
                  </a:cubicBezTo>
                  <a:close/>
                  <a:moveTo>
                    <a:pt x="172" y="364"/>
                  </a:moveTo>
                  <a:cubicBezTo>
                    <a:pt x="168" y="369"/>
                    <a:pt x="168" y="369"/>
                    <a:pt x="168" y="369"/>
                  </a:cubicBezTo>
                  <a:cubicBezTo>
                    <a:pt x="166" y="370"/>
                    <a:pt x="166" y="372"/>
                    <a:pt x="168" y="373"/>
                  </a:cubicBezTo>
                  <a:cubicBezTo>
                    <a:pt x="168" y="374"/>
                    <a:pt x="169" y="374"/>
                    <a:pt x="170" y="374"/>
                  </a:cubicBezTo>
                  <a:cubicBezTo>
                    <a:pt x="171" y="374"/>
                    <a:pt x="171" y="374"/>
                    <a:pt x="172" y="373"/>
                  </a:cubicBezTo>
                  <a:cubicBezTo>
                    <a:pt x="177" y="369"/>
                    <a:pt x="177" y="369"/>
                    <a:pt x="177" y="369"/>
                  </a:cubicBezTo>
                  <a:cubicBezTo>
                    <a:pt x="178" y="367"/>
                    <a:pt x="178" y="365"/>
                    <a:pt x="177" y="364"/>
                  </a:cubicBezTo>
                  <a:cubicBezTo>
                    <a:pt x="176" y="363"/>
                    <a:pt x="174" y="363"/>
                    <a:pt x="172" y="364"/>
                  </a:cubicBezTo>
                  <a:close/>
                  <a:moveTo>
                    <a:pt x="464" y="73"/>
                  </a:moveTo>
                  <a:cubicBezTo>
                    <a:pt x="462" y="75"/>
                    <a:pt x="462" y="75"/>
                    <a:pt x="462" y="75"/>
                  </a:cubicBezTo>
                  <a:cubicBezTo>
                    <a:pt x="461" y="76"/>
                    <a:pt x="461" y="78"/>
                    <a:pt x="462" y="79"/>
                  </a:cubicBezTo>
                  <a:cubicBezTo>
                    <a:pt x="463" y="79"/>
                    <a:pt x="464" y="80"/>
                    <a:pt x="464" y="80"/>
                  </a:cubicBezTo>
                  <a:cubicBezTo>
                    <a:pt x="465" y="80"/>
                    <a:pt x="466" y="79"/>
                    <a:pt x="466" y="79"/>
                  </a:cubicBezTo>
                  <a:cubicBezTo>
                    <a:pt x="468" y="77"/>
                    <a:pt x="468" y="77"/>
                    <a:pt x="468" y="77"/>
                  </a:cubicBezTo>
                  <a:cubicBezTo>
                    <a:pt x="470" y="76"/>
                    <a:pt x="470" y="74"/>
                    <a:pt x="468" y="73"/>
                  </a:cubicBezTo>
                  <a:cubicBezTo>
                    <a:pt x="467" y="71"/>
                    <a:pt x="465" y="71"/>
                    <a:pt x="464" y="73"/>
                  </a:cubicBezTo>
                  <a:close/>
                  <a:moveTo>
                    <a:pt x="435" y="102"/>
                  </a:moveTo>
                  <a:cubicBezTo>
                    <a:pt x="431" y="106"/>
                    <a:pt x="431" y="106"/>
                    <a:pt x="431" y="106"/>
                  </a:cubicBezTo>
                  <a:cubicBezTo>
                    <a:pt x="424" y="112"/>
                    <a:pt x="424" y="112"/>
                    <a:pt x="424" y="112"/>
                  </a:cubicBezTo>
                  <a:cubicBezTo>
                    <a:pt x="423" y="114"/>
                    <a:pt x="423" y="115"/>
                    <a:pt x="424" y="117"/>
                  </a:cubicBezTo>
                  <a:cubicBezTo>
                    <a:pt x="425" y="117"/>
                    <a:pt x="426" y="118"/>
                    <a:pt x="426" y="118"/>
                  </a:cubicBezTo>
                  <a:cubicBezTo>
                    <a:pt x="427" y="118"/>
                    <a:pt x="428" y="117"/>
                    <a:pt x="429" y="117"/>
                  </a:cubicBezTo>
                  <a:cubicBezTo>
                    <a:pt x="435" y="110"/>
                    <a:pt x="435" y="110"/>
                    <a:pt x="435" y="110"/>
                  </a:cubicBezTo>
                  <a:cubicBezTo>
                    <a:pt x="439" y="106"/>
                    <a:pt x="439" y="106"/>
                    <a:pt x="439" y="106"/>
                  </a:cubicBezTo>
                  <a:cubicBezTo>
                    <a:pt x="441" y="105"/>
                    <a:pt x="441" y="103"/>
                    <a:pt x="439" y="102"/>
                  </a:cubicBezTo>
                  <a:cubicBezTo>
                    <a:pt x="438" y="100"/>
                    <a:pt x="436" y="100"/>
                    <a:pt x="435" y="102"/>
                  </a:cubicBezTo>
                  <a:close/>
                  <a:moveTo>
                    <a:pt x="533" y="22"/>
                  </a:moveTo>
                  <a:cubicBezTo>
                    <a:pt x="534" y="22"/>
                    <a:pt x="535" y="23"/>
                    <a:pt x="535" y="23"/>
                  </a:cubicBezTo>
                  <a:cubicBezTo>
                    <a:pt x="536" y="23"/>
                    <a:pt x="537" y="22"/>
                    <a:pt x="538" y="22"/>
                  </a:cubicBezTo>
                  <a:cubicBezTo>
                    <a:pt x="551" y="8"/>
                    <a:pt x="551" y="8"/>
                    <a:pt x="551" y="8"/>
                  </a:cubicBezTo>
                  <a:cubicBezTo>
                    <a:pt x="552" y="7"/>
                    <a:pt x="552" y="5"/>
                    <a:pt x="551" y="4"/>
                  </a:cubicBezTo>
                  <a:cubicBezTo>
                    <a:pt x="550" y="3"/>
                    <a:pt x="548" y="3"/>
                    <a:pt x="547" y="4"/>
                  </a:cubicBezTo>
                  <a:cubicBezTo>
                    <a:pt x="533" y="17"/>
                    <a:pt x="533" y="17"/>
                    <a:pt x="533" y="17"/>
                  </a:cubicBezTo>
                  <a:cubicBezTo>
                    <a:pt x="532" y="19"/>
                    <a:pt x="532" y="21"/>
                    <a:pt x="533" y="22"/>
                  </a:cubicBezTo>
                  <a:close/>
                  <a:moveTo>
                    <a:pt x="399" y="161"/>
                  </a:moveTo>
                  <a:cubicBezTo>
                    <a:pt x="400" y="159"/>
                    <a:pt x="400" y="157"/>
                    <a:pt x="399" y="156"/>
                  </a:cubicBezTo>
                  <a:cubicBezTo>
                    <a:pt x="398" y="155"/>
                    <a:pt x="396" y="155"/>
                    <a:pt x="394" y="156"/>
                  </a:cubicBezTo>
                  <a:cubicBezTo>
                    <a:pt x="188" y="363"/>
                    <a:pt x="188" y="363"/>
                    <a:pt x="188" y="363"/>
                  </a:cubicBezTo>
                  <a:cubicBezTo>
                    <a:pt x="187" y="364"/>
                    <a:pt x="187" y="366"/>
                    <a:pt x="188" y="367"/>
                  </a:cubicBezTo>
                  <a:cubicBezTo>
                    <a:pt x="188" y="368"/>
                    <a:pt x="189" y="368"/>
                    <a:pt x="190" y="368"/>
                  </a:cubicBezTo>
                  <a:cubicBezTo>
                    <a:pt x="191" y="368"/>
                    <a:pt x="192" y="368"/>
                    <a:pt x="192" y="367"/>
                  </a:cubicBezTo>
                  <a:lnTo>
                    <a:pt x="399" y="161"/>
                  </a:lnTo>
                  <a:close/>
                  <a:moveTo>
                    <a:pt x="495" y="55"/>
                  </a:moveTo>
                  <a:cubicBezTo>
                    <a:pt x="479" y="72"/>
                    <a:pt x="479" y="72"/>
                    <a:pt x="479" y="72"/>
                  </a:cubicBezTo>
                  <a:cubicBezTo>
                    <a:pt x="479" y="72"/>
                    <a:pt x="479" y="72"/>
                    <a:pt x="478" y="72"/>
                  </a:cubicBezTo>
                  <a:cubicBezTo>
                    <a:pt x="478" y="72"/>
                    <a:pt x="478" y="73"/>
                    <a:pt x="478" y="73"/>
                  </a:cubicBezTo>
                  <a:cubicBezTo>
                    <a:pt x="474" y="77"/>
                    <a:pt x="474" y="77"/>
                    <a:pt x="474" y="77"/>
                  </a:cubicBezTo>
                  <a:cubicBezTo>
                    <a:pt x="474" y="77"/>
                    <a:pt x="474" y="77"/>
                    <a:pt x="473" y="77"/>
                  </a:cubicBezTo>
                  <a:cubicBezTo>
                    <a:pt x="473" y="77"/>
                    <a:pt x="473" y="78"/>
                    <a:pt x="473" y="78"/>
                  </a:cubicBezTo>
                  <a:cubicBezTo>
                    <a:pt x="467" y="84"/>
                    <a:pt x="467" y="84"/>
                    <a:pt x="467" y="84"/>
                  </a:cubicBezTo>
                  <a:cubicBezTo>
                    <a:pt x="466" y="85"/>
                    <a:pt x="466" y="87"/>
                    <a:pt x="467" y="88"/>
                  </a:cubicBezTo>
                  <a:cubicBezTo>
                    <a:pt x="468" y="89"/>
                    <a:pt x="468" y="89"/>
                    <a:pt x="469" y="89"/>
                  </a:cubicBezTo>
                  <a:cubicBezTo>
                    <a:pt x="470" y="89"/>
                    <a:pt x="471" y="89"/>
                    <a:pt x="471" y="88"/>
                  </a:cubicBezTo>
                  <a:cubicBezTo>
                    <a:pt x="477" y="82"/>
                    <a:pt x="477" y="82"/>
                    <a:pt x="477" y="82"/>
                  </a:cubicBezTo>
                  <a:cubicBezTo>
                    <a:pt x="477" y="82"/>
                    <a:pt x="478" y="82"/>
                    <a:pt x="478" y="81"/>
                  </a:cubicBezTo>
                  <a:cubicBezTo>
                    <a:pt x="478" y="81"/>
                    <a:pt x="478" y="81"/>
                    <a:pt x="478" y="81"/>
                  </a:cubicBezTo>
                  <a:cubicBezTo>
                    <a:pt x="482" y="77"/>
                    <a:pt x="482" y="77"/>
                    <a:pt x="482" y="77"/>
                  </a:cubicBezTo>
                  <a:cubicBezTo>
                    <a:pt x="482" y="77"/>
                    <a:pt x="482" y="77"/>
                    <a:pt x="483" y="77"/>
                  </a:cubicBezTo>
                  <a:cubicBezTo>
                    <a:pt x="483" y="76"/>
                    <a:pt x="483" y="76"/>
                    <a:pt x="483" y="76"/>
                  </a:cubicBezTo>
                  <a:cubicBezTo>
                    <a:pt x="500" y="60"/>
                    <a:pt x="500" y="60"/>
                    <a:pt x="500" y="60"/>
                  </a:cubicBezTo>
                  <a:cubicBezTo>
                    <a:pt x="501" y="58"/>
                    <a:pt x="501" y="56"/>
                    <a:pt x="500" y="55"/>
                  </a:cubicBezTo>
                  <a:cubicBezTo>
                    <a:pt x="499" y="54"/>
                    <a:pt x="497" y="54"/>
                    <a:pt x="495" y="55"/>
                  </a:cubicBezTo>
                  <a:close/>
                  <a:moveTo>
                    <a:pt x="454" y="96"/>
                  </a:moveTo>
                  <a:cubicBezTo>
                    <a:pt x="452" y="99"/>
                    <a:pt x="452" y="99"/>
                    <a:pt x="452" y="99"/>
                  </a:cubicBezTo>
                  <a:cubicBezTo>
                    <a:pt x="451" y="100"/>
                    <a:pt x="451" y="102"/>
                    <a:pt x="452" y="103"/>
                  </a:cubicBezTo>
                  <a:cubicBezTo>
                    <a:pt x="453" y="103"/>
                    <a:pt x="453" y="104"/>
                    <a:pt x="454" y="104"/>
                  </a:cubicBezTo>
                  <a:cubicBezTo>
                    <a:pt x="455" y="104"/>
                    <a:pt x="456" y="103"/>
                    <a:pt x="456" y="103"/>
                  </a:cubicBezTo>
                  <a:cubicBezTo>
                    <a:pt x="459" y="101"/>
                    <a:pt x="459" y="101"/>
                    <a:pt x="459" y="101"/>
                  </a:cubicBezTo>
                  <a:cubicBezTo>
                    <a:pt x="460" y="100"/>
                    <a:pt x="460" y="98"/>
                    <a:pt x="459" y="96"/>
                  </a:cubicBezTo>
                  <a:cubicBezTo>
                    <a:pt x="457" y="95"/>
                    <a:pt x="455" y="95"/>
                    <a:pt x="454" y="96"/>
                  </a:cubicBezTo>
                  <a:close/>
                  <a:moveTo>
                    <a:pt x="437" y="114"/>
                  </a:moveTo>
                  <a:cubicBezTo>
                    <a:pt x="435" y="116"/>
                    <a:pt x="435" y="116"/>
                    <a:pt x="435" y="116"/>
                  </a:cubicBezTo>
                  <a:cubicBezTo>
                    <a:pt x="435" y="116"/>
                    <a:pt x="434" y="116"/>
                    <a:pt x="434" y="117"/>
                  </a:cubicBezTo>
                  <a:cubicBezTo>
                    <a:pt x="434" y="117"/>
                    <a:pt x="434" y="117"/>
                    <a:pt x="434" y="117"/>
                  </a:cubicBezTo>
                  <a:cubicBezTo>
                    <a:pt x="434" y="117"/>
                    <a:pt x="434" y="117"/>
                    <a:pt x="434" y="117"/>
                  </a:cubicBezTo>
                  <a:cubicBezTo>
                    <a:pt x="433" y="117"/>
                    <a:pt x="433" y="117"/>
                    <a:pt x="433" y="117"/>
                  </a:cubicBezTo>
                  <a:cubicBezTo>
                    <a:pt x="433" y="117"/>
                    <a:pt x="433" y="117"/>
                    <a:pt x="433" y="118"/>
                  </a:cubicBezTo>
                  <a:cubicBezTo>
                    <a:pt x="433" y="118"/>
                    <a:pt x="433" y="118"/>
                    <a:pt x="433" y="118"/>
                  </a:cubicBezTo>
                  <a:cubicBezTo>
                    <a:pt x="433" y="118"/>
                    <a:pt x="433" y="118"/>
                    <a:pt x="433" y="119"/>
                  </a:cubicBezTo>
                  <a:cubicBezTo>
                    <a:pt x="433" y="119"/>
                    <a:pt x="433" y="119"/>
                    <a:pt x="433" y="119"/>
                  </a:cubicBezTo>
                  <a:cubicBezTo>
                    <a:pt x="433" y="119"/>
                    <a:pt x="433" y="120"/>
                    <a:pt x="433" y="120"/>
                  </a:cubicBezTo>
                  <a:cubicBezTo>
                    <a:pt x="433" y="120"/>
                    <a:pt x="433" y="120"/>
                    <a:pt x="433" y="120"/>
                  </a:cubicBezTo>
                  <a:cubicBezTo>
                    <a:pt x="433" y="120"/>
                    <a:pt x="433" y="121"/>
                    <a:pt x="433" y="121"/>
                  </a:cubicBezTo>
                  <a:cubicBezTo>
                    <a:pt x="433" y="121"/>
                    <a:pt x="433" y="121"/>
                    <a:pt x="433" y="121"/>
                  </a:cubicBezTo>
                  <a:cubicBezTo>
                    <a:pt x="433" y="121"/>
                    <a:pt x="433" y="121"/>
                    <a:pt x="433" y="122"/>
                  </a:cubicBezTo>
                  <a:cubicBezTo>
                    <a:pt x="433" y="122"/>
                    <a:pt x="433" y="122"/>
                    <a:pt x="433" y="122"/>
                  </a:cubicBezTo>
                  <a:cubicBezTo>
                    <a:pt x="433" y="122"/>
                    <a:pt x="433" y="122"/>
                    <a:pt x="433" y="122"/>
                  </a:cubicBezTo>
                  <a:cubicBezTo>
                    <a:pt x="434" y="122"/>
                    <a:pt x="434" y="122"/>
                    <a:pt x="434" y="122"/>
                  </a:cubicBezTo>
                  <a:cubicBezTo>
                    <a:pt x="434" y="122"/>
                    <a:pt x="434" y="123"/>
                    <a:pt x="435" y="123"/>
                  </a:cubicBezTo>
                  <a:cubicBezTo>
                    <a:pt x="435" y="123"/>
                    <a:pt x="435" y="123"/>
                    <a:pt x="436" y="123"/>
                  </a:cubicBezTo>
                  <a:cubicBezTo>
                    <a:pt x="436" y="123"/>
                    <a:pt x="436" y="123"/>
                    <a:pt x="436" y="123"/>
                  </a:cubicBezTo>
                  <a:cubicBezTo>
                    <a:pt x="436" y="123"/>
                    <a:pt x="436" y="123"/>
                    <a:pt x="436" y="123"/>
                  </a:cubicBezTo>
                  <a:cubicBezTo>
                    <a:pt x="436" y="123"/>
                    <a:pt x="436" y="122"/>
                    <a:pt x="437" y="122"/>
                  </a:cubicBezTo>
                  <a:cubicBezTo>
                    <a:pt x="437" y="122"/>
                    <a:pt x="437" y="122"/>
                    <a:pt x="437" y="122"/>
                  </a:cubicBezTo>
                  <a:cubicBezTo>
                    <a:pt x="437" y="122"/>
                    <a:pt x="437" y="122"/>
                    <a:pt x="437" y="122"/>
                  </a:cubicBezTo>
                  <a:cubicBezTo>
                    <a:pt x="438" y="122"/>
                    <a:pt x="438" y="121"/>
                    <a:pt x="438" y="121"/>
                  </a:cubicBezTo>
                  <a:cubicBezTo>
                    <a:pt x="438" y="121"/>
                    <a:pt x="438" y="121"/>
                    <a:pt x="438" y="121"/>
                  </a:cubicBezTo>
                  <a:cubicBezTo>
                    <a:pt x="439" y="121"/>
                    <a:pt x="439" y="120"/>
                    <a:pt x="439" y="120"/>
                  </a:cubicBezTo>
                  <a:cubicBezTo>
                    <a:pt x="441" y="118"/>
                    <a:pt x="441" y="118"/>
                    <a:pt x="441" y="118"/>
                  </a:cubicBezTo>
                  <a:cubicBezTo>
                    <a:pt x="443" y="117"/>
                    <a:pt x="443" y="115"/>
                    <a:pt x="441" y="114"/>
                  </a:cubicBezTo>
                  <a:cubicBezTo>
                    <a:pt x="440" y="112"/>
                    <a:pt x="438" y="112"/>
                    <a:pt x="437" y="114"/>
                  </a:cubicBezTo>
                  <a:close/>
                  <a:moveTo>
                    <a:pt x="197" y="376"/>
                  </a:moveTo>
                  <a:cubicBezTo>
                    <a:pt x="397" y="177"/>
                    <a:pt x="397" y="177"/>
                    <a:pt x="397" y="177"/>
                  </a:cubicBezTo>
                  <a:cubicBezTo>
                    <a:pt x="397" y="176"/>
                    <a:pt x="397" y="176"/>
                    <a:pt x="397" y="176"/>
                  </a:cubicBezTo>
                  <a:cubicBezTo>
                    <a:pt x="398" y="176"/>
                    <a:pt x="398" y="175"/>
                    <a:pt x="398" y="175"/>
                  </a:cubicBezTo>
                  <a:cubicBezTo>
                    <a:pt x="400" y="173"/>
                    <a:pt x="400" y="173"/>
                    <a:pt x="400" y="173"/>
                  </a:cubicBezTo>
                  <a:cubicBezTo>
                    <a:pt x="402" y="172"/>
                    <a:pt x="402" y="170"/>
                    <a:pt x="400" y="169"/>
                  </a:cubicBezTo>
                  <a:cubicBezTo>
                    <a:pt x="399" y="167"/>
                    <a:pt x="397" y="167"/>
                    <a:pt x="396" y="169"/>
                  </a:cubicBezTo>
                  <a:cubicBezTo>
                    <a:pt x="394" y="171"/>
                    <a:pt x="394" y="171"/>
                    <a:pt x="394" y="171"/>
                  </a:cubicBezTo>
                  <a:cubicBezTo>
                    <a:pt x="393" y="171"/>
                    <a:pt x="393" y="171"/>
                    <a:pt x="393" y="172"/>
                  </a:cubicBezTo>
                  <a:cubicBezTo>
                    <a:pt x="393" y="172"/>
                    <a:pt x="393" y="172"/>
                    <a:pt x="392" y="172"/>
                  </a:cubicBezTo>
                  <a:cubicBezTo>
                    <a:pt x="193" y="372"/>
                    <a:pt x="193" y="372"/>
                    <a:pt x="193" y="372"/>
                  </a:cubicBezTo>
                  <a:cubicBezTo>
                    <a:pt x="192" y="373"/>
                    <a:pt x="192" y="375"/>
                    <a:pt x="193" y="376"/>
                  </a:cubicBezTo>
                  <a:cubicBezTo>
                    <a:pt x="194" y="377"/>
                    <a:pt x="194" y="377"/>
                    <a:pt x="195" y="377"/>
                  </a:cubicBezTo>
                  <a:cubicBezTo>
                    <a:pt x="196" y="377"/>
                    <a:pt x="197" y="377"/>
                    <a:pt x="197" y="376"/>
                  </a:cubicBezTo>
                  <a:close/>
                  <a:moveTo>
                    <a:pt x="549" y="20"/>
                  </a:moveTo>
                  <a:cubicBezTo>
                    <a:pt x="550" y="20"/>
                    <a:pt x="551" y="21"/>
                    <a:pt x="551" y="21"/>
                  </a:cubicBezTo>
                  <a:cubicBezTo>
                    <a:pt x="552" y="21"/>
                    <a:pt x="553" y="20"/>
                    <a:pt x="553" y="20"/>
                  </a:cubicBezTo>
                  <a:cubicBezTo>
                    <a:pt x="565" y="8"/>
                    <a:pt x="565" y="8"/>
                    <a:pt x="565" y="8"/>
                  </a:cubicBezTo>
                  <a:cubicBezTo>
                    <a:pt x="566" y="7"/>
                    <a:pt x="566" y="5"/>
                    <a:pt x="565" y="4"/>
                  </a:cubicBezTo>
                  <a:cubicBezTo>
                    <a:pt x="564" y="3"/>
                    <a:pt x="562" y="3"/>
                    <a:pt x="561" y="4"/>
                  </a:cubicBezTo>
                  <a:cubicBezTo>
                    <a:pt x="549" y="15"/>
                    <a:pt x="549" y="15"/>
                    <a:pt x="549" y="15"/>
                  </a:cubicBezTo>
                  <a:cubicBezTo>
                    <a:pt x="548" y="17"/>
                    <a:pt x="548" y="19"/>
                    <a:pt x="549" y="20"/>
                  </a:cubicBezTo>
                  <a:close/>
                  <a:moveTo>
                    <a:pt x="505" y="60"/>
                  </a:moveTo>
                  <a:cubicBezTo>
                    <a:pt x="503" y="61"/>
                    <a:pt x="503" y="61"/>
                    <a:pt x="503" y="61"/>
                  </a:cubicBezTo>
                  <a:cubicBezTo>
                    <a:pt x="482" y="82"/>
                    <a:pt x="482" y="82"/>
                    <a:pt x="482" y="82"/>
                  </a:cubicBezTo>
                  <a:cubicBezTo>
                    <a:pt x="481" y="84"/>
                    <a:pt x="481" y="85"/>
                    <a:pt x="482" y="87"/>
                  </a:cubicBezTo>
                  <a:cubicBezTo>
                    <a:pt x="483" y="87"/>
                    <a:pt x="484" y="88"/>
                    <a:pt x="484" y="88"/>
                  </a:cubicBezTo>
                  <a:cubicBezTo>
                    <a:pt x="485" y="88"/>
                    <a:pt x="486" y="88"/>
                    <a:pt x="487" y="87"/>
                  </a:cubicBezTo>
                  <a:cubicBezTo>
                    <a:pt x="491" y="83"/>
                    <a:pt x="491" y="83"/>
                    <a:pt x="491" y="83"/>
                  </a:cubicBezTo>
                  <a:cubicBezTo>
                    <a:pt x="491" y="83"/>
                    <a:pt x="491" y="83"/>
                    <a:pt x="491" y="83"/>
                  </a:cubicBezTo>
                  <a:cubicBezTo>
                    <a:pt x="509" y="64"/>
                    <a:pt x="509" y="64"/>
                    <a:pt x="509" y="64"/>
                  </a:cubicBezTo>
                  <a:cubicBezTo>
                    <a:pt x="511" y="63"/>
                    <a:pt x="511" y="61"/>
                    <a:pt x="509" y="60"/>
                  </a:cubicBezTo>
                  <a:cubicBezTo>
                    <a:pt x="508" y="58"/>
                    <a:pt x="506" y="58"/>
                    <a:pt x="505" y="60"/>
                  </a:cubicBezTo>
                  <a:close/>
                  <a:moveTo>
                    <a:pt x="439" y="130"/>
                  </a:moveTo>
                  <a:cubicBezTo>
                    <a:pt x="440" y="130"/>
                    <a:pt x="441" y="131"/>
                    <a:pt x="441" y="131"/>
                  </a:cubicBezTo>
                  <a:cubicBezTo>
                    <a:pt x="442" y="131"/>
                    <a:pt x="443" y="130"/>
                    <a:pt x="444" y="130"/>
                  </a:cubicBezTo>
                  <a:cubicBezTo>
                    <a:pt x="456" y="117"/>
                    <a:pt x="456" y="117"/>
                    <a:pt x="456" y="117"/>
                  </a:cubicBezTo>
                  <a:cubicBezTo>
                    <a:pt x="457" y="116"/>
                    <a:pt x="457" y="114"/>
                    <a:pt x="456" y="113"/>
                  </a:cubicBezTo>
                  <a:cubicBezTo>
                    <a:pt x="455" y="112"/>
                    <a:pt x="453" y="112"/>
                    <a:pt x="452" y="113"/>
                  </a:cubicBezTo>
                  <a:cubicBezTo>
                    <a:pt x="439" y="125"/>
                    <a:pt x="439" y="125"/>
                    <a:pt x="439" y="125"/>
                  </a:cubicBezTo>
                  <a:cubicBezTo>
                    <a:pt x="438" y="127"/>
                    <a:pt x="438" y="129"/>
                    <a:pt x="439" y="130"/>
                  </a:cubicBezTo>
                  <a:close/>
                  <a:moveTo>
                    <a:pt x="537" y="36"/>
                  </a:moveTo>
                  <a:cubicBezTo>
                    <a:pt x="542" y="30"/>
                    <a:pt x="542" y="30"/>
                    <a:pt x="542" y="30"/>
                  </a:cubicBezTo>
                  <a:cubicBezTo>
                    <a:pt x="542" y="30"/>
                    <a:pt x="542" y="30"/>
                    <a:pt x="542" y="30"/>
                  </a:cubicBezTo>
                  <a:cubicBezTo>
                    <a:pt x="548" y="25"/>
                    <a:pt x="548" y="25"/>
                    <a:pt x="548" y="25"/>
                  </a:cubicBezTo>
                  <a:cubicBezTo>
                    <a:pt x="549" y="24"/>
                    <a:pt x="549" y="22"/>
                    <a:pt x="548" y="21"/>
                  </a:cubicBezTo>
                  <a:cubicBezTo>
                    <a:pt x="546" y="20"/>
                    <a:pt x="544" y="20"/>
                    <a:pt x="543" y="21"/>
                  </a:cubicBezTo>
                  <a:cubicBezTo>
                    <a:pt x="542" y="23"/>
                    <a:pt x="542" y="23"/>
                    <a:pt x="542" y="23"/>
                  </a:cubicBezTo>
                  <a:cubicBezTo>
                    <a:pt x="542" y="23"/>
                    <a:pt x="542" y="23"/>
                    <a:pt x="542" y="23"/>
                  </a:cubicBezTo>
                  <a:cubicBezTo>
                    <a:pt x="533" y="32"/>
                    <a:pt x="533" y="32"/>
                    <a:pt x="533" y="32"/>
                  </a:cubicBezTo>
                  <a:cubicBezTo>
                    <a:pt x="531" y="33"/>
                    <a:pt x="531" y="35"/>
                    <a:pt x="533" y="36"/>
                  </a:cubicBezTo>
                  <a:cubicBezTo>
                    <a:pt x="533" y="37"/>
                    <a:pt x="534" y="37"/>
                    <a:pt x="535" y="37"/>
                  </a:cubicBezTo>
                  <a:cubicBezTo>
                    <a:pt x="536" y="37"/>
                    <a:pt x="536" y="36"/>
                    <a:pt x="537" y="36"/>
                  </a:cubicBezTo>
                  <a:close/>
                  <a:moveTo>
                    <a:pt x="437" y="137"/>
                  </a:moveTo>
                  <a:cubicBezTo>
                    <a:pt x="438" y="136"/>
                    <a:pt x="438" y="134"/>
                    <a:pt x="437" y="132"/>
                  </a:cubicBezTo>
                  <a:cubicBezTo>
                    <a:pt x="435" y="131"/>
                    <a:pt x="433" y="131"/>
                    <a:pt x="432" y="132"/>
                  </a:cubicBezTo>
                  <a:cubicBezTo>
                    <a:pt x="429" y="135"/>
                    <a:pt x="429" y="135"/>
                    <a:pt x="429" y="135"/>
                  </a:cubicBezTo>
                  <a:cubicBezTo>
                    <a:pt x="428" y="137"/>
                    <a:pt x="428" y="139"/>
                    <a:pt x="429" y="140"/>
                  </a:cubicBezTo>
                  <a:cubicBezTo>
                    <a:pt x="430" y="140"/>
                    <a:pt x="431" y="141"/>
                    <a:pt x="431" y="141"/>
                  </a:cubicBezTo>
                  <a:cubicBezTo>
                    <a:pt x="432" y="141"/>
                    <a:pt x="433" y="140"/>
                    <a:pt x="434" y="140"/>
                  </a:cubicBezTo>
                  <a:lnTo>
                    <a:pt x="437" y="137"/>
                  </a:lnTo>
                  <a:close/>
                  <a:moveTo>
                    <a:pt x="417" y="148"/>
                  </a:moveTo>
                  <a:cubicBezTo>
                    <a:pt x="416" y="149"/>
                    <a:pt x="416" y="149"/>
                    <a:pt x="416" y="149"/>
                  </a:cubicBezTo>
                  <a:cubicBezTo>
                    <a:pt x="414" y="150"/>
                    <a:pt x="414" y="152"/>
                    <a:pt x="416" y="153"/>
                  </a:cubicBezTo>
                  <a:cubicBezTo>
                    <a:pt x="416" y="154"/>
                    <a:pt x="417" y="154"/>
                    <a:pt x="418" y="154"/>
                  </a:cubicBezTo>
                  <a:cubicBezTo>
                    <a:pt x="419" y="154"/>
                    <a:pt x="419" y="154"/>
                    <a:pt x="420" y="153"/>
                  </a:cubicBezTo>
                  <a:cubicBezTo>
                    <a:pt x="421" y="152"/>
                    <a:pt x="421" y="152"/>
                    <a:pt x="421" y="152"/>
                  </a:cubicBezTo>
                  <a:cubicBezTo>
                    <a:pt x="423" y="151"/>
                    <a:pt x="423" y="149"/>
                    <a:pt x="421" y="148"/>
                  </a:cubicBezTo>
                  <a:cubicBezTo>
                    <a:pt x="420" y="146"/>
                    <a:pt x="418" y="146"/>
                    <a:pt x="417" y="148"/>
                  </a:cubicBezTo>
                  <a:close/>
                  <a:moveTo>
                    <a:pt x="470" y="95"/>
                  </a:moveTo>
                  <a:cubicBezTo>
                    <a:pt x="464" y="100"/>
                    <a:pt x="464" y="100"/>
                    <a:pt x="464" y="100"/>
                  </a:cubicBezTo>
                  <a:cubicBezTo>
                    <a:pt x="463" y="102"/>
                    <a:pt x="463" y="104"/>
                    <a:pt x="464" y="105"/>
                  </a:cubicBezTo>
                  <a:cubicBezTo>
                    <a:pt x="465" y="105"/>
                    <a:pt x="466" y="106"/>
                    <a:pt x="466" y="106"/>
                  </a:cubicBezTo>
                  <a:cubicBezTo>
                    <a:pt x="467" y="106"/>
                    <a:pt x="468" y="105"/>
                    <a:pt x="469" y="105"/>
                  </a:cubicBezTo>
                  <a:cubicBezTo>
                    <a:pt x="474" y="99"/>
                    <a:pt x="474" y="99"/>
                    <a:pt x="474" y="99"/>
                  </a:cubicBezTo>
                  <a:cubicBezTo>
                    <a:pt x="475" y="98"/>
                    <a:pt x="475" y="96"/>
                    <a:pt x="474" y="95"/>
                  </a:cubicBezTo>
                  <a:cubicBezTo>
                    <a:pt x="473" y="94"/>
                    <a:pt x="471" y="94"/>
                    <a:pt x="470" y="95"/>
                  </a:cubicBezTo>
                  <a:close/>
                  <a:moveTo>
                    <a:pt x="561" y="18"/>
                  </a:moveTo>
                  <a:cubicBezTo>
                    <a:pt x="561" y="18"/>
                    <a:pt x="561" y="18"/>
                    <a:pt x="561" y="18"/>
                  </a:cubicBezTo>
                  <a:cubicBezTo>
                    <a:pt x="545" y="34"/>
                    <a:pt x="545" y="34"/>
                    <a:pt x="545" y="34"/>
                  </a:cubicBezTo>
                  <a:cubicBezTo>
                    <a:pt x="543" y="35"/>
                    <a:pt x="543" y="37"/>
                    <a:pt x="545" y="38"/>
                  </a:cubicBezTo>
                  <a:cubicBezTo>
                    <a:pt x="545" y="39"/>
                    <a:pt x="546" y="39"/>
                    <a:pt x="547" y="39"/>
                  </a:cubicBezTo>
                  <a:cubicBezTo>
                    <a:pt x="548" y="39"/>
                    <a:pt x="548" y="39"/>
                    <a:pt x="549" y="38"/>
                  </a:cubicBezTo>
                  <a:cubicBezTo>
                    <a:pt x="569" y="18"/>
                    <a:pt x="569" y="18"/>
                    <a:pt x="569" y="18"/>
                  </a:cubicBezTo>
                  <a:cubicBezTo>
                    <a:pt x="570" y="17"/>
                    <a:pt x="570" y="17"/>
                    <a:pt x="570" y="17"/>
                  </a:cubicBezTo>
                  <a:cubicBezTo>
                    <a:pt x="574" y="14"/>
                    <a:pt x="574" y="14"/>
                    <a:pt x="574" y="14"/>
                  </a:cubicBezTo>
                  <a:cubicBezTo>
                    <a:pt x="578" y="10"/>
                    <a:pt x="578" y="10"/>
                    <a:pt x="578" y="10"/>
                  </a:cubicBezTo>
                  <a:cubicBezTo>
                    <a:pt x="579" y="8"/>
                    <a:pt x="579" y="6"/>
                    <a:pt x="578" y="5"/>
                  </a:cubicBezTo>
                  <a:cubicBezTo>
                    <a:pt x="576" y="4"/>
                    <a:pt x="575" y="4"/>
                    <a:pt x="573" y="5"/>
                  </a:cubicBezTo>
                  <a:cubicBezTo>
                    <a:pt x="565" y="14"/>
                    <a:pt x="565" y="14"/>
                    <a:pt x="565" y="14"/>
                  </a:cubicBezTo>
                  <a:lnTo>
                    <a:pt x="561" y="18"/>
                  </a:lnTo>
                  <a:close/>
                  <a:moveTo>
                    <a:pt x="433" y="150"/>
                  </a:moveTo>
                  <a:cubicBezTo>
                    <a:pt x="434" y="150"/>
                    <a:pt x="435" y="151"/>
                    <a:pt x="435" y="151"/>
                  </a:cubicBezTo>
                  <a:cubicBezTo>
                    <a:pt x="436" y="151"/>
                    <a:pt x="437" y="150"/>
                    <a:pt x="438" y="150"/>
                  </a:cubicBezTo>
                  <a:cubicBezTo>
                    <a:pt x="470" y="117"/>
                    <a:pt x="470" y="117"/>
                    <a:pt x="470" y="117"/>
                  </a:cubicBezTo>
                  <a:cubicBezTo>
                    <a:pt x="471" y="116"/>
                    <a:pt x="471" y="114"/>
                    <a:pt x="470" y="113"/>
                  </a:cubicBezTo>
                  <a:cubicBezTo>
                    <a:pt x="469" y="112"/>
                    <a:pt x="467" y="112"/>
                    <a:pt x="466" y="113"/>
                  </a:cubicBezTo>
                  <a:cubicBezTo>
                    <a:pt x="433" y="145"/>
                    <a:pt x="433" y="145"/>
                    <a:pt x="433" y="145"/>
                  </a:cubicBezTo>
                  <a:cubicBezTo>
                    <a:pt x="432" y="147"/>
                    <a:pt x="432" y="148"/>
                    <a:pt x="433" y="150"/>
                  </a:cubicBezTo>
                  <a:close/>
                  <a:moveTo>
                    <a:pt x="515" y="64"/>
                  </a:moveTo>
                  <a:cubicBezTo>
                    <a:pt x="475" y="104"/>
                    <a:pt x="475" y="104"/>
                    <a:pt x="475" y="104"/>
                  </a:cubicBezTo>
                  <a:cubicBezTo>
                    <a:pt x="474" y="105"/>
                    <a:pt x="474" y="107"/>
                    <a:pt x="475" y="108"/>
                  </a:cubicBezTo>
                  <a:cubicBezTo>
                    <a:pt x="476" y="109"/>
                    <a:pt x="476" y="109"/>
                    <a:pt x="477" y="109"/>
                  </a:cubicBezTo>
                  <a:cubicBezTo>
                    <a:pt x="478" y="109"/>
                    <a:pt x="479" y="109"/>
                    <a:pt x="479" y="108"/>
                  </a:cubicBezTo>
                  <a:cubicBezTo>
                    <a:pt x="519" y="68"/>
                    <a:pt x="519" y="68"/>
                    <a:pt x="519" y="68"/>
                  </a:cubicBezTo>
                  <a:cubicBezTo>
                    <a:pt x="520" y="67"/>
                    <a:pt x="520" y="65"/>
                    <a:pt x="519" y="64"/>
                  </a:cubicBezTo>
                  <a:cubicBezTo>
                    <a:pt x="518" y="63"/>
                    <a:pt x="516" y="63"/>
                    <a:pt x="515" y="64"/>
                  </a:cubicBezTo>
                  <a:close/>
                  <a:moveTo>
                    <a:pt x="198" y="389"/>
                  </a:moveTo>
                  <a:cubicBezTo>
                    <a:pt x="401" y="186"/>
                    <a:pt x="401" y="186"/>
                    <a:pt x="401" y="186"/>
                  </a:cubicBezTo>
                  <a:cubicBezTo>
                    <a:pt x="402" y="185"/>
                    <a:pt x="402" y="183"/>
                    <a:pt x="401" y="182"/>
                  </a:cubicBezTo>
                  <a:cubicBezTo>
                    <a:pt x="400" y="181"/>
                    <a:pt x="398" y="181"/>
                    <a:pt x="397" y="182"/>
                  </a:cubicBezTo>
                  <a:cubicBezTo>
                    <a:pt x="194" y="385"/>
                    <a:pt x="194" y="385"/>
                    <a:pt x="194" y="385"/>
                  </a:cubicBezTo>
                  <a:cubicBezTo>
                    <a:pt x="193" y="386"/>
                    <a:pt x="193" y="388"/>
                    <a:pt x="194" y="389"/>
                  </a:cubicBezTo>
                  <a:cubicBezTo>
                    <a:pt x="195" y="390"/>
                    <a:pt x="195" y="390"/>
                    <a:pt x="196" y="390"/>
                  </a:cubicBezTo>
                  <a:cubicBezTo>
                    <a:pt x="197" y="390"/>
                    <a:pt x="198" y="390"/>
                    <a:pt x="198" y="389"/>
                  </a:cubicBezTo>
                  <a:close/>
                  <a:moveTo>
                    <a:pt x="410" y="176"/>
                  </a:moveTo>
                  <a:cubicBezTo>
                    <a:pt x="411" y="176"/>
                    <a:pt x="412" y="176"/>
                    <a:pt x="412" y="175"/>
                  </a:cubicBezTo>
                  <a:cubicBezTo>
                    <a:pt x="428" y="159"/>
                    <a:pt x="428" y="159"/>
                    <a:pt x="428" y="159"/>
                  </a:cubicBezTo>
                  <a:cubicBezTo>
                    <a:pt x="430" y="158"/>
                    <a:pt x="430" y="156"/>
                    <a:pt x="428" y="155"/>
                  </a:cubicBezTo>
                  <a:cubicBezTo>
                    <a:pt x="427" y="153"/>
                    <a:pt x="425" y="153"/>
                    <a:pt x="424" y="155"/>
                  </a:cubicBezTo>
                  <a:cubicBezTo>
                    <a:pt x="408" y="171"/>
                    <a:pt x="408" y="171"/>
                    <a:pt x="408" y="171"/>
                  </a:cubicBezTo>
                  <a:cubicBezTo>
                    <a:pt x="407" y="172"/>
                    <a:pt x="407" y="174"/>
                    <a:pt x="408" y="175"/>
                  </a:cubicBezTo>
                  <a:cubicBezTo>
                    <a:pt x="408" y="176"/>
                    <a:pt x="409" y="176"/>
                    <a:pt x="410" y="176"/>
                  </a:cubicBezTo>
                  <a:close/>
                  <a:moveTo>
                    <a:pt x="560" y="37"/>
                  </a:moveTo>
                  <a:cubicBezTo>
                    <a:pt x="560" y="38"/>
                    <a:pt x="561" y="38"/>
                    <a:pt x="562" y="38"/>
                  </a:cubicBezTo>
                  <a:cubicBezTo>
                    <a:pt x="563" y="38"/>
                    <a:pt x="564" y="38"/>
                    <a:pt x="564" y="37"/>
                  </a:cubicBezTo>
                  <a:cubicBezTo>
                    <a:pt x="584" y="17"/>
                    <a:pt x="584" y="17"/>
                    <a:pt x="584" y="17"/>
                  </a:cubicBezTo>
                  <a:cubicBezTo>
                    <a:pt x="586" y="16"/>
                    <a:pt x="586" y="14"/>
                    <a:pt x="584" y="13"/>
                  </a:cubicBezTo>
                  <a:cubicBezTo>
                    <a:pt x="583" y="11"/>
                    <a:pt x="581" y="11"/>
                    <a:pt x="580" y="13"/>
                  </a:cubicBezTo>
                  <a:cubicBezTo>
                    <a:pt x="560" y="33"/>
                    <a:pt x="560" y="33"/>
                    <a:pt x="560" y="33"/>
                  </a:cubicBezTo>
                  <a:cubicBezTo>
                    <a:pt x="559" y="34"/>
                    <a:pt x="559" y="36"/>
                    <a:pt x="560" y="37"/>
                  </a:cubicBezTo>
                  <a:close/>
                  <a:moveTo>
                    <a:pt x="267" y="326"/>
                  </a:moveTo>
                  <a:cubicBezTo>
                    <a:pt x="267" y="326"/>
                    <a:pt x="266" y="326"/>
                    <a:pt x="266" y="326"/>
                  </a:cubicBezTo>
                  <a:cubicBezTo>
                    <a:pt x="265" y="327"/>
                    <a:pt x="265" y="327"/>
                    <a:pt x="265" y="327"/>
                  </a:cubicBezTo>
                  <a:cubicBezTo>
                    <a:pt x="264" y="329"/>
                    <a:pt x="264" y="331"/>
                    <a:pt x="265" y="332"/>
                  </a:cubicBezTo>
                  <a:cubicBezTo>
                    <a:pt x="266" y="332"/>
                    <a:pt x="267" y="333"/>
                    <a:pt x="267" y="333"/>
                  </a:cubicBezTo>
                  <a:cubicBezTo>
                    <a:pt x="268" y="333"/>
                    <a:pt x="269" y="332"/>
                    <a:pt x="270" y="332"/>
                  </a:cubicBezTo>
                  <a:cubicBezTo>
                    <a:pt x="271" y="331"/>
                    <a:pt x="271" y="331"/>
                    <a:pt x="271" y="331"/>
                  </a:cubicBezTo>
                  <a:cubicBezTo>
                    <a:pt x="271" y="330"/>
                    <a:pt x="271" y="330"/>
                    <a:pt x="271" y="330"/>
                  </a:cubicBezTo>
                  <a:cubicBezTo>
                    <a:pt x="271" y="330"/>
                    <a:pt x="272" y="330"/>
                    <a:pt x="272" y="330"/>
                  </a:cubicBezTo>
                  <a:cubicBezTo>
                    <a:pt x="478" y="123"/>
                    <a:pt x="478" y="123"/>
                    <a:pt x="478" y="123"/>
                  </a:cubicBezTo>
                  <a:cubicBezTo>
                    <a:pt x="479" y="122"/>
                    <a:pt x="479" y="120"/>
                    <a:pt x="478" y="119"/>
                  </a:cubicBezTo>
                  <a:cubicBezTo>
                    <a:pt x="477" y="118"/>
                    <a:pt x="475" y="118"/>
                    <a:pt x="474" y="119"/>
                  </a:cubicBezTo>
                  <a:cubicBezTo>
                    <a:pt x="267" y="325"/>
                    <a:pt x="267" y="325"/>
                    <a:pt x="267" y="325"/>
                  </a:cubicBezTo>
                  <a:cubicBezTo>
                    <a:pt x="267" y="325"/>
                    <a:pt x="267" y="326"/>
                    <a:pt x="267" y="326"/>
                  </a:cubicBezTo>
                  <a:close/>
                  <a:moveTo>
                    <a:pt x="519" y="78"/>
                  </a:moveTo>
                  <a:cubicBezTo>
                    <a:pt x="518" y="77"/>
                    <a:pt x="516" y="77"/>
                    <a:pt x="515" y="78"/>
                  </a:cubicBezTo>
                  <a:cubicBezTo>
                    <a:pt x="483" y="110"/>
                    <a:pt x="483" y="110"/>
                    <a:pt x="483" y="110"/>
                  </a:cubicBezTo>
                  <a:cubicBezTo>
                    <a:pt x="482" y="111"/>
                    <a:pt x="482" y="113"/>
                    <a:pt x="483" y="114"/>
                  </a:cubicBezTo>
                  <a:cubicBezTo>
                    <a:pt x="483" y="115"/>
                    <a:pt x="484" y="115"/>
                    <a:pt x="485" y="115"/>
                  </a:cubicBezTo>
                  <a:cubicBezTo>
                    <a:pt x="486" y="115"/>
                    <a:pt x="487" y="115"/>
                    <a:pt x="487" y="114"/>
                  </a:cubicBezTo>
                  <a:cubicBezTo>
                    <a:pt x="519" y="82"/>
                    <a:pt x="519" y="82"/>
                    <a:pt x="519" y="82"/>
                  </a:cubicBezTo>
                  <a:cubicBezTo>
                    <a:pt x="520" y="81"/>
                    <a:pt x="520" y="79"/>
                    <a:pt x="519" y="78"/>
                  </a:cubicBezTo>
                  <a:close/>
                  <a:moveTo>
                    <a:pt x="253" y="344"/>
                  </a:moveTo>
                  <a:cubicBezTo>
                    <a:pt x="252" y="343"/>
                    <a:pt x="250" y="343"/>
                    <a:pt x="248" y="344"/>
                  </a:cubicBezTo>
                  <a:cubicBezTo>
                    <a:pt x="196" y="396"/>
                    <a:pt x="196" y="396"/>
                    <a:pt x="196" y="396"/>
                  </a:cubicBezTo>
                  <a:cubicBezTo>
                    <a:pt x="195" y="398"/>
                    <a:pt x="195" y="400"/>
                    <a:pt x="196" y="401"/>
                  </a:cubicBezTo>
                  <a:cubicBezTo>
                    <a:pt x="197" y="401"/>
                    <a:pt x="198" y="402"/>
                    <a:pt x="198" y="402"/>
                  </a:cubicBezTo>
                  <a:cubicBezTo>
                    <a:pt x="199" y="402"/>
                    <a:pt x="200" y="401"/>
                    <a:pt x="200" y="401"/>
                  </a:cubicBezTo>
                  <a:cubicBezTo>
                    <a:pt x="253" y="348"/>
                    <a:pt x="253" y="348"/>
                    <a:pt x="253" y="348"/>
                  </a:cubicBezTo>
                  <a:cubicBezTo>
                    <a:pt x="254" y="347"/>
                    <a:pt x="254" y="345"/>
                    <a:pt x="253" y="344"/>
                  </a:cubicBezTo>
                  <a:close/>
                  <a:moveTo>
                    <a:pt x="284" y="330"/>
                  </a:moveTo>
                  <a:cubicBezTo>
                    <a:pt x="285" y="330"/>
                    <a:pt x="286" y="329"/>
                    <a:pt x="287" y="329"/>
                  </a:cubicBezTo>
                  <a:cubicBezTo>
                    <a:pt x="478" y="137"/>
                    <a:pt x="478" y="137"/>
                    <a:pt x="478" y="137"/>
                  </a:cubicBezTo>
                  <a:cubicBezTo>
                    <a:pt x="480" y="136"/>
                    <a:pt x="480" y="134"/>
                    <a:pt x="478" y="132"/>
                  </a:cubicBezTo>
                  <a:cubicBezTo>
                    <a:pt x="477" y="131"/>
                    <a:pt x="475" y="131"/>
                    <a:pt x="474" y="132"/>
                  </a:cubicBezTo>
                  <a:cubicBezTo>
                    <a:pt x="282" y="324"/>
                    <a:pt x="282" y="324"/>
                    <a:pt x="282" y="324"/>
                  </a:cubicBezTo>
                  <a:cubicBezTo>
                    <a:pt x="281" y="325"/>
                    <a:pt x="281" y="327"/>
                    <a:pt x="282" y="329"/>
                  </a:cubicBezTo>
                  <a:cubicBezTo>
                    <a:pt x="283" y="329"/>
                    <a:pt x="284" y="330"/>
                    <a:pt x="284" y="330"/>
                  </a:cubicBezTo>
                  <a:close/>
                  <a:moveTo>
                    <a:pt x="513" y="98"/>
                  </a:moveTo>
                  <a:cubicBezTo>
                    <a:pt x="512" y="97"/>
                    <a:pt x="510" y="97"/>
                    <a:pt x="509" y="98"/>
                  </a:cubicBezTo>
                  <a:cubicBezTo>
                    <a:pt x="506" y="100"/>
                    <a:pt x="506" y="100"/>
                    <a:pt x="506" y="100"/>
                  </a:cubicBezTo>
                  <a:cubicBezTo>
                    <a:pt x="493" y="114"/>
                    <a:pt x="493" y="114"/>
                    <a:pt x="493" y="114"/>
                  </a:cubicBezTo>
                  <a:cubicBezTo>
                    <a:pt x="492" y="115"/>
                    <a:pt x="492" y="117"/>
                    <a:pt x="493" y="118"/>
                  </a:cubicBezTo>
                  <a:cubicBezTo>
                    <a:pt x="493" y="119"/>
                    <a:pt x="494" y="119"/>
                    <a:pt x="495" y="119"/>
                  </a:cubicBezTo>
                  <a:cubicBezTo>
                    <a:pt x="496" y="119"/>
                    <a:pt x="497" y="119"/>
                    <a:pt x="497" y="118"/>
                  </a:cubicBezTo>
                  <a:cubicBezTo>
                    <a:pt x="503" y="112"/>
                    <a:pt x="503" y="112"/>
                    <a:pt x="503" y="112"/>
                  </a:cubicBezTo>
                  <a:cubicBezTo>
                    <a:pt x="513" y="102"/>
                    <a:pt x="513" y="102"/>
                    <a:pt x="513" y="102"/>
                  </a:cubicBezTo>
                  <a:cubicBezTo>
                    <a:pt x="514" y="101"/>
                    <a:pt x="514" y="99"/>
                    <a:pt x="513" y="98"/>
                  </a:cubicBezTo>
                  <a:close/>
                  <a:moveTo>
                    <a:pt x="523" y="83"/>
                  </a:moveTo>
                  <a:cubicBezTo>
                    <a:pt x="513" y="94"/>
                    <a:pt x="513" y="94"/>
                    <a:pt x="513" y="94"/>
                  </a:cubicBezTo>
                  <a:cubicBezTo>
                    <a:pt x="512" y="95"/>
                    <a:pt x="512" y="97"/>
                    <a:pt x="513" y="98"/>
                  </a:cubicBezTo>
                  <a:cubicBezTo>
                    <a:pt x="514" y="98"/>
                    <a:pt x="514" y="99"/>
                    <a:pt x="515" y="99"/>
                  </a:cubicBezTo>
                  <a:cubicBezTo>
                    <a:pt x="516" y="99"/>
                    <a:pt x="517" y="98"/>
                    <a:pt x="517" y="98"/>
                  </a:cubicBezTo>
                  <a:cubicBezTo>
                    <a:pt x="528" y="88"/>
                    <a:pt x="528" y="88"/>
                    <a:pt x="528" y="88"/>
                  </a:cubicBezTo>
                  <a:cubicBezTo>
                    <a:pt x="529" y="86"/>
                    <a:pt x="529" y="84"/>
                    <a:pt x="528" y="83"/>
                  </a:cubicBezTo>
                  <a:cubicBezTo>
                    <a:pt x="527" y="82"/>
                    <a:pt x="525" y="82"/>
                    <a:pt x="523" y="83"/>
                  </a:cubicBezTo>
                  <a:close/>
                  <a:moveTo>
                    <a:pt x="570" y="41"/>
                  </a:moveTo>
                  <a:cubicBezTo>
                    <a:pt x="571" y="41"/>
                    <a:pt x="571" y="42"/>
                    <a:pt x="572" y="42"/>
                  </a:cubicBezTo>
                  <a:cubicBezTo>
                    <a:pt x="573" y="42"/>
                    <a:pt x="574" y="41"/>
                    <a:pt x="574" y="41"/>
                  </a:cubicBezTo>
                  <a:cubicBezTo>
                    <a:pt x="604" y="11"/>
                    <a:pt x="604" y="11"/>
                    <a:pt x="604" y="11"/>
                  </a:cubicBezTo>
                  <a:cubicBezTo>
                    <a:pt x="605" y="10"/>
                    <a:pt x="605" y="8"/>
                    <a:pt x="604" y="7"/>
                  </a:cubicBezTo>
                  <a:cubicBezTo>
                    <a:pt x="603" y="6"/>
                    <a:pt x="601" y="6"/>
                    <a:pt x="599" y="7"/>
                  </a:cubicBezTo>
                  <a:cubicBezTo>
                    <a:pt x="570" y="36"/>
                    <a:pt x="570" y="36"/>
                    <a:pt x="570" y="36"/>
                  </a:cubicBezTo>
                  <a:cubicBezTo>
                    <a:pt x="569" y="38"/>
                    <a:pt x="569" y="40"/>
                    <a:pt x="570" y="41"/>
                  </a:cubicBezTo>
                  <a:close/>
                  <a:moveTo>
                    <a:pt x="246" y="365"/>
                  </a:moveTo>
                  <a:cubicBezTo>
                    <a:pt x="245" y="363"/>
                    <a:pt x="243" y="363"/>
                    <a:pt x="242" y="365"/>
                  </a:cubicBezTo>
                  <a:cubicBezTo>
                    <a:pt x="205" y="402"/>
                    <a:pt x="205" y="402"/>
                    <a:pt x="205" y="402"/>
                  </a:cubicBezTo>
                  <a:cubicBezTo>
                    <a:pt x="203" y="403"/>
                    <a:pt x="203" y="405"/>
                    <a:pt x="205" y="406"/>
                  </a:cubicBezTo>
                  <a:cubicBezTo>
                    <a:pt x="205" y="407"/>
                    <a:pt x="206" y="407"/>
                    <a:pt x="207" y="407"/>
                  </a:cubicBezTo>
                  <a:cubicBezTo>
                    <a:pt x="207" y="407"/>
                    <a:pt x="208" y="407"/>
                    <a:pt x="209" y="406"/>
                  </a:cubicBezTo>
                  <a:cubicBezTo>
                    <a:pt x="246" y="369"/>
                    <a:pt x="246" y="369"/>
                    <a:pt x="246" y="369"/>
                  </a:cubicBezTo>
                  <a:cubicBezTo>
                    <a:pt x="248" y="368"/>
                    <a:pt x="248" y="366"/>
                    <a:pt x="246" y="365"/>
                  </a:cubicBezTo>
                  <a:close/>
                  <a:moveTo>
                    <a:pt x="296" y="332"/>
                  </a:moveTo>
                  <a:cubicBezTo>
                    <a:pt x="296" y="332"/>
                    <a:pt x="297" y="332"/>
                    <a:pt x="298" y="332"/>
                  </a:cubicBezTo>
                  <a:cubicBezTo>
                    <a:pt x="305" y="324"/>
                    <a:pt x="305" y="324"/>
                    <a:pt x="305" y="324"/>
                  </a:cubicBezTo>
                  <a:cubicBezTo>
                    <a:pt x="491" y="138"/>
                    <a:pt x="491" y="138"/>
                    <a:pt x="491" y="138"/>
                  </a:cubicBezTo>
                  <a:cubicBezTo>
                    <a:pt x="493" y="137"/>
                    <a:pt x="493" y="135"/>
                    <a:pt x="491" y="133"/>
                  </a:cubicBezTo>
                  <a:cubicBezTo>
                    <a:pt x="490" y="132"/>
                    <a:pt x="488" y="132"/>
                    <a:pt x="487" y="133"/>
                  </a:cubicBezTo>
                  <a:cubicBezTo>
                    <a:pt x="302" y="318"/>
                    <a:pt x="302" y="318"/>
                    <a:pt x="302" y="318"/>
                  </a:cubicBezTo>
                  <a:cubicBezTo>
                    <a:pt x="293" y="327"/>
                    <a:pt x="293" y="327"/>
                    <a:pt x="293" y="327"/>
                  </a:cubicBezTo>
                  <a:cubicBezTo>
                    <a:pt x="292" y="328"/>
                    <a:pt x="292" y="330"/>
                    <a:pt x="293" y="332"/>
                  </a:cubicBezTo>
                  <a:cubicBezTo>
                    <a:pt x="294" y="332"/>
                    <a:pt x="295" y="332"/>
                    <a:pt x="296" y="332"/>
                  </a:cubicBezTo>
                  <a:close/>
                  <a:moveTo>
                    <a:pt x="245" y="380"/>
                  </a:moveTo>
                  <a:cubicBezTo>
                    <a:pt x="244" y="379"/>
                    <a:pt x="242" y="379"/>
                    <a:pt x="241" y="380"/>
                  </a:cubicBezTo>
                  <a:cubicBezTo>
                    <a:pt x="214" y="406"/>
                    <a:pt x="214" y="406"/>
                    <a:pt x="214" y="406"/>
                  </a:cubicBezTo>
                  <a:cubicBezTo>
                    <a:pt x="213" y="407"/>
                    <a:pt x="213" y="409"/>
                    <a:pt x="214" y="411"/>
                  </a:cubicBezTo>
                  <a:cubicBezTo>
                    <a:pt x="215" y="411"/>
                    <a:pt x="216" y="412"/>
                    <a:pt x="216" y="412"/>
                  </a:cubicBezTo>
                  <a:cubicBezTo>
                    <a:pt x="217" y="412"/>
                    <a:pt x="218" y="411"/>
                    <a:pt x="219" y="411"/>
                  </a:cubicBezTo>
                  <a:cubicBezTo>
                    <a:pt x="245" y="384"/>
                    <a:pt x="245" y="384"/>
                    <a:pt x="245" y="384"/>
                  </a:cubicBezTo>
                  <a:cubicBezTo>
                    <a:pt x="246" y="383"/>
                    <a:pt x="246" y="381"/>
                    <a:pt x="245" y="380"/>
                  </a:cubicBezTo>
                  <a:close/>
                  <a:moveTo>
                    <a:pt x="531" y="94"/>
                  </a:moveTo>
                  <a:cubicBezTo>
                    <a:pt x="532" y="95"/>
                    <a:pt x="532" y="95"/>
                    <a:pt x="533" y="95"/>
                  </a:cubicBezTo>
                  <a:cubicBezTo>
                    <a:pt x="534" y="95"/>
                    <a:pt x="535" y="95"/>
                    <a:pt x="535" y="94"/>
                  </a:cubicBezTo>
                  <a:cubicBezTo>
                    <a:pt x="538" y="91"/>
                    <a:pt x="538" y="91"/>
                    <a:pt x="538" y="91"/>
                  </a:cubicBezTo>
                  <a:cubicBezTo>
                    <a:pt x="539" y="90"/>
                    <a:pt x="539" y="88"/>
                    <a:pt x="538" y="87"/>
                  </a:cubicBezTo>
                  <a:cubicBezTo>
                    <a:pt x="537" y="85"/>
                    <a:pt x="535" y="85"/>
                    <a:pt x="534" y="87"/>
                  </a:cubicBezTo>
                  <a:cubicBezTo>
                    <a:pt x="531" y="90"/>
                    <a:pt x="531" y="90"/>
                    <a:pt x="531" y="90"/>
                  </a:cubicBezTo>
                  <a:cubicBezTo>
                    <a:pt x="530" y="91"/>
                    <a:pt x="530" y="93"/>
                    <a:pt x="531" y="94"/>
                  </a:cubicBezTo>
                  <a:close/>
                  <a:moveTo>
                    <a:pt x="577" y="48"/>
                  </a:moveTo>
                  <a:cubicBezTo>
                    <a:pt x="577" y="49"/>
                    <a:pt x="578" y="49"/>
                    <a:pt x="579" y="49"/>
                  </a:cubicBezTo>
                  <a:cubicBezTo>
                    <a:pt x="580" y="49"/>
                    <a:pt x="581" y="49"/>
                    <a:pt x="581" y="48"/>
                  </a:cubicBezTo>
                  <a:cubicBezTo>
                    <a:pt x="618" y="12"/>
                    <a:pt x="618" y="12"/>
                    <a:pt x="618" y="12"/>
                  </a:cubicBezTo>
                  <a:cubicBezTo>
                    <a:pt x="619" y="10"/>
                    <a:pt x="619" y="8"/>
                    <a:pt x="618" y="7"/>
                  </a:cubicBezTo>
                  <a:cubicBezTo>
                    <a:pt x="616" y="6"/>
                    <a:pt x="615" y="6"/>
                    <a:pt x="613" y="7"/>
                  </a:cubicBezTo>
                  <a:cubicBezTo>
                    <a:pt x="577" y="44"/>
                    <a:pt x="577" y="44"/>
                    <a:pt x="577" y="44"/>
                  </a:cubicBezTo>
                  <a:cubicBezTo>
                    <a:pt x="576" y="45"/>
                    <a:pt x="576" y="47"/>
                    <a:pt x="577" y="48"/>
                  </a:cubicBezTo>
                  <a:close/>
                  <a:moveTo>
                    <a:pt x="250" y="389"/>
                  </a:moveTo>
                  <a:cubicBezTo>
                    <a:pt x="248" y="388"/>
                    <a:pt x="247" y="388"/>
                    <a:pt x="245" y="389"/>
                  </a:cubicBezTo>
                  <a:cubicBezTo>
                    <a:pt x="223" y="412"/>
                    <a:pt x="223" y="412"/>
                    <a:pt x="223" y="412"/>
                  </a:cubicBezTo>
                  <a:cubicBezTo>
                    <a:pt x="222" y="413"/>
                    <a:pt x="222" y="415"/>
                    <a:pt x="223" y="416"/>
                  </a:cubicBezTo>
                  <a:cubicBezTo>
                    <a:pt x="223" y="417"/>
                    <a:pt x="224" y="417"/>
                    <a:pt x="225" y="417"/>
                  </a:cubicBezTo>
                  <a:cubicBezTo>
                    <a:pt x="226" y="417"/>
                    <a:pt x="227" y="417"/>
                    <a:pt x="227" y="416"/>
                  </a:cubicBezTo>
                  <a:cubicBezTo>
                    <a:pt x="250" y="394"/>
                    <a:pt x="250" y="394"/>
                    <a:pt x="250" y="394"/>
                  </a:cubicBezTo>
                  <a:cubicBezTo>
                    <a:pt x="251" y="392"/>
                    <a:pt x="251" y="390"/>
                    <a:pt x="250" y="389"/>
                  </a:cubicBezTo>
                  <a:close/>
                  <a:moveTo>
                    <a:pt x="507" y="132"/>
                  </a:moveTo>
                  <a:cubicBezTo>
                    <a:pt x="506" y="131"/>
                    <a:pt x="504" y="131"/>
                    <a:pt x="502" y="132"/>
                  </a:cubicBezTo>
                  <a:cubicBezTo>
                    <a:pt x="314" y="320"/>
                    <a:pt x="314" y="320"/>
                    <a:pt x="314" y="320"/>
                  </a:cubicBezTo>
                  <a:cubicBezTo>
                    <a:pt x="313" y="321"/>
                    <a:pt x="313" y="323"/>
                    <a:pt x="314" y="324"/>
                  </a:cubicBezTo>
                  <a:cubicBezTo>
                    <a:pt x="315" y="325"/>
                    <a:pt x="316" y="325"/>
                    <a:pt x="317" y="325"/>
                  </a:cubicBezTo>
                  <a:cubicBezTo>
                    <a:pt x="317" y="325"/>
                    <a:pt x="318" y="325"/>
                    <a:pt x="319" y="324"/>
                  </a:cubicBezTo>
                  <a:cubicBezTo>
                    <a:pt x="507" y="136"/>
                    <a:pt x="507" y="136"/>
                    <a:pt x="507" y="136"/>
                  </a:cubicBezTo>
                  <a:cubicBezTo>
                    <a:pt x="508" y="135"/>
                    <a:pt x="508" y="133"/>
                    <a:pt x="507" y="132"/>
                  </a:cubicBezTo>
                  <a:close/>
                  <a:moveTo>
                    <a:pt x="574" y="65"/>
                  </a:moveTo>
                  <a:cubicBezTo>
                    <a:pt x="574" y="66"/>
                    <a:pt x="575" y="66"/>
                    <a:pt x="576" y="66"/>
                  </a:cubicBezTo>
                  <a:cubicBezTo>
                    <a:pt x="577" y="66"/>
                    <a:pt x="577" y="66"/>
                    <a:pt x="578" y="65"/>
                  </a:cubicBezTo>
                  <a:cubicBezTo>
                    <a:pt x="633" y="10"/>
                    <a:pt x="633" y="10"/>
                    <a:pt x="633" y="10"/>
                  </a:cubicBezTo>
                  <a:cubicBezTo>
                    <a:pt x="634" y="9"/>
                    <a:pt x="634" y="7"/>
                    <a:pt x="633" y="6"/>
                  </a:cubicBezTo>
                  <a:cubicBezTo>
                    <a:pt x="632" y="5"/>
                    <a:pt x="630" y="5"/>
                    <a:pt x="628" y="6"/>
                  </a:cubicBezTo>
                  <a:cubicBezTo>
                    <a:pt x="574" y="61"/>
                    <a:pt x="574" y="61"/>
                    <a:pt x="574" y="61"/>
                  </a:cubicBezTo>
                  <a:cubicBezTo>
                    <a:pt x="572" y="62"/>
                    <a:pt x="572" y="64"/>
                    <a:pt x="574" y="65"/>
                  </a:cubicBezTo>
                  <a:close/>
                  <a:moveTo>
                    <a:pt x="456" y="200"/>
                  </a:moveTo>
                  <a:cubicBezTo>
                    <a:pt x="456" y="200"/>
                    <a:pt x="457" y="200"/>
                    <a:pt x="458" y="200"/>
                  </a:cubicBezTo>
                  <a:cubicBezTo>
                    <a:pt x="506" y="151"/>
                    <a:pt x="506" y="151"/>
                    <a:pt x="506" y="151"/>
                  </a:cubicBezTo>
                  <a:cubicBezTo>
                    <a:pt x="506" y="151"/>
                    <a:pt x="507" y="150"/>
                    <a:pt x="507" y="150"/>
                  </a:cubicBezTo>
                  <a:cubicBezTo>
                    <a:pt x="507" y="150"/>
                    <a:pt x="507" y="150"/>
                    <a:pt x="508" y="150"/>
                  </a:cubicBezTo>
                  <a:cubicBezTo>
                    <a:pt x="510" y="147"/>
                    <a:pt x="510" y="147"/>
                    <a:pt x="510" y="147"/>
                  </a:cubicBezTo>
                  <a:cubicBezTo>
                    <a:pt x="511" y="146"/>
                    <a:pt x="511" y="144"/>
                    <a:pt x="510" y="143"/>
                  </a:cubicBezTo>
                  <a:cubicBezTo>
                    <a:pt x="509" y="142"/>
                    <a:pt x="507" y="142"/>
                    <a:pt x="506" y="143"/>
                  </a:cubicBezTo>
                  <a:cubicBezTo>
                    <a:pt x="503" y="145"/>
                    <a:pt x="503" y="145"/>
                    <a:pt x="503" y="145"/>
                  </a:cubicBezTo>
                  <a:cubicBezTo>
                    <a:pt x="503" y="145"/>
                    <a:pt x="503" y="146"/>
                    <a:pt x="503" y="146"/>
                  </a:cubicBezTo>
                  <a:cubicBezTo>
                    <a:pt x="502" y="146"/>
                    <a:pt x="502" y="146"/>
                    <a:pt x="502" y="147"/>
                  </a:cubicBezTo>
                  <a:cubicBezTo>
                    <a:pt x="453" y="195"/>
                    <a:pt x="453" y="195"/>
                    <a:pt x="453" y="195"/>
                  </a:cubicBezTo>
                  <a:cubicBezTo>
                    <a:pt x="452" y="196"/>
                    <a:pt x="452" y="198"/>
                    <a:pt x="453" y="200"/>
                  </a:cubicBezTo>
                  <a:cubicBezTo>
                    <a:pt x="454" y="200"/>
                    <a:pt x="455" y="200"/>
                    <a:pt x="456" y="200"/>
                  </a:cubicBezTo>
                  <a:close/>
                  <a:moveTo>
                    <a:pt x="384" y="264"/>
                  </a:moveTo>
                  <a:cubicBezTo>
                    <a:pt x="326" y="322"/>
                    <a:pt x="326" y="322"/>
                    <a:pt x="326" y="322"/>
                  </a:cubicBezTo>
                  <a:cubicBezTo>
                    <a:pt x="325" y="323"/>
                    <a:pt x="325" y="325"/>
                    <a:pt x="326" y="326"/>
                  </a:cubicBezTo>
                  <a:cubicBezTo>
                    <a:pt x="327" y="327"/>
                    <a:pt x="328" y="327"/>
                    <a:pt x="329" y="327"/>
                  </a:cubicBezTo>
                  <a:cubicBezTo>
                    <a:pt x="329" y="327"/>
                    <a:pt x="330" y="327"/>
                    <a:pt x="331" y="326"/>
                  </a:cubicBezTo>
                  <a:cubicBezTo>
                    <a:pt x="388" y="269"/>
                    <a:pt x="388" y="269"/>
                    <a:pt x="388" y="269"/>
                  </a:cubicBezTo>
                  <a:cubicBezTo>
                    <a:pt x="390" y="268"/>
                    <a:pt x="390" y="266"/>
                    <a:pt x="388" y="264"/>
                  </a:cubicBezTo>
                  <a:cubicBezTo>
                    <a:pt x="387" y="263"/>
                    <a:pt x="385" y="263"/>
                    <a:pt x="384" y="264"/>
                  </a:cubicBezTo>
                  <a:close/>
                  <a:moveTo>
                    <a:pt x="453" y="200"/>
                  </a:moveTo>
                  <a:cubicBezTo>
                    <a:pt x="452" y="199"/>
                    <a:pt x="450" y="199"/>
                    <a:pt x="448" y="200"/>
                  </a:cubicBezTo>
                  <a:cubicBezTo>
                    <a:pt x="389" y="260"/>
                    <a:pt x="389" y="260"/>
                    <a:pt x="389" y="260"/>
                  </a:cubicBezTo>
                  <a:cubicBezTo>
                    <a:pt x="387" y="261"/>
                    <a:pt x="387" y="263"/>
                    <a:pt x="389" y="264"/>
                  </a:cubicBezTo>
                  <a:cubicBezTo>
                    <a:pt x="389" y="265"/>
                    <a:pt x="390" y="265"/>
                    <a:pt x="391" y="265"/>
                  </a:cubicBezTo>
                  <a:cubicBezTo>
                    <a:pt x="392" y="265"/>
                    <a:pt x="392" y="265"/>
                    <a:pt x="393" y="264"/>
                  </a:cubicBezTo>
                  <a:cubicBezTo>
                    <a:pt x="453" y="204"/>
                    <a:pt x="453" y="204"/>
                    <a:pt x="453" y="204"/>
                  </a:cubicBezTo>
                  <a:cubicBezTo>
                    <a:pt x="454" y="203"/>
                    <a:pt x="454" y="201"/>
                    <a:pt x="453" y="200"/>
                  </a:cubicBezTo>
                  <a:close/>
                  <a:moveTo>
                    <a:pt x="593" y="56"/>
                  </a:moveTo>
                  <a:cubicBezTo>
                    <a:pt x="586" y="62"/>
                    <a:pt x="586" y="62"/>
                    <a:pt x="586" y="62"/>
                  </a:cubicBezTo>
                  <a:cubicBezTo>
                    <a:pt x="586" y="62"/>
                    <a:pt x="586" y="62"/>
                    <a:pt x="586" y="62"/>
                  </a:cubicBezTo>
                  <a:cubicBezTo>
                    <a:pt x="581" y="67"/>
                    <a:pt x="581" y="67"/>
                    <a:pt x="581" y="67"/>
                  </a:cubicBezTo>
                  <a:cubicBezTo>
                    <a:pt x="581" y="67"/>
                    <a:pt x="581" y="68"/>
                    <a:pt x="581" y="68"/>
                  </a:cubicBezTo>
                  <a:cubicBezTo>
                    <a:pt x="581" y="68"/>
                    <a:pt x="580" y="68"/>
                    <a:pt x="580" y="68"/>
                  </a:cubicBezTo>
                  <a:cubicBezTo>
                    <a:pt x="577" y="72"/>
                    <a:pt x="577" y="72"/>
                    <a:pt x="577" y="72"/>
                  </a:cubicBezTo>
                  <a:cubicBezTo>
                    <a:pt x="576" y="73"/>
                    <a:pt x="576" y="75"/>
                    <a:pt x="577" y="76"/>
                  </a:cubicBezTo>
                  <a:cubicBezTo>
                    <a:pt x="578" y="77"/>
                    <a:pt x="578" y="77"/>
                    <a:pt x="579" y="77"/>
                  </a:cubicBezTo>
                  <a:cubicBezTo>
                    <a:pt x="580" y="77"/>
                    <a:pt x="581" y="77"/>
                    <a:pt x="581" y="76"/>
                  </a:cubicBezTo>
                  <a:cubicBezTo>
                    <a:pt x="584" y="73"/>
                    <a:pt x="584" y="73"/>
                    <a:pt x="584" y="73"/>
                  </a:cubicBezTo>
                  <a:cubicBezTo>
                    <a:pt x="585" y="73"/>
                    <a:pt x="585" y="72"/>
                    <a:pt x="585" y="72"/>
                  </a:cubicBezTo>
                  <a:cubicBezTo>
                    <a:pt x="585" y="72"/>
                    <a:pt x="585" y="72"/>
                    <a:pt x="586" y="72"/>
                  </a:cubicBezTo>
                  <a:cubicBezTo>
                    <a:pt x="597" y="60"/>
                    <a:pt x="597" y="60"/>
                    <a:pt x="597" y="60"/>
                  </a:cubicBezTo>
                  <a:cubicBezTo>
                    <a:pt x="647" y="10"/>
                    <a:pt x="647" y="10"/>
                    <a:pt x="647" y="10"/>
                  </a:cubicBezTo>
                  <a:cubicBezTo>
                    <a:pt x="648" y="9"/>
                    <a:pt x="648" y="7"/>
                    <a:pt x="647" y="6"/>
                  </a:cubicBezTo>
                  <a:cubicBezTo>
                    <a:pt x="646" y="5"/>
                    <a:pt x="644" y="5"/>
                    <a:pt x="643" y="6"/>
                  </a:cubicBezTo>
                  <a:cubicBezTo>
                    <a:pt x="594" y="54"/>
                    <a:pt x="594" y="54"/>
                    <a:pt x="594" y="54"/>
                  </a:cubicBezTo>
                  <a:lnTo>
                    <a:pt x="593" y="56"/>
                  </a:lnTo>
                  <a:close/>
                  <a:moveTo>
                    <a:pt x="255" y="397"/>
                  </a:moveTo>
                  <a:cubicBezTo>
                    <a:pt x="254" y="396"/>
                    <a:pt x="252" y="396"/>
                    <a:pt x="251" y="397"/>
                  </a:cubicBezTo>
                  <a:cubicBezTo>
                    <a:pt x="232" y="416"/>
                    <a:pt x="232" y="416"/>
                    <a:pt x="232" y="416"/>
                  </a:cubicBezTo>
                  <a:cubicBezTo>
                    <a:pt x="231" y="418"/>
                    <a:pt x="231" y="420"/>
                    <a:pt x="232" y="421"/>
                  </a:cubicBezTo>
                  <a:cubicBezTo>
                    <a:pt x="233" y="421"/>
                    <a:pt x="234" y="422"/>
                    <a:pt x="234" y="422"/>
                  </a:cubicBezTo>
                  <a:cubicBezTo>
                    <a:pt x="235" y="422"/>
                    <a:pt x="236" y="421"/>
                    <a:pt x="237" y="421"/>
                  </a:cubicBezTo>
                  <a:cubicBezTo>
                    <a:pt x="255" y="402"/>
                    <a:pt x="255" y="402"/>
                    <a:pt x="255" y="402"/>
                  </a:cubicBezTo>
                  <a:cubicBezTo>
                    <a:pt x="257" y="401"/>
                    <a:pt x="257" y="399"/>
                    <a:pt x="255" y="397"/>
                  </a:cubicBezTo>
                  <a:close/>
                  <a:moveTo>
                    <a:pt x="435" y="235"/>
                  </a:moveTo>
                  <a:cubicBezTo>
                    <a:pt x="436" y="235"/>
                    <a:pt x="436" y="235"/>
                    <a:pt x="437" y="234"/>
                  </a:cubicBezTo>
                  <a:cubicBezTo>
                    <a:pt x="465" y="207"/>
                    <a:pt x="465" y="207"/>
                    <a:pt x="465" y="207"/>
                  </a:cubicBezTo>
                  <a:cubicBezTo>
                    <a:pt x="465" y="207"/>
                    <a:pt x="465" y="207"/>
                    <a:pt x="465" y="207"/>
                  </a:cubicBezTo>
                  <a:cubicBezTo>
                    <a:pt x="465" y="207"/>
                    <a:pt x="465" y="207"/>
                    <a:pt x="465" y="207"/>
                  </a:cubicBezTo>
                  <a:cubicBezTo>
                    <a:pt x="465" y="207"/>
                    <a:pt x="465" y="206"/>
                    <a:pt x="465" y="206"/>
                  </a:cubicBezTo>
                  <a:cubicBezTo>
                    <a:pt x="465" y="206"/>
                    <a:pt x="465" y="206"/>
                    <a:pt x="465" y="206"/>
                  </a:cubicBezTo>
                  <a:cubicBezTo>
                    <a:pt x="473" y="198"/>
                    <a:pt x="473" y="198"/>
                    <a:pt x="473" y="198"/>
                  </a:cubicBezTo>
                  <a:cubicBezTo>
                    <a:pt x="474" y="197"/>
                    <a:pt x="474" y="195"/>
                    <a:pt x="473" y="194"/>
                  </a:cubicBezTo>
                  <a:cubicBezTo>
                    <a:pt x="472" y="192"/>
                    <a:pt x="470" y="192"/>
                    <a:pt x="469" y="194"/>
                  </a:cubicBezTo>
                  <a:cubicBezTo>
                    <a:pt x="460" y="202"/>
                    <a:pt x="460" y="202"/>
                    <a:pt x="460" y="202"/>
                  </a:cubicBezTo>
                  <a:cubicBezTo>
                    <a:pt x="460" y="202"/>
                    <a:pt x="460" y="202"/>
                    <a:pt x="460" y="202"/>
                  </a:cubicBezTo>
                  <a:cubicBezTo>
                    <a:pt x="460" y="202"/>
                    <a:pt x="460" y="202"/>
                    <a:pt x="460" y="202"/>
                  </a:cubicBezTo>
                  <a:cubicBezTo>
                    <a:pt x="460" y="202"/>
                    <a:pt x="460" y="202"/>
                    <a:pt x="460" y="202"/>
                  </a:cubicBezTo>
                  <a:cubicBezTo>
                    <a:pt x="433" y="230"/>
                    <a:pt x="433" y="230"/>
                    <a:pt x="433" y="230"/>
                  </a:cubicBezTo>
                  <a:cubicBezTo>
                    <a:pt x="431" y="231"/>
                    <a:pt x="431" y="233"/>
                    <a:pt x="433" y="234"/>
                  </a:cubicBezTo>
                  <a:cubicBezTo>
                    <a:pt x="433" y="235"/>
                    <a:pt x="434" y="235"/>
                    <a:pt x="435" y="235"/>
                  </a:cubicBezTo>
                  <a:close/>
                  <a:moveTo>
                    <a:pt x="476" y="193"/>
                  </a:moveTo>
                  <a:cubicBezTo>
                    <a:pt x="477" y="193"/>
                    <a:pt x="478" y="193"/>
                    <a:pt x="479" y="193"/>
                  </a:cubicBezTo>
                  <a:cubicBezTo>
                    <a:pt x="513" y="159"/>
                    <a:pt x="513" y="159"/>
                    <a:pt x="513" y="159"/>
                  </a:cubicBezTo>
                  <a:cubicBezTo>
                    <a:pt x="514" y="157"/>
                    <a:pt x="514" y="155"/>
                    <a:pt x="513" y="154"/>
                  </a:cubicBezTo>
                  <a:cubicBezTo>
                    <a:pt x="511" y="153"/>
                    <a:pt x="509" y="153"/>
                    <a:pt x="508" y="154"/>
                  </a:cubicBezTo>
                  <a:cubicBezTo>
                    <a:pt x="474" y="188"/>
                    <a:pt x="474" y="188"/>
                    <a:pt x="474" y="188"/>
                  </a:cubicBezTo>
                  <a:cubicBezTo>
                    <a:pt x="473" y="189"/>
                    <a:pt x="473" y="191"/>
                    <a:pt x="474" y="193"/>
                  </a:cubicBezTo>
                  <a:cubicBezTo>
                    <a:pt x="475" y="193"/>
                    <a:pt x="476" y="193"/>
                    <a:pt x="476" y="193"/>
                  </a:cubicBezTo>
                  <a:close/>
                  <a:moveTo>
                    <a:pt x="569" y="98"/>
                  </a:moveTo>
                  <a:cubicBezTo>
                    <a:pt x="569" y="99"/>
                    <a:pt x="570" y="99"/>
                    <a:pt x="571" y="99"/>
                  </a:cubicBezTo>
                  <a:cubicBezTo>
                    <a:pt x="572" y="99"/>
                    <a:pt x="573" y="99"/>
                    <a:pt x="573" y="98"/>
                  </a:cubicBezTo>
                  <a:cubicBezTo>
                    <a:pt x="663" y="8"/>
                    <a:pt x="663" y="8"/>
                    <a:pt x="663" y="8"/>
                  </a:cubicBezTo>
                  <a:cubicBezTo>
                    <a:pt x="664" y="7"/>
                    <a:pt x="664" y="5"/>
                    <a:pt x="663" y="4"/>
                  </a:cubicBezTo>
                  <a:cubicBezTo>
                    <a:pt x="662" y="2"/>
                    <a:pt x="660" y="2"/>
                    <a:pt x="659" y="4"/>
                  </a:cubicBezTo>
                  <a:cubicBezTo>
                    <a:pt x="569" y="94"/>
                    <a:pt x="569" y="94"/>
                    <a:pt x="569" y="94"/>
                  </a:cubicBezTo>
                  <a:cubicBezTo>
                    <a:pt x="568" y="95"/>
                    <a:pt x="568" y="97"/>
                    <a:pt x="569" y="98"/>
                  </a:cubicBezTo>
                  <a:close/>
                  <a:moveTo>
                    <a:pt x="388" y="283"/>
                  </a:moveTo>
                  <a:cubicBezTo>
                    <a:pt x="389" y="282"/>
                    <a:pt x="389" y="280"/>
                    <a:pt x="388" y="279"/>
                  </a:cubicBezTo>
                  <a:cubicBezTo>
                    <a:pt x="387" y="278"/>
                    <a:pt x="385" y="278"/>
                    <a:pt x="384" y="279"/>
                  </a:cubicBezTo>
                  <a:cubicBezTo>
                    <a:pt x="367" y="295"/>
                    <a:pt x="367" y="295"/>
                    <a:pt x="367" y="295"/>
                  </a:cubicBezTo>
                  <a:cubicBezTo>
                    <a:pt x="366" y="297"/>
                    <a:pt x="366" y="299"/>
                    <a:pt x="367" y="300"/>
                  </a:cubicBezTo>
                  <a:cubicBezTo>
                    <a:pt x="368" y="300"/>
                    <a:pt x="368" y="301"/>
                    <a:pt x="369" y="301"/>
                  </a:cubicBezTo>
                  <a:cubicBezTo>
                    <a:pt x="370" y="301"/>
                    <a:pt x="371" y="300"/>
                    <a:pt x="371" y="300"/>
                  </a:cubicBezTo>
                  <a:lnTo>
                    <a:pt x="388" y="283"/>
                  </a:lnTo>
                  <a:close/>
                  <a:moveTo>
                    <a:pt x="428" y="243"/>
                  </a:moveTo>
                  <a:cubicBezTo>
                    <a:pt x="428" y="243"/>
                    <a:pt x="428" y="243"/>
                    <a:pt x="428" y="243"/>
                  </a:cubicBezTo>
                  <a:cubicBezTo>
                    <a:pt x="429" y="242"/>
                    <a:pt x="429" y="242"/>
                    <a:pt x="429" y="242"/>
                  </a:cubicBezTo>
                  <a:cubicBezTo>
                    <a:pt x="430" y="241"/>
                    <a:pt x="430" y="239"/>
                    <a:pt x="429" y="238"/>
                  </a:cubicBezTo>
                  <a:cubicBezTo>
                    <a:pt x="428" y="237"/>
                    <a:pt x="426" y="237"/>
                    <a:pt x="425" y="238"/>
                  </a:cubicBezTo>
                  <a:cubicBezTo>
                    <a:pt x="424" y="239"/>
                    <a:pt x="424" y="239"/>
                    <a:pt x="424" y="239"/>
                  </a:cubicBezTo>
                  <a:cubicBezTo>
                    <a:pt x="424" y="239"/>
                    <a:pt x="424" y="239"/>
                    <a:pt x="423" y="239"/>
                  </a:cubicBezTo>
                  <a:cubicBezTo>
                    <a:pt x="423" y="239"/>
                    <a:pt x="423" y="239"/>
                    <a:pt x="423" y="240"/>
                  </a:cubicBezTo>
                  <a:cubicBezTo>
                    <a:pt x="418" y="245"/>
                    <a:pt x="418" y="245"/>
                    <a:pt x="418" y="245"/>
                  </a:cubicBezTo>
                  <a:cubicBezTo>
                    <a:pt x="417" y="246"/>
                    <a:pt x="417" y="248"/>
                    <a:pt x="418" y="249"/>
                  </a:cubicBezTo>
                  <a:cubicBezTo>
                    <a:pt x="418" y="250"/>
                    <a:pt x="419" y="250"/>
                    <a:pt x="420" y="250"/>
                  </a:cubicBezTo>
                  <a:cubicBezTo>
                    <a:pt x="421" y="250"/>
                    <a:pt x="422" y="250"/>
                    <a:pt x="422" y="249"/>
                  </a:cubicBezTo>
                  <a:cubicBezTo>
                    <a:pt x="427" y="244"/>
                    <a:pt x="427" y="244"/>
                    <a:pt x="427" y="244"/>
                  </a:cubicBezTo>
                  <a:cubicBezTo>
                    <a:pt x="427" y="244"/>
                    <a:pt x="427" y="244"/>
                    <a:pt x="428" y="243"/>
                  </a:cubicBezTo>
                  <a:close/>
                  <a:moveTo>
                    <a:pt x="269" y="398"/>
                  </a:moveTo>
                  <a:cubicBezTo>
                    <a:pt x="268" y="397"/>
                    <a:pt x="266" y="397"/>
                    <a:pt x="265" y="398"/>
                  </a:cubicBezTo>
                  <a:cubicBezTo>
                    <a:pt x="244" y="418"/>
                    <a:pt x="244" y="418"/>
                    <a:pt x="244" y="418"/>
                  </a:cubicBezTo>
                  <a:cubicBezTo>
                    <a:pt x="243" y="419"/>
                    <a:pt x="243" y="421"/>
                    <a:pt x="244" y="423"/>
                  </a:cubicBezTo>
                  <a:cubicBezTo>
                    <a:pt x="245" y="423"/>
                    <a:pt x="246" y="424"/>
                    <a:pt x="246" y="424"/>
                  </a:cubicBezTo>
                  <a:cubicBezTo>
                    <a:pt x="247" y="424"/>
                    <a:pt x="248" y="423"/>
                    <a:pt x="249" y="423"/>
                  </a:cubicBezTo>
                  <a:cubicBezTo>
                    <a:pt x="269" y="402"/>
                    <a:pt x="269" y="402"/>
                    <a:pt x="269" y="402"/>
                  </a:cubicBezTo>
                  <a:cubicBezTo>
                    <a:pt x="270" y="401"/>
                    <a:pt x="270" y="399"/>
                    <a:pt x="269" y="398"/>
                  </a:cubicBezTo>
                  <a:close/>
                  <a:moveTo>
                    <a:pt x="338" y="334"/>
                  </a:moveTo>
                  <a:cubicBezTo>
                    <a:pt x="348" y="324"/>
                    <a:pt x="348" y="324"/>
                    <a:pt x="348" y="324"/>
                  </a:cubicBezTo>
                  <a:cubicBezTo>
                    <a:pt x="349" y="322"/>
                    <a:pt x="349" y="320"/>
                    <a:pt x="348" y="319"/>
                  </a:cubicBezTo>
                  <a:cubicBezTo>
                    <a:pt x="346" y="318"/>
                    <a:pt x="345" y="318"/>
                    <a:pt x="343" y="319"/>
                  </a:cubicBezTo>
                  <a:cubicBezTo>
                    <a:pt x="333" y="329"/>
                    <a:pt x="333" y="329"/>
                    <a:pt x="333" y="329"/>
                  </a:cubicBezTo>
                  <a:cubicBezTo>
                    <a:pt x="332" y="330"/>
                    <a:pt x="332" y="332"/>
                    <a:pt x="333" y="334"/>
                  </a:cubicBezTo>
                  <a:cubicBezTo>
                    <a:pt x="334" y="334"/>
                    <a:pt x="335" y="335"/>
                    <a:pt x="335" y="335"/>
                  </a:cubicBezTo>
                  <a:cubicBezTo>
                    <a:pt x="336" y="335"/>
                    <a:pt x="337" y="334"/>
                    <a:pt x="338" y="334"/>
                  </a:cubicBezTo>
                  <a:close/>
                  <a:moveTo>
                    <a:pt x="336" y="348"/>
                  </a:moveTo>
                  <a:cubicBezTo>
                    <a:pt x="336" y="348"/>
                    <a:pt x="337" y="348"/>
                    <a:pt x="338" y="347"/>
                  </a:cubicBezTo>
                  <a:cubicBezTo>
                    <a:pt x="350" y="336"/>
                    <a:pt x="350" y="336"/>
                    <a:pt x="350" y="336"/>
                  </a:cubicBezTo>
                  <a:cubicBezTo>
                    <a:pt x="351" y="334"/>
                    <a:pt x="351" y="332"/>
                    <a:pt x="350" y="331"/>
                  </a:cubicBezTo>
                  <a:cubicBezTo>
                    <a:pt x="348" y="330"/>
                    <a:pt x="346" y="330"/>
                    <a:pt x="345" y="331"/>
                  </a:cubicBezTo>
                  <a:cubicBezTo>
                    <a:pt x="333" y="343"/>
                    <a:pt x="333" y="343"/>
                    <a:pt x="333" y="343"/>
                  </a:cubicBezTo>
                  <a:cubicBezTo>
                    <a:pt x="332" y="344"/>
                    <a:pt x="332" y="346"/>
                    <a:pt x="333" y="347"/>
                  </a:cubicBezTo>
                  <a:cubicBezTo>
                    <a:pt x="334" y="348"/>
                    <a:pt x="335" y="348"/>
                    <a:pt x="336" y="348"/>
                  </a:cubicBezTo>
                  <a:close/>
                  <a:moveTo>
                    <a:pt x="570" y="111"/>
                  </a:moveTo>
                  <a:cubicBezTo>
                    <a:pt x="571" y="111"/>
                    <a:pt x="572" y="112"/>
                    <a:pt x="572" y="112"/>
                  </a:cubicBezTo>
                  <a:cubicBezTo>
                    <a:pt x="573" y="112"/>
                    <a:pt x="574" y="111"/>
                    <a:pt x="575" y="111"/>
                  </a:cubicBezTo>
                  <a:cubicBezTo>
                    <a:pt x="678" y="7"/>
                    <a:pt x="678" y="7"/>
                    <a:pt x="678" y="7"/>
                  </a:cubicBezTo>
                  <a:cubicBezTo>
                    <a:pt x="679" y="6"/>
                    <a:pt x="679" y="4"/>
                    <a:pt x="678" y="3"/>
                  </a:cubicBezTo>
                  <a:cubicBezTo>
                    <a:pt x="677" y="1"/>
                    <a:pt x="675" y="1"/>
                    <a:pt x="674" y="3"/>
                  </a:cubicBezTo>
                  <a:cubicBezTo>
                    <a:pt x="570" y="106"/>
                    <a:pt x="570" y="106"/>
                    <a:pt x="570" y="106"/>
                  </a:cubicBezTo>
                  <a:cubicBezTo>
                    <a:pt x="569" y="108"/>
                    <a:pt x="569" y="109"/>
                    <a:pt x="570" y="111"/>
                  </a:cubicBezTo>
                  <a:close/>
                  <a:moveTo>
                    <a:pt x="523" y="158"/>
                  </a:moveTo>
                  <a:cubicBezTo>
                    <a:pt x="522" y="157"/>
                    <a:pt x="520" y="157"/>
                    <a:pt x="518" y="158"/>
                  </a:cubicBezTo>
                  <a:cubicBezTo>
                    <a:pt x="491" y="185"/>
                    <a:pt x="491" y="185"/>
                    <a:pt x="491" y="185"/>
                  </a:cubicBezTo>
                  <a:cubicBezTo>
                    <a:pt x="488" y="189"/>
                    <a:pt x="488" y="189"/>
                    <a:pt x="488" y="189"/>
                  </a:cubicBezTo>
                  <a:cubicBezTo>
                    <a:pt x="481" y="196"/>
                    <a:pt x="481" y="196"/>
                    <a:pt x="481" y="196"/>
                  </a:cubicBezTo>
                  <a:cubicBezTo>
                    <a:pt x="479" y="197"/>
                    <a:pt x="479" y="199"/>
                    <a:pt x="481" y="200"/>
                  </a:cubicBezTo>
                  <a:cubicBezTo>
                    <a:pt x="481" y="201"/>
                    <a:pt x="482" y="201"/>
                    <a:pt x="483" y="201"/>
                  </a:cubicBezTo>
                  <a:cubicBezTo>
                    <a:pt x="484" y="201"/>
                    <a:pt x="484" y="201"/>
                    <a:pt x="485" y="200"/>
                  </a:cubicBezTo>
                  <a:cubicBezTo>
                    <a:pt x="523" y="162"/>
                    <a:pt x="523" y="162"/>
                    <a:pt x="523" y="162"/>
                  </a:cubicBezTo>
                  <a:cubicBezTo>
                    <a:pt x="524" y="161"/>
                    <a:pt x="524" y="159"/>
                    <a:pt x="523" y="158"/>
                  </a:cubicBezTo>
                  <a:close/>
                  <a:moveTo>
                    <a:pt x="303" y="378"/>
                  </a:moveTo>
                  <a:cubicBezTo>
                    <a:pt x="302" y="377"/>
                    <a:pt x="300" y="377"/>
                    <a:pt x="298" y="378"/>
                  </a:cubicBezTo>
                  <a:cubicBezTo>
                    <a:pt x="258" y="419"/>
                    <a:pt x="258" y="419"/>
                    <a:pt x="258" y="419"/>
                  </a:cubicBezTo>
                  <a:cubicBezTo>
                    <a:pt x="256" y="420"/>
                    <a:pt x="256" y="422"/>
                    <a:pt x="258" y="423"/>
                  </a:cubicBezTo>
                  <a:cubicBezTo>
                    <a:pt x="258" y="424"/>
                    <a:pt x="259" y="424"/>
                    <a:pt x="260" y="424"/>
                  </a:cubicBezTo>
                  <a:cubicBezTo>
                    <a:pt x="261" y="424"/>
                    <a:pt x="261" y="424"/>
                    <a:pt x="262" y="423"/>
                  </a:cubicBezTo>
                  <a:cubicBezTo>
                    <a:pt x="303" y="382"/>
                    <a:pt x="303" y="382"/>
                    <a:pt x="303" y="382"/>
                  </a:cubicBezTo>
                  <a:cubicBezTo>
                    <a:pt x="304" y="381"/>
                    <a:pt x="304" y="379"/>
                    <a:pt x="303" y="378"/>
                  </a:cubicBezTo>
                  <a:close/>
                  <a:moveTo>
                    <a:pt x="458" y="225"/>
                  </a:moveTo>
                  <a:cubicBezTo>
                    <a:pt x="459" y="225"/>
                    <a:pt x="460" y="225"/>
                    <a:pt x="461" y="225"/>
                  </a:cubicBezTo>
                  <a:cubicBezTo>
                    <a:pt x="469" y="216"/>
                    <a:pt x="469" y="216"/>
                    <a:pt x="469" y="216"/>
                  </a:cubicBezTo>
                  <a:cubicBezTo>
                    <a:pt x="470" y="215"/>
                    <a:pt x="470" y="213"/>
                    <a:pt x="469" y="212"/>
                  </a:cubicBezTo>
                  <a:cubicBezTo>
                    <a:pt x="468" y="211"/>
                    <a:pt x="466" y="211"/>
                    <a:pt x="465" y="212"/>
                  </a:cubicBezTo>
                  <a:cubicBezTo>
                    <a:pt x="456" y="220"/>
                    <a:pt x="456" y="220"/>
                    <a:pt x="456" y="220"/>
                  </a:cubicBezTo>
                  <a:cubicBezTo>
                    <a:pt x="455" y="221"/>
                    <a:pt x="455" y="223"/>
                    <a:pt x="456" y="225"/>
                  </a:cubicBezTo>
                  <a:cubicBezTo>
                    <a:pt x="457" y="225"/>
                    <a:pt x="458" y="225"/>
                    <a:pt x="458" y="225"/>
                  </a:cubicBezTo>
                  <a:close/>
                  <a:moveTo>
                    <a:pt x="466" y="232"/>
                  </a:moveTo>
                  <a:cubicBezTo>
                    <a:pt x="467" y="232"/>
                    <a:pt x="468" y="231"/>
                    <a:pt x="468" y="231"/>
                  </a:cubicBezTo>
                  <a:cubicBezTo>
                    <a:pt x="478" y="221"/>
                    <a:pt x="478" y="221"/>
                    <a:pt x="478" y="221"/>
                  </a:cubicBezTo>
                  <a:cubicBezTo>
                    <a:pt x="478" y="221"/>
                    <a:pt x="478" y="221"/>
                    <a:pt x="478" y="221"/>
                  </a:cubicBezTo>
                  <a:cubicBezTo>
                    <a:pt x="478" y="221"/>
                    <a:pt x="479" y="221"/>
                    <a:pt x="479" y="221"/>
                  </a:cubicBezTo>
                  <a:cubicBezTo>
                    <a:pt x="483" y="216"/>
                    <a:pt x="483" y="216"/>
                    <a:pt x="483" y="216"/>
                  </a:cubicBezTo>
                  <a:cubicBezTo>
                    <a:pt x="484" y="215"/>
                    <a:pt x="484" y="213"/>
                    <a:pt x="483" y="212"/>
                  </a:cubicBezTo>
                  <a:cubicBezTo>
                    <a:pt x="482" y="211"/>
                    <a:pt x="480" y="211"/>
                    <a:pt x="478" y="212"/>
                  </a:cubicBezTo>
                  <a:cubicBezTo>
                    <a:pt x="474" y="216"/>
                    <a:pt x="474" y="216"/>
                    <a:pt x="474" y="216"/>
                  </a:cubicBezTo>
                  <a:cubicBezTo>
                    <a:pt x="474" y="216"/>
                    <a:pt x="474" y="216"/>
                    <a:pt x="474" y="217"/>
                  </a:cubicBezTo>
                  <a:cubicBezTo>
                    <a:pt x="474" y="217"/>
                    <a:pt x="474" y="217"/>
                    <a:pt x="474" y="217"/>
                  </a:cubicBezTo>
                  <a:cubicBezTo>
                    <a:pt x="464" y="227"/>
                    <a:pt x="464" y="227"/>
                    <a:pt x="464" y="227"/>
                  </a:cubicBezTo>
                  <a:cubicBezTo>
                    <a:pt x="463" y="228"/>
                    <a:pt x="463" y="230"/>
                    <a:pt x="464" y="231"/>
                  </a:cubicBezTo>
                  <a:cubicBezTo>
                    <a:pt x="465" y="231"/>
                    <a:pt x="465" y="232"/>
                    <a:pt x="466" y="232"/>
                  </a:cubicBezTo>
                  <a:close/>
                  <a:moveTo>
                    <a:pt x="316" y="382"/>
                  </a:moveTo>
                  <a:cubicBezTo>
                    <a:pt x="317" y="382"/>
                    <a:pt x="318" y="382"/>
                    <a:pt x="318" y="381"/>
                  </a:cubicBezTo>
                  <a:cubicBezTo>
                    <a:pt x="327" y="373"/>
                    <a:pt x="327" y="373"/>
                    <a:pt x="327" y="373"/>
                  </a:cubicBezTo>
                  <a:cubicBezTo>
                    <a:pt x="328" y="371"/>
                    <a:pt x="328" y="369"/>
                    <a:pt x="327" y="368"/>
                  </a:cubicBezTo>
                  <a:cubicBezTo>
                    <a:pt x="325" y="367"/>
                    <a:pt x="323" y="367"/>
                    <a:pt x="322" y="368"/>
                  </a:cubicBezTo>
                  <a:cubicBezTo>
                    <a:pt x="314" y="377"/>
                    <a:pt x="314" y="377"/>
                    <a:pt x="314" y="377"/>
                  </a:cubicBezTo>
                  <a:cubicBezTo>
                    <a:pt x="313" y="378"/>
                    <a:pt x="313" y="380"/>
                    <a:pt x="314" y="381"/>
                  </a:cubicBezTo>
                  <a:cubicBezTo>
                    <a:pt x="314" y="382"/>
                    <a:pt x="315" y="382"/>
                    <a:pt x="316" y="382"/>
                  </a:cubicBezTo>
                  <a:close/>
                  <a:moveTo>
                    <a:pt x="524" y="166"/>
                  </a:moveTo>
                  <a:cubicBezTo>
                    <a:pt x="510" y="180"/>
                    <a:pt x="510" y="180"/>
                    <a:pt x="510" y="180"/>
                  </a:cubicBezTo>
                  <a:cubicBezTo>
                    <a:pt x="509" y="182"/>
                    <a:pt x="509" y="184"/>
                    <a:pt x="510" y="185"/>
                  </a:cubicBezTo>
                  <a:cubicBezTo>
                    <a:pt x="511" y="185"/>
                    <a:pt x="511" y="186"/>
                    <a:pt x="512" y="186"/>
                  </a:cubicBezTo>
                  <a:cubicBezTo>
                    <a:pt x="513" y="186"/>
                    <a:pt x="514" y="185"/>
                    <a:pt x="514" y="185"/>
                  </a:cubicBezTo>
                  <a:cubicBezTo>
                    <a:pt x="528" y="171"/>
                    <a:pt x="528" y="171"/>
                    <a:pt x="528" y="171"/>
                  </a:cubicBezTo>
                  <a:cubicBezTo>
                    <a:pt x="530" y="170"/>
                    <a:pt x="530" y="168"/>
                    <a:pt x="528" y="166"/>
                  </a:cubicBezTo>
                  <a:cubicBezTo>
                    <a:pt x="527" y="165"/>
                    <a:pt x="525" y="165"/>
                    <a:pt x="524" y="166"/>
                  </a:cubicBezTo>
                  <a:close/>
                  <a:moveTo>
                    <a:pt x="340" y="357"/>
                  </a:moveTo>
                  <a:cubicBezTo>
                    <a:pt x="341" y="357"/>
                    <a:pt x="342" y="357"/>
                    <a:pt x="343" y="357"/>
                  </a:cubicBezTo>
                  <a:cubicBezTo>
                    <a:pt x="350" y="349"/>
                    <a:pt x="350" y="349"/>
                    <a:pt x="350" y="349"/>
                  </a:cubicBezTo>
                  <a:cubicBezTo>
                    <a:pt x="351" y="348"/>
                    <a:pt x="351" y="346"/>
                    <a:pt x="350" y="345"/>
                  </a:cubicBezTo>
                  <a:cubicBezTo>
                    <a:pt x="349" y="343"/>
                    <a:pt x="347" y="343"/>
                    <a:pt x="346" y="345"/>
                  </a:cubicBezTo>
                  <a:cubicBezTo>
                    <a:pt x="338" y="352"/>
                    <a:pt x="338" y="352"/>
                    <a:pt x="338" y="352"/>
                  </a:cubicBezTo>
                  <a:cubicBezTo>
                    <a:pt x="337" y="353"/>
                    <a:pt x="337" y="355"/>
                    <a:pt x="338" y="357"/>
                  </a:cubicBezTo>
                  <a:cubicBezTo>
                    <a:pt x="339" y="357"/>
                    <a:pt x="340" y="357"/>
                    <a:pt x="340" y="357"/>
                  </a:cubicBezTo>
                  <a:close/>
                  <a:moveTo>
                    <a:pt x="296" y="403"/>
                  </a:moveTo>
                  <a:cubicBezTo>
                    <a:pt x="296" y="403"/>
                    <a:pt x="297" y="402"/>
                    <a:pt x="297" y="402"/>
                  </a:cubicBezTo>
                  <a:cubicBezTo>
                    <a:pt x="299" y="400"/>
                    <a:pt x="299" y="400"/>
                    <a:pt x="299" y="400"/>
                  </a:cubicBezTo>
                  <a:cubicBezTo>
                    <a:pt x="300" y="399"/>
                    <a:pt x="300" y="397"/>
                    <a:pt x="299" y="396"/>
                  </a:cubicBezTo>
                  <a:cubicBezTo>
                    <a:pt x="298" y="395"/>
                    <a:pt x="296" y="395"/>
                    <a:pt x="294" y="396"/>
                  </a:cubicBezTo>
                  <a:cubicBezTo>
                    <a:pt x="293" y="398"/>
                    <a:pt x="293" y="398"/>
                    <a:pt x="293" y="398"/>
                  </a:cubicBezTo>
                  <a:cubicBezTo>
                    <a:pt x="292" y="398"/>
                    <a:pt x="292" y="398"/>
                    <a:pt x="292" y="399"/>
                  </a:cubicBezTo>
                  <a:cubicBezTo>
                    <a:pt x="292" y="399"/>
                    <a:pt x="291" y="399"/>
                    <a:pt x="291" y="399"/>
                  </a:cubicBezTo>
                  <a:cubicBezTo>
                    <a:pt x="264" y="426"/>
                    <a:pt x="264" y="426"/>
                    <a:pt x="264" y="426"/>
                  </a:cubicBezTo>
                  <a:cubicBezTo>
                    <a:pt x="263" y="428"/>
                    <a:pt x="263" y="430"/>
                    <a:pt x="264" y="431"/>
                  </a:cubicBezTo>
                  <a:cubicBezTo>
                    <a:pt x="265" y="431"/>
                    <a:pt x="265" y="432"/>
                    <a:pt x="266" y="432"/>
                  </a:cubicBezTo>
                  <a:cubicBezTo>
                    <a:pt x="267" y="432"/>
                    <a:pt x="268" y="431"/>
                    <a:pt x="268" y="431"/>
                  </a:cubicBezTo>
                  <a:cubicBezTo>
                    <a:pt x="295" y="404"/>
                    <a:pt x="295" y="404"/>
                    <a:pt x="295" y="404"/>
                  </a:cubicBezTo>
                  <a:cubicBezTo>
                    <a:pt x="296" y="403"/>
                    <a:pt x="296" y="403"/>
                    <a:pt x="296" y="403"/>
                  </a:cubicBezTo>
                  <a:close/>
                  <a:moveTo>
                    <a:pt x="575" y="120"/>
                  </a:moveTo>
                  <a:cubicBezTo>
                    <a:pt x="576" y="120"/>
                    <a:pt x="577" y="121"/>
                    <a:pt x="577" y="121"/>
                  </a:cubicBezTo>
                  <a:cubicBezTo>
                    <a:pt x="578" y="121"/>
                    <a:pt x="579" y="120"/>
                    <a:pt x="580" y="120"/>
                  </a:cubicBezTo>
                  <a:cubicBezTo>
                    <a:pt x="693" y="6"/>
                    <a:pt x="693" y="6"/>
                    <a:pt x="693" y="6"/>
                  </a:cubicBezTo>
                  <a:cubicBezTo>
                    <a:pt x="694" y="5"/>
                    <a:pt x="694" y="3"/>
                    <a:pt x="693" y="2"/>
                  </a:cubicBezTo>
                  <a:cubicBezTo>
                    <a:pt x="692" y="1"/>
                    <a:pt x="690" y="1"/>
                    <a:pt x="688" y="2"/>
                  </a:cubicBezTo>
                  <a:cubicBezTo>
                    <a:pt x="575" y="115"/>
                    <a:pt x="575" y="115"/>
                    <a:pt x="575" y="115"/>
                  </a:cubicBezTo>
                  <a:cubicBezTo>
                    <a:pt x="574" y="117"/>
                    <a:pt x="574" y="118"/>
                    <a:pt x="575" y="120"/>
                  </a:cubicBezTo>
                  <a:close/>
                  <a:moveTo>
                    <a:pt x="362" y="350"/>
                  </a:moveTo>
                  <a:cubicBezTo>
                    <a:pt x="362" y="350"/>
                    <a:pt x="363" y="350"/>
                    <a:pt x="364" y="349"/>
                  </a:cubicBezTo>
                  <a:cubicBezTo>
                    <a:pt x="366" y="348"/>
                    <a:pt x="366" y="348"/>
                    <a:pt x="366" y="348"/>
                  </a:cubicBezTo>
                  <a:cubicBezTo>
                    <a:pt x="367" y="346"/>
                    <a:pt x="367" y="344"/>
                    <a:pt x="366" y="343"/>
                  </a:cubicBezTo>
                  <a:cubicBezTo>
                    <a:pt x="364" y="342"/>
                    <a:pt x="362" y="342"/>
                    <a:pt x="361" y="343"/>
                  </a:cubicBezTo>
                  <a:cubicBezTo>
                    <a:pt x="360" y="345"/>
                    <a:pt x="360" y="345"/>
                    <a:pt x="360" y="345"/>
                  </a:cubicBezTo>
                  <a:cubicBezTo>
                    <a:pt x="358" y="346"/>
                    <a:pt x="358" y="348"/>
                    <a:pt x="360" y="349"/>
                  </a:cubicBezTo>
                  <a:cubicBezTo>
                    <a:pt x="360" y="350"/>
                    <a:pt x="361" y="350"/>
                    <a:pt x="362" y="350"/>
                  </a:cubicBezTo>
                  <a:close/>
                  <a:moveTo>
                    <a:pt x="489" y="216"/>
                  </a:moveTo>
                  <a:cubicBezTo>
                    <a:pt x="487" y="218"/>
                    <a:pt x="487" y="218"/>
                    <a:pt x="487" y="218"/>
                  </a:cubicBezTo>
                  <a:cubicBezTo>
                    <a:pt x="485" y="219"/>
                    <a:pt x="485" y="221"/>
                    <a:pt x="487" y="222"/>
                  </a:cubicBezTo>
                  <a:cubicBezTo>
                    <a:pt x="487" y="223"/>
                    <a:pt x="488" y="223"/>
                    <a:pt x="489" y="223"/>
                  </a:cubicBezTo>
                  <a:cubicBezTo>
                    <a:pt x="490" y="223"/>
                    <a:pt x="490" y="223"/>
                    <a:pt x="491" y="222"/>
                  </a:cubicBezTo>
                  <a:cubicBezTo>
                    <a:pt x="493" y="220"/>
                    <a:pt x="493" y="220"/>
                    <a:pt x="493" y="220"/>
                  </a:cubicBezTo>
                  <a:cubicBezTo>
                    <a:pt x="494" y="219"/>
                    <a:pt x="494" y="217"/>
                    <a:pt x="493" y="216"/>
                  </a:cubicBezTo>
                  <a:cubicBezTo>
                    <a:pt x="492" y="215"/>
                    <a:pt x="490" y="215"/>
                    <a:pt x="489" y="216"/>
                  </a:cubicBezTo>
                  <a:close/>
                  <a:moveTo>
                    <a:pt x="293" y="416"/>
                  </a:moveTo>
                  <a:cubicBezTo>
                    <a:pt x="292" y="415"/>
                    <a:pt x="290" y="415"/>
                    <a:pt x="288" y="416"/>
                  </a:cubicBezTo>
                  <a:cubicBezTo>
                    <a:pt x="274" y="431"/>
                    <a:pt x="274" y="431"/>
                    <a:pt x="274" y="431"/>
                  </a:cubicBezTo>
                  <a:cubicBezTo>
                    <a:pt x="272" y="432"/>
                    <a:pt x="272" y="434"/>
                    <a:pt x="274" y="435"/>
                  </a:cubicBezTo>
                  <a:cubicBezTo>
                    <a:pt x="274" y="436"/>
                    <a:pt x="275" y="436"/>
                    <a:pt x="276" y="436"/>
                  </a:cubicBezTo>
                  <a:cubicBezTo>
                    <a:pt x="277" y="436"/>
                    <a:pt x="277" y="436"/>
                    <a:pt x="278" y="435"/>
                  </a:cubicBezTo>
                  <a:cubicBezTo>
                    <a:pt x="293" y="420"/>
                    <a:pt x="293" y="420"/>
                    <a:pt x="293" y="420"/>
                  </a:cubicBezTo>
                  <a:cubicBezTo>
                    <a:pt x="294" y="419"/>
                    <a:pt x="294" y="417"/>
                    <a:pt x="293" y="416"/>
                  </a:cubicBezTo>
                  <a:close/>
                  <a:moveTo>
                    <a:pt x="583" y="125"/>
                  </a:moveTo>
                  <a:cubicBezTo>
                    <a:pt x="584" y="126"/>
                    <a:pt x="585" y="126"/>
                    <a:pt x="586" y="126"/>
                  </a:cubicBezTo>
                  <a:cubicBezTo>
                    <a:pt x="586" y="126"/>
                    <a:pt x="587" y="126"/>
                    <a:pt x="588" y="125"/>
                  </a:cubicBezTo>
                  <a:cubicBezTo>
                    <a:pt x="707" y="6"/>
                    <a:pt x="707" y="6"/>
                    <a:pt x="707" y="6"/>
                  </a:cubicBezTo>
                  <a:cubicBezTo>
                    <a:pt x="708" y="5"/>
                    <a:pt x="708" y="3"/>
                    <a:pt x="707" y="2"/>
                  </a:cubicBezTo>
                  <a:cubicBezTo>
                    <a:pt x="706" y="0"/>
                    <a:pt x="704" y="0"/>
                    <a:pt x="703" y="2"/>
                  </a:cubicBezTo>
                  <a:cubicBezTo>
                    <a:pt x="583" y="121"/>
                    <a:pt x="583" y="121"/>
                    <a:pt x="583" y="121"/>
                  </a:cubicBezTo>
                  <a:cubicBezTo>
                    <a:pt x="582" y="122"/>
                    <a:pt x="582" y="124"/>
                    <a:pt x="583" y="125"/>
                  </a:cubicBezTo>
                  <a:close/>
                  <a:moveTo>
                    <a:pt x="502" y="210"/>
                  </a:moveTo>
                  <a:cubicBezTo>
                    <a:pt x="503" y="210"/>
                    <a:pt x="503" y="210"/>
                    <a:pt x="504" y="209"/>
                  </a:cubicBezTo>
                  <a:cubicBezTo>
                    <a:pt x="519" y="194"/>
                    <a:pt x="519" y="194"/>
                    <a:pt x="519" y="194"/>
                  </a:cubicBezTo>
                  <a:cubicBezTo>
                    <a:pt x="520" y="193"/>
                    <a:pt x="520" y="191"/>
                    <a:pt x="519" y="190"/>
                  </a:cubicBezTo>
                  <a:cubicBezTo>
                    <a:pt x="518" y="188"/>
                    <a:pt x="516" y="188"/>
                    <a:pt x="515" y="190"/>
                  </a:cubicBezTo>
                  <a:cubicBezTo>
                    <a:pt x="500" y="205"/>
                    <a:pt x="500" y="205"/>
                    <a:pt x="500" y="205"/>
                  </a:cubicBezTo>
                  <a:cubicBezTo>
                    <a:pt x="498" y="206"/>
                    <a:pt x="498" y="208"/>
                    <a:pt x="500" y="209"/>
                  </a:cubicBezTo>
                  <a:cubicBezTo>
                    <a:pt x="500" y="210"/>
                    <a:pt x="501" y="210"/>
                    <a:pt x="502" y="210"/>
                  </a:cubicBezTo>
                  <a:close/>
                  <a:moveTo>
                    <a:pt x="341" y="368"/>
                  </a:moveTo>
                  <a:cubicBezTo>
                    <a:pt x="340" y="367"/>
                    <a:pt x="338" y="367"/>
                    <a:pt x="336" y="368"/>
                  </a:cubicBezTo>
                  <a:cubicBezTo>
                    <a:pt x="331" y="374"/>
                    <a:pt x="331" y="374"/>
                    <a:pt x="331" y="374"/>
                  </a:cubicBezTo>
                  <a:cubicBezTo>
                    <a:pt x="330" y="375"/>
                    <a:pt x="330" y="376"/>
                    <a:pt x="330" y="377"/>
                  </a:cubicBezTo>
                  <a:cubicBezTo>
                    <a:pt x="329" y="377"/>
                    <a:pt x="328" y="377"/>
                    <a:pt x="327" y="378"/>
                  </a:cubicBezTo>
                  <a:cubicBezTo>
                    <a:pt x="325" y="380"/>
                    <a:pt x="325" y="380"/>
                    <a:pt x="325" y="380"/>
                  </a:cubicBezTo>
                  <a:cubicBezTo>
                    <a:pt x="324" y="381"/>
                    <a:pt x="324" y="383"/>
                    <a:pt x="325" y="384"/>
                  </a:cubicBezTo>
                  <a:cubicBezTo>
                    <a:pt x="325" y="385"/>
                    <a:pt x="326" y="385"/>
                    <a:pt x="327" y="385"/>
                  </a:cubicBezTo>
                  <a:cubicBezTo>
                    <a:pt x="328" y="385"/>
                    <a:pt x="329" y="385"/>
                    <a:pt x="329" y="384"/>
                  </a:cubicBezTo>
                  <a:cubicBezTo>
                    <a:pt x="331" y="382"/>
                    <a:pt x="331" y="382"/>
                    <a:pt x="331" y="382"/>
                  </a:cubicBezTo>
                  <a:cubicBezTo>
                    <a:pt x="332" y="381"/>
                    <a:pt x="332" y="380"/>
                    <a:pt x="332" y="379"/>
                  </a:cubicBezTo>
                  <a:cubicBezTo>
                    <a:pt x="332" y="379"/>
                    <a:pt x="332" y="379"/>
                    <a:pt x="333" y="379"/>
                  </a:cubicBezTo>
                  <a:cubicBezTo>
                    <a:pt x="334" y="379"/>
                    <a:pt x="334" y="379"/>
                    <a:pt x="335" y="378"/>
                  </a:cubicBezTo>
                  <a:cubicBezTo>
                    <a:pt x="341" y="372"/>
                    <a:pt x="341" y="372"/>
                    <a:pt x="341" y="372"/>
                  </a:cubicBezTo>
                  <a:cubicBezTo>
                    <a:pt x="342" y="371"/>
                    <a:pt x="342" y="369"/>
                    <a:pt x="341" y="368"/>
                  </a:cubicBezTo>
                  <a:close/>
                  <a:moveTo>
                    <a:pt x="340" y="382"/>
                  </a:moveTo>
                  <a:cubicBezTo>
                    <a:pt x="341" y="383"/>
                    <a:pt x="342" y="383"/>
                    <a:pt x="343" y="383"/>
                  </a:cubicBezTo>
                  <a:cubicBezTo>
                    <a:pt x="343" y="383"/>
                    <a:pt x="344" y="383"/>
                    <a:pt x="345" y="382"/>
                  </a:cubicBezTo>
                  <a:cubicBezTo>
                    <a:pt x="350" y="377"/>
                    <a:pt x="350" y="377"/>
                    <a:pt x="350" y="377"/>
                  </a:cubicBezTo>
                  <a:cubicBezTo>
                    <a:pt x="351" y="376"/>
                    <a:pt x="351" y="374"/>
                    <a:pt x="350" y="373"/>
                  </a:cubicBezTo>
                  <a:cubicBezTo>
                    <a:pt x="349" y="372"/>
                    <a:pt x="347" y="372"/>
                    <a:pt x="346" y="373"/>
                  </a:cubicBezTo>
                  <a:cubicBezTo>
                    <a:pt x="340" y="378"/>
                    <a:pt x="340" y="378"/>
                    <a:pt x="340" y="378"/>
                  </a:cubicBezTo>
                  <a:cubicBezTo>
                    <a:pt x="339" y="379"/>
                    <a:pt x="339" y="381"/>
                    <a:pt x="340" y="382"/>
                  </a:cubicBezTo>
                  <a:close/>
                  <a:moveTo>
                    <a:pt x="308" y="415"/>
                  </a:moveTo>
                  <a:cubicBezTo>
                    <a:pt x="307" y="414"/>
                    <a:pt x="305" y="414"/>
                    <a:pt x="303" y="415"/>
                  </a:cubicBezTo>
                  <a:cubicBezTo>
                    <a:pt x="283" y="435"/>
                    <a:pt x="283" y="435"/>
                    <a:pt x="283" y="435"/>
                  </a:cubicBezTo>
                  <a:cubicBezTo>
                    <a:pt x="282" y="436"/>
                    <a:pt x="282" y="438"/>
                    <a:pt x="283" y="439"/>
                  </a:cubicBezTo>
                  <a:cubicBezTo>
                    <a:pt x="284" y="440"/>
                    <a:pt x="285" y="440"/>
                    <a:pt x="286" y="440"/>
                  </a:cubicBezTo>
                  <a:cubicBezTo>
                    <a:pt x="286" y="440"/>
                    <a:pt x="287" y="440"/>
                    <a:pt x="288" y="439"/>
                  </a:cubicBezTo>
                  <a:cubicBezTo>
                    <a:pt x="308" y="419"/>
                    <a:pt x="308" y="419"/>
                    <a:pt x="308" y="419"/>
                  </a:cubicBezTo>
                  <a:cubicBezTo>
                    <a:pt x="309" y="418"/>
                    <a:pt x="309" y="416"/>
                    <a:pt x="308" y="415"/>
                  </a:cubicBezTo>
                  <a:close/>
                  <a:moveTo>
                    <a:pt x="516" y="210"/>
                  </a:moveTo>
                  <a:cubicBezTo>
                    <a:pt x="517" y="210"/>
                    <a:pt x="517" y="210"/>
                    <a:pt x="518" y="209"/>
                  </a:cubicBezTo>
                  <a:cubicBezTo>
                    <a:pt x="531" y="196"/>
                    <a:pt x="531" y="196"/>
                    <a:pt x="531" y="196"/>
                  </a:cubicBezTo>
                  <a:cubicBezTo>
                    <a:pt x="532" y="195"/>
                    <a:pt x="532" y="193"/>
                    <a:pt x="531" y="192"/>
                  </a:cubicBezTo>
                  <a:cubicBezTo>
                    <a:pt x="530" y="191"/>
                    <a:pt x="528" y="191"/>
                    <a:pt x="526" y="192"/>
                  </a:cubicBezTo>
                  <a:cubicBezTo>
                    <a:pt x="514" y="205"/>
                    <a:pt x="514" y="205"/>
                    <a:pt x="514" y="205"/>
                  </a:cubicBezTo>
                  <a:cubicBezTo>
                    <a:pt x="512" y="206"/>
                    <a:pt x="512" y="208"/>
                    <a:pt x="514" y="209"/>
                  </a:cubicBezTo>
                  <a:cubicBezTo>
                    <a:pt x="514" y="210"/>
                    <a:pt x="515" y="210"/>
                    <a:pt x="516" y="210"/>
                  </a:cubicBezTo>
                  <a:close/>
                  <a:moveTo>
                    <a:pt x="719" y="4"/>
                  </a:moveTo>
                  <a:cubicBezTo>
                    <a:pt x="718" y="2"/>
                    <a:pt x="716" y="2"/>
                    <a:pt x="715" y="4"/>
                  </a:cubicBezTo>
                  <a:cubicBezTo>
                    <a:pt x="675" y="44"/>
                    <a:pt x="675" y="44"/>
                    <a:pt x="675" y="44"/>
                  </a:cubicBezTo>
                  <a:cubicBezTo>
                    <a:pt x="675" y="44"/>
                    <a:pt x="675" y="43"/>
                    <a:pt x="675" y="43"/>
                  </a:cubicBezTo>
                  <a:cubicBezTo>
                    <a:pt x="619" y="98"/>
                    <a:pt x="619" y="98"/>
                    <a:pt x="619" y="98"/>
                  </a:cubicBezTo>
                  <a:cubicBezTo>
                    <a:pt x="619" y="98"/>
                    <a:pt x="619" y="98"/>
                    <a:pt x="619" y="98"/>
                  </a:cubicBezTo>
                  <a:cubicBezTo>
                    <a:pt x="618" y="100"/>
                    <a:pt x="618" y="100"/>
                    <a:pt x="618" y="100"/>
                  </a:cubicBezTo>
                  <a:cubicBezTo>
                    <a:pt x="609" y="109"/>
                    <a:pt x="609" y="109"/>
                    <a:pt x="609" y="109"/>
                  </a:cubicBezTo>
                  <a:cubicBezTo>
                    <a:pt x="609" y="109"/>
                    <a:pt x="609" y="110"/>
                    <a:pt x="608" y="110"/>
                  </a:cubicBezTo>
                  <a:cubicBezTo>
                    <a:pt x="608" y="110"/>
                    <a:pt x="608" y="110"/>
                    <a:pt x="608" y="111"/>
                  </a:cubicBezTo>
                  <a:cubicBezTo>
                    <a:pt x="592" y="126"/>
                    <a:pt x="592" y="126"/>
                    <a:pt x="592" y="126"/>
                  </a:cubicBezTo>
                  <a:cubicBezTo>
                    <a:pt x="591" y="127"/>
                    <a:pt x="591" y="129"/>
                    <a:pt x="592" y="130"/>
                  </a:cubicBezTo>
                  <a:cubicBezTo>
                    <a:pt x="593" y="131"/>
                    <a:pt x="594" y="131"/>
                    <a:pt x="595" y="131"/>
                  </a:cubicBezTo>
                  <a:cubicBezTo>
                    <a:pt x="595" y="131"/>
                    <a:pt x="596" y="131"/>
                    <a:pt x="597" y="130"/>
                  </a:cubicBezTo>
                  <a:cubicBezTo>
                    <a:pt x="612" y="115"/>
                    <a:pt x="612" y="115"/>
                    <a:pt x="612" y="115"/>
                  </a:cubicBezTo>
                  <a:cubicBezTo>
                    <a:pt x="612" y="115"/>
                    <a:pt x="612" y="115"/>
                    <a:pt x="613" y="114"/>
                  </a:cubicBezTo>
                  <a:cubicBezTo>
                    <a:pt x="613" y="114"/>
                    <a:pt x="613" y="114"/>
                    <a:pt x="613" y="114"/>
                  </a:cubicBezTo>
                  <a:cubicBezTo>
                    <a:pt x="622" y="105"/>
                    <a:pt x="622" y="105"/>
                    <a:pt x="622" y="105"/>
                  </a:cubicBezTo>
                  <a:cubicBezTo>
                    <a:pt x="622" y="105"/>
                    <a:pt x="622" y="105"/>
                    <a:pt x="622" y="105"/>
                  </a:cubicBezTo>
                  <a:cubicBezTo>
                    <a:pt x="627" y="101"/>
                    <a:pt x="627" y="101"/>
                    <a:pt x="627" y="101"/>
                  </a:cubicBezTo>
                  <a:cubicBezTo>
                    <a:pt x="719" y="8"/>
                    <a:pt x="719" y="8"/>
                    <a:pt x="719" y="8"/>
                  </a:cubicBezTo>
                  <a:cubicBezTo>
                    <a:pt x="720" y="7"/>
                    <a:pt x="720" y="5"/>
                    <a:pt x="719" y="4"/>
                  </a:cubicBezTo>
                  <a:close/>
                  <a:moveTo>
                    <a:pt x="370" y="352"/>
                  </a:moveTo>
                  <a:cubicBezTo>
                    <a:pt x="369" y="351"/>
                    <a:pt x="367" y="351"/>
                    <a:pt x="366" y="352"/>
                  </a:cubicBezTo>
                  <a:cubicBezTo>
                    <a:pt x="364" y="354"/>
                    <a:pt x="364" y="354"/>
                    <a:pt x="364" y="354"/>
                  </a:cubicBezTo>
                  <a:cubicBezTo>
                    <a:pt x="363" y="355"/>
                    <a:pt x="363" y="357"/>
                    <a:pt x="364" y="358"/>
                  </a:cubicBezTo>
                  <a:cubicBezTo>
                    <a:pt x="365" y="359"/>
                    <a:pt x="366" y="359"/>
                    <a:pt x="366" y="359"/>
                  </a:cubicBezTo>
                  <a:cubicBezTo>
                    <a:pt x="367" y="359"/>
                    <a:pt x="368" y="359"/>
                    <a:pt x="369" y="358"/>
                  </a:cubicBezTo>
                  <a:cubicBezTo>
                    <a:pt x="370" y="357"/>
                    <a:pt x="370" y="357"/>
                    <a:pt x="370" y="357"/>
                  </a:cubicBezTo>
                  <a:cubicBezTo>
                    <a:pt x="372" y="356"/>
                    <a:pt x="372" y="354"/>
                    <a:pt x="370" y="352"/>
                  </a:cubicBezTo>
                  <a:close/>
                  <a:moveTo>
                    <a:pt x="317" y="419"/>
                  </a:moveTo>
                  <a:cubicBezTo>
                    <a:pt x="316" y="418"/>
                    <a:pt x="314" y="418"/>
                    <a:pt x="313" y="419"/>
                  </a:cubicBezTo>
                  <a:cubicBezTo>
                    <a:pt x="293" y="439"/>
                    <a:pt x="293" y="439"/>
                    <a:pt x="293" y="439"/>
                  </a:cubicBezTo>
                  <a:cubicBezTo>
                    <a:pt x="292" y="441"/>
                    <a:pt x="292" y="443"/>
                    <a:pt x="293" y="444"/>
                  </a:cubicBezTo>
                  <a:cubicBezTo>
                    <a:pt x="294" y="444"/>
                    <a:pt x="294" y="445"/>
                    <a:pt x="295" y="445"/>
                  </a:cubicBezTo>
                  <a:cubicBezTo>
                    <a:pt x="296" y="445"/>
                    <a:pt x="297" y="444"/>
                    <a:pt x="297" y="444"/>
                  </a:cubicBezTo>
                  <a:cubicBezTo>
                    <a:pt x="317" y="424"/>
                    <a:pt x="317" y="424"/>
                    <a:pt x="317" y="424"/>
                  </a:cubicBezTo>
                  <a:cubicBezTo>
                    <a:pt x="319" y="423"/>
                    <a:pt x="319" y="421"/>
                    <a:pt x="317" y="419"/>
                  </a:cubicBezTo>
                  <a:close/>
                  <a:moveTo>
                    <a:pt x="722" y="15"/>
                  </a:moveTo>
                  <a:cubicBezTo>
                    <a:pt x="721" y="13"/>
                    <a:pt x="719" y="13"/>
                    <a:pt x="718" y="15"/>
                  </a:cubicBezTo>
                  <a:cubicBezTo>
                    <a:pt x="641" y="92"/>
                    <a:pt x="641" y="92"/>
                    <a:pt x="641" y="92"/>
                  </a:cubicBezTo>
                  <a:cubicBezTo>
                    <a:pt x="639" y="93"/>
                    <a:pt x="639" y="95"/>
                    <a:pt x="641" y="96"/>
                  </a:cubicBezTo>
                  <a:cubicBezTo>
                    <a:pt x="641" y="97"/>
                    <a:pt x="642" y="97"/>
                    <a:pt x="643" y="97"/>
                  </a:cubicBezTo>
                  <a:cubicBezTo>
                    <a:pt x="644" y="97"/>
                    <a:pt x="644" y="97"/>
                    <a:pt x="645" y="96"/>
                  </a:cubicBezTo>
                  <a:cubicBezTo>
                    <a:pt x="722" y="19"/>
                    <a:pt x="722" y="19"/>
                    <a:pt x="722" y="19"/>
                  </a:cubicBezTo>
                  <a:cubicBezTo>
                    <a:pt x="723" y="18"/>
                    <a:pt x="723" y="16"/>
                    <a:pt x="722" y="15"/>
                  </a:cubicBezTo>
                  <a:close/>
                  <a:moveTo>
                    <a:pt x="524" y="216"/>
                  </a:moveTo>
                  <a:cubicBezTo>
                    <a:pt x="524" y="216"/>
                    <a:pt x="525" y="216"/>
                    <a:pt x="526" y="215"/>
                  </a:cubicBezTo>
                  <a:cubicBezTo>
                    <a:pt x="534" y="208"/>
                    <a:pt x="534" y="208"/>
                    <a:pt x="534" y="208"/>
                  </a:cubicBezTo>
                  <a:cubicBezTo>
                    <a:pt x="535" y="206"/>
                    <a:pt x="535" y="204"/>
                    <a:pt x="534" y="203"/>
                  </a:cubicBezTo>
                  <a:cubicBezTo>
                    <a:pt x="532" y="202"/>
                    <a:pt x="530" y="202"/>
                    <a:pt x="529" y="203"/>
                  </a:cubicBezTo>
                  <a:cubicBezTo>
                    <a:pt x="522" y="211"/>
                    <a:pt x="522" y="211"/>
                    <a:pt x="522" y="211"/>
                  </a:cubicBezTo>
                  <a:cubicBezTo>
                    <a:pt x="520" y="212"/>
                    <a:pt x="520" y="214"/>
                    <a:pt x="522" y="215"/>
                  </a:cubicBezTo>
                  <a:cubicBezTo>
                    <a:pt x="522" y="216"/>
                    <a:pt x="523" y="216"/>
                    <a:pt x="524" y="216"/>
                  </a:cubicBezTo>
                  <a:close/>
                  <a:moveTo>
                    <a:pt x="351" y="389"/>
                  </a:moveTo>
                  <a:cubicBezTo>
                    <a:pt x="352" y="389"/>
                    <a:pt x="353" y="388"/>
                    <a:pt x="353" y="388"/>
                  </a:cubicBezTo>
                  <a:cubicBezTo>
                    <a:pt x="359" y="382"/>
                    <a:pt x="359" y="382"/>
                    <a:pt x="359" y="382"/>
                  </a:cubicBezTo>
                  <a:cubicBezTo>
                    <a:pt x="360" y="381"/>
                    <a:pt x="360" y="379"/>
                    <a:pt x="359" y="377"/>
                  </a:cubicBezTo>
                  <a:cubicBezTo>
                    <a:pt x="358" y="376"/>
                    <a:pt x="356" y="376"/>
                    <a:pt x="355" y="377"/>
                  </a:cubicBezTo>
                  <a:cubicBezTo>
                    <a:pt x="349" y="383"/>
                    <a:pt x="349" y="383"/>
                    <a:pt x="349" y="383"/>
                  </a:cubicBezTo>
                  <a:cubicBezTo>
                    <a:pt x="348" y="385"/>
                    <a:pt x="348" y="387"/>
                    <a:pt x="349" y="388"/>
                  </a:cubicBezTo>
                  <a:cubicBezTo>
                    <a:pt x="350" y="388"/>
                    <a:pt x="350" y="389"/>
                    <a:pt x="351" y="389"/>
                  </a:cubicBezTo>
                  <a:close/>
                  <a:moveTo>
                    <a:pt x="741" y="10"/>
                  </a:moveTo>
                  <a:cubicBezTo>
                    <a:pt x="740" y="9"/>
                    <a:pt x="738" y="9"/>
                    <a:pt x="736" y="10"/>
                  </a:cubicBezTo>
                  <a:cubicBezTo>
                    <a:pt x="667" y="79"/>
                    <a:pt x="667" y="79"/>
                    <a:pt x="667" y="79"/>
                  </a:cubicBezTo>
                  <a:cubicBezTo>
                    <a:pt x="666" y="81"/>
                    <a:pt x="666" y="83"/>
                    <a:pt x="667" y="84"/>
                  </a:cubicBezTo>
                  <a:cubicBezTo>
                    <a:pt x="668" y="84"/>
                    <a:pt x="668" y="85"/>
                    <a:pt x="669" y="85"/>
                  </a:cubicBezTo>
                  <a:cubicBezTo>
                    <a:pt x="670" y="85"/>
                    <a:pt x="671" y="84"/>
                    <a:pt x="671" y="84"/>
                  </a:cubicBezTo>
                  <a:cubicBezTo>
                    <a:pt x="741" y="14"/>
                    <a:pt x="741" y="14"/>
                    <a:pt x="741" y="14"/>
                  </a:cubicBezTo>
                  <a:cubicBezTo>
                    <a:pt x="742" y="13"/>
                    <a:pt x="742" y="11"/>
                    <a:pt x="741" y="10"/>
                  </a:cubicBezTo>
                  <a:close/>
                  <a:moveTo>
                    <a:pt x="319" y="436"/>
                  </a:moveTo>
                  <a:cubicBezTo>
                    <a:pt x="320" y="435"/>
                    <a:pt x="320" y="433"/>
                    <a:pt x="319" y="432"/>
                  </a:cubicBezTo>
                  <a:cubicBezTo>
                    <a:pt x="318" y="431"/>
                    <a:pt x="316" y="431"/>
                    <a:pt x="314" y="432"/>
                  </a:cubicBezTo>
                  <a:cubicBezTo>
                    <a:pt x="299" y="447"/>
                    <a:pt x="299" y="447"/>
                    <a:pt x="299" y="447"/>
                  </a:cubicBezTo>
                  <a:cubicBezTo>
                    <a:pt x="298" y="448"/>
                    <a:pt x="298" y="450"/>
                    <a:pt x="299" y="452"/>
                  </a:cubicBezTo>
                  <a:cubicBezTo>
                    <a:pt x="300" y="452"/>
                    <a:pt x="301" y="452"/>
                    <a:pt x="301" y="452"/>
                  </a:cubicBezTo>
                  <a:cubicBezTo>
                    <a:pt x="302" y="452"/>
                    <a:pt x="303" y="452"/>
                    <a:pt x="304" y="452"/>
                  </a:cubicBezTo>
                  <a:lnTo>
                    <a:pt x="319" y="436"/>
                  </a:lnTo>
                  <a:close/>
                  <a:moveTo>
                    <a:pt x="369" y="382"/>
                  </a:moveTo>
                  <a:cubicBezTo>
                    <a:pt x="368" y="380"/>
                    <a:pt x="366" y="380"/>
                    <a:pt x="365" y="382"/>
                  </a:cubicBezTo>
                  <a:cubicBezTo>
                    <a:pt x="357" y="389"/>
                    <a:pt x="357" y="389"/>
                    <a:pt x="357" y="389"/>
                  </a:cubicBezTo>
                  <a:cubicBezTo>
                    <a:pt x="356" y="390"/>
                    <a:pt x="356" y="392"/>
                    <a:pt x="357" y="393"/>
                  </a:cubicBezTo>
                  <a:cubicBezTo>
                    <a:pt x="358" y="394"/>
                    <a:pt x="359" y="394"/>
                    <a:pt x="360" y="394"/>
                  </a:cubicBezTo>
                  <a:cubicBezTo>
                    <a:pt x="360" y="394"/>
                    <a:pt x="361" y="394"/>
                    <a:pt x="362" y="393"/>
                  </a:cubicBezTo>
                  <a:cubicBezTo>
                    <a:pt x="369" y="386"/>
                    <a:pt x="369" y="386"/>
                    <a:pt x="369" y="386"/>
                  </a:cubicBezTo>
                  <a:cubicBezTo>
                    <a:pt x="370" y="385"/>
                    <a:pt x="370" y="383"/>
                    <a:pt x="369" y="382"/>
                  </a:cubicBezTo>
                  <a:close/>
                  <a:moveTo>
                    <a:pt x="376" y="370"/>
                  </a:moveTo>
                  <a:cubicBezTo>
                    <a:pt x="375" y="371"/>
                    <a:pt x="375" y="371"/>
                    <a:pt x="375" y="371"/>
                  </a:cubicBezTo>
                  <a:cubicBezTo>
                    <a:pt x="374" y="373"/>
                    <a:pt x="374" y="375"/>
                    <a:pt x="375" y="376"/>
                  </a:cubicBezTo>
                  <a:cubicBezTo>
                    <a:pt x="375" y="376"/>
                    <a:pt x="376" y="377"/>
                    <a:pt x="377" y="377"/>
                  </a:cubicBezTo>
                  <a:cubicBezTo>
                    <a:pt x="378" y="377"/>
                    <a:pt x="379" y="376"/>
                    <a:pt x="379" y="376"/>
                  </a:cubicBezTo>
                  <a:cubicBezTo>
                    <a:pt x="380" y="375"/>
                    <a:pt x="380" y="375"/>
                    <a:pt x="380" y="375"/>
                  </a:cubicBezTo>
                  <a:cubicBezTo>
                    <a:pt x="381" y="374"/>
                    <a:pt x="381" y="372"/>
                    <a:pt x="380" y="370"/>
                  </a:cubicBezTo>
                  <a:cubicBezTo>
                    <a:pt x="379" y="369"/>
                    <a:pt x="377" y="369"/>
                    <a:pt x="376" y="370"/>
                  </a:cubicBezTo>
                  <a:close/>
                  <a:moveTo>
                    <a:pt x="698" y="67"/>
                  </a:moveTo>
                  <a:cubicBezTo>
                    <a:pt x="697" y="65"/>
                    <a:pt x="695" y="65"/>
                    <a:pt x="694" y="67"/>
                  </a:cubicBezTo>
                  <a:cubicBezTo>
                    <a:pt x="685" y="76"/>
                    <a:pt x="685" y="76"/>
                    <a:pt x="685" y="76"/>
                  </a:cubicBezTo>
                  <a:cubicBezTo>
                    <a:pt x="683" y="77"/>
                    <a:pt x="683" y="79"/>
                    <a:pt x="685" y="80"/>
                  </a:cubicBezTo>
                  <a:cubicBezTo>
                    <a:pt x="685" y="81"/>
                    <a:pt x="686" y="81"/>
                    <a:pt x="687" y="81"/>
                  </a:cubicBezTo>
                  <a:cubicBezTo>
                    <a:pt x="688" y="81"/>
                    <a:pt x="688" y="81"/>
                    <a:pt x="689" y="80"/>
                  </a:cubicBezTo>
                  <a:cubicBezTo>
                    <a:pt x="698" y="71"/>
                    <a:pt x="698" y="71"/>
                    <a:pt x="698" y="71"/>
                  </a:cubicBezTo>
                  <a:cubicBezTo>
                    <a:pt x="699" y="70"/>
                    <a:pt x="699" y="68"/>
                    <a:pt x="698" y="67"/>
                  </a:cubicBezTo>
                  <a:close/>
                  <a:moveTo>
                    <a:pt x="735" y="30"/>
                  </a:moveTo>
                  <a:cubicBezTo>
                    <a:pt x="734" y="28"/>
                    <a:pt x="732" y="28"/>
                    <a:pt x="731" y="30"/>
                  </a:cubicBezTo>
                  <a:cubicBezTo>
                    <a:pt x="720" y="40"/>
                    <a:pt x="720" y="40"/>
                    <a:pt x="720" y="40"/>
                  </a:cubicBezTo>
                  <a:cubicBezTo>
                    <a:pt x="720" y="40"/>
                    <a:pt x="720" y="40"/>
                    <a:pt x="720" y="40"/>
                  </a:cubicBezTo>
                  <a:cubicBezTo>
                    <a:pt x="699" y="62"/>
                    <a:pt x="699" y="62"/>
                    <a:pt x="699" y="62"/>
                  </a:cubicBezTo>
                  <a:cubicBezTo>
                    <a:pt x="697" y="63"/>
                    <a:pt x="697" y="65"/>
                    <a:pt x="699" y="66"/>
                  </a:cubicBezTo>
                  <a:cubicBezTo>
                    <a:pt x="699" y="67"/>
                    <a:pt x="700" y="67"/>
                    <a:pt x="701" y="67"/>
                  </a:cubicBezTo>
                  <a:cubicBezTo>
                    <a:pt x="702" y="67"/>
                    <a:pt x="702" y="67"/>
                    <a:pt x="703" y="66"/>
                  </a:cubicBezTo>
                  <a:cubicBezTo>
                    <a:pt x="712" y="57"/>
                    <a:pt x="712" y="57"/>
                    <a:pt x="712" y="57"/>
                  </a:cubicBezTo>
                  <a:cubicBezTo>
                    <a:pt x="712" y="57"/>
                    <a:pt x="712" y="57"/>
                    <a:pt x="712" y="57"/>
                  </a:cubicBezTo>
                  <a:cubicBezTo>
                    <a:pt x="714" y="55"/>
                    <a:pt x="714" y="55"/>
                    <a:pt x="714" y="55"/>
                  </a:cubicBezTo>
                  <a:cubicBezTo>
                    <a:pt x="717" y="52"/>
                    <a:pt x="717" y="52"/>
                    <a:pt x="717" y="52"/>
                  </a:cubicBezTo>
                  <a:cubicBezTo>
                    <a:pt x="717" y="52"/>
                    <a:pt x="717" y="52"/>
                    <a:pt x="717" y="52"/>
                  </a:cubicBezTo>
                  <a:cubicBezTo>
                    <a:pt x="735" y="34"/>
                    <a:pt x="735" y="34"/>
                    <a:pt x="735" y="34"/>
                  </a:cubicBezTo>
                  <a:cubicBezTo>
                    <a:pt x="736" y="33"/>
                    <a:pt x="736" y="31"/>
                    <a:pt x="735" y="30"/>
                  </a:cubicBezTo>
                  <a:close/>
                  <a:moveTo>
                    <a:pt x="751" y="17"/>
                  </a:moveTo>
                  <a:cubicBezTo>
                    <a:pt x="751" y="17"/>
                    <a:pt x="752" y="17"/>
                    <a:pt x="753" y="16"/>
                  </a:cubicBezTo>
                  <a:cubicBezTo>
                    <a:pt x="755" y="14"/>
                    <a:pt x="755" y="14"/>
                    <a:pt x="755" y="14"/>
                  </a:cubicBezTo>
                  <a:cubicBezTo>
                    <a:pt x="757" y="12"/>
                    <a:pt x="757" y="10"/>
                    <a:pt x="755" y="9"/>
                  </a:cubicBezTo>
                  <a:cubicBezTo>
                    <a:pt x="754" y="8"/>
                    <a:pt x="752" y="8"/>
                    <a:pt x="751" y="9"/>
                  </a:cubicBezTo>
                  <a:cubicBezTo>
                    <a:pt x="748" y="12"/>
                    <a:pt x="748" y="12"/>
                    <a:pt x="748" y="12"/>
                  </a:cubicBezTo>
                  <a:cubicBezTo>
                    <a:pt x="747" y="13"/>
                    <a:pt x="747" y="15"/>
                    <a:pt x="748" y="16"/>
                  </a:cubicBezTo>
                  <a:cubicBezTo>
                    <a:pt x="749" y="17"/>
                    <a:pt x="750" y="17"/>
                    <a:pt x="751" y="17"/>
                  </a:cubicBezTo>
                  <a:close/>
                  <a:moveTo>
                    <a:pt x="317" y="448"/>
                  </a:moveTo>
                  <a:cubicBezTo>
                    <a:pt x="316" y="447"/>
                    <a:pt x="314" y="447"/>
                    <a:pt x="312" y="448"/>
                  </a:cubicBezTo>
                  <a:cubicBezTo>
                    <a:pt x="305" y="455"/>
                    <a:pt x="305" y="455"/>
                    <a:pt x="305" y="455"/>
                  </a:cubicBezTo>
                  <a:cubicBezTo>
                    <a:pt x="305" y="455"/>
                    <a:pt x="305" y="455"/>
                    <a:pt x="305" y="455"/>
                  </a:cubicBezTo>
                  <a:cubicBezTo>
                    <a:pt x="305" y="455"/>
                    <a:pt x="305" y="456"/>
                    <a:pt x="305" y="456"/>
                  </a:cubicBezTo>
                  <a:cubicBezTo>
                    <a:pt x="303" y="458"/>
                    <a:pt x="303" y="458"/>
                    <a:pt x="303" y="458"/>
                  </a:cubicBezTo>
                  <a:cubicBezTo>
                    <a:pt x="302" y="459"/>
                    <a:pt x="302" y="461"/>
                    <a:pt x="303" y="462"/>
                  </a:cubicBezTo>
                  <a:cubicBezTo>
                    <a:pt x="303" y="463"/>
                    <a:pt x="304" y="463"/>
                    <a:pt x="305" y="463"/>
                  </a:cubicBezTo>
                  <a:cubicBezTo>
                    <a:pt x="306" y="463"/>
                    <a:pt x="306" y="463"/>
                    <a:pt x="307" y="462"/>
                  </a:cubicBezTo>
                  <a:cubicBezTo>
                    <a:pt x="309" y="460"/>
                    <a:pt x="309" y="460"/>
                    <a:pt x="309" y="460"/>
                  </a:cubicBezTo>
                  <a:cubicBezTo>
                    <a:pt x="309" y="460"/>
                    <a:pt x="309" y="460"/>
                    <a:pt x="309" y="460"/>
                  </a:cubicBezTo>
                  <a:cubicBezTo>
                    <a:pt x="309" y="460"/>
                    <a:pt x="310" y="459"/>
                    <a:pt x="310" y="459"/>
                  </a:cubicBezTo>
                  <a:cubicBezTo>
                    <a:pt x="317" y="452"/>
                    <a:pt x="317" y="452"/>
                    <a:pt x="317" y="452"/>
                  </a:cubicBezTo>
                  <a:cubicBezTo>
                    <a:pt x="318" y="451"/>
                    <a:pt x="318" y="449"/>
                    <a:pt x="317" y="448"/>
                  </a:cubicBezTo>
                  <a:close/>
                  <a:moveTo>
                    <a:pt x="359" y="401"/>
                  </a:moveTo>
                  <a:cubicBezTo>
                    <a:pt x="357" y="403"/>
                    <a:pt x="357" y="403"/>
                    <a:pt x="357" y="403"/>
                  </a:cubicBezTo>
                  <a:cubicBezTo>
                    <a:pt x="356" y="404"/>
                    <a:pt x="356" y="406"/>
                    <a:pt x="357" y="407"/>
                  </a:cubicBezTo>
                  <a:cubicBezTo>
                    <a:pt x="358" y="408"/>
                    <a:pt x="359" y="408"/>
                    <a:pt x="360" y="408"/>
                  </a:cubicBezTo>
                  <a:cubicBezTo>
                    <a:pt x="360" y="408"/>
                    <a:pt x="361" y="408"/>
                    <a:pt x="362" y="407"/>
                  </a:cubicBezTo>
                  <a:cubicBezTo>
                    <a:pt x="364" y="405"/>
                    <a:pt x="364" y="405"/>
                    <a:pt x="364" y="405"/>
                  </a:cubicBezTo>
                  <a:cubicBezTo>
                    <a:pt x="365" y="404"/>
                    <a:pt x="365" y="402"/>
                    <a:pt x="364" y="401"/>
                  </a:cubicBezTo>
                  <a:cubicBezTo>
                    <a:pt x="362" y="400"/>
                    <a:pt x="360" y="400"/>
                    <a:pt x="359" y="401"/>
                  </a:cubicBezTo>
                  <a:close/>
                  <a:moveTo>
                    <a:pt x="322" y="457"/>
                  </a:moveTo>
                  <a:cubicBezTo>
                    <a:pt x="321" y="456"/>
                    <a:pt x="319" y="456"/>
                    <a:pt x="317" y="457"/>
                  </a:cubicBezTo>
                  <a:cubicBezTo>
                    <a:pt x="311" y="463"/>
                    <a:pt x="311" y="463"/>
                    <a:pt x="311" y="463"/>
                  </a:cubicBezTo>
                  <a:cubicBezTo>
                    <a:pt x="310" y="465"/>
                    <a:pt x="310" y="467"/>
                    <a:pt x="311" y="468"/>
                  </a:cubicBezTo>
                  <a:cubicBezTo>
                    <a:pt x="312" y="468"/>
                    <a:pt x="312" y="469"/>
                    <a:pt x="313" y="469"/>
                  </a:cubicBezTo>
                  <a:cubicBezTo>
                    <a:pt x="314" y="469"/>
                    <a:pt x="315" y="468"/>
                    <a:pt x="315" y="468"/>
                  </a:cubicBezTo>
                  <a:cubicBezTo>
                    <a:pt x="322" y="461"/>
                    <a:pt x="322" y="461"/>
                    <a:pt x="322" y="461"/>
                  </a:cubicBezTo>
                  <a:cubicBezTo>
                    <a:pt x="323" y="460"/>
                    <a:pt x="323" y="458"/>
                    <a:pt x="322" y="457"/>
                  </a:cubicBezTo>
                  <a:close/>
                  <a:moveTo>
                    <a:pt x="385" y="389"/>
                  </a:moveTo>
                  <a:cubicBezTo>
                    <a:pt x="381" y="394"/>
                    <a:pt x="381" y="394"/>
                    <a:pt x="381" y="394"/>
                  </a:cubicBezTo>
                  <a:cubicBezTo>
                    <a:pt x="379" y="395"/>
                    <a:pt x="379" y="397"/>
                    <a:pt x="380" y="398"/>
                  </a:cubicBezTo>
                  <a:cubicBezTo>
                    <a:pt x="379" y="397"/>
                    <a:pt x="377" y="397"/>
                    <a:pt x="376" y="398"/>
                  </a:cubicBezTo>
                  <a:cubicBezTo>
                    <a:pt x="373" y="401"/>
                    <a:pt x="373" y="401"/>
                    <a:pt x="373" y="401"/>
                  </a:cubicBezTo>
                  <a:cubicBezTo>
                    <a:pt x="372" y="402"/>
                    <a:pt x="372" y="404"/>
                    <a:pt x="373" y="405"/>
                  </a:cubicBezTo>
                  <a:cubicBezTo>
                    <a:pt x="374" y="406"/>
                    <a:pt x="375" y="406"/>
                    <a:pt x="376" y="406"/>
                  </a:cubicBezTo>
                  <a:cubicBezTo>
                    <a:pt x="376" y="406"/>
                    <a:pt x="377" y="406"/>
                    <a:pt x="378" y="405"/>
                  </a:cubicBezTo>
                  <a:cubicBezTo>
                    <a:pt x="381" y="402"/>
                    <a:pt x="381" y="402"/>
                    <a:pt x="381" y="402"/>
                  </a:cubicBezTo>
                  <a:cubicBezTo>
                    <a:pt x="382" y="401"/>
                    <a:pt x="382" y="400"/>
                    <a:pt x="381" y="398"/>
                  </a:cubicBezTo>
                  <a:cubicBezTo>
                    <a:pt x="381" y="399"/>
                    <a:pt x="382" y="399"/>
                    <a:pt x="383" y="399"/>
                  </a:cubicBezTo>
                  <a:cubicBezTo>
                    <a:pt x="384" y="399"/>
                    <a:pt x="384" y="399"/>
                    <a:pt x="385" y="398"/>
                  </a:cubicBezTo>
                  <a:cubicBezTo>
                    <a:pt x="390" y="394"/>
                    <a:pt x="390" y="394"/>
                    <a:pt x="390" y="394"/>
                  </a:cubicBezTo>
                  <a:cubicBezTo>
                    <a:pt x="391" y="392"/>
                    <a:pt x="391" y="390"/>
                    <a:pt x="390" y="389"/>
                  </a:cubicBezTo>
                  <a:cubicBezTo>
                    <a:pt x="388" y="388"/>
                    <a:pt x="386" y="388"/>
                    <a:pt x="385" y="389"/>
                  </a:cubicBezTo>
                  <a:close/>
                  <a:moveTo>
                    <a:pt x="401" y="396"/>
                  </a:moveTo>
                  <a:cubicBezTo>
                    <a:pt x="402" y="395"/>
                    <a:pt x="402" y="393"/>
                    <a:pt x="401" y="392"/>
                  </a:cubicBezTo>
                  <a:cubicBezTo>
                    <a:pt x="400" y="391"/>
                    <a:pt x="398" y="391"/>
                    <a:pt x="397" y="392"/>
                  </a:cubicBezTo>
                  <a:cubicBezTo>
                    <a:pt x="385" y="403"/>
                    <a:pt x="385" y="403"/>
                    <a:pt x="385" y="403"/>
                  </a:cubicBezTo>
                  <a:cubicBezTo>
                    <a:pt x="384" y="404"/>
                    <a:pt x="384" y="406"/>
                    <a:pt x="385" y="407"/>
                  </a:cubicBezTo>
                  <a:cubicBezTo>
                    <a:pt x="386" y="408"/>
                    <a:pt x="387" y="408"/>
                    <a:pt x="387" y="408"/>
                  </a:cubicBezTo>
                  <a:cubicBezTo>
                    <a:pt x="388" y="408"/>
                    <a:pt x="389" y="408"/>
                    <a:pt x="390" y="407"/>
                  </a:cubicBezTo>
                  <a:lnTo>
                    <a:pt x="401" y="396"/>
                  </a:lnTo>
                  <a:close/>
                  <a:moveTo>
                    <a:pt x="702" y="95"/>
                  </a:moveTo>
                  <a:cubicBezTo>
                    <a:pt x="704" y="93"/>
                    <a:pt x="704" y="91"/>
                    <a:pt x="702" y="90"/>
                  </a:cubicBezTo>
                  <a:cubicBezTo>
                    <a:pt x="701" y="89"/>
                    <a:pt x="699" y="89"/>
                    <a:pt x="698" y="90"/>
                  </a:cubicBezTo>
                  <a:cubicBezTo>
                    <a:pt x="693" y="95"/>
                    <a:pt x="693" y="95"/>
                    <a:pt x="693" y="95"/>
                  </a:cubicBezTo>
                  <a:cubicBezTo>
                    <a:pt x="692" y="96"/>
                    <a:pt x="692" y="98"/>
                    <a:pt x="693" y="99"/>
                  </a:cubicBezTo>
                  <a:cubicBezTo>
                    <a:pt x="694" y="100"/>
                    <a:pt x="695" y="100"/>
                    <a:pt x="696" y="100"/>
                  </a:cubicBezTo>
                  <a:cubicBezTo>
                    <a:pt x="696" y="100"/>
                    <a:pt x="697" y="100"/>
                    <a:pt x="698" y="99"/>
                  </a:cubicBezTo>
                  <a:lnTo>
                    <a:pt x="702" y="95"/>
                  </a:lnTo>
                  <a:close/>
                  <a:moveTo>
                    <a:pt x="326" y="471"/>
                  </a:moveTo>
                  <a:cubicBezTo>
                    <a:pt x="332" y="465"/>
                    <a:pt x="332" y="465"/>
                    <a:pt x="332" y="465"/>
                  </a:cubicBezTo>
                  <a:cubicBezTo>
                    <a:pt x="333" y="464"/>
                    <a:pt x="333" y="462"/>
                    <a:pt x="332" y="461"/>
                  </a:cubicBezTo>
                  <a:cubicBezTo>
                    <a:pt x="331" y="460"/>
                    <a:pt x="329" y="460"/>
                    <a:pt x="327" y="461"/>
                  </a:cubicBezTo>
                  <a:cubicBezTo>
                    <a:pt x="321" y="467"/>
                    <a:pt x="321" y="467"/>
                    <a:pt x="321" y="467"/>
                  </a:cubicBezTo>
                  <a:cubicBezTo>
                    <a:pt x="320" y="468"/>
                    <a:pt x="320" y="470"/>
                    <a:pt x="321" y="471"/>
                  </a:cubicBezTo>
                  <a:cubicBezTo>
                    <a:pt x="322" y="472"/>
                    <a:pt x="323" y="472"/>
                    <a:pt x="323" y="472"/>
                  </a:cubicBezTo>
                  <a:cubicBezTo>
                    <a:pt x="324" y="472"/>
                    <a:pt x="325" y="472"/>
                    <a:pt x="326" y="471"/>
                  </a:cubicBezTo>
                  <a:close/>
                  <a:moveTo>
                    <a:pt x="341" y="468"/>
                  </a:moveTo>
                  <a:cubicBezTo>
                    <a:pt x="342" y="468"/>
                    <a:pt x="343" y="468"/>
                    <a:pt x="344" y="467"/>
                  </a:cubicBezTo>
                  <a:cubicBezTo>
                    <a:pt x="348" y="464"/>
                    <a:pt x="348" y="464"/>
                    <a:pt x="348" y="464"/>
                  </a:cubicBezTo>
                  <a:cubicBezTo>
                    <a:pt x="349" y="462"/>
                    <a:pt x="349" y="460"/>
                    <a:pt x="348" y="459"/>
                  </a:cubicBezTo>
                  <a:cubicBezTo>
                    <a:pt x="346" y="458"/>
                    <a:pt x="344" y="458"/>
                    <a:pt x="343" y="459"/>
                  </a:cubicBezTo>
                  <a:cubicBezTo>
                    <a:pt x="339" y="463"/>
                    <a:pt x="339" y="463"/>
                    <a:pt x="339" y="463"/>
                  </a:cubicBezTo>
                  <a:cubicBezTo>
                    <a:pt x="338" y="464"/>
                    <a:pt x="338" y="466"/>
                    <a:pt x="339" y="467"/>
                  </a:cubicBezTo>
                  <a:cubicBezTo>
                    <a:pt x="340" y="468"/>
                    <a:pt x="341" y="468"/>
                    <a:pt x="341" y="468"/>
                  </a:cubicBezTo>
                  <a:close/>
                  <a:moveTo>
                    <a:pt x="698" y="108"/>
                  </a:moveTo>
                  <a:cubicBezTo>
                    <a:pt x="699" y="109"/>
                    <a:pt x="700" y="109"/>
                    <a:pt x="701" y="109"/>
                  </a:cubicBezTo>
                  <a:cubicBezTo>
                    <a:pt x="701" y="109"/>
                    <a:pt x="702" y="109"/>
                    <a:pt x="703" y="108"/>
                  </a:cubicBezTo>
                  <a:cubicBezTo>
                    <a:pt x="716" y="96"/>
                    <a:pt x="716" y="96"/>
                    <a:pt x="716" y="96"/>
                  </a:cubicBezTo>
                  <a:cubicBezTo>
                    <a:pt x="717" y="94"/>
                    <a:pt x="717" y="92"/>
                    <a:pt x="716" y="91"/>
                  </a:cubicBezTo>
                  <a:cubicBezTo>
                    <a:pt x="714" y="90"/>
                    <a:pt x="712" y="90"/>
                    <a:pt x="711" y="91"/>
                  </a:cubicBezTo>
                  <a:cubicBezTo>
                    <a:pt x="698" y="104"/>
                    <a:pt x="698" y="104"/>
                    <a:pt x="698" y="104"/>
                  </a:cubicBezTo>
                  <a:cubicBezTo>
                    <a:pt x="697" y="105"/>
                    <a:pt x="697" y="107"/>
                    <a:pt x="698" y="108"/>
                  </a:cubicBezTo>
                  <a:close/>
                  <a:moveTo>
                    <a:pt x="410" y="401"/>
                  </a:moveTo>
                  <a:cubicBezTo>
                    <a:pt x="411" y="400"/>
                    <a:pt x="411" y="398"/>
                    <a:pt x="410" y="397"/>
                  </a:cubicBezTo>
                  <a:cubicBezTo>
                    <a:pt x="409" y="396"/>
                    <a:pt x="407" y="396"/>
                    <a:pt x="406" y="397"/>
                  </a:cubicBezTo>
                  <a:cubicBezTo>
                    <a:pt x="402" y="401"/>
                    <a:pt x="402" y="401"/>
                    <a:pt x="402" y="401"/>
                  </a:cubicBezTo>
                  <a:cubicBezTo>
                    <a:pt x="400" y="402"/>
                    <a:pt x="400" y="404"/>
                    <a:pt x="402" y="405"/>
                  </a:cubicBezTo>
                  <a:cubicBezTo>
                    <a:pt x="402" y="406"/>
                    <a:pt x="403" y="406"/>
                    <a:pt x="404" y="406"/>
                  </a:cubicBezTo>
                  <a:cubicBezTo>
                    <a:pt x="405" y="406"/>
                    <a:pt x="405" y="406"/>
                    <a:pt x="406" y="405"/>
                  </a:cubicBezTo>
                  <a:lnTo>
                    <a:pt x="410" y="401"/>
                  </a:lnTo>
                  <a:close/>
                  <a:moveTo>
                    <a:pt x="332" y="471"/>
                  </a:moveTo>
                  <a:cubicBezTo>
                    <a:pt x="329" y="474"/>
                    <a:pt x="329" y="474"/>
                    <a:pt x="329" y="474"/>
                  </a:cubicBezTo>
                  <a:cubicBezTo>
                    <a:pt x="327" y="475"/>
                    <a:pt x="327" y="477"/>
                    <a:pt x="329" y="478"/>
                  </a:cubicBezTo>
                  <a:cubicBezTo>
                    <a:pt x="329" y="479"/>
                    <a:pt x="330" y="479"/>
                    <a:pt x="331" y="479"/>
                  </a:cubicBezTo>
                  <a:cubicBezTo>
                    <a:pt x="332" y="479"/>
                    <a:pt x="332" y="479"/>
                    <a:pt x="333" y="478"/>
                  </a:cubicBezTo>
                  <a:cubicBezTo>
                    <a:pt x="336" y="475"/>
                    <a:pt x="336" y="475"/>
                    <a:pt x="336" y="475"/>
                  </a:cubicBezTo>
                  <a:cubicBezTo>
                    <a:pt x="337" y="474"/>
                    <a:pt x="337" y="472"/>
                    <a:pt x="336" y="471"/>
                  </a:cubicBezTo>
                  <a:cubicBezTo>
                    <a:pt x="335" y="469"/>
                    <a:pt x="333" y="469"/>
                    <a:pt x="332" y="471"/>
                  </a:cubicBezTo>
                  <a:close/>
                  <a:moveTo>
                    <a:pt x="346" y="478"/>
                  </a:moveTo>
                  <a:cubicBezTo>
                    <a:pt x="347" y="478"/>
                    <a:pt x="348" y="477"/>
                    <a:pt x="348" y="477"/>
                  </a:cubicBezTo>
                  <a:cubicBezTo>
                    <a:pt x="359" y="466"/>
                    <a:pt x="359" y="466"/>
                    <a:pt x="359" y="466"/>
                  </a:cubicBezTo>
                  <a:cubicBezTo>
                    <a:pt x="361" y="464"/>
                    <a:pt x="361" y="464"/>
                    <a:pt x="361" y="464"/>
                  </a:cubicBezTo>
                  <a:cubicBezTo>
                    <a:pt x="363" y="462"/>
                    <a:pt x="363" y="462"/>
                    <a:pt x="363" y="462"/>
                  </a:cubicBezTo>
                  <a:cubicBezTo>
                    <a:pt x="363" y="462"/>
                    <a:pt x="363" y="462"/>
                    <a:pt x="363" y="462"/>
                  </a:cubicBezTo>
                  <a:cubicBezTo>
                    <a:pt x="367" y="458"/>
                    <a:pt x="367" y="458"/>
                    <a:pt x="367" y="458"/>
                  </a:cubicBezTo>
                  <a:cubicBezTo>
                    <a:pt x="374" y="451"/>
                    <a:pt x="374" y="451"/>
                    <a:pt x="374" y="451"/>
                  </a:cubicBezTo>
                  <a:cubicBezTo>
                    <a:pt x="375" y="451"/>
                    <a:pt x="375" y="450"/>
                    <a:pt x="375" y="449"/>
                  </a:cubicBezTo>
                  <a:cubicBezTo>
                    <a:pt x="375" y="448"/>
                    <a:pt x="375" y="447"/>
                    <a:pt x="374" y="447"/>
                  </a:cubicBezTo>
                  <a:cubicBezTo>
                    <a:pt x="373" y="445"/>
                    <a:pt x="371" y="445"/>
                    <a:pt x="370" y="447"/>
                  </a:cubicBezTo>
                  <a:cubicBezTo>
                    <a:pt x="352" y="464"/>
                    <a:pt x="352" y="464"/>
                    <a:pt x="352" y="464"/>
                  </a:cubicBezTo>
                  <a:cubicBezTo>
                    <a:pt x="352" y="464"/>
                    <a:pt x="352" y="464"/>
                    <a:pt x="352" y="464"/>
                  </a:cubicBezTo>
                  <a:cubicBezTo>
                    <a:pt x="351" y="465"/>
                    <a:pt x="351" y="465"/>
                    <a:pt x="351" y="465"/>
                  </a:cubicBezTo>
                  <a:cubicBezTo>
                    <a:pt x="351" y="465"/>
                    <a:pt x="351" y="465"/>
                    <a:pt x="351" y="465"/>
                  </a:cubicBezTo>
                  <a:cubicBezTo>
                    <a:pt x="344" y="472"/>
                    <a:pt x="344" y="472"/>
                    <a:pt x="344" y="472"/>
                  </a:cubicBezTo>
                  <a:cubicBezTo>
                    <a:pt x="343" y="474"/>
                    <a:pt x="343" y="475"/>
                    <a:pt x="344" y="477"/>
                  </a:cubicBezTo>
                  <a:cubicBezTo>
                    <a:pt x="345" y="477"/>
                    <a:pt x="345" y="478"/>
                    <a:pt x="346" y="478"/>
                  </a:cubicBezTo>
                  <a:close/>
                  <a:moveTo>
                    <a:pt x="731" y="94"/>
                  </a:moveTo>
                  <a:cubicBezTo>
                    <a:pt x="731" y="94"/>
                    <a:pt x="731" y="94"/>
                    <a:pt x="732" y="93"/>
                  </a:cubicBezTo>
                  <a:cubicBezTo>
                    <a:pt x="733" y="92"/>
                    <a:pt x="733" y="92"/>
                    <a:pt x="733" y="92"/>
                  </a:cubicBezTo>
                  <a:cubicBezTo>
                    <a:pt x="734" y="91"/>
                    <a:pt x="734" y="89"/>
                    <a:pt x="733" y="88"/>
                  </a:cubicBezTo>
                  <a:cubicBezTo>
                    <a:pt x="732" y="87"/>
                    <a:pt x="730" y="87"/>
                    <a:pt x="728" y="88"/>
                  </a:cubicBezTo>
                  <a:cubicBezTo>
                    <a:pt x="727" y="89"/>
                    <a:pt x="727" y="89"/>
                    <a:pt x="727" y="89"/>
                  </a:cubicBezTo>
                  <a:cubicBezTo>
                    <a:pt x="727" y="89"/>
                    <a:pt x="727" y="89"/>
                    <a:pt x="727" y="90"/>
                  </a:cubicBezTo>
                  <a:cubicBezTo>
                    <a:pt x="727" y="90"/>
                    <a:pt x="727" y="90"/>
                    <a:pt x="726" y="90"/>
                  </a:cubicBezTo>
                  <a:cubicBezTo>
                    <a:pt x="711" y="106"/>
                    <a:pt x="711" y="106"/>
                    <a:pt x="711" y="106"/>
                  </a:cubicBezTo>
                  <a:cubicBezTo>
                    <a:pt x="710" y="107"/>
                    <a:pt x="710" y="109"/>
                    <a:pt x="711" y="110"/>
                  </a:cubicBezTo>
                  <a:cubicBezTo>
                    <a:pt x="711" y="110"/>
                    <a:pt x="712" y="111"/>
                    <a:pt x="713" y="111"/>
                  </a:cubicBezTo>
                  <a:cubicBezTo>
                    <a:pt x="714" y="111"/>
                    <a:pt x="715" y="110"/>
                    <a:pt x="715" y="110"/>
                  </a:cubicBezTo>
                  <a:cubicBezTo>
                    <a:pt x="731" y="94"/>
                    <a:pt x="731" y="94"/>
                    <a:pt x="731" y="94"/>
                  </a:cubicBezTo>
                  <a:cubicBezTo>
                    <a:pt x="731" y="94"/>
                    <a:pt x="731" y="94"/>
                    <a:pt x="731" y="94"/>
                  </a:cubicBezTo>
                  <a:close/>
                  <a:moveTo>
                    <a:pt x="418" y="407"/>
                  </a:moveTo>
                  <a:cubicBezTo>
                    <a:pt x="422" y="403"/>
                    <a:pt x="422" y="403"/>
                    <a:pt x="422" y="403"/>
                  </a:cubicBezTo>
                  <a:cubicBezTo>
                    <a:pt x="423" y="402"/>
                    <a:pt x="423" y="400"/>
                    <a:pt x="422" y="399"/>
                  </a:cubicBezTo>
                  <a:cubicBezTo>
                    <a:pt x="421" y="397"/>
                    <a:pt x="419" y="397"/>
                    <a:pt x="418" y="399"/>
                  </a:cubicBezTo>
                  <a:cubicBezTo>
                    <a:pt x="414" y="402"/>
                    <a:pt x="414" y="402"/>
                    <a:pt x="414" y="402"/>
                  </a:cubicBezTo>
                  <a:cubicBezTo>
                    <a:pt x="413" y="403"/>
                    <a:pt x="413" y="405"/>
                    <a:pt x="414" y="407"/>
                  </a:cubicBezTo>
                  <a:cubicBezTo>
                    <a:pt x="415" y="407"/>
                    <a:pt x="415" y="407"/>
                    <a:pt x="416" y="407"/>
                  </a:cubicBezTo>
                  <a:cubicBezTo>
                    <a:pt x="417" y="407"/>
                    <a:pt x="418" y="407"/>
                    <a:pt x="418" y="407"/>
                  </a:cubicBezTo>
                  <a:close/>
                  <a:moveTo>
                    <a:pt x="383" y="448"/>
                  </a:moveTo>
                  <a:cubicBezTo>
                    <a:pt x="347" y="483"/>
                    <a:pt x="347" y="483"/>
                    <a:pt x="347" y="483"/>
                  </a:cubicBezTo>
                  <a:cubicBezTo>
                    <a:pt x="346" y="484"/>
                    <a:pt x="346" y="486"/>
                    <a:pt x="347" y="488"/>
                  </a:cubicBezTo>
                  <a:cubicBezTo>
                    <a:pt x="348" y="488"/>
                    <a:pt x="348" y="488"/>
                    <a:pt x="349" y="488"/>
                  </a:cubicBezTo>
                  <a:cubicBezTo>
                    <a:pt x="350" y="488"/>
                    <a:pt x="351" y="488"/>
                    <a:pt x="351" y="488"/>
                  </a:cubicBezTo>
                  <a:cubicBezTo>
                    <a:pt x="387" y="452"/>
                    <a:pt x="387" y="452"/>
                    <a:pt x="387" y="452"/>
                  </a:cubicBezTo>
                  <a:cubicBezTo>
                    <a:pt x="388" y="451"/>
                    <a:pt x="388" y="449"/>
                    <a:pt x="387" y="448"/>
                  </a:cubicBezTo>
                  <a:cubicBezTo>
                    <a:pt x="386" y="447"/>
                    <a:pt x="384" y="447"/>
                    <a:pt x="383" y="448"/>
                  </a:cubicBezTo>
                  <a:close/>
                  <a:moveTo>
                    <a:pt x="737" y="93"/>
                  </a:moveTo>
                  <a:cubicBezTo>
                    <a:pt x="726" y="104"/>
                    <a:pt x="726" y="104"/>
                    <a:pt x="726" y="104"/>
                  </a:cubicBezTo>
                  <a:cubicBezTo>
                    <a:pt x="725" y="105"/>
                    <a:pt x="725" y="107"/>
                    <a:pt x="726" y="109"/>
                  </a:cubicBezTo>
                  <a:cubicBezTo>
                    <a:pt x="727" y="109"/>
                    <a:pt x="727" y="110"/>
                    <a:pt x="728" y="110"/>
                  </a:cubicBezTo>
                  <a:cubicBezTo>
                    <a:pt x="729" y="110"/>
                    <a:pt x="730" y="109"/>
                    <a:pt x="730" y="109"/>
                  </a:cubicBezTo>
                  <a:cubicBezTo>
                    <a:pt x="741" y="98"/>
                    <a:pt x="741" y="98"/>
                    <a:pt x="741" y="98"/>
                  </a:cubicBezTo>
                  <a:cubicBezTo>
                    <a:pt x="743" y="96"/>
                    <a:pt x="743" y="94"/>
                    <a:pt x="741" y="93"/>
                  </a:cubicBezTo>
                  <a:cubicBezTo>
                    <a:pt x="740" y="92"/>
                    <a:pt x="738" y="92"/>
                    <a:pt x="737" y="93"/>
                  </a:cubicBezTo>
                  <a:close/>
                  <a:moveTo>
                    <a:pt x="347" y="505"/>
                  </a:moveTo>
                  <a:cubicBezTo>
                    <a:pt x="347" y="505"/>
                    <a:pt x="348" y="505"/>
                    <a:pt x="349" y="504"/>
                  </a:cubicBezTo>
                  <a:cubicBezTo>
                    <a:pt x="403" y="450"/>
                    <a:pt x="403" y="450"/>
                    <a:pt x="403" y="450"/>
                  </a:cubicBezTo>
                  <a:cubicBezTo>
                    <a:pt x="404" y="449"/>
                    <a:pt x="404" y="447"/>
                    <a:pt x="403" y="446"/>
                  </a:cubicBezTo>
                  <a:cubicBezTo>
                    <a:pt x="402" y="445"/>
                    <a:pt x="400" y="445"/>
                    <a:pt x="399" y="446"/>
                  </a:cubicBezTo>
                  <a:cubicBezTo>
                    <a:pt x="344" y="500"/>
                    <a:pt x="344" y="500"/>
                    <a:pt x="344" y="500"/>
                  </a:cubicBezTo>
                  <a:cubicBezTo>
                    <a:pt x="343" y="501"/>
                    <a:pt x="343" y="503"/>
                    <a:pt x="344" y="504"/>
                  </a:cubicBezTo>
                  <a:cubicBezTo>
                    <a:pt x="345" y="505"/>
                    <a:pt x="346" y="505"/>
                    <a:pt x="347" y="505"/>
                  </a:cubicBezTo>
                  <a:close/>
                  <a:moveTo>
                    <a:pt x="326" y="540"/>
                  </a:moveTo>
                  <a:cubicBezTo>
                    <a:pt x="327" y="540"/>
                    <a:pt x="327" y="540"/>
                    <a:pt x="328" y="539"/>
                  </a:cubicBezTo>
                  <a:cubicBezTo>
                    <a:pt x="411" y="456"/>
                    <a:pt x="411" y="456"/>
                    <a:pt x="411" y="456"/>
                  </a:cubicBezTo>
                  <a:cubicBezTo>
                    <a:pt x="413" y="454"/>
                    <a:pt x="413" y="452"/>
                    <a:pt x="411" y="451"/>
                  </a:cubicBezTo>
                  <a:cubicBezTo>
                    <a:pt x="410" y="450"/>
                    <a:pt x="408" y="450"/>
                    <a:pt x="407" y="451"/>
                  </a:cubicBezTo>
                  <a:cubicBezTo>
                    <a:pt x="324" y="535"/>
                    <a:pt x="324" y="535"/>
                    <a:pt x="324" y="535"/>
                  </a:cubicBezTo>
                  <a:cubicBezTo>
                    <a:pt x="322" y="536"/>
                    <a:pt x="322" y="538"/>
                    <a:pt x="324" y="539"/>
                  </a:cubicBezTo>
                  <a:cubicBezTo>
                    <a:pt x="324" y="540"/>
                    <a:pt x="325" y="540"/>
                    <a:pt x="326" y="540"/>
                  </a:cubicBezTo>
                  <a:close/>
                  <a:moveTo>
                    <a:pt x="851" y="29"/>
                  </a:moveTo>
                  <a:cubicBezTo>
                    <a:pt x="852" y="29"/>
                    <a:pt x="852" y="29"/>
                    <a:pt x="853" y="28"/>
                  </a:cubicBezTo>
                  <a:cubicBezTo>
                    <a:pt x="855" y="26"/>
                    <a:pt x="855" y="26"/>
                    <a:pt x="855" y="26"/>
                  </a:cubicBezTo>
                  <a:cubicBezTo>
                    <a:pt x="855" y="26"/>
                    <a:pt x="855" y="25"/>
                    <a:pt x="856" y="25"/>
                  </a:cubicBezTo>
                  <a:cubicBezTo>
                    <a:pt x="856" y="25"/>
                    <a:pt x="856" y="25"/>
                    <a:pt x="856" y="25"/>
                  </a:cubicBezTo>
                  <a:cubicBezTo>
                    <a:pt x="859" y="22"/>
                    <a:pt x="859" y="22"/>
                    <a:pt x="859" y="22"/>
                  </a:cubicBezTo>
                  <a:cubicBezTo>
                    <a:pt x="860" y="21"/>
                    <a:pt x="860" y="19"/>
                    <a:pt x="859" y="18"/>
                  </a:cubicBezTo>
                  <a:cubicBezTo>
                    <a:pt x="857" y="17"/>
                    <a:pt x="855" y="17"/>
                    <a:pt x="854" y="18"/>
                  </a:cubicBezTo>
                  <a:cubicBezTo>
                    <a:pt x="852" y="20"/>
                    <a:pt x="852" y="20"/>
                    <a:pt x="852" y="20"/>
                  </a:cubicBezTo>
                  <a:cubicBezTo>
                    <a:pt x="852" y="20"/>
                    <a:pt x="852" y="21"/>
                    <a:pt x="851" y="21"/>
                  </a:cubicBezTo>
                  <a:cubicBezTo>
                    <a:pt x="851" y="21"/>
                    <a:pt x="851" y="21"/>
                    <a:pt x="851" y="22"/>
                  </a:cubicBezTo>
                  <a:cubicBezTo>
                    <a:pt x="849" y="24"/>
                    <a:pt x="849" y="24"/>
                    <a:pt x="849" y="24"/>
                  </a:cubicBezTo>
                  <a:cubicBezTo>
                    <a:pt x="847" y="25"/>
                    <a:pt x="847" y="27"/>
                    <a:pt x="849" y="28"/>
                  </a:cubicBezTo>
                  <a:cubicBezTo>
                    <a:pt x="849" y="29"/>
                    <a:pt x="850" y="29"/>
                    <a:pt x="851" y="29"/>
                  </a:cubicBezTo>
                  <a:close/>
                  <a:moveTo>
                    <a:pt x="324" y="552"/>
                  </a:moveTo>
                  <a:cubicBezTo>
                    <a:pt x="325" y="553"/>
                    <a:pt x="326" y="553"/>
                    <a:pt x="327" y="553"/>
                  </a:cubicBezTo>
                  <a:cubicBezTo>
                    <a:pt x="327" y="553"/>
                    <a:pt x="328" y="553"/>
                    <a:pt x="329" y="552"/>
                  </a:cubicBezTo>
                  <a:cubicBezTo>
                    <a:pt x="423" y="458"/>
                    <a:pt x="423" y="458"/>
                    <a:pt x="423" y="458"/>
                  </a:cubicBezTo>
                  <a:cubicBezTo>
                    <a:pt x="425" y="456"/>
                    <a:pt x="425" y="454"/>
                    <a:pt x="423" y="453"/>
                  </a:cubicBezTo>
                  <a:cubicBezTo>
                    <a:pt x="422" y="452"/>
                    <a:pt x="420" y="452"/>
                    <a:pt x="419" y="453"/>
                  </a:cubicBezTo>
                  <a:cubicBezTo>
                    <a:pt x="324" y="548"/>
                    <a:pt x="324" y="548"/>
                    <a:pt x="324" y="548"/>
                  </a:cubicBezTo>
                  <a:cubicBezTo>
                    <a:pt x="323" y="549"/>
                    <a:pt x="323" y="551"/>
                    <a:pt x="324" y="552"/>
                  </a:cubicBezTo>
                  <a:close/>
                  <a:moveTo>
                    <a:pt x="855" y="35"/>
                  </a:moveTo>
                  <a:cubicBezTo>
                    <a:pt x="856" y="36"/>
                    <a:pt x="857" y="36"/>
                    <a:pt x="858" y="36"/>
                  </a:cubicBezTo>
                  <a:cubicBezTo>
                    <a:pt x="858" y="36"/>
                    <a:pt x="859" y="36"/>
                    <a:pt x="860" y="35"/>
                  </a:cubicBezTo>
                  <a:cubicBezTo>
                    <a:pt x="870" y="25"/>
                    <a:pt x="870" y="25"/>
                    <a:pt x="870" y="25"/>
                  </a:cubicBezTo>
                  <a:cubicBezTo>
                    <a:pt x="871" y="24"/>
                    <a:pt x="871" y="24"/>
                    <a:pt x="871" y="23"/>
                  </a:cubicBezTo>
                  <a:cubicBezTo>
                    <a:pt x="871" y="23"/>
                    <a:pt x="872" y="23"/>
                    <a:pt x="872" y="23"/>
                  </a:cubicBezTo>
                  <a:cubicBezTo>
                    <a:pt x="875" y="20"/>
                    <a:pt x="875" y="20"/>
                    <a:pt x="875" y="20"/>
                  </a:cubicBezTo>
                  <a:cubicBezTo>
                    <a:pt x="876" y="19"/>
                    <a:pt x="876" y="17"/>
                    <a:pt x="875" y="16"/>
                  </a:cubicBezTo>
                  <a:cubicBezTo>
                    <a:pt x="874" y="15"/>
                    <a:pt x="872" y="15"/>
                    <a:pt x="870" y="16"/>
                  </a:cubicBezTo>
                  <a:cubicBezTo>
                    <a:pt x="868" y="18"/>
                    <a:pt x="868" y="18"/>
                    <a:pt x="868" y="18"/>
                  </a:cubicBezTo>
                  <a:cubicBezTo>
                    <a:pt x="867" y="19"/>
                    <a:pt x="867" y="19"/>
                    <a:pt x="867" y="20"/>
                  </a:cubicBezTo>
                  <a:cubicBezTo>
                    <a:pt x="867" y="20"/>
                    <a:pt x="866" y="20"/>
                    <a:pt x="866" y="20"/>
                  </a:cubicBezTo>
                  <a:cubicBezTo>
                    <a:pt x="855" y="31"/>
                    <a:pt x="855" y="31"/>
                    <a:pt x="855" y="31"/>
                  </a:cubicBezTo>
                  <a:cubicBezTo>
                    <a:pt x="854" y="32"/>
                    <a:pt x="854" y="34"/>
                    <a:pt x="855" y="35"/>
                  </a:cubicBezTo>
                  <a:close/>
                  <a:moveTo>
                    <a:pt x="442" y="449"/>
                  </a:moveTo>
                  <a:cubicBezTo>
                    <a:pt x="441" y="448"/>
                    <a:pt x="439" y="448"/>
                    <a:pt x="437" y="449"/>
                  </a:cubicBezTo>
                  <a:cubicBezTo>
                    <a:pt x="324" y="562"/>
                    <a:pt x="324" y="562"/>
                    <a:pt x="324" y="562"/>
                  </a:cubicBezTo>
                  <a:cubicBezTo>
                    <a:pt x="323" y="564"/>
                    <a:pt x="323" y="565"/>
                    <a:pt x="324" y="567"/>
                  </a:cubicBezTo>
                  <a:cubicBezTo>
                    <a:pt x="324" y="567"/>
                    <a:pt x="325" y="568"/>
                    <a:pt x="326" y="568"/>
                  </a:cubicBezTo>
                  <a:cubicBezTo>
                    <a:pt x="327" y="568"/>
                    <a:pt x="328" y="567"/>
                    <a:pt x="328" y="567"/>
                  </a:cubicBezTo>
                  <a:cubicBezTo>
                    <a:pt x="442" y="453"/>
                    <a:pt x="442" y="453"/>
                    <a:pt x="442" y="453"/>
                  </a:cubicBezTo>
                  <a:cubicBezTo>
                    <a:pt x="443" y="452"/>
                    <a:pt x="443" y="450"/>
                    <a:pt x="442" y="449"/>
                  </a:cubicBezTo>
                  <a:close/>
                  <a:moveTo>
                    <a:pt x="448" y="461"/>
                  </a:moveTo>
                  <a:cubicBezTo>
                    <a:pt x="450" y="459"/>
                    <a:pt x="450" y="457"/>
                    <a:pt x="448" y="456"/>
                  </a:cubicBezTo>
                  <a:cubicBezTo>
                    <a:pt x="447" y="455"/>
                    <a:pt x="445" y="455"/>
                    <a:pt x="444" y="456"/>
                  </a:cubicBezTo>
                  <a:cubicBezTo>
                    <a:pt x="333" y="567"/>
                    <a:pt x="333" y="567"/>
                    <a:pt x="333" y="567"/>
                  </a:cubicBezTo>
                  <a:cubicBezTo>
                    <a:pt x="332" y="569"/>
                    <a:pt x="332" y="570"/>
                    <a:pt x="333" y="572"/>
                  </a:cubicBezTo>
                  <a:cubicBezTo>
                    <a:pt x="333" y="572"/>
                    <a:pt x="334" y="573"/>
                    <a:pt x="335" y="573"/>
                  </a:cubicBezTo>
                  <a:cubicBezTo>
                    <a:pt x="336" y="573"/>
                    <a:pt x="337" y="572"/>
                    <a:pt x="337" y="572"/>
                  </a:cubicBezTo>
                  <a:lnTo>
                    <a:pt x="448" y="461"/>
                  </a:lnTo>
                  <a:close/>
                  <a:moveTo>
                    <a:pt x="875" y="29"/>
                  </a:moveTo>
                  <a:cubicBezTo>
                    <a:pt x="876" y="30"/>
                    <a:pt x="877" y="30"/>
                    <a:pt x="877" y="30"/>
                  </a:cubicBezTo>
                  <a:cubicBezTo>
                    <a:pt x="878" y="30"/>
                    <a:pt x="879" y="30"/>
                    <a:pt x="880" y="29"/>
                  </a:cubicBezTo>
                  <a:cubicBezTo>
                    <a:pt x="883" y="26"/>
                    <a:pt x="883" y="26"/>
                    <a:pt x="883" y="26"/>
                  </a:cubicBezTo>
                  <a:cubicBezTo>
                    <a:pt x="883" y="26"/>
                    <a:pt x="883" y="26"/>
                    <a:pt x="883" y="25"/>
                  </a:cubicBezTo>
                  <a:cubicBezTo>
                    <a:pt x="884" y="25"/>
                    <a:pt x="884" y="25"/>
                    <a:pt x="884" y="25"/>
                  </a:cubicBezTo>
                  <a:cubicBezTo>
                    <a:pt x="889" y="20"/>
                    <a:pt x="889" y="20"/>
                    <a:pt x="889" y="20"/>
                  </a:cubicBezTo>
                  <a:cubicBezTo>
                    <a:pt x="890" y="19"/>
                    <a:pt x="890" y="17"/>
                    <a:pt x="889" y="16"/>
                  </a:cubicBezTo>
                  <a:cubicBezTo>
                    <a:pt x="887" y="15"/>
                    <a:pt x="886" y="15"/>
                    <a:pt x="884" y="16"/>
                  </a:cubicBezTo>
                  <a:cubicBezTo>
                    <a:pt x="880" y="20"/>
                    <a:pt x="880" y="20"/>
                    <a:pt x="880" y="20"/>
                  </a:cubicBezTo>
                  <a:cubicBezTo>
                    <a:pt x="880" y="21"/>
                    <a:pt x="879" y="21"/>
                    <a:pt x="879" y="21"/>
                  </a:cubicBezTo>
                  <a:cubicBezTo>
                    <a:pt x="879" y="21"/>
                    <a:pt x="879" y="22"/>
                    <a:pt x="878" y="22"/>
                  </a:cubicBezTo>
                  <a:cubicBezTo>
                    <a:pt x="875" y="25"/>
                    <a:pt x="875" y="25"/>
                    <a:pt x="875" y="25"/>
                  </a:cubicBezTo>
                  <a:cubicBezTo>
                    <a:pt x="874" y="26"/>
                    <a:pt x="874" y="28"/>
                    <a:pt x="875" y="29"/>
                  </a:cubicBezTo>
                  <a:close/>
                  <a:moveTo>
                    <a:pt x="772" y="149"/>
                  </a:moveTo>
                  <a:cubicBezTo>
                    <a:pt x="773" y="149"/>
                    <a:pt x="774" y="149"/>
                    <a:pt x="775" y="148"/>
                  </a:cubicBezTo>
                  <a:cubicBezTo>
                    <a:pt x="784" y="139"/>
                    <a:pt x="784" y="139"/>
                    <a:pt x="784" y="139"/>
                  </a:cubicBezTo>
                  <a:cubicBezTo>
                    <a:pt x="785" y="138"/>
                    <a:pt x="785" y="136"/>
                    <a:pt x="784" y="135"/>
                  </a:cubicBezTo>
                  <a:cubicBezTo>
                    <a:pt x="782" y="134"/>
                    <a:pt x="780" y="134"/>
                    <a:pt x="779" y="135"/>
                  </a:cubicBezTo>
                  <a:cubicBezTo>
                    <a:pt x="770" y="144"/>
                    <a:pt x="770" y="144"/>
                    <a:pt x="770" y="144"/>
                  </a:cubicBezTo>
                  <a:cubicBezTo>
                    <a:pt x="769" y="145"/>
                    <a:pt x="769" y="147"/>
                    <a:pt x="770" y="148"/>
                  </a:cubicBezTo>
                  <a:cubicBezTo>
                    <a:pt x="771" y="149"/>
                    <a:pt x="772" y="149"/>
                    <a:pt x="772" y="149"/>
                  </a:cubicBezTo>
                  <a:close/>
                  <a:moveTo>
                    <a:pt x="751" y="163"/>
                  </a:moveTo>
                  <a:cubicBezTo>
                    <a:pt x="750" y="165"/>
                    <a:pt x="750" y="167"/>
                    <a:pt x="751" y="168"/>
                  </a:cubicBezTo>
                  <a:cubicBezTo>
                    <a:pt x="751" y="168"/>
                    <a:pt x="752" y="169"/>
                    <a:pt x="753" y="169"/>
                  </a:cubicBezTo>
                  <a:cubicBezTo>
                    <a:pt x="754" y="169"/>
                    <a:pt x="755" y="168"/>
                    <a:pt x="755" y="168"/>
                  </a:cubicBezTo>
                  <a:cubicBezTo>
                    <a:pt x="760" y="162"/>
                    <a:pt x="760" y="162"/>
                    <a:pt x="760" y="162"/>
                  </a:cubicBezTo>
                  <a:cubicBezTo>
                    <a:pt x="762" y="161"/>
                    <a:pt x="762" y="161"/>
                    <a:pt x="762" y="161"/>
                  </a:cubicBezTo>
                  <a:cubicBezTo>
                    <a:pt x="763" y="160"/>
                    <a:pt x="763" y="158"/>
                    <a:pt x="762" y="157"/>
                  </a:cubicBezTo>
                  <a:cubicBezTo>
                    <a:pt x="761" y="156"/>
                    <a:pt x="759" y="156"/>
                    <a:pt x="757" y="157"/>
                  </a:cubicBezTo>
                  <a:cubicBezTo>
                    <a:pt x="756" y="158"/>
                    <a:pt x="756" y="158"/>
                    <a:pt x="756" y="158"/>
                  </a:cubicBezTo>
                  <a:lnTo>
                    <a:pt x="751" y="163"/>
                  </a:lnTo>
                  <a:close/>
                  <a:moveTo>
                    <a:pt x="454" y="464"/>
                  </a:moveTo>
                  <a:cubicBezTo>
                    <a:pt x="453" y="463"/>
                    <a:pt x="451" y="463"/>
                    <a:pt x="450" y="464"/>
                  </a:cubicBezTo>
                  <a:cubicBezTo>
                    <a:pt x="337" y="577"/>
                    <a:pt x="337" y="577"/>
                    <a:pt x="337" y="577"/>
                  </a:cubicBezTo>
                  <a:cubicBezTo>
                    <a:pt x="336" y="578"/>
                    <a:pt x="336" y="580"/>
                    <a:pt x="337" y="581"/>
                  </a:cubicBezTo>
                  <a:cubicBezTo>
                    <a:pt x="338" y="582"/>
                    <a:pt x="339" y="582"/>
                    <a:pt x="340" y="582"/>
                  </a:cubicBezTo>
                  <a:cubicBezTo>
                    <a:pt x="340" y="582"/>
                    <a:pt x="341" y="582"/>
                    <a:pt x="342" y="581"/>
                  </a:cubicBezTo>
                  <a:cubicBezTo>
                    <a:pt x="454" y="468"/>
                    <a:pt x="454" y="468"/>
                    <a:pt x="454" y="468"/>
                  </a:cubicBezTo>
                  <a:cubicBezTo>
                    <a:pt x="456" y="467"/>
                    <a:pt x="456" y="465"/>
                    <a:pt x="454" y="464"/>
                  </a:cubicBezTo>
                  <a:close/>
                  <a:moveTo>
                    <a:pt x="896" y="26"/>
                  </a:moveTo>
                  <a:cubicBezTo>
                    <a:pt x="897" y="26"/>
                    <a:pt x="898" y="25"/>
                    <a:pt x="898" y="25"/>
                  </a:cubicBezTo>
                  <a:cubicBezTo>
                    <a:pt x="903" y="20"/>
                    <a:pt x="903" y="20"/>
                    <a:pt x="903" y="20"/>
                  </a:cubicBezTo>
                  <a:cubicBezTo>
                    <a:pt x="904" y="19"/>
                    <a:pt x="904" y="17"/>
                    <a:pt x="903" y="16"/>
                  </a:cubicBezTo>
                  <a:cubicBezTo>
                    <a:pt x="902" y="14"/>
                    <a:pt x="900" y="14"/>
                    <a:pt x="899" y="16"/>
                  </a:cubicBezTo>
                  <a:cubicBezTo>
                    <a:pt x="894" y="20"/>
                    <a:pt x="894" y="20"/>
                    <a:pt x="894" y="20"/>
                  </a:cubicBezTo>
                  <a:cubicBezTo>
                    <a:pt x="893" y="21"/>
                    <a:pt x="893" y="23"/>
                    <a:pt x="894" y="25"/>
                  </a:cubicBezTo>
                  <a:cubicBezTo>
                    <a:pt x="895" y="25"/>
                    <a:pt x="895" y="26"/>
                    <a:pt x="896" y="26"/>
                  </a:cubicBezTo>
                  <a:close/>
                  <a:moveTo>
                    <a:pt x="775" y="157"/>
                  </a:moveTo>
                  <a:cubicBezTo>
                    <a:pt x="774" y="156"/>
                    <a:pt x="772" y="156"/>
                    <a:pt x="771" y="157"/>
                  </a:cubicBezTo>
                  <a:cubicBezTo>
                    <a:pt x="749" y="179"/>
                    <a:pt x="749" y="179"/>
                    <a:pt x="749" y="179"/>
                  </a:cubicBezTo>
                  <a:cubicBezTo>
                    <a:pt x="748" y="180"/>
                    <a:pt x="748" y="182"/>
                    <a:pt x="749" y="184"/>
                  </a:cubicBezTo>
                  <a:cubicBezTo>
                    <a:pt x="750" y="184"/>
                    <a:pt x="750" y="184"/>
                    <a:pt x="751" y="184"/>
                  </a:cubicBezTo>
                  <a:cubicBezTo>
                    <a:pt x="752" y="184"/>
                    <a:pt x="753" y="184"/>
                    <a:pt x="753" y="184"/>
                  </a:cubicBezTo>
                  <a:cubicBezTo>
                    <a:pt x="775" y="162"/>
                    <a:pt x="775" y="162"/>
                    <a:pt x="775" y="162"/>
                  </a:cubicBezTo>
                  <a:cubicBezTo>
                    <a:pt x="777" y="160"/>
                    <a:pt x="777" y="158"/>
                    <a:pt x="775" y="157"/>
                  </a:cubicBezTo>
                  <a:close/>
                  <a:moveTo>
                    <a:pt x="776" y="156"/>
                  </a:moveTo>
                  <a:cubicBezTo>
                    <a:pt x="777" y="157"/>
                    <a:pt x="778" y="157"/>
                    <a:pt x="778" y="157"/>
                  </a:cubicBezTo>
                  <a:cubicBezTo>
                    <a:pt x="779" y="157"/>
                    <a:pt x="780" y="157"/>
                    <a:pt x="780" y="156"/>
                  </a:cubicBezTo>
                  <a:cubicBezTo>
                    <a:pt x="794" y="143"/>
                    <a:pt x="794" y="143"/>
                    <a:pt x="794" y="143"/>
                  </a:cubicBezTo>
                  <a:cubicBezTo>
                    <a:pt x="795" y="142"/>
                    <a:pt x="795" y="140"/>
                    <a:pt x="794" y="139"/>
                  </a:cubicBezTo>
                  <a:cubicBezTo>
                    <a:pt x="793" y="137"/>
                    <a:pt x="791" y="137"/>
                    <a:pt x="790" y="139"/>
                  </a:cubicBezTo>
                  <a:cubicBezTo>
                    <a:pt x="776" y="152"/>
                    <a:pt x="776" y="152"/>
                    <a:pt x="776" y="152"/>
                  </a:cubicBezTo>
                  <a:cubicBezTo>
                    <a:pt x="775" y="153"/>
                    <a:pt x="775" y="155"/>
                    <a:pt x="776" y="156"/>
                  </a:cubicBezTo>
                  <a:close/>
                  <a:moveTo>
                    <a:pt x="462" y="475"/>
                  </a:moveTo>
                  <a:cubicBezTo>
                    <a:pt x="463" y="474"/>
                    <a:pt x="463" y="472"/>
                    <a:pt x="462" y="471"/>
                  </a:cubicBezTo>
                  <a:cubicBezTo>
                    <a:pt x="461" y="470"/>
                    <a:pt x="459" y="470"/>
                    <a:pt x="457" y="471"/>
                  </a:cubicBezTo>
                  <a:cubicBezTo>
                    <a:pt x="343" y="585"/>
                    <a:pt x="343" y="585"/>
                    <a:pt x="343" y="585"/>
                  </a:cubicBezTo>
                  <a:cubicBezTo>
                    <a:pt x="342" y="586"/>
                    <a:pt x="342" y="588"/>
                    <a:pt x="343" y="589"/>
                  </a:cubicBezTo>
                  <a:cubicBezTo>
                    <a:pt x="344" y="590"/>
                    <a:pt x="345" y="590"/>
                    <a:pt x="345" y="590"/>
                  </a:cubicBezTo>
                  <a:cubicBezTo>
                    <a:pt x="346" y="590"/>
                    <a:pt x="347" y="590"/>
                    <a:pt x="347" y="589"/>
                  </a:cubicBezTo>
                  <a:lnTo>
                    <a:pt x="462" y="475"/>
                  </a:lnTo>
                  <a:close/>
                  <a:moveTo>
                    <a:pt x="791" y="152"/>
                  </a:moveTo>
                  <a:cubicBezTo>
                    <a:pt x="782" y="160"/>
                    <a:pt x="782" y="160"/>
                    <a:pt x="782" y="160"/>
                  </a:cubicBezTo>
                  <a:cubicBezTo>
                    <a:pt x="781" y="161"/>
                    <a:pt x="781" y="163"/>
                    <a:pt x="782" y="164"/>
                  </a:cubicBezTo>
                  <a:cubicBezTo>
                    <a:pt x="783" y="165"/>
                    <a:pt x="784" y="165"/>
                    <a:pt x="784" y="165"/>
                  </a:cubicBezTo>
                  <a:cubicBezTo>
                    <a:pt x="785" y="165"/>
                    <a:pt x="786" y="165"/>
                    <a:pt x="787" y="164"/>
                  </a:cubicBezTo>
                  <a:cubicBezTo>
                    <a:pt x="795" y="156"/>
                    <a:pt x="795" y="156"/>
                    <a:pt x="795" y="156"/>
                  </a:cubicBezTo>
                  <a:cubicBezTo>
                    <a:pt x="796" y="155"/>
                    <a:pt x="796" y="153"/>
                    <a:pt x="795" y="152"/>
                  </a:cubicBezTo>
                  <a:cubicBezTo>
                    <a:pt x="794" y="150"/>
                    <a:pt x="792" y="150"/>
                    <a:pt x="791" y="152"/>
                  </a:cubicBezTo>
                  <a:close/>
                  <a:moveTo>
                    <a:pt x="867" y="84"/>
                  </a:moveTo>
                  <a:cubicBezTo>
                    <a:pt x="872" y="80"/>
                    <a:pt x="872" y="80"/>
                    <a:pt x="872" y="80"/>
                  </a:cubicBezTo>
                  <a:cubicBezTo>
                    <a:pt x="872" y="80"/>
                    <a:pt x="872" y="80"/>
                    <a:pt x="872" y="80"/>
                  </a:cubicBezTo>
                  <a:cubicBezTo>
                    <a:pt x="874" y="78"/>
                    <a:pt x="874" y="78"/>
                    <a:pt x="874" y="78"/>
                  </a:cubicBezTo>
                  <a:cubicBezTo>
                    <a:pt x="875" y="77"/>
                    <a:pt x="875" y="74"/>
                    <a:pt x="874" y="73"/>
                  </a:cubicBezTo>
                  <a:cubicBezTo>
                    <a:pt x="872" y="72"/>
                    <a:pt x="871" y="72"/>
                    <a:pt x="870" y="73"/>
                  </a:cubicBezTo>
                  <a:cubicBezTo>
                    <a:pt x="869" y="74"/>
                    <a:pt x="869" y="74"/>
                    <a:pt x="869" y="74"/>
                  </a:cubicBezTo>
                  <a:cubicBezTo>
                    <a:pt x="869" y="74"/>
                    <a:pt x="869" y="74"/>
                    <a:pt x="869" y="74"/>
                  </a:cubicBezTo>
                  <a:cubicBezTo>
                    <a:pt x="863" y="79"/>
                    <a:pt x="863" y="79"/>
                    <a:pt x="863" y="79"/>
                  </a:cubicBezTo>
                  <a:cubicBezTo>
                    <a:pt x="862" y="81"/>
                    <a:pt x="862" y="82"/>
                    <a:pt x="863" y="84"/>
                  </a:cubicBezTo>
                  <a:cubicBezTo>
                    <a:pt x="864" y="84"/>
                    <a:pt x="864" y="85"/>
                    <a:pt x="865" y="85"/>
                  </a:cubicBezTo>
                  <a:cubicBezTo>
                    <a:pt x="866" y="85"/>
                    <a:pt x="867" y="85"/>
                    <a:pt x="867" y="84"/>
                  </a:cubicBezTo>
                  <a:close/>
                  <a:moveTo>
                    <a:pt x="824" y="125"/>
                  </a:moveTo>
                  <a:cubicBezTo>
                    <a:pt x="825" y="125"/>
                    <a:pt x="826" y="125"/>
                    <a:pt x="827" y="124"/>
                  </a:cubicBezTo>
                  <a:cubicBezTo>
                    <a:pt x="838" y="113"/>
                    <a:pt x="838" y="113"/>
                    <a:pt x="838" y="113"/>
                  </a:cubicBezTo>
                  <a:cubicBezTo>
                    <a:pt x="840" y="111"/>
                    <a:pt x="840" y="109"/>
                    <a:pt x="838" y="108"/>
                  </a:cubicBezTo>
                  <a:cubicBezTo>
                    <a:pt x="837" y="107"/>
                    <a:pt x="835" y="107"/>
                    <a:pt x="834" y="108"/>
                  </a:cubicBezTo>
                  <a:cubicBezTo>
                    <a:pt x="822" y="120"/>
                    <a:pt x="822" y="120"/>
                    <a:pt x="822" y="120"/>
                  </a:cubicBezTo>
                  <a:cubicBezTo>
                    <a:pt x="821" y="121"/>
                    <a:pt x="821" y="123"/>
                    <a:pt x="822" y="124"/>
                  </a:cubicBezTo>
                  <a:cubicBezTo>
                    <a:pt x="823" y="125"/>
                    <a:pt x="824" y="125"/>
                    <a:pt x="824" y="125"/>
                  </a:cubicBezTo>
                  <a:close/>
                  <a:moveTo>
                    <a:pt x="468" y="483"/>
                  </a:moveTo>
                  <a:cubicBezTo>
                    <a:pt x="470" y="481"/>
                    <a:pt x="470" y="479"/>
                    <a:pt x="468" y="478"/>
                  </a:cubicBezTo>
                  <a:cubicBezTo>
                    <a:pt x="467" y="477"/>
                    <a:pt x="465" y="477"/>
                    <a:pt x="464" y="478"/>
                  </a:cubicBezTo>
                  <a:cubicBezTo>
                    <a:pt x="347" y="595"/>
                    <a:pt x="347" y="595"/>
                    <a:pt x="347" y="595"/>
                  </a:cubicBezTo>
                  <a:cubicBezTo>
                    <a:pt x="346" y="596"/>
                    <a:pt x="346" y="598"/>
                    <a:pt x="347" y="599"/>
                  </a:cubicBezTo>
                  <a:cubicBezTo>
                    <a:pt x="348" y="600"/>
                    <a:pt x="348" y="600"/>
                    <a:pt x="349" y="600"/>
                  </a:cubicBezTo>
                  <a:cubicBezTo>
                    <a:pt x="350" y="600"/>
                    <a:pt x="351" y="600"/>
                    <a:pt x="351" y="599"/>
                  </a:cubicBezTo>
                  <a:lnTo>
                    <a:pt x="468" y="483"/>
                  </a:lnTo>
                  <a:close/>
                  <a:moveTo>
                    <a:pt x="773" y="173"/>
                  </a:moveTo>
                  <a:cubicBezTo>
                    <a:pt x="772" y="172"/>
                    <a:pt x="770" y="172"/>
                    <a:pt x="769" y="173"/>
                  </a:cubicBezTo>
                  <a:cubicBezTo>
                    <a:pt x="767" y="175"/>
                    <a:pt x="767" y="175"/>
                    <a:pt x="767" y="175"/>
                  </a:cubicBezTo>
                  <a:cubicBezTo>
                    <a:pt x="765" y="177"/>
                    <a:pt x="765" y="179"/>
                    <a:pt x="767" y="180"/>
                  </a:cubicBezTo>
                  <a:cubicBezTo>
                    <a:pt x="767" y="180"/>
                    <a:pt x="768" y="181"/>
                    <a:pt x="769" y="181"/>
                  </a:cubicBezTo>
                  <a:cubicBezTo>
                    <a:pt x="770" y="181"/>
                    <a:pt x="770" y="180"/>
                    <a:pt x="771" y="180"/>
                  </a:cubicBezTo>
                  <a:cubicBezTo>
                    <a:pt x="773" y="178"/>
                    <a:pt x="773" y="178"/>
                    <a:pt x="773" y="178"/>
                  </a:cubicBezTo>
                  <a:cubicBezTo>
                    <a:pt x="774" y="177"/>
                    <a:pt x="774" y="175"/>
                    <a:pt x="773" y="173"/>
                  </a:cubicBezTo>
                  <a:close/>
                  <a:moveTo>
                    <a:pt x="888" y="68"/>
                  </a:moveTo>
                  <a:cubicBezTo>
                    <a:pt x="887" y="69"/>
                    <a:pt x="887" y="69"/>
                    <a:pt x="887" y="69"/>
                  </a:cubicBezTo>
                  <a:cubicBezTo>
                    <a:pt x="887" y="69"/>
                    <a:pt x="887" y="69"/>
                    <a:pt x="887" y="70"/>
                  </a:cubicBezTo>
                  <a:cubicBezTo>
                    <a:pt x="825" y="131"/>
                    <a:pt x="825" y="131"/>
                    <a:pt x="825" y="131"/>
                  </a:cubicBezTo>
                  <a:cubicBezTo>
                    <a:pt x="824" y="132"/>
                    <a:pt x="824" y="134"/>
                    <a:pt x="825" y="135"/>
                  </a:cubicBezTo>
                  <a:cubicBezTo>
                    <a:pt x="826" y="136"/>
                    <a:pt x="827" y="136"/>
                    <a:pt x="828" y="136"/>
                  </a:cubicBezTo>
                  <a:cubicBezTo>
                    <a:pt x="828" y="136"/>
                    <a:pt x="829" y="136"/>
                    <a:pt x="830" y="135"/>
                  </a:cubicBezTo>
                  <a:cubicBezTo>
                    <a:pt x="891" y="74"/>
                    <a:pt x="891" y="74"/>
                    <a:pt x="891" y="74"/>
                  </a:cubicBezTo>
                  <a:cubicBezTo>
                    <a:pt x="891" y="74"/>
                    <a:pt x="891" y="73"/>
                    <a:pt x="891" y="73"/>
                  </a:cubicBezTo>
                  <a:cubicBezTo>
                    <a:pt x="892" y="73"/>
                    <a:pt x="892" y="73"/>
                    <a:pt x="892" y="73"/>
                  </a:cubicBezTo>
                  <a:cubicBezTo>
                    <a:pt x="893" y="72"/>
                    <a:pt x="893" y="72"/>
                    <a:pt x="893" y="72"/>
                  </a:cubicBezTo>
                  <a:cubicBezTo>
                    <a:pt x="894" y="71"/>
                    <a:pt x="894" y="69"/>
                    <a:pt x="893" y="68"/>
                  </a:cubicBezTo>
                  <a:cubicBezTo>
                    <a:pt x="891" y="67"/>
                    <a:pt x="889" y="67"/>
                    <a:pt x="888" y="68"/>
                  </a:cubicBezTo>
                  <a:close/>
                  <a:moveTo>
                    <a:pt x="478" y="486"/>
                  </a:moveTo>
                  <a:cubicBezTo>
                    <a:pt x="480" y="485"/>
                    <a:pt x="480" y="483"/>
                    <a:pt x="478" y="482"/>
                  </a:cubicBezTo>
                  <a:cubicBezTo>
                    <a:pt x="477" y="481"/>
                    <a:pt x="475" y="481"/>
                    <a:pt x="474" y="482"/>
                  </a:cubicBezTo>
                  <a:cubicBezTo>
                    <a:pt x="352" y="604"/>
                    <a:pt x="352" y="604"/>
                    <a:pt x="352" y="604"/>
                  </a:cubicBezTo>
                  <a:cubicBezTo>
                    <a:pt x="351" y="605"/>
                    <a:pt x="351" y="607"/>
                    <a:pt x="352" y="608"/>
                  </a:cubicBezTo>
                  <a:cubicBezTo>
                    <a:pt x="353" y="609"/>
                    <a:pt x="354" y="609"/>
                    <a:pt x="354" y="609"/>
                  </a:cubicBezTo>
                  <a:cubicBezTo>
                    <a:pt x="355" y="609"/>
                    <a:pt x="356" y="609"/>
                    <a:pt x="357" y="608"/>
                  </a:cubicBezTo>
                  <a:lnTo>
                    <a:pt x="478" y="486"/>
                  </a:lnTo>
                  <a:close/>
                  <a:moveTo>
                    <a:pt x="777" y="183"/>
                  </a:moveTo>
                  <a:cubicBezTo>
                    <a:pt x="778" y="184"/>
                    <a:pt x="779" y="184"/>
                    <a:pt x="779" y="184"/>
                  </a:cubicBezTo>
                  <a:cubicBezTo>
                    <a:pt x="780" y="184"/>
                    <a:pt x="781" y="184"/>
                    <a:pt x="782" y="183"/>
                  </a:cubicBezTo>
                  <a:cubicBezTo>
                    <a:pt x="801" y="164"/>
                    <a:pt x="801" y="164"/>
                    <a:pt x="801" y="164"/>
                  </a:cubicBezTo>
                  <a:cubicBezTo>
                    <a:pt x="802" y="163"/>
                    <a:pt x="802" y="161"/>
                    <a:pt x="801" y="160"/>
                  </a:cubicBezTo>
                  <a:cubicBezTo>
                    <a:pt x="800" y="158"/>
                    <a:pt x="798" y="158"/>
                    <a:pt x="797" y="160"/>
                  </a:cubicBezTo>
                  <a:cubicBezTo>
                    <a:pt x="777" y="179"/>
                    <a:pt x="777" y="179"/>
                    <a:pt x="777" y="179"/>
                  </a:cubicBezTo>
                  <a:cubicBezTo>
                    <a:pt x="776" y="180"/>
                    <a:pt x="776" y="182"/>
                    <a:pt x="777" y="183"/>
                  </a:cubicBezTo>
                  <a:close/>
                  <a:moveTo>
                    <a:pt x="490" y="488"/>
                  </a:moveTo>
                  <a:cubicBezTo>
                    <a:pt x="492" y="487"/>
                    <a:pt x="492" y="485"/>
                    <a:pt x="490" y="484"/>
                  </a:cubicBezTo>
                  <a:cubicBezTo>
                    <a:pt x="489" y="483"/>
                    <a:pt x="487" y="483"/>
                    <a:pt x="486" y="484"/>
                  </a:cubicBezTo>
                  <a:cubicBezTo>
                    <a:pt x="357" y="613"/>
                    <a:pt x="357" y="613"/>
                    <a:pt x="357" y="613"/>
                  </a:cubicBezTo>
                  <a:cubicBezTo>
                    <a:pt x="356" y="615"/>
                    <a:pt x="356" y="617"/>
                    <a:pt x="357" y="618"/>
                  </a:cubicBezTo>
                  <a:cubicBezTo>
                    <a:pt x="357" y="618"/>
                    <a:pt x="358" y="619"/>
                    <a:pt x="359" y="619"/>
                  </a:cubicBezTo>
                  <a:cubicBezTo>
                    <a:pt x="360" y="619"/>
                    <a:pt x="360" y="618"/>
                    <a:pt x="361" y="618"/>
                  </a:cubicBezTo>
                  <a:lnTo>
                    <a:pt x="490" y="488"/>
                  </a:lnTo>
                  <a:close/>
                  <a:moveTo>
                    <a:pt x="785" y="189"/>
                  </a:moveTo>
                  <a:cubicBezTo>
                    <a:pt x="786" y="190"/>
                    <a:pt x="787" y="190"/>
                    <a:pt x="788" y="190"/>
                  </a:cubicBezTo>
                  <a:cubicBezTo>
                    <a:pt x="788" y="190"/>
                    <a:pt x="789" y="190"/>
                    <a:pt x="790" y="189"/>
                  </a:cubicBezTo>
                  <a:cubicBezTo>
                    <a:pt x="807" y="171"/>
                    <a:pt x="807" y="171"/>
                    <a:pt x="807" y="171"/>
                  </a:cubicBezTo>
                  <a:cubicBezTo>
                    <a:pt x="809" y="170"/>
                    <a:pt x="809" y="168"/>
                    <a:pt x="807" y="167"/>
                  </a:cubicBezTo>
                  <a:cubicBezTo>
                    <a:pt x="806" y="166"/>
                    <a:pt x="804" y="166"/>
                    <a:pt x="803" y="167"/>
                  </a:cubicBezTo>
                  <a:cubicBezTo>
                    <a:pt x="785" y="185"/>
                    <a:pt x="785" y="185"/>
                    <a:pt x="785" y="185"/>
                  </a:cubicBezTo>
                  <a:cubicBezTo>
                    <a:pt x="784" y="186"/>
                    <a:pt x="784" y="188"/>
                    <a:pt x="785" y="189"/>
                  </a:cubicBezTo>
                  <a:close/>
                  <a:moveTo>
                    <a:pt x="832" y="143"/>
                  </a:moveTo>
                  <a:cubicBezTo>
                    <a:pt x="832" y="143"/>
                    <a:pt x="833" y="144"/>
                    <a:pt x="834" y="144"/>
                  </a:cubicBezTo>
                  <a:cubicBezTo>
                    <a:pt x="835" y="144"/>
                    <a:pt x="836" y="143"/>
                    <a:pt x="836" y="143"/>
                  </a:cubicBezTo>
                  <a:cubicBezTo>
                    <a:pt x="911" y="68"/>
                    <a:pt x="911" y="68"/>
                    <a:pt x="911" y="68"/>
                  </a:cubicBezTo>
                  <a:cubicBezTo>
                    <a:pt x="912" y="66"/>
                    <a:pt x="912" y="65"/>
                    <a:pt x="911" y="63"/>
                  </a:cubicBezTo>
                  <a:cubicBezTo>
                    <a:pt x="910" y="62"/>
                    <a:pt x="908" y="62"/>
                    <a:pt x="907" y="63"/>
                  </a:cubicBezTo>
                  <a:cubicBezTo>
                    <a:pt x="832" y="138"/>
                    <a:pt x="832" y="138"/>
                    <a:pt x="832" y="138"/>
                  </a:cubicBezTo>
                  <a:cubicBezTo>
                    <a:pt x="831" y="139"/>
                    <a:pt x="831" y="141"/>
                    <a:pt x="832" y="143"/>
                  </a:cubicBezTo>
                  <a:close/>
                  <a:moveTo>
                    <a:pt x="786" y="198"/>
                  </a:moveTo>
                  <a:cubicBezTo>
                    <a:pt x="780" y="204"/>
                    <a:pt x="780" y="204"/>
                    <a:pt x="780" y="204"/>
                  </a:cubicBezTo>
                  <a:cubicBezTo>
                    <a:pt x="779" y="205"/>
                    <a:pt x="779" y="207"/>
                    <a:pt x="780" y="208"/>
                  </a:cubicBezTo>
                  <a:cubicBezTo>
                    <a:pt x="781" y="209"/>
                    <a:pt x="782" y="209"/>
                    <a:pt x="782" y="209"/>
                  </a:cubicBezTo>
                  <a:cubicBezTo>
                    <a:pt x="783" y="209"/>
                    <a:pt x="784" y="209"/>
                    <a:pt x="785" y="208"/>
                  </a:cubicBezTo>
                  <a:cubicBezTo>
                    <a:pt x="791" y="202"/>
                    <a:pt x="791" y="202"/>
                    <a:pt x="791" y="202"/>
                  </a:cubicBezTo>
                  <a:cubicBezTo>
                    <a:pt x="792" y="201"/>
                    <a:pt x="792" y="200"/>
                    <a:pt x="791" y="199"/>
                  </a:cubicBezTo>
                  <a:cubicBezTo>
                    <a:pt x="792" y="199"/>
                    <a:pt x="792" y="199"/>
                    <a:pt x="793" y="199"/>
                  </a:cubicBezTo>
                  <a:cubicBezTo>
                    <a:pt x="793" y="199"/>
                    <a:pt x="794" y="199"/>
                    <a:pt x="795" y="198"/>
                  </a:cubicBezTo>
                  <a:cubicBezTo>
                    <a:pt x="797" y="195"/>
                    <a:pt x="797" y="195"/>
                    <a:pt x="797" y="195"/>
                  </a:cubicBezTo>
                  <a:cubicBezTo>
                    <a:pt x="799" y="194"/>
                    <a:pt x="799" y="192"/>
                    <a:pt x="797" y="191"/>
                  </a:cubicBezTo>
                  <a:cubicBezTo>
                    <a:pt x="796" y="190"/>
                    <a:pt x="794" y="190"/>
                    <a:pt x="793" y="191"/>
                  </a:cubicBezTo>
                  <a:cubicBezTo>
                    <a:pt x="790" y="194"/>
                    <a:pt x="790" y="194"/>
                    <a:pt x="790" y="194"/>
                  </a:cubicBezTo>
                  <a:cubicBezTo>
                    <a:pt x="789" y="195"/>
                    <a:pt x="789" y="196"/>
                    <a:pt x="790" y="197"/>
                  </a:cubicBezTo>
                  <a:cubicBezTo>
                    <a:pt x="789" y="197"/>
                    <a:pt x="787" y="197"/>
                    <a:pt x="786" y="198"/>
                  </a:cubicBezTo>
                  <a:close/>
                  <a:moveTo>
                    <a:pt x="500" y="488"/>
                  </a:moveTo>
                  <a:cubicBezTo>
                    <a:pt x="499" y="487"/>
                    <a:pt x="497" y="487"/>
                    <a:pt x="496" y="488"/>
                  </a:cubicBezTo>
                  <a:cubicBezTo>
                    <a:pt x="362" y="622"/>
                    <a:pt x="362" y="622"/>
                    <a:pt x="362" y="622"/>
                  </a:cubicBezTo>
                  <a:cubicBezTo>
                    <a:pt x="361" y="624"/>
                    <a:pt x="361" y="626"/>
                    <a:pt x="362" y="627"/>
                  </a:cubicBezTo>
                  <a:cubicBezTo>
                    <a:pt x="362" y="627"/>
                    <a:pt x="363" y="628"/>
                    <a:pt x="364" y="628"/>
                  </a:cubicBezTo>
                  <a:cubicBezTo>
                    <a:pt x="365" y="628"/>
                    <a:pt x="365" y="627"/>
                    <a:pt x="366" y="627"/>
                  </a:cubicBezTo>
                  <a:cubicBezTo>
                    <a:pt x="500" y="493"/>
                    <a:pt x="500" y="493"/>
                    <a:pt x="500" y="493"/>
                  </a:cubicBezTo>
                  <a:cubicBezTo>
                    <a:pt x="501" y="492"/>
                    <a:pt x="501" y="490"/>
                    <a:pt x="500" y="488"/>
                  </a:cubicBezTo>
                  <a:close/>
                  <a:moveTo>
                    <a:pt x="804" y="180"/>
                  </a:moveTo>
                  <a:cubicBezTo>
                    <a:pt x="801" y="183"/>
                    <a:pt x="801" y="183"/>
                    <a:pt x="801" y="183"/>
                  </a:cubicBezTo>
                  <a:cubicBezTo>
                    <a:pt x="800" y="185"/>
                    <a:pt x="800" y="186"/>
                    <a:pt x="801" y="188"/>
                  </a:cubicBezTo>
                  <a:cubicBezTo>
                    <a:pt x="801" y="188"/>
                    <a:pt x="802" y="189"/>
                    <a:pt x="803" y="189"/>
                  </a:cubicBezTo>
                  <a:cubicBezTo>
                    <a:pt x="804" y="189"/>
                    <a:pt x="805" y="188"/>
                    <a:pt x="805" y="188"/>
                  </a:cubicBezTo>
                  <a:cubicBezTo>
                    <a:pt x="809" y="184"/>
                    <a:pt x="809" y="184"/>
                    <a:pt x="809" y="184"/>
                  </a:cubicBezTo>
                  <a:cubicBezTo>
                    <a:pt x="810" y="183"/>
                    <a:pt x="810" y="181"/>
                    <a:pt x="809" y="180"/>
                  </a:cubicBezTo>
                  <a:cubicBezTo>
                    <a:pt x="807" y="179"/>
                    <a:pt x="806" y="179"/>
                    <a:pt x="804" y="180"/>
                  </a:cubicBezTo>
                  <a:close/>
                  <a:moveTo>
                    <a:pt x="852" y="136"/>
                  </a:moveTo>
                  <a:cubicBezTo>
                    <a:pt x="853" y="137"/>
                    <a:pt x="854" y="137"/>
                    <a:pt x="855" y="137"/>
                  </a:cubicBezTo>
                  <a:cubicBezTo>
                    <a:pt x="855" y="137"/>
                    <a:pt x="856" y="137"/>
                    <a:pt x="857" y="136"/>
                  </a:cubicBezTo>
                  <a:cubicBezTo>
                    <a:pt x="923" y="69"/>
                    <a:pt x="923" y="69"/>
                    <a:pt x="923" y="69"/>
                  </a:cubicBezTo>
                  <a:cubicBezTo>
                    <a:pt x="925" y="68"/>
                    <a:pt x="925" y="66"/>
                    <a:pt x="923" y="65"/>
                  </a:cubicBezTo>
                  <a:cubicBezTo>
                    <a:pt x="922" y="64"/>
                    <a:pt x="920" y="64"/>
                    <a:pt x="919" y="65"/>
                  </a:cubicBezTo>
                  <a:cubicBezTo>
                    <a:pt x="852" y="132"/>
                    <a:pt x="852" y="132"/>
                    <a:pt x="852" y="132"/>
                  </a:cubicBezTo>
                  <a:cubicBezTo>
                    <a:pt x="851" y="133"/>
                    <a:pt x="851" y="135"/>
                    <a:pt x="852" y="136"/>
                  </a:cubicBezTo>
                  <a:close/>
                  <a:moveTo>
                    <a:pt x="970" y="22"/>
                  </a:moveTo>
                  <a:cubicBezTo>
                    <a:pt x="971" y="22"/>
                    <a:pt x="971" y="21"/>
                    <a:pt x="972" y="21"/>
                  </a:cubicBezTo>
                  <a:cubicBezTo>
                    <a:pt x="975" y="18"/>
                    <a:pt x="975" y="18"/>
                    <a:pt x="975" y="18"/>
                  </a:cubicBezTo>
                  <a:cubicBezTo>
                    <a:pt x="976" y="17"/>
                    <a:pt x="976" y="15"/>
                    <a:pt x="975" y="14"/>
                  </a:cubicBezTo>
                  <a:cubicBezTo>
                    <a:pt x="974" y="12"/>
                    <a:pt x="972" y="12"/>
                    <a:pt x="970" y="14"/>
                  </a:cubicBezTo>
                  <a:cubicBezTo>
                    <a:pt x="968" y="16"/>
                    <a:pt x="968" y="16"/>
                    <a:pt x="968" y="16"/>
                  </a:cubicBezTo>
                  <a:cubicBezTo>
                    <a:pt x="966" y="18"/>
                    <a:pt x="966" y="20"/>
                    <a:pt x="968" y="21"/>
                  </a:cubicBezTo>
                  <a:cubicBezTo>
                    <a:pt x="968" y="21"/>
                    <a:pt x="969" y="22"/>
                    <a:pt x="970" y="22"/>
                  </a:cubicBezTo>
                  <a:close/>
                  <a:moveTo>
                    <a:pt x="767" y="231"/>
                  </a:moveTo>
                  <a:cubicBezTo>
                    <a:pt x="752" y="246"/>
                    <a:pt x="752" y="246"/>
                    <a:pt x="752" y="246"/>
                  </a:cubicBezTo>
                  <a:cubicBezTo>
                    <a:pt x="751" y="247"/>
                    <a:pt x="751" y="249"/>
                    <a:pt x="752" y="250"/>
                  </a:cubicBezTo>
                  <a:cubicBezTo>
                    <a:pt x="753" y="251"/>
                    <a:pt x="753" y="251"/>
                    <a:pt x="754" y="251"/>
                  </a:cubicBezTo>
                  <a:cubicBezTo>
                    <a:pt x="755" y="251"/>
                    <a:pt x="756" y="251"/>
                    <a:pt x="756" y="250"/>
                  </a:cubicBezTo>
                  <a:cubicBezTo>
                    <a:pt x="771" y="236"/>
                    <a:pt x="771" y="236"/>
                    <a:pt x="771" y="236"/>
                  </a:cubicBezTo>
                  <a:cubicBezTo>
                    <a:pt x="772" y="234"/>
                    <a:pt x="772" y="232"/>
                    <a:pt x="771" y="231"/>
                  </a:cubicBezTo>
                  <a:cubicBezTo>
                    <a:pt x="770" y="230"/>
                    <a:pt x="768" y="230"/>
                    <a:pt x="767" y="231"/>
                  </a:cubicBezTo>
                  <a:close/>
                  <a:moveTo>
                    <a:pt x="505" y="497"/>
                  </a:moveTo>
                  <a:cubicBezTo>
                    <a:pt x="504" y="496"/>
                    <a:pt x="502" y="496"/>
                    <a:pt x="501" y="497"/>
                  </a:cubicBezTo>
                  <a:cubicBezTo>
                    <a:pt x="369" y="629"/>
                    <a:pt x="369" y="629"/>
                    <a:pt x="369" y="629"/>
                  </a:cubicBezTo>
                  <a:cubicBezTo>
                    <a:pt x="368" y="630"/>
                    <a:pt x="368" y="632"/>
                    <a:pt x="369" y="633"/>
                  </a:cubicBezTo>
                  <a:cubicBezTo>
                    <a:pt x="370" y="634"/>
                    <a:pt x="371" y="634"/>
                    <a:pt x="371" y="634"/>
                  </a:cubicBezTo>
                  <a:cubicBezTo>
                    <a:pt x="372" y="634"/>
                    <a:pt x="373" y="634"/>
                    <a:pt x="374" y="633"/>
                  </a:cubicBezTo>
                  <a:cubicBezTo>
                    <a:pt x="505" y="501"/>
                    <a:pt x="505" y="501"/>
                    <a:pt x="505" y="501"/>
                  </a:cubicBezTo>
                  <a:cubicBezTo>
                    <a:pt x="507" y="500"/>
                    <a:pt x="507" y="498"/>
                    <a:pt x="505" y="497"/>
                  </a:cubicBezTo>
                  <a:close/>
                  <a:moveTo>
                    <a:pt x="851" y="147"/>
                  </a:moveTo>
                  <a:cubicBezTo>
                    <a:pt x="841" y="157"/>
                    <a:pt x="841" y="157"/>
                    <a:pt x="841" y="157"/>
                  </a:cubicBezTo>
                  <a:cubicBezTo>
                    <a:pt x="840" y="158"/>
                    <a:pt x="840" y="160"/>
                    <a:pt x="841" y="161"/>
                  </a:cubicBezTo>
                  <a:cubicBezTo>
                    <a:pt x="842" y="162"/>
                    <a:pt x="843" y="162"/>
                    <a:pt x="843" y="162"/>
                  </a:cubicBezTo>
                  <a:cubicBezTo>
                    <a:pt x="844" y="162"/>
                    <a:pt x="845" y="162"/>
                    <a:pt x="846" y="161"/>
                  </a:cubicBezTo>
                  <a:cubicBezTo>
                    <a:pt x="855" y="152"/>
                    <a:pt x="855" y="152"/>
                    <a:pt x="855" y="152"/>
                  </a:cubicBezTo>
                  <a:cubicBezTo>
                    <a:pt x="856" y="151"/>
                    <a:pt x="856" y="149"/>
                    <a:pt x="855" y="147"/>
                  </a:cubicBezTo>
                  <a:cubicBezTo>
                    <a:pt x="854" y="146"/>
                    <a:pt x="852" y="146"/>
                    <a:pt x="851" y="147"/>
                  </a:cubicBezTo>
                  <a:close/>
                  <a:moveTo>
                    <a:pt x="985" y="21"/>
                  </a:moveTo>
                  <a:cubicBezTo>
                    <a:pt x="986" y="21"/>
                    <a:pt x="987" y="20"/>
                    <a:pt x="987" y="20"/>
                  </a:cubicBezTo>
                  <a:cubicBezTo>
                    <a:pt x="988" y="18"/>
                    <a:pt x="988" y="18"/>
                    <a:pt x="988" y="18"/>
                  </a:cubicBezTo>
                  <a:cubicBezTo>
                    <a:pt x="990" y="17"/>
                    <a:pt x="990" y="15"/>
                    <a:pt x="988" y="14"/>
                  </a:cubicBezTo>
                  <a:cubicBezTo>
                    <a:pt x="987" y="13"/>
                    <a:pt x="985" y="13"/>
                    <a:pt x="984" y="14"/>
                  </a:cubicBezTo>
                  <a:cubicBezTo>
                    <a:pt x="983" y="15"/>
                    <a:pt x="983" y="15"/>
                    <a:pt x="983" y="15"/>
                  </a:cubicBezTo>
                  <a:cubicBezTo>
                    <a:pt x="982" y="16"/>
                    <a:pt x="982" y="18"/>
                    <a:pt x="983" y="20"/>
                  </a:cubicBezTo>
                  <a:cubicBezTo>
                    <a:pt x="983" y="20"/>
                    <a:pt x="984" y="21"/>
                    <a:pt x="985" y="21"/>
                  </a:cubicBezTo>
                  <a:close/>
                  <a:moveTo>
                    <a:pt x="791" y="215"/>
                  </a:moveTo>
                  <a:cubicBezTo>
                    <a:pt x="791" y="215"/>
                    <a:pt x="792" y="215"/>
                    <a:pt x="793" y="214"/>
                  </a:cubicBezTo>
                  <a:cubicBezTo>
                    <a:pt x="824" y="183"/>
                    <a:pt x="824" y="183"/>
                    <a:pt x="824" y="183"/>
                  </a:cubicBezTo>
                  <a:cubicBezTo>
                    <a:pt x="830" y="177"/>
                    <a:pt x="830" y="177"/>
                    <a:pt x="830" y="177"/>
                  </a:cubicBezTo>
                  <a:cubicBezTo>
                    <a:pt x="836" y="170"/>
                    <a:pt x="836" y="170"/>
                    <a:pt x="836" y="170"/>
                  </a:cubicBezTo>
                  <a:cubicBezTo>
                    <a:pt x="838" y="169"/>
                    <a:pt x="838" y="167"/>
                    <a:pt x="836" y="166"/>
                  </a:cubicBezTo>
                  <a:cubicBezTo>
                    <a:pt x="835" y="165"/>
                    <a:pt x="833" y="165"/>
                    <a:pt x="832" y="166"/>
                  </a:cubicBezTo>
                  <a:cubicBezTo>
                    <a:pt x="826" y="172"/>
                    <a:pt x="826" y="172"/>
                    <a:pt x="826" y="172"/>
                  </a:cubicBezTo>
                  <a:cubicBezTo>
                    <a:pt x="788" y="210"/>
                    <a:pt x="788" y="210"/>
                    <a:pt x="788" y="210"/>
                  </a:cubicBezTo>
                  <a:cubicBezTo>
                    <a:pt x="787" y="211"/>
                    <a:pt x="787" y="213"/>
                    <a:pt x="788" y="214"/>
                  </a:cubicBezTo>
                  <a:cubicBezTo>
                    <a:pt x="789" y="215"/>
                    <a:pt x="790" y="215"/>
                    <a:pt x="791" y="215"/>
                  </a:cubicBezTo>
                  <a:close/>
                  <a:moveTo>
                    <a:pt x="862" y="145"/>
                  </a:moveTo>
                  <a:cubicBezTo>
                    <a:pt x="885" y="122"/>
                    <a:pt x="885" y="122"/>
                    <a:pt x="885" y="122"/>
                  </a:cubicBezTo>
                  <a:cubicBezTo>
                    <a:pt x="886" y="121"/>
                    <a:pt x="886" y="119"/>
                    <a:pt x="885" y="118"/>
                  </a:cubicBezTo>
                  <a:cubicBezTo>
                    <a:pt x="884" y="116"/>
                    <a:pt x="882" y="116"/>
                    <a:pt x="881" y="118"/>
                  </a:cubicBezTo>
                  <a:cubicBezTo>
                    <a:pt x="858" y="140"/>
                    <a:pt x="858" y="140"/>
                    <a:pt x="858" y="140"/>
                  </a:cubicBezTo>
                  <a:cubicBezTo>
                    <a:pt x="857" y="141"/>
                    <a:pt x="857" y="143"/>
                    <a:pt x="858" y="145"/>
                  </a:cubicBezTo>
                  <a:cubicBezTo>
                    <a:pt x="858" y="145"/>
                    <a:pt x="859" y="146"/>
                    <a:pt x="860" y="146"/>
                  </a:cubicBezTo>
                  <a:cubicBezTo>
                    <a:pt x="861" y="146"/>
                    <a:pt x="862" y="145"/>
                    <a:pt x="862" y="145"/>
                  </a:cubicBezTo>
                  <a:close/>
                  <a:moveTo>
                    <a:pt x="906" y="97"/>
                  </a:moveTo>
                  <a:cubicBezTo>
                    <a:pt x="906" y="97"/>
                    <a:pt x="907" y="98"/>
                    <a:pt x="908" y="98"/>
                  </a:cubicBezTo>
                  <a:cubicBezTo>
                    <a:pt x="909" y="98"/>
                    <a:pt x="910" y="97"/>
                    <a:pt x="910" y="97"/>
                  </a:cubicBezTo>
                  <a:cubicBezTo>
                    <a:pt x="933" y="74"/>
                    <a:pt x="933" y="74"/>
                    <a:pt x="933" y="74"/>
                  </a:cubicBezTo>
                  <a:cubicBezTo>
                    <a:pt x="934" y="73"/>
                    <a:pt x="934" y="71"/>
                    <a:pt x="933" y="70"/>
                  </a:cubicBezTo>
                  <a:cubicBezTo>
                    <a:pt x="932" y="68"/>
                    <a:pt x="930" y="68"/>
                    <a:pt x="928" y="70"/>
                  </a:cubicBezTo>
                  <a:cubicBezTo>
                    <a:pt x="906" y="92"/>
                    <a:pt x="906" y="92"/>
                    <a:pt x="906" y="92"/>
                  </a:cubicBezTo>
                  <a:cubicBezTo>
                    <a:pt x="905" y="93"/>
                    <a:pt x="905" y="95"/>
                    <a:pt x="906" y="97"/>
                  </a:cubicBezTo>
                  <a:close/>
                  <a:moveTo>
                    <a:pt x="901" y="106"/>
                  </a:moveTo>
                  <a:cubicBezTo>
                    <a:pt x="901" y="105"/>
                    <a:pt x="901" y="105"/>
                    <a:pt x="901" y="105"/>
                  </a:cubicBezTo>
                  <a:cubicBezTo>
                    <a:pt x="903" y="104"/>
                    <a:pt x="903" y="102"/>
                    <a:pt x="901" y="101"/>
                  </a:cubicBezTo>
                  <a:cubicBezTo>
                    <a:pt x="900" y="100"/>
                    <a:pt x="898" y="100"/>
                    <a:pt x="897" y="101"/>
                  </a:cubicBezTo>
                  <a:cubicBezTo>
                    <a:pt x="896" y="102"/>
                    <a:pt x="896" y="102"/>
                    <a:pt x="896" y="102"/>
                  </a:cubicBezTo>
                  <a:cubicBezTo>
                    <a:pt x="895" y="103"/>
                    <a:pt x="895" y="105"/>
                    <a:pt x="896" y="106"/>
                  </a:cubicBezTo>
                  <a:cubicBezTo>
                    <a:pt x="897" y="107"/>
                    <a:pt x="898" y="107"/>
                    <a:pt x="898" y="107"/>
                  </a:cubicBezTo>
                  <a:cubicBezTo>
                    <a:pt x="899" y="107"/>
                    <a:pt x="900" y="107"/>
                    <a:pt x="901" y="106"/>
                  </a:cubicBezTo>
                  <a:close/>
                  <a:moveTo>
                    <a:pt x="831" y="181"/>
                  </a:moveTo>
                  <a:cubicBezTo>
                    <a:pt x="831" y="181"/>
                    <a:pt x="831" y="181"/>
                    <a:pt x="831" y="181"/>
                  </a:cubicBezTo>
                  <a:cubicBezTo>
                    <a:pt x="794" y="218"/>
                    <a:pt x="794" y="218"/>
                    <a:pt x="794" y="218"/>
                  </a:cubicBezTo>
                  <a:cubicBezTo>
                    <a:pt x="792" y="220"/>
                    <a:pt x="792" y="222"/>
                    <a:pt x="794" y="223"/>
                  </a:cubicBezTo>
                  <a:cubicBezTo>
                    <a:pt x="794" y="223"/>
                    <a:pt x="795" y="224"/>
                    <a:pt x="796" y="224"/>
                  </a:cubicBezTo>
                  <a:cubicBezTo>
                    <a:pt x="797" y="224"/>
                    <a:pt x="797" y="223"/>
                    <a:pt x="798" y="223"/>
                  </a:cubicBezTo>
                  <a:cubicBezTo>
                    <a:pt x="835" y="186"/>
                    <a:pt x="835" y="186"/>
                    <a:pt x="835" y="186"/>
                  </a:cubicBezTo>
                  <a:cubicBezTo>
                    <a:pt x="835" y="186"/>
                    <a:pt x="835" y="186"/>
                    <a:pt x="835" y="186"/>
                  </a:cubicBezTo>
                  <a:cubicBezTo>
                    <a:pt x="835" y="186"/>
                    <a:pt x="835" y="186"/>
                    <a:pt x="835" y="186"/>
                  </a:cubicBezTo>
                  <a:cubicBezTo>
                    <a:pt x="856" y="165"/>
                    <a:pt x="856" y="165"/>
                    <a:pt x="856" y="165"/>
                  </a:cubicBezTo>
                  <a:cubicBezTo>
                    <a:pt x="857" y="164"/>
                    <a:pt x="857" y="162"/>
                    <a:pt x="856" y="161"/>
                  </a:cubicBezTo>
                  <a:cubicBezTo>
                    <a:pt x="854" y="160"/>
                    <a:pt x="853" y="160"/>
                    <a:pt x="851" y="161"/>
                  </a:cubicBezTo>
                  <a:cubicBezTo>
                    <a:pt x="831" y="181"/>
                    <a:pt x="831" y="181"/>
                    <a:pt x="831" y="181"/>
                  </a:cubicBezTo>
                  <a:close/>
                  <a:moveTo>
                    <a:pt x="898" y="118"/>
                  </a:moveTo>
                  <a:cubicBezTo>
                    <a:pt x="899" y="119"/>
                    <a:pt x="900" y="119"/>
                    <a:pt x="900" y="119"/>
                  </a:cubicBezTo>
                  <a:cubicBezTo>
                    <a:pt x="901" y="119"/>
                    <a:pt x="902" y="119"/>
                    <a:pt x="903" y="118"/>
                  </a:cubicBezTo>
                  <a:cubicBezTo>
                    <a:pt x="945" y="75"/>
                    <a:pt x="945" y="75"/>
                    <a:pt x="945" y="75"/>
                  </a:cubicBezTo>
                  <a:cubicBezTo>
                    <a:pt x="946" y="74"/>
                    <a:pt x="946" y="72"/>
                    <a:pt x="945" y="71"/>
                  </a:cubicBezTo>
                  <a:cubicBezTo>
                    <a:pt x="944" y="70"/>
                    <a:pt x="942" y="70"/>
                    <a:pt x="941" y="71"/>
                  </a:cubicBezTo>
                  <a:cubicBezTo>
                    <a:pt x="898" y="114"/>
                    <a:pt x="898" y="114"/>
                    <a:pt x="898" y="114"/>
                  </a:cubicBezTo>
                  <a:cubicBezTo>
                    <a:pt x="897" y="115"/>
                    <a:pt x="897" y="117"/>
                    <a:pt x="898" y="118"/>
                  </a:cubicBezTo>
                  <a:close/>
                  <a:moveTo>
                    <a:pt x="856" y="160"/>
                  </a:moveTo>
                  <a:cubicBezTo>
                    <a:pt x="857" y="161"/>
                    <a:pt x="858" y="161"/>
                    <a:pt x="859" y="161"/>
                  </a:cubicBezTo>
                  <a:cubicBezTo>
                    <a:pt x="859" y="161"/>
                    <a:pt x="860" y="161"/>
                    <a:pt x="861" y="160"/>
                  </a:cubicBezTo>
                  <a:cubicBezTo>
                    <a:pt x="865" y="155"/>
                    <a:pt x="865" y="155"/>
                    <a:pt x="865" y="155"/>
                  </a:cubicBezTo>
                  <a:cubicBezTo>
                    <a:pt x="866" y="155"/>
                    <a:pt x="866" y="155"/>
                    <a:pt x="866" y="155"/>
                  </a:cubicBezTo>
                  <a:cubicBezTo>
                    <a:pt x="866" y="155"/>
                    <a:pt x="866" y="155"/>
                    <a:pt x="866" y="155"/>
                  </a:cubicBezTo>
                  <a:cubicBezTo>
                    <a:pt x="891" y="130"/>
                    <a:pt x="891" y="130"/>
                    <a:pt x="891" y="130"/>
                  </a:cubicBezTo>
                  <a:cubicBezTo>
                    <a:pt x="892" y="129"/>
                    <a:pt x="892" y="127"/>
                    <a:pt x="891" y="125"/>
                  </a:cubicBezTo>
                  <a:cubicBezTo>
                    <a:pt x="890" y="124"/>
                    <a:pt x="888" y="124"/>
                    <a:pt x="887" y="125"/>
                  </a:cubicBezTo>
                  <a:cubicBezTo>
                    <a:pt x="862" y="150"/>
                    <a:pt x="862" y="150"/>
                    <a:pt x="862" y="150"/>
                  </a:cubicBezTo>
                  <a:cubicBezTo>
                    <a:pt x="862" y="150"/>
                    <a:pt x="862" y="151"/>
                    <a:pt x="862" y="151"/>
                  </a:cubicBezTo>
                  <a:cubicBezTo>
                    <a:pt x="861" y="151"/>
                    <a:pt x="861" y="151"/>
                    <a:pt x="861" y="151"/>
                  </a:cubicBezTo>
                  <a:cubicBezTo>
                    <a:pt x="856" y="156"/>
                    <a:pt x="856" y="156"/>
                    <a:pt x="856" y="156"/>
                  </a:cubicBezTo>
                  <a:cubicBezTo>
                    <a:pt x="855" y="157"/>
                    <a:pt x="855" y="159"/>
                    <a:pt x="856" y="160"/>
                  </a:cubicBezTo>
                  <a:close/>
                  <a:moveTo>
                    <a:pt x="508" y="508"/>
                  </a:moveTo>
                  <a:cubicBezTo>
                    <a:pt x="507" y="507"/>
                    <a:pt x="505" y="507"/>
                    <a:pt x="504" y="508"/>
                  </a:cubicBezTo>
                  <a:cubicBezTo>
                    <a:pt x="378" y="634"/>
                    <a:pt x="378" y="634"/>
                    <a:pt x="378" y="634"/>
                  </a:cubicBezTo>
                  <a:cubicBezTo>
                    <a:pt x="377" y="635"/>
                    <a:pt x="377" y="637"/>
                    <a:pt x="378" y="638"/>
                  </a:cubicBezTo>
                  <a:cubicBezTo>
                    <a:pt x="379" y="639"/>
                    <a:pt x="380" y="639"/>
                    <a:pt x="380" y="639"/>
                  </a:cubicBezTo>
                  <a:cubicBezTo>
                    <a:pt x="381" y="639"/>
                    <a:pt x="382" y="639"/>
                    <a:pt x="383" y="638"/>
                  </a:cubicBezTo>
                  <a:cubicBezTo>
                    <a:pt x="508" y="513"/>
                    <a:pt x="508" y="513"/>
                    <a:pt x="508" y="513"/>
                  </a:cubicBezTo>
                  <a:cubicBezTo>
                    <a:pt x="509" y="512"/>
                    <a:pt x="509" y="510"/>
                    <a:pt x="508" y="508"/>
                  </a:cubicBezTo>
                  <a:close/>
                  <a:moveTo>
                    <a:pt x="750" y="269"/>
                  </a:moveTo>
                  <a:cubicBezTo>
                    <a:pt x="751" y="269"/>
                    <a:pt x="752" y="269"/>
                    <a:pt x="752" y="269"/>
                  </a:cubicBezTo>
                  <a:cubicBezTo>
                    <a:pt x="784" y="237"/>
                    <a:pt x="784" y="237"/>
                    <a:pt x="784" y="237"/>
                  </a:cubicBezTo>
                  <a:cubicBezTo>
                    <a:pt x="785" y="236"/>
                    <a:pt x="785" y="234"/>
                    <a:pt x="784" y="233"/>
                  </a:cubicBezTo>
                  <a:cubicBezTo>
                    <a:pt x="783" y="231"/>
                    <a:pt x="781" y="231"/>
                    <a:pt x="779" y="233"/>
                  </a:cubicBezTo>
                  <a:cubicBezTo>
                    <a:pt x="748" y="264"/>
                    <a:pt x="748" y="264"/>
                    <a:pt x="748" y="264"/>
                  </a:cubicBezTo>
                  <a:cubicBezTo>
                    <a:pt x="747" y="265"/>
                    <a:pt x="747" y="267"/>
                    <a:pt x="748" y="269"/>
                  </a:cubicBezTo>
                  <a:cubicBezTo>
                    <a:pt x="748" y="269"/>
                    <a:pt x="749" y="269"/>
                    <a:pt x="750" y="269"/>
                  </a:cubicBezTo>
                  <a:close/>
                  <a:moveTo>
                    <a:pt x="1001" y="18"/>
                  </a:moveTo>
                  <a:cubicBezTo>
                    <a:pt x="1002" y="18"/>
                    <a:pt x="1003" y="18"/>
                    <a:pt x="1003" y="17"/>
                  </a:cubicBezTo>
                  <a:cubicBezTo>
                    <a:pt x="1005" y="15"/>
                    <a:pt x="1005" y="15"/>
                    <a:pt x="1005" y="15"/>
                  </a:cubicBezTo>
                  <a:cubicBezTo>
                    <a:pt x="1007" y="14"/>
                    <a:pt x="1007" y="12"/>
                    <a:pt x="1005" y="11"/>
                  </a:cubicBezTo>
                  <a:cubicBezTo>
                    <a:pt x="1004" y="10"/>
                    <a:pt x="1002" y="10"/>
                    <a:pt x="1001" y="11"/>
                  </a:cubicBezTo>
                  <a:cubicBezTo>
                    <a:pt x="999" y="13"/>
                    <a:pt x="999" y="13"/>
                    <a:pt x="999" y="13"/>
                  </a:cubicBezTo>
                  <a:cubicBezTo>
                    <a:pt x="998" y="14"/>
                    <a:pt x="998" y="16"/>
                    <a:pt x="999" y="17"/>
                  </a:cubicBezTo>
                  <a:cubicBezTo>
                    <a:pt x="1000" y="18"/>
                    <a:pt x="1001" y="18"/>
                    <a:pt x="1001" y="18"/>
                  </a:cubicBezTo>
                  <a:close/>
                  <a:moveTo>
                    <a:pt x="903" y="128"/>
                  </a:moveTo>
                  <a:cubicBezTo>
                    <a:pt x="903" y="128"/>
                    <a:pt x="904" y="129"/>
                    <a:pt x="905" y="129"/>
                  </a:cubicBezTo>
                  <a:cubicBezTo>
                    <a:pt x="906" y="129"/>
                    <a:pt x="906" y="128"/>
                    <a:pt x="907" y="128"/>
                  </a:cubicBezTo>
                  <a:cubicBezTo>
                    <a:pt x="957" y="78"/>
                    <a:pt x="957" y="78"/>
                    <a:pt x="957" y="78"/>
                  </a:cubicBezTo>
                  <a:cubicBezTo>
                    <a:pt x="958" y="76"/>
                    <a:pt x="958" y="74"/>
                    <a:pt x="957" y="73"/>
                  </a:cubicBezTo>
                  <a:cubicBezTo>
                    <a:pt x="956" y="72"/>
                    <a:pt x="954" y="72"/>
                    <a:pt x="953" y="73"/>
                  </a:cubicBezTo>
                  <a:cubicBezTo>
                    <a:pt x="903" y="123"/>
                    <a:pt x="903" y="123"/>
                    <a:pt x="903" y="123"/>
                  </a:cubicBezTo>
                  <a:cubicBezTo>
                    <a:pt x="901" y="125"/>
                    <a:pt x="901" y="127"/>
                    <a:pt x="903" y="128"/>
                  </a:cubicBezTo>
                  <a:close/>
                  <a:moveTo>
                    <a:pt x="1011" y="22"/>
                  </a:moveTo>
                  <a:cubicBezTo>
                    <a:pt x="1012" y="22"/>
                    <a:pt x="1013" y="22"/>
                    <a:pt x="1014" y="21"/>
                  </a:cubicBezTo>
                  <a:cubicBezTo>
                    <a:pt x="1015" y="20"/>
                    <a:pt x="1015" y="20"/>
                    <a:pt x="1015" y="20"/>
                  </a:cubicBezTo>
                  <a:cubicBezTo>
                    <a:pt x="1016" y="19"/>
                    <a:pt x="1016" y="17"/>
                    <a:pt x="1015" y="16"/>
                  </a:cubicBezTo>
                  <a:cubicBezTo>
                    <a:pt x="1014" y="14"/>
                    <a:pt x="1012" y="14"/>
                    <a:pt x="1010" y="16"/>
                  </a:cubicBezTo>
                  <a:cubicBezTo>
                    <a:pt x="1009" y="17"/>
                    <a:pt x="1009" y="17"/>
                    <a:pt x="1009" y="17"/>
                  </a:cubicBezTo>
                  <a:cubicBezTo>
                    <a:pt x="1008" y="18"/>
                    <a:pt x="1008" y="20"/>
                    <a:pt x="1009" y="21"/>
                  </a:cubicBezTo>
                  <a:cubicBezTo>
                    <a:pt x="1010" y="22"/>
                    <a:pt x="1011" y="22"/>
                    <a:pt x="1011" y="22"/>
                  </a:cubicBezTo>
                  <a:close/>
                  <a:moveTo>
                    <a:pt x="505" y="526"/>
                  </a:moveTo>
                  <a:cubicBezTo>
                    <a:pt x="504" y="524"/>
                    <a:pt x="502" y="524"/>
                    <a:pt x="500" y="526"/>
                  </a:cubicBezTo>
                  <a:cubicBezTo>
                    <a:pt x="388" y="639"/>
                    <a:pt x="388" y="639"/>
                    <a:pt x="388" y="639"/>
                  </a:cubicBezTo>
                  <a:cubicBezTo>
                    <a:pt x="386" y="640"/>
                    <a:pt x="386" y="642"/>
                    <a:pt x="388" y="643"/>
                  </a:cubicBezTo>
                  <a:cubicBezTo>
                    <a:pt x="388" y="644"/>
                    <a:pt x="389" y="644"/>
                    <a:pt x="390" y="644"/>
                  </a:cubicBezTo>
                  <a:cubicBezTo>
                    <a:pt x="390" y="644"/>
                    <a:pt x="391" y="644"/>
                    <a:pt x="392" y="643"/>
                  </a:cubicBezTo>
                  <a:cubicBezTo>
                    <a:pt x="505" y="530"/>
                    <a:pt x="505" y="530"/>
                    <a:pt x="505" y="530"/>
                  </a:cubicBezTo>
                  <a:cubicBezTo>
                    <a:pt x="506" y="529"/>
                    <a:pt x="506" y="527"/>
                    <a:pt x="505" y="526"/>
                  </a:cubicBezTo>
                  <a:close/>
                  <a:moveTo>
                    <a:pt x="883" y="144"/>
                  </a:moveTo>
                  <a:cubicBezTo>
                    <a:pt x="883" y="144"/>
                    <a:pt x="882" y="144"/>
                    <a:pt x="881" y="145"/>
                  </a:cubicBezTo>
                  <a:cubicBezTo>
                    <a:pt x="876" y="150"/>
                    <a:pt x="876" y="150"/>
                    <a:pt x="876" y="150"/>
                  </a:cubicBezTo>
                  <a:cubicBezTo>
                    <a:pt x="875" y="151"/>
                    <a:pt x="875" y="153"/>
                    <a:pt x="876" y="155"/>
                  </a:cubicBezTo>
                  <a:cubicBezTo>
                    <a:pt x="876" y="155"/>
                    <a:pt x="877" y="156"/>
                    <a:pt x="878" y="156"/>
                  </a:cubicBezTo>
                  <a:cubicBezTo>
                    <a:pt x="879" y="156"/>
                    <a:pt x="880" y="155"/>
                    <a:pt x="880" y="155"/>
                  </a:cubicBezTo>
                  <a:cubicBezTo>
                    <a:pt x="886" y="149"/>
                    <a:pt x="886" y="149"/>
                    <a:pt x="886" y="149"/>
                  </a:cubicBezTo>
                  <a:cubicBezTo>
                    <a:pt x="886" y="149"/>
                    <a:pt x="887" y="148"/>
                    <a:pt x="887" y="147"/>
                  </a:cubicBezTo>
                  <a:cubicBezTo>
                    <a:pt x="887" y="146"/>
                    <a:pt x="886" y="145"/>
                    <a:pt x="886" y="145"/>
                  </a:cubicBezTo>
                  <a:cubicBezTo>
                    <a:pt x="885" y="144"/>
                    <a:pt x="884" y="144"/>
                    <a:pt x="883" y="144"/>
                  </a:cubicBezTo>
                  <a:close/>
                  <a:moveTo>
                    <a:pt x="752" y="278"/>
                  </a:moveTo>
                  <a:cubicBezTo>
                    <a:pt x="753" y="279"/>
                    <a:pt x="753" y="279"/>
                    <a:pt x="754" y="279"/>
                  </a:cubicBezTo>
                  <a:cubicBezTo>
                    <a:pt x="755" y="279"/>
                    <a:pt x="756" y="279"/>
                    <a:pt x="756" y="278"/>
                  </a:cubicBezTo>
                  <a:cubicBezTo>
                    <a:pt x="869" y="166"/>
                    <a:pt x="869" y="166"/>
                    <a:pt x="869" y="166"/>
                  </a:cubicBezTo>
                  <a:cubicBezTo>
                    <a:pt x="870" y="164"/>
                    <a:pt x="870" y="163"/>
                    <a:pt x="869" y="161"/>
                  </a:cubicBezTo>
                  <a:cubicBezTo>
                    <a:pt x="868" y="160"/>
                    <a:pt x="866" y="160"/>
                    <a:pt x="865" y="161"/>
                  </a:cubicBezTo>
                  <a:cubicBezTo>
                    <a:pt x="752" y="274"/>
                    <a:pt x="752" y="274"/>
                    <a:pt x="752" y="274"/>
                  </a:cubicBezTo>
                  <a:cubicBezTo>
                    <a:pt x="751" y="275"/>
                    <a:pt x="751" y="277"/>
                    <a:pt x="752" y="278"/>
                  </a:cubicBezTo>
                  <a:close/>
                  <a:moveTo>
                    <a:pt x="765" y="282"/>
                  </a:moveTo>
                  <a:cubicBezTo>
                    <a:pt x="766" y="282"/>
                    <a:pt x="767" y="282"/>
                    <a:pt x="767" y="281"/>
                  </a:cubicBezTo>
                  <a:cubicBezTo>
                    <a:pt x="882" y="166"/>
                    <a:pt x="882" y="166"/>
                    <a:pt x="882" y="166"/>
                  </a:cubicBezTo>
                  <a:cubicBezTo>
                    <a:pt x="884" y="165"/>
                    <a:pt x="884" y="163"/>
                    <a:pt x="882" y="162"/>
                  </a:cubicBezTo>
                  <a:cubicBezTo>
                    <a:pt x="881" y="161"/>
                    <a:pt x="879" y="161"/>
                    <a:pt x="878" y="162"/>
                  </a:cubicBezTo>
                  <a:cubicBezTo>
                    <a:pt x="763" y="277"/>
                    <a:pt x="763" y="277"/>
                    <a:pt x="763" y="277"/>
                  </a:cubicBezTo>
                  <a:cubicBezTo>
                    <a:pt x="762" y="278"/>
                    <a:pt x="762" y="280"/>
                    <a:pt x="763" y="281"/>
                  </a:cubicBezTo>
                  <a:cubicBezTo>
                    <a:pt x="764" y="282"/>
                    <a:pt x="764" y="282"/>
                    <a:pt x="765" y="282"/>
                  </a:cubicBezTo>
                  <a:close/>
                  <a:moveTo>
                    <a:pt x="913" y="131"/>
                  </a:moveTo>
                  <a:cubicBezTo>
                    <a:pt x="914" y="132"/>
                    <a:pt x="915" y="132"/>
                    <a:pt x="915" y="132"/>
                  </a:cubicBezTo>
                  <a:cubicBezTo>
                    <a:pt x="916" y="132"/>
                    <a:pt x="917" y="132"/>
                    <a:pt x="918" y="131"/>
                  </a:cubicBezTo>
                  <a:cubicBezTo>
                    <a:pt x="968" y="81"/>
                    <a:pt x="968" y="81"/>
                    <a:pt x="968" y="81"/>
                  </a:cubicBezTo>
                  <a:cubicBezTo>
                    <a:pt x="969" y="80"/>
                    <a:pt x="969" y="78"/>
                    <a:pt x="968" y="77"/>
                  </a:cubicBezTo>
                  <a:cubicBezTo>
                    <a:pt x="967" y="75"/>
                    <a:pt x="965" y="75"/>
                    <a:pt x="963" y="77"/>
                  </a:cubicBezTo>
                  <a:cubicBezTo>
                    <a:pt x="913" y="127"/>
                    <a:pt x="913" y="127"/>
                    <a:pt x="913" y="127"/>
                  </a:cubicBezTo>
                  <a:cubicBezTo>
                    <a:pt x="912" y="128"/>
                    <a:pt x="912" y="130"/>
                    <a:pt x="913" y="131"/>
                  </a:cubicBezTo>
                  <a:close/>
                  <a:moveTo>
                    <a:pt x="399" y="650"/>
                  </a:moveTo>
                  <a:cubicBezTo>
                    <a:pt x="521" y="527"/>
                    <a:pt x="521" y="527"/>
                    <a:pt x="521" y="527"/>
                  </a:cubicBezTo>
                  <a:cubicBezTo>
                    <a:pt x="523" y="526"/>
                    <a:pt x="523" y="524"/>
                    <a:pt x="521" y="523"/>
                  </a:cubicBezTo>
                  <a:cubicBezTo>
                    <a:pt x="520" y="522"/>
                    <a:pt x="518" y="522"/>
                    <a:pt x="517" y="523"/>
                  </a:cubicBezTo>
                  <a:cubicBezTo>
                    <a:pt x="395" y="646"/>
                    <a:pt x="395" y="646"/>
                    <a:pt x="395" y="646"/>
                  </a:cubicBezTo>
                  <a:cubicBezTo>
                    <a:pt x="393" y="647"/>
                    <a:pt x="393" y="649"/>
                    <a:pt x="395" y="650"/>
                  </a:cubicBezTo>
                  <a:cubicBezTo>
                    <a:pt x="395" y="650"/>
                    <a:pt x="396" y="651"/>
                    <a:pt x="397" y="651"/>
                  </a:cubicBezTo>
                  <a:cubicBezTo>
                    <a:pt x="397" y="651"/>
                    <a:pt x="398" y="650"/>
                    <a:pt x="399" y="650"/>
                  </a:cubicBezTo>
                  <a:close/>
                  <a:moveTo>
                    <a:pt x="906" y="142"/>
                  </a:moveTo>
                  <a:cubicBezTo>
                    <a:pt x="906" y="142"/>
                    <a:pt x="907" y="141"/>
                    <a:pt x="908" y="141"/>
                  </a:cubicBezTo>
                  <a:cubicBezTo>
                    <a:pt x="909" y="139"/>
                    <a:pt x="909" y="139"/>
                    <a:pt x="909" y="139"/>
                  </a:cubicBezTo>
                  <a:cubicBezTo>
                    <a:pt x="909" y="139"/>
                    <a:pt x="910" y="139"/>
                    <a:pt x="910" y="139"/>
                  </a:cubicBezTo>
                  <a:cubicBezTo>
                    <a:pt x="910" y="139"/>
                    <a:pt x="910" y="138"/>
                    <a:pt x="911" y="138"/>
                  </a:cubicBezTo>
                  <a:cubicBezTo>
                    <a:pt x="913" y="136"/>
                    <a:pt x="913" y="136"/>
                    <a:pt x="913" y="136"/>
                  </a:cubicBezTo>
                  <a:cubicBezTo>
                    <a:pt x="914" y="135"/>
                    <a:pt x="914" y="133"/>
                    <a:pt x="913" y="131"/>
                  </a:cubicBezTo>
                  <a:cubicBezTo>
                    <a:pt x="912" y="130"/>
                    <a:pt x="910" y="130"/>
                    <a:pt x="909" y="131"/>
                  </a:cubicBezTo>
                  <a:cubicBezTo>
                    <a:pt x="906" y="134"/>
                    <a:pt x="906" y="134"/>
                    <a:pt x="906" y="134"/>
                  </a:cubicBezTo>
                  <a:cubicBezTo>
                    <a:pt x="906" y="134"/>
                    <a:pt x="906" y="134"/>
                    <a:pt x="906" y="135"/>
                  </a:cubicBezTo>
                  <a:cubicBezTo>
                    <a:pt x="905" y="135"/>
                    <a:pt x="905" y="135"/>
                    <a:pt x="905" y="135"/>
                  </a:cubicBezTo>
                  <a:cubicBezTo>
                    <a:pt x="903" y="137"/>
                    <a:pt x="903" y="137"/>
                    <a:pt x="903" y="137"/>
                  </a:cubicBezTo>
                  <a:cubicBezTo>
                    <a:pt x="902" y="138"/>
                    <a:pt x="902" y="140"/>
                    <a:pt x="903" y="141"/>
                  </a:cubicBezTo>
                  <a:cubicBezTo>
                    <a:pt x="904" y="141"/>
                    <a:pt x="905" y="142"/>
                    <a:pt x="906" y="142"/>
                  </a:cubicBezTo>
                  <a:close/>
                  <a:moveTo>
                    <a:pt x="1028" y="19"/>
                  </a:moveTo>
                  <a:cubicBezTo>
                    <a:pt x="1029" y="19"/>
                    <a:pt x="1030" y="19"/>
                    <a:pt x="1030" y="18"/>
                  </a:cubicBezTo>
                  <a:cubicBezTo>
                    <a:pt x="1031" y="17"/>
                    <a:pt x="1031" y="17"/>
                    <a:pt x="1031" y="17"/>
                  </a:cubicBezTo>
                  <a:cubicBezTo>
                    <a:pt x="1033" y="16"/>
                    <a:pt x="1033" y="14"/>
                    <a:pt x="1031" y="13"/>
                  </a:cubicBezTo>
                  <a:cubicBezTo>
                    <a:pt x="1030" y="12"/>
                    <a:pt x="1028" y="12"/>
                    <a:pt x="1027" y="13"/>
                  </a:cubicBezTo>
                  <a:cubicBezTo>
                    <a:pt x="1026" y="14"/>
                    <a:pt x="1026" y="14"/>
                    <a:pt x="1026" y="14"/>
                  </a:cubicBezTo>
                  <a:cubicBezTo>
                    <a:pt x="1025" y="15"/>
                    <a:pt x="1025" y="17"/>
                    <a:pt x="1026" y="18"/>
                  </a:cubicBezTo>
                  <a:cubicBezTo>
                    <a:pt x="1027" y="19"/>
                    <a:pt x="1028" y="19"/>
                    <a:pt x="1028" y="19"/>
                  </a:cubicBezTo>
                  <a:close/>
                  <a:moveTo>
                    <a:pt x="397" y="661"/>
                  </a:moveTo>
                  <a:cubicBezTo>
                    <a:pt x="398" y="662"/>
                    <a:pt x="399" y="662"/>
                    <a:pt x="399" y="662"/>
                  </a:cubicBezTo>
                  <a:cubicBezTo>
                    <a:pt x="400" y="662"/>
                    <a:pt x="401" y="662"/>
                    <a:pt x="402" y="661"/>
                  </a:cubicBezTo>
                  <a:cubicBezTo>
                    <a:pt x="531" y="531"/>
                    <a:pt x="531" y="531"/>
                    <a:pt x="531" y="531"/>
                  </a:cubicBezTo>
                  <a:cubicBezTo>
                    <a:pt x="533" y="530"/>
                    <a:pt x="533" y="528"/>
                    <a:pt x="531" y="527"/>
                  </a:cubicBezTo>
                  <a:cubicBezTo>
                    <a:pt x="530" y="526"/>
                    <a:pt x="528" y="526"/>
                    <a:pt x="527" y="527"/>
                  </a:cubicBezTo>
                  <a:cubicBezTo>
                    <a:pt x="397" y="657"/>
                    <a:pt x="397" y="657"/>
                    <a:pt x="397" y="657"/>
                  </a:cubicBezTo>
                  <a:cubicBezTo>
                    <a:pt x="396" y="658"/>
                    <a:pt x="396" y="660"/>
                    <a:pt x="397" y="661"/>
                  </a:cubicBezTo>
                  <a:close/>
                  <a:moveTo>
                    <a:pt x="930" y="124"/>
                  </a:moveTo>
                  <a:cubicBezTo>
                    <a:pt x="929" y="125"/>
                    <a:pt x="929" y="127"/>
                    <a:pt x="930" y="128"/>
                  </a:cubicBezTo>
                  <a:cubicBezTo>
                    <a:pt x="931" y="129"/>
                    <a:pt x="932" y="129"/>
                    <a:pt x="933" y="129"/>
                  </a:cubicBezTo>
                  <a:cubicBezTo>
                    <a:pt x="933" y="129"/>
                    <a:pt x="934" y="129"/>
                    <a:pt x="935" y="128"/>
                  </a:cubicBezTo>
                  <a:cubicBezTo>
                    <a:pt x="978" y="84"/>
                    <a:pt x="978" y="84"/>
                    <a:pt x="978" y="84"/>
                  </a:cubicBezTo>
                  <a:cubicBezTo>
                    <a:pt x="979" y="83"/>
                    <a:pt x="979" y="81"/>
                    <a:pt x="978" y="80"/>
                  </a:cubicBezTo>
                  <a:cubicBezTo>
                    <a:pt x="977" y="79"/>
                    <a:pt x="975" y="79"/>
                    <a:pt x="974" y="80"/>
                  </a:cubicBezTo>
                  <a:lnTo>
                    <a:pt x="930" y="124"/>
                  </a:lnTo>
                  <a:close/>
                  <a:moveTo>
                    <a:pt x="919" y="143"/>
                  </a:moveTo>
                  <a:cubicBezTo>
                    <a:pt x="920" y="143"/>
                    <a:pt x="920" y="142"/>
                    <a:pt x="921" y="142"/>
                  </a:cubicBezTo>
                  <a:cubicBezTo>
                    <a:pt x="930" y="133"/>
                    <a:pt x="930" y="133"/>
                    <a:pt x="930" y="133"/>
                  </a:cubicBezTo>
                  <a:cubicBezTo>
                    <a:pt x="931" y="132"/>
                    <a:pt x="931" y="130"/>
                    <a:pt x="930" y="129"/>
                  </a:cubicBezTo>
                  <a:cubicBezTo>
                    <a:pt x="929" y="127"/>
                    <a:pt x="927" y="127"/>
                    <a:pt x="925" y="129"/>
                  </a:cubicBezTo>
                  <a:cubicBezTo>
                    <a:pt x="917" y="137"/>
                    <a:pt x="917" y="137"/>
                    <a:pt x="917" y="137"/>
                  </a:cubicBezTo>
                  <a:cubicBezTo>
                    <a:pt x="915" y="139"/>
                    <a:pt x="915" y="141"/>
                    <a:pt x="917" y="142"/>
                  </a:cubicBezTo>
                  <a:cubicBezTo>
                    <a:pt x="917" y="142"/>
                    <a:pt x="918" y="143"/>
                    <a:pt x="919" y="143"/>
                  </a:cubicBezTo>
                  <a:close/>
                  <a:moveTo>
                    <a:pt x="746" y="316"/>
                  </a:moveTo>
                  <a:cubicBezTo>
                    <a:pt x="747" y="316"/>
                    <a:pt x="747" y="315"/>
                    <a:pt x="748" y="315"/>
                  </a:cubicBezTo>
                  <a:cubicBezTo>
                    <a:pt x="761" y="302"/>
                    <a:pt x="761" y="302"/>
                    <a:pt x="761" y="302"/>
                  </a:cubicBezTo>
                  <a:cubicBezTo>
                    <a:pt x="774" y="289"/>
                    <a:pt x="774" y="289"/>
                    <a:pt x="774" y="289"/>
                  </a:cubicBezTo>
                  <a:cubicBezTo>
                    <a:pt x="775" y="287"/>
                    <a:pt x="775" y="285"/>
                    <a:pt x="774" y="284"/>
                  </a:cubicBezTo>
                  <a:cubicBezTo>
                    <a:pt x="773" y="283"/>
                    <a:pt x="771" y="283"/>
                    <a:pt x="770" y="284"/>
                  </a:cubicBezTo>
                  <a:cubicBezTo>
                    <a:pt x="757" y="297"/>
                    <a:pt x="757" y="297"/>
                    <a:pt x="757" y="297"/>
                  </a:cubicBezTo>
                  <a:cubicBezTo>
                    <a:pt x="744" y="310"/>
                    <a:pt x="744" y="310"/>
                    <a:pt x="744" y="310"/>
                  </a:cubicBezTo>
                  <a:cubicBezTo>
                    <a:pt x="742" y="312"/>
                    <a:pt x="742" y="314"/>
                    <a:pt x="744" y="315"/>
                  </a:cubicBezTo>
                  <a:cubicBezTo>
                    <a:pt x="744" y="315"/>
                    <a:pt x="745" y="316"/>
                    <a:pt x="746" y="316"/>
                  </a:cubicBezTo>
                  <a:close/>
                  <a:moveTo>
                    <a:pt x="903" y="156"/>
                  </a:moveTo>
                  <a:cubicBezTo>
                    <a:pt x="903" y="156"/>
                    <a:pt x="904" y="157"/>
                    <a:pt x="905" y="157"/>
                  </a:cubicBezTo>
                  <a:cubicBezTo>
                    <a:pt x="906" y="157"/>
                    <a:pt x="907" y="156"/>
                    <a:pt x="907" y="156"/>
                  </a:cubicBezTo>
                  <a:cubicBezTo>
                    <a:pt x="916" y="147"/>
                    <a:pt x="916" y="147"/>
                    <a:pt x="916" y="147"/>
                  </a:cubicBezTo>
                  <a:cubicBezTo>
                    <a:pt x="917" y="146"/>
                    <a:pt x="917" y="144"/>
                    <a:pt x="916" y="143"/>
                  </a:cubicBezTo>
                  <a:cubicBezTo>
                    <a:pt x="914" y="142"/>
                    <a:pt x="912" y="142"/>
                    <a:pt x="911" y="143"/>
                  </a:cubicBezTo>
                  <a:cubicBezTo>
                    <a:pt x="903" y="151"/>
                    <a:pt x="903" y="151"/>
                    <a:pt x="903" y="151"/>
                  </a:cubicBezTo>
                  <a:cubicBezTo>
                    <a:pt x="902" y="152"/>
                    <a:pt x="902" y="154"/>
                    <a:pt x="903" y="156"/>
                  </a:cubicBezTo>
                  <a:close/>
                  <a:moveTo>
                    <a:pt x="892" y="162"/>
                  </a:moveTo>
                  <a:cubicBezTo>
                    <a:pt x="821" y="233"/>
                    <a:pt x="821" y="233"/>
                    <a:pt x="821" y="233"/>
                  </a:cubicBezTo>
                  <a:cubicBezTo>
                    <a:pt x="820" y="234"/>
                    <a:pt x="820" y="236"/>
                    <a:pt x="821" y="237"/>
                  </a:cubicBezTo>
                  <a:cubicBezTo>
                    <a:pt x="822" y="238"/>
                    <a:pt x="823" y="238"/>
                    <a:pt x="824" y="238"/>
                  </a:cubicBezTo>
                  <a:cubicBezTo>
                    <a:pt x="824" y="238"/>
                    <a:pt x="825" y="238"/>
                    <a:pt x="826" y="237"/>
                  </a:cubicBezTo>
                  <a:cubicBezTo>
                    <a:pt x="896" y="166"/>
                    <a:pt x="896" y="166"/>
                    <a:pt x="896" y="166"/>
                  </a:cubicBezTo>
                  <a:cubicBezTo>
                    <a:pt x="898" y="165"/>
                    <a:pt x="898" y="163"/>
                    <a:pt x="896" y="162"/>
                  </a:cubicBezTo>
                  <a:cubicBezTo>
                    <a:pt x="895" y="161"/>
                    <a:pt x="893" y="161"/>
                    <a:pt x="892" y="162"/>
                  </a:cubicBezTo>
                  <a:close/>
                  <a:moveTo>
                    <a:pt x="779" y="282"/>
                  </a:moveTo>
                  <a:cubicBezTo>
                    <a:pt x="780" y="282"/>
                    <a:pt x="781" y="282"/>
                    <a:pt x="781" y="281"/>
                  </a:cubicBezTo>
                  <a:cubicBezTo>
                    <a:pt x="821" y="242"/>
                    <a:pt x="821" y="242"/>
                    <a:pt x="821" y="242"/>
                  </a:cubicBezTo>
                  <a:cubicBezTo>
                    <a:pt x="822" y="241"/>
                    <a:pt x="822" y="239"/>
                    <a:pt x="821" y="238"/>
                  </a:cubicBezTo>
                  <a:cubicBezTo>
                    <a:pt x="820" y="236"/>
                    <a:pt x="818" y="236"/>
                    <a:pt x="816" y="238"/>
                  </a:cubicBezTo>
                  <a:cubicBezTo>
                    <a:pt x="802" y="252"/>
                    <a:pt x="802" y="252"/>
                    <a:pt x="802" y="252"/>
                  </a:cubicBezTo>
                  <a:cubicBezTo>
                    <a:pt x="777" y="277"/>
                    <a:pt x="777" y="277"/>
                    <a:pt x="777" y="277"/>
                  </a:cubicBezTo>
                  <a:cubicBezTo>
                    <a:pt x="776" y="278"/>
                    <a:pt x="776" y="280"/>
                    <a:pt x="777" y="281"/>
                  </a:cubicBezTo>
                  <a:cubicBezTo>
                    <a:pt x="778" y="282"/>
                    <a:pt x="778" y="282"/>
                    <a:pt x="779" y="282"/>
                  </a:cubicBezTo>
                  <a:close/>
                  <a:moveTo>
                    <a:pt x="941" y="127"/>
                  </a:moveTo>
                  <a:cubicBezTo>
                    <a:pt x="941" y="127"/>
                    <a:pt x="941" y="127"/>
                    <a:pt x="941" y="127"/>
                  </a:cubicBezTo>
                  <a:cubicBezTo>
                    <a:pt x="833" y="235"/>
                    <a:pt x="833" y="235"/>
                    <a:pt x="833" y="235"/>
                  </a:cubicBezTo>
                  <a:cubicBezTo>
                    <a:pt x="832" y="236"/>
                    <a:pt x="832" y="238"/>
                    <a:pt x="833" y="240"/>
                  </a:cubicBezTo>
                  <a:cubicBezTo>
                    <a:pt x="833" y="240"/>
                    <a:pt x="834" y="241"/>
                    <a:pt x="835" y="241"/>
                  </a:cubicBezTo>
                  <a:cubicBezTo>
                    <a:pt x="836" y="241"/>
                    <a:pt x="836" y="240"/>
                    <a:pt x="837" y="240"/>
                  </a:cubicBezTo>
                  <a:cubicBezTo>
                    <a:pt x="945" y="132"/>
                    <a:pt x="945" y="132"/>
                    <a:pt x="945" y="132"/>
                  </a:cubicBezTo>
                  <a:cubicBezTo>
                    <a:pt x="945" y="131"/>
                    <a:pt x="945" y="131"/>
                    <a:pt x="946" y="131"/>
                  </a:cubicBezTo>
                  <a:cubicBezTo>
                    <a:pt x="946" y="131"/>
                    <a:pt x="946" y="131"/>
                    <a:pt x="946" y="131"/>
                  </a:cubicBezTo>
                  <a:cubicBezTo>
                    <a:pt x="986" y="91"/>
                    <a:pt x="986" y="91"/>
                    <a:pt x="986" y="91"/>
                  </a:cubicBezTo>
                  <a:cubicBezTo>
                    <a:pt x="987" y="90"/>
                    <a:pt x="987" y="88"/>
                    <a:pt x="986" y="86"/>
                  </a:cubicBezTo>
                  <a:cubicBezTo>
                    <a:pt x="985" y="85"/>
                    <a:pt x="983" y="85"/>
                    <a:pt x="982" y="86"/>
                  </a:cubicBezTo>
                  <a:cubicBezTo>
                    <a:pt x="942" y="126"/>
                    <a:pt x="942" y="126"/>
                    <a:pt x="942" y="126"/>
                  </a:cubicBezTo>
                  <a:cubicBezTo>
                    <a:pt x="941" y="127"/>
                    <a:pt x="941" y="127"/>
                    <a:pt x="941" y="127"/>
                  </a:cubicBezTo>
                  <a:close/>
                  <a:moveTo>
                    <a:pt x="1015" y="57"/>
                  </a:moveTo>
                  <a:cubicBezTo>
                    <a:pt x="1016" y="58"/>
                    <a:pt x="1017" y="58"/>
                    <a:pt x="1017" y="58"/>
                  </a:cubicBezTo>
                  <a:cubicBezTo>
                    <a:pt x="1018" y="58"/>
                    <a:pt x="1019" y="58"/>
                    <a:pt x="1019" y="57"/>
                  </a:cubicBezTo>
                  <a:cubicBezTo>
                    <a:pt x="1022" y="55"/>
                    <a:pt x="1022" y="55"/>
                    <a:pt x="1022" y="55"/>
                  </a:cubicBezTo>
                  <a:cubicBezTo>
                    <a:pt x="1022" y="55"/>
                    <a:pt x="1022" y="55"/>
                    <a:pt x="1022" y="54"/>
                  </a:cubicBezTo>
                  <a:cubicBezTo>
                    <a:pt x="1023" y="54"/>
                    <a:pt x="1023" y="54"/>
                    <a:pt x="1023" y="54"/>
                  </a:cubicBezTo>
                  <a:cubicBezTo>
                    <a:pt x="1035" y="41"/>
                    <a:pt x="1035" y="41"/>
                    <a:pt x="1035" y="41"/>
                  </a:cubicBezTo>
                  <a:cubicBezTo>
                    <a:pt x="1037" y="40"/>
                    <a:pt x="1037" y="38"/>
                    <a:pt x="1035" y="37"/>
                  </a:cubicBezTo>
                  <a:cubicBezTo>
                    <a:pt x="1034" y="36"/>
                    <a:pt x="1032" y="36"/>
                    <a:pt x="1031" y="37"/>
                  </a:cubicBezTo>
                  <a:cubicBezTo>
                    <a:pt x="1019" y="49"/>
                    <a:pt x="1019" y="49"/>
                    <a:pt x="1019" y="49"/>
                  </a:cubicBezTo>
                  <a:cubicBezTo>
                    <a:pt x="1018" y="50"/>
                    <a:pt x="1018" y="50"/>
                    <a:pt x="1018" y="50"/>
                  </a:cubicBezTo>
                  <a:cubicBezTo>
                    <a:pt x="1018" y="50"/>
                    <a:pt x="1018" y="50"/>
                    <a:pt x="1017" y="51"/>
                  </a:cubicBezTo>
                  <a:cubicBezTo>
                    <a:pt x="1015" y="53"/>
                    <a:pt x="1015" y="53"/>
                    <a:pt x="1015" y="53"/>
                  </a:cubicBezTo>
                  <a:cubicBezTo>
                    <a:pt x="1014" y="54"/>
                    <a:pt x="1014" y="56"/>
                    <a:pt x="1015" y="57"/>
                  </a:cubicBezTo>
                  <a:close/>
                  <a:moveTo>
                    <a:pt x="397" y="676"/>
                  </a:moveTo>
                  <a:cubicBezTo>
                    <a:pt x="397" y="676"/>
                    <a:pt x="398" y="677"/>
                    <a:pt x="399" y="677"/>
                  </a:cubicBezTo>
                  <a:cubicBezTo>
                    <a:pt x="400" y="677"/>
                    <a:pt x="400" y="676"/>
                    <a:pt x="401" y="676"/>
                  </a:cubicBezTo>
                  <a:cubicBezTo>
                    <a:pt x="541" y="536"/>
                    <a:pt x="541" y="536"/>
                    <a:pt x="541" y="536"/>
                  </a:cubicBezTo>
                  <a:cubicBezTo>
                    <a:pt x="542" y="535"/>
                    <a:pt x="542" y="533"/>
                    <a:pt x="541" y="532"/>
                  </a:cubicBezTo>
                  <a:cubicBezTo>
                    <a:pt x="540" y="530"/>
                    <a:pt x="538" y="530"/>
                    <a:pt x="536" y="532"/>
                  </a:cubicBezTo>
                  <a:cubicBezTo>
                    <a:pt x="397" y="671"/>
                    <a:pt x="397" y="671"/>
                    <a:pt x="397" y="671"/>
                  </a:cubicBezTo>
                  <a:cubicBezTo>
                    <a:pt x="395" y="673"/>
                    <a:pt x="395" y="675"/>
                    <a:pt x="397" y="676"/>
                  </a:cubicBezTo>
                  <a:close/>
                  <a:moveTo>
                    <a:pt x="990" y="82"/>
                  </a:moveTo>
                  <a:cubicBezTo>
                    <a:pt x="991" y="83"/>
                    <a:pt x="991" y="83"/>
                    <a:pt x="992" y="83"/>
                  </a:cubicBezTo>
                  <a:cubicBezTo>
                    <a:pt x="993" y="83"/>
                    <a:pt x="994" y="83"/>
                    <a:pt x="994" y="82"/>
                  </a:cubicBezTo>
                  <a:cubicBezTo>
                    <a:pt x="997" y="80"/>
                    <a:pt x="997" y="80"/>
                    <a:pt x="997" y="80"/>
                  </a:cubicBezTo>
                  <a:cubicBezTo>
                    <a:pt x="998" y="79"/>
                    <a:pt x="998" y="77"/>
                    <a:pt x="997" y="76"/>
                  </a:cubicBezTo>
                  <a:cubicBezTo>
                    <a:pt x="996" y="74"/>
                    <a:pt x="994" y="74"/>
                    <a:pt x="992" y="76"/>
                  </a:cubicBezTo>
                  <a:cubicBezTo>
                    <a:pt x="990" y="78"/>
                    <a:pt x="990" y="78"/>
                    <a:pt x="990" y="78"/>
                  </a:cubicBezTo>
                  <a:cubicBezTo>
                    <a:pt x="989" y="79"/>
                    <a:pt x="989" y="81"/>
                    <a:pt x="990" y="82"/>
                  </a:cubicBezTo>
                  <a:close/>
                  <a:moveTo>
                    <a:pt x="807" y="261"/>
                  </a:moveTo>
                  <a:cubicBezTo>
                    <a:pt x="806" y="262"/>
                    <a:pt x="806" y="262"/>
                    <a:pt x="806" y="262"/>
                  </a:cubicBezTo>
                  <a:cubicBezTo>
                    <a:pt x="805" y="263"/>
                    <a:pt x="805" y="265"/>
                    <a:pt x="806" y="267"/>
                  </a:cubicBezTo>
                  <a:cubicBezTo>
                    <a:pt x="806" y="267"/>
                    <a:pt x="807" y="267"/>
                    <a:pt x="808" y="267"/>
                  </a:cubicBezTo>
                  <a:cubicBezTo>
                    <a:pt x="809" y="267"/>
                    <a:pt x="810" y="267"/>
                    <a:pt x="810" y="267"/>
                  </a:cubicBezTo>
                  <a:cubicBezTo>
                    <a:pt x="812" y="265"/>
                    <a:pt x="812" y="265"/>
                    <a:pt x="812" y="265"/>
                  </a:cubicBezTo>
                  <a:cubicBezTo>
                    <a:pt x="813" y="264"/>
                    <a:pt x="813" y="262"/>
                    <a:pt x="812" y="261"/>
                  </a:cubicBezTo>
                  <a:cubicBezTo>
                    <a:pt x="811" y="259"/>
                    <a:pt x="809" y="259"/>
                    <a:pt x="807" y="261"/>
                  </a:cubicBezTo>
                  <a:close/>
                  <a:moveTo>
                    <a:pt x="714" y="358"/>
                  </a:moveTo>
                  <a:cubicBezTo>
                    <a:pt x="715" y="359"/>
                    <a:pt x="716" y="359"/>
                    <a:pt x="716" y="359"/>
                  </a:cubicBezTo>
                  <a:cubicBezTo>
                    <a:pt x="717" y="359"/>
                    <a:pt x="718" y="359"/>
                    <a:pt x="719" y="358"/>
                  </a:cubicBezTo>
                  <a:cubicBezTo>
                    <a:pt x="787" y="290"/>
                    <a:pt x="787" y="290"/>
                    <a:pt x="787" y="290"/>
                  </a:cubicBezTo>
                  <a:cubicBezTo>
                    <a:pt x="788" y="289"/>
                    <a:pt x="788" y="287"/>
                    <a:pt x="787" y="286"/>
                  </a:cubicBezTo>
                  <a:cubicBezTo>
                    <a:pt x="785" y="284"/>
                    <a:pt x="784" y="284"/>
                    <a:pt x="782" y="286"/>
                  </a:cubicBezTo>
                  <a:cubicBezTo>
                    <a:pt x="714" y="354"/>
                    <a:pt x="714" y="354"/>
                    <a:pt x="714" y="354"/>
                  </a:cubicBezTo>
                  <a:cubicBezTo>
                    <a:pt x="713" y="355"/>
                    <a:pt x="713" y="357"/>
                    <a:pt x="714" y="358"/>
                  </a:cubicBezTo>
                  <a:close/>
                  <a:moveTo>
                    <a:pt x="1041" y="49"/>
                  </a:moveTo>
                  <a:cubicBezTo>
                    <a:pt x="1041" y="49"/>
                    <a:pt x="1042" y="49"/>
                    <a:pt x="1043" y="48"/>
                  </a:cubicBezTo>
                  <a:cubicBezTo>
                    <a:pt x="1052" y="38"/>
                    <a:pt x="1052" y="38"/>
                    <a:pt x="1052" y="38"/>
                  </a:cubicBezTo>
                  <a:cubicBezTo>
                    <a:pt x="1053" y="37"/>
                    <a:pt x="1053" y="35"/>
                    <a:pt x="1052" y="34"/>
                  </a:cubicBezTo>
                  <a:cubicBezTo>
                    <a:pt x="1051" y="33"/>
                    <a:pt x="1049" y="33"/>
                    <a:pt x="1048" y="34"/>
                  </a:cubicBezTo>
                  <a:cubicBezTo>
                    <a:pt x="1038" y="44"/>
                    <a:pt x="1038" y="44"/>
                    <a:pt x="1038" y="44"/>
                  </a:cubicBezTo>
                  <a:cubicBezTo>
                    <a:pt x="1037" y="45"/>
                    <a:pt x="1037" y="47"/>
                    <a:pt x="1038" y="48"/>
                  </a:cubicBezTo>
                  <a:cubicBezTo>
                    <a:pt x="1039" y="49"/>
                    <a:pt x="1040" y="49"/>
                    <a:pt x="1041" y="49"/>
                  </a:cubicBezTo>
                  <a:close/>
                  <a:moveTo>
                    <a:pt x="399" y="690"/>
                  </a:moveTo>
                  <a:cubicBezTo>
                    <a:pt x="400" y="690"/>
                    <a:pt x="401" y="690"/>
                    <a:pt x="401" y="689"/>
                  </a:cubicBezTo>
                  <a:cubicBezTo>
                    <a:pt x="548" y="543"/>
                    <a:pt x="548" y="543"/>
                    <a:pt x="548" y="543"/>
                  </a:cubicBezTo>
                  <a:cubicBezTo>
                    <a:pt x="549" y="542"/>
                    <a:pt x="549" y="540"/>
                    <a:pt x="548" y="538"/>
                  </a:cubicBezTo>
                  <a:cubicBezTo>
                    <a:pt x="547" y="537"/>
                    <a:pt x="545" y="537"/>
                    <a:pt x="544" y="538"/>
                  </a:cubicBezTo>
                  <a:cubicBezTo>
                    <a:pt x="397" y="685"/>
                    <a:pt x="397" y="685"/>
                    <a:pt x="397" y="685"/>
                  </a:cubicBezTo>
                  <a:cubicBezTo>
                    <a:pt x="396" y="686"/>
                    <a:pt x="396" y="688"/>
                    <a:pt x="397" y="689"/>
                  </a:cubicBezTo>
                  <a:cubicBezTo>
                    <a:pt x="398" y="690"/>
                    <a:pt x="398" y="690"/>
                    <a:pt x="399" y="690"/>
                  </a:cubicBezTo>
                  <a:close/>
                  <a:moveTo>
                    <a:pt x="703" y="387"/>
                  </a:moveTo>
                  <a:cubicBezTo>
                    <a:pt x="704" y="387"/>
                    <a:pt x="704" y="386"/>
                    <a:pt x="705" y="386"/>
                  </a:cubicBezTo>
                  <a:cubicBezTo>
                    <a:pt x="804" y="287"/>
                    <a:pt x="804" y="287"/>
                    <a:pt x="804" y="287"/>
                  </a:cubicBezTo>
                  <a:cubicBezTo>
                    <a:pt x="804" y="286"/>
                    <a:pt x="804" y="286"/>
                    <a:pt x="805" y="286"/>
                  </a:cubicBezTo>
                  <a:cubicBezTo>
                    <a:pt x="805" y="286"/>
                    <a:pt x="805" y="286"/>
                    <a:pt x="805" y="286"/>
                  </a:cubicBezTo>
                  <a:cubicBezTo>
                    <a:pt x="808" y="283"/>
                    <a:pt x="808" y="283"/>
                    <a:pt x="808" y="283"/>
                  </a:cubicBezTo>
                  <a:cubicBezTo>
                    <a:pt x="809" y="281"/>
                    <a:pt x="809" y="279"/>
                    <a:pt x="808" y="278"/>
                  </a:cubicBezTo>
                  <a:cubicBezTo>
                    <a:pt x="807" y="277"/>
                    <a:pt x="805" y="277"/>
                    <a:pt x="804" y="278"/>
                  </a:cubicBezTo>
                  <a:cubicBezTo>
                    <a:pt x="801" y="281"/>
                    <a:pt x="801" y="281"/>
                    <a:pt x="801" y="281"/>
                  </a:cubicBezTo>
                  <a:cubicBezTo>
                    <a:pt x="801" y="281"/>
                    <a:pt x="800" y="282"/>
                    <a:pt x="800" y="282"/>
                  </a:cubicBezTo>
                  <a:cubicBezTo>
                    <a:pt x="800" y="282"/>
                    <a:pt x="800" y="282"/>
                    <a:pt x="800" y="282"/>
                  </a:cubicBezTo>
                  <a:cubicBezTo>
                    <a:pt x="701" y="381"/>
                    <a:pt x="701" y="381"/>
                    <a:pt x="701" y="381"/>
                  </a:cubicBezTo>
                  <a:cubicBezTo>
                    <a:pt x="699" y="382"/>
                    <a:pt x="699" y="384"/>
                    <a:pt x="701" y="386"/>
                  </a:cubicBezTo>
                  <a:cubicBezTo>
                    <a:pt x="701" y="386"/>
                    <a:pt x="702" y="387"/>
                    <a:pt x="703" y="387"/>
                  </a:cubicBezTo>
                  <a:close/>
                  <a:moveTo>
                    <a:pt x="933" y="157"/>
                  </a:moveTo>
                  <a:cubicBezTo>
                    <a:pt x="933" y="157"/>
                    <a:pt x="933" y="157"/>
                    <a:pt x="933" y="157"/>
                  </a:cubicBezTo>
                  <a:cubicBezTo>
                    <a:pt x="999" y="91"/>
                    <a:pt x="999" y="91"/>
                    <a:pt x="999" y="91"/>
                  </a:cubicBezTo>
                  <a:cubicBezTo>
                    <a:pt x="1002" y="89"/>
                    <a:pt x="1002" y="89"/>
                    <a:pt x="1002" y="89"/>
                  </a:cubicBezTo>
                  <a:cubicBezTo>
                    <a:pt x="1002" y="89"/>
                    <a:pt x="1002" y="89"/>
                    <a:pt x="1002" y="89"/>
                  </a:cubicBezTo>
                  <a:cubicBezTo>
                    <a:pt x="1006" y="84"/>
                    <a:pt x="1006" y="84"/>
                    <a:pt x="1006" y="84"/>
                  </a:cubicBezTo>
                  <a:cubicBezTo>
                    <a:pt x="1007" y="84"/>
                    <a:pt x="1007" y="83"/>
                    <a:pt x="1007" y="82"/>
                  </a:cubicBezTo>
                  <a:cubicBezTo>
                    <a:pt x="1007" y="81"/>
                    <a:pt x="1007" y="81"/>
                    <a:pt x="1006" y="80"/>
                  </a:cubicBezTo>
                  <a:cubicBezTo>
                    <a:pt x="1006" y="80"/>
                    <a:pt x="1006" y="80"/>
                    <a:pt x="1005" y="79"/>
                  </a:cubicBezTo>
                  <a:cubicBezTo>
                    <a:pt x="1005" y="79"/>
                    <a:pt x="1005" y="79"/>
                    <a:pt x="1005" y="79"/>
                  </a:cubicBezTo>
                  <a:cubicBezTo>
                    <a:pt x="1005" y="79"/>
                    <a:pt x="1005" y="79"/>
                    <a:pt x="1005" y="79"/>
                  </a:cubicBezTo>
                  <a:cubicBezTo>
                    <a:pt x="1005" y="79"/>
                    <a:pt x="1005" y="79"/>
                    <a:pt x="1004" y="79"/>
                  </a:cubicBezTo>
                  <a:cubicBezTo>
                    <a:pt x="1004" y="79"/>
                    <a:pt x="1003" y="79"/>
                    <a:pt x="1002" y="80"/>
                  </a:cubicBezTo>
                  <a:cubicBezTo>
                    <a:pt x="1002" y="80"/>
                    <a:pt x="1002" y="80"/>
                    <a:pt x="1002" y="80"/>
                  </a:cubicBezTo>
                  <a:cubicBezTo>
                    <a:pt x="928" y="154"/>
                    <a:pt x="928" y="154"/>
                    <a:pt x="928" y="154"/>
                  </a:cubicBezTo>
                  <a:cubicBezTo>
                    <a:pt x="928" y="154"/>
                    <a:pt x="928" y="154"/>
                    <a:pt x="928" y="154"/>
                  </a:cubicBezTo>
                  <a:cubicBezTo>
                    <a:pt x="928" y="154"/>
                    <a:pt x="928" y="154"/>
                    <a:pt x="928" y="154"/>
                  </a:cubicBezTo>
                  <a:cubicBezTo>
                    <a:pt x="852" y="229"/>
                    <a:pt x="852" y="229"/>
                    <a:pt x="852" y="229"/>
                  </a:cubicBezTo>
                  <a:cubicBezTo>
                    <a:pt x="851" y="231"/>
                    <a:pt x="851" y="233"/>
                    <a:pt x="852" y="234"/>
                  </a:cubicBezTo>
                  <a:cubicBezTo>
                    <a:pt x="853" y="234"/>
                    <a:pt x="854" y="235"/>
                    <a:pt x="855" y="235"/>
                  </a:cubicBezTo>
                  <a:cubicBezTo>
                    <a:pt x="855" y="235"/>
                    <a:pt x="856" y="234"/>
                    <a:pt x="857" y="234"/>
                  </a:cubicBezTo>
                  <a:cubicBezTo>
                    <a:pt x="933" y="158"/>
                    <a:pt x="933" y="158"/>
                    <a:pt x="933" y="158"/>
                  </a:cubicBezTo>
                  <a:cubicBezTo>
                    <a:pt x="933" y="158"/>
                    <a:pt x="933" y="157"/>
                    <a:pt x="933" y="157"/>
                  </a:cubicBezTo>
                  <a:close/>
                  <a:moveTo>
                    <a:pt x="1009" y="80"/>
                  </a:moveTo>
                  <a:cubicBezTo>
                    <a:pt x="1010" y="80"/>
                    <a:pt x="1011" y="80"/>
                    <a:pt x="1012" y="79"/>
                  </a:cubicBezTo>
                  <a:cubicBezTo>
                    <a:pt x="1015" y="76"/>
                    <a:pt x="1015" y="76"/>
                    <a:pt x="1015" y="76"/>
                  </a:cubicBezTo>
                  <a:cubicBezTo>
                    <a:pt x="1016" y="75"/>
                    <a:pt x="1016" y="73"/>
                    <a:pt x="1015" y="71"/>
                  </a:cubicBezTo>
                  <a:cubicBezTo>
                    <a:pt x="1014" y="70"/>
                    <a:pt x="1012" y="70"/>
                    <a:pt x="1011" y="71"/>
                  </a:cubicBezTo>
                  <a:cubicBezTo>
                    <a:pt x="1007" y="75"/>
                    <a:pt x="1007" y="75"/>
                    <a:pt x="1007" y="75"/>
                  </a:cubicBezTo>
                  <a:cubicBezTo>
                    <a:pt x="1006" y="76"/>
                    <a:pt x="1006" y="78"/>
                    <a:pt x="1007" y="79"/>
                  </a:cubicBezTo>
                  <a:cubicBezTo>
                    <a:pt x="1008" y="80"/>
                    <a:pt x="1009" y="80"/>
                    <a:pt x="1009" y="80"/>
                  </a:cubicBezTo>
                  <a:close/>
                  <a:moveTo>
                    <a:pt x="1027" y="55"/>
                  </a:moveTo>
                  <a:cubicBezTo>
                    <a:pt x="1020" y="62"/>
                    <a:pt x="1020" y="62"/>
                    <a:pt x="1020" y="62"/>
                  </a:cubicBezTo>
                  <a:cubicBezTo>
                    <a:pt x="1018" y="63"/>
                    <a:pt x="1018" y="65"/>
                    <a:pt x="1020" y="67"/>
                  </a:cubicBezTo>
                  <a:cubicBezTo>
                    <a:pt x="1020" y="67"/>
                    <a:pt x="1021" y="68"/>
                    <a:pt x="1022" y="68"/>
                  </a:cubicBezTo>
                  <a:cubicBezTo>
                    <a:pt x="1023" y="68"/>
                    <a:pt x="1023" y="67"/>
                    <a:pt x="1024" y="67"/>
                  </a:cubicBezTo>
                  <a:cubicBezTo>
                    <a:pt x="1031" y="59"/>
                    <a:pt x="1031" y="59"/>
                    <a:pt x="1031" y="59"/>
                  </a:cubicBezTo>
                  <a:cubicBezTo>
                    <a:pt x="1032" y="58"/>
                    <a:pt x="1032" y="56"/>
                    <a:pt x="1031" y="55"/>
                  </a:cubicBezTo>
                  <a:cubicBezTo>
                    <a:pt x="1030" y="54"/>
                    <a:pt x="1028" y="54"/>
                    <a:pt x="1027" y="55"/>
                  </a:cubicBezTo>
                  <a:close/>
                  <a:moveTo>
                    <a:pt x="860" y="243"/>
                  </a:moveTo>
                  <a:cubicBezTo>
                    <a:pt x="861" y="243"/>
                    <a:pt x="862" y="243"/>
                    <a:pt x="863" y="242"/>
                  </a:cubicBezTo>
                  <a:cubicBezTo>
                    <a:pt x="872" y="232"/>
                    <a:pt x="872" y="232"/>
                    <a:pt x="872" y="232"/>
                  </a:cubicBezTo>
                  <a:cubicBezTo>
                    <a:pt x="874" y="231"/>
                    <a:pt x="874" y="229"/>
                    <a:pt x="872" y="228"/>
                  </a:cubicBezTo>
                  <a:cubicBezTo>
                    <a:pt x="871" y="227"/>
                    <a:pt x="869" y="227"/>
                    <a:pt x="868" y="228"/>
                  </a:cubicBezTo>
                  <a:cubicBezTo>
                    <a:pt x="858" y="238"/>
                    <a:pt x="858" y="238"/>
                    <a:pt x="858" y="238"/>
                  </a:cubicBezTo>
                  <a:cubicBezTo>
                    <a:pt x="857" y="239"/>
                    <a:pt x="857" y="241"/>
                    <a:pt x="858" y="242"/>
                  </a:cubicBezTo>
                  <a:cubicBezTo>
                    <a:pt x="859" y="243"/>
                    <a:pt x="860" y="243"/>
                    <a:pt x="860" y="243"/>
                  </a:cubicBezTo>
                  <a:close/>
                  <a:moveTo>
                    <a:pt x="1034" y="62"/>
                  </a:moveTo>
                  <a:cubicBezTo>
                    <a:pt x="1031" y="65"/>
                    <a:pt x="1031" y="65"/>
                    <a:pt x="1031" y="65"/>
                  </a:cubicBezTo>
                  <a:cubicBezTo>
                    <a:pt x="1030" y="66"/>
                    <a:pt x="1030" y="68"/>
                    <a:pt x="1031" y="69"/>
                  </a:cubicBezTo>
                  <a:cubicBezTo>
                    <a:pt x="1032" y="70"/>
                    <a:pt x="1033" y="70"/>
                    <a:pt x="1033" y="70"/>
                  </a:cubicBezTo>
                  <a:cubicBezTo>
                    <a:pt x="1034" y="70"/>
                    <a:pt x="1035" y="70"/>
                    <a:pt x="1036" y="69"/>
                  </a:cubicBezTo>
                  <a:cubicBezTo>
                    <a:pt x="1038" y="66"/>
                    <a:pt x="1038" y="66"/>
                    <a:pt x="1038" y="66"/>
                  </a:cubicBezTo>
                  <a:cubicBezTo>
                    <a:pt x="1039" y="65"/>
                    <a:pt x="1039" y="63"/>
                    <a:pt x="1038" y="62"/>
                  </a:cubicBezTo>
                  <a:cubicBezTo>
                    <a:pt x="1037" y="61"/>
                    <a:pt x="1035" y="61"/>
                    <a:pt x="1034" y="62"/>
                  </a:cubicBezTo>
                  <a:close/>
                  <a:moveTo>
                    <a:pt x="705" y="399"/>
                  </a:moveTo>
                  <a:cubicBezTo>
                    <a:pt x="706" y="399"/>
                    <a:pt x="706" y="398"/>
                    <a:pt x="707" y="398"/>
                  </a:cubicBezTo>
                  <a:cubicBezTo>
                    <a:pt x="825" y="280"/>
                    <a:pt x="825" y="280"/>
                    <a:pt x="825" y="280"/>
                  </a:cubicBezTo>
                  <a:cubicBezTo>
                    <a:pt x="826" y="278"/>
                    <a:pt x="826" y="277"/>
                    <a:pt x="825" y="275"/>
                  </a:cubicBezTo>
                  <a:cubicBezTo>
                    <a:pt x="824" y="274"/>
                    <a:pt x="822" y="274"/>
                    <a:pt x="821" y="275"/>
                  </a:cubicBezTo>
                  <a:cubicBezTo>
                    <a:pt x="703" y="393"/>
                    <a:pt x="703" y="393"/>
                    <a:pt x="703" y="393"/>
                  </a:cubicBezTo>
                  <a:cubicBezTo>
                    <a:pt x="701" y="395"/>
                    <a:pt x="701" y="396"/>
                    <a:pt x="703" y="398"/>
                  </a:cubicBezTo>
                  <a:cubicBezTo>
                    <a:pt x="703" y="398"/>
                    <a:pt x="704" y="399"/>
                    <a:pt x="705" y="399"/>
                  </a:cubicBezTo>
                  <a:close/>
                  <a:moveTo>
                    <a:pt x="853" y="251"/>
                  </a:moveTo>
                  <a:cubicBezTo>
                    <a:pt x="854" y="250"/>
                    <a:pt x="854" y="248"/>
                    <a:pt x="853" y="247"/>
                  </a:cubicBezTo>
                  <a:cubicBezTo>
                    <a:pt x="852" y="246"/>
                    <a:pt x="850" y="246"/>
                    <a:pt x="849" y="247"/>
                  </a:cubicBezTo>
                  <a:cubicBezTo>
                    <a:pt x="844" y="252"/>
                    <a:pt x="844" y="252"/>
                    <a:pt x="844" y="252"/>
                  </a:cubicBezTo>
                  <a:cubicBezTo>
                    <a:pt x="842" y="254"/>
                    <a:pt x="842" y="256"/>
                    <a:pt x="844" y="257"/>
                  </a:cubicBezTo>
                  <a:cubicBezTo>
                    <a:pt x="844" y="257"/>
                    <a:pt x="845" y="258"/>
                    <a:pt x="846" y="258"/>
                  </a:cubicBezTo>
                  <a:cubicBezTo>
                    <a:pt x="847" y="258"/>
                    <a:pt x="847" y="257"/>
                    <a:pt x="848" y="257"/>
                  </a:cubicBezTo>
                  <a:lnTo>
                    <a:pt x="853" y="251"/>
                  </a:lnTo>
                  <a:close/>
                  <a:moveTo>
                    <a:pt x="400" y="703"/>
                  </a:moveTo>
                  <a:cubicBezTo>
                    <a:pt x="401" y="703"/>
                    <a:pt x="402" y="703"/>
                    <a:pt x="402" y="702"/>
                  </a:cubicBezTo>
                  <a:cubicBezTo>
                    <a:pt x="559" y="545"/>
                    <a:pt x="559" y="545"/>
                    <a:pt x="559" y="545"/>
                  </a:cubicBezTo>
                  <a:cubicBezTo>
                    <a:pt x="561" y="544"/>
                    <a:pt x="561" y="542"/>
                    <a:pt x="559" y="541"/>
                  </a:cubicBezTo>
                  <a:cubicBezTo>
                    <a:pt x="558" y="540"/>
                    <a:pt x="556" y="540"/>
                    <a:pt x="555" y="541"/>
                  </a:cubicBezTo>
                  <a:cubicBezTo>
                    <a:pt x="398" y="698"/>
                    <a:pt x="398" y="698"/>
                    <a:pt x="398" y="698"/>
                  </a:cubicBezTo>
                  <a:cubicBezTo>
                    <a:pt x="397" y="699"/>
                    <a:pt x="397" y="701"/>
                    <a:pt x="398" y="702"/>
                  </a:cubicBezTo>
                  <a:cubicBezTo>
                    <a:pt x="399" y="703"/>
                    <a:pt x="399" y="703"/>
                    <a:pt x="400" y="703"/>
                  </a:cubicBezTo>
                  <a:close/>
                  <a:moveTo>
                    <a:pt x="873" y="223"/>
                  </a:moveTo>
                  <a:cubicBezTo>
                    <a:pt x="872" y="224"/>
                    <a:pt x="872" y="226"/>
                    <a:pt x="873" y="228"/>
                  </a:cubicBezTo>
                  <a:cubicBezTo>
                    <a:pt x="873" y="228"/>
                    <a:pt x="874" y="229"/>
                    <a:pt x="875" y="229"/>
                  </a:cubicBezTo>
                  <a:cubicBezTo>
                    <a:pt x="876" y="229"/>
                    <a:pt x="876" y="228"/>
                    <a:pt x="877" y="228"/>
                  </a:cubicBezTo>
                  <a:cubicBezTo>
                    <a:pt x="1023" y="82"/>
                    <a:pt x="1023" y="82"/>
                    <a:pt x="1023" y="82"/>
                  </a:cubicBezTo>
                  <a:cubicBezTo>
                    <a:pt x="1024" y="81"/>
                    <a:pt x="1024" y="79"/>
                    <a:pt x="1023" y="78"/>
                  </a:cubicBezTo>
                  <a:cubicBezTo>
                    <a:pt x="1021" y="77"/>
                    <a:pt x="1019" y="77"/>
                    <a:pt x="1018" y="78"/>
                  </a:cubicBezTo>
                  <a:lnTo>
                    <a:pt x="873" y="223"/>
                  </a:lnTo>
                  <a:close/>
                  <a:moveTo>
                    <a:pt x="1062" y="42"/>
                  </a:moveTo>
                  <a:cubicBezTo>
                    <a:pt x="1063" y="42"/>
                    <a:pt x="1063" y="41"/>
                    <a:pt x="1064" y="41"/>
                  </a:cubicBezTo>
                  <a:cubicBezTo>
                    <a:pt x="1069" y="36"/>
                    <a:pt x="1069" y="36"/>
                    <a:pt x="1069" y="36"/>
                  </a:cubicBezTo>
                  <a:cubicBezTo>
                    <a:pt x="1070" y="35"/>
                    <a:pt x="1070" y="33"/>
                    <a:pt x="1069" y="32"/>
                  </a:cubicBezTo>
                  <a:cubicBezTo>
                    <a:pt x="1067" y="30"/>
                    <a:pt x="1066" y="30"/>
                    <a:pt x="1064" y="32"/>
                  </a:cubicBezTo>
                  <a:cubicBezTo>
                    <a:pt x="1060" y="36"/>
                    <a:pt x="1060" y="36"/>
                    <a:pt x="1060" y="36"/>
                  </a:cubicBezTo>
                  <a:cubicBezTo>
                    <a:pt x="1058" y="38"/>
                    <a:pt x="1058" y="39"/>
                    <a:pt x="1060" y="41"/>
                  </a:cubicBezTo>
                  <a:cubicBezTo>
                    <a:pt x="1060" y="41"/>
                    <a:pt x="1061" y="42"/>
                    <a:pt x="1062" y="42"/>
                  </a:cubicBezTo>
                  <a:close/>
                  <a:moveTo>
                    <a:pt x="867" y="250"/>
                  </a:moveTo>
                  <a:cubicBezTo>
                    <a:pt x="868" y="250"/>
                    <a:pt x="869" y="250"/>
                    <a:pt x="870" y="249"/>
                  </a:cubicBezTo>
                  <a:cubicBezTo>
                    <a:pt x="878" y="240"/>
                    <a:pt x="878" y="240"/>
                    <a:pt x="878" y="240"/>
                  </a:cubicBezTo>
                  <a:cubicBezTo>
                    <a:pt x="880" y="239"/>
                    <a:pt x="880" y="237"/>
                    <a:pt x="878" y="236"/>
                  </a:cubicBezTo>
                  <a:cubicBezTo>
                    <a:pt x="877" y="235"/>
                    <a:pt x="875" y="235"/>
                    <a:pt x="874" y="236"/>
                  </a:cubicBezTo>
                  <a:cubicBezTo>
                    <a:pt x="865" y="245"/>
                    <a:pt x="865" y="245"/>
                    <a:pt x="865" y="245"/>
                  </a:cubicBezTo>
                  <a:cubicBezTo>
                    <a:pt x="864" y="246"/>
                    <a:pt x="864" y="248"/>
                    <a:pt x="865" y="249"/>
                  </a:cubicBezTo>
                  <a:cubicBezTo>
                    <a:pt x="866" y="250"/>
                    <a:pt x="867" y="250"/>
                    <a:pt x="867" y="250"/>
                  </a:cubicBezTo>
                  <a:close/>
                  <a:moveTo>
                    <a:pt x="708" y="410"/>
                  </a:moveTo>
                  <a:cubicBezTo>
                    <a:pt x="709" y="410"/>
                    <a:pt x="709" y="409"/>
                    <a:pt x="710" y="409"/>
                  </a:cubicBezTo>
                  <a:cubicBezTo>
                    <a:pt x="840" y="279"/>
                    <a:pt x="840" y="279"/>
                    <a:pt x="840" y="279"/>
                  </a:cubicBezTo>
                  <a:cubicBezTo>
                    <a:pt x="841" y="278"/>
                    <a:pt x="841" y="276"/>
                    <a:pt x="840" y="275"/>
                  </a:cubicBezTo>
                  <a:cubicBezTo>
                    <a:pt x="839" y="273"/>
                    <a:pt x="837" y="273"/>
                    <a:pt x="835" y="275"/>
                  </a:cubicBezTo>
                  <a:cubicBezTo>
                    <a:pt x="706" y="404"/>
                    <a:pt x="706" y="404"/>
                    <a:pt x="706" y="404"/>
                  </a:cubicBezTo>
                  <a:cubicBezTo>
                    <a:pt x="704" y="406"/>
                    <a:pt x="704" y="407"/>
                    <a:pt x="706" y="409"/>
                  </a:cubicBezTo>
                  <a:cubicBezTo>
                    <a:pt x="706" y="409"/>
                    <a:pt x="707" y="410"/>
                    <a:pt x="708" y="410"/>
                  </a:cubicBezTo>
                  <a:close/>
                  <a:moveTo>
                    <a:pt x="1037" y="82"/>
                  </a:moveTo>
                  <a:cubicBezTo>
                    <a:pt x="1038" y="81"/>
                    <a:pt x="1038" y="79"/>
                    <a:pt x="1037" y="78"/>
                  </a:cubicBezTo>
                  <a:cubicBezTo>
                    <a:pt x="1035" y="77"/>
                    <a:pt x="1033" y="77"/>
                    <a:pt x="1032" y="78"/>
                  </a:cubicBezTo>
                  <a:cubicBezTo>
                    <a:pt x="880" y="230"/>
                    <a:pt x="880" y="230"/>
                    <a:pt x="880" y="230"/>
                  </a:cubicBezTo>
                  <a:cubicBezTo>
                    <a:pt x="879" y="231"/>
                    <a:pt x="879" y="233"/>
                    <a:pt x="880" y="234"/>
                  </a:cubicBezTo>
                  <a:cubicBezTo>
                    <a:pt x="881" y="235"/>
                    <a:pt x="881" y="235"/>
                    <a:pt x="882" y="235"/>
                  </a:cubicBezTo>
                  <a:cubicBezTo>
                    <a:pt x="883" y="235"/>
                    <a:pt x="884" y="235"/>
                    <a:pt x="884" y="234"/>
                  </a:cubicBezTo>
                  <a:lnTo>
                    <a:pt x="1037" y="82"/>
                  </a:lnTo>
                  <a:close/>
                  <a:moveTo>
                    <a:pt x="849" y="268"/>
                  </a:moveTo>
                  <a:cubicBezTo>
                    <a:pt x="850" y="268"/>
                    <a:pt x="851" y="268"/>
                    <a:pt x="852" y="267"/>
                  </a:cubicBezTo>
                  <a:cubicBezTo>
                    <a:pt x="856" y="262"/>
                    <a:pt x="856" y="262"/>
                    <a:pt x="856" y="262"/>
                  </a:cubicBezTo>
                  <a:cubicBezTo>
                    <a:pt x="858" y="261"/>
                    <a:pt x="858" y="259"/>
                    <a:pt x="856" y="258"/>
                  </a:cubicBezTo>
                  <a:cubicBezTo>
                    <a:pt x="855" y="257"/>
                    <a:pt x="853" y="257"/>
                    <a:pt x="852" y="258"/>
                  </a:cubicBezTo>
                  <a:cubicBezTo>
                    <a:pt x="847" y="263"/>
                    <a:pt x="847" y="263"/>
                    <a:pt x="847" y="263"/>
                  </a:cubicBezTo>
                  <a:cubicBezTo>
                    <a:pt x="846" y="264"/>
                    <a:pt x="846" y="266"/>
                    <a:pt x="847" y="267"/>
                  </a:cubicBezTo>
                  <a:cubicBezTo>
                    <a:pt x="848" y="268"/>
                    <a:pt x="849" y="268"/>
                    <a:pt x="849" y="268"/>
                  </a:cubicBezTo>
                  <a:close/>
                  <a:moveTo>
                    <a:pt x="401" y="717"/>
                  </a:moveTo>
                  <a:cubicBezTo>
                    <a:pt x="401" y="717"/>
                    <a:pt x="402" y="716"/>
                    <a:pt x="403" y="716"/>
                  </a:cubicBezTo>
                  <a:cubicBezTo>
                    <a:pt x="572" y="546"/>
                    <a:pt x="572" y="546"/>
                    <a:pt x="572" y="546"/>
                  </a:cubicBezTo>
                  <a:cubicBezTo>
                    <a:pt x="574" y="545"/>
                    <a:pt x="574" y="543"/>
                    <a:pt x="572" y="542"/>
                  </a:cubicBezTo>
                  <a:cubicBezTo>
                    <a:pt x="571" y="541"/>
                    <a:pt x="569" y="541"/>
                    <a:pt x="568" y="542"/>
                  </a:cubicBezTo>
                  <a:cubicBezTo>
                    <a:pt x="399" y="711"/>
                    <a:pt x="399" y="711"/>
                    <a:pt x="399" y="711"/>
                  </a:cubicBezTo>
                  <a:cubicBezTo>
                    <a:pt x="397" y="713"/>
                    <a:pt x="397" y="715"/>
                    <a:pt x="399" y="716"/>
                  </a:cubicBezTo>
                  <a:cubicBezTo>
                    <a:pt x="399" y="716"/>
                    <a:pt x="400" y="717"/>
                    <a:pt x="401" y="717"/>
                  </a:cubicBezTo>
                  <a:close/>
                  <a:moveTo>
                    <a:pt x="1053" y="75"/>
                  </a:moveTo>
                  <a:cubicBezTo>
                    <a:pt x="1054" y="76"/>
                    <a:pt x="1055" y="76"/>
                    <a:pt x="1056" y="76"/>
                  </a:cubicBezTo>
                  <a:cubicBezTo>
                    <a:pt x="1056" y="76"/>
                    <a:pt x="1057" y="76"/>
                    <a:pt x="1058" y="75"/>
                  </a:cubicBezTo>
                  <a:cubicBezTo>
                    <a:pt x="1059" y="74"/>
                    <a:pt x="1059" y="74"/>
                    <a:pt x="1059" y="74"/>
                  </a:cubicBezTo>
                  <a:cubicBezTo>
                    <a:pt x="1060" y="72"/>
                    <a:pt x="1060" y="71"/>
                    <a:pt x="1059" y="69"/>
                  </a:cubicBezTo>
                  <a:cubicBezTo>
                    <a:pt x="1058" y="68"/>
                    <a:pt x="1056" y="68"/>
                    <a:pt x="1055" y="69"/>
                  </a:cubicBezTo>
                  <a:cubicBezTo>
                    <a:pt x="1053" y="71"/>
                    <a:pt x="1053" y="71"/>
                    <a:pt x="1053" y="71"/>
                  </a:cubicBezTo>
                  <a:cubicBezTo>
                    <a:pt x="1052" y="72"/>
                    <a:pt x="1052" y="74"/>
                    <a:pt x="1053" y="75"/>
                  </a:cubicBezTo>
                  <a:close/>
                  <a:moveTo>
                    <a:pt x="1052" y="76"/>
                  </a:moveTo>
                  <a:cubicBezTo>
                    <a:pt x="1051" y="75"/>
                    <a:pt x="1049" y="75"/>
                    <a:pt x="1048" y="76"/>
                  </a:cubicBezTo>
                  <a:cubicBezTo>
                    <a:pt x="890" y="234"/>
                    <a:pt x="890" y="234"/>
                    <a:pt x="890" y="234"/>
                  </a:cubicBezTo>
                  <a:cubicBezTo>
                    <a:pt x="889" y="235"/>
                    <a:pt x="889" y="237"/>
                    <a:pt x="890" y="238"/>
                  </a:cubicBezTo>
                  <a:cubicBezTo>
                    <a:pt x="891" y="239"/>
                    <a:pt x="891" y="239"/>
                    <a:pt x="892" y="239"/>
                  </a:cubicBezTo>
                  <a:cubicBezTo>
                    <a:pt x="893" y="239"/>
                    <a:pt x="894" y="239"/>
                    <a:pt x="894" y="238"/>
                  </a:cubicBezTo>
                  <a:cubicBezTo>
                    <a:pt x="1052" y="81"/>
                    <a:pt x="1052" y="81"/>
                    <a:pt x="1052" y="81"/>
                  </a:cubicBezTo>
                  <a:cubicBezTo>
                    <a:pt x="1053" y="79"/>
                    <a:pt x="1053" y="77"/>
                    <a:pt x="1052" y="76"/>
                  </a:cubicBezTo>
                  <a:close/>
                  <a:moveTo>
                    <a:pt x="874" y="254"/>
                  </a:moveTo>
                  <a:cubicBezTo>
                    <a:pt x="875" y="254"/>
                    <a:pt x="876" y="255"/>
                    <a:pt x="877" y="255"/>
                  </a:cubicBezTo>
                  <a:cubicBezTo>
                    <a:pt x="877" y="255"/>
                    <a:pt x="878" y="254"/>
                    <a:pt x="879" y="254"/>
                  </a:cubicBezTo>
                  <a:cubicBezTo>
                    <a:pt x="887" y="246"/>
                    <a:pt x="887" y="246"/>
                    <a:pt x="887" y="246"/>
                  </a:cubicBezTo>
                  <a:cubicBezTo>
                    <a:pt x="888" y="245"/>
                    <a:pt x="888" y="243"/>
                    <a:pt x="887" y="242"/>
                  </a:cubicBezTo>
                  <a:cubicBezTo>
                    <a:pt x="886" y="240"/>
                    <a:pt x="884" y="240"/>
                    <a:pt x="882" y="242"/>
                  </a:cubicBezTo>
                  <a:cubicBezTo>
                    <a:pt x="874" y="249"/>
                    <a:pt x="874" y="249"/>
                    <a:pt x="874" y="249"/>
                  </a:cubicBezTo>
                  <a:cubicBezTo>
                    <a:pt x="873" y="251"/>
                    <a:pt x="873" y="253"/>
                    <a:pt x="874" y="254"/>
                  </a:cubicBezTo>
                  <a:close/>
                  <a:moveTo>
                    <a:pt x="401" y="732"/>
                  </a:moveTo>
                  <a:cubicBezTo>
                    <a:pt x="580" y="552"/>
                    <a:pt x="580" y="552"/>
                    <a:pt x="580" y="552"/>
                  </a:cubicBezTo>
                  <a:cubicBezTo>
                    <a:pt x="582" y="551"/>
                    <a:pt x="582" y="549"/>
                    <a:pt x="580" y="548"/>
                  </a:cubicBezTo>
                  <a:cubicBezTo>
                    <a:pt x="579" y="547"/>
                    <a:pt x="577" y="547"/>
                    <a:pt x="576" y="548"/>
                  </a:cubicBezTo>
                  <a:cubicBezTo>
                    <a:pt x="396" y="727"/>
                    <a:pt x="396" y="727"/>
                    <a:pt x="396" y="727"/>
                  </a:cubicBezTo>
                  <a:cubicBezTo>
                    <a:pt x="395" y="729"/>
                    <a:pt x="395" y="731"/>
                    <a:pt x="396" y="732"/>
                  </a:cubicBezTo>
                  <a:cubicBezTo>
                    <a:pt x="397" y="732"/>
                    <a:pt x="398" y="733"/>
                    <a:pt x="399" y="733"/>
                  </a:cubicBezTo>
                  <a:cubicBezTo>
                    <a:pt x="399" y="733"/>
                    <a:pt x="400" y="732"/>
                    <a:pt x="401" y="732"/>
                  </a:cubicBezTo>
                  <a:close/>
                  <a:moveTo>
                    <a:pt x="703" y="430"/>
                  </a:moveTo>
                  <a:cubicBezTo>
                    <a:pt x="856" y="276"/>
                    <a:pt x="856" y="276"/>
                    <a:pt x="856" y="276"/>
                  </a:cubicBezTo>
                  <a:cubicBezTo>
                    <a:pt x="858" y="275"/>
                    <a:pt x="858" y="273"/>
                    <a:pt x="856" y="272"/>
                  </a:cubicBezTo>
                  <a:cubicBezTo>
                    <a:pt x="855" y="271"/>
                    <a:pt x="853" y="271"/>
                    <a:pt x="852" y="272"/>
                  </a:cubicBezTo>
                  <a:cubicBezTo>
                    <a:pt x="698" y="426"/>
                    <a:pt x="698" y="426"/>
                    <a:pt x="698" y="426"/>
                  </a:cubicBezTo>
                  <a:cubicBezTo>
                    <a:pt x="697" y="427"/>
                    <a:pt x="697" y="429"/>
                    <a:pt x="698" y="430"/>
                  </a:cubicBezTo>
                  <a:cubicBezTo>
                    <a:pt x="699" y="431"/>
                    <a:pt x="700" y="431"/>
                    <a:pt x="700" y="431"/>
                  </a:cubicBezTo>
                  <a:cubicBezTo>
                    <a:pt x="701" y="431"/>
                    <a:pt x="702" y="431"/>
                    <a:pt x="703" y="430"/>
                  </a:cubicBezTo>
                  <a:close/>
                  <a:moveTo>
                    <a:pt x="870" y="276"/>
                  </a:moveTo>
                  <a:cubicBezTo>
                    <a:pt x="871" y="276"/>
                    <a:pt x="871" y="275"/>
                    <a:pt x="872" y="275"/>
                  </a:cubicBezTo>
                  <a:cubicBezTo>
                    <a:pt x="875" y="271"/>
                    <a:pt x="875" y="271"/>
                    <a:pt x="875" y="271"/>
                  </a:cubicBezTo>
                  <a:cubicBezTo>
                    <a:pt x="877" y="270"/>
                    <a:pt x="877" y="268"/>
                    <a:pt x="875" y="267"/>
                  </a:cubicBezTo>
                  <a:cubicBezTo>
                    <a:pt x="874" y="266"/>
                    <a:pt x="872" y="266"/>
                    <a:pt x="871" y="267"/>
                  </a:cubicBezTo>
                  <a:cubicBezTo>
                    <a:pt x="868" y="270"/>
                    <a:pt x="868" y="270"/>
                    <a:pt x="868" y="270"/>
                  </a:cubicBezTo>
                  <a:cubicBezTo>
                    <a:pt x="866" y="271"/>
                    <a:pt x="866" y="273"/>
                    <a:pt x="868" y="275"/>
                  </a:cubicBezTo>
                  <a:cubicBezTo>
                    <a:pt x="868" y="275"/>
                    <a:pt x="869" y="276"/>
                    <a:pt x="870" y="276"/>
                  </a:cubicBezTo>
                  <a:close/>
                  <a:moveTo>
                    <a:pt x="862" y="280"/>
                  </a:moveTo>
                  <a:cubicBezTo>
                    <a:pt x="861" y="279"/>
                    <a:pt x="859" y="279"/>
                    <a:pt x="858" y="280"/>
                  </a:cubicBezTo>
                  <a:cubicBezTo>
                    <a:pt x="700" y="438"/>
                    <a:pt x="700" y="438"/>
                    <a:pt x="700" y="438"/>
                  </a:cubicBezTo>
                  <a:cubicBezTo>
                    <a:pt x="699" y="439"/>
                    <a:pt x="699" y="441"/>
                    <a:pt x="700" y="442"/>
                  </a:cubicBezTo>
                  <a:cubicBezTo>
                    <a:pt x="701" y="443"/>
                    <a:pt x="702" y="443"/>
                    <a:pt x="702" y="443"/>
                  </a:cubicBezTo>
                  <a:cubicBezTo>
                    <a:pt x="703" y="443"/>
                    <a:pt x="704" y="443"/>
                    <a:pt x="704" y="442"/>
                  </a:cubicBezTo>
                  <a:cubicBezTo>
                    <a:pt x="862" y="285"/>
                    <a:pt x="862" y="285"/>
                    <a:pt x="862" y="285"/>
                  </a:cubicBezTo>
                  <a:cubicBezTo>
                    <a:pt x="863" y="283"/>
                    <a:pt x="863" y="281"/>
                    <a:pt x="862" y="280"/>
                  </a:cubicBezTo>
                  <a:close/>
                  <a:moveTo>
                    <a:pt x="583" y="555"/>
                  </a:moveTo>
                  <a:cubicBezTo>
                    <a:pt x="399" y="738"/>
                    <a:pt x="399" y="738"/>
                    <a:pt x="399" y="738"/>
                  </a:cubicBezTo>
                  <a:cubicBezTo>
                    <a:pt x="398" y="740"/>
                    <a:pt x="398" y="742"/>
                    <a:pt x="399" y="743"/>
                  </a:cubicBezTo>
                  <a:cubicBezTo>
                    <a:pt x="400" y="743"/>
                    <a:pt x="401" y="744"/>
                    <a:pt x="402" y="744"/>
                  </a:cubicBezTo>
                  <a:cubicBezTo>
                    <a:pt x="402" y="744"/>
                    <a:pt x="403" y="743"/>
                    <a:pt x="404" y="743"/>
                  </a:cubicBezTo>
                  <a:cubicBezTo>
                    <a:pt x="587" y="559"/>
                    <a:pt x="587" y="559"/>
                    <a:pt x="587" y="559"/>
                  </a:cubicBezTo>
                  <a:cubicBezTo>
                    <a:pt x="589" y="558"/>
                    <a:pt x="589" y="556"/>
                    <a:pt x="587" y="555"/>
                  </a:cubicBezTo>
                  <a:cubicBezTo>
                    <a:pt x="586" y="554"/>
                    <a:pt x="584" y="554"/>
                    <a:pt x="583" y="555"/>
                  </a:cubicBezTo>
                  <a:close/>
                  <a:moveTo>
                    <a:pt x="1084" y="61"/>
                  </a:moveTo>
                  <a:cubicBezTo>
                    <a:pt x="1085" y="61"/>
                    <a:pt x="1086" y="61"/>
                    <a:pt x="1087" y="60"/>
                  </a:cubicBezTo>
                  <a:cubicBezTo>
                    <a:pt x="1090" y="57"/>
                    <a:pt x="1090" y="57"/>
                    <a:pt x="1090" y="57"/>
                  </a:cubicBezTo>
                  <a:cubicBezTo>
                    <a:pt x="1091" y="56"/>
                    <a:pt x="1091" y="54"/>
                    <a:pt x="1090" y="53"/>
                  </a:cubicBezTo>
                  <a:cubicBezTo>
                    <a:pt x="1088" y="51"/>
                    <a:pt x="1087" y="51"/>
                    <a:pt x="1085" y="53"/>
                  </a:cubicBezTo>
                  <a:cubicBezTo>
                    <a:pt x="1082" y="56"/>
                    <a:pt x="1082" y="56"/>
                    <a:pt x="1082" y="56"/>
                  </a:cubicBezTo>
                  <a:cubicBezTo>
                    <a:pt x="1081" y="57"/>
                    <a:pt x="1081" y="59"/>
                    <a:pt x="1082" y="60"/>
                  </a:cubicBezTo>
                  <a:cubicBezTo>
                    <a:pt x="1083" y="61"/>
                    <a:pt x="1084" y="61"/>
                    <a:pt x="1084" y="61"/>
                  </a:cubicBezTo>
                  <a:close/>
                  <a:moveTo>
                    <a:pt x="885" y="261"/>
                  </a:moveTo>
                  <a:cubicBezTo>
                    <a:pt x="885" y="261"/>
                    <a:pt x="886" y="260"/>
                    <a:pt x="887" y="260"/>
                  </a:cubicBezTo>
                  <a:cubicBezTo>
                    <a:pt x="895" y="252"/>
                    <a:pt x="895" y="252"/>
                    <a:pt x="895" y="252"/>
                  </a:cubicBezTo>
                  <a:cubicBezTo>
                    <a:pt x="896" y="251"/>
                    <a:pt x="896" y="249"/>
                    <a:pt x="895" y="248"/>
                  </a:cubicBezTo>
                  <a:cubicBezTo>
                    <a:pt x="893" y="247"/>
                    <a:pt x="891" y="247"/>
                    <a:pt x="890" y="248"/>
                  </a:cubicBezTo>
                  <a:cubicBezTo>
                    <a:pt x="883" y="255"/>
                    <a:pt x="883" y="255"/>
                    <a:pt x="883" y="255"/>
                  </a:cubicBezTo>
                  <a:cubicBezTo>
                    <a:pt x="881" y="257"/>
                    <a:pt x="881" y="259"/>
                    <a:pt x="883" y="260"/>
                  </a:cubicBezTo>
                  <a:cubicBezTo>
                    <a:pt x="883" y="260"/>
                    <a:pt x="884" y="261"/>
                    <a:pt x="885" y="261"/>
                  </a:cubicBezTo>
                  <a:close/>
                  <a:moveTo>
                    <a:pt x="937" y="200"/>
                  </a:moveTo>
                  <a:cubicBezTo>
                    <a:pt x="898" y="240"/>
                    <a:pt x="898" y="240"/>
                    <a:pt x="898" y="240"/>
                  </a:cubicBezTo>
                  <a:cubicBezTo>
                    <a:pt x="897" y="241"/>
                    <a:pt x="897" y="243"/>
                    <a:pt x="898" y="244"/>
                  </a:cubicBezTo>
                  <a:cubicBezTo>
                    <a:pt x="898" y="245"/>
                    <a:pt x="899" y="245"/>
                    <a:pt x="900" y="245"/>
                  </a:cubicBezTo>
                  <a:cubicBezTo>
                    <a:pt x="901" y="245"/>
                    <a:pt x="902" y="245"/>
                    <a:pt x="902" y="244"/>
                  </a:cubicBezTo>
                  <a:cubicBezTo>
                    <a:pt x="942" y="205"/>
                    <a:pt x="942" y="205"/>
                    <a:pt x="942" y="205"/>
                  </a:cubicBezTo>
                  <a:cubicBezTo>
                    <a:pt x="1072" y="75"/>
                    <a:pt x="1072" y="75"/>
                    <a:pt x="1072" y="75"/>
                  </a:cubicBezTo>
                  <a:cubicBezTo>
                    <a:pt x="1073" y="74"/>
                    <a:pt x="1073" y="72"/>
                    <a:pt x="1072" y="70"/>
                  </a:cubicBezTo>
                  <a:cubicBezTo>
                    <a:pt x="1071" y="69"/>
                    <a:pt x="1069" y="69"/>
                    <a:pt x="1068" y="70"/>
                  </a:cubicBezTo>
                  <a:lnTo>
                    <a:pt x="937" y="200"/>
                  </a:lnTo>
                  <a:close/>
                  <a:moveTo>
                    <a:pt x="860" y="300"/>
                  </a:moveTo>
                  <a:cubicBezTo>
                    <a:pt x="861" y="299"/>
                    <a:pt x="861" y="297"/>
                    <a:pt x="860" y="296"/>
                  </a:cubicBezTo>
                  <a:cubicBezTo>
                    <a:pt x="859" y="295"/>
                    <a:pt x="857" y="295"/>
                    <a:pt x="856" y="296"/>
                  </a:cubicBezTo>
                  <a:cubicBezTo>
                    <a:pt x="708" y="444"/>
                    <a:pt x="708" y="444"/>
                    <a:pt x="708" y="444"/>
                  </a:cubicBezTo>
                  <a:cubicBezTo>
                    <a:pt x="707" y="445"/>
                    <a:pt x="707" y="447"/>
                    <a:pt x="708" y="448"/>
                  </a:cubicBezTo>
                  <a:cubicBezTo>
                    <a:pt x="708" y="449"/>
                    <a:pt x="709" y="449"/>
                    <a:pt x="710" y="449"/>
                  </a:cubicBezTo>
                  <a:cubicBezTo>
                    <a:pt x="711" y="449"/>
                    <a:pt x="712" y="449"/>
                    <a:pt x="712" y="448"/>
                  </a:cubicBezTo>
                  <a:lnTo>
                    <a:pt x="860" y="300"/>
                  </a:lnTo>
                  <a:close/>
                  <a:moveTo>
                    <a:pt x="904" y="253"/>
                  </a:moveTo>
                  <a:cubicBezTo>
                    <a:pt x="904" y="253"/>
                    <a:pt x="905" y="254"/>
                    <a:pt x="906" y="254"/>
                  </a:cubicBezTo>
                  <a:cubicBezTo>
                    <a:pt x="906" y="254"/>
                    <a:pt x="907" y="253"/>
                    <a:pt x="908" y="253"/>
                  </a:cubicBezTo>
                  <a:cubicBezTo>
                    <a:pt x="1083" y="77"/>
                    <a:pt x="1083" y="77"/>
                    <a:pt x="1083" y="77"/>
                  </a:cubicBezTo>
                  <a:cubicBezTo>
                    <a:pt x="1102" y="59"/>
                    <a:pt x="1102" y="59"/>
                    <a:pt x="1102" y="59"/>
                  </a:cubicBezTo>
                  <a:cubicBezTo>
                    <a:pt x="1103" y="58"/>
                    <a:pt x="1103" y="56"/>
                    <a:pt x="1102" y="54"/>
                  </a:cubicBezTo>
                  <a:cubicBezTo>
                    <a:pt x="1101" y="53"/>
                    <a:pt x="1099" y="53"/>
                    <a:pt x="1098" y="54"/>
                  </a:cubicBezTo>
                  <a:cubicBezTo>
                    <a:pt x="1079" y="73"/>
                    <a:pt x="1079" y="73"/>
                    <a:pt x="1079" y="73"/>
                  </a:cubicBezTo>
                  <a:cubicBezTo>
                    <a:pt x="904" y="248"/>
                    <a:pt x="904" y="248"/>
                    <a:pt x="904" y="248"/>
                  </a:cubicBezTo>
                  <a:cubicBezTo>
                    <a:pt x="902" y="250"/>
                    <a:pt x="902" y="252"/>
                    <a:pt x="904" y="253"/>
                  </a:cubicBezTo>
                  <a:close/>
                  <a:moveTo>
                    <a:pt x="1137" y="22"/>
                  </a:moveTo>
                  <a:cubicBezTo>
                    <a:pt x="1138" y="22"/>
                    <a:pt x="1139" y="22"/>
                    <a:pt x="1139" y="21"/>
                  </a:cubicBezTo>
                  <a:cubicBezTo>
                    <a:pt x="1144" y="16"/>
                    <a:pt x="1144" y="16"/>
                    <a:pt x="1144" y="16"/>
                  </a:cubicBezTo>
                  <a:cubicBezTo>
                    <a:pt x="1146" y="15"/>
                    <a:pt x="1146" y="13"/>
                    <a:pt x="1144" y="12"/>
                  </a:cubicBezTo>
                  <a:cubicBezTo>
                    <a:pt x="1143" y="11"/>
                    <a:pt x="1141" y="11"/>
                    <a:pt x="1140" y="12"/>
                  </a:cubicBezTo>
                  <a:cubicBezTo>
                    <a:pt x="1135" y="17"/>
                    <a:pt x="1135" y="17"/>
                    <a:pt x="1135" y="17"/>
                  </a:cubicBezTo>
                  <a:cubicBezTo>
                    <a:pt x="1134" y="18"/>
                    <a:pt x="1134" y="20"/>
                    <a:pt x="1135" y="21"/>
                  </a:cubicBezTo>
                  <a:cubicBezTo>
                    <a:pt x="1136" y="22"/>
                    <a:pt x="1136" y="22"/>
                    <a:pt x="1137" y="22"/>
                  </a:cubicBezTo>
                  <a:close/>
                  <a:moveTo>
                    <a:pt x="879" y="280"/>
                  </a:moveTo>
                  <a:cubicBezTo>
                    <a:pt x="880" y="280"/>
                    <a:pt x="881" y="280"/>
                    <a:pt x="881" y="279"/>
                  </a:cubicBezTo>
                  <a:cubicBezTo>
                    <a:pt x="888" y="272"/>
                    <a:pt x="888" y="272"/>
                    <a:pt x="888" y="272"/>
                  </a:cubicBezTo>
                  <a:cubicBezTo>
                    <a:pt x="888" y="272"/>
                    <a:pt x="888" y="272"/>
                    <a:pt x="889" y="272"/>
                  </a:cubicBezTo>
                  <a:cubicBezTo>
                    <a:pt x="889" y="272"/>
                    <a:pt x="889" y="272"/>
                    <a:pt x="889" y="272"/>
                  </a:cubicBezTo>
                  <a:cubicBezTo>
                    <a:pt x="900" y="260"/>
                    <a:pt x="900" y="260"/>
                    <a:pt x="900" y="260"/>
                  </a:cubicBezTo>
                  <a:cubicBezTo>
                    <a:pt x="900" y="260"/>
                    <a:pt x="900" y="260"/>
                    <a:pt x="900" y="260"/>
                  </a:cubicBezTo>
                  <a:cubicBezTo>
                    <a:pt x="903" y="258"/>
                    <a:pt x="903" y="258"/>
                    <a:pt x="903" y="258"/>
                  </a:cubicBezTo>
                  <a:cubicBezTo>
                    <a:pt x="904" y="257"/>
                    <a:pt x="904" y="255"/>
                    <a:pt x="903" y="253"/>
                  </a:cubicBezTo>
                  <a:cubicBezTo>
                    <a:pt x="902" y="252"/>
                    <a:pt x="900" y="252"/>
                    <a:pt x="899" y="253"/>
                  </a:cubicBezTo>
                  <a:cubicBezTo>
                    <a:pt x="897" y="256"/>
                    <a:pt x="897" y="256"/>
                    <a:pt x="897" y="256"/>
                  </a:cubicBezTo>
                  <a:cubicBezTo>
                    <a:pt x="897" y="256"/>
                    <a:pt x="897" y="256"/>
                    <a:pt x="897" y="256"/>
                  </a:cubicBezTo>
                  <a:cubicBezTo>
                    <a:pt x="885" y="267"/>
                    <a:pt x="885" y="267"/>
                    <a:pt x="885" y="267"/>
                  </a:cubicBezTo>
                  <a:cubicBezTo>
                    <a:pt x="885" y="267"/>
                    <a:pt x="885" y="268"/>
                    <a:pt x="885" y="268"/>
                  </a:cubicBezTo>
                  <a:cubicBezTo>
                    <a:pt x="884" y="268"/>
                    <a:pt x="884" y="268"/>
                    <a:pt x="884" y="268"/>
                  </a:cubicBezTo>
                  <a:cubicBezTo>
                    <a:pt x="877" y="275"/>
                    <a:pt x="877" y="275"/>
                    <a:pt x="877" y="275"/>
                  </a:cubicBezTo>
                  <a:cubicBezTo>
                    <a:pt x="876" y="276"/>
                    <a:pt x="876" y="278"/>
                    <a:pt x="877" y="279"/>
                  </a:cubicBezTo>
                  <a:cubicBezTo>
                    <a:pt x="877" y="280"/>
                    <a:pt x="878" y="280"/>
                    <a:pt x="879" y="280"/>
                  </a:cubicBezTo>
                  <a:close/>
                  <a:moveTo>
                    <a:pt x="399" y="757"/>
                  </a:moveTo>
                  <a:cubicBezTo>
                    <a:pt x="400" y="758"/>
                    <a:pt x="400" y="758"/>
                    <a:pt x="401" y="758"/>
                  </a:cubicBezTo>
                  <a:cubicBezTo>
                    <a:pt x="402" y="758"/>
                    <a:pt x="403" y="758"/>
                    <a:pt x="403" y="757"/>
                  </a:cubicBezTo>
                  <a:cubicBezTo>
                    <a:pt x="598" y="563"/>
                    <a:pt x="598" y="563"/>
                    <a:pt x="598" y="563"/>
                  </a:cubicBezTo>
                  <a:cubicBezTo>
                    <a:pt x="599" y="561"/>
                    <a:pt x="599" y="559"/>
                    <a:pt x="598" y="558"/>
                  </a:cubicBezTo>
                  <a:cubicBezTo>
                    <a:pt x="597" y="557"/>
                    <a:pt x="595" y="557"/>
                    <a:pt x="594" y="558"/>
                  </a:cubicBezTo>
                  <a:cubicBezTo>
                    <a:pt x="399" y="753"/>
                    <a:pt x="399" y="753"/>
                    <a:pt x="399" y="753"/>
                  </a:cubicBezTo>
                  <a:cubicBezTo>
                    <a:pt x="398" y="754"/>
                    <a:pt x="398" y="756"/>
                    <a:pt x="399" y="757"/>
                  </a:cubicBezTo>
                  <a:close/>
                  <a:moveTo>
                    <a:pt x="1146" y="24"/>
                  </a:moveTo>
                  <a:cubicBezTo>
                    <a:pt x="1147" y="25"/>
                    <a:pt x="1147" y="25"/>
                    <a:pt x="1148" y="25"/>
                  </a:cubicBezTo>
                  <a:cubicBezTo>
                    <a:pt x="1149" y="25"/>
                    <a:pt x="1150" y="25"/>
                    <a:pt x="1150" y="24"/>
                  </a:cubicBezTo>
                  <a:cubicBezTo>
                    <a:pt x="1154" y="20"/>
                    <a:pt x="1154" y="20"/>
                    <a:pt x="1154" y="20"/>
                  </a:cubicBezTo>
                  <a:cubicBezTo>
                    <a:pt x="1154" y="20"/>
                    <a:pt x="1154" y="20"/>
                    <a:pt x="1154" y="20"/>
                  </a:cubicBezTo>
                  <a:cubicBezTo>
                    <a:pt x="1155" y="20"/>
                    <a:pt x="1155" y="20"/>
                    <a:pt x="1155" y="20"/>
                  </a:cubicBezTo>
                  <a:cubicBezTo>
                    <a:pt x="1157" y="18"/>
                    <a:pt x="1157" y="18"/>
                    <a:pt x="1157" y="18"/>
                  </a:cubicBezTo>
                  <a:cubicBezTo>
                    <a:pt x="1158" y="17"/>
                    <a:pt x="1158" y="15"/>
                    <a:pt x="1157" y="13"/>
                  </a:cubicBezTo>
                  <a:cubicBezTo>
                    <a:pt x="1156" y="12"/>
                    <a:pt x="1154" y="12"/>
                    <a:pt x="1152" y="13"/>
                  </a:cubicBezTo>
                  <a:cubicBezTo>
                    <a:pt x="1150" y="15"/>
                    <a:pt x="1150" y="15"/>
                    <a:pt x="1150" y="15"/>
                  </a:cubicBezTo>
                  <a:cubicBezTo>
                    <a:pt x="1150" y="16"/>
                    <a:pt x="1150" y="16"/>
                    <a:pt x="1150" y="16"/>
                  </a:cubicBezTo>
                  <a:cubicBezTo>
                    <a:pt x="1150" y="16"/>
                    <a:pt x="1150" y="16"/>
                    <a:pt x="1150" y="16"/>
                  </a:cubicBezTo>
                  <a:cubicBezTo>
                    <a:pt x="1146" y="20"/>
                    <a:pt x="1146" y="20"/>
                    <a:pt x="1146" y="20"/>
                  </a:cubicBezTo>
                  <a:cubicBezTo>
                    <a:pt x="1145" y="21"/>
                    <a:pt x="1145" y="23"/>
                    <a:pt x="1146" y="24"/>
                  </a:cubicBezTo>
                  <a:close/>
                  <a:moveTo>
                    <a:pt x="870" y="301"/>
                  </a:moveTo>
                  <a:cubicBezTo>
                    <a:pt x="868" y="299"/>
                    <a:pt x="866" y="299"/>
                    <a:pt x="865" y="301"/>
                  </a:cubicBezTo>
                  <a:cubicBezTo>
                    <a:pt x="713" y="453"/>
                    <a:pt x="713" y="453"/>
                    <a:pt x="713" y="453"/>
                  </a:cubicBezTo>
                  <a:cubicBezTo>
                    <a:pt x="712" y="454"/>
                    <a:pt x="712" y="456"/>
                    <a:pt x="713" y="457"/>
                  </a:cubicBezTo>
                  <a:cubicBezTo>
                    <a:pt x="714" y="458"/>
                    <a:pt x="714" y="458"/>
                    <a:pt x="715" y="458"/>
                  </a:cubicBezTo>
                  <a:cubicBezTo>
                    <a:pt x="716" y="458"/>
                    <a:pt x="717" y="458"/>
                    <a:pt x="717" y="457"/>
                  </a:cubicBezTo>
                  <a:cubicBezTo>
                    <a:pt x="870" y="305"/>
                    <a:pt x="870" y="305"/>
                    <a:pt x="870" y="305"/>
                  </a:cubicBezTo>
                  <a:cubicBezTo>
                    <a:pt x="871" y="304"/>
                    <a:pt x="871" y="302"/>
                    <a:pt x="870" y="301"/>
                  </a:cubicBezTo>
                  <a:close/>
                  <a:moveTo>
                    <a:pt x="1091" y="73"/>
                  </a:moveTo>
                  <a:cubicBezTo>
                    <a:pt x="1091" y="73"/>
                    <a:pt x="1091" y="73"/>
                    <a:pt x="1091" y="73"/>
                  </a:cubicBezTo>
                  <a:cubicBezTo>
                    <a:pt x="906" y="259"/>
                    <a:pt x="906" y="259"/>
                    <a:pt x="906" y="259"/>
                  </a:cubicBezTo>
                  <a:cubicBezTo>
                    <a:pt x="905" y="260"/>
                    <a:pt x="905" y="262"/>
                    <a:pt x="906" y="264"/>
                  </a:cubicBezTo>
                  <a:cubicBezTo>
                    <a:pt x="907" y="264"/>
                    <a:pt x="908" y="265"/>
                    <a:pt x="909" y="265"/>
                  </a:cubicBezTo>
                  <a:cubicBezTo>
                    <a:pt x="909" y="265"/>
                    <a:pt x="910" y="264"/>
                    <a:pt x="911" y="264"/>
                  </a:cubicBezTo>
                  <a:cubicBezTo>
                    <a:pt x="1109" y="65"/>
                    <a:pt x="1109" y="65"/>
                    <a:pt x="1109" y="65"/>
                  </a:cubicBezTo>
                  <a:cubicBezTo>
                    <a:pt x="1114" y="60"/>
                    <a:pt x="1114" y="60"/>
                    <a:pt x="1114" y="60"/>
                  </a:cubicBezTo>
                  <a:cubicBezTo>
                    <a:pt x="1116" y="59"/>
                    <a:pt x="1116" y="57"/>
                    <a:pt x="1114" y="56"/>
                  </a:cubicBezTo>
                  <a:cubicBezTo>
                    <a:pt x="1113" y="55"/>
                    <a:pt x="1111" y="55"/>
                    <a:pt x="1110" y="56"/>
                  </a:cubicBezTo>
                  <a:cubicBezTo>
                    <a:pt x="1105" y="61"/>
                    <a:pt x="1105" y="61"/>
                    <a:pt x="1105" y="61"/>
                  </a:cubicBezTo>
                  <a:cubicBezTo>
                    <a:pt x="1103" y="63"/>
                    <a:pt x="1103" y="63"/>
                    <a:pt x="1103" y="63"/>
                  </a:cubicBezTo>
                  <a:cubicBezTo>
                    <a:pt x="1103" y="63"/>
                    <a:pt x="1102" y="63"/>
                    <a:pt x="1102" y="63"/>
                  </a:cubicBezTo>
                  <a:lnTo>
                    <a:pt x="1091" y="73"/>
                  </a:lnTo>
                  <a:close/>
                  <a:moveTo>
                    <a:pt x="597" y="569"/>
                  </a:moveTo>
                  <a:cubicBezTo>
                    <a:pt x="399" y="767"/>
                    <a:pt x="399" y="767"/>
                    <a:pt x="399" y="767"/>
                  </a:cubicBezTo>
                  <a:cubicBezTo>
                    <a:pt x="398" y="768"/>
                    <a:pt x="398" y="770"/>
                    <a:pt x="399" y="771"/>
                  </a:cubicBezTo>
                  <a:cubicBezTo>
                    <a:pt x="399" y="772"/>
                    <a:pt x="400" y="772"/>
                    <a:pt x="401" y="772"/>
                  </a:cubicBezTo>
                  <a:cubicBezTo>
                    <a:pt x="402" y="772"/>
                    <a:pt x="403" y="772"/>
                    <a:pt x="403" y="771"/>
                  </a:cubicBezTo>
                  <a:cubicBezTo>
                    <a:pt x="601" y="573"/>
                    <a:pt x="601" y="573"/>
                    <a:pt x="601" y="573"/>
                  </a:cubicBezTo>
                  <a:cubicBezTo>
                    <a:pt x="603" y="572"/>
                    <a:pt x="603" y="570"/>
                    <a:pt x="601" y="569"/>
                  </a:cubicBezTo>
                  <a:cubicBezTo>
                    <a:pt x="600" y="568"/>
                    <a:pt x="598" y="568"/>
                    <a:pt x="597" y="569"/>
                  </a:cubicBezTo>
                  <a:close/>
                  <a:moveTo>
                    <a:pt x="880" y="308"/>
                  </a:moveTo>
                  <a:cubicBezTo>
                    <a:pt x="881" y="307"/>
                    <a:pt x="881" y="305"/>
                    <a:pt x="880" y="304"/>
                  </a:cubicBezTo>
                  <a:cubicBezTo>
                    <a:pt x="879" y="303"/>
                    <a:pt x="877" y="303"/>
                    <a:pt x="876" y="304"/>
                  </a:cubicBezTo>
                  <a:cubicBezTo>
                    <a:pt x="720" y="460"/>
                    <a:pt x="720" y="460"/>
                    <a:pt x="720" y="460"/>
                  </a:cubicBezTo>
                  <a:cubicBezTo>
                    <a:pt x="719" y="461"/>
                    <a:pt x="719" y="463"/>
                    <a:pt x="720" y="464"/>
                  </a:cubicBezTo>
                  <a:cubicBezTo>
                    <a:pt x="720" y="465"/>
                    <a:pt x="721" y="465"/>
                    <a:pt x="722" y="465"/>
                  </a:cubicBezTo>
                  <a:cubicBezTo>
                    <a:pt x="723" y="465"/>
                    <a:pt x="724" y="465"/>
                    <a:pt x="724" y="464"/>
                  </a:cubicBezTo>
                  <a:lnTo>
                    <a:pt x="880" y="308"/>
                  </a:lnTo>
                  <a:close/>
                  <a:moveTo>
                    <a:pt x="966" y="214"/>
                  </a:moveTo>
                  <a:cubicBezTo>
                    <a:pt x="965" y="215"/>
                    <a:pt x="965" y="217"/>
                    <a:pt x="966" y="218"/>
                  </a:cubicBezTo>
                  <a:cubicBezTo>
                    <a:pt x="967" y="219"/>
                    <a:pt x="968" y="219"/>
                    <a:pt x="968" y="219"/>
                  </a:cubicBezTo>
                  <a:cubicBezTo>
                    <a:pt x="969" y="219"/>
                    <a:pt x="970" y="219"/>
                    <a:pt x="971" y="218"/>
                  </a:cubicBezTo>
                  <a:cubicBezTo>
                    <a:pt x="1116" y="73"/>
                    <a:pt x="1116" y="73"/>
                    <a:pt x="1116" y="73"/>
                  </a:cubicBezTo>
                  <a:cubicBezTo>
                    <a:pt x="1116" y="72"/>
                    <a:pt x="1116" y="72"/>
                    <a:pt x="1116" y="72"/>
                  </a:cubicBezTo>
                  <a:cubicBezTo>
                    <a:pt x="1124" y="65"/>
                    <a:pt x="1124" y="65"/>
                    <a:pt x="1124" y="65"/>
                  </a:cubicBezTo>
                  <a:cubicBezTo>
                    <a:pt x="1128" y="60"/>
                    <a:pt x="1128" y="60"/>
                    <a:pt x="1128" y="60"/>
                  </a:cubicBezTo>
                  <a:cubicBezTo>
                    <a:pt x="1133" y="56"/>
                    <a:pt x="1133" y="56"/>
                    <a:pt x="1133" y="56"/>
                  </a:cubicBezTo>
                  <a:cubicBezTo>
                    <a:pt x="1136" y="53"/>
                    <a:pt x="1136" y="53"/>
                    <a:pt x="1136" y="53"/>
                  </a:cubicBezTo>
                  <a:cubicBezTo>
                    <a:pt x="1137" y="52"/>
                    <a:pt x="1137" y="50"/>
                    <a:pt x="1136" y="49"/>
                  </a:cubicBezTo>
                  <a:cubicBezTo>
                    <a:pt x="1134" y="47"/>
                    <a:pt x="1132" y="47"/>
                    <a:pt x="1131" y="49"/>
                  </a:cubicBezTo>
                  <a:cubicBezTo>
                    <a:pt x="1128" y="52"/>
                    <a:pt x="1128" y="52"/>
                    <a:pt x="1128" y="52"/>
                  </a:cubicBezTo>
                  <a:cubicBezTo>
                    <a:pt x="1118" y="62"/>
                    <a:pt x="1118" y="62"/>
                    <a:pt x="1118" y="62"/>
                  </a:cubicBezTo>
                  <a:cubicBezTo>
                    <a:pt x="1118" y="62"/>
                    <a:pt x="1118" y="62"/>
                    <a:pt x="1118" y="62"/>
                  </a:cubicBezTo>
                  <a:cubicBezTo>
                    <a:pt x="1112" y="68"/>
                    <a:pt x="1112" y="68"/>
                    <a:pt x="1112" y="68"/>
                  </a:cubicBezTo>
                  <a:lnTo>
                    <a:pt x="966" y="214"/>
                  </a:lnTo>
                  <a:close/>
                  <a:moveTo>
                    <a:pt x="956" y="229"/>
                  </a:moveTo>
                  <a:cubicBezTo>
                    <a:pt x="954" y="227"/>
                    <a:pt x="952" y="227"/>
                    <a:pt x="951" y="229"/>
                  </a:cubicBezTo>
                  <a:cubicBezTo>
                    <a:pt x="923" y="257"/>
                    <a:pt x="923" y="257"/>
                    <a:pt x="923" y="257"/>
                  </a:cubicBezTo>
                  <a:cubicBezTo>
                    <a:pt x="914" y="265"/>
                    <a:pt x="914" y="265"/>
                    <a:pt x="914" y="265"/>
                  </a:cubicBezTo>
                  <a:cubicBezTo>
                    <a:pt x="913" y="267"/>
                    <a:pt x="913" y="269"/>
                    <a:pt x="914" y="270"/>
                  </a:cubicBezTo>
                  <a:cubicBezTo>
                    <a:pt x="915" y="270"/>
                    <a:pt x="916" y="271"/>
                    <a:pt x="917" y="271"/>
                  </a:cubicBezTo>
                  <a:cubicBezTo>
                    <a:pt x="917" y="271"/>
                    <a:pt x="918" y="270"/>
                    <a:pt x="919" y="270"/>
                  </a:cubicBezTo>
                  <a:cubicBezTo>
                    <a:pt x="927" y="261"/>
                    <a:pt x="927" y="261"/>
                    <a:pt x="927" y="261"/>
                  </a:cubicBezTo>
                  <a:cubicBezTo>
                    <a:pt x="956" y="233"/>
                    <a:pt x="956" y="233"/>
                    <a:pt x="956" y="233"/>
                  </a:cubicBezTo>
                  <a:cubicBezTo>
                    <a:pt x="957" y="232"/>
                    <a:pt x="957" y="230"/>
                    <a:pt x="956" y="229"/>
                  </a:cubicBezTo>
                  <a:close/>
                  <a:moveTo>
                    <a:pt x="1158" y="27"/>
                  </a:moveTo>
                  <a:cubicBezTo>
                    <a:pt x="1158" y="27"/>
                    <a:pt x="1159" y="28"/>
                    <a:pt x="1160" y="28"/>
                  </a:cubicBezTo>
                  <a:cubicBezTo>
                    <a:pt x="1161" y="28"/>
                    <a:pt x="1161" y="27"/>
                    <a:pt x="1162" y="27"/>
                  </a:cubicBezTo>
                  <a:cubicBezTo>
                    <a:pt x="1167" y="21"/>
                    <a:pt x="1167" y="21"/>
                    <a:pt x="1167" y="21"/>
                  </a:cubicBezTo>
                  <a:cubicBezTo>
                    <a:pt x="1168" y="20"/>
                    <a:pt x="1168" y="18"/>
                    <a:pt x="1167" y="17"/>
                  </a:cubicBezTo>
                  <a:cubicBezTo>
                    <a:pt x="1166" y="16"/>
                    <a:pt x="1164" y="16"/>
                    <a:pt x="1163" y="17"/>
                  </a:cubicBezTo>
                  <a:cubicBezTo>
                    <a:pt x="1158" y="22"/>
                    <a:pt x="1158" y="22"/>
                    <a:pt x="1158" y="22"/>
                  </a:cubicBezTo>
                  <a:cubicBezTo>
                    <a:pt x="1156" y="23"/>
                    <a:pt x="1156" y="25"/>
                    <a:pt x="1158" y="27"/>
                  </a:cubicBezTo>
                  <a:close/>
                  <a:moveTo>
                    <a:pt x="593" y="594"/>
                  </a:moveTo>
                  <a:cubicBezTo>
                    <a:pt x="592" y="594"/>
                    <a:pt x="593" y="594"/>
                    <a:pt x="592" y="593"/>
                  </a:cubicBezTo>
                  <a:cubicBezTo>
                    <a:pt x="592" y="593"/>
                    <a:pt x="592" y="593"/>
                    <a:pt x="592" y="593"/>
                  </a:cubicBezTo>
                  <a:cubicBezTo>
                    <a:pt x="592" y="593"/>
                    <a:pt x="592" y="593"/>
                    <a:pt x="592" y="593"/>
                  </a:cubicBezTo>
                  <a:cubicBezTo>
                    <a:pt x="592" y="593"/>
                    <a:pt x="592" y="593"/>
                    <a:pt x="592" y="592"/>
                  </a:cubicBezTo>
                  <a:cubicBezTo>
                    <a:pt x="592" y="592"/>
                    <a:pt x="592" y="592"/>
                    <a:pt x="592" y="592"/>
                  </a:cubicBezTo>
                  <a:cubicBezTo>
                    <a:pt x="592" y="592"/>
                    <a:pt x="592" y="592"/>
                    <a:pt x="592" y="592"/>
                  </a:cubicBezTo>
                  <a:cubicBezTo>
                    <a:pt x="592" y="592"/>
                    <a:pt x="592" y="592"/>
                    <a:pt x="592" y="592"/>
                  </a:cubicBezTo>
                  <a:cubicBezTo>
                    <a:pt x="591" y="592"/>
                    <a:pt x="591" y="592"/>
                    <a:pt x="591" y="592"/>
                  </a:cubicBezTo>
                  <a:cubicBezTo>
                    <a:pt x="591" y="592"/>
                    <a:pt x="591" y="592"/>
                    <a:pt x="591" y="592"/>
                  </a:cubicBezTo>
                  <a:cubicBezTo>
                    <a:pt x="591" y="592"/>
                    <a:pt x="591" y="592"/>
                    <a:pt x="591" y="592"/>
                  </a:cubicBezTo>
                  <a:cubicBezTo>
                    <a:pt x="591" y="592"/>
                    <a:pt x="591" y="592"/>
                    <a:pt x="591" y="592"/>
                  </a:cubicBezTo>
                  <a:cubicBezTo>
                    <a:pt x="590" y="592"/>
                    <a:pt x="590" y="592"/>
                    <a:pt x="590" y="592"/>
                  </a:cubicBezTo>
                  <a:cubicBezTo>
                    <a:pt x="590" y="592"/>
                    <a:pt x="590" y="592"/>
                    <a:pt x="590" y="592"/>
                  </a:cubicBezTo>
                  <a:cubicBezTo>
                    <a:pt x="590" y="592"/>
                    <a:pt x="589" y="592"/>
                    <a:pt x="589" y="592"/>
                  </a:cubicBezTo>
                  <a:cubicBezTo>
                    <a:pt x="589" y="592"/>
                    <a:pt x="589" y="592"/>
                    <a:pt x="589" y="592"/>
                  </a:cubicBezTo>
                  <a:cubicBezTo>
                    <a:pt x="589" y="592"/>
                    <a:pt x="589" y="592"/>
                    <a:pt x="589" y="592"/>
                  </a:cubicBezTo>
                  <a:cubicBezTo>
                    <a:pt x="589" y="592"/>
                    <a:pt x="589" y="592"/>
                    <a:pt x="588" y="592"/>
                  </a:cubicBezTo>
                  <a:cubicBezTo>
                    <a:pt x="588" y="592"/>
                    <a:pt x="588" y="592"/>
                    <a:pt x="588" y="592"/>
                  </a:cubicBezTo>
                  <a:cubicBezTo>
                    <a:pt x="588" y="592"/>
                    <a:pt x="588" y="592"/>
                    <a:pt x="588" y="592"/>
                  </a:cubicBezTo>
                  <a:cubicBezTo>
                    <a:pt x="588" y="592"/>
                    <a:pt x="588" y="592"/>
                    <a:pt x="587" y="592"/>
                  </a:cubicBezTo>
                  <a:cubicBezTo>
                    <a:pt x="401" y="779"/>
                    <a:pt x="401" y="779"/>
                    <a:pt x="401" y="779"/>
                  </a:cubicBezTo>
                  <a:cubicBezTo>
                    <a:pt x="400" y="780"/>
                    <a:pt x="400" y="782"/>
                    <a:pt x="401" y="784"/>
                  </a:cubicBezTo>
                  <a:cubicBezTo>
                    <a:pt x="401" y="784"/>
                    <a:pt x="402" y="784"/>
                    <a:pt x="403" y="784"/>
                  </a:cubicBezTo>
                  <a:cubicBezTo>
                    <a:pt x="404" y="784"/>
                    <a:pt x="404" y="784"/>
                    <a:pt x="405" y="784"/>
                  </a:cubicBezTo>
                  <a:cubicBezTo>
                    <a:pt x="591" y="598"/>
                    <a:pt x="591" y="598"/>
                    <a:pt x="591" y="598"/>
                  </a:cubicBezTo>
                  <a:cubicBezTo>
                    <a:pt x="591" y="598"/>
                    <a:pt x="591" y="598"/>
                    <a:pt x="591" y="598"/>
                  </a:cubicBezTo>
                  <a:cubicBezTo>
                    <a:pt x="592" y="597"/>
                    <a:pt x="592" y="597"/>
                    <a:pt x="592" y="597"/>
                  </a:cubicBezTo>
                  <a:cubicBezTo>
                    <a:pt x="592" y="597"/>
                    <a:pt x="592" y="597"/>
                    <a:pt x="592" y="597"/>
                  </a:cubicBezTo>
                  <a:cubicBezTo>
                    <a:pt x="592" y="597"/>
                    <a:pt x="592" y="597"/>
                    <a:pt x="592" y="597"/>
                  </a:cubicBezTo>
                  <a:cubicBezTo>
                    <a:pt x="592" y="597"/>
                    <a:pt x="592" y="597"/>
                    <a:pt x="592" y="597"/>
                  </a:cubicBezTo>
                  <a:cubicBezTo>
                    <a:pt x="592" y="597"/>
                    <a:pt x="592" y="597"/>
                    <a:pt x="592" y="597"/>
                  </a:cubicBezTo>
                  <a:cubicBezTo>
                    <a:pt x="592" y="597"/>
                    <a:pt x="592" y="596"/>
                    <a:pt x="592" y="596"/>
                  </a:cubicBezTo>
                  <a:cubicBezTo>
                    <a:pt x="592" y="596"/>
                    <a:pt x="592" y="596"/>
                    <a:pt x="592" y="596"/>
                  </a:cubicBezTo>
                  <a:cubicBezTo>
                    <a:pt x="592" y="596"/>
                    <a:pt x="592" y="596"/>
                    <a:pt x="592" y="596"/>
                  </a:cubicBezTo>
                  <a:cubicBezTo>
                    <a:pt x="593" y="596"/>
                    <a:pt x="592" y="596"/>
                    <a:pt x="593" y="595"/>
                  </a:cubicBezTo>
                  <a:cubicBezTo>
                    <a:pt x="593" y="595"/>
                    <a:pt x="593" y="595"/>
                    <a:pt x="593" y="595"/>
                  </a:cubicBezTo>
                  <a:cubicBezTo>
                    <a:pt x="593" y="595"/>
                    <a:pt x="593" y="595"/>
                    <a:pt x="593" y="595"/>
                  </a:cubicBezTo>
                  <a:cubicBezTo>
                    <a:pt x="593" y="595"/>
                    <a:pt x="593" y="594"/>
                    <a:pt x="593" y="594"/>
                  </a:cubicBezTo>
                  <a:cubicBezTo>
                    <a:pt x="593" y="594"/>
                    <a:pt x="593" y="594"/>
                    <a:pt x="593" y="594"/>
                  </a:cubicBezTo>
                  <a:close/>
                  <a:moveTo>
                    <a:pt x="1115" y="79"/>
                  </a:moveTo>
                  <a:cubicBezTo>
                    <a:pt x="1106" y="87"/>
                    <a:pt x="1106" y="87"/>
                    <a:pt x="1106" y="87"/>
                  </a:cubicBezTo>
                  <a:cubicBezTo>
                    <a:pt x="1106" y="88"/>
                    <a:pt x="1106" y="88"/>
                    <a:pt x="1106" y="88"/>
                  </a:cubicBezTo>
                  <a:cubicBezTo>
                    <a:pt x="1106" y="88"/>
                    <a:pt x="1106" y="88"/>
                    <a:pt x="1105" y="88"/>
                  </a:cubicBezTo>
                  <a:cubicBezTo>
                    <a:pt x="973" y="220"/>
                    <a:pt x="973" y="220"/>
                    <a:pt x="973" y="220"/>
                  </a:cubicBezTo>
                  <a:cubicBezTo>
                    <a:pt x="972" y="222"/>
                    <a:pt x="972" y="224"/>
                    <a:pt x="973" y="225"/>
                  </a:cubicBezTo>
                  <a:cubicBezTo>
                    <a:pt x="974" y="225"/>
                    <a:pt x="975" y="226"/>
                    <a:pt x="976" y="226"/>
                  </a:cubicBezTo>
                  <a:cubicBezTo>
                    <a:pt x="976" y="226"/>
                    <a:pt x="977" y="225"/>
                    <a:pt x="978" y="225"/>
                  </a:cubicBezTo>
                  <a:cubicBezTo>
                    <a:pt x="1110" y="93"/>
                    <a:pt x="1110" y="93"/>
                    <a:pt x="1110" y="93"/>
                  </a:cubicBezTo>
                  <a:cubicBezTo>
                    <a:pt x="1110" y="93"/>
                    <a:pt x="1110" y="92"/>
                    <a:pt x="1110" y="92"/>
                  </a:cubicBezTo>
                  <a:cubicBezTo>
                    <a:pt x="1110" y="92"/>
                    <a:pt x="1111" y="92"/>
                    <a:pt x="1111" y="92"/>
                  </a:cubicBezTo>
                  <a:cubicBezTo>
                    <a:pt x="1119" y="83"/>
                    <a:pt x="1119" y="83"/>
                    <a:pt x="1119" y="83"/>
                  </a:cubicBezTo>
                  <a:cubicBezTo>
                    <a:pt x="1121" y="82"/>
                    <a:pt x="1121" y="80"/>
                    <a:pt x="1119" y="79"/>
                  </a:cubicBezTo>
                  <a:cubicBezTo>
                    <a:pt x="1118" y="78"/>
                    <a:pt x="1116" y="78"/>
                    <a:pt x="1115" y="79"/>
                  </a:cubicBezTo>
                  <a:close/>
                  <a:moveTo>
                    <a:pt x="889" y="309"/>
                  </a:moveTo>
                  <a:cubicBezTo>
                    <a:pt x="888" y="308"/>
                    <a:pt x="886" y="308"/>
                    <a:pt x="885" y="309"/>
                  </a:cubicBezTo>
                  <a:cubicBezTo>
                    <a:pt x="724" y="470"/>
                    <a:pt x="724" y="470"/>
                    <a:pt x="724" y="470"/>
                  </a:cubicBezTo>
                  <a:cubicBezTo>
                    <a:pt x="723" y="471"/>
                    <a:pt x="723" y="473"/>
                    <a:pt x="724" y="474"/>
                  </a:cubicBezTo>
                  <a:cubicBezTo>
                    <a:pt x="725" y="475"/>
                    <a:pt x="726" y="475"/>
                    <a:pt x="726" y="475"/>
                  </a:cubicBezTo>
                  <a:cubicBezTo>
                    <a:pt x="727" y="475"/>
                    <a:pt x="728" y="475"/>
                    <a:pt x="729" y="474"/>
                  </a:cubicBezTo>
                  <a:cubicBezTo>
                    <a:pt x="889" y="313"/>
                    <a:pt x="889" y="313"/>
                    <a:pt x="889" y="313"/>
                  </a:cubicBezTo>
                  <a:cubicBezTo>
                    <a:pt x="891" y="312"/>
                    <a:pt x="891" y="310"/>
                    <a:pt x="889" y="309"/>
                  </a:cubicBezTo>
                  <a:close/>
                  <a:moveTo>
                    <a:pt x="929" y="273"/>
                  </a:moveTo>
                  <a:cubicBezTo>
                    <a:pt x="929" y="273"/>
                    <a:pt x="929" y="273"/>
                    <a:pt x="929" y="273"/>
                  </a:cubicBezTo>
                  <a:cubicBezTo>
                    <a:pt x="933" y="270"/>
                    <a:pt x="933" y="270"/>
                    <a:pt x="933" y="270"/>
                  </a:cubicBezTo>
                  <a:cubicBezTo>
                    <a:pt x="933" y="270"/>
                    <a:pt x="933" y="270"/>
                    <a:pt x="933" y="270"/>
                  </a:cubicBezTo>
                  <a:cubicBezTo>
                    <a:pt x="933" y="270"/>
                    <a:pt x="933" y="270"/>
                    <a:pt x="933" y="270"/>
                  </a:cubicBezTo>
                  <a:cubicBezTo>
                    <a:pt x="935" y="268"/>
                    <a:pt x="935" y="268"/>
                    <a:pt x="935" y="268"/>
                  </a:cubicBezTo>
                  <a:cubicBezTo>
                    <a:pt x="936" y="266"/>
                    <a:pt x="936" y="264"/>
                    <a:pt x="935" y="263"/>
                  </a:cubicBezTo>
                  <a:cubicBezTo>
                    <a:pt x="934" y="262"/>
                    <a:pt x="932" y="262"/>
                    <a:pt x="931" y="263"/>
                  </a:cubicBezTo>
                  <a:cubicBezTo>
                    <a:pt x="929" y="265"/>
                    <a:pt x="929" y="265"/>
                    <a:pt x="929" y="265"/>
                  </a:cubicBezTo>
                  <a:cubicBezTo>
                    <a:pt x="929" y="265"/>
                    <a:pt x="928" y="265"/>
                    <a:pt x="928" y="265"/>
                  </a:cubicBezTo>
                  <a:cubicBezTo>
                    <a:pt x="928" y="266"/>
                    <a:pt x="928" y="266"/>
                    <a:pt x="928" y="266"/>
                  </a:cubicBezTo>
                  <a:cubicBezTo>
                    <a:pt x="925" y="269"/>
                    <a:pt x="925" y="269"/>
                    <a:pt x="925" y="269"/>
                  </a:cubicBezTo>
                  <a:cubicBezTo>
                    <a:pt x="925" y="269"/>
                    <a:pt x="925" y="269"/>
                    <a:pt x="925" y="269"/>
                  </a:cubicBezTo>
                  <a:cubicBezTo>
                    <a:pt x="925" y="269"/>
                    <a:pt x="925" y="269"/>
                    <a:pt x="925" y="269"/>
                  </a:cubicBezTo>
                  <a:cubicBezTo>
                    <a:pt x="918" y="276"/>
                    <a:pt x="918" y="276"/>
                    <a:pt x="918" y="276"/>
                  </a:cubicBezTo>
                  <a:cubicBezTo>
                    <a:pt x="917" y="277"/>
                    <a:pt x="917" y="279"/>
                    <a:pt x="918" y="280"/>
                  </a:cubicBezTo>
                  <a:cubicBezTo>
                    <a:pt x="919" y="281"/>
                    <a:pt x="919" y="281"/>
                    <a:pt x="920" y="281"/>
                  </a:cubicBezTo>
                  <a:cubicBezTo>
                    <a:pt x="921" y="281"/>
                    <a:pt x="922" y="281"/>
                    <a:pt x="922" y="280"/>
                  </a:cubicBezTo>
                  <a:cubicBezTo>
                    <a:pt x="929" y="274"/>
                    <a:pt x="929" y="274"/>
                    <a:pt x="929" y="274"/>
                  </a:cubicBezTo>
                  <a:cubicBezTo>
                    <a:pt x="929" y="274"/>
                    <a:pt x="929" y="274"/>
                    <a:pt x="929" y="273"/>
                  </a:cubicBezTo>
                  <a:close/>
                  <a:moveTo>
                    <a:pt x="950" y="244"/>
                  </a:moveTo>
                  <a:cubicBezTo>
                    <a:pt x="942" y="252"/>
                    <a:pt x="942" y="252"/>
                    <a:pt x="942" y="252"/>
                  </a:cubicBezTo>
                  <a:cubicBezTo>
                    <a:pt x="941" y="253"/>
                    <a:pt x="941" y="255"/>
                    <a:pt x="942" y="256"/>
                  </a:cubicBezTo>
                  <a:cubicBezTo>
                    <a:pt x="943" y="257"/>
                    <a:pt x="943" y="257"/>
                    <a:pt x="944" y="257"/>
                  </a:cubicBezTo>
                  <a:cubicBezTo>
                    <a:pt x="945" y="257"/>
                    <a:pt x="946" y="257"/>
                    <a:pt x="946" y="256"/>
                  </a:cubicBezTo>
                  <a:cubicBezTo>
                    <a:pt x="954" y="248"/>
                    <a:pt x="954" y="248"/>
                    <a:pt x="954" y="248"/>
                  </a:cubicBezTo>
                  <a:cubicBezTo>
                    <a:pt x="955" y="247"/>
                    <a:pt x="955" y="245"/>
                    <a:pt x="954" y="244"/>
                  </a:cubicBezTo>
                  <a:cubicBezTo>
                    <a:pt x="953" y="243"/>
                    <a:pt x="951" y="243"/>
                    <a:pt x="950" y="244"/>
                  </a:cubicBezTo>
                  <a:close/>
                  <a:moveTo>
                    <a:pt x="574" y="620"/>
                  </a:moveTo>
                  <a:cubicBezTo>
                    <a:pt x="401" y="792"/>
                    <a:pt x="401" y="792"/>
                    <a:pt x="401" y="792"/>
                  </a:cubicBezTo>
                  <a:cubicBezTo>
                    <a:pt x="400" y="794"/>
                    <a:pt x="400" y="796"/>
                    <a:pt x="401" y="797"/>
                  </a:cubicBezTo>
                  <a:cubicBezTo>
                    <a:pt x="402" y="797"/>
                    <a:pt x="403" y="798"/>
                    <a:pt x="404" y="798"/>
                  </a:cubicBezTo>
                  <a:cubicBezTo>
                    <a:pt x="404" y="798"/>
                    <a:pt x="405" y="797"/>
                    <a:pt x="406" y="797"/>
                  </a:cubicBezTo>
                  <a:cubicBezTo>
                    <a:pt x="578" y="625"/>
                    <a:pt x="578" y="625"/>
                    <a:pt x="578" y="625"/>
                  </a:cubicBezTo>
                  <a:cubicBezTo>
                    <a:pt x="579" y="623"/>
                    <a:pt x="579" y="622"/>
                    <a:pt x="578" y="620"/>
                  </a:cubicBezTo>
                  <a:cubicBezTo>
                    <a:pt x="577" y="619"/>
                    <a:pt x="575" y="619"/>
                    <a:pt x="574" y="620"/>
                  </a:cubicBezTo>
                  <a:close/>
                  <a:moveTo>
                    <a:pt x="1150" y="52"/>
                  </a:moveTo>
                  <a:cubicBezTo>
                    <a:pt x="1152" y="50"/>
                    <a:pt x="1152" y="50"/>
                    <a:pt x="1152" y="50"/>
                  </a:cubicBezTo>
                  <a:cubicBezTo>
                    <a:pt x="1153" y="50"/>
                    <a:pt x="1153" y="50"/>
                    <a:pt x="1153" y="50"/>
                  </a:cubicBezTo>
                  <a:cubicBezTo>
                    <a:pt x="1155" y="48"/>
                    <a:pt x="1155" y="48"/>
                    <a:pt x="1155" y="48"/>
                  </a:cubicBezTo>
                  <a:cubicBezTo>
                    <a:pt x="1155" y="48"/>
                    <a:pt x="1155" y="48"/>
                    <a:pt x="1155" y="48"/>
                  </a:cubicBezTo>
                  <a:cubicBezTo>
                    <a:pt x="1160" y="42"/>
                    <a:pt x="1160" y="42"/>
                    <a:pt x="1160" y="42"/>
                  </a:cubicBezTo>
                  <a:cubicBezTo>
                    <a:pt x="1162" y="41"/>
                    <a:pt x="1162" y="39"/>
                    <a:pt x="1160" y="38"/>
                  </a:cubicBezTo>
                  <a:cubicBezTo>
                    <a:pt x="1159" y="37"/>
                    <a:pt x="1157" y="37"/>
                    <a:pt x="1156" y="38"/>
                  </a:cubicBezTo>
                  <a:cubicBezTo>
                    <a:pt x="1149" y="45"/>
                    <a:pt x="1149" y="45"/>
                    <a:pt x="1149" y="45"/>
                  </a:cubicBezTo>
                  <a:cubicBezTo>
                    <a:pt x="1121" y="73"/>
                    <a:pt x="1121" y="73"/>
                    <a:pt x="1121" y="73"/>
                  </a:cubicBezTo>
                  <a:cubicBezTo>
                    <a:pt x="1119" y="75"/>
                    <a:pt x="1119" y="76"/>
                    <a:pt x="1121" y="78"/>
                  </a:cubicBezTo>
                  <a:cubicBezTo>
                    <a:pt x="1121" y="78"/>
                    <a:pt x="1122" y="79"/>
                    <a:pt x="1123" y="79"/>
                  </a:cubicBezTo>
                  <a:cubicBezTo>
                    <a:pt x="1123" y="79"/>
                    <a:pt x="1124" y="78"/>
                    <a:pt x="1125" y="78"/>
                  </a:cubicBezTo>
                  <a:cubicBezTo>
                    <a:pt x="1142" y="60"/>
                    <a:pt x="1142" y="60"/>
                    <a:pt x="1142" y="60"/>
                  </a:cubicBezTo>
                  <a:cubicBezTo>
                    <a:pt x="1142" y="60"/>
                    <a:pt x="1142" y="60"/>
                    <a:pt x="1142" y="60"/>
                  </a:cubicBezTo>
                  <a:cubicBezTo>
                    <a:pt x="1150" y="52"/>
                    <a:pt x="1150" y="52"/>
                    <a:pt x="1150" y="52"/>
                  </a:cubicBezTo>
                  <a:close/>
                  <a:moveTo>
                    <a:pt x="945" y="272"/>
                  </a:moveTo>
                  <a:cubicBezTo>
                    <a:pt x="950" y="266"/>
                    <a:pt x="950" y="266"/>
                    <a:pt x="950" y="266"/>
                  </a:cubicBezTo>
                  <a:cubicBezTo>
                    <a:pt x="961" y="256"/>
                    <a:pt x="961" y="256"/>
                    <a:pt x="961" y="256"/>
                  </a:cubicBezTo>
                  <a:cubicBezTo>
                    <a:pt x="961" y="256"/>
                    <a:pt x="961" y="255"/>
                    <a:pt x="961" y="255"/>
                  </a:cubicBezTo>
                  <a:cubicBezTo>
                    <a:pt x="961" y="255"/>
                    <a:pt x="962" y="255"/>
                    <a:pt x="962" y="255"/>
                  </a:cubicBezTo>
                  <a:cubicBezTo>
                    <a:pt x="965" y="252"/>
                    <a:pt x="965" y="252"/>
                    <a:pt x="965" y="252"/>
                  </a:cubicBezTo>
                  <a:cubicBezTo>
                    <a:pt x="966" y="251"/>
                    <a:pt x="966" y="249"/>
                    <a:pt x="965" y="247"/>
                  </a:cubicBezTo>
                  <a:cubicBezTo>
                    <a:pt x="964" y="246"/>
                    <a:pt x="962" y="246"/>
                    <a:pt x="960" y="247"/>
                  </a:cubicBezTo>
                  <a:cubicBezTo>
                    <a:pt x="958" y="250"/>
                    <a:pt x="958" y="250"/>
                    <a:pt x="958" y="250"/>
                  </a:cubicBezTo>
                  <a:cubicBezTo>
                    <a:pt x="957" y="250"/>
                    <a:pt x="957" y="251"/>
                    <a:pt x="957" y="251"/>
                  </a:cubicBezTo>
                  <a:cubicBezTo>
                    <a:pt x="957" y="251"/>
                    <a:pt x="957" y="251"/>
                    <a:pt x="956" y="251"/>
                  </a:cubicBezTo>
                  <a:cubicBezTo>
                    <a:pt x="946" y="262"/>
                    <a:pt x="946" y="262"/>
                    <a:pt x="946" y="262"/>
                  </a:cubicBezTo>
                  <a:cubicBezTo>
                    <a:pt x="940" y="267"/>
                    <a:pt x="940" y="267"/>
                    <a:pt x="940" y="267"/>
                  </a:cubicBezTo>
                  <a:cubicBezTo>
                    <a:pt x="939" y="269"/>
                    <a:pt x="939" y="271"/>
                    <a:pt x="940" y="272"/>
                  </a:cubicBezTo>
                  <a:cubicBezTo>
                    <a:pt x="941" y="272"/>
                    <a:pt x="942" y="273"/>
                    <a:pt x="943" y="273"/>
                  </a:cubicBezTo>
                  <a:cubicBezTo>
                    <a:pt x="943" y="273"/>
                    <a:pt x="944" y="272"/>
                    <a:pt x="945" y="272"/>
                  </a:cubicBezTo>
                  <a:close/>
                  <a:moveTo>
                    <a:pt x="1184" y="31"/>
                  </a:moveTo>
                  <a:cubicBezTo>
                    <a:pt x="1185" y="31"/>
                    <a:pt x="1186" y="31"/>
                    <a:pt x="1186" y="30"/>
                  </a:cubicBezTo>
                  <a:cubicBezTo>
                    <a:pt x="1190" y="27"/>
                    <a:pt x="1190" y="27"/>
                    <a:pt x="1190" y="27"/>
                  </a:cubicBezTo>
                  <a:cubicBezTo>
                    <a:pt x="1191" y="25"/>
                    <a:pt x="1191" y="23"/>
                    <a:pt x="1190" y="22"/>
                  </a:cubicBezTo>
                  <a:cubicBezTo>
                    <a:pt x="1189" y="21"/>
                    <a:pt x="1187" y="21"/>
                    <a:pt x="1186" y="22"/>
                  </a:cubicBezTo>
                  <a:cubicBezTo>
                    <a:pt x="1182" y="26"/>
                    <a:pt x="1182" y="26"/>
                    <a:pt x="1182" y="26"/>
                  </a:cubicBezTo>
                  <a:cubicBezTo>
                    <a:pt x="1181" y="27"/>
                    <a:pt x="1181" y="29"/>
                    <a:pt x="1182" y="30"/>
                  </a:cubicBezTo>
                  <a:cubicBezTo>
                    <a:pt x="1182" y="31"/>
                    <a:pt x="1183" y="31"/>
                    <a:pt x="1184" y="31"/>
                  </a:cubicBezTo>
                  <a:close/>
                  <a:moveTo>
                    <a:pt x="897" y="315"/>
                  </a:moveTo>
                  <a:cubicBezTo>
                    <a:pt x="896" y="314"/>
                    <a:pt x="894" y="314"/>
                    <a:pt x="893" y="315"/>
                  </a:cubicBezTo>
                  <a:cubicBezTo>
                    <a:pt x="731" y="477"/>
                    <a:pt x="731" y="477"/>
                    <a:pt x="731" y="477"/>
                  </a:cubicBezTo>
                  <a:cubicBezTo>
                    <a:pt x="729" y="478"/>
                    <a:pt x="729" y="480"/>
                    <a:pt x="731" y="482"/>
                  </a:cubicBezTo>
                  <a:cubicBezTo>
                    <a:pt x="731" y="482"/>
                    <a:pt x="732" y="483"/>
                    <a:pt x="733" y="483"/>
                  </a:cubicBezTo>
                  <a:cubicBezTo>
                    <a:pt x="734" y="483"/>
                    <a:pt x="734" y="482"/>
                    <a:pt x="735" y="482"/>
                  </a:cubicBezTo>
                  <a:cubicBezTo>
                    <a:pt x="897" y="319"/>
                    <a:pt x="897" y="319"/>
                    <a:pt x="897" y="319"/>
                  </a:cubicBezTo>
                  <a:cubicBezTo>
                    <a:pt x="899" y="318"/>
                    <a:pt x="899" y="316"/>
                    <a:pt x="897" y="315"/>
                  </a:cubicBezTo>
                  <a:close/>
                  <a:moveTo>
                    <a:pt x="573" y="634"/>
                  </a:moveTo>
                  <a:cubicBezTo>
                    <a:pt x="406" y="802"/>
                    <a:pt x="406" y="802"/>
                    <a:pt x="406" y="802"/>
                  </a:cubicBezTo>
                  <a:cubicBezTo>
                    <a:pt x="406" y="802"/>
                    <a:pt x="406" y="802"/>
                    <a:pt x="406" y="802"/>
                  </a:cubicBezTo>
                  <a:cubicBezTo>
                    <a:pt x="403" y="804"/>
                    <a:pt x="403" y="804"/>
                    <a:pt x="403" y="804"/>
                  </a:cubicBezTo>
                  <a:cubicBezTo>
                    <a:pt x="402" y="806"/>
                    <a:pt x="402" y="808"/>
                    <a:pt x="403" y="809"/>
                  </a:cubicBezTo>
                  <a:cubicBezTo>
                    <a:pt x="404" y="809"/>
                    <a:pt x="405" y="810"/>
                    <a:pt x="406" y="810"/>
                  </a:cubicBezTo>
                  <a:cubicBezTo>
                    <a:pt x="406" y="810"/>
                    <a:pt x="407" y="809"/>
                    <a:pt x="407" y="809"/>
                  </a:cubicBezTo>
                  <a:cubicBezTo>
                    <a:pt x="409" y="806"/>
                    <a:pt x="409" y="806"/>
                    <a:pt x="409" y="806"/>
                  </a:cubicBezTo>
                  <a:cubicBezTo>
                    <a:pt x="409" y="806"/>
                    <a:pt x="409" y="806"/>
                    <a:pt x="409" y="806"/>
                  </a:cubicBezTo>
                  <a:cubicBezTo>
                    <a:pt x="577" y="639"/>
                    <a:pt x="577" y="639"/>
                    <a:pt x="577" y="639"/>
                  </a:cubicBezTo>
                  <a:cubicBezTo>
                    <a:pt x="578" y="638"/>
                    <a:pt x="579" y="636"/>
                    <a:pt x="577" y="635"/>
                  </a:cubicBezTo>
                  <a:cubicBezTo>
                    <a:pt x="576" y="633"/>
                    <a:pt x="574" y="633"/>
                    <a:pt x="573" y="634"/>
                  </a:cubicBezTo>
                  <a:close/>
                  <a:moveTo>
                    <a:pt x="988" y="219"/>
                  </a:moveTo>
                  <a:cubicBezTo>
                    <a:pt x="987" y="221"/>
                    <a:pt x="987" y="221"/>
                    <a:pt x="987" y="221"/>
                  </a:cubicBezTo>
                  <a:cubicBezTo>
                    <a:pt x="985" y="223"/>
                    <a:pt x="985" y="224"/>
                    <a:pt x="987" y="226"/>
                  </a:cubicBezTo>
                  <a:cubicBezTo>
                    <a:pt x="987" y="226"/>
                    <a:pt x="988" y="227"/>
                    <a:pt x="989" y="227"/>
                  </a:cubicBezTo>
                  <a:cubicBezTo>
                    <a:pt x="989" y="227"/>
                    <a:pt x="990" y="226"/>
                    <a:pt x="991" y="226"/>
                  </a:cubicBezTo>
                  <a:cubicBezTo>
                    <a:pt x="993" y="224"/>
                    <a:pt x="993" y="224"/>
                    <a:pt x="993" y="224"/>
                  </a:cubicBezTo>
                  <a:cubicBezTo>
                    <a:pt x="994" y="223"/>
                    <a:pt x="994" y="221"/>
                    <a:pt x="993" y="219"/>
                  </a:cubicBezTo>
                  <a:cubicBezTo>
                    <a:pt x="992" y="218"/>
                    <a:pt x="990" y="218"/>
                    <a:pt x="988" y="219"/>
                  </a:cubicBezTo>
                  <a:close/>
                  <a:moveTo>
                    <a:pt x="1125" y="82"/>
                  </a:moveTo>
                  <a:cubicBezTo>
                    <a:pt x="998" y="210"/>
                    <a:pt x="998" y="210"/>
                    <a:pt x="998" y="210"/>
                  </a:cubicBezTo>
                  <a:cubicBezTo>
                    <a:pt x="997" y="211"/>
                    <a:pt x="997" y="213"/>
                    <a:pt x="998" y="214"/>
                  </a:cubicBezTo>
                  <a:cubicBezTo>
                    <a:pt x="999" y="215"/>
                    <a:pt x="1000" y="215"/>
                    <a:pt x="1000" y="215"/>
                  </a:cubicBezTo>
                  <a:cubicBezTo>
                    <a:pt x="1001" y="215"/>
                    <a:pt x="1002" y="215"/>
                    <a:pt x="1002" y="214"/>
                  </a:cubicBezTo>
                  <a:cubicBezTo>
                    <a:pt x="1134" y="81"/>
                    <a:pt x="1134" y="81"/>
                    <a:pt x="1134" y="81"/>
                  </a:cubicBezTo>
                  <a:cubicBezTo>
                    <a:pt x="1134" y="81"/>
                    <a:pt x="1134" y="81"/>
                    <a:pt x="1134" y="81"/>
                  </a:cubicBezTo>
                  <a:cubicBezTo>
                    <a:pt x="1176" y="41"/>
                    <a:pt x="1176" y="41"/>
                    <a:pt x="1176" y="41"/>
                  </a:cubicBezTo>
                  <a:cubicBezTo>
                    <a:pt x="1177" y="39"/>
                    <a:pt x="1177" y="38"/>
                    <a:pt x="1176" y="36"/>
                  </a:cubicBezTo>
                  <a:cubicBezTo>
                    <a:pt x="1174" y="35"/>
                    <a:pt x="1172" y="35"/>
                    <a:pt x="1171" y="36"/>
                  </a:cubicBezTo>
                  <a:cubicBezTo>
                    <a:pt x="1125" y="82"/>
                    <a:pt x="1125" y="82"/>
                    <a:pt x="1125" y="82"/>
                  </a:cubicBezTo>
                  <a:close/>
                  <a:moveTo>
                    <a:pt x="936" y="293"/>
                  </a:moveTo>
                  <a:cubicBezTo>
                    <a:pt x="937" y="293"/>
                    <a:pt x="938" y="293"/>
                    <a:pt x="939" y="292"/>
                  </a:cubicBezTo>
                  <a:cubicBezTo>
                    <a:pt x="941" y="290"/>
                    <a:pt x="941" y="290"/>
                    <a:pt x="941" y="290"/>
                  </a:cubicBezTo>
                  <a:cubicBezTo>
                    <a:pt x="942" y="288"/>
                    <a:pt x="942" y="286"/>
                    <a:pt x="941" y="285"/>
                  </a:cubicBezTo>
                  <a:cubicBezTo>
                    <a:pt x="940" y="284"/>
                    <a:pt x="938" y="284"/>
                    <a:pt x="937" y="285"/>
                  </a:cubicBezTo>
                  <a:cubicBezTo>
                    <a:pt x="934" y="288"/>
                    <a:pt x="934" y="288"/>
                    <a:pt x="934" y="288"/>
                  </a:cubicBezTo>
                  <a:cubicBezTo>
                    <a:pt x="933" y="289"/>
                    <a:pt x="933" y="291"/>
                    <a:pt x="934" y="292"/>
                  </a:cubicBezTo>
                  <a:cubicBezTo>
                    <a:pt x="935" y="293"/>
                    <a:pt x="936" y="293"/>
                    <a:pt x="936" y="293"/>
                  </a:cubicBezTo>
                  <a:close/>
                  <a:moveTo>
                    <a:pt x="951" y="278"/>
                  </a:moveTo>
                  <a:cubicBezTo>
                    <a:pt x="952" y="278"/>
                    <a:pt x="953" y="278"/>
                    <a:pt x="954" y="277"/>
                  </a:cubicBezTo>
                  <a:cubicBezTo>
                    <a:pt x="984" y="246"/>
                    <a:pt x="984" y="246"/>
                    <a:pt x="984" y="246"/>
                  </a:cubicBezTo>
                  <a:cubicBezTo>
                    <a:pt x="985" y="245"/>
                    <a:pt x="985" y="243"/>
                    <a:pt x="984" y="242"/>
                  </a:cubicBezTo>
                  <a:cubicBezTo>
                    <a:pt x="983" y="241"/>
                    <a:pt x="981" y="241"/>
                    <a:pt x="980" y="242"/>
                  </a:cubicBezTo>
                  <a:cubicBezTo>
                    <a:pt x="949" y="273"/>
                    <a:pt x="949" y="273"/>
                    <a:pt x="949" y="273"/>
                  </a:cubicBezTo>
                  <a:cubicBezTo>
                    <a:pt x="948" y="274"/>
                    <a:pt x="948" y="276"/>
                    <a:pt x="949" y="277"/>
                  </a:cubicBezTo>
                  <a:cubicBezTo>
                    <a:pt x="950" y="278"/>
                    <a:pt x="951" y="278"/>
                    <a:pt x="951" y="278"/>
                  </a:cubicBezTo>
                  <a:close/>
                  <a:moveTo>
                    <a:pt x="911" y="315"/>
                  </a:moveTo>
                  <a:cubicBezTo>
                    <a:pt x="912" y="316"/>
                    <a:pt x="912" y="316"/>
                    <a:pt x="913" y="316"/>
                  </a:cubicBezTo>
                  <a:cubicBezTo>
                    <a:pt x="914" y="316"/>
                    <a:pt x="915" y="316"/>
                    <a:pt x="915" y="315"/>
                  </a:cubicBezTo>
                  <a:cubicBezTo>
                    <a:pt x="924" y="306"/>
                    <a:pt x="924" y="306"/>
                    <a:pt x="924" y="306"/>
                  </a:cubicBezTo>
                  <a:cubicBezTo>
                    <a:pt x="926" y="305"/>
                    <a:pt x="926" y="303"/>
                    <a:pt x="924" y="302"/>
                  </a:cubicBezTo>
                  <a:cubicBezTo>
                    <a:pt x="923" y="301"/>
                    <a:pt x="921" y="301"/>
                    <a:pt x="920" y="302"/>
                  </a:cubicBezTo>
                  <a:cubicBezTo>
                    <a:pt x="911" y="311"/>
                    <a:pt x="911" y="311"/>
                    <a:pt x="911" y="311"/>
                  </a:cubicBezTo>
                  <a:cubicBezTo>
                    <a:pt x="910" y="312"/>
                    <a:pt x="910" y="314"/>
                    <a:pt x="911" y="315"/>
                  </a:cubicBezTo>
                  <a:close/>
                  <a:moveTo>
                    <a:pt x="572" y="650"/>
                  </a:moveTo>
                  <a:cubicBezTo>
                    <a:pt x="545" y="677"/>
                    <a:pt x="545" y="677"/>
                    <a:pt x="545" y="677"/>
                  </a:cubicBezTo>
                  <a:cubicBezTo>
                    <a:pt x="543" y="678"/>
                    <a:pt x="543" y="680"/>
                    <a:pt x="545" y="681"/>
                  </a:cubicBezTo>
                  <a:cubicBezTo>
                    <a:pt x="545" y="682"/>
                    <a:pt x="546" y="682"/>
                    <a:pt x="547" y="682"/>
                  </a:cubicBezTo>
                  <a:cubicBezTo>
                    <a:pt x="548" y="682"/>
                    <a:pt x="548" y="682"/>
                    <a:pt x="549" y="681"/>
                  </a:cubicBezTo>
                  <a:cubicBezTo>
                    <a:pt x="577" y="654"/>
                    <a:pt x="577" y="654"/>
                    <a:pt x="577" y="654"/>
                  </a:cubicBezTo>
                  <a:cubicBezTo>
                    <a:pt x="578" y="653"/>
                    <a:pt x="578" y="651"/>
                    <a:pt x="577" y="650"/>
                  </a:cubicBezTo>
                  <a:cubicBezTo>
                    <a:pt x="575" y="648"/>
                    <a:pt x="574" y="648"/>
                    <a:pt x="572" y="650"/>
                  </a:cubicBezTo>
                  <a:close/>
                  <a:moveTo>
                    <a:pt x="523" y="699"/>
                  </a:moveTo>
                  <a:cubicBezTo>
                    <a:pt x="412" y="810"/>
                    <a:pt x="412" y="810"/>
                    <a:pt x="412" y="810"/>
                  </a:cubicBezTo>
                  <a:cubicBezTo>
                    <a:pt x="410" y="811"/>
                    <a:pt x="410" y="813"/>
                    <a:pt x="412" y="814"/>
                  </a:cubicBezTo>
                  <a:cubicBezTo>
                    <a:pt x="412" y="815"/>
                    <a:pt x="413" y="815"/>
                    <a:pt x="414" y="815"/>
                  </a:cubicBezTo>
                  <a:cubicBezTo>
                    <a:pt x="415" y="815"/>
                    <a:pt x="415" y="815"/>
                    <a:pt x="416" y="814"/>
                  </a:cubicBezTo>
                  <a:cubicBezTo>
                    <a:pt x="527" y="703"/>
                    <a:pt x="527" y="703"/>
                    <a:pt x="527" y="703"/>
                  </a:cubicBezTo>
                  <a:cubicBezTo>
                    <a:pt x="529" y="702"/>
                    <a:pt x="529" y="700"/>
                    <a:pt x="527" y="699"/>
                  </a:cubicBezTo>
                  <a:cubicBezTo>
                    <a:pt x="526" y="697"/>
                    <a:pt x="524" y="697"/>
                    <a:pt x="523" y="699"/>
                  </a:cubicBezTo>
                  <a:close/>
                  <a:moveTo>
                    <a:pt x="908" y="318"/>
                  </a:moveTo>
                  <a:cubicBezTo>
                    <a:pt x="907" y="317"/>
                    <a:pt x="905" y="317"/>
                    <a:pt x="903" y="318"/>
                  </a:cubicBezTo>
                  <a:cubicBezTo>
                    <a:pt x="739" y="483"/>
                    <a:pt x="739" y="483"/>
                    <a:pt x="739" y="483"/>
                  </a:cubicBezTo>
                  <a:cubicBezTo>
                    <a:pt x="738" y="484"/>
                    <a:pt x="738" y="486"/>
                    <a:pt x="739" y="487"/>
                  </a:cubicBezTo>
                  <a:cubicBezTo>
                    <a:pt x="740" y="488"/>
                    <a:pt x="740" y="488"/>
                    <a:pt x="741" y="488"/>
                  </a:cubicBezTo>
                  <a:cubicBezTo>
                    <a:pt x="742" y="488"/>
                    <a:pt x="743" y="488"/>
                    <a:pt x="743" y="487"/>
                  </a:cubicBezTo>
                  <a:cubicBezTo>
                    <a:pt x="908" y="323"/>
                    <a:pt x="908" y="323"/>
                    <a:pt x="908" y="323"/>
                  </a:cubicBezTo>
                  <a:cubicBezTo>
                    <a:pt x="909" y="321"/>
                    <a:pt x="909" y="320"/>
                    <a:pt x="908" y="318"/>
                  </a:cubicBezTo>
                  <a:close/>
                  <a:moveTo>
                    <a:pt x="1140" y="82"/>
                  </a:moveTo>
                  <a:cubicBezTo>
                    <a:pt x="1140" y="82"/>
                    <a:pt x="1140" y="82"/>
                    <a:pt x="1140" y="82"/>
                  </a:cubicBezTo>
                  <a:cubicBezTo>
                    <a:pt x="1140" y="82"/>
                    <a:pt x="1139" y="82"/>
                    <a:pt x="1139" y="82"/>
                  </a:cubicBezTo>
                  <a:cubicBezTo>
                    <a:pt x="1139" y="83"/>
                    <a:pt x="1139" y="83"/>
                    <a:pt x="1139" y="83"/>
                  </a:cubicBezTo>
                  <a:cubicBezTo>
                    <a:pt x="1139" y="83"/>
                    <a:pt x="1139" y="83"/>
                    <a:pt x="1139" y="83"/>
                  </a:cubicBezTo>
                  <a:cubicBezTo>
                    <a:pt x="998" y="224"/>
                    <a:pt x="998" y="224"/>
                    <a:pt x="998" y="224"/>
                  </a:cubicBezTo>
                  <a:cubicBezTo>
                    <a:pt x="997" y="225"/>
                    <a:pt x="997" y="227"/>
                    <a:pt x="998" y="228"/>
                  </a:cubicBezTo>
                  <a:cubicBezTo>
                    <a:pt x="999" y="229"/>
                    <a:pt x="999" y="229"/>
                    <a:pt x="1000" y="229"/>
                  </a:cubicBezTo>
                  <a:cubicBezTo>
                    <a:pt x="1001" y="229"/>
                    <a:pt x="1002" y="229"/>
                    <a:pt x="1002" y="228"/>
                  </a:cubicBezTo>
                  <a:cubicBezTo>
                    <a:pt x="1143" y="87"/>
                    <a:pt x="1143" y="87"/>
                    <a:pt x="1143" y="87"/>
                  </a:cubicBezTo>
                  <a:cubicBezTo>
                    <a:pt x="1144" y="87"/>
                    <a:pt x="1144" y="87"/>
                    <a:pt x="1145" y="86"/>
                  </a:cubicBezTo>
                  <a:cubicBezTo>
                    <a:pt x="1198" y="33"/>
                    <a:pt x="1198" y="33"/>
                    <a:pt x="1198" y="33"/>
                  </a:cubicBezTo>
                  <a:cubicBezTo>
                    <a:pt x="1199" y="32"/>
                    <a:pt x="1199" y="30"/>
                    <a:pt x="1198" y="28"/>
                  </a:cubicBezTo>
                  <a:cubicBezTo>
                    <a:pt x="1196" y="27"/>
                    <a:pt x="1195" y="27"/>
                    <a:pt x="1193" y="28"/>
                  </a:cubicBezTo>
                  <a:cubicBezTo>
                    <a:pt x="1189" y="33"/>
                    <a:pt x="1189" y="33"/>
                    <a:pt x="1189" y="33"/>
                  </a:cubicBezTo>
                  <a:lnTo>
                    <a:pt x="1140" y="82"/>
                  </a:lnTo>
                  <a:close/>
                  <a:moveTo>
                    <a:pt x="960" y="283"/>
                  </a:moveTo>
                  <a:cubicBezTo>
                    <a:pt x="961" y="283"/>
                    <a:pt x="961" y="283"/>
                    <a:pt x="962" y="282"/>
                  </a:cubicBezTo>
                  <a:cubicBezTo>
                    <a:pt x="997" y="248"/>
                    <a:pt x="997" y="248"/>
                    <a:pt x="997" y="248"/>
                  </a:cubicBezTo>
                  <a:cubicBezTo>
                    <a:pt x="998" y="247"/>
                    <a:pt x="998" y="245"/>
                    <a:pt x="997" y="243"/>
                  </a:cubicBezTo>
                  <a:cubicBezTo>
                    <a:pt x="996" y="242"/>
                    <a:pt x="994" y="242"/>
                    <a:pt x="992" y="243"/>
                  </a:cubicBezTo>
                  <a:cubicBezTo>
                    <a:pt x="958" y="278"/>
                    <a:pt x="958" y="278"/>
                    <a:pt x="958" y="278"/>
                  </a:cubicBezTo>
                  <a:cubicBezTo>
                    <a:pt x="956" y="279"/>
                    <a:pt x="956" y="281"/>
                    <a:pt x="958" y="282"/>
                  </a:cubicBezTo>
                  <a:cubicBezTo>
                    <a:pt x="958" y="283"/>
                    <a:pt x="959" y="283"/>
                    <a:pt x="960" y="283"/>
                  </a:cubicBezTo>
                  <a:close/>
                  <a:moveTo>
                    <a:pt x="1007" y="234"/>
                  </a:moveTo>
                  <a:cubicBezTo>
                    <a:pt x="1007" y="234"/>
                    <a:pt x="1008" y="235"/>
                    <a:pt x="1009" y="235"/>
                  </a:cubicBezTo>
                  <a:cubicBezTo>
                    <a:pt x="1009" y="235"/>
                    <a:pt x="1010" y="234"/>
                    <a:pt x="1011" y="234"/>
                  </a:cubicBezTo>
                  <a:cubicBezTo>
                    <a:pt x="1209" y="36"/>
                    <a:pt x="1209" y="36"/>
                    <a:pt x="1209" y="36"/>
                  </a:cubicBezTo>
                  <a:cubicBezTo>
                    <a:pt x="1210" y="35"/>
                    <a:pt x="1210" y="33"/>
                    <a:pt x="1209" y="31"/>
                  </a:cubicBezTo>
                  <a:cubicBezTo>
                    <a:pt x="1208" y="30"/>
                    <a:pt x="1206" y="30"/>
                    <a:pt x="1204" y="31"/>
                  </a:cubicBezTo>
                  <a:cubicBezTo>
                    <a:pt x="1007" y="229"/>
                    <a:pt x="1007" y="229"/>
                    <a:pt x="1007" y="229"/>
                  </a:cubicBezTo>
                  <a:cubicBezTo>
                    <a:pt x="1005" y="230"/>
                    <a:pt x="1005" y="232"/>
                    <a:pt x="1007" y="234"/>
                  </a:cubicBezTo>
                  <a:close/>
                  <a:moveTo>
                    <a:pt x="522" y="714"/>
                  </a:moveTo>
                  <a:cubicBezTo>
                    <a:pt x="486" y="749"/>
                    <a:pt x="486" y="749"/>
                    <a:pt x="486" y="749"/>
                  </a:cubicBezTo>
                  <a:cubicBezTo>
                    <a:pt x="486" y="749"/>
                    <a:pt x="486" y="749"/>
                    <a:pt x="486" y="749"/>
                  </a:cubicBezTo>
                  <a:cubicBezTo>
                    <a:pt x="413" y="823"/>
                    <a:pt x="413" y="823"/>
                    <a:pt x="413" y="823"/>
                  </a:cubicBezTo>
                  <a:cubicBezTo>
                    <a:pt x="413" y="823"/>
                    <a:pt x="413" y="823"/>
                    <a:pt x="413" y="823"/>
                  </a:cubicBezTo>
                  <a:cubicBezTo>
                    <a:pt x="411" y="825"/>
                    <a:pt x="411" y="825"/>
                    <a:pt x="411" y="825"/>
                  </a:cubicBezTo>
                  <a:cubicBezTo>
                    <a:pt x="411" y="825"/>
                    <a:pt x="411" y="825"/>
                    <a:pt x="411" y="825"/>
                  </a:cubicBezTo>
                  <a:cubicBezTo>
                    <a:pt x="410" y="826"/>
                    <a:pt x="410" y="826"/>
                    <a:pt x="410" y="826"/>
                  </a:cubicBezTo>
                  <a:cubicBezTo>
                    <a:pt x="410" y="826"/>
                    <a:pt x="410" y="826"/>
                    <a:pt x="410" y="826"/>
                  </a:cubicBezTo>
                  <a:cubicBezTo>
                    <a:pt x="410" y="827"/>
                    <a:pt x="410" y="827"/>
                    <a:pt x="410" y="828"/>
                  </a:cubicBezTo>
                  <a:cubicBezTo>
                    <a:pt x="410" y="829"/>
                    <a:pt x="411" y="829"/>
                    <a:pt x="411" y="829"/>
                  </a:cubicBezTo>
                  <a:cubicBezTo>
                    <a:pt x="411" y="829"/>
                    <a:pt x="412" y="830"/>
                    <a:pt x="412" y="830"/>
                  </a:cubicBezTo>
                  <a:cubicBezTo>
                    <a:pt x="412" y="830"/>
                    <a:pt x="412" y="830"/>
                    <a:pt x="412" y="830"/>
                  </a:cubicBezTo>
                  <a:cubicBezTo>
                    <a:pt x="412" y="830"/>
                    <a:pt x="413" y="830"/>
                    <a:pt x="413" y="830"/>
                  </a:cubicBezTo>
                  <a:cubicBezTo>
                    <a:pt x="414" y="830"/>
                    <a:pt x="415" y="830"/>
                    <a:pt x="415" y="829"/>
                  </a:cubicBezTo>
                  <a:cubicBezTo>
                    <a:pt x="416" y="828"/>
                    <a:pt x="416" y="828"/>
                    <a:pt x="416" y="828"/>
                  </a:cubicBezTo>
                  <a:cubicBezTo>
                    <a:pt x="488" y="755"/>
                    <a:pt x="488" y="755"/>
                    <a:pt x="488" y="755"/>
                  </a:cubicBezTo>
                  <a:cubicBezTo>
                    <a:pt x="488" y="755"/>
                    <a:pt x="488" y="755"/>
                    <a:pt x="488" y="755"/>
                  </a:cubicBezTo>
                  <a:cubicBezTo>
                    <a:pt x="526" y="718"/>
                    <a:pt x="526" y="718"/>
                    <a:pt x="526" y="718"/>
                  </a:cubicBezTo>
                  <a:cubicBezTo>
                    <a:pt x="528" y="716"/>
                    <a:pt x="528" y="715"/>
                    <a:pt x="526" y="713"/>
                  </a:cubicBezTo>
                  <a:cubicBezTo>
                    <a:pt x="525" y="712"/>
                    <a:pt x="523" y="712"/>
                    <a:pt x="522" y="714"/>
                  </a:cubicBezTo>
                  <a:close/>
                  <a:moveTo>
                    <a:pt x="932" y="308"/>
                  </a:moveTo>
                  <a:cubicBezTo>
                    <a:pt x="931" y="307"/>
                    <a:pt x="929" y="307"/>
                    <a:pt x="928" y="308"/>
                  </a:cubicBezTo>
                  <a:cubicBezTo>
                    <a:pt x="746" y="490"/>
                    <a:pt x="746" y="490"/>
                    <a:pt x="746" y="490"/>
                  </a:cubicBezTo>
                  <a:cubicBezTo>
                    <a:pt x="745" y="491"/>
                    <a:pt x="745" y="493"/>
                    <a:pt x="746" y="494"/>
                  </a:cubicBezTo>
                  <a:cubicBezTo>
                    <a:pt x="746" y="495"/>
                    <a:pt x="747" y="495"/>
                    <a:pt x="748" y="495"/>
                  </a:cubicBezTo>
                  <a:cubicBezTo>
                    <a:pt x="749" y="495"/>
                    <a:pt x="750" y="495"/>
                    <a:pt x="750" y="494"/>
                  </a:cubicBezTo>
                  <a:cubicBezTo>
                    <a:pt x="932" y="312"/>
                    <a:pt x="932" y="312"/>
                    <a:pt x="932" y="312"/>
                  </a:cubicBezTo>
                  <a:cubicBezTo>
                    <a:pt x="933" y="311"/>
                    <a:pt x="933" y="309"/>
                    <a:pt x="932" y="308"/>
                  </a:cubicBezTo>
                  <a:close/>
                  <a:moveTo>
                    <a:pt x="944" y="310"/>
                  </a:moveTo>
                  <a:cubicBezTo>
                    <a:pt x="943" y="309"/>
                    <a:pt x="941" y="309"/>
                    <a:pt x="940" y="310"/>
                  </a:cubicBezTo>
                  <a:cubicBezTo>
                    <a:pt x="762" y="488"/>
                    <a:pt x="762" y="488"/>
                    <a:pt x="762" y="488"/>
                  </a:cubicBezTo>
                  <a:cubicBezTo>
                    <a:pt x="761" y="489"/>
                    <a:pt x="761" y="491"/>
                    <a:pt x="762" y="492"/>
                  </a:cubicBezTo>
                  <a:cubicBezTo>
                    <a:pt x="763" y="493"/>
                    <a:pt x="763" y="493"/>
                    <a:pt x="764" y="493"/>
                  </a:cubicBezTo>
                  <a:cubicBezTo>
                    <a:pt x="765" y="493"/>
                    <a:pt x="766" y="493"/>
                    <a:pt x="766" y="492"/>
                  </a:cubicBezTo>
                  <a:cubicBezTo>
                    <a:pt x="944" y="315"/>
                    <a:pt x="944" y="315"/>
                    <a:pt x="944" y="315"/>
                  </a:cubicBezTo>
                  <a:cubicBezTo>
                    <a:pt x="945" y="313"/>
                    <a:pt x="945" y="311"/>
                    <a:pt x="944" y="310"/>
                  </a:cubicBezTo>
                  <a:close/>
                  <a:moveTo>
                    <a:pt x="507" y="742"/>
                  </a:moveTo>
                  <a:cubicBezTo>
                    <a:pt x="495" y="754"/>
                    <a:pt x="495" y="754"/>
                    <a:pt x="495" y="754"/>
                  </a:cubicBezTo>
                  <a:cubicBezTo>
                    <a:pt x="494" y="756"/>
                    <a:pt x="494" y="758"/>
                    <a:pt x="495" y="759"/>
                  </a:cubicBezTo>
                  <a:cubicBezTo>
                    <a:pt x="496" y="759"/>
                    <a:pt x="497" y="760"/>
                    <a:pt x="498" y="760"/>
                  </a:cubicBezTo>
                  <a:cubicBezTo>
                    <a:pt x="498" y="760"/>
                    <a:pt x="499" y="759"/>
                    <a:pt x="500" y="759"/>
                  </a:cubicBezTo>
                  <a:cubicBezTo>
                    <a:pt x="512" y="747"/>
                    <a:pt x="512" y="747"/>
                    <a:pt x="512" y="747"/>
                  </a:cubicBezTo>
                  <a:cubicBezTo>
                    <a:pt x="513" y="745"/>
                    <a:pt x="513" y="743"/>
                    <a:pt x="512" y="742"/>
                  </a:cubicBezTo>
                  <a:cubicBezTo>
                    <a:pt x="511" y="741"/>
                    <a:pt x="509" y="741"/>
                    <a:pt x="507" y="742"/>
                  </a:cubicBezTo>
                  <a:close/>
                  <a:moveTo>
                    <a:pt x="975" y="282"/>
                  </a:moveTo>
                  <a:cubicBezTo>
                    <a:pt x="976" y="282"/>
                    <a:pt x="976" y="282"/>
                    <a:pt x="977" y="282"/>
                  </a:cubicBezTo>
                  <a:cubicBezTo>
                    <a:pt x="1007" y="252"/>
                    <a:pt x="1007" y="252"/>
                    <a:pt x="1007" y="252"/>
                  </a:cubicBezTo>
                  <a:cubicBezTo>
                    <a:pt x="1008" y="250"/>
                    <a:pt x="1008" y="248"/>
                    <a:pt x="1007" y="247"/>
                  </a:cubicBezTo>
                  <a:cubicBezTo>
                    <a:pt x="1006" y="246"/>
                    <a:pt x="1004" y="246"/>
                    <a:pt x="1003" y="247"/>
                  </a:cubicBezTo>
                  <a:cubicBezTo>
                    <a:pt x="973" y="277"/>
                    <a:pt x="973" y="277"/>
                    <a:pt x="973" y="277"/>
                  </a:cubicBezTo>
                  <a:cubicBezTo>
                    <a:pt x="971" y="278"/>
                    <a:pt x="971" y="280"/>
                    <a:pt x="973" y="282"/>
                  </a:cubicBezTo>
                  <a:cubicBezTo>
                    <a:pt x="973" y="282"/>
                    <a:pt x="974" y="282"/>
                    <a:pt x="975" y="282"/>
                  </a:cubicBezTo>
                  <a:close/>
                  <a:moveTo>
                    <a:pt x="1017" y="237"/>
                  </a:moveTo>
                  <a:cubicBezTo>
                    <a:pt x="1017" y="238"/>
                    <a:pt x="1018" y="238"/>
                    <a:pt x="1019" y="238"/>
                  </a:cubicBezTo>
                  <a:cubicBezTo>
                    <a:pt x="1020" y="238"/>
                    <a:pt x="1020" y="238"/>
                    <a:pt x="1021" y="237"/>
                  </a:cubicBezTo>
                  <a:cubicBezTo>
                    <a:pt x="1220" y="39"/>
                    <a:pt x="1220" y="39"/>
                    <a:pt x="1220" y="39"/>
                  </a:cubicBezTo>
                  <a:cubicBezTo>
                    <a:pt x="1221" y="38"/>
                    <a:pt x="1221" y="36"/>
                    <a:pt x="1220" y="35"/>
                  </a:cubicBezTo>
                  <a:cubicBezTo>
                    <a:pt x="1218" y="33"/>
                    <a:pt x="1216" y="33"/>
                    <a:pt x="1215" y="35"/>
                  </a:cubicBezTo>
                  <a:cubicBezTo>
                    <a:pt x="1017" y="233"/>
                    <a:pt x="1017" y="233"/>
                    <a:pt x="1017" y="233"/>
                  </a:cubicBezTo>
                  <a:cubicBezTo>
                    <a:pt x="1016" y="234"/>
                    <a:pt x="1016" y="236"/>
                    <a:pt x="1017" y="237"/>
                  </a:cubicBezTo>
                  <a:close/>
                  <a:moveTo>
                    <a:pt x="486" y="764"/>
                  </a:moveTo>
                  <a:cubicBezTo>
                    <a:pt x="468" y="782"/>
                    <a:pt x="468" y="782"/>
                    <a:pt x="468" y="782"/>
                  </a:cubicBezTo>
                  <a:cubicBezTo>
                    <a:pt x="467" y="783"/>
                    <a:pt x="467" y="785"/>
                    <a:pt x="468" y="786"/>
                  </a:cubicBezTo>
                  <a:cubicBezTo>
                    <a:pt x="468" y="787"/>
                    <a:pt x="469" y="787"/>
                    <a:pt x="470" y="787"/>
                  </a:cubicBezTo>
                  <a:cubicBezTo>
                    <a:pt x="471" y="787"/>
                    <a:pt x="472" y="787"/>
                    <a:pt x="472" y="786"/>
                  </a:cubicBezTo>
                  <a:cubicBezTo>
                    <a:pt x="491" y="768"/>
                    <a:pt x="491" y="768"/>
                    <a:pt x="491" y="768"/>
                  </a:cubicBezTo>
                  <a:cubicBezTo>
                    <a:pt x="492" y="767"/>
                    <a:pt x="492" y="765"/>
                    <a:pt x="491" y="764"/>
                  </a:cubicBezTo>
                  <a:cubicBezTo>
                    <a:pt x="489" y="762"/>
                    <a:pt x="487" y="762"/>
                    <a:pt x="486" y="764"/>
                  </a:cubicBezTo>
                  <a:close/>
                  <a:moveTo>
                    <a:pt x="420" y="838"/>
                  </a:moveTo>
                  <a:cubicBezTo>
                    <a:pt x="467" y="791"/>
                    <a:pt x="467" y="791"/>
                    <a:pt x="467" y="791"/>
                  </a:cubicBezTo>
                  <a:cubicBezTo>
                    <a:pt x="469" y="790"/>
                    <a:pt x="469" y="788"/>
                    <a:pt x="467" y="787"/>
                  </a:cubicBezTo>
                  <a:cubicBezTo>
                    <a:pt x="466" y="786"/>
                    <a:pt x="464" y="786"/>
                    <a:pt x="463" y="787"/>
                  </a:cubicBezTo>
                  <a:cubicBezTo>
                    <a:pt x="455" y="795"/>
                    <a:pt x="455" y="795"/>
                    <a:pt x="455" y="795"/>
                  </a:cubicBezTo>
                  <a:cubicBezTo>
                    <a:pt x="455" y="795"/>
                    <a:pt x="455" y="795"/>
                    <a:pt x="455" y="795"/>
                  </a:cubicBezTo>
                  <a:cubicBezTo>
                    <a:pt x="416" y="834"/>
                    <a:pt x="416" y="834"/>
                    <a:pt x="416" y="834"/>
                  </a:cubicBezTo>
                  <a:cubicBezTo>
                    <a:pt x="415" y="835"/>
                    <a:pt x="415" y="837"/>
                    <a:pt x="416" y="838"/>
                  </a:cubicBezTo>
                  <a:cubicBezTo>
                    <a:pt x="417" y="839"/>
                    <a:pt x="417" y="839"/>
                    <a:pt x="418" y="839"/>
                  </a:cubicBezTo>
                  <a:cubicBezTo>
                    <a:pt x="419" y="839"/>
                    <a:pt x="420" y="839"/>
                    <a:pt x="420" y="838"/>
                  </a:cubicBezTo>
                  <a:close/>
                  <a:moveTo>
                    <a:pt x="423" y="850"/>
                  </a:moveTo>
                  <a:cubicBezTo>
                    <a:pt x="462" y="810"/>
                    <a:pt x="462" y="810"/>
                    <a:pt x="462" y="810"/>
                  </a:cubicBezTo>
                  <a:cubicBezTo>
                    <a:pt x="465" y="807"/>
                    <a:pt x="465" y="807"/>
                    <a:pt x="465" y="807"/>
                  </a:cubicBezTo>
                  <a:cubicBezTo>
                    <a:pt x="466" y="806"/>
                    <a:pt x="466" y="804"/>
                    <a:pt x="465" y="803"/>
                  </a:cubicBezTo>
                  <a:cubicBezTo>
                    <a:pt x="464" y="802"/>
                    <a:pt x="462" y="802"/>
                    <a:pt x="461" y="803"/>
                  </a:cubicBezTo>
                  <a:cubicBezTo>
                    <a:pt x="458" y="806"/>
                    <a:pt x="458" y="806"/>
                    <a:pt x="458" y="806"/>
                  </a:cubicBezTo>
                  <a:cubicBezTo>
                    <a:pt x="433" y="831"/>
                    <a:pt x="433" y="831"/>
                    <a:pt x="433" y="831"/>
                  </a:cubicBezTo>
                  <a:cubicBezTo>
                    <a:pt x="413" y="851"/>
                    <a:pt x="413" y="851"/>
                    <a:pt x="413" y="851"/>
                  </a:cubicBezTo>
                  <a:cubicBezTo>
                    <a:pt x="412" y="852"/>
                    <a:pt x="412" y="854"/>
                    <a:pt x="413" y="855"/>
                  </a:cubicBezTo>
                  <a:cubicBezTo>
                    <a:pt x="413" y="856"/>
                    <a:pt x="414" y="856"/>
                    <a:pt x="415" y="856"/>
                  </a:cubicBezTo>
                  <a:cubicBezTo>
                    <a:pt x="416" y="856"/>
                    <a:pt x="416" y="856"/>
                    <a:pt x="417" y="855"/>
                  </a:cubicBezTo>
                  <a:cubicBezTo>
                    <a:pt x="423" y="850"/>
                    <a:pt x="423" y="850"/>
                    <a:pt x="423" y="850"/>
                  </a:cubicBezTo>
                  <a:cubicBezTo>
                    <a:pt x="423" y="850"/>
                    <a:pt x="423" y="850"/>
                    <a:pt x="423" y="850"/>
                  </a:cubicBezTo>
                  <a:close/>
                  <a:moveTo>
                    <a:pt x="983" y="281"/>
                  </a:moveTo>
                  <a:cubicBezTo>
                    <a:pt x="982" y="282"/>
                    <a:pt x="982" y="284"/>
                    <a:pt x="983" y="285"/>
                  </a:cubicBezTo>
                  <a:cubicBezTo>
                    <a:pt x="984" y="286"/>
                    <a:pt x="984" y="286"/>
                    <a:pt x="985" y="286"/>
                  </a:cubicBezTo>
                  <a:cubicBezTo>
                    <a:pt x="986" y="286"/>
                    <a:pt x="987" y="286"/>
                    <a:pt x="987" y="285"/>
                  </a:cubicBezTo>
                  <a:cubicBezTo>
                    <a:pt x="1235" y="38"/>
                    <a:pt x="1235" y="38"/>
                    <a:pt x="1235" y="38"/>
                  </a:cubicBezTo>
                  <a:cubicBezTo>
                    <a:pt x="1236" y="37"/>
                    <a:pt x="1236" y="35"/>
                    <a:pt x="1235" y="33"/>
                  </a:cubicBezTo>
                  <a:cubicBezTo>
                    <a:pt x="1234" y="32"/>
                    <a:pt x="1232" y="32"/>
                    <a:pt x="1230" y="33"/>
                  </a:cubicBezTo>
                  <a:cubicBezTo>
                    <a:pt x="1018" y="246"/>
                    <a:pt x="1018" y="246"/>
                    <a:pt x="1018" y="246"/>
                  </a:cubicBezTo>
                  <a:lnTo>
                    <a:pt x="983" y="281"/>
                  </a:lnTo>
                  <a:close/>
                  <a:moveTo>
                    <a:pt x="955" y="313"/>
                  </a:moveTo>
                  <a:cubicBezTo>
                    <a:pt x="954" y="312"/>
                    <a:pt x="952" y="312"/>
                    <a:pt x="951" y="313"/>
                  </a:cubicBezTo>
                  <a:cubicBezTo>
                    <a:pt x="777" y="486"/>
                    <a:pt x="777" y="486"/>
                    <a:pt x="777" y="486"/>
                  </a:cubicBezTo>
                  <a:cubicBezTo>
                    <a:pt x="776" y="488"/>
                    <a:pt x="776" y="490"/>
                    <a:pt x="777" y="491"/>
                  </a:cubicBezTo>
                  <a:cubicBezTo>
                    <a:pt x="778" y="491"/>
                    <a:pt x="779" y="492"/>
                    <a:pt x="780" y="492"/>
                  </a:cubicBezTo>
                  <a:cubicBezTo>
                    <a:pt x="780" y="492"/>
                    <a:pt x="781" y="491"/>
                    <a:pt x="782" y="491"/>
                  </a:cubicBezTo>
                  <a:cubicBezTo>
                    <a:pt x="955" y="318"/>
                    <a:pt x="955" y="318"/>
                    <a:pt x="955" y="318"/>
                  </a:cubicBezTo>
                  <a:cubicBezTo>
                    <a:pt x="956" y="316"/>
                    <a:pt x="956" y="314"/>
                    <a:pt x="955" y="313"/>
                  </a:cubicBezTo>
                  <a:close/>
                  <a:moveTo>
                    <a:pt x="1068" y="214"/>
                  </a:moveTo>
                  <a:cubicBezTo>
                    <a:pt x="1069" y="214"/>
                    <a:pt x="1070" y="215"/>
                    <a:pt x="1070" y="215"/>
                  </a:cubicBezTo>
                  <a:cubicBezTo>
                    <a:pt x="1071" y="215"/>
                    <a:pt x="1072" y="214"/>
                    <a:pt x="1073" y="214"/>
                  </a:cubicBezTo>
                  <a:cubicBezTo>
                    <a:pt x="1246" y="41"/>
                    <a:pt x="1246" y="41"/>
                    <a:pt x="1246" y="41"/>
                  </a:cubicBezTo>
                  <a:cubicBezTo>
                    <a:pt x="1247" y="39"/>
                    <a:pt x="1247" y="38"/>
                    <a:pt x="1246" y="36"/>
                  </a:cubicBezTo>
                  <a:cubicBezTo>
                    <a:pt x="1245" y="35"/>
                    <a:pt x="1243" y="35"/>
                    <a:pt x="1241" y="36"/>
                  </a:cubicBezTo>
                  <a:cubicBezTo>
                    <a:pt x="1068" y="209"/>
                    <a:pt x="1068" y="209"/>
                    <a:pt x="1068" y="209"/>
                  </a:cubicBezTo>
                  <a:cubicBezTo>
                    <a:pt x="1067" y="211"/>
                    <a:pt x="1067" y="213"/>
                    <a:pt x="1068" y="214"/>
                  </a:cubicBezTo>
                  <a:close/>
                  <a:moveTo>
                    <a:pt x="998" y="287"/>
                  </a:moveTo>
                  <a:cubicBezTo>
                    <a:pt x="999" y="287"/>
                    <a:pt x="1000" y="287"/>
                    <a:pt x="1001" y="286"/>
                  </a:cubicBezTo>
                  <a:cubicBezTo>
                    <a:pt x="1054" y="232"/>
                    <a:pt x="1054" y="232"/>
                    <a:pt x="1054" y="232"/>
                  </a:cubicBezTo>
                  <a:cubicBezTo>
                    <a:pt x="1055" y="231"/>
                    <a:pt x="1055" y="229"/>
                    <a:pt x="1054" y="228"/>
                  </a:cubicBezTo>
                  <a:cubicBezTo>
                    <a:pt x="1053" y="227"/>
                    <a:pt x="1051" y="227"/>
                    <a:pt x="1050" y="228"/>
                  </a:cubicBezTo>
                  <a:cubicBezTo>
                    <a:pt x="996" y="282"/>
                    <a:pt x="996" y="282"/>
                    <a:pt x="996" y="282"/>
                  </a:cubicBezTo>
                  <a:cubicBezTo>
                    <a:pt x="995" y="283"/>
                    <a:pt x="995" y="285"/>
                    <a:pt x="996" y="286"/>
                  </a:cubicBezTo>
                  <a:cubicBezTo>
                    <a:pt x="997" y="287"/>
                    <a:pt x="998" y="287"/>
                    <a:pt x="998" y="287"/>
                  </a:cubicBezTo>
                  <a:close/>
                  <a:moveTo>
                    <a:pt x="965" y="317"/>
                  </a:moveTo>
                  <a:cubicBezTo>
                    <a:pt x="964" y="316"/>
                    <a:pt x="962" y="316"/>
                    <a:pt x="961" y="317"/>
                  </a:cubicBezTo>
                  <a:cubicBezTo>
                    <a:pt x="792" y="486"/>
                    <a:pt x="792" y="486"/>
                    <a:pt x="792" y="486"/>
                  </a:cubicBezTo>
                  <a:cubicBezTo>
                    <a:pt x="790" y="487"/>
                    <a:pt x="790" y="489"/>
                    <a:pt x="792" y="491"/>
                  </a:cubicBezTo>
                  <a:cubicBezTo>
                    <a:pt x="792" y="491"/>
                    <a:pt x="793" y="491"/>
                    <a:pt x="794" y="491"/>
                  </a:cubicBezTo>
                  <a:cubicBezTo>
                    <a:pt x="795" y="491"/>
                    <a:pt x="795" y="491"/>
                    <a:pt x="796" y="491"/>
                  </a:cubicBezTo>
                  <a:cubicBezTo>
                    <a:pt x="965" y="321"/>
                    <a:pt x="965" y="321"/>
                    <a:pt x="965" y="321"/>
                  </a:cubicBezTo>
                  <a:cubicBezTo>
                    <a:pt x="967" y="320"/>
                    <a:pt x="967" y="318"/>
                    <a:pt x="965" y="317"/>
                  </a:cubicBezTo>
                  <a:close/>
                  <a:moveTo>
                    <a:pt x="453" y="829"/>
                  </a:moveTo>
                  <a:cubicBezTo>
                    <a:pt x="451" y="828"/>
                    <a:pt x="449" y="828"/>
                    <a:pt x="448" y="829"/>
                  </a:cubicBezTo>
                  <a:cubicBezTo>
                    <a:pt x="422" y="856"/>
                    <a:pt x="422" y="856"/>
                    <a:pt x="422" y="856"/>
                  </a:cubicBezTo>
                  <a:cubicBezTo>
                    <a:pt x="421" y="857"/>
                    <a:pt x="421" y="859"/>
                    <a:pt x="422" y="860"/>
                  </a:cubicBezTo>
                  <a:cubicBezTo>
                    <a:pt x="423" y="861"/>
                    <a:pt x="424" y="861"/>
                    <a:pt x="424" y="861"/>
                  </a:cubicBezTo>
                  <a:cubicBezTo>
                    <a:pt x="425" y="861"/>
                    <a:pt x="426" y="861"/>
                    <a:pt x="427" y="860"/>
                  </a:cubicBezTo>
                  <a:cubicBezTo>
                    <a:pt x="453" y="834"/>
                    <a:pt x="453" y="834"/>
                    <a:pt x="453" y="834"/>
                  </a:cubicBezTo>
                  <a:cubicBezTo>
                    <a:pt x="454" y="833"/>
                    <a:pt x="454" y="831"/>
                    <a:pt x="453" y="829"/>
                  </a:cubicBezTo>
                  <a:close/>
                  <a:moveTo>
                    <a:pt x="983" y="313"/>
                  </a:moveTo>
                  <a:cubicBezTo>
                    <a:pt x="982" y="312"/>
                    <a:pt x="980" y="312"/>
                    <a:pt x="979" y="313"/>
                  </a:cubicBezTo>
                  <a:cubicBezTo>
                    <a:pt x="812" y="479"/>
                    <a:pt x="812" y="479"/>
                    <a:pt x="812" y="479"/>
                  </a:cubicBezTo>
                  <a:cubicBezTo>
                    <a:pt x="811" y="480"/>
                    <a:pt x="811" y="482"/>
                    <a:pt x="812" y="484"/>
                  </a:cubicBezTo>
                  <a:cubicBezTo>
                    <a:pt x="813" y="484"/>
                    <a:pt x="814" y="485"/>
                    <a:pt x="815" y="485"/>
                  </a:cubicBezTo>
                  <a:cubicBezTo>
                    <a:pt x="815" y="485"/>
                    <a:pt x="816" y="484"/>
                    <a:pt x="817" y="484"/>
                  </a:cubicBezTo>
                  <a:cubicBezTo>
                    <a:pt x="983" y="318"/>
                    <a:pt x="983" y="318"/>
                    <a:pt x="983" y="318"/>
                  </a:cubicBezTo>
                  <a:cubicBezTo>
                    <a:pt x="984" y="316"/>
                    <a:pt x="984" y="314"/>
                    <a:pt x="983" y="313"/>
                  </a:cubicBezTo>
                  <a:close/>
                  <a:moveTo>
                    <a:pt x="1242" y="50"/>
                  </a:moveTo>
                  <a:cubicBezTo>
                    <a:pt x="1242" y="50"/>
                    <a:pt x="1242" y="50"/>
                    <a:pt x="1242" y="50"/>
                  </a:cubicBezTo>
                  <a:cubicBezTo>
                    <a:pt x="1242" y="50"/>
                    <a:pt x="1242" y="50"/>
                    <a:pt x="1242" y="50"/>
                  </a:cubicBezTo>
                  <a:cubicBezTo>
                    <a:pt x="1076" y="215"/>
                    <a:pt x="1076" y="215"/>
                    <a:pt x="1076" y="215"/>
                  </a:cubicBezTo>
                  <a:cubicBezTo>
                    <a:pt x="1065" y="227"/>
                    <a:pt x="1065" y="227"/>
                    <a:pt x="1065" y="227"/>
                  </a:cubicBezTo>
                  <a:cubicBezTo>
                    <a:pt x="1064" y="228"/>
                    <a:pt x="1064" y="230"/>
                    <a:pt x="1065" y="231"/>
                  </a:cubicBezTo>
                  <a:cubicBezTo>
                    <a:pt x="1066" y="232"/>
                    <a:pt x="1067" y="232"/>
                    <a:pt x="1067" y="232"/>
                  </a:cubicBezTo>
                  <a:cubicBezTo>
                    <a:pt x="1068" y="232"/>
                    <a:pt x="1069" y="232"/>
                    <a:pt x="1070" y="231"/>
                  </a:cubicBezTo>
                  <a:cubicBezTo>
                    <a:pt x="1081" y="220"/>
                    <a:pt x="1081" y="220"/>
                    <a:pt x="1081" y="220"/>
                  </a:cubicBezTo>
                  <a:cubicBezTo>
                    <a:pt x="1246" y="55"/>
                    <a:pt x="1246" y="55"/>
                    <a:pt x="1246" y="55"/>
                  </a:cubicBezTo>
                  <a:cubicBezTo>
                    <a:pt x="1246" y="54"/>
                    <a:pt x="1246" y="54"/>
                    <a:pt x="1246" y="54"/>
                  </a:cubicBezTo>
                  <a:cubicBezTo>
                    <a:pt x="1246" y="54"/>
                    <a:pt x="1246" y="54"/>
                    <a:pt x="1246" y="54"/>
                  </a:cubicBezTo>
                  <a:cubicBezTo>
                    <a:pt x="1249" y="51"/>
                    <a:pt x="1249" y="51"/>
                    <a:pt x="1249" y="51"/>
                  </a:cubicBezTo>
                  <a:cubicBezTo>
                    <a:pt x="1250" y="50"/>
                    <a:pt x="1250" y="48"/>
                    <a:pt x="1249" y="47"/>
                  </a:cubicBezTo>
                  <a:cubicBezTo>
                    <a:pt x="1248" y="46"/>
                    <a:pt x="1246" y="46"/>
                    <a:pt x="1245" y="47"/>
                  </a:cubicBezTo>
                  <a:lnTo>
                    <a:pt x="1242" y="50"/>
                  </a:lnTo>
                  <a:close/>
                  <a:moveTo>
                    <a:pt x="996" y="301"/>
                  </a:moveTo>
                  <a:cubicBezTo>
                    <a:pt x="996" y="301"/>
                    <a:pt x="997" y="301"/>
                    <a:pt x="998" y="301"/>
                  </a:cubicBezTo>
                  <a:cubicBezTo>
                    <a:pt x="998" y="301"/>
                    <a:pt x="999" y="301"/>
                    <a:pt x="1000" y="301"/>
                  </a:cubicBezTo>
                  <a:cubicBezTo>
                    <a:pt x="1059" y="242"/>
                    <a:pt x="1059" y="242"/>
                    <a:pt x="1059" y="242"/>
                  </a:cubicBezTo>
                  <a:cubicBezTo>
                    <a:pt x="1060" y="241"/>
                    <a:pt x="1060" y="239"/>
                    <a:pt x="1059" y="238"/>
                  </a:cubicBezTo>
                  <a:cubicBezTo>
                    <a:pt x="1057" y="236"/>
                    <a:pt x="1055" y="236"/>
                    <a:pt x="1054" y="238"/>
                  </a:cubicBezTo>
                  <a:cubicBezTo>
                    <a:pt x="996" y="296"/>
                    <a:pt x="996" y="296"/>
                    <a:pt x="996" y="296"/>
                  </a:cubicBezTo>
                  <a:cubicBezTo>
                    <a:pt x="994" y="297"/>
                    <a:pt x="994" y="299"/>
                    <a:pt x="996" y="301"/>
                  </a:cubicBezTo>
                  <a:close/>
                  <a:moveTo>
                    <a:pt x="433" y="867"/>
                  </a:moveTo>
                  <a:cubicBezTo>
                    <a:pt x="461" y="840"/>
                    <a:pt x="461" y="840"/>
                    <a:pt x="461" y="840"/>
                  </a:cubicBezTo>
                  <a:cubicBezTo>
                    <a:pt x="462" y="839"/>
                    <a:pt x="462" y="837"/>
                    <a:pt x="461" y="835"/>
                  </a:cubicBezTo>
                  <a:cubicBezTo>
                    <a:pt x="459" y="834"/>
                    <a:pt x="457" y="834"/>
                    <a:pt x="456" y="835"/>
                  </a:cubicBezTo>
                  <a:cubicBezTo>
                    <a:pt x="429" y="863"/>
                    <a:pt x="429" y="863"/>
                    <a:pt x="429" y="863"/>
                  </a:cubicBezTo>
                  <a:cubicBezTo>
                    <a:pt x="428" y="864"/>
                    <a:pt x="428" y="866"/>
                    <a:pt x="429" y="867"/>
                  </a:cubicBezTo>
                  <a:cubicBezTo>
                    <a:pt x="429" y="868"/>
                    <a:pt x="430" y="868"/>
                    <a:pt x="431" y="868"/>
                  </a:cubicBezTo>
                  <a:cubicBezTo>
                    <a:pt x="432" y="868"/>
                    <a:pt x="432" y="868"/>
                    <a:pt x="433" y="867"/>
                  </a:cubicBezTo>
                  <a:close/>
                  <a:moveTo>
                    <a:pt x="459" y="851"/>
                  </a:moveTo>
                  <a:cubicBezTo>
                    <a:pt x="458" y="850"/>
                    <a:pt x="456" y="850"/>
                    <a:pt x="455" y="851"/>
                  </a:cubicBezTo>
                  <a:cubicBezTo>
                    <a:pt x="434" y="872"/>
                    <a:pt x="434" y="872"/>
                    <a:pt x="434" y="872"/>
                  </a:cubicBezTo>
                  <a:cubicBezTo>
                    <a:pt x="430" y="875"/>
                    <a:pt x="430" y="875"/>
                    <a:pt x="430" y="875"/>
                  </a:cubicBezTo>
                  <a:cubicBezTo>
                    <a:pt x="429" y="877"/>
                    <a:pt x="429" y="879"/>
                    <a:pt x="430" y="880"/>
                  </a:cubicBezTo>
                  <a:cubicBezTo>
                    <a:pt x="431" y="880"/>
                    <a:pt x="432" y="881"/>
                    <a:pt x="433" y="881"/>
                  </a:cubicBezTo>
                  <a:cubicBezTo>
                    <a:pt x="433" y="881"/>
                    <a:pt x="434" y="880"/>
                    <a:pt x="435" y="880"/>
                  </a:cubicBezTo>
                  <a:cubicBezTo>
                    <a:pt x="459" y="856"/>
                    <a:pt x="459" y="856"/>
                    <a:pt x="459" y="856"/>
                  </a:cubicBezTo>
                  <a:cubicBezTo>
                    <a:pt x="460" y="854"/>
                    <a:pt x="460" y="852"/>
                    <a:pt x="459" y="851"/>
                  </a:cubicBezTo>
                  <a:close/>
                  <a:moveTo>
                    <a:pt x="1072" y="238"/>
                  </a:moveTo>
                  <a:cubicBezTo>
                    <a:pt x="1073" y="239"/>
                    <a:pt x="1074" y="239"/>
                    <a:pt x="1074" y="239"/>
                  </a:cubicBezTo>
                  <a:cubicBezTo>
                    <a:pt x="1075" y="239"/>
                    <a:pt x="1076" y="239"/>
                    <a:pt x="1077" y="238"/>
                  </a:cubicBezTo>
                  <a:cubicBezTo>
                    <a:pt x="1261" y="53"/>
                    <a:pt x="1261" y="53"/>
                    <a:pt x="1261" y="53"/>
                  </a:cubicBezTo>
                  <a:cubicBezTo>
                    <a:pt x="1262" y="52"/>
                    <a:pt x="1262" y="50"/>
                    <a:pt x="1261" y="49"/>
                  </a:cubicBezTo>
                  <a:cubicBezTo>
                    <a:pt x="1260" y="48"/>
                    <a:pt x="1258" y="48"/>
                    <a:pt x="1257" y="49"/>
                  </a:cubicBezTo>
                  <a:cubicBezTo>
                    <a:pt x="1072" y="234"/>
                    <a:pt x="1072" y="234"/>
                    <a:pt x="1072" y="234"/>
                  </a:cubicBezTo>
                  <a:cubicBezTo>
                    <a:pt x="1071" y="235"/>
                    <a:pt x="1071" y="237"/>
                    <a:pt x="1072" y="238"/>
                  </a:cubicBezTo>
                  <a:close/>
                  <a:moveTo>
                    <a:pt x="986" y="328"/>
                  </a:moveTo>
                  <a:cubicBezTo>
                    <a:pt x="986" y="328"/>
                    <a:pt x="986" y="328"/>
                    <a:pt x="987" y="328"/>
                  </a:cubicBezTo>
                  <a:cubicBezTo>
                    <a:pt x="987" y="328"/>
                    <a:pt x="987" y="328"/>
                    <a:pt x="987" y="327"/>
                  </a:cubicBezTo>
                  <a:cubicBezTo>
                    <a:pt x="1065" y="249"/>
                    <a:pt x="1065" y="249"/>
                    <a:pt x="1065" y="249"/>
                  </a:cubicBezTo>
                  <a:cubicBezTo>
                    <a:pt x="1066" y="248"/>
                    <a:pt x="1066" y="246"/>
                    <a:pt x="1065" y="245"/>
                  </a:cubicBezTo>
                  <a:cubicBezTo>
                    <a:pt x="1064" y="244"/>
                    <a:pt x="1062" y="244"/>
                    <a:pt x="1061" y="245"/>
                  </a:cubicBezTo>
                  <a:cubicBezTo>
                    <a:pt x="983" y="323"/>
                    <a:pt x="983" y="323"/>
                    <a:pt x="983" y="323"/>
                  </a:cubicBezTo>
                  <a:cubicBezTo>
                    <a:pt x="983" y="323"/>
                    <a:pt x="982" y="323"/>
                    <a:pt x="982" y="323"/>
                  </a:cubicBezTo>
                  <a:cubicBezTo>
                    <a:pt x="982" y="324"/>
                    <a:pt x="982" y="324"/>
                    <a:pt x="982" y="324"/>
                  </a:cubicBezTo>
                  <a:cubicBezTo>
                    <a:pt x="825" y="481"/>
                    <a:pt x="825" y="481"/>
                    <a:pt x="825" y="481"/>
                  </a:cubicBezTo>
                  <a:cubicBezTo>
                    <a:pt x="824" y="482"/>
                    <a:pt x="824" y="484"/>
                    <a:pt x="825" y="485"/>
                  </a:cubicBezTo>
                  <a:cubicBezTo>
                    <a:pt x="825" y="486"/>
                    <a:pt x="826" y="486"/>
                    <a:pt x="827" y="486"/>
                  </a:cubicBezTo>
                  <a:cubicBezTo>
                    <a:pt x="828" y="486"/>
                    <a:pt x="828" y="486"/>
                    <a:pt x="829" y="485"/>
                  </a:cubicBezTo>
                  <a:lnTo>
                    <a:pt x="986" y="328"/>
                  </a:lnTo>
                  <a:close/>
                  <a:moveTo>
                    <a:pt x="1080" y="244"/>
                  </a:moveTo>
                  <a:cubicBezTo>
                    <a:pt x="1080" y="245"/>
                    <a:pt x="1081" y="245"/>
                    <a:pt x="1082" y="245"/>
                  </a:cubicBezTo>
                  <a:cubicBezTo>
                    <a:pt x="1083" y="245"/>
                    <a:pt x="1083" y="245"/>
                    <a:pt x="1084" y="244"/>
                  </a:cubicBezTo>
                  <a:cubicBezTo>
                    <a:pt x="1275" y="54"/>
                    <a:pt x="1275" y="54"/>
                    <a:pt x="1275" y="54"/>
                  </a:cubicBezTo>
                  <a:cubicBezTo>
                    <a:pt x="1276" y="52"/>
                    <a:pt x="1276" y="50"/>
                    <a:pt x="1275" y="49"/>
                  </a:cubicBezTo>
                  <a:cubicBezTo>
                    <a:pt x="1274" y="48"/>
                    <a:pt x="1272" y="48"/>
                    <a:pt x="1270" y="49"/>
                  </a:cubicBezTo>
                  <a:cubicBezTo>
                    <a:pt x="1080" y="240"/>
                    <a:pt x="1080" y="240"/>
                    <a:pt x="1080" y="240"/>
                  </a:cubicBezTo>
                  <a:cubicBezTo>
                    <a:pt x="1078" y="241"/>
                    <a:pt x="1078" y="243"/>
                    <a:pt x="1080" y="244"/>
                  </a:cubicBezTo>
                  <a:close/>
                  <a:moveTo>
                    <a:pt x="991" y="337"/>
                  </a:moveTo>
                  <a:cubicBezTo>
                    <a:pt x="991" y="337"/>
                    <a:pt x="992" y="337"/>
                    <a:pt x="992" y="337"/>
                  </a:cubicBezTo>
                  <a:cubicBezTo>
                    <a:pt x="1072" y="256"/>
                    <a:pt x="1072" y="256"/>
                    <a:pt x="1072" y="256"/>
                  </a:cubicBezTo>
                  <a:cubicBezTo>
                    <a:pt x="1074" y="255"/>
                    <a:pt x="1074" y="253"/>
                    <a:pt x="1072" y="252"/>
                  </a:cubicBezTo>
                  <a:cubicBezTo>
                    <a:pt x="1071" y="250"/>
                    <a:pt x="1069" y="250"/>
                    <a:pt x="1068" y="252"/>
                  </a:cubicBezTo>
                  <a:cubicBezTo>
                    <a:pt x="987" y="332"/>
                    <a:pt x="987" y="332"/>
                    <a:pt x="987" y="332"/>
                  </a:cubicBezTo>
                  <a:cubicBezTo>
                    <a:pt x="987" y="333"/>
                    <a:pt x="987" y="333"/>
                    <a:pt x="987" y="333"/>
                  </a:cubicBezTo>
                  <a:cubicBezTo>
                    <a:pt x="986" y="333"/>
                    <a:pt x="986" y="334"/>
                    <a:pt x="986" y="334"/>
                  </a:cubicBezTo>
                  <a:cubicBezTo>
                    <a:pt x="830" y="490"/>
                    <a:pt x="830" y="490"/>
                    <a:pt x="830" y="490"/>
                  </a:cubicBezTo>
                  <a:cubicBezTo>
                    <a:pt x="829" y="491"/>
                    <a:pt x="829" y="493"/>
                    <a:pt x="830" y="494"/>
                  </a:cubicBezTo>
                  <a:cubicBezTo>
                    <a:pt x="830" y="495"/>
                    <a:pt x="831" y="495"/>
                    <a:pt x="832" y="495"/>
                  </a:cubicBezTo>
                  <a:cubicBezTo>
                    <a:pt x="833" y="495"/>
                    <a:pt x="833" y="495"/>
                    <a:pt x="834" y="494"/>
                  </a:cubicBezTo>
                  <a:cubicBezTo>
                    <a:pt x="990" y="338"/>
                    <a:pt x="990" y="338"/>
                    <a:pt x="990" y="338"/>
                  </a:cubicBezTo>
                  <a:cubicBezTo>
                    <a:pt x="990" y="338"/>
                    <a:pt x="991" y="338"/>
                    <a:pt x="991" y="337"/>
                  </a:cubicBezTo>
                  <a:close/>
                  <a:moveTo>
                    <a:pt x="458" y="866"/>
                  </a:moveTo>
                  <a:cubicBezTo>
                    <a:pt x="457" y="865"/>
                    <a:pt x="454" y="865"/>
                    <a:pt x="453" y="866"/>
                  </a:cubicBezTo>
                  <a:cubicBezTo>
                    <a:pt x="440" y="878"/>
                    <a:pt x="440" y="878"/>
                    <a:pt x="440" y="878"/>
                  </a:cubicBezTo>
                  <a:cubicBezTo>
                    <a:pt x="440" y="878"/>
                    <a:pt x="440" y="878"/>
                    <a:pt x="440" y="878"/>
                  </a:cubicBezTo>
                  <a:cubicBezTo>
                    <a:pt x="438" y="882"/>
                    <a:pt x="438" y="882"/>
                    <a:pt x="438" y="882"/>
                  </a:cubicBezTo>
                  <a:cubicBezTo>
                    <a:pt x="436" y="883"/>
                    <a:pt x="437" y="885"/>
                    <a:pt x="438" y="886"/>
                  </a:cubicBezTo>
                  <a:cubicBezTo>
                    <a:pt x="438" y="887"/>
                    <a:pt x="439" y="887"/>
                    <a:pt x="440" y="887"/>
                  </a:cubicBezTo>
                  <a:cubicBezTo>
                    <a:pt x="441" y="887"/>
                    <a:pt x="442" y="887"/>
                    <a:pt x="442" y="886"/>
                  </a:cubicBezTo>
                  <a:cubicBezTo>
                    <a:pt x="458" y="870"/>
                    <a:pt x="458" y="870"/>
                    <a:pt x="458" y="870"/>
                  </a:cubicBezTo>
                  <a:cubicBezTo>
                    <a:pt x="459" y="869"/>
                    <a:pt x="459" y="867"/>
                    <a:pt x="458" y="866"/>
                  </a:cubicBezTo>
                  <a:close/>
                  <a:moveTo>
                    <a:pt x="1120" y="218"/>
                  </a:moveTo>
                  <a:cubicBezTo>
                    <a:pt x="1120" y="219"/>
                    <a:pt x="1121" y="219"/>
                    <a:pt x="1122" y="219"/>
                  </a:cubicBezTo>
                  <a:cubicBezTo>
                    <a:pt x="1123" y="219"/>
                    <a:pt x="1123" y="219"/>
                    <a:pt x="1124" y="218"/>
                  </a:cubicBezTo>
                  <a:cubicBezTo>
                    <a:pt x="1287" y="56"/>
                    <a:pt x="1287" y="56"/>
                    <a:pt x="1287" y="56"/>
                  </a:cubicBezTo>
                  <a:cubicBezTo>
                    <a:pt x="1288" y="55"/>
                    <a:pt x="1288" y="53"/>
                    <a:pt x="1287" y="52"/>
                  </a:cubicBezTo>
                  <a:cubicBezTo>
                    <a:pt x="1285" y="50"/>
                    <a:pt x="1283" y="50"/>
                    <a:pt x="1282" y="52"/>
                  </a:cubicBezTo>
                  <a:cubicBezTo>
                    <a:pt x="1120" y="214"/>
                    <a:pt x="1120" y="214"/>
                    <a:pt x="1120" y="214"/>
                  </a:cubicBezTo>
                  <a:cubicBezTo>
                    <a:pt x="1119" y="215"/>
                    <a:pt x="1119" y="217"/>
                    <a:pt x="1120" y="218"/>
                  </a:cubicBezTo>
                  <a:close/>
                  <a:moveTo>
                    <a:pt x="1094" y="249"/>
                  </a:moveTo>
                  <a:cubicBezTo>
                    <a:pt x="1111" y="231"/>
                    <a:pt x="1111" y="231"/>
                    <a:pt x="1111" y="231"/>
                  </a:cubicBezTo>
                  <a:cubicBezTo>
                    <a:pt x="1112" y="230"/>
                    <a:pt x="1112" y="228"/>
                    <a:pt x="1111" y="227"/>
                  </a:cubicBezTo>
                  <a:cubicBezTo>
                    <a:pt x="1110" y="226"/>
                    <a:pt x="1108" y="226"/>
                    <a:pt x="1107" y="227"/>
                  </a:cubicBezTo>
                  <a:cubicBezTo>
                    <a:pt x="1089" y="244"/>
                    <a:pt x="1089" y="244"/>
                    <a:pt x="1089" y="244"/>
                  </a:cubicBezTo>
                  <a:cubicBezTo>
                    <a:pt x="1088" y="246"/>
                    <a:pt x="1088" y="248"/>
                    <a:pt x="1089" y="249"/>
                  </a:cubicBezTo>
                  <a:cubicBezTo>
                    <a:pt x="1090" y="249"/>
                    <a:pt x="1091" y="250"/>
                    <a:pt x="1092" y="250"/>
                  </a:cubicBezTo>
                  <a:cubicBezTo>
                    <a:pt x="1092" y="250"/>
                    <a:pt x="1093" y="249"/>
                    <a:pt x="1094" y="249"/>
                  </a:cubicBezTo>
                  <a:close/>
                  <a:moveTo>
                    <a:pt x="1070" y="272"/>
                  </a:moveTo>
                  <a:cubicBezTo>
                    <a:pt x="1072" y="271"/>
                    <a:pt x="1072" y="269"/>
                    <a:pt x="1070" y="268"/>
                  </a:cubicBezTo>
                  <a:cubicBezTo>
                    <a:pt x="1069" y="266"/>
                    <a:pt x="1067" y="266"/>
                    <a:pt x="1066" y="268"/>
                  </a:cubicBezTo>
                  <a:cubicBezTo>
                    <a:pt x="996" y="337"/>
                    <a:pt x="996" y="337"/>
                    <a:pt x="996" y="337"/>
                  </a:cubicBezTo>
                  <a:cubicBezTo>
                    <a:pt x="995" y="339"/>
                    <a:pt x="995" y="341"/>
                    <a:pt x="996" y="342"/>
                  </a:cubicBezTo>
                  <a:cubicBezTo>
                    <a:pt x="997" y="342"/>
                    <a:pt x="998" y="343"/>
                    <a:pt x="998" y="343"/>
                  </a:cubicBezTo>
                  <a:cubicBezTo>
                    <a:pt x="999" y="343"/>
                    <a:pt x="1000" y="342"/>
                    <a:pt x="1001" y="342"/>
                  </a:cubicBezTo>
                  <a:lnTo>
                    <a:pt x="1070" y="272"/>
                  </a:lnTo>
                  <a:close/>
                  <a:moveTo>
                    <a:pt x="995" y="343"/>
                  </a:moveTo>
                  <a:cubicBezTo>
                    <a:pt x="994" y="341"/>
                    <a:pt x="992" y="341"/>
                    <a:pt x="991" y="343"/>
                  </a:cubicBezTo>
                  <a:cubicBezTo>
                    <a:pt x="843" y="491"/>
                    <a:pt x="843" y="491"/>
                    <a:pt x="843" y="491"/>
                  </a:cubicBezTo>
                  <a:cubicBezTo>
                    <a:pt x="842" y="492"/>
                    <a:pt x="842" y="494"/>
                    <a:pt x="843" y="495"/>
                  </a:cubicBezTo>
                  <a:cubicBezTo>
                    <a:pt x="844" y="496"/>
                    <a:pt x="844" y="496"/>
                    <a:pt x="845" y="496"/>
                  </a:cubicBezTo>
                  <a:cubicBezTo>
                    <a:pt x="846" y="496"/>
                    <a:pt x="847" y="496"/>
                    <a:pt x="847" y="495"/>
                  </a:cubicBezTo>
                  <a:cubicBezTo>
                    <a:pt x="995" y="347"/>
                    <a:pt x="995" y="347"/>
                    <a:pt x="995" y="347"/>
                  </a:cubicBezTo>
                  <a:cubicBezTo>
                    <a:pt x="997" y="346"/>
                    <a:pt x="997" y="344"/>
                    <a:pt x="995" y="343"/>
                  </a:cubicBezTo>
                  <a:close/>
                  <a:moveTo>
                    <a:pt x="852" y="500"/>
                  </a:moveTo>
                  <a:cubicBezTo>
                    <a:pt x="853" y="501"/>
                    <a:pt x="853" y="501"/>
                    <a:pt x="854" y="501"/>
                  </a:cubicBezTo>
                  <a:cubicBezTo>
                    <a:pt x="855" y="501"/>
                    <a:pt x="856" y="501"/>
                    <a:pt x="856" y="500"/>
                  </a:cubicBezTo>
                  <a:cubicBezTo>
                    <a:pt x="1001" y="355"/>
                    <a:pt x="1001" y="355"/>
                    <a:pt x="1001" y="355"/>
                  </a:cubicBezTo>
                  <a:cubicBezTo>
                    <a:pt x="1002" y="354"/>
                    <a:pt x="1002" y="352"/>
                    <a:pt x="1001" y="351"/>
                  </a:cubicBezTo>
                  <a:cubicBezTo>
                    <a:pt x="1000" y="350"/>
                    <a:pt x="998" y="350"/>
                    <a:pt x="997" y="351"/>
                  </a:cubicBezTo>
                  <a:cubicBezTo>
                    <a:pt x="852" y="496"/>
                    <a:pt x="852" y="496"/>
                    <a:pt x="852" y="496"/>
                  </a:cubicBezTo>
                  <a:cubicBezTo>
                    <a:pt x="851" y="497"/>
                    <a:pt x="851" y="499"/>
                    <a:pt x="852" y="500"/>
                  </a:cubicBezTo>
                  <a:close/>
                  <a:moveTo>
                    <a:pt x="472" y="880"/>
                  </a:moveTo>
                  <a:cubicBezTo>
                    <a:pt x="471" y="879"/>
                    <a:pt x="469" y="879"/>
                    <a:pt x="468" y="880"/>
                  </a:cubicBezTo>
                  <a:cubicBezTo>
                    <a:pt x="461" y="886"/>
                    <a:pt x="461" y="886"/>
                    <a:pt x="461" y="886"/>
                  </a:cubicBezTo>
                  <a:cubicBezTo>
                    <a:pt x="460" y="887"/>
                    <a:pt x="460" y="889"/>
                    <a:pt x="461" y="891"/>
                  </a:cubicBezTo>
                  <a:cubicBezTo>
                    <a:pt x="462" y="891"/>
                    <a:pt x="463" y="892"/>
                    <a:pt x="464" y="892"/>
                  </a:cubicBezTo>
                  <a:cubicBezTo>
                    <a:pt x="464" y="892"/>
                    <a:pt x="465" y="891"/>
                    <a:pt x="466" y="891"/>
                  </a:cubicBezTo>
                  <a:cubicBezTo>
                    <a:pt x="472" y="884"/>
                    <a:pt x="472" y="884"/>
                    <a:pt x="472" y="884"/>
                  </a:cubicBezTo>
                  <a:cubicBezTo>
                    <a:pt x="473" y="883"/>
                    <a:pt x="473" y="881"/>
                    <a:pt x="472" y="880"/>
                  </a:cubicBezTo>
                  <a:close/>
                  <a:moveTo>
                    <a:pt x="1087" y="265"/>
                  </a:moveTo>
                  <a:cubicBezTo>
                    <a:pt x="1088" y="265"/>
                    <a:pt x="1089" y="266"/>
                    <a:pt x="1089" y="266"/>
                  </a:cubicBezTo>
                  <a:cubicBezTo>
                    <a:pt x="1090" y="266"/>
                    <a:pt x="1091" y="265"/>
                    <a:pt x="1092" y="265"/>
                  </a:cubicBezTo>
                  <a:cubicBezTo>
                    <a:pt x="1120" y="236"/>
                    <a:pt x="1120" y="236"/>
                    <a:pt x="1120" y="236"/>
                  </a:cubicBezTo>
                  <a:cubicBezTo>
                    <a:pt x="1121" y="235"/>
                    <a:pt x="1121" y="233"/>
                    <a:pt x="1120" y="232"/>
                  </a:cubicBezTo>
                  <a:cubicBezTo>
                    <a:pt x="1119" y="231"/>
                    <a:pt x="1117" y="231"/>
                    <a:pt x="1116" y="232"/>
                  </a:cubicBezTo>
                  <a:cubicBezTo>
                    <a:pt x="1087" y="260"/>
                    <a:pt x="1087" y="260"/>
                    <a:pt x="1087" y="260"/>
                  </a:cubicBezTo>
                  <a:cubicBezTo>
                    <a:pt x="1086" y="262"/>
                    <a:pt x="1086" y="264"/>
                    <a:pt x="1087" y="265"/>
                  </a:cubicBezTo>
                  <a:close/>
                  <a:moveTo>
                    <a:pt x="1079" y="277"/>
                  </a:moveTo>
                  <a:cubicBezTo>
                    <a:pt x="1080" y="276"/>
                    <a:pt x="1080" y="274"/>
                    <a:pt x="1079" y="273"/>
                  </a:cubicBezTo>
                  <a:cubicBezTo>
                    <a:pt x="1078" y="272"/>
                    <a:pt x="1076" y="272"/>
                    <a:pt x="1075" y="273"/>
                  </a:cubicBezTo>
                  <a:cubicBezTo>
                    <a:pt x="1004" y="344"/>
                    <a:pt x="1004" y="344"/>
                    <a:pt x="1004" y="344"/>
                  </a:cubicBezTo>
                  <a:cubicBezTo>
                    <a:pt x="1003" y="345"/>
                    <a:pt x="1003" y="347"/>
                    <a:pt x="1004" y="348"/>
                  </a:cubicBezTo>
                  <a:cubicBezTo>
                    <a:pt x="1004" y="349"/>
                    <a:pt x="1005" y="349"/>
                    <a:pt x="1006" y="349"/>
                  </a:cubicBezTo>
                  <a:cubicBezTo>
                    <a:pt x="1007" y="349"/>
                    <a:pt x="1008" y="349"/>
                    <a:pt x="1008" y="348"/>
                  </a:cubicBezTo>
                  <a:lnTo>
                    <a:pt x="1079" y="277"/>
                  </a:lnTo>
                  <a:close/>
                  <a:moveTo>
                    <a:pt x="1121" y="231"/>
                  </a:moveTo>
                  <a:cubicBezTo>
                    <a:pt x="1122" y="231"/>
                    <a:pt x="1123" y="232"/>
                    <a:pt x="1123" y="232"/>
                  </a:cubicBezTo>
                  <a:cubicBezTo>
                    <a:pt x="1124" y="232"/>
                    <a:pt x="1125" y="231"/>
                    <a:pt x="1125" y="231"/>
                  </a:cubicBezTo>
                  <a:cubicBezTo>
                    <a:pt x="1299" y="58"/>
                    <a:pt x="1299" y="58"/>
                    <a:pt x="1299" y="58"/>
                  </a:cubicBezTo>
                  <a:cubicBezTo>
                    <a:pt x="1300" y="56"/>
                    <a:pt x="1300" y="55"/>
                    <a:pt x="1299" y="53"/>
                  </a:cubicBezTo>
                  <a:cubicBezTo>
                    <a:pt x="1298" y="52"/>
                    <a:pt x="1296" y="52"/>
                    <a:pt x="1294" y="53"/>
                  </a:cubicBezTo>
                  <a:cubicBezTo>
                    <a:pt x="1121" y="227"/>
                    <a:pt x="1121" y="227"/>
                    <a:pt x="1121" y="227"/>
                  </a:cubicBezTo>
                  <a:cubicBezTo>
                    <a:pt x="1120" y="228"/>
                    <a:pt x="1120" y="230"/>
                    <a:pt x="1121" y="231"/>
                  </a:cubicBezTo>
                  <a:close/>
                  <a:moveTo>
                    <a:pt x="856" y="513"/>
                  </a:moveTo>
                  <a:cubicBezTo>
                    <a:pt x="857" y="513"/>
                    <a:pt x="858" y="512"/>
                    <a:pt x="859" y="512"/>
                  </a:cubicBezTo>
                  <a:cubicBezTo>
                    <a:pt x="1006" y="365"/>
                    <a:pt x="1006" y="365"/>
                    <a:pt x="1006" y="365"/>
                  </a:cubicBezTo>
                  <a:cubicBezTo>
                    <a:pt x="1007" y="364"/>
                    <a:pt x="1007" y="362"/>
                    <a:pt x="1006" y="360"/>
                  </a:cubicBezTo>
                  <a:cubicBezTo>
                    <a:pt x="1004" y="359"/>
                    <a:pt x="1002" y="359"/>
                    <a:pt x="1001" y="360"/>
                  </a:cubicBezTo>
                  <a:cubicBezTo>
                    <a:pt x="854" y="507"/>
                    <a:pt x="854" y="507"/>
                    <a:pt x="854" y="507"/>
                  </a:cubicBezTo>
                  <a:cubicBezTo>
                    <a:pt x="853" y="509"/>
                    <a:pt x="853" y="511"/>
                    <a:pt x="854" y="512"/>
                  </a:cubicBezTo>
                  <a:cubicBezTo>
                    <a:pt x="855" y="512"/>
                    <a:pt x="856" y="513"/>
                    <a:pt x="856" y="513"/>
                  </a:cubicBezTo>
                  <a:close/>
                  <a:moveTo>
                    <a:pt x="1012" y="357"/>
                  </a:moveTo>
                  <a:cubicBezTo>
                    <a:pt x="1013" y="357"/>
                    <a:pt x="1014" y="357"/>
                    <a:pt x="1014" y="356"/>
                  </a:cubicBezTo>
                  <a:cubicBezTo>
                    <a:pt x="1090" y="281"/>
                    <a:pt x="1090" y="281"/>
                    <a:pt x="1090" y="281"/>
                  </a:cubicBezTo>
                  <a:cubicBezTo>
                    <a:pt x="1091" y="279"/>
                    <a:pt x="1091" y="277"/>
                    <a:pt x="1090" y="276"/>
                  </a:cubicBezTo>
                  <a:cubicBezTo>
                    <a:pt x="1089" y="275"/>
                    <a:pt x="1087" y="275"/>
                    <a:pt x="1085" y="276"/>
                  </a:cubicBezTo>
                  <a:cubicBezTo>
                    <a:pt x="1010" y="352"/>
                    <a:pt x="1010" y="352"/>
                    <a:pt x="1010" y="352"/>
                  </a:cubicBezTo>
                  <a:cubicBezTo>
                    <a:pt x="1009" y="353"/>
                    <a:pt x="1009" y="355"/>
                    <a:pt x="1010" y="356"/>
                  </a:cubicBezTo>
                  <a:cubicBezTo>
                    <a:pt x="1010" y="357"/>
                    <a:pt x="1011" y="357"/>
                    <a:pt x="1012" y="357"/>
                  </a:cubicBezTo>
                  <a:close/>
                  <a:moveTo>
                    <a:pt x="1093" y="273"/>
                  </a:moveTo>
                  <a:cubicBezTo>
                    <a:pt x="1094" y="273"/>
                    <a:pt x="1095" y="274"/>
                    <a:pt x="1095" y="274"/>
                  </a:cubicBezTo>
                  <a:cubicBezTo>
                    <a:pt x="1096" y="274"/>
                    <a:pt x="1097" y="273"/>
                    <a:pt x="1098" y="273"/>
                  </a:cubicBezTo>
                  <a:cubicBezTo>
                    <a:pt x="1315" y="55"/>
                    <a:pt x="1315" y="55"/>
                    <a:pt x="1315" y="55"/>
                  </a:cubicBezTo>
                  <a:cubicBezTo>
                    <a:pt x="1316" y="54"/>
                    <a:pt x="1316" y="52"/>
                    <a:pt x="1315" y="51"/>
                  </a:cubicBezTo>
                  <a:cubicBezTo>
                    <a:pt x="1314" y="50"/>
                    <a:pt x="1312" y="50"/>
                    <a:pt x="1311" y="51"/>
                  </a:cubicBezTo>
                  <a:cubicBezTo>
                    <a:pt x="1093" y="268"/>
                    <a:pt x="1093" y="268"/>
                    <a:pt x="1093" y="268"/>
                  </a:cubicBezTo>
                  <a:cubicBezTo>
                    <a:pt x="1092" y="270"/>
                    <a:pt x="1092" y="271"/>
                    <a:pt x="1093" y="273"/>
                  </a:cubicBezTo>
                  <a:close/>
                  <a:moveTo>
                    <a:pt x="478" y="884"/>
                  </a:moveTo>
                  <a:cubicBezTo>
                    <a:pt x="476" y="886"/>
                    <a:pt x="476" y="886"/>
                    <a:pt x="476" y="886"/>
                  </a:cubicBezTo>
                  <a:cubicBezTo>
                    <a:pt x="475" y="887"/>
                    <a:pt x="473" y="889"/>
                    <a:pt x="472" y="890"/>
                  </a:cubicBezTo>
                  <a:cubicBezTo>
                    <a:pt x="471" y="890"/>
                    <a:pt x="471" y="890"/>
                    <a:pt x="471" y="890"/>
                  </a:cubicBezTo>
                  <a:cubicBezTo>
                    <a:pt x="471" y="890"/>
                    <a:pt x="471" y="891"/>
                    <a:pt x="471" y="891"/>
                  </a:cubicBezTo>
                  <a:cubicBezTo>
                    <a:pt x="471" y="891"/>
                    <a:pt x="471" y="891"/>
                    <a:pt x="471" y="891"/>
                  </a:cubicBezTo>
                  <a:cubicBezTo>
                    <a:pt x="471" y="891"/>
                    <a:pt x="471" y="891"/>
                    <a:pt x="471" y="891"/>
                  </a:cubicBezTo>
                  <a:cubicBezTo>
                    <a:pt x="471" y="892"/>
                    <a:pt x="470" y="892"/>
                    <a:pt x="470" y="892"/>
                  </a:cubicBezTo>
                  <a:cubicBezTo>
                    <a:pt x="470" y="893"/>
                    <a:pt x="471" y="893"/>
                    <a:pt x="471" y="893"/>
                  </a:cubicBezTo>
                  <a:cubicBezTo>
                    <a:pt x="471" y="893"/>
                    <a:pt x="471" y="894"/>
                    <a:pt x="471" y="894"/>
                  </a:cubicBezTo>
                  <a:cubicBezTo>
                    <a:pt x="471" y="894"/>
                    <a:pt x="471" y="894"/>
                    <a:pt x="471" y="895"/>
                  </a:cubicBezTo>
                  <a:cubicBezTo>
                    <a:pt x="471" y="895"/>
                    <a:pt x="471" y="895"/>
                    <a:pt x="471" y="895"/>
                  </a:cubicBezTo>
                  <a:cubicBezTo>
                    <a:pt x="472" y="895"/>
                    <a:pt x="472" y="894"/>
                    <a:pt x="472" y="894"/>
                  </a:cubicBezTo>
                  <a:cubicBezTo>
                    <a:pt x="472" y="895"/>
                    <a:pt x="472" y="894"/>
                    <a:pt x="472" y="894"/>
                  </a:cubicBezTo>
                  <a:cubicBezTo>
                    <a:pt x="472" y="894"/>
                    <a:pt x="472" y="894"/>
                    <a:pt x="472" y="894"/>
                  </a:cubicBezTo>
                  <a:cubicBezTo>
                    <a:pt x="473" y="894"/>
                    <a:pt x="473" y="895"/>
                    <a:pt x="473" y="895"/>
                  </a:cubicBezTo>
                  <a:cubicBezTo>
                    <a:pt x="474" y="895"/>
                    <a:pt x="474" y="895"/>
                    <a:pt x="474" y="895"/>
                  </a:cubicBezTo>
                  <a:cubicBezTo>
                    <a:pt x="474" y="895"/>
                    <a:pt x="474" y="895"/>
                    <a:pt x="474" y="895"/>
                  </a:cubicBezTo>
                  <a:cubicBezTo>
                    <a:pt x="474" y="895"/>
                    <a:pt x="474" y="895"/>
                    <a:pt x="474" y="895"/>
                  </a:cubicBezTo>
                  <a:cubicBezTo>
                    <a:pt x="474" y="895"/>
                    <a:pt x="474" y="895"/>
                    <a:pt x="475" y="895"/>
                  </a:cubicBezTo>
                  <a:cubicBezTo>
                    <a:pt x="475" y="895"/>
                    <a:pt x="475" y="895"/>
                    <a:pt x="475" y="895"/>
                  </a:cubicBezTo>
                  <a:cubicBezTo>
                    <a:pt x="475" y="895"/>
                    <a:pt x="476" y="895"/>
                    <a:pt x="476" y="895"/>
                  </a:cubicBezTo>
                  <a:cubicBezTo>
                    <a:pt x="476" y="894"/>
                    <a:pt x="476" y="894"/>
                    <a:pt x="476" y="894"/>
                  </a:cubicBezTo>
                  <a:cubicBezTo>
                    <a:pt x="476" y="894"/>
                    <a:pt x="476" y="894"/>
                    <a:pt x="476" y="894"/>
                  </a:cubicBezTo>
                  <a:cubicBezTo>
                    <a:pt x="477" y="893"/>
                    <a:pt x="478" y="892"/>
                    <a:pt x="479" y="891"/>
                  </a:cubicBezTo>
                  <a:cubicBezTo>
                    <a:pt x="479" y="891"/>
                    <a:pt x="480" y="891"/>
                    <a:pt x="480" y="891"/>
                  </a:cubicBezTo>
                  <a:cubicBezTo>
                    <a:pt x="482" y="888"/>
                    <a:pt x="482" y="888"/>
                    <a:pt x="482" y="888"/>
                  </a:cubicBezTo>
                  <a:cubicBezTo>
                    <a:pt x="484" y="887"/>
                    <a:pt x="484" y="885"/>
                    <a:pt x="482" y="884"/>
                  </a:cubicBezTo>
                  <a:cubicBezTo>
                    <a:pt x="481" y="882"/>
                    <a:pt x="479" y="882"/>
                    <a:pt x="478" y="884"/>
                  </a:cubicBezTo>
                  <a:close/>
                  <a:moveTo>
                    <a:pt x="1010" y="375"/>
                  </a:moveTo>
                  <a:cubicBezTo>
                    <a:pt x="1011" y="373"/>
                    <a:pt x="1011" y="371"/>
                    <a:pt x="1010" y="370"/>
                  </a:cubicBezTo>
                  <a:cubicBezTo>
                    <a:pt x="1009" y="369"/>
                    <a:pt x="1007" y="369"/>
                    <a:pt x="1005" y="370"/>
                  </a:cubicBezTo>
                  <a:cubicBezTo>
                    <a:pt x="850" y="526"/>
                    <a:pt x="850" y="526"/>
                    <a:pt x="850" y="526"/>
                  </a:cubicBezTo>
                  <a:cubicBezTo>
                    <a:pt x="849" y="527"/>
                    <a:pt x="849" y="529"/>
                    <a:pt x="850" y="530"/>
                  </a:cubicBezTo>
                  <a:cubicBezTo>
                    <a:pt x="851" y="531"/>
                    <a:pt x="851" y="531"/>
                    <a:pt x="852" y="531"/>
                  </a:cubicBezTo>
                  <a:cubicBezTo>
                    <a:pt x="853" y="531"/>
                    <a:pt x="854" y="531"/>
                    <a:pt x="854" y="530"/>
                  </a:cubicBezTo>
                  <a:lnTo>
                    <a:pt x="1010" y="375"/>
                  </a:lnTo>
                  <a:close/>
                  <a:moveTo>
                    <a:pt x="1340" y="43"/>
                  </a:moveTo>
                  <a:cubicBezTo>
                    <a:pt x="1340" y="43"/>
                    <a:pt x="1341" y="43"/>
                    <a:pt x="1342" y="43"/>
                  </a:cubicBezTo>
                  <a:cubicBezTo>
                    <a:pt x="1345" y="40"/>
                    <a:pt x="1345" y="40"/>
                    <a:pt x="1345" y="40"/>
                  </a:cubicBezTo>
                  <a:cubicBezTo>
                    <a:pt x="1346" y="39"/>
                    <a:pt x="1346" y="37"/>
                    <a:pt x="1345" y="35"/>
                  </a:cubicBezTo>
                  <a:cubicBezTo>
                    <a:pt x="1343" y="34"/>
                    <a:pt x="1341" y="34"/>
                    <a:pt x="1340" y="35"/>
                  </a:cubicBezTo>
                  <a:cubicBezTo>
                    <a:pt x="1337" y="38"/>
                    <a:pt x="1337" y="38"/>
                    <a:pt x="1337" y="38"/>
                  </a:cubicBezTo>
                  <a:cubicBezTo>
                    <a:pt x="1336" y="39"/>
                    <a:pt x="1336" y="41"/>
                    <a:pt x="1337" y="43"/>
                  </a:cubicBezTo>
                  <a:cubicBezTo>
                    <a:pt x="1338" y="43"/>
                    <a:pt x="1339" y="43"/>
                    <a:pt x="1340" y="43"/>
                  </a:cubicBezTo>
                  <a:close/>
                  <a:moveTo>
                    <a:pt x="1015" y="365"/>
                  </a:moveTo>
                  <a:cubicBezTo>
                    <a:pt x="1015" y="366"/>
                    <a:pt x="1016" y="366"/>
                    <a:pt x="1017" y="366"/>
                  </a:cubicBezTo>
                  <a:cubicBezTo>
                    <a:pt x="1018" y="366"/>
                    <a:pt x="1018" y="366"/>
                    <a:pt x="1019" y="365"/>
                  </a:cubicBezTo>
                  <a:cubicBezTo>
                    <a:pt x="1326" y="58"/>
                    <a:pt x="1326" y="58"/>
                    <a:pt x="1326" y="58"/>
                  </a:cubicBezTo>
                  <a:cubicBezTo>
                    <a:pt x="1328" y="56"/>
                    <a:pt x="1328" y="56"/>
                    <a:pt x="1328" y="56"/>
                  </a:cubicBezTo>
                  <a:cubicBezTo>
                    <a:pt x="1329" y="56"/>
                    <a:pt x="1329" y="55"/>
                    <a:pt x="1329" y="54"/>
                  </a:cubicBezTo>
                  <a:cubicBezTo>
                    <a:pt x="1329" y="53"/>
                    <a:pt x="1329" y="52"/>
                    <a:pt x="1328" y="52"/>
                  </a:cubicBezTo>
                  <a:cubicBezTo>
                    <a:pt x="1327" y="51"/>
                    <a:pt x="1326" y="51"/>
                    <a:pt x="1325" y="51"/>
                  </a:cubicBezTo>
                  <a:cubicBezTo>
                    <a:pt x="1325" y="51"/>
                    <a:pt x="1324" y="51"/>
                    <a:pt x="1324" y="52"/>
                  </a:cubicBezTo>
                  <a:cubicBezTo>
                    <a:pt x="1322" y="54"/>
                    <a:pt x="1322" y="54"/>
                    <a:pt x="1322" y="54"/>
                  </a:cubicBezTo>
                  <a:cubicBezTo>
                    <a:pt x="1322" y="54"/>
                    <a:pt x="1322" y="54"/>
                    <a:pt x="1322" y="54"/>
                  </a:cubicBezTo>
                  <a:cubicBezTo>
                    <a:pt x="1015" y="361"/>
                    <a:pt x="1015" y="361"/>
                    <a:pt x="1015" y="361"/>
                  </a:cubicBezTo>
                  <a:cubicBezTo>
                    <a:pt x="1013" y="362"/>
                    <a:pt x="1013" y="364"/>
                    <a:pt x="1015" y="365"/>
                  </a:cubicBezTo>
                  <a:close/>
                  <a:moveTo>
                    <a:pt x="1022" y="372"/>
                  </a:moveTo>
                  <a:cubicBezTo>
                    <a:pt x="1022" y="373"/>
                    <a:pt x="1023" y="373"/>
                    <a:pt x="1024" y="373"/>
                  </a:cubicBezTo>
                  <a:cubicBezTo>
                    <a:pt x="1025" y="373"/>
                    <a:pt x="1025" y="373"/>
                    <a:pt x="1026" y="372"/>
                  </a:cubicBezTo>
                  <a:cubicBezTo>
                    <a:pt x="1335" y="63"/>
                    <a:pt x="1335" y="63"/>
                    <a:pt x="1335" y="63"/>
                  </a:cubicBezTo>
                  <a:cubicBezTo>
                    <a:pt x="1337" y="62"/>
                    <a:pt x="1337" y="60"/>
                    <a:pt x="1335" y="59"/>
                  </a:cubicBezTo>
                  <a:cubicBezTo>
                    <a:pt x="1334" y="57"/>
                    <a:pt x="1332" y="57"/>
                    <a:pt x="1331" y="59"/>
                  </a:cubicBezTo>
                  <a:cubicBezTo>
                    <a:pt x="1022" y="368"/>
                    <a:pt x="1022" y="368"/>
                    <a:pt x="1022" y="368"/>
                  </a:cubicBezTo>
                  <a:cubicBezTo>
                    <a:pt x="1020" y="369"/>
                    <a:pt x="1020" y="371"/>
                    <a:pt x="1022" y="372"/>
                  </a:cubicBezTo>
                  <a:close/>
                  <a:moveTo>
                    <a:pt x="1349" y="48"/>
                  </a:moveTo>
                  <a:cubicBezTo>
                    <a:pt x="1349" y="48"/>
                    <a:pt x="1350" y="48"/>
                    <a:pt x="1351" y="48"/>
                  </a:cubicBezTo>
                  <a:cubicBezTo>
                    <a:pt x="1357" y="41"/>
                    <a:pt x="1357" y="41"/>
                    <a:pt x="1357" y="41"/>
                  </a:cubicBezTo>
                  <a:cubicBezTo>
                    <a:pt x="1358" y="40"/>
                    <a:pt x="1358" y="38"/>
                    <a:pt x="1357" y="37"/>
                  </a:cubicBezTo>
                  <a:cubicBezTo>
                    <a:pt x="1356" y="35"/>
                    <a:pt x="1354" y="35"/>
                    <a:pt x="1353" y="37"/>
                  </a:cubicBezTo>
                  <a:cubicBezTo>
                    <a:pt x="1346" y="43"/>
                    <a:pt x="1346" y="43"/>
                    <a:pt x="1346" y="43"/>
                  </a:cubicBezTo>
                  <a:cubicBezTo>
                    <a:pt x="1345" y="44"/>
                    <a:pt x="1345" y="46"/>
                    <a:pt x="1346" y="48"/>
                  </a:cubicBezTo>
                  <a:cubicBezTo>
                    <a:pt x="1347" y="48"/>
                    <a:pt x="1348" y="48"/>
                    <a:pt x="1349" y="48"/>
                  </a:cubicBezTo>
                  <a:close/>
                  <a:moveTo>
                    <a:pt x="1016" y="378"/>
                  </a:moveTo>
                  <a:cubicBezTo>
                    <a:pt x="1015" y="377"/>
                    <a:pt x="1013" y="377"/>
                    <a:pt x="1011" y="378"/>
                  </a:cubicBezTo>
                  <a:cubicBezTo>
                    <a:pt x="853" y="536"/>
                    <a:pt x="853" y="536"/>
                    <a:pt x="853" y="536"/>
                  </a:cubicBezTo>
                  <a:cubicBezTo>
                    <a:pt x="852" y="537"/>
                    <a:pt x="852" y="539"/>
                    <a:pt x="853" y="541"/>
                  </a:cubicBezTo>
                  <a:cubicBezTo>
                    <a:pt x="854" y="541"/>
                    <a:pt x="855" y="541"/>
                    <a:pt x="856" y="541"/>
                  </a:cubicBezTo>
                  <a:cubicBezTo>
                    <a:pt x="856" y="541"/>
                    <a:pt x="857" y="541"/>
                    <a:pt x="858" y="541"/>
                  </a:cubicBezTo>
                  <a:cubicBezTo>
                    <a:pt x="1016" y="383"/>
                    <a:pt x="1016" y="383"/>
                    <a:pt x="1016" y="383"/>
                  </a:cubicBezTo>
                  <a:cubicBezTo>
                    <a:pt x="1017" y="381"/>
                    <a:pt x="1017" y="379"/>
                    <a:pt x="1016" y="378"/>
                  </a:cubicBezTo>
                  <a:close/>
                  <a:moveTo>
                    <a:pt x="1017" y="395"/>
                  </a:moveTo>
                  <a:cubicBezTo>
                    <a:pt x="1019" y="394"/>
                    <a:pt x="1019" y="392"/>
                    <a:pt x="1017" y="391"/>
                  </a:cubicBezTo>
                  <a:cubicBezTo>
                    <a:pt x="1016" y="389"/>
                    <a:pt x="1014" y="389"/>
                    <a:pt x="1013" y="391"/>
                  </a:cubicBezTo>
                  <a:cubicBezTo>
                    <a:pt x="859" y="544"/>
                    <a:pt x="859" y="544"/>
                    <a:pt x="859" y="544"/>
                  </a:cubicBezTo>
                  <a:cubicBezTo>
                    <a:pt x="858" y="546"/>
                    <a:pt x="858" y="547"/>
                    <a:pt x="859" y="549"/>
                  </a:cubicBezTo>
                  <a:cubicBezTo>
                    <a:pt x="860" y="549"/>
                    <a:pt x="861" y="550"/>
                    <a:pt x="861" y="550"/>
                  </a:cubicBezTo>
                  <a:cubicBezTo>
                    <a:pt x="862" y="550"/>
                    <a:pt x="863" y="549"/>
                    <a:pt x="864" y="549"/>
                  </a:cubicBezTo>
                  <a:lnTo>
                    <a:pt x="1017" y="395"/>
                  </a:lnTo>
                  <a:close/>
                  <a:moveTo>
                    <a:pt x="1364" y="47"/>
                  </a:moveTo>
                  <a:cubicBezTo>
                    <a:pt x="1365" y="47"/>
                    <a:pt x="1365" y="47"/>
                    <a:pt x="1366" y="46"/>
                  </a:cubicBezTo>
                  <a:cubicBezTo>
                    <a:pt x="1369" y="43"/>
                    <a:pt x="1369" y="43"/>
                    <a:pt x="1369" y="43"/>
                  </a:cubicBezTo>
                  <a:cubicBezTo>
                    <a:pt x="1371" y="42"/>
                    <a:pt x="1371" y="40"/>
                    <a:pt x="1369" y="39"/>
                  </a:cubicBezTo>
                  <a:cubicBezTo>
                    <a:pt x="1368" y="37"/>
                    <a:pt x="1366" y="37"/>
                    <a:pt x="1365" y="39"/>
                  </a:cubicBezTo>
                  <a:cubicBezTo>
                    <a:pt x="1362" y="42"/>
                    <a:pt x="1362" y="42"/>
                    <a:pt x="1362" y="42"/>
                  </a:cubicBezTo>
                  <a:cubicBezTo>
                    <a:pt x="1360" y="43"/>
                    <a:pt x="1360" y="45"/>
                    <a:pt x="1362" y="46"/>
                  </a:cubicBezTo>
                  <a:cubicBezTo>
                    <a:pt x="1362" y="47"/>
                    <a:pt x="1363" y="47"/>
                    <a:pt x="1364" y="47"/>
                  </a:cubicBezTo>
                  <a:close/>
                  <a:moveTo>
                    <a:pt x="1345" y="63"/>
                  </a:moveTo>
                  <a:cubicBezTo>
                    <a:pt x="1344" y="62"/>
                    <a:pt x="1342" y="62"/>
                    <a:pt x="1341" y="63"/>
                  </a:cubicBezTo>
                  <a:cubicBezTo>
                    <a:pt x="1081" y="322"/>
                    <a:pt x="1081" y="322"/>
                    <a:pt x="1081" y="322"/>
                  </a:cubicBezTo>
                  <a:cubicBezTo>
                    <a:pt x="1080" y="324"/>
                    <a:pt x="1080" y="326"/>
                    <a:pt x="1081" y="327"/>
                  </a:cubicBezTo>
                  <a:cubicBezTo>
                    <a:pt x="1082" y="327"/>
                    <a:pt x="1082" y="328"/>
                    <a:pt x="1083" y="328"/>
                  </a:cubicBezTo>
                  <a:cubicBezTo>
                    <a:pt x="1084" y="328"/>
                    <a:pt x="1085" y="327"/>
                    <a:pt x="1085" y="327"/>
                  </a:cubicBezTo>
                  <a:cubicBezTo>
                    <a:pt x="1345" y="67"/>
                    <a:pt x="1345" y="67"/>
                    <a:pt x="1345" y="67"/>
                  </a:cubicBezTo>
                  <a:cubicBezTo>
                    <a:pt x="1346" y="66"/>
                    <a:pt x="1346" y="64"/>
                    <a:pt x="1345" y="63"/>
                  </a:cubicBezTo>
                  <a:close/>
                  <a:moveTo>
                    <a:pt x="1072" y="331"/>
                  </a:moveTo>
                  <a:cubicBezTo>
                    <a:pt x="1023" y="380"/>
                    <a:pt x="1023" y="380"/>
                    <a:pt x="1023" y="380"/>
                  </a:cubicBezTo>
                  <a:cubicBezTo>
                    <a:pt x="1022" y="382"/>
                    <a:pt x="1022" y="384"/>
                    <a:pt x="1023" y="385"/>
                  </a:cubicBezTo>
                  <a:cubicBezTo>
                    <a:pt x="1024" y="385"/>
                    <a:pt x="1025" y="386"/>
                    <a:pt x="1025" y="386"/>
                  </a:cubicBezTo>
                  <a:cubicBezTo>
                    <a:pt x="1026" y="386"/>
                    <a:pt x="1027" y="385"/>
                    <a:pt x="1028" y="385"/>
                  </a:cubicBezTo>
                  <a:cubicBezTo>
                    <a:pt x="1077" y="336"/>
                    <a:pt x="1077" y="336"/>
                    <a:pt x="1077" y="336"/>
                  </a:cubicBezTo>
                  <a:cubicBezTo>
                    <a:pt x="1078" y="334"/>
                    <a:pt x="1078" y="333"/>
                    <a:pt x="1077" y="331"/>
                  </a:cubicBezTo>
                  <a:cubicBezTo>
                    <a:pt x="1075" y="330"/>
                    <a:pt x="1073" y="330"/>
                    <a:pt x="1072" y="331"/>
                  </a:cubicBezTo>
                  <a:close/>
                  <a:moveTo>
                    <a:pt x="1367" y="51"/>
                  </a:moveTo>
                  <a:cubicBezTo>
                    <a:pt x="1365" y="52"/>
                    <a:pt x="1365" y="54"/>
                    <a:pt x="1367" y="55"/>
                  </a:cubicBezTo>
                  <a:cubicBezTo>
                    <a:pt x="1367" y="56"/>
                    <a:pt x="1368" y="56"/>
                    <a:pt x="1369" y="56"/>
                  </a:cubicBezTo>
                  <a:cubicBezTo>
                    <a:pt x="1369" y="56"/>
                    <a:pt x="1370" y="56"/>
                    <a:pt x="1371" y="55"/>
                  </a:cubicBezTo>
                  <a:cubicBezTo>
                    <a:pt x="1374" y="52"/>
                    <a:pt x="1374" y="52"/>
                    <a:pt x="1374" y="52"/>
                  </a:cubicBezTo>
                  <a:cubicBezTo>
                    <a:pt x="1375" y="51"/>
                    <a:pt x="1375" y="49"/>
                    <a:pt x="1374" y="48"/>
                  </a:cubicBezTo>
                  <a:cubicBezTo>
                    <a:pt x="1373" y="47"/>
                    <a:pt x="1371" y="47"/>
                    <a:pt x="1370" y="48"/>
                  </a:cubicBezTo>
                  <a:lnTo>
                    <a:pt x="1367" y="51"/>
                  </a:lnTo>
                  <a:close/>
                  <a:moveTo>
                    <a:pt x="1030" y="387"/>
                  </a:moveTo>
                  <a:cubicBezTo>
                    <a:pt x="1029" y="388"/>
                    <a:pt x="1029" y="390"/>
                    <a:pt x="1030" y="392"/>
                  </a:cubicBezTo>
                  <a:cubicBezTo>
                    <a:pt x="1031" y="392"/>
                    <a:pt x="1032" y="393"/>
                    <a:pt x="1033" y="393"/>
                  </a:cubicBezTo>
                  <a:cubicBezTo>
                    <a:pt x="1033" y="393"/>
                    <a:pt x="1034" y="392"/>
                    <a:pt x="1035" y="392"/>
                  </a:cubicBezTo>
                  <a:cubicBezTo>
                    <a:pt x="1083" y="344"/>
                    <a:pt x="1083" y="344"/>
                    <a:pt x="1083" y="344"/>
                  </a:cubicBezTo>
                  <a:cubicBezTo>
                    <a:pt x="1084" y="342"/>
                    <a:pt x="1084" y="341"/>
                    <a:pt x="1083" y="339"/>
                  </a:cubicBezTo>
                  <a:cubicBezTo>
                    <a:pt x="1081" y="338"/>
                    <a:pt x="1079" y="338"/>
                    <a:pt x="1078" y="339"/>
                  </a:cubicBezTo>
                  <a:lnTo>
                    <a:pt x="1030" y="387"/>
                  </a:lnTo>
                  <a:close/>
                  <a:moveTo>
                    <a:pt x="1019" y="399"/>
                  </a:moveTo>
                  <a:cubicBezTo>
                    <a:pt x="865" y="553"/>
                    <a:pt x="865" y="553"/>
                    <a:pt x="865" y="553"/>
                  </a:cubicBezTo>
                  <a:cubicBezTo>
                    <a:pt x="863" y="554"/>
                    <a:pt x="863" y="556"/>
                    <a:pt x="865" y="557"/>
                  </a:cubicBezTo>
                  <a:cubicBezTo>
                    <a:pt x="865" y="558"/>
                    <a:pt x="866" y="558"/>
                    <a:pt x="867" y="558"/>
                  </a:cubicBezTo>
                  <a:cubicBezTo>
                    <a:pt x="867" y="558"/>
                    <a:pt x="868" y="558"/>
                    <a:pt x="869" y="557"/>
                  </a:cubicBezTo>
                  <a:cubicBezTo>
                    <a:pt x="1023" y="403"/>
                    <a:pt x="1023" y="403"/>
                    <a:pt x="1023" y="403"/>
                  </a:cubicBezTo>
                  <a:cubicBezTo>
                    <a:pt x="1024" y="402"/>
                    <a:pt x="1024" y="400"/>
                    <a:pt x="1023" y="399"/>
                  </a:cubicBezTo>
                  <a:cubicBezTo>
                    <a:pt x="1022" y="398"/>
                    <a:pt x="1020" y="398"/>
                    <a:pt x="1019" y="399"/>
                  </a:cubicBezTo>
                  <a:close/>
                  <a:moveTo>
                    <a:pt x="1356" y="62"/>
                  </a:moveTo>
                  <a:cubicBezTo>
                    <a:pt x="1087" y="331"/>
                    <a:pt x="1087" y="331"/>
                    <a:pt x="1087" y="331"/>
                  </a:cubicBezTo>
                  <a:cubicBezTo>
                    <a:pt x="1085" y="332"/>
                    <a:pt x="1085" y="334"/>
                    <a:pt x="1087" y="335"/>
                  </a:cubicBezTo>
                  <a:cubicBezTo>
                    <a:pt x="1087" y="336"/>
                    <a:pt x="1088" y="336"/>
                    <a:pt x="1089" y="336"/>
                  </a:cubicBezTo>
                  <a:cubicBezTo>
                    <a:pt x="1090" y="336"/>
                    <a:pt x="1090" y="336"/>
                    <a:pt x="1091" y="335"/>
                  </a:cubicBezTo>
                  <a:cubicBezTo>
                    <a:pt x="1360" y="66"/>
                    <a:pt x="1360" y="66"/>
                    <a:pt x="1360" y="66"/>
                  </a:cubicBezTo>
                  <a:cubicBezTo>
                    <a:pt x="1361" y="65"/>
                    <a:pt x="1361" y="63"/>
                    <a:pt x="1360" y="62"/>
                  </a:cubicBezTo>
                  <a:cubicBezTo>
                    <a:pt x="1359" y="60"/>
                    <a:pt x="1357" y="60"/>
                    <a:pt x="1356" y="62"/>
                  </a:cubicBezTo>
                  <a:close/>
                  <a:moveTo>
                    <a:pt x="1378" y="47"/>
                  </a:moveTo>
                  <a:cubicBezTo>
                    <a:pt x="1379" y="47"/>
                    <a:pt x="1379" y="47"/>
                    <a:pt x="1380" y="46"/>
                  </a:cubicBezTo>
                  <a:cubicBezTo>
                    <a:pt x="1382" y="44"/>
                    <a:pt x="1382" y="44"/>
                    <a:pt x="1382" y="44"/>
                  </a:cubicBezTo>
                  <a:cubicBezTo>
                    <a:pt x="1383" y="43"/>
                    <a:pt x="1383" y="41"/>
                    <a:pt x="1382" y="40"/>
                  </a:cubicBezTo>
                  <a:cubicBezTo>
                    <a:pt x="1381" y="39"/>
                    <a:pt x="1379" y="39"/>
                    <a:pt x="1377" y="40"/>
                  </a:cubicBezTo>
                  <a:cubicBezTo>
                    <a:pt x="1376" y="42"/>
                    <a:pt x="1376" y="42"/>
                    <a:pt x="1376" y="42"/>
                  </a:cubicBezTo>
                  <a:cubicBezTo>
                    <a:pt x="1374" y="43"/>
                    <a:pt x="1374" y="45"/>
                    <a:pt x="1376" y="46"/>
                  </a:cubicBezTo>
                  <a:cubicBezTo>
                    <a:pt x="1376" y="47"/>
                    <a:pt x="1377" y="47"/>
                    <a:pt x="1378" y="47"/>
                  </a:cubicBezTo>
                  <a:close/>
                  <a:moveTo>
                    <a:pt x="1371" y="61"/>
                  </a:moveTo>
                  <a:cubicBezTo>
                    <a:pt x="1093" y="339"/>
                    <a:pt x="1093" y="339"/>
                    <a:pt x="1093" y="339"/>
                  </a:cubicBezTo>
                  <a:cubicBezTo>
                    <a:pt x="1092" y="340"/>
                    <a:pt x="1092" y="342"/>
                    <a:pt x="1093" y="343"/>
                  </a:cubicBezTo>
                  <a:cubicBezTo>
                    <a:pt x="1094" y="344"/>
                    <a:pt x="1094" y="344"/>
                    <a:pt x="1095" y="344"/>
                  </a:cubicBezTo>
                  <a:cubicBezTo>
                    <a:pt x="1096" y="344"/>
                    <a:pt x="1097" y="344"/>
                    <a:pt x="1097" y="343"/>
                  </a:cubicBezTo>
                  <a:cubicBezTo>
                    <a:pt x="1375" y="65"/>
                    <a:pt x="1375" y="65"/>
                    <a:pt x="1375" y="65"/>
                  </a:cubicBezTo>
                  <a:cubicBezTo>
                    <a:pt x="1385" y="55"/>
                    <a:pt x="1385" y="55"/>
                    <a:pt x="1385" y="55"/>
                  </a:cubicBezTo>
                  <a:cubicBezTo>
                    <a:pt x="1386" y="55"/>
                    <a:pt x="1386" y="54"/>
                    <a:pt x="1386" y="53"/>
                  </a:cubicBezTo>
                  <a:cubicBezTo>
                    <a:pt x="1386" y="52"/>
                    <a:pt x="1386" y="52"/>
                    <a:pt x="1385" y="51"/>
                  </a:cubicBezTo>
                  <a:cubicBezTo>
                    <a:pt x="1384" y="50"/>
                    <a:pt x="1384" y="50"/>
                    <a:pt x="1383" y="50"/>
                  </a:cubicBezTo>
                  <a:cubicBezTo>
                    <a:pt x="1382" y="50"/>
                    <a:pt x="1381" y="50"/>
                    <a:pt x="1381" y="51"/>
                  </a:cubicBezTo>
                  <a:lnTo>
                    <a:pt x="1371" y="61"/>
                  </a:lnTo>
                  <a:close/>
                  <a:moveTo>
                    <a:pt x="1390" y="49"/>
                  </a:moveTo>
                  <a:cubicBezTo>
                    <a:pt x="1390" y="49"/>
                    <a:pt x="1391" y="49"/>
                    <a:pt x="1392" y="48"/>
                  </a:cubicBezTo>
                  <a:cubicBezTo>
                    <a:pt x="1394" y="46"/>
                    <a:pt x="1394" y="46"/>
                    <a:pt x="1394" y="46"/>
                  </a:cubicBezTo>
                  <a:cubicBezTo>
                    <a:pt x="1396" y="45"/>
                    <a:pt x="1396" y="43"/>
                    <a:pt x="1394" y="42"/>
                  </a:cubicBezTo>
                  <a:cubicBezTo>
                    <a:pt x="1393" y="40"/>
                    <a:pt x="1391" y="40"/>
                    <a:pt x="1390" y="42"/>
                  </a:cubicBezTo>
                  <a:cubicBezTo>
                    <a:pt x="1388" y="44"/>
                    <a:pt x="1388" y="44"/>
                    <a:pt x="1388" y="44"/>
                  </a:cubicBezTo>
                  <a:cubicBezTo>
                    <a:pt x="1386" y="45"/>
                    <a:pt x="1386" y="47"/>
                    <a:pt x="1388" y="48"/>
                  </a:cubicBezTo>
                  <a:cubicBezTo>
                    <a:pt x="1388" y="49"/>
                    <a:pt x="1389" y="49"/>
                    <a:pt x="1390" y="49"/>
                  </a:cubicBezTo>
                  <a:close/>
                  <a:moveTo>
                    <a:pt x="1086" y="346"/>
                  </a:moveTo>
                  <a:cubicBezTo>
                    <a:pt x="1084" y="347"/>
                    <a:pt x="1084" y="347"/>
                    <a:pt x="1084" y="347"/>
                  </a:cubicBezTo>
                  <a:cubicBezTo>
                    <a:pt x="1084" y="347"/>
                    <a:pt x="1084" y="347"/>
                    <a:pt x="1084" y="348"/>
                  </a:cubicBezTo>
                  <a:cubicBezTo>
                    <a:pt x="1084" y="348"/>
                    <a:pt x="1084" y="348"/>
                    <a:pt x="1083" y="348"/>
                  </a:cubicBezTo>
                  <a:cubicBezTo>
                    <a:pt x="1036" y="396"/>
                    <a:pt x="1036" y="396"/>
                    <a:pt x="1036" y="396"/>
                  </a:cubicBezTo>
                  <a:cubicBezTo>
                    <a:pt x="1034" y="397"/>
                    <a:pt x="1034" y="399"/>
                    <a:pt x="1036" y="400"/>
                  </a:cubicBezTo>
                  <a:cubicBezTo>
                    <a:pt x="1036" y="401"/>
                    <a:pt x="1037" y="401"/>
                    <a:pt x="1038" y="401"/>
                  </a:cubicBezTo>
                  <a:cubicBezTo>
                    <a:pt x="1039" y="401"/>
                    <a:pt x="1039" y="401"/>
                    <a:pt x="1040" y="400"/>
                  </a:cubicBezTo>
                  <a:cubicBezTo>
                    <a:pt x="1088" y="352"/>
                    <a:pt x="1088" y="352"/>
                    <a:pt x="1088" y="352"/>
                  </a:cubicBezTo>
                  <a:cubicBezTo>
                    <a:pt x="1088" y="352"/>
                    <a:pt x="1088" y="352"/>
                    <a:pt x="1088" y="352"/>
                  </a:cubicBezTo>
                  <a:cubicBezTo>
                    <a:pt x="1088" y="352"/>
                    <a:pt x="1089" y="352"/>
                    <a:pt x="1089" y="351"/>
                  </a:cubicBezTo>
                  <a:cubicBezTo>
                    <a:pt x="1090" y="350"/>
                    <a:pt x="1090" y="350"/>
                    <a:pt x="1090" y="350"/>
                  </a:cubicBezTo>
                  <a:cubicBezTo>
                    <a:pt x="1091" y="349"/>
                    <a:pt x="1091" y="347"/>
                    <a:pt x="1090" y="346"/>
                  </a:cubicBezTo>
                  <a:cubicBezTo>
                    <a:pt x="1089" y="345"/>
                    <a:pt x="1087" y="345"/>
                    <a:pt x="1086" y="346"/>
                  </a:cubicBezTo>
                  <a:close/>
                  <a:moveTo>
                    <a:pt x="1029" y="407"/>
                  </a:moveTo>
                  <a:cubicBezTo>
                    <a:pt x="1027" y="406"/>
                    <a:pt x="1025" y="406"/>
                    <a:pt x="1024" y="407"/>
                  </a:cubicBezTo>
                  <a:cubicBezTo>
                    <a:pt x="868" y="564"/>
                    <a:pt x="868" y="564"/>
                    <a:pt x="868" y="564"/>
                  </a:cubicBezTo>
                  <a:cubicBezTo>
                    <a:pt x="866" y="565"/>
                    <a:pt x="866" y="567"/>
                    <a:pt x="868" y="568"/>
                  </a:cubicBezTo>
                  <a:cubicBezTo>
                    <a:pt x="868" y="569"/>
                    <a:pt x="869" y="569"/>
                    <a:pt x="870" y="569"/>
                  </a:cubicBezTo>
                  <a:cubicBezTo>
                    <a:pt x="871" y="569"/>
                    <a:pt x="871" y="569"/>
                    <a:pt x="872" y="568"/>
                  </a:cubicBezTo>
                  <a:cubicBezTo>
                    <a:pt x="1029" y="412"/>
                    <a:pt x="1029" y="412"/>
                    <a:pt x="1029" y="412"/>
                  </a:cubicBezTo>
                  <a:cubicBezTo>
                    <a:pt x="1030" y="411"/>
                    <a:pt x="1030" y="409"/>
                    <a:pt x="1029" y="407"/>
                  </a:cubicBezTo>
                  <a:close/>
                  <a:moveTo>
                    <a:pt x="1093" y="353"/>
                  </a:moveTo>
                  <a:cubicBezTo>
                    <a:pt x="1090" y="356"/>
                    <a:pt x="1090" y="356"/>
                    <a:pt x="1090" y="356"/>
                  </a:cubicBezTo>
                  <a:cubicBezTo>
                    <a:pt x="1089" y="356"/>
                    <a:pt x="1089" y="356"/>
                    <a:pt x="1089" y="357"/>
                  </a:cubicBezTo>
                  <a:cubicBezTo>
                    <a:pt x="1089" y="357"/>
                    <a:pt x="1089" y="357"/>
                    <a:pt x="1089" y="357"/>
                  </a:cubicBezTo>
                  <a:cubicBezTo>
                    <a:pt x="1041" y="404"/>
                    <a:pt x="1041" y="404"/>
                    <a:pt x="1041" y="404"/>
                  </a:cubicBezTo>
                  <a:cubicBezTo>
                    <a:pt x="1040" y="405"/>
                    <a:pt x="1040" y="407"/>
                    <a:pt x="1041" y="408"/>
                  </a:cubicBezTo>
                  <a:cubicBezTo>
                    <a:pt x="1042" y="409"/>
                    <a:pt x="1043" y="409"/>
                    <a:pt x="1044" y="409"/>
                  </a:cubicBezTo>
                  <a:cubicBezTo>
                    <a:pt x="1044" y="409"/>
                    <a:pt x="1045" y="409"/>
                    <a:pt x="1046" y="408"/>
                  </a:cubicBezTo>
                  <a:cubicBezTo>
                    <a:pt x="1093" y="361"/>
                    <a:pt x="1093" y="361"/>
                    <a:pt x="1093" y="361"/>
                  </a:cubicBezTo>
                  <a:cubicBezTo>
                    <a:pt x="1093" y="361"/>
                    <a:pt x="1093" y="361"/>
                    <a:pt x="1093" y="361"/>
                  </a:cubicBezTo>
                  <a:cubicBezTo>
                    <a:pt x="1094" y="361"/>
                    <a:pt x="1094" y="361"/>
                    <a:pt x="1094" y="360"/>
                  </a:cubicBezTo>
                  <a:cubicBezTo>
                    <a:pt x="1097" y="357"/>
                    <a:pt x="1097" y="357"/>
                    <a:pt x="1097" y="357"/>
                  </a:cubicBezTo>
                  <a:cubicBezTo>
                    <a:pt x="1098" y="356"/>
                    <a:pt x="1098" y="354"/>
                    <a:pt x="1097" y="353"/>
                  </a:cubicBezTo>
                  <a:cubicBezTo>
                    <a:pt x="1096" y="351"/>
                    <a:pt x="1094" y="351"/>
                    <a:pt x="1093" y="353"/>
                  </a:cubicBezTo>
                  <a:close/>
                  <a:moveTo>
                    <a:pt x="1391" y="55"/>
                  </a:moveTo>
                  <a:cubicBezTo>
                    <a:pt x="1102" y="343"/>
                    <a:pt x="1102" y="343"/>
                    <a:pt x="1102" y="343"/>
                  </a:cubicBezTo>
                  <a:cubicBezTo>
                    <a:pt x="1101" y="344"/>
                    <a:pt x="1101" y="346"/>
                    <a:pt x="1102" y="348"/>
                  </a:cubicBezTo>
                  <a:cubicBezTo>
                    <a:pt x="1103" y="348"/>
                    <a:pt x="1104" y="349"/>
                    <a:pt x="1104" y="349"/>
                  </a:cubicBezTo>
                  <a:cubicBezTo>
                    <a:pt x="1105" y="349"/>
                    <a:pt x="1106" y="348"/>
                    <a:pt x="1107" y="348"/>
                  </a:cubicBezTo>
                  <a:cubicBezTo>
                    <a:pt x="1395" y="59"/>
                    <a:pt x="1395" y="59"/>
                    <a:pt x="1395" y="59"/>
                  </a:cubicBezTo>
                  <a:cubicBezTo>
                    <a:pt x="1396" y="58"/>
                    <a:pt x="1396" y="56"/>
                    <a:pt x="1395" y="55"/>
                  </a:cubicBezTo>
                  <a:cubicBezTo>
                    <a:pt x="1394" y="54"/>
                    <a:pt x="1392" y="54"/>
                    <a:pt x="1391" y="55"/>
                  </a:cubicBezTo>
                  <a:close/>
                  <a:moveTo>
                    <a:pt x="874" y="579"/>
                  </a:moveTo>
                  <a:cubicBezTo>
                    <a:pt x="875" y="579"/>
                    <a:pt x="876" y="578"/>
                    <a:pt x="876" y="578"/>
                  </a:cubicBezTo>
                  <a:cubicBezTo>
                    <a:pt x="1032" y="423"/>
                    <a:pt x="1032" y="423"/>
                    <a:pt x="1032" y="423"/>
                  </a:cubicBezTo>
                  <a:cubicBezTo>
                    <a:pt x="1033" y="421"/>
                    <a:pt x="1033" y="419"/>
                    <a:pt x="1032" y="418"/>
                  </a:cubicBezTo>
                  <a:cubicBezTo>
                    <a:pt x="1030" y="417"/>
                    <a:pt x="1029" y="417"/>
                    <a:pt x="1027" y="418"/>
                  </a:cubicBezTo>
                  <a:cubicBezTo>
                    <a:pt x="872" y="573"/>
                    <a:pt x="872" y="573"/>
                    <a:pt x="872" y="573"/>
                  </a:cubicBezTo>
                  <a:cubicBezTo>
                    <a:pt x="871" y="575"/>
                    <a:pt x="871" y="577"/>
                    <a:pt x="872" y="578"/>
                  </a:cubicBezTo>
                  <a:cubicBezTo>
                    <a:pt x="873" y="578"/>
                    <a:pt x="874" y="579"/>
                    <a:pt x="874" y="579"/>
                  </a:cubicBezTo>
                  <a:close/>
                  <a:moveTo>
                    <a:pt x="1052" y="416"/>
                  </a:moveTo>
                  <a:cubicBezTo>
                    <a:pt x="1102" y="367"/>
                    <a:pt x="1102" y="367"/>
                    <a:pt x="1102" y="367"/>
                  </a:cubicBezTo>
                  <a:cubicBezTo>
                    <a:pt x="1103" y="365"/>
                    <a:pt x="1103" y="364"/>
                    <a:pt x="1102" y="362"/>
                  </a:cubicBezTo>
                  <a:cubicBezTo>
                    <a:pt x="1100" y="361"/>
                    <a:pt x="1098" y="361"/>
                    <a:pt x="1097" y="362"/>
                  </a:cubicBezTo>
                  <a:cubicBezTo>
                    <a:pt x="1047" y="412"/>
                    <a:pt x="1047" y="412"/>
                    <a:pt x="1047" y="412"/>
                  </a:cubicBezTo>
                  <a:cubicBezTo>
                    <a:pt x="1046" y="413"/>
                    <a:pt x="1046" y="415"/>
                    <a:pt x="1047" y="416"/>
                  </a:cubicBezTo>
                  <a:cubicBezTo>
                    <a:pt x="1048" y="417"/>
                    <a:pt x="1049" y="417"/>
                    <a:pt x="1050" y="417"/>
                  </a:cubicBezTo>
                  <a:cubicBezTo>
                    <a:pt x="1050" y="417"/>
                    <a:pt x="1051" y="417"/>
                    <a:pt x="1052" y="416"/>
                  </a:cubicBezTo>
                  <a:close/>
                  <a:moveTo>
                    <a:pt x="1118" y="342"/>
                  </a:moveTo>
                  <a:cubicBezTo>
                    <a:pt x="1118" y="342"/>
                    <a:pt x="1117" y="342"/>
                    <a:pt x="1117" y="342"/>
                  </a:cubicBezTo>
                  <a:cubicBezTo>
                    <a:pt x="1114" y="345"/>
                    <a:pt x="1114" y="345"/>
                    <a:pt x="1114" y="345"/>
                  </a:cubicBezTo>
                  <a:cubicBezTo>
                    <a:pt x="1113" y="346"/>
                    <a:pt x="1113" y="348"/>
                    <a:pt x="1114" y="350"/>
                  </a:cubicBezTo>
                  <a:cubicBezTo>
                    <a:pt x="1115" y="350"/>
                    <a:pt x="1116" y="350"/>
                    <a:pt x="1117" y="350"/>
                  </a:cubicBezTo>
                  <a:cubicBezTo>
                    <a:pt x="1117" y="350"/>
                    <a:pt x="1118" y="350"/>
                    <a:pt x="1119" y="350"/>
                  </a:cubicBezTo>
                  <a:cubicBezTo>
                    <a:pt x="1122" y="347"/>
                    <a:pt x="1122" y="347"/>
                    <a:pt x="1122" y="347"/>
                  </a:cubicBezTo>
                  <a:cubicBezTo>
                    <a:pt x="1122" y="346"/>
                    <a:pt x="1122" y="346"/>
                    <a:pt x="1122" y="346"/>
                  </a:cubicBezTo>
                  <a:cubicBezTo>
                    <a:pt x="1122" y="346"/>
                    <a:pt x="1123" y="346"/>
                    <a:pt x="1123" y="345"/>
                  </a:cubicBezTo>
                  <a:cubicBezTo>
                    <a:pt x="1407" y="61"/>
                    <a:pt x="1407" y="61"/>
                    <a:pt x="1407" y="61"/>
                  </a:cubicBezTo>
                  <a:cubicBezTo>
                    <a:pt x="1408" y="60"/>
                    <a:pt x="1408" y="58"/>
                    <a:pt x="1407" y="57"/>
                  </a:cubicBezTo>
                  <a:cubicBezTo>
                    <a:pt x="1406" y="55"/>
                    <a:pt x="1404" y="55"/>
                    <a:pt x="1403" y="57"/>
                  </a:cubicBezTo>
                  <a:cubicBezTo>
                    <a:pt x="1118" y="341"/>
                    <a:pt x="1118" y="341"/>
                    <a:pt x="1118" y="341"/>
                  </a:cubicBezTo>
                  <a:cubicBezTo>
                    <a:pt x="1118" y="341"/>
                    <a:pt x="1118" y="342"/>
                    <a:pt x="1118" y="342"/>
                  </a:cubicBezTo>
                  <a:close/>
                  <a:moveTo>
                    <a:pt x="875" y="592"/>
                  </a:moveTo>
                  <a:cubicBezTo>
                    <a:pt x="876" y="592"/>
                    <a:pt x="877" y="591"/>
                    <a:pt x="877" y="591"/>
                  </a:cubicBezTo>
                  <a:cubicBezTo>
                    <a:pt x="1040" y="428"/>
                    <a:pt x="1040" y="428"/>
                    <a:pt x="1040" y="428"/>
                  </a:cubicBezTo>
                  <a:cubicBezTo>
                    <a:pt x="1041" y="427"/>
                    <a:pt x="1041" y="425"/>
                    <a:pt x="1040" y="424"/>
                  </a:cubicBezTo>
                  <a:cubicBezTo>
                    <a:pt x="1039" y="423"/>
                    <a:pt x="1037" y="423"/>
                    <a:pt x="1035" y="424"/>
                  </a:cubicBezTo>
                  <a:cubicBezTo>
                    <a:pt x="873" y="586"/>
                    <a:pt x="873" y="586"/>
                    <a:pt x="873" y="586"/>
                  </a:cubicBezTo>
                  <a:cubicBezTo>
                    <a:pt x="872" y="588"/>
                    <a:pt x="872" y="590"/>
                    <a:pt x="873" y="591"/>
                  </a:cubicBezTo>
                  <a:cubicBezTo>
                    <a:pt x="874" y="591"/>
                    <a:pt x="875" y="592"/>
                    <a:pt x="875" y="592"/>
                  </a:cubicBezTo>
                  <a:close/>
                  <a:moveTo>
                    <a:pt x="1124" y="352"/>
                  </a:moveTo>
                  <a:cubicBezTo>
                    <a:pt x="1123" y="352"/>
                    <a:pt x="1121" y="352"/>
                    <a:pt x="1121" y="353"/>
                  </a:cubicBezTo>
                  <a:cubicBezTo>
                    <a:pt x="1048" y="425"/>
                    <a:pt x="1048" y="425"/>
                    <a:pt x="1048" y="425"/>
                  </a:cubicBezTo>
                  <a:cubicBezTo>
                    <a:pt x="1047" y="426"/>
                    <a:pt x="1047" y="428"/>
                    <a:pt x="1048" y="429"/>
                  </a:cubicBezTo>
                  <a:cubicBezTo>
                    <a:pt x="1049" y="430"/>
                    <a:pt x="1050" y="430"/>
                    <a:pt x="1051" y="430"/>
                  </a:cubicBezTo>
                  <a:cubicBezTo>
                    <a:pt x="1051" y="430"/>
                    <a:pt x="1052" y="430"/>
                    <a:pt x="1053" y="429"/>
                  </a:cubicBezTo>
                  <a:cubicBezTo>
                    <a:pt x="1125" y="357"/>
                    <a:pt x="1125" y="357"/>
                    <a:pt x="1125" y="357"/>
                  </a:cubicBezTo>
                  <a:cubicBezTo>
                    <a:pt x="1126" y="356"/>
                    <a:pt x="1126" y="355"/>
                    <a:pt x="1126" y="354"/>
                  </a:cubicBezTo>
                  <a:cubicBezTo>
                    <a:pt x="1126" y="354"/>
                    <a:pt x="1126" y="354"/>
                    <a:pt x="1127" y="354"/>
                  </a:cubicBezTo>
                  <a:cubicBezTo>
                    <a:pt x="1127" y="354"/>
                    <a:pt x="1128" y="354"/>
                    <a:pt x="1129" y="353"/>
                  </a:cubicBezTo>
                  <a:cubicBezTo>
                    <a:pt x="1421" y="62"/>
                    <a:pt x="1421" y="62"/>
                    <a:pt x="1421" y="62"/>
                  </a:cubicBezTo>
                  <a:cubicBezTo>
                    <a:pt x="1422" y="60"/>
                    <a:pt x="1422" y="58"/>
                    <a:pt x="1421" y="57"/>
                  </a:cubicBezTo>
                  <a:cubicBezTo>
                    <a:pt x="1419" y="56"/>
                    <a:pt x="1417" y="56"/>
                    <a:pt x="1416" y="57"/>
                  </a:cubicBezTo>
                  <a:cubicBezTo>
                    <a:pt x="1124" y="349"/>
                    <a:pt x="1124" y="349"/>
                    <a:pt x="1124" y="349"/>
                  </a:cubicBezTo>
                  <a:cubicBezTo>
                    <a:pt x="1124" y="350"/>
                    <a:pt x="1123" y="351"/>
                    <a:pt x="1124" y="352"/>
                  </a:cubicBezTo>
                  <a:close/>
                  <a:moveTo>
                    <a:pt x="879" y="602"/>
                  </a:moveTo>
                  <a:cubicBezTo>
                    <a:pt x="880" y="602"/>
                    <a:pt x="881" y="602"/>
                    <a:pt x="881" y="601"/>
                  </a:cubicBezTo>
                  <a:cubicBezTo>
                    <a:pt x="1048" y="434"/>
                    <a:pt x="1048" y="434"/>
                    <a:pt x="1048" y="434"/>
                  </a:cubicBezTo>
                  <a:cubicBezTo>
                    <a:pt x="1049" y="433"/>
                    <a:pt x="1049" y="431"/>
                    <a:pt x="1048" y="430"/>
                  </a:cubicBezTo>
                  <a:cubicBezTo>
                    <a:pt x="1047" y="429"/>
                    <a:pt x="1045" y="429"/>
                    <a:pt x="1044" y="430"/>
                  </a:cubicBezTo>
                  <a:cubicBezTo>
                    <a:pt x="877" y="597"/>
                    <a:pt x="877" y="597"/>
                    <a:pt x="877" y="597"/>
                  </a:cubicBezTo>
                  <a:cubicBezTo>
                    <a:pt x="876" y="598"/>
                    <a:pt x="876" y="600"/>
                    <a:pt x="877" y="601"/>
                  </a:cubicBezTo>
                  <a:cubicBezTo>
                    <a:pt x="878" y="602"/>
                    <a:pt x="878" y="602"/>
                    <a:pt x="879" y="602"/>
                  </a:cubicBezTo>
                  <a:close/>
                  <a:moveTo>
                    <a:pt x="869" y="626"/>
                  </a:moveTo>
                  <a:cubicBezTo>
                    <a:pt x="870" y="626"/>
                    <a:pt x="871" y="626"/>
                    <a:pt x="871" y="625"/>
                  </a:cubicBezTo>
                  <a:cubicBezTo>
                    <a:pt x="1054" y="442"/>
                    <a:pt x="1054" y="442"/>
                    <a:pt x="1054" y="442"/>
                  </a:cubicBezTo>
                  <a:cubicBezTo>
                    <a:pt x="1054" y="442"/>
                    <a:pt x="1054" y="442"/>
                    <a:pt x="1054" y="441"/>
                  </a:cubicBezTo>
                  <a:cubicBezTo>
                    <a:pt x="1055" y="441"/>
                    <a:pt x="1055" y="441"/>
                    <a:pt x="1055" y="441"/>
                  </a:cubicBezTo>
                  <a:cubicBezTo>
                    <a:pt x="1130" y="367"/>
                    <a:pt x="1130" y="367"/>
                    <a:pt x="1130" y="367"/>
                  </a:cubicBezTo>
                  <a:cubicBezTo>
                    <a:pt x="1131" y="365"/>
                    <a:pt x="1131" y="364"/>
                    <a:pt x="1130" y="362"/>
                  </a:cubicBezTo>
                  <a:cubicBezTo>
                    <a:pt x="1128" y="361"/>
                    <a:pt x="1126" y="361"/>
                    <a:pt x="1125" y="362"/>
                  </a:cubicBezTo>
                  <a:cubicBezTo>
                    <a:pt x="1051" y="437"/>
                    <a:pt x="1051" y="437"/>
                    <a:pt x="1051" y="437"/>
                  </a:cubicBezTo>
                  <a:cubicBezTo>
                    <a:pt x="1051" y="437"/>
                    <a:pt x="1051" y="437"/>
                    <a:pt x="1050" y="437"/>
                  </a:cubicBezTo>
                  <a:cubicBezTo>
                    <a:pt x="1050" y="438"/>
                    <a:pt x="1050" y="438"/>
                    <a:pt x="1050" y="438"/>
                  </a:cubicBezTo>
                  <a:cubicBezTo>
                    <a:pt x="867" y="621"/>
                    <a:pt x="867" y="621"/>
                    <a:pt x="867" y="621"/>
                  </a:cubicBezTo>
                  <a:cubicBezTo>
                    <a:pt x="866" y="622"/>
                    <a:pt x="866" y="624"/>
                    <a:pt x="867" y="625"/>
                  </a:cubicBezTo>
                  <a:cubicBezTo>
                    <a:pt x="868" y="626"/>
                    <a:pt x="868" y="626"/>
                    <a:pt x="869" y="626"/>
                  </a:cubicBezTo>
                  <a:close/>
                  <a:moveTo>
                    <a:pt x="1134" y="357"/>
                  </a:moveTo>
                  <a:cubicBezTo>
                    <a:pt x="1135" y="358"/>
                    <a:pt x="1136" y="358"/>
                    <a:pt x="1137" y="358"/>
                  </a:cubicBezTo>
                  <a:cubicBezTo>
                    <a:pt x="1137" y="358"/>
                    <a:pt x="1138" y="358"/>
                    <a:pt x="1139" y="357"/>
                  </a:cubicBezTo>
                  <a:cubicBezTo>
                    <a:pt x="1430" y="66"/>
                    <a:pt x="1430" y="66"/>
                    <a:pt x="1430" y="66"/>
                  </a:cubicBezTo>
                  <a:cubicBezTo>
                    <a:pt x="1432" y="65"/>
                    <a:pt x="1432" y="63"/>
                    <a:pt x="1430" y="61"/>
                  </a:cubicBezTo>
                  <a:cubicBezTo>
                    <a:pt x="1429" y="60"/>
                    <a:pt x="1427" y="60"/>
                    <a:pt x="1426" y="61"/>
                  </a:cubicBezTo>
                  <a:cubicBezTo>
                    <a:pt x="1134" y="353"/>
                    <a:pt x="1134" y="353"/>
                    <a:pt x="1134" y="353"/>
                  </a:cubicBezTo>
                  <a:cubicBezTo>
                    <a:pt x="1133" y="354"/>
                    <a:pt x="1133" y="356"/>
                    <a:pt x="1134" y="357"/>
                  </a:cubicBezTo>
                  <a:close/>
                  <a:moveTo>
                    <a:pt x="1441" y="64"/>
                  </a:moveTo>
                  <a:cubicBezTo>
                    <a:pt x="1440" y="63"/>
                    <a:pt x="1438" y="63"/>
                    <a:pt x="1437" y="64"/>
                  </a:cubicBezTo>
                  <a:cubicBezTo>
                    <a:pt x="1146" y="355"/>
                    <a:pt x="1146" y="355"/>
                    <a:pt x="1146" y="355"/>
                  </a:cubicBezTo>
                  <a:cubicBezTo>
                    <a:pt x="1145" y="356"/>
                    <a:pt x="1145" y="358"/>
                    <a:pt x="1146" y="359"/>
                  </a:cubicBezTo>
                  <a:cubicBezTo>
                    <a:pt x="1147" y="360"/>
                    <a:pt x="1148" y="360"/>
                    <a:pt x="1149" y="360"/>
                  </a:cubicBezTo>
                  <a:cubicBezTo>
                    <a:pt x="1149" y="360"/>
                    <a:pt x="1150" y="360"/>
                    <a:pt x="1151" y="359"/>
                  </a:cubicBezTo>
                  <a:cubicBezTo>
                    <a:pt x="1441" y="69"/>
                    <a:pt x="1441" y="69"/>
                    <a:pt x="1441" y="69"/>
                  </a:cubicBezTo>
                  <a:cubicBezTo>
                    <a:pt x="1443" y="68"/>
                    <a:pt x="1443" y="66"/>
                    <a:pt x="1441" y="64"/>
                  </a:cubicBezTo>
                  <a:close/>
                  <a:moveTo>
                    <a:pt x="929" y="581"/>
                  </a:moveTo>
                  <a:cubicBezTo>
                    <a:pt x="929" y="581"/>
                    <a:pt x="929" y="581"/>
                    <a:pt x="929" y="581"/>
                  </a:cubicBezTo>
                  <a:cubicBezTo>
                    <a:pt x="1057" y="453"/>
                    <a:pt x="1057" y="453"/>
                    <a:pt x="1057" y="453"/>
                  </a:cubicBezTo>
                  <a:cubicBezTo>
                    <a:pt x="1058" y="452"/>
                    <a:pt x="1058" y="450"/>
                    <a:pt x="1057" y="449"/>
                  </a:cubicBezTo>
                  <a:cubicBezTo>
                    <a:pt x="1056" y="448"/>
                    <a:pt x="1054" y="448"/>
                    <a:pt x="1052" y="449"/>
                  </a:cubicBezTo>
                  <a:cubicBezTo>
                    <a:pt x="924" y="577"/>
                    <a:pt x="924" y="577"/>
                    <a:pt x="924" y="577"/>
                  </a:cubicBezTo>
                  <a:cubicBezTo>
                    <a:pt x="924" y="577"/>
                    <a:pt x="924" y="577"/>
                    <a:pt x="924" y="577"/>
                  </a:cubicBezTo>
                  <a:cubicBezTo>
                    <a:pt x="864" y="638"/>
                    <a:pt x="864" y="638"/>
                    <a:pt x="864" y="638"/>
                  </a:cubicBezTo>
                  <a:cubicBezTo>
                    <a:pt x="863" y="639"/>
                    <a:pt x="863" y="641"/>
                    <a:pt x="864" y="642"/>
                  </a:cubicBezTo>
                  <a:cubicBezTo>
                    <a:pt x="864" y="643"/>
                    <a:pt x="865" y="643"/>
                    <a:pt x="866" y="643"/>
                  </a:cubicBezTo>
                  <a:cubicBezTo>
                    <a:pt x="867" y="643"/>
                    <a:pt x="868" y="643"/>
                    <a:pt x="868" y="642"/>
                  </a:cubicBezTo>
                  <a:lnTo>
                    <a:pt x="929" y="581"/>
                  </a:lnTo>
                  <a:close/>
                  <a:moveTo>
                    <a:pt x="1071" y="438"/>
                  </a:moveTo>
                  <a:cubicBezTo>
                    <a:pt x="1072" y="438"/>
                    <a:pt x="1073" y="437"/>
                    <a:pt x="1073" y="437"/>
                  </a:cubicBezTo>
                  <a:cubicBezTo>
                    <a:pt x="1140" y="370"/>
                    <a:pt x="1140" y="370"/>
                    <a:pt x="1140" y="370"/>
                  </a:cubicBezTo>
                  <a:cubicBezTo>
                    <a:pt x="1141" y="369"/>
                    <a:pt x="1141" y="367"/>
                    <a:pt x="1140" y="366"/>
                  </a:cubicBezTo>
                  <a:cubicBezTo>
                    <a:pt x="1139" y="365"/>
                    <a:pt x="1137" y="365"/>
                    <a:pt x="1135" y="366"/>
                  </a:cubicBezTo>
                  <a:cubicBezTo>
                    <a:pt x="1069" y="432"/>
                    <a:pt x="1069" y="432"/>
                    <a:pt x="1069" y="432"/>
                  </a:cubicBezTo>
                  <a:cubicBezTo>
                    <a:pt x="1068" y="434"/>
                    <a:pt x="1068" y="436"/>
                    <a:pt x="1069" y="437"/>
                  </a:cubicBezTo>
                  <a:cubicBezTo>
                    <a:pt x="1070" y="437"/>
                    <a:pt x="1070" y="438"/>
                    <a:pt x="1071" y="438"/>
                  </a:cubicBezTo>
                  <a:close/>
                  <a:moveTo>
                    <a:pt x="1070" y="455"/>
                  </a:moveTo>
                  <a:cubicBezTo>
                    <a:pt x="1071" y="453"/>
                    <a:pt x="1071" y="451"/>
                    <a:pt x="1070" y="450"/>
                  </a:cubicBezTo>
                  <a:cubicBezTo>
                    <a:pt x="1068" y="449"/>
                    <a:pt x="1066" y="449"/>
                    <a:pt x="1065" y="450"/>
                  </a:cubicBezTo>
                  <a:cubicBezTo>
                    <a:pt x="868" y="647"/>
                    <a:pt x="868" y="647"/>
                    <a:pt x="868" y="647"/>
                  </a:cubicBezTo>
                  <a:cubicBezTo>
                    <a:pt x="867" y="649"/>
                    <a:pt x="867" y="651"/>
                    <a:pt x="868" y="652"/>
                  </a:cubicBezTo>
                  <a:cubicBezTo>
                    <a:pt x="869" y="652"/>
                    <a:pt x="870" y="653"/>
                    <a:pt x="870" y="653"/>
                  </a:cubicBezTo>
                  <a:cubicBezTo>
                    <a:pt x="871" y="653"/>
                    <a:pt x="872" y="652"/>
                    <a:pt x="872" y="652"/>
                  </a:cubicBezTo>
                  <a:lnTo>
                    <a:pt x="1070" y="455"/>
                  </a:lnTo>
                  <a:close/>
                  <a:moveTo>
                    <a:pt x="1233" y="292"/>
                  </a:moveTo>
                  <a:cubicBezTo>
                    <a:pt x="1233" y="292"/>
                    <a:pt x="1233" y="292"/>
                    <a:pt x="1233" y="292"/>
                  </a:cubicBezTo>
                  <a:cubicBezTo>
                    <a:pt x="1457" y="68"/>
                    <a:pt x="1457" y="68"/>
                    <a:pt x="1457" y="68"/>
                  </a:cubicBezTo>
                  <a:cubicBezTo>
                    <a:pt x="1458" y="66"/>
                    <a:pt x="1458" y="64"/>
                    <a:pt x="1457" y="63"/>
                  </a:cubicBezTo>
                  <a:cubicBezTo>
                    <a:pt x="1455" y="62"/>
                    <a:pt x="1453" y="62"/>
                    <a:pt x="1452" y="63"/>
                  </a:cubicBezTo>
                  <a:cubicBezTo>
                    <a:pt x="1228" y="287"/>
                    <a:pt x="1228" y="287"/>
                    <a:pt x="1228" y="287"/>
                  </a:cubicBezTo>
                  <a:cubicBezTo>
                    <a:pt x="1228" y="287"/>
                    <a:pt x="1228" y="287"/>
                    <a:pt x="1228" y="287"/>
                  </a:cubicBezTo>
                  <a:cubicBezTo>
                    <a:pt x="1228" y="287"/>
                    <a:pt x="1228" y="287"/>
                    <a:pt x="1228" y="287"/>
                  </a:cubicBezTo>
                  <a:cubicBezTo>
                    <a:pt x="1161" y="354"/>
                    <a:pt x="1161" y="354"/>
                    <a:pt x="1161" y="354"/>
                  </a:cubicBezTo>
                  <a:cubicBezTo>
                    <a:pt x="1160" y="356"/>
                    <a:pt x="1160" y="358"/>
                    <a:pt x="1161" y="359"/>
                  </a:cubicBezTo>
                  <a:cubicBezTo>
                    <a:pt x="1162" y="359"/>
                    <a:pt x="1162" y="360"/>
                    <a:pt x="1163" y="360"/>
                  </a:cubicBezTo>
                  <a:cubicBezTo>
                    <a:pt x="1164" y="360"/>
                    <a:pt x="1165" y="359"/>
                    <a:pt x="1165" y="359"/>
                  </a:cubicBezTo>
                  <a:cubicBezTo>
                    <a:pt x="1233" y="292"/>
                    <a:pt x="1233" y="292"/>
                    <a:pt x="1233" y="292"/>
                  </a:cubicBezTo>
                  <a:cubicBezTo>
                    <a:pt x="1233" y="292"/>
                    <a:pt x="1233" y="292"/>
                    <a:pt x="1233" y="292"/>
                  </a:cubicBezTo>
                  <a:close/>
                  <a:moveTo>
                    <a:pt x="1142" y="373"/>
                  </a:moveTo>
                  <a:cubicBezTo>
                    <a:pt x="1106" y="410"/>
                    <a:pt x="1106" y="410"/>
                    <a:pt x="1106" y="410"/>
                  </a:cubicBezTo>
                  <a:cubicBezTo>
                    <a:pt x="1104" y="413"/>
                    <a:pt x="1104" y="413"/>
                    <a:pt x="1104" y="413"/>
                  </a:cubicBezTo>
                  <a:cubicBezTo>
                    <a:pt x="1104" y="413"/>
                    <a:pt x="1104" y="413"/>
                    <a:pt x="1104" y="413"/>
                  </a:cubicBezTo>
                  <a:cubicBezTo>
                    <a:pt x="1094" y="422"/>
                    <a:pt x="1094" y="422"/>
                    <a:pt x="1094" y="422"/>
                  </a:cubicBezTo>
                  <a:cubicBezTo>
                    <a:pt x="1093" y="424"/>
                    <a:pt x="1092" y="425"/>
                    <a:pt x="1093" y="427"/>
                  </a:cubicBezTo>
                  <a:cubicBezTo>
                    <a:pt x="1094" y="427"/>
                    <a:pt x="1095" y="428"/>
                    <a:pt x="1095" y="428"/>
                  </a:cubicBezTo>
                  <a:cubicBezTo>
                    <a:pt x="1096" y="428"/>
                    <a:pt x="1097" y="427"/>
                    <a:pt x="1098" y="427"/>
                  </a:cubicBezTo>
                  <a:cubicBezTo>
                    <a:pt x="1107" y="417"/>
                    <a:pt x="1107" y="417"/>
                    <a:pt x="1107" y="417"/>
                  </a:cubicBezTo>
                  <a:cubicBezTo>
                    <a:pt x="1107" y="417"/>
                    <a:pt x="1107" y="417"/>
                    <a:pt x="1107" y="417"/>
                  </a:cubicBezTo>
                  <a:cubicBezTo>
                    <a:pt x="1110" y="415"/>
                    <a:pt x="1110" y="415"/>
                    <a:pt x="1110" y="415"/>
                  </a:cubicBezTo>
                  <a:cubicBezTo>
                    <a:pt x="1110" y="415"/>
                    <a:pt x="1110" y="415"/>
                    <a:pt x="1110" y="415"/>
                  </a:cubicBezTo>
                  <a:cubicBezTo>
                    <a:pt x="1147" y="378"/>
                    <a:pt x="1147" y="378"/>
                    <a:pt x="1147" y="378"/>
                  </a:cubicBezTo>
                  <a:cubicBezTo>
                    <a:pt x="1148" y="377"/>
                    <a:pt x="1148" y="375"/>
                    <a:pt x="1146" y="373"/>
                  </a:cubicBezTo>
                  <a:cubicBezTo>
                    <a:pt x="1145" y="372"/>
                    <a:pt x="1143" y="372"/>
                    <a:pt x="1142" y="373"/>
                  </a:cubicBezTo>
                  <a:close/>
                  <a:moveTo>
                    <a:pt x="1087" y="451"/>
                  </a:moveTo>
                  <a:cubicBezTo>
                    <a:pt x="1088" y="450"/>
                    <a:pt x="1088" y="448"/>
                    <a:pt x="1087" y="447"/>
                  </a:cubicBezTo>
                  <a:cubicBezTo>
                    <a:pt x="1086" y="446"/>
                    <a:pt x="1084" y="446"/>
                    <a:pt x="1083" y="447"/>
                  </a:cubicBezTo>
                  <a:cubicBezTo>
                    <a:pt x="873" y="657"/>
                    <a:pt x="873" y="657"/>
                    <a:pt x="873" y="657"/>
                  </a:cubicBezTo>
                  <a:cubicBezTo>
                    <a:pt x="871" y="658"/>
                    <a:pt x="871" y="660"/>
                    <a:pt x="873" y="661"/>
                  </a:cubicBezTo>
                  <a:cubicBezTo>
                    <a:pt x="873" y="662"/>
                    <a:pt x="874" y="662"/>
                    <a:pt x="875" y="662"/>
                  </a:cubicBezTo>
                  <a:cubicBezTo>
                    <a:pt x="876" y="662"/>
                    <a:pt x="876" y="662"/>
                    <a:pt x="877" y="661"/>
                  </a:cubicBezTo>
                  <a:lnTo>
                    <a:pt x="1087" y="451"/>
                  </a:lnTo>
                  <a:close/>
                  <a:moveTo>
                    <a:pt x="1469" y="65"/>
                  </a:moveTo>
                  <a:cubicBezTo>
                    <a:pt x="1468" y="63"/>
                    <a:pt x="1466" y="63"/>
                    <a:pt x="1465" y="65"/>
                  </a:cubicBezTo>
                  <a:cubicBezTo>
                    <a:pt x="1177" y="353"/>
                    <a:pt x="1177" y="353"/>
                    <a:pt x="1177" y="353"/>
                  </a:cubicBezTo>
                  <a:cubicBezTo>
                    <a:pt x="1176" y="354"/>
                    <a:pt x="1176" y="356"/>
                    <a:pt x="1177" y="357"/>
                  </a:cubicBezTo>
                  <a:cubicBezTo>
                    <a:pt x="1178" y="358"/>
                    <a:pt x="1178" y="358"/>
                    <a:pt x="1179" y="358"/>
                  </a:cubicBezTo>
                  <a:cubicBezTo>
                    <a:pt x="1180" y="358"/>
                    <a:pt x="1181" y="358"/>
                    <a:pt x="1181" y="357"/>
                  </a:cubicBezTo>
                  <a:cubicBezTo>
                    <a:pt x="1469" y="69"/>
                    <a:pt x="1469" y="69"/>
                    <a:pt x="1469" y="69"/>
                  </a:cubicBezTo>
                  <a:cubicBezTo>
                    <a:pt x="1470" y="68"/>
                    <a:pt x="1470" y="66"/>
                    <a:pt x="1469" y="65"/>
                  </a:cubicBezTo>
                  <a:close/>
                  <a:moveTo>
                    <a:pt x="1480" y="68"/>
                  </a:moveTo>
                  <a:cubicBezTo>
                    <a:pt x="1479" y="67"/>
                    <a:pt x="1477" y="67"/>
                    <a:pt x="1475" y="68"/>
                  </a:cubicBezTo>
                  <a:cubicBezTo>
                    <a:pt x="1184" y="360"/>
                    <a:pt x="1184" y="360"/>
                    <a:pt x="1184" y="360"/>
                  </a:cubicBezTo>
                  <a:cubicBezTo>
                    <a:pt x="1183" y="361"/>
                    <a:pt x="1183" y="363"/>
                    <a:pt x="1184" y="364"/>
                  </a:cubicBezTo>
                  <a:cubicBezTo>
                    <a:pt x="1184" y="365"/>
                    <a:pt x="1185" y="365"/>
                    <a:pt x="1186" y="365"/>
                  </a:cubicBezTo>
                  <a:cubicBezTo>
                    <a:pt x="1187" y="365"/>
                    <a:pt x="1188" y="365"/>
                    <a:pt x="1188" y="364"/>
                  </a:cubicBezTo>
                  <a:cubicBezTo>
                    <a:pt x="1480" y="72"/>
                    <a:pt x="1480" y="72"/>
                    <a:pt x="1480" y="72"/>
                  </a:cubicBezTo>
                  <a:cubicBezTo>
                    <a:pt x="1481" y="71"/>
                    <a:pt x="1481" y="69"/>
                    <a:pt x="1480" y="68"/>
                  </a:cubicBezTo>
                  <a:close/>
                  <a:moveTo>
                    <a:pt x="1096" y="448"/>
                  </a:moveTo>
                  <a:cubicBezTo>
                    <a:pt x="876" y="667"/>
                    <a:pt x="876" y="667"/>
                    <a:pt x="876" y="667"/>
                  </a:cubicBezTo>
                  <a:cubicBezTo>
                    <a:pt x="875" y="668"/>
                    <a:pt x="875" y="670"/>
                    <a:pt x="876" y="671"/>
                  </a:cubicBezTo>
                  <a:cubicBezTo>
                    <a:pt x="877" y="672"/>
                    <a:pt x="878" y="672"/>
                    <a:pt x="879" y="672"/>
                  </a:cubicBezTo>
                  <a:cubicBezTo>
                    <a:pt x="879" y="672"/>
                    <a:pt x="880" y="672"/>
                    <a:pt x="881" y="671"/>
                  </a:cubicBezTo>
                  <a:cubicBezTo>
                    <a:pt x="1100" y="452"/>
                    <a:pt x="1100" y="452"/>
                    <a:pt x="1100" y="452"/>
                  </a:cubicBezTo>
                  <a:cubicBezTo>
                    <a:pt x="1101" y="451"/>
                    <a:pt x="1101" y="449"/>
                    <a:pt x="1100" y="448"/>
                  </a:cubicBezTo>
                  <a:cubicBezTo>
                    <a:pt x="1099" y="446"/>
                    <a:pt x="1097" y="446"/>
                    <a:pt x="1096" y="448"/>
                  </a:cubicBezTo>
                  <a:close/>
                  <a:moveTo>
                    <a:pt x="1490" y="76"/>
                  </a:moveTo>
                  <a:cubicBezTo>
                    <a:pt x="1491" y="75"/>
                    <a:pt x="1491" y="73"/>
                    <a:pt x="1490" y="72"/>
                  </a:cubicBezTo>
                  <a:cubicBezTo>
                    <a:pt x="1489" y="71"/>
                    <a:pt x="1487" y="71"/>
                    <a:pt x="1486" y="72"/>
                  </a:cubicBezTo>
                  <a:cubicBezTo>
                    <a:pt x="1191" y="367"/>
                    <a:pt x="1191" y="367"/>
                    <a:pt x="1191" y="367"/>
                  </a:cubicBezTo>
                  <a:cubicBezTo>
                    <a:pt x="1190" y="368"/>
                    <a:pt x="1190" y="370"/>
                    <a:pt x="1191" y="371"/>
                  </a:cubicBezTo>
                  <a:cubicBezTo>
                    <a:pt x="1191" y="372"/>
                    <a:pt x="1192" y="372"/>
                    <a:pt x="1193" y="372"/>
                  </a:cubicBezTo>
                  <a:cubicBezTo>
                    <a:pt x="1194" y="372"/>
                    <a:pt x="1195" y="372"/>
                    <a:pt x="1195" y="371"/>
                  </a:cubicBezTo>
                  <a:lnTo>
                    <a:pt x="1490" y="76"/>
                  </a:lnTo>
                  <a:close/>
                  <a:moveTo>
                    <a:pt x="1090" y="467"/>
                  </a:moveTo>
                  <a:cubicBezTo>
                    <a:pt x="879" y="678"/>
                    <a:pt x="879" y="678"/>
                    <a:pt x="879" y="678"/>
                  </a:cubicBezTo>
                  <a:cubicBezTo>
                    <a:pt x="878" y="679"/>
                    <a:pt x="878" y="681"/>
                    <a:pt x="879" y="683"/>
                  </a:cubicBezTo>
                  <a:cubicBezTo>
                    <a:pt x="880" y="683"/>
                    <a:pt x="881" y="683"/>
                    <a:pt x="881" y="683"/>
                  </a:cubicBezTo>
                  <a:cubicBezTo>
                    <a:pt x="882" y="683"/>
                    <a:pt x="883" y="683"/>
                    <a:pt x="884" y="683"/>
                  </a:cubicBezTo>
                  <a:cubicBezTo>
                    <a:pt x="1094" y="472"/>
                    <a:pt x="1094" y="472"/>
                    <a:pt x="1094" y="472"/>
                  </a:cubicBezTo>
                  <a:cubicBezTo>
                    <a:pt x="1096" y="470"/>
                    <a:pt x="1096" y="469"/>
                    <a:pt x="1094" y="467"/>
                  </a:cubicBezTo>
                  <a:cubicBezTo>
                    <a:pt x="1093" y="466"/>
                    <a:pt x="1091" y="466"/>
                    <a:pt x="1090" y="467"/>
                  </a:cubicBezTo>
                  <a:close/>
                  <a:moveTo>
                    <a:pt x="1504" y="76"/>
                  </a:moveTo>
                  <a:cubicBezTo>
                    <a:pt x="1506" y="75"/>
                    <a:pt x="1506" y="73"/>
                    <a:pt x="1504" y="71"/>
                  </a:cubicBezTo>
                  <a:cubicBezTo>
                    <a:pt x="1503" y="70"/>
                    <a:pt x="1501" y="70"/>
                    <a:pt x="1500" y="71"/>
                  </a:cubicBezTo>
                  <a:cubicBezTo>
                    <a:pt x="1201" y="370"/>
                    <a:pt x="1201" y="370"/>
                    <a:pt x="1201" y="370"/>
                  </a:cubicBezTo>
                  <a:cubicBezTo>
                    <a:pt x="1201" y="370"/>
                    <a:pt x="1201" y="370"/>
                    <a:pt x="1201" y="370"/>
                  </a:cubicBezTo>
                  <a:cubicBezTo>
                    <a:pt x="1196" y="376"/>
                    <a:pt x="1196" y="376"/>
                    <a:pt x="1196" y="376"/>
                  </a:cubicBezTo>
                  <a:cubicBezTo>
                    <a:pt x="1195" y="377"/>
                    <a:pt x="1195" y="379"/>
                    <a:pt x="1196" y="380"/>
                  </a:cubicBezTo>
                  <a:cubicBezTo>
                    <a:pt x="1196" y="381"/>
                    <a:pt x="1197" y="381"/>
                    <a:pt x="1198" y="381"/>
                  </a:cubicBezTo>
                  <a:cubicBezTo>
                    <a:pt x="1199" y="381"/>
                    <a:pt x="1200" y="381"/>
                    <a:pt x="1200" y="380"/>
                  </a:cubicBezTo>
                  <a:cubicBezTo>
                    <a:pt x="1212" y="368"/>
                    <a:pt x="1212" y="368"/>
                    <a:pt x="1212" y="368"/>
                  </a:cubicBezTo>
                  <a:lnTo>
                    <a:pt x="1504" y="76"/>
                  </a:lnTo>
                  <a:close/>
                  <a:moveTo>
                    <a:pt x="885" y="695"/>
                  </a:moveTo>
                  <a:cubicBezTo>
                    <a:pt x="1055" y="525"/>
                    <a:pt x="1055" y="525"/>
                    <a:pt x="1055" y="525"/>
                  </a:cubicBezTo>
                  <a:cubicBezTo>
                    <a:pt x="1055" y="525"/>
                    <a:pt x="1055" y="525"/>
                    <a:pt x="1055" y="525"/>
                  </a:cubicBezTo>
                  <a:cubicBezTo>
                    <a:pt x="1055" y="525"/>
                    <a:pt x="1055" y="525"/>
                    <a:pt x="1055" y="525"/>
                  </a:cubicBezTo>
                  <a:cubicBezTo>
                    <a:pt x="1055" y="525"/>
                    <a:pt x="1056" y="525"/>
                    <a:pt x="1056" y="524"/>
                  </a:cubicBezTo>
                  <a:cubicBezTo>
                    <a:pt x="1056" y="524"/>
                    <a:pt x="1056" y="524"/>
                    <a:pt x="1056" y="524"/>
                  </a:cubicBezTo>
                  <a:cubicBezTo>
                    <a:pt x="1056" y="524"/>
                    <a:pt x="1056" y="524"/>
                    <a:pt x="1056" y="524"/>
                  </a:cubicBezTo>
                  <a:cubicBezTo>
                    <a:pt x="1057" y="523"/>
                    <a:pt x="1058" y="523"/>
                    <a:pt x="1058" y="522"/>
                  </a:cubicBezTo>
                  <a:cubicBezTo>
                    <a:pt x="1058" y="522"/>
                    <a:pt x="1059" y="522"/>
                    <a:pt x="1059" y="521"/>
                  </a:cubicBezTo>
                  <a:cubicBezTo>
                    <a:pt x="1059" y="521"/>
                    <a:pt x="1059" y="521"/>
                    <a:pt x="1059" y="521"/>
                  </a:cubicBezTo>
                  <a:cubicBezTo>
                    <a:pt x="1059" y="521"/>
                    <a:pt x="1059" y="521"/>
                    <a:pt x="1059" y="520"/>
                  </a:cubicBezTo>
                  <a:cubicBezTo>
                    <a:pt x="1059" y="520"/>
                    <a:pt x="1059" y="520"/>
                    <a:pt x="1059" y="520"/>
                  </a:cubicBezTo>
                  <a:cubicBezTo>
                    <a:pt x="1059" y="520"/>
                    <a:pt x="1059" y="519"/>
                    <a:pt x="1059" y="519"/>
                  </a:cubicBezTo>
                  <a:cubicBezTo>
                    <a:pt x="1059" y="519"/>
                    <a:pt x="1059" y="519"/>
                    <a:pt x="1059" y="519"/>
                  </a:cubicBezTo>
                  <a:cubicBezTo>
                    <a:pt x="1059" y="518"/>
                    <a:pt x="1059" y="518"/>
                    <a:pt x="1059" y="518"/>
                  </a:cubicBezTo>
                  <a:cubicBezTo>
                    <a:pt x="1060" y="518"/>
                    <a:pt x="1060" y="518"/>
                    <a:pt x="1060" y="518"/>
                  </a:cubicBezTo>
                  <a:cubicBezTo>
                    <a:pt x="1061" y="518"/>
                    <a:pt x="1062" y="518"/>
                    <a:pt x="1063" y="518"/>
                  </a:cubicBezTo>
                  <a:cubicBezTo>
                    <a:pt x="1083" y="497"/>
                    <a:pt x="1083" y="497"/>
                    <a:pt x="1083" y="497"/>
                  </a:cubicBezTo>
                  <a:cubicBezTo>
                    <a:pt x="1084" y="496"/>
                    <a:pt x="1084" y="494"/>
                    <a:pt x="1083" y="493"/>
                  </a:cubicBezTo>
                  <a:cubicBezTo>
                    <a:pt x="1082" y="492"/>
                    <a:pt x="1080" y="492"/>
                    <a:pt x="1079" y="493"/>
                  </a:cubicBezTo>
                  <a:cubicBezTo>
                    <a:pt x="1058" y="513"/>
                    <a:pt x="1058" y="513"/>
                    <a:pt x="1058" y="513"/>
                  </a:cubicBezTo>
                  <a:cubicBezTo>
                    <a:pt x="1057" y="514"/>
                    <a:pt x="1057" y="515"/>
                    <a:pt x="1058" y="516"/>
                  </a:cubicBezTo>
                  <a:cubicBezTo>
                    <a:pt x="1058" y="516"/>
                    <a:pt x="1057" y="516"/>
                    <a:pt x="1057" y="516"/>
                  </a:cubicBezTo>
                  <a:cubicBezTo>
                    <a:pt x="1057" y="516"/>
                    <a:pt x="1057" y="516"/>
                    <a:pt x="1057" y="516"/>
                  </a:cubicBezTo>
                  <a:cubicBezTo>
                    <a:pt x="1057" y="516"/>
                    <a:pt x="1056" y="516"/>
                    <a:pt x="1056" y="516"/>
                  </a:cubicBezTo>
                  <a:cubicBezTo>
                    <a:pt x="1056" y="516"/>
                    <a:pt x="1056" y="516"/>
                    <a:pt x="1056" y="516"/>
                  </a:cubicBezTo>
                  <a:cubicBezTo>
                    <a:pt x="1056" y="516"/>
                    <a:pt x="1055" y="516"/>
                    <a:pt x="1055" y="517"/>
                  </a:cubicBezTo>
                  <a:cubicBezTo>
                    <a:pt x="1055" y="517"/>
                    <a:pt x="1055" y="517"/>
                    <a:pt x="1055" y="517"/>
                  </a:cubicBezTo>
                  <a:cubicBezTo>
                    <a:pt x="1054" y="517"/>
                    <a:pt x="1054" y="517"/>
                    <a:pt x="1054" y="517"/>
                  </a:cubicBezTo>
                  <a:cubicBezTo>
                    <a:pt x="1052" y="520"/>
                    <a:pt x="1052" y="520"/>
                    <a:pt x="1052" y="520"/>
                  </a:cubicBezTo>
                  <a:cubicBezTo>
                    <a:pt x="1052" y="520"/>
                    <a:pt x="1052" y="520"/>
                    <a:pt x="1052" y="520"/>
                  </a:cubicBezTo>
                  <a:cubicBezTo>
                    <a:pt x="1051" y="520"/>
                    <a:pt x="1051" y="520"/>
                    <a:pt x="1051" y="521"/>
                  </a:cubicBezTo>
                  <a:cubicBezTo>
                    <a:pt x="1051" y="521"/>
                    <a:pt x="1051" y="521"/>
                    <a:pt x="1051" y="521"/>
                  </a:cubicBezTo>
                  <a:cubicBezTo>
                    <a:pt x="881" y="691"/>
                    <a:pt x="881" y="691"/>
                    <a:pt x="881" y="691"/>
                  </a:cubicBezTo>
                  <a:cubicBezTo>
                    <a:pt x="880" y="692"/>
                    <a:pt x="880" y="694"/>
                    <a:pt x="881" y="695"/>
                  </a:cubicBezTo>
                  <a:cubicBezTo>
                    <a:pt x="881" y="696"/>
                    <a:pt x="882" y="696"/>
                    <a:pt x="883" y="696"/>
                  </a:cubicBezTo>
                  <a:cubicBezTo>
                    <a:pt x="884" y="696"/>
                    <a:pt x="885" y="696"/>
                    <a:pt x="885" y="695"/>
                  </a:cubicBezTo>
                  <a:close/>
                  <a:moveTo>
                    <a:pt x="1035" y="559"/>
                  </a:moveTo>
                  <a:cubicBezTo>
                    <a:pt x="1037" y="558"/>
                    <a:pt x="1037" y="556"/>
                    <a:pt x="1035" y="554"/>
                  </a:cubicBezTo>
                  <a:cubicBezTo>
                    <a:pt x="1034" y="553"/>
                    <a:pt x="1032" y="553"/>
                    <a:pt x="1031" y="554"/>
                  </a:cubicBezTo>
                  <a:cubicBezTo>
                    <a:pt x="883" y="702"/>
                    <a:pt x="883" y="702"/>
                    <a:pt x="883" y="702"/>
                  </a:cubicBezTo>
                  <a:cubicBezTo>
                    <a:pt x="882" y="704"/>
                    <a:pt x="882" y="706"/>
                    <a:pt x="883" y="707"/>
                  </a:cubicBezTo>
                  <a:cubicBezTo>
                    <a:pt x="884" y="707"/>
                    <a:pt x="884" y="708"/>
                    <a:pt x="885" y="708"/>
                  </a:cubicBezTo>
                  <a:cubicBezTo>
                    <a:pt x="886" y="708"/>
                    <a:pt x="887" y="707"/>
                    <a:pt x="887" y="707"/>
                  </a:cubicBezTo>
                  <a:lnTo>
                    <a:pt x="1035" y="559"/>
                  </a:lnTo>
                  <a:close/>
                  <a:moveTo>
                    <a:pt x="1518" y="71"/>
                  </a:moveTo>
                  <a:cubicBezTo>
                    <a:pt x="1517" y="70"/>
                    <a:pt x="1515" y="70"/>
                    <a:pt x="1514" y="71"/>
                  </a:cubicBezTo>
                  <a:cubicBezTo>
                    <a:pt x="1203" y="382"/>
                    <a:pt x="1203" y="382"/>
                    <a:pt x="1203" y="382"/>
                  </a:cubicBezTo>
                  <a:cubicBezTo>
                    <a:pt x="1202" y="384"/>
                    <a:pt x="1202" y="385"/>
                    <a:pt x="1203" y="387"/>
                  </a:cubicBezTo>
                  <a:cubicBezTo>
                    <a:pt x="1204" y="387"/>
                    <a:pt x="1204" y="388"/>
                    <a:pt x="1205" y="388"/>
                  </a:cubicBezTo>
                  <a:cubicBezTo>
                    <a:pt x="1206" y="388"/>
                    <a:pt x="1207" y="387"/>
                    <a:pt x="1207" y="387"/>
                  </a:cubicBezTo>
                  <a:cubicBezTo>
                    <a:pt x="1518" y="76"/>
                    <a:pt x="1518" y="76"/>
                    <a:pt x="1518" y="76"/>
                  </a:cubicBezTo>
                  <a:cubicBezTo>
                    <a:pt x="1520" y="75"/>
                    <a:pt x="1520" y="73"/>
                    <a:pt x="1518" y="71"/>
                  </a:cubicBezTo>
                  <a:close/>
                  <a:moveTo>
                    <a:pt x="1222" y="386"/>
                  </a:moveTo>
                  <a:cubicBezTo>
                    <a:pt x="1529" y="79"/>
                    <a:pt x="1529" y="79"/>
                    <a:pt x="1529" y="79"/>
                  </a:cubicBezTo>
                  <a:cubicBezTo>
                    <a:pt x="1533" y="75"/>
                    <a:pt x="1533" y="75"/>
                    <a:pt x="1533" y="75"/>
                  </a:cubicBezTo>
                  <a:cubicBezTo>
                    <a:pt x="1535" y="73"/>
                    <a:pt x="1535" y="71"/>
                    <a:pt x="1533" y="70"/>
                  </a:cubicBezTo>
                  <a:cubicBezTo>
                    <a:pt x="1532" y="69"/>
                    <a:pt x="1530" y="69"/>
                    <a:pt x="1529" y="70"/>
                  </a:cubicBezTo>
                  <a:cubicBezTo>
                    <a:pt x="1217" y="382"/>
                    <a:pt x="1217" y="382"/>
                    <a:pt x="1217" y="382"/>
                  </a:cubicBezTo>
                  <a:cubicBezTo>
                    <a:pt x="1216" y="383"/>
                    <a:pt x="1216" y="385"/>
                    <a:pt x="1217" y="386"/>
                  </a:cubicBezTo>
                  <a:cubicBezTo>
                    <a:pt x="1218" y="387"/>
                    <a:pt x="1219" y="387"/>
                    <a:pt x="1220" y="387"/>
                  </a:cubicBezTo>
                  <a:cubicBezTo>
                    <a:pt x="1220" y="387"/>
                    <a:pt x="1221" y="387"/>
                    <a:pt x="1222" y="386"/>
                  </a:cubicBezTo>
                  <a:close/>
                  <a:moveTo>
                    <a:pt x="1031" y="577"/>
                  </a:moveTo>
                  <a:cubicBezTo>
                    <a:pt x="1032" y="576"/>
                    <a:pt x="1032" y="574"/>
                    <a:pt x="1031" y="573"/>
                  </a:cubicBezTo>
                  <a:cubicBezTo>
                    <a:pt x="1030" y="571"/>
                    <a:pt x="1028" y="571"/>
                    <a:pt x="1027" y="573"/>
                  </a:cubicBezTo>
                  <a:cubicBezTo>
                    <a:pt x="887" y="712"/>
                    <a:pt x="887" y="712"/>
                    <a:pt x="887" y="712"/>
                  </a:cubicBezTo>
                  <a:cubicBezTo>
                    <a:pt x="886" y="713"/>
                    <a:pt x="886" y="715"/>
                    <a:pt x="887" y="716"/>
                  </a:cubicBezTo>
                  <a:cubicBezTo>
                    <a:pt x="888" y="717"/>
                    <a:pt x="889" y="717"/>
                    <a:pt x="890" y="717"/>
                  </a:cubicBezTo>
                  <a:cubicBezTo>
                    <a:pt x="890" y="717"/>
                    <a:pt x="891" y="717"/>
                    <a:pt x="892" y="716"/>
                  </a:cubicBezTo>
                  <a:lnTo>
                    <a:pt x="1031" y="577"/>
                  </a:lnTo>
                  <a:close/>
                  <a:moveTo>
                    <a:pt x="1478" y="144"/>
                  </a:moveTo>
                  <a:cubicBezTo>
                    <a:pt x="1479" y="143"/>
                    <a:pt x="1479" y="141"/>
                    <a:pt x="1478" y="140"/>
                  </a:cubicBezTo>
                  <a:cubicBezTo>
                    <a:pt x="1477" y="138"/>
                    <a:pt x="1475" y="138"/>
                    <a:pt x="1474" y="140"/>
                  </a:cubicBezTo>
                  <a:cubicBezTo>
                    <a:pt x="1218" y="395"/>
                    <a:pt x="1218" y="395"/>
                    <a:pt x="1218" y="395"/>
                  </a:cubicBezTo>
                  <a:cubicBezTo>
                    <a:pt x="1217" y="396"/>
                    <a:pt x="1217" y="398"/>
                    <a:pt x="1218" y="399"/>
                  </a:cubicBezTo>
                  <a:cubicBezTo>
                    <a:pt x="1219" y="400"/>
                    <a:pt x="1220" y="400"/>
                    <a:pt x="1221" y="400"/>
                  </a:cubicBezTo>
                  <a:cubicBezTo>
                    <a:pt x="1221" y="400"/>
                    <a:pt x="1222" y="400"/>
                    <a:pt x="1223" y="399"/>
                  </a:cubicBezTo>
                  <a:lnTo>
                    <a:pt x="1478" y="144"/>
                  </a:lnTo>
                  <a:close/>
                  <a:moveTo>
                    <a:pt x="1481" y="137"/>
                  </a:moveTo>
                  <a:cubicBezTo>
                    <a:pt x="1482" y="137"/>
                    <a:pt x="1482" y="138"/>
                    <a:pt x="1483" y="138"/>
                  </a:cubicBezTo>
                  <a:cubicBezTo>
                    <a:pt x="1484" y="138"/>
                    <a:pt x="1485" y="137"/>
                    <a:pt x="1485" y="137"/>
                  </a:cubicBezTo>
                  <a:cubicBezTo>
                    <a:pt x="1547" y="75"/>
                    <a:pt x="1547" y="75"/>
                    <a:pt x="1547" y="75"/>
                  </a:cubicBezTo>
                  <a:cubicBezTo>
                    <a:pt x="1549" y="73"/>
                    <a:pt x="1549" y="71"/>
                    <a:pt x="1547" y="70"/>
                  </a:cubicBezTo>
                  <a:cubicBezTo>
                    <a:pt x="1546" y="69"/>
                    <a:pt x="1544" y="69"/>
                    <a:pt x="1543" y="70"/>
                  </a:cubicBezTo>
                  <a:cubicBezTo>
                    <a:pt x="1481" y="132"/>
                    <a:pt x="1481" y="132"/>
                    <a:pt x="1481" y="132"/>
                  </a:cubicBezTo>
                  <a:cubicBezTo>
                    <a:pt x="1480" y="133"/>
                    <a:pt x="1480" y="135"/>
                    <a:pt x="1481" y="137"/>
                  </a:cubicBezTo>
                  <a:close/>
                  <a:moveTo>
                    <a:pt x="1033" y="589"/>
                  </a:moveTo>
                  <a:cubicBezTo>
                    <a:pt x="1034" y="588"/>
                    <a:pt x="1034" y="586"/>
                    <a:pt x="1033" y="585"/>
                  </a:cubicBezTo>
                  <a:cubicBezTo>
                    <a:pt x="1032" y="584"/>
                    <a:pt x="1030" y="584"/>
                    <a:pt x="1029" y="585"/>
                  </a:cubicBezTo>
                  <a:cubicBezTo>
                    <a:pt x="892" y="721"/>
                    <a:pt x="892" y="721"/>
                    <a:pt x="892" y="721"/>
                  </a:cubicBezTo>
                  <a:cubicBezTo>
                    <a:pt x="891" y="722"/>
                    <a:pt x="891" y="724"/>
                    <a:pt x="892" y="725"/>
                  </a:cubicBezTo>
                  <a:cubicBezTo>
                    <a:pt x="893" y="726"/>
                    <a:pt x="894" y="726"/>
                    <a:pt x="894" y="726"/>
                  </a:cubicBezTo>
                  <a:cubicBezTo>
                    <a:pt x="895" y="726"/>
                    <a:pt x="896" y="726"/>
                    <a:pt x="897" y="725"/>
                  </a:cubicBezTo>
                  <a:lnTo>
                    <a:pt x="1033" y="589"/>
                  </a:lnTo>
                  <a:close/>
                  <a:moveTo>
                    <a:pt x="1495" y="137"/>
                  </a:moveTo>
                  <a:cubicBezTo>
                    <a:pt x="1495" y="138"/>
                    <a:pt x="1496" y="138"/>
                    <a:pt x="1497" y="138"/>
                  </a:cubicBezTo>
                  <a:cubicBezTo>
                    <a:pt x="1498" y="138"/>
                    <a:pt x="1498" y="138"/>
                    <a:pt x="1499" y="137"/>
                  </a:cubicBezTo>
                  <a:cubicBezTo>
                    <a:pt x="1559" y="77"/>
                    <a:pt x="1559" y="77"/>
                    <a:pt x="1559" y="77"/>
                  </a:cubicBezTo>
                  <a:cubicBezTo>
                    <a:pt x="1560" y="76"/>
                    <a:pt x="1560" y="74"/>
                    <a:pt x="1559" y="73"/>
                  </a:cubicBezTo>
                  <a:cubicBezTo>
                    <a:pt x="1558" y="72"/>
                    <a:pt x="1556" y="72"/>
                    <a:pt x="1554" y="73"/>
                  </a:cubicBezTo>
                  <a:cubicBezTo>
                    <a:pt x="1495" y="133"/>
                    <a:pt x="1495" y="133"/>
                    <a:pt x="1495" y="133"/>
                  </a:cubicBezTo>
                  <a:cubicBezTo>
                    <a:pt x="1493" y="134"/>
                    <a:pt x="1493" y="136"/>
                    <a:pt x="1495" y="137"/>
                  </a:cubicBezTo>
                  <a:close/>
                  <a:moveTo>
                    <a:pt x="1472" y="164"/>
                  </a:moveTo>
                  <a:cubicBezTo>
                    <a:pt x="1473" y="163"/>
                    <a:pt x="1473" y="161"/>
                    <a:pt x="1472" y="160"/>
                  </a:cubicBezTo>
                  <a:cubicBezTo>
                    <a:pt x="1471" y="159"/>
                    <a:pt x="1469" y="159"/>
                    <a:pt x="1468" y="160"/>
                  </a:cubicBezTo>
                  <a:cubicBezTo>
                    <a:pt x="1222" y="405"/>
                    <a:pt x="1222" y="405"/>
                    <a:pt x="1222" y="405"/>
                  </a:cubicBezTo>
                  <a:cubicBezTo>
                    <a:pt x="1221" y="407"/>
                    <a:pt x="1221" y="409"/>
                    <a:pt x="1222" y="410"/>
                  </a:cubicBezTo>
                  <a:cubicBezTo>
                    <a:pt x="1222" y="410"/>
                    <a:pt x="1223" y="411"/>
                    <a:pt x="1224" y="411"/>
                  </a:cubicBezTo>
                  <a:cubicBezTo>
                    <a:pt x="1225" y="411"/>
                    <a:pt x="1226" y="410"/>
                    <a:pt x="1226" y="410"/>
                  </a:cubicBezTo>
                  <a:lnTo>
                    <a:pt x="1472" y="164"/>
                  </a:lnTo>
                  <a:close/>
                  <a:moveTo>
                    <a:pt x="1034" y="593"/>
                  </a:moveTo>
                  <a:cubicBezTo>
                    <a:pt x="897" y="731"/>
                    <a:pt x="897" y="731"/>
                    <a:pt x="897" y="731"/>
                  </a:cubicBezTo>
                  <a:cubicBezTo>
                    <a:pt x="895" y="732"/>
                    <a:pt x="895" y="734"/>
                    <a:pt x="897" y="735"/>
                  </a:cubicBezTo>
                  <a:cubicBezTo>
                    <a:pt x="897" y="736"/>
                    <a:pt x="898" y="736"/>
                    <a:pt x="899" y="736"/>
                  </a:cubicBezTo>
                  <a:cubicBezTo>
                    <a:pt x="899" y="736"/>
                    <a:pt x="900" y="736"/>
                    <a:pt x="901" y="735"/>
                  </a:cubicBezTo>
                  <a:cubicBezTo>
                    <a:pt x="1039" y="597"/>
                    <a:pt x="1039" y="597"/>
                    <a:pt x="1039" y="597"/>
                  </a:cubicBezTo>
                  <a:cubicBezTo>
                    <a:pt x="1040" y="596"/>
                    <a:pt x="1040" y="594"/>
                    <a:pt x="1039" y="593"/>
                  </a:cubicBezTo>
                  <a:cubicBezTo>
                    <a:pt x="1037" y="592"/>
                    <a:pt x="1035" y="592"/>
                    <a:pt x="1034" y="593"/>
                  </a:cubicBezTo>
                  <a:close/>
                  <a:moveTo>
                    <a:pt x="1510" y="136"/>
                  </a:moveTo>
                  <a:cubicBezTo>
                    <a:pt x="1510" y="137"/>
                    <a:pt x="1511" y="137"/>
                    <a:pt x="1512" y="137"/>
                  </a:cubicBezTo>
                  <a:cubicBezTo>
                    <a:pt x="1513" y="137"/>
                    <a:pt x="1513" y="137"/>
                    <a:pt x="1514" y="136"/>
                  </a:cubicBezTo>
                  <a:cubicBezTo>
                    <a:pt x="1572" y="79"/>
                    <a:pt x="1572" y="79"/>
                    <a:pt x="1572" y="79"/>
                  </a:cubicBezTo>
                  <a:cubicBezTo>
                    <a:pt x="1573" y="77"/>
                    <a:pt x="1573" y="75"/>
                    <a:pt x="1572" y="74"/>
                  </a:cubicBezTo>
                  <a:cubicBezTo>
                    <a:pt x="1570" y="73"/>
                    <a:pt x="1568" y="73"/>
                    <a:pt x="1567" y="74"/>
                  </a:cubicBezTo>
                  <a:cubicBezTo>
                    <a:pt x="1510" y="132"/>
                    <a:pt x="1510" y="132"/>
                    <a:pt x="1510" y="132"/>
                  </a:cubicBezTo>
                  <a:cubicBezTo>
                    <a:pt x="1508" y="133"/>
                    <a:pt x="1508" y="135"/>
                    <a:pt x="1510" y="136"/>
                  </a:cubicBezTo>
                  <a:close/>
                  <a:moveTo>
                    <a:pt x="1483" y="167"/>
                  </a:moveTo>
                  <a:cubicBezTo>
                    <a:pt x="1484" y="166"/>
                    <a:pt x="1484" y="164"/>
                    <a:pt x="1483" y="163"/>
                  </a:cubicBezTo>
                  <a:cubicBezTo>
                    <a:pt x="1482" y="162"/>
                    <a:pt x="1480" y="162"/>
                    <a:pt x="1478" y="163"/>
                  </a:cubicBezTo>
                  <a:cubicBezTo>
                    <a:pt x="1225" y="416"/>
                    <a:pt x="1225" y="416"/>
                    <a:pt x="1225" y="416"/>
                  </a:cubicBezTo>
                  <a:cubicBezTo>
                    <a:pt x="1224" y="417"/>
                    <a:pt x="1224" y="419"/>
                    <a:pt x="1225" y="420"/>
                  </a:cubicBezTo>
                  <a:cubicBezTo>
                    <a:pt x="1226" y="421"/>
                    <a:pt x="1227" y="421"/>
                    <a:pt x="1228" y="421"/>
                  </a:cubicBezTo>
                  <a:cubicBezTo>
                    <a:pt x="1228" y="421"/>
                    <a:pt x="1229" y="421"/>
                    <a:pt x="1230" y="420"/>
                  </a:cubicBezTo>
                  <a:lnTo>
                    <a:pt x="1483" y="167"/>
                  </a:lnTo>
                  <a:close/>
                  <a:moveTo>
                    <a:pt x="1034" y="607"/>
                  </a:moveTo>
                  <a:cubicBezTo>
                    <a:pt x="897" y="745"/>
                    <a:pt x="897" y="745"/>
                    <a:pt x="897" y="745"/>
                  </a:cubicBezTo>
                  <a:cubicBezTo>
                    <a:pt x="896" y="746"/>
                    <a:pt x="896" y="748"/>
                    <a:pt x="897" y="749"/>
                  </a:cubicBezTo>
                  <a:cubicBezTo>
                    <a:pt x="897" y="750"/>
                    <a:pt x="898" y="750"/>
                    <a:pt x="899" y="750"/>
                  </a:cubicBezTo>
                  <a:cubicBezTo>
                    <a:pt x="900" y="750"/>
                    <a:pt x="900" y="750"/>
                    <a:pt x="901" y="749"/>
                  </a:cubicBezTo>
                  <a:cubicBezTo>
                    <a:pt x="1039" y="611"/>
                    <a:pt x="1039" y="611"/>
                    <a:pt x="1039" y="611"/>
                  </a:cubicBezTo>
                  <a:cubicBezTo>
                    <a:pt x="1040" y="610"/>
                    <a:pt x="1040" y="608"/>
                    <a:pt x="1039" y="607"/>
                  </a:cubicBezTo>
                  <a:cubicBezTo>
                    <a:pt x="1037" y="606"/>
                    <a:pt x="1035" y="606"/>
                    <a:pt x="1034" y="607"/>
                  </a:cubicBezTo>
                  <a:close/>
                  <a:moveTo>
                    <a:pt x="1530" y="130"/>
                  </a:moveTo>
                  <a:cubicBezTo>
                    <a:pt x="1529" y="128"/>
                    <a:pt x="1527" y="128"/>
                    <a:pt x="1526" y="130"/>
                  </a:cubicBezTo>
                  <a:cubicBezTo>
                    <a:pt x="1520" y="135"/>
                    <a:pt x="1520" y="135"/>
                    <a:pt x="1520" y="135"/>
                  </a:cubicBezTo>
                  <a:cubicBezTo>
                    <a:pt x="1519" y="137"/>
                    <a:pt x="1519" y="139"/>
                    <a:pt x="1520" y="140"/>
                  </a:cubicBezTo>
                  <a:cubicBezTo>
                    <a:pt x="1520" y="140"/>
                    <a:pt x="1521" y="141"/>
                    <a:pt x="1522" y="141"/>
                  </a:cubicBezTo>
                  <a:cubicBezTo>
                    <a:pt x="1523" y="141"/>
                    <a:pt x="1524" y="140"/>
                    <a:pt x="1524" y="140"/>
                  </a:cubicBezTo>
                  <a:cubicBezTo>
                    <a:pt x="1530" y="134"/>
                    <a:pt x="1530" y="134"/>
                    <a:pt x="1530" y="134"/>
                  </a:cubicBezTo>
                  <a:cubicBezTo>
                    <a:pt x="1531" y="133"/>
                    <a:pt x="1531" y="131"/>
                    <a:pt x="1530" y="130"/>
                  </a:cubicBezTo>
                  <a:close/>
                  <a:moveTo>
                    <a:pt x="1001" y="659"/>
                  </a:moveTo>
                  <a:cubicBezTo>
                    <a:pt x="999" y="658"/>
                    <a:pt x="997" y="658"/>
                    <a:pt x="996" y="659"/>
                  </a:cubicBezTo>
                  <a:cubicBezTo>
                    <a:pt x="903" y="752"/>
                    <a:pt x="903" y="752"/>
                    <a:pt x="903" y="752"/>
                  </a:cubicBezTo>
                  <a:cubicBezTo>
                    <a:pt x="902" y="753"/>
                    <a:pt x="902" y="755"/>
                    <a:pt x="903" y="756"/>
                  </a:cubicBezTo>
                  <a:cubicBezTo>
                    <a:pt x="904" y="757"/>
                    <a:pt x="905" y="757"/>
                    <a:pt x="906" y="757"/>
                  </a:cubicBezTo>
                  <a:cubicBezTo>
                    <a:pt x="906" y="757"/>
                    <a:pt x="907" y="757"/>
                    <a:pt x="908" y="756"/>
                  </a:cubicBezTo>
                  <a:cubicBezTo>
                    <a:pt x="1001" y="663"/>
                    <a:pt x="1001" y="663"/>
                    <a:pt x="1001" y="663"/>
                  </a:cubicBezTo>
                  <a:cubicBezTo>
                    <a:pt x="1002" y="662"/>
                    <a:pt x="1002" y="660"/>
                    <a:pt x="1001" y="659"/>
                  </a:cubicBezTo>
                  <a:close/>
                  <a:moveTo>
                    <a:pt x="1004" y="652"/>
                  </a:moveTo>
                  <a:cubicBezTo>
                    <a:pt x="1002" y="654"/>
                    <a:pt x="1002" y="654"/>
                    <a:pt x="1002" y="654"/>
                  </a:cubicBezTo>
                  <a:cubicBezTo>
                    <a:pt x="1000" y="655"/>
                    <a:pt x="1000" y="657"/>
                    <a:pt x="1002" y="658"/>
                  </a:cubicBezTo>
                  <a:cubicBezTo>
                    <a:pt x="1002" y="659"/>
                    <a:pt x="1003" y="659"/>
                    <a:pt x="1004" y="659"/>
                  </a:cubicBezTo>
                  <a:cubicBezTo>
                    <a:pt x="1005" y="659"/>
                    <a:pt x="1005" y="659"/>
                    <a:pt x="1006" y="658"/>
                  </a:cubicBezTo>
                  <a:cubicBezTo>
                    <a:pt x="1008" y="656"/>
                    <a:pt x="1008" y="656"/>
                    <a:pt x="1008" y="656"/>
                  </a:cubicBezTo>
                  <a:cubicBezTo>
                    <a:pt x="1009" y="655"/>
                    <a:pt x="1009" y="653"/>
                    <a:pt x="1008" y="652"/>
                  </a:cubicBezTo>
                  <a:cubicBezTo>
                    <a:pt x="1007" y="650"/>
                    <a:pt x="1005" y="650"/>
                    <a:pt x="1004" y="652"/>
                  </a:cubicBezTo>
                  <a:close/>
                  <a:moveTo>
                    <a:pt x="1496" y="168"/>
                  </a:moveTo>
                  <a:cubicBezTo>
                    <a:pt x="1497" y="167"/>
                    <a:pt x="1497" y="165"/>
                    <a:pt x="1496" y="164"/>
                  </a:cubicBezTo>
                  <a:cubicBezTo>
                    <a:pt x="1495" y="163"/>
                    <a:pt x="1493" y="163"/>
                    <a:pt x="1492" y="164"/>
                  </a:cubicBezTo>
                  <a:cubicBezTo>
                    <a:pt x="1230" y="425"/>
                    <a:pt x="1230" y="425"/>
                    <a:pt x="1230" y="425"/>
                  </a:cubicBezTo>
                  <a:cubicBezTo>
                    <a:pt x="1229" y="426"/>
                    <a:pt x="1229" y="428"/>
                    <a:pt x="1230" y="429"/>
                  </a:cubicBezTo>
                  <a:cubicBezTo>
                    <a:pt x="1231" y="430"/>
                    <a:pt x="1232" y="430"/>
                    <a:pt x="1233" y="430"/>
                  </a:cubicBezTo>
                  <a:cubicBezTo>
                    <a:pt x="1233" y="430"/>
                    <a:pt x="1234" y="430"/>
                    <a:pt x="1235" y="429"/>
                  </a:cubicBezTo>
                  <a:lnTo>
                    <a:pt x="1496" y="168"/>
                  </a:lnTo>
                  <a:close/>
                  <a:moveTo>
                    <a:pt x="1034" y="622"/>
                  </a:moveTo>
                  <a:cubicBezTo>
                    <a:pt x="1017" y="638"/>
                    <a:pt x="1017" y="638"/>
                    <a:pt x="1017" y="638"/>
                  </a:cubicBezTo>
                  <a:cubicBezTo>
                    <a:pt x="1016" y="639"/>
                    <a:pt x="1016" y="641"/>
                    <a:pt x="1017" y="642"/>
                  </a:cubicBezTo>
                  <a:cubicBezTo>
                    <a:pt x="1018" y="643"/>
                    <a:pt x="1019" y="643"/>
                    <a:pt x="1020" y="643"/>
                  </a:cubicBezTo>
                  <a:cubicBezTo>
                    <a:pt x="1020" y="643"/>
                    <a:pt x="1021" y="643"/>
                    <a:pt x="1022" y="642"/>
                  </a:cubicBezTo>
                  <a:cubicBezTo>
                    <a:pt x="1038" y="626"/>
                    <a:pt x="1038" y="626"/>
                    <a:pt x="1038" y="626"/>
                  </a:cubicBezTo>
                  <a:cubicBezTo>
                    <a:pt x="1039" y="625"/>
                    <a:pt x="1039" y="623"/>
                    <a:pt x="1038" y="622"/>
                  </a:cubicBezTo>
                  <a:cubicBezTo>
                    <a:pt x="1037" y="620"/>
                    <a:pt x="1035" y="620"/>
                    <a:pt x="1034" y="622"/>
                  </a:cubicBezTo>
                  <a:close/>
                  <a:moveTo>
                    <a:pt x="1538" y="121"/>
                  </a:moveTo>
                  <a:cubicBezTo>
                    <a:pt x="1539" y="122"/>
                    <a:pt x="1540" y="122"/>
                    <a:pt x="1540" y="122"/>
                  </a:cubicBezTo>
                  <a:cubicBezTo>
                    <a:pt x="1541" y="122"/>
                    <a:pt x="1542" y="122"/>
                    <a:pt x="1543" y="121"/>
                  </a:cubicBezTo>
                  <a:cubicBezTo>
                    <a:pt x="1580" y="84"/>
                    <a:pt x="1580" y="84"/>
                    <a:pt x="1580" y="84"/>
                  </a:cubicBezTo>
                  <a:cubicBezTo>
                    <a:pt x="1581" y="83"/>
                    <a:pt x="1581" y="81"/>
                    <a:pt x="1580" y="80"/>
                  </a:cubicBezTo>
                  <a:cubicBezTo>
                    <a:pt x="1579" y="78"/>
                    <a:pt x="1577" y="78"/>
                    <a:pt x="1576" y="80"/>
                  </a:cubicBezTo>
                  <a:cubicBezTo>
                    <a:pt x="1538" y="117"/>
                    <a:pt x="1538" y="117"/>
                    <a:pt x="1538" y="117"/>
                  </a:cubicBezTo>
                  <a:cubicBezTo>
                    <a:pt x="1537" y="118"/>
                    <a:pt x="1537" y="120"/>
                    <a:pt x="1538" y="121"/>
                  </a:cubicBezTo>
                  <a:close/>
                  <a:moveTo>
                    <a:pt x="999" y="670"/>
                  </a:moveTo>
                  <a:cubicBezTo>
                    <a:pt x="920" y="749"/>
                    <a:pt x="920" y="749"/>
                    <a:pt x="920" y="749"/>
                  </a:cubicBezTo>
                  <a:cubicBezTo>
                    <a:pt x="919" y="750"/>
                    <a:pt x="919" y="752"/>
                    <a:pt x="920" y="753"/>
                  </a:cubicBezTo>
                  <a:cubicBezTo>
                    <a:pt x="921" y="754"/>
                    <a:pt x="922" y="754"/>
                    <a:pt x="922" y="754"/>
                  </a:cubicBezTo>
                  <a:cubicBezTo>
                    <a:pt x="923" y="754"/>
                    <a:pt x="924" y="754"/>
                    <a:pt x="925" y="753"/>
                  </a:cubicBezTo>
                  <a:cubicBezTo>
                    <a:pt x="1004" y="674"/>
                    <a:pt x="1004" y="674"/>
                    <a:pt x="1004" y="674"/>
                  </a:cubicBezTo>
                  <a:cubicBezTo>
                    <a:pt x="1005" y="673"/>
                    <a:pt x="1005" y="671"/>
                    <a:pt x="1004" y="670"/>
                  </a:cubicBezTo>
                  <a:cubicBezTo>
                    <a:pt x="1003" y="669"/>
                    <a:pt x="1001" y="669"/>
                    <a:pt x="999" y="670"/>
                  </a:cubicBezTo>
                  <a:close/>
                  <a:moveTo>
                    <a:pt x="1506" y="172"/>
                  </a:moveTo>
                  <a:cubicBezTo>
                    <a:pt x="1510" y="168"/>
                    <a:pt x="1510" y="168"/>
                    <a:pt x="1510" y="168"/>
                  </a:cubicBezTo>
                  <a:cubicBezTo>
                    <a:pt x="1512" y="166"/>
                    <a:pt x="1512" y="164"/>
                    <a:pt x="1510" y="163"/>
                  </a:cubicBezTo>
                  <a:cubicBezTo>
                    <a:pt x="1509" y="162"/>
                    <a:pt x="1507" y="162"/>
                    <a:pt x="1506" y="163"/>
                  </a:cubicBezTo>
                  <a:cubicBezTo>
                    <a:pt x="1499" y="170"/>
                    <a:pt x="1499" y="170"/>
                    <a:pt x="1499" y="170"/>
                  </a:cubicBezTo>
                  <a:cubicBezTo>
                    <a:pt x="1234" y="435"/>
                    <a:pt x="1234" y="435"/>
                    <a:pt x="1234" y="435"/>
                  </a:cubicBezTo>
                  <a:cubicBezTo>
                    <a:pt x="1233" y="436"/>
                    <a:pt x="1233" y="438"/>
                    <a:pt x="1234" y="440"/>
                  </a:cubicBezTo>
                  <a:cubicBezTo>
                    <a:pt x="1235" y="440"/>
                    <a:pt x="1235" y="440"/>
                    <a:pt x="1236" y="440"/>
                  </a:cubicBezTo>
                  <a:cubicBezTo>
                    <a:pt x="1237" y="440"/>
                    <a:pt x="1238" y="440"/>
                    <a:pt x="1238" y="440"/>
                  </a:cubicBezTo>
                  <a:lnTo>
                    <a:pt x="1506" y="172"/>
                  </a:lnTo>
                  <a:close/>
                  <a:moveTo>
                    <a:pt x="1547" y="123"/>
                  </a:moveTo>
                  <a:cubicBezTo>
                    <a:pt x="1545" y="124"/>
                    <a:pt x="1545" y="126"/>
                    <a:pt x="1547" y="127"/>
                  </a:cubicBezTo>
                  <a:cubicBezTo>
                    <a:pt x="1547" y="128"/>
                    <a:pt x="1548" y="128"/>
                    <a:pt x="1549" y="128"/>
                  </a:cubicBezTo>
                  <a:cubicBezTo>
                    <a:pt x="1550" y="128"/>
                    <a:pt x="1550" y="128"/>
                    <a:pt x="1551" y="127"/>
                  </a:cubicBezTo>
                  <a:cubicBezTo>
                    <a:pt x="1557" y="121"/>
                    <a:pt x="1557" y="121"/>
                    <a:pt x="1557" y="121"/>
                  </a:cubicBezTo>
                  <a:cubicBezTo>
                    <a:pt x="1589" y="89"/>
                    <a:pt x="1589" y="89"/>
                    <a:pt x="1589" y="89"/>
                  </a:cubicBezTo>
                  <a:cubicBezTo>
                    <a:pt x="1590" y="88"/>
                    <a:pt x="1590" y="86"/>
                    <a:pt x="1589" y="85"/>
                  </a:cubicBezTo>
                  <a:cubicBezTo>
                    <a:pt x="1587" y="84"/>
                    <a:pt x="1585" y="84"/>
                    <a:pt x="1584" y="85"/>
                  </a:cubicBezTo>
                  <a:cubicBezTo>
                    <a:pt x="1550" y="119"/>
                    <a:pt x="1550" y="119"/>
                    <a:pt x="1550" y="119"/>
                  </a:cubicBezTo>
                  <a:lnTo>
                    <a:pt x="1547" y="123"/>
                  </a:lnTo>
                  <a:close/>
                  <a:moveTo>
                    <a:pt x="1518" y="174"/>
                  </a:moveTo>
                  <a:cubicBezTo>
                    <a:pt x="1519" y="173"/>
                    <a:pt x="1519" y="171"/>
                    <a:pt x="1518" y="169"/>
                  </a:cubicBezTo>
                  <a:cubicBezTo>
                    <a:pt x="1517" y="168"/>
                    <a:pt x="1515" y="168"/>
                    <a:pt x="1514" y="169"/>
                  </a:cubicBezTo>
                  <a:cubicBezTo>
                    <a:pt x="1305" y="378"/>
                    <a:pt x="1305" y="378"/>
                    <a:pt x="1305" y="378"/>
                  </a:cubicBezTo>
                  <a:cubicBezTo>
                    <a:pt x="1304" y="380"/>
                    <a:pt x="1304" y="382"/>
                    <a:pt x="1305" y="383"/>
                  </a:cubicBezTo>
                  <a:cubicBezTo>
                    <a:pt x="1305" y="383"/>
                    <a:pt x="1306" y="384"/>
                    <a:pt x="1307" y="384"/>
                  </a:cubicBezTo>
                  <a:cubicBezTo>
                    <a:pt x="1308" y="384"/>
                    <a:pt x="1309" y="383"/>
                    <a:pt x="1309" y="383"/>
                  </a:cubicBezTo>
                  <a:cubicBezTo>
                    <a:pt x="1512" y="180"/>
                    <a:pt x="1512" y="180"/>
                    <a:pt x="1512" y="180"/>
                  </a:cubicBezTo>
                  <a:lnTo>
                    <a:pt x="1518" y="174"/>
                  </a:lnTo>
                  <a:close/>
                  <a:moveTo>
                    <a:pt x="983" y="700"/>
                  </a:moveTo>
                  <a:cubicBezTo>
                    <a:pt x="934" y="749"/>
                    <a:pt x="934" y="749"/>
                    <a:pt x="934" y="749"/>
                  </a:cubicBezTo>
                  <a:cubicBezTo>
                    <a:pt x="933" y="751"/>
                    <a:pt x="933" y="753"/>
                    <a:pt x="934" y="754"/>
                  </a:cubicBezTo>
                  <a:cubicBezTo>
                    <a:pt x="934" y="754"/>
                    <a:pt x="935" y="755"/>
                    <a:pt x="936" y="755"/>
                  </a:cubicBezTo>
                  <a:cubicBezTo>
                    <a:pt x="937" y="755"/>
                    <a:pt x="938" y="754"/>
                    <a:pt x="938" y="754"/>
                  </a:cubicBezTo>
                  <a:cubicBezTo>
                    <a:pt x="988" y="704"/>
                    <a:pt x="988" y="704"/>
                    <a:pt x="988" y="704"/>
                  </a:cubicBezTo>
                  <a:cubicBezTo>
                    <a:pt x="989" y="703"/>
                    <a:pt x="989" y="701"/>
                    <a:pt x="988" y="700"/>
                  </a:cubicBezTo>
                  <a:cubicBezTo>
                    <a:pt x="987" y="699"/>
                    <a:pt x="985" y="699"/>
                    <a:pt x="983" y="700"/>
                  </a:cubicBezTo>
                  <a:close/>
                  <a:moveTo>
                    <a:pt x="1299" y="384"/>
                  </a:moveTo>
                  <a:cubicBezTo>
                    <a:pt x="1239" y="444"/>
                    <a:pt x="1239" y="444"/>
                    <a:pt x="1239" y="444"/>
                  </a:cubicBezTo>
                  <a:cubicBezTo>
                    <a:pt x="1238" y="446"/>
                    <a:pt x="1238" y="448"/>
                    <a:pt x="1239" y="449"/>
                  </a:cubicBezTo>
                  <a:cubicBezTo>
                    <a:pt x="1240" y="449"/>
                    <a:pt x="1240" y="450"/>
                    <a:pt x="1241" y="450"/>
                  </a:cubicBezTo>
                  <a:cubicBezTo>
                    <a:pt x="1242" y="450"/>
                    <a:pt x="1243" y="449"/>
                    <a:pt x="1243" y="449"/>
                  </a:cubicBezTo>
                  <a:cubicBezTo>
                    <a:pt x="1303" y="389"/>
                    <a:pt x="1303" y="389"/>
                    <a:pt x="1303" y="389"/>
                  </a:cubicBezTo>
                  <a:cubicBezTo>
                    <a:pt x="1304" y="388"/>
                    <a:pt x="1304" y="386"/>
                    <a:pt x="1303" y="384"/>
                  </a:cubicBezTo>
                  <a:cubicBezTo>
                    <a:pt x="1302" y="383"/>
                    <a:pt x="1300" y="383"/>
                    <a:pt x="1299" y="384"/>
                  </a:cubicBezTo>
                  <a:close/>
                  <a:moveTo>
                    <a:pt x="1561" y="126"/>
                  </a:moveTo>
                  <a:cubicBezTo>
                    <a:pt x="1562" y="127"/>
                    <a:pt x="1563" y="127"/>
                    <a:pt x="1563" y="127"/>
                  </a:cubicBezTo>
                  <a:cubicBezTo>
                    <a:pt x="1564" y="127"/>
                    <a:pt x="1565" y="127"/>
                    <a:pt x="1566" y="126"/>
                  </a:cubicBezTo>
                  <a:cubicBezTo>
                    <a:pt x="1597" y="95"/>
                    <a:pt x="1597" y="95"/>
                    <a:pt x="1597" y="95"/>
                  </a:cubicBezTo>
                  <a:cubicBezTo>
                    <a:pt x="1598" y="94"/>
                    <a:pt x="1598" y="92"/>
                    <a:pt x="1597" y="91"/>
                  </a:cubicBezTo>
                  <a:cubicBezTo>
                    <a:pt x="1596" y="89"/>
                    <a:pt x="1594" y="89"/>
                    <a:pt x="1593" y="91"/>
                  </a:cubicBezTo>
                  <a:cubicBezTo>
                    <a:pt x="1561" y="122"/>
                    <a:pt x="1561" y="122"/>
                    <a:pt x="1561" y="122"/>
                  </a:cubicBezTo>
                  <a:cubicBezTo>
                    <a:pt x="1560" y="123"/>
                    <a:pt x="1560" y="125"/>
                    <a:pt x="1561" y="126"/>
                  </a:cubicBezTo>
                  <a:close/>
                  <a:moveTo>
                    <a:pt x="1051" y="651"/>
                  </a:moveTo>
                  <a:cubicBezTo>
                    <a:pt x="1051" y="651"/>
                    <a:pt x="1052" y="652"/>
                    <a:pt x="1053" y="652"/>
                  </a:cubicBezTo>
                  <a:cubicBezTo>
                    <a:pt x="1054" y="652"/>
                    <a:pt x="1055" y="651"/>
                    <a:pt x="1055" y="651"/>
                  </a:cubicBezTo>
                  <a:cubicBezTo>
                    <a:pt x="1092" y="614"/>
                    <a:pt x="1092" y="614"/>
                    <a:pt x="1092" y="614"/>
                  </a:cubicBezTo>
                  <a:cubicBezTo>
                    <a:pt x="1094" y="612"/>
                    <a:pt x="1094" y="610"/>
                    <a:pt x="1092" y="609"/>
                  </a:cubicBezTo>
                  <a:cubicBezTo>
                    <a:pt x="1091" y="608"/>
                    <a:pt x="1089" y="608"/>
                    <a:pt x="1088" y="609"/>
                  </a:cubicBezTo>
                  <a:cubicBezTo>
                    <a:pt x="1051" y="646"/>
                    <a:pt x="1051" y="646"/>
                    <a:pt x="1051" y="646"/>
                  </a:cubicBezTo>
                  <a:cubicBezTo>
                    <a:pt x="1050" y="648"/>
                    <a:pt x="1050" y="650"/>
                    <a:pt x="1051" y="651"/>
                  </a:cubicBezTo>
                  <a:close/>
                  <a:moveTo>
                    <a:pt x="1554" y="148"/>
                  </a:moveTo>
                  <a:cubicBezTo>
                    <a:pt x="1555" y="148"/>
                    <a:pt x="1555" y="148"/>
                    <a:pt x="1556" y="148"/>
                  </a:cubicBezTo>
                  <a:cubicBezTo>
                    <a:pt x="1557" y="148"/>
                    <a:pt x="1558" y="148"/>
                    <a:pt x="1558" y="148"/>
                  </a:cubicBezTo>
                  <a:cubicBezTo>
                    <a:pt x="1605" y="101"/>
                    <a:pt x="1605" y="101"/>
                    <a:pt x="1605" y="101"/>
                  </a:cubicBezTo>
                  <a:cubicBezTo>
                    <a:pt x="1607" y="99"/>
                    <a:pt x="1607" y="97"/>
                    <a:pt x="1605" y="96"/>
                  </a:cubicBezTo>
                  <a:cubicBezTo>
                    <a:pt x="1604" y="95"/>
                    <a:pt x="1602" y="95"/>
                    <a:pt x="1601" y="96"/>
                  </a:cubicBezTo>
                  <a:cubicBezTo>
                    <a:pt x="1554" y="143"/>
                    <a:pt x="1554" y="143"/>
                    <a:pt x="1554" y="143"/>
                  </a:cubicBezTo>
                  <a:cubicBezTo>
                    <a:pt x="1553" y="144"/>
                    <a:pt x="1553" y="146"/>
                    <a:pt x="1554" y="148"/>
                  </a:cubicBezTo>
                  <a:close/>
                  <a:moveTo>
                    <a:pt x="1269" y="437"/>
                  </a:moveTo>
                  <a:cubicBezTo>
                    <a:pt x="1270" y="436"/>
                    <a:pt x="1270" y="434"/>
                    <a:pt x="1269" y="433"/>
                  </a:cubicBezTo>
                  <a:cubicBezTo>
                    <a:pt x="1268" y="431"/>
                    <a:pt x="1266" y="431"/>
                    <a:pt x="1265" y="433"/>
                  </a:cubicBezTo>
                  <a:cubicBezTo>
                    <a:pt x="1243" y="454"/>
                    <a:pt x="1243" y="454"/>
                    <a:pt x="1243" y="454"/>
                  </a:cubicBezTo>
                  <a:cubicBezTo>
                    <a:pt x="1242" y="455"/>
                    <a:pt x="1242" y="457"/>
                    <a:pt x="1243" y="459"/>
                  </a:cubicBezTo>
                  <a:cubicBezTo>
                    <a:pt x="1244" y="459"/>
                    <a:pt x="1244" y="460"/>
                    <a:pt x="1245" y="460"/>
                  </a:cubicBezTo>
                  <a:cubicBezTo>
                    <a:pt x="1246" y="460"/>
                    <a:pt x="1247" y="459"/>
                    <a:pt x="1247" y="459"/>
                  </a:cubicBezTo>
                  <a:lnTo>
                    <a:pt x="1269" y="437"/>
                  </a:lnTo>
                  <a:close/>
                  <a:moveTo>
                    <a:pt x="1329" y="377"/>
                  </a:moveTo>
                  <a:cubicBezTo>
                    <a:pt x="1517" y="189"/>
                    <a:pt x="1517" y="189"/>
                    <a:pt x="1517" y="189"/>
                  </a:cubicBezTo>
                  <a:cubicBezTo>
                    <a:pt x="1524" y="182"/>
                    <a:pt x="1524" y="182"/>
                    <a:pt x="1524" y="182"/>
                  </a:cubicBezTo>
                  <a:cubicBezTo>
                    <a:pt x="1526" y="180"/>
                    <a:pt x="1526" y="178"/>
                    <a:pt x="1524" y="177"/>
                  </a:cubicBezTo>
                  <a:cubicBezTo>
                    <a:pt x="1523" y="176"/>
                    <a:pt x="1521" y="176"/>
                    <a:pt x="1520" y="177"/>
                  </a:cubicBezTo>
                  <a:cubicBezTo>
                    <a:pt x="1511" y="186"/>
                    <a:pt x="1511" y="186"/>
                    <a:pt x="1511" y="186"/>
                  </a:cubicBezTo>
                  <a:cubicBezTo>
                    <a:pt x="1325" y="373"/>
                    <a:pt x="1325" y="373"/>
                    <a:pt x="1325" y="373"/>
                  </a:cubicBezTo>
                  <a:cubicBezTo>
                    <a:pt x="1323" y="374"/>
                    <a:pt x="1323" y="376"/>
                    <a:pt x="1325" y="377"/>
                  </a:cubicBezTo>
                  <a:cubicBezTo>
                    <a:pt x="1325" y="378"/>
                    <a:pt x="1326" y="378"/>
                    <a:pt x="1327" y="378"/>
                  </a:cubicBezTo>
                  <a:cubicBezTo>
                    <a:pt x="1328" y="378"/>
                    <a:pt x="1328" y="378"/>
                    <a:pt x="1329" y="377"/>
                  </a:cubicBezTo>
                  <a:close/>
                  <a:moveTo>
                    <a:pt x="1449" y="267"/>
                  </a:moveTo>
                  <a:cubicBezTo>
                    <a:pt x="1447" y="266"/>
                    <a:pt x="1445" y="266"/>
                    <a:pt x="1444" y="267"/>
                  </a:cubicBezTo>
                  <a:cubicBezTo>
                    <a:pt x="1327" y="385"/>
                    <a:pt x="1327" y="385"/>
                    <a:pt x="1327" y="385"/>
                  </a:cubicBezTo>
                  <a:cubicBezTo>
                    <a:pt x="1325" y="386"/>
                    <a:pt x="1325" y="388"/>
                    <a:pt x="1327" y="389"/>
                  </a:cubicBezTo>
                  <a:cubicBezTo>
                    <a:pt x="1327" y="390"/>
                    <a:pt x="1328" y="390"/>
                    <a:pt x="1329" y="390"/>
                  </a:cubicBezTo>
                  <a:cubicBezTo>
                    <a:pt x="1330" y="390"/>
                    <a:pt x="1330" y="390"/>
                    <a:pt x="1331" y="389"/>
                  </a:cubicBezTo>
                  <a:cubicBezTo>
                    <a:pt x="1449" y="271"/>
                    <a:pt x="1449" y="271"/>
                    <a:pt x="1449" y="271"/>
                  </a:cubicBezTo>
                  <a:cubicBezTo>
                    <a:pt x="1450" y="270"/>
                    <a:pt x="1450" y="268"/>
                    <a:pt x="1449" y="267"/>
                  </a:cubicBezTo>
                  <a:close/>
                  <a:moveTo>
                    <a:pt x="1268" y="448"/>
                  </a:moveTo>
                  <a:cubicBezTo>
                    <a:pt x="1267" y="446"/>
                    <a:pt x="1265" y="446"/>
                    <a:pt x="1264" y="448"/>
                  </a:cubicBezTo>
                  <a:cubicBezTo>
                    <a:pt x="1247" y="464"/>
                    <a:pt x="1247" y="464"/>
                    <a:pt x="1247" y="464"/>
                  </a:cubicBezTo>
                  <a:cubicBezTo>
                    <a:pt x="1246" y="466"/>
                    <a:pt x="1246" y="468"/>
                    <a:pt x="1247" y="469"/>
                  </a:cubicBezTo>
                  <a:cubicBezTo>
                    <a:pt x="1247" y="469"/>
                    <a:pt x="1248" y="470"/>
                    <a:pt x="1249" y="470"/>
                  </a:cubicBezTo>
                  <a:cubicBezTo>
                    <a:pt x="1250" y="470"/>
                    <a:pt x="1251" y="469"/>
                    <a:pt x="1251" y="469"/>
                  </a:cubicBezTo>
                  <a:cubicBezTo>
                    <a:pt x="1268" y="452"/>
                    <a:pt x="1268" y="452"/>
                    <a:pt x="1268" y="452"/>
                  </a:cubicBezTo>
                  <a:cubicBezTo>
                    <a:pt x="1269" y="451"/>
                    <a:pt x="1269" y="449"/>
                    <a:pt x="1268" y="448"/>
                  </a:cubicBezTo>
                  <a:close/>
                  <a:moveTo>
                    <a:pt x="1587" y="129"/>
                  </a:moveTo>
                  <a:cubicBezTo>
                    <a:pt x="1588" y="129"/>
                    <a:pt x="1588" y="130"/>
                    <a:pt x="1589" y="130"/>
                  </a:cubicBezTo>
                  <a:cubicBezTo>
                    <a:pt x="1590" y="130"/>
                    <a:pt x="1591" y="129"/>
                    <a:pt x="1591" y="129"/>
                  </a:cubicBezTo>
                  <a:cubicBezTo>
                    <a:pt x="1614" y="106"/>
                    <a:pt x="1614" y="106"/>
                    <a:pt x="1614" y="106"/>
                  </a:cubicBezTo>
                  <a:cubicBezTo>
                    <a:pt x="1615" y="105"/>
                    <a:pt x="1615" y="103"/>
                    <a:pt x="1614" y="102"/>
                  </a:cubicBezTo>
                  <a:cubicBezTo>
                    <a:pt x="1612" y="101"/>
                    <a:pt x="1610" y="101"/>
                    <a:pt x="1609" y="102"/>
                  </a:cubicBezTo>
                  <a:cubicBezTo>
                    <a:pt x="1587" y="124"/>
                    <a:pt x="1587" y="124"/>
                    <a:pt x="1587" y="124"/>
                  </a:cubicBezTo>
                  <a:cubicBezTo>
                    <a:pt x="1586" y="126"/>
                    <a:pt x="1586" y="127"/>
                    <a:pt x="1587" y="129"/>
                  </a:cubicBezTo>
                  <a:close/>
                  <a:moveTo>
                    <a:pt x="1090" y="621"/>
                  </a:moveTo>
                  <a:cubicBezTo>
                    <a:pt x="1050" y="662"/>
                    <a:pt x="1050" y="662"/>
                    <a:pt x="1050" y="662"/>
                  </a:cubicBezTo>
                  <a:cubicBezTo>
                    <a:pt x="1048" y="663"/>
                    <a:pt x="1048" y="665"/>
                    <a:pt x="1050" y="666"/>
                  </a:cubicBezTo>
                  <a:cubicBezTo>
                    <a:pt x="1050" y="667"/>
                    <a:pt x="1051" y="667"/>
                    <a:pt x="1052" y="667"/>
                  </a:cubicBezTo>
                  <a:cubicBezTo>
                    <a:pt x="1053" y="667"/>
                    <a:pt x="1053" y="667"/>
                    <a:pt x="1054" y="666"/>
                  </a:cubicBezTo>
                  <a:cubicBezTo>
                    <a:pt x="1094" y="626"/>
                    <a:pt x="1094" y="626"/>
                    <a:pt x="1094" y="626"/>
                  </a:cubicBezTo>
                  <a:cubicBezTo>
                    <a:pt x="1095" y="625"/>
                    <a:pt x="1095" y="623"/>
                    <a:pt x="1094" y="621"/>
                  </a:cubicBezTo>
                  <a:cubicBezTo>
                    <a:pt x="1093" y="620"/>
                    <a:pt x="1091" y="620"/>
                    <a:pt x="1090" y="621"/>
                  </a:cubicBezTo>
                  <a:close/>
                  <a:moveTo>
                    <a:pt x="1573" y="138"/>
                  </a:moveTo>
                  <a:cubicBezTo>
                    <a:pt x="1558" y="153"/>
                    <a:pt x="1558" y="153"/>
                    <a:pt x="1558" y="153"/>
                  </a:cubicBezTo>
                  <a:cubicBezTo>
                    <a:pt x="1557" y="154"/>
                    <a:pt x="1557" y="156"/>
                    <a:pt x="1558" y="157"/>
                  </a:cubicBezTo>
                  <a:cubicBezTo>
                    <a:pt x="1559" y="158"/>
                    <a:pt x="1560" y="158"/>
                    <a:pt x="1560" y="158"/>
                  </a:cubicBezTo>
                  <a:cubicBezTo>
                    <a:pt x="1561" y="158"/>
                    <a:pt x="1562" y="158"/>
                    <a:pt x="1563" y="157"/>
                  </a:cubicBezTo>
                  <a:cubicBezTo>
                    <a:pt x="1578" y="142"/>
                    <a:pt x="1578" y="142"/>
                    <a:pt x="1578" y="142"/>
                  </a:cubicBezTo>
                  <a:cubicBezTo>
                    <a:pt x="1579" y="141"/>
                    <a:pt x="1579" y="139"/>
                    <a:pt x="1578" y="138"/>
                  </a:cubicBezTo>
                  <a:cubicBezTo>
                    <a:pt x="1577" y="137"/>
                    <a:pt x="1575" y="137"/>
                    <a:pt x="1573" y="138"/>
                  </a:cubicBezTo>
                  <a:close/>
                  <a:moveTo>
                    <a:pt x="1460" y="251"/>
                  </a:moveTo>
                  <a:cubicBezTo>
                    <a:pt x="1459" y="253"/>
                    <a:pt x="1459" y="255"/>
                    <a:pt x="1460" y="256"/>
                  </a:cubicBezTo>
                  <a:cubicBezTo>
                    <a:pt x="1460" y="256"/>
                    <a:pt x="1461" y="257"/>
                    <a:pt x="1462" y="257"/>
                  </a:cubicBezTo>
                  <a:cubicBezTo>
                    <a:pt x="1463" y="257"/>
                    <a:pt x="1464" y="256"/>
                    <a:pt x="1464" y="256"/>
                  </a:cubicBezTo>
                  <a:cubicBezTo>
                    <a:pt x="1523" y="197"/>
                    <a:pt x="1523" y="197"/>
                    <a:pt x="1523" y="197"/>
                  </a:cubicBezTo>
                  <a:cubicBezTo>
                    <a:pt x="1532" y="188"/>
                    <a:pt x="1532" y="188"/>
                    <a:pt x="1532" y="188"/>
                  </a:cubicBezTo>
                  <a:cubicBezTo>
                    <a:pt x="1533" y="187"/>
                    <a:pt x="1533" y="185"/>
                    <a:pt x="1532" y="183"/>
                  </a:cubicBezTo>
                  <a:cubicBezTo>
                    <a:pt x="1531" y="182"/>
                    <a:pt x="1529" y="182"/>
                    <a:pt x="1528" y="183"/>
                  </a:cubicBezTo>
                  <a:cubicBezTo>
                    <a:pt x="1519" y="193"/>
                    <a:pt x="1519" y="193"/>
                    <a:pt x="1519" y="193"/>
                  </a:cubicBezTo>
                  <a:lnTo>
                    <a:pt x="1460" y="251"/>
                  </a:lnTo>
                  <a:close/>
                  <a:moveTo>
                    <a:pt x="1338" y="394"/>
                  </a:moveTo>
                  <a:cubicBezTo>
                    <a:pt x="1339" y="394"/>
                    <a:pt x="1340" y="394"/>
                    <a:pt x="1341" y="393"/>
                  </a:cubicBezTo>
                  <a:cubicBezTo>
                    <a:pt x="1457" y="277"/>
                    <a:pt x="1457" y="277"/>
                    <a:pt x="1457" y="277"/>
                  </a:cubicBezTo>
                  <a:cubicBezTo>
                    <a:pt x="1458" y="276"/>
                    <a:pt x="1458" y="274"/>
                    <a:pt x="1457" y="273"/>
                  </a:cubicBezTo>
                  <a:cubicBezTo>
                    <a:pt x="1456" y="272"/>
                    <a:pt x="1454" y="272"/>
                    <a:pt x="1452" y="273"/>
                  </a:cubicBezTo>
                  <a:cubicBezTo>
                    <a:pt x="1336" y="389"/>
                    <a:pt x="1336" y="389"/>
                    <a:pt x="1336" y="389"/>
                  </a:cubicBezTo>
                  <a:cubicBezTo>
                    <a:pt x="1335" y="390"/>
                    <a:pt x="1335" y="392"/>
                    <a:pt x="1336" y="393"/>
                  </a:cubicBezTo>
                  <a:cubicBezTo>
                    <a:pt x="1337" y="394"/>
                    <a:pt x="1338" y="394"/>
                    <a:pt x="1338" y="394"/>
                  </a:cubicBezTo>
                  <a:close/>
                  <a:moveTo>
                    <a:pt x="1535" y="190"/>
                  </a:moveTo>
                  <a:cubicBezTo>
                    <a:pt x="1529" y="197"/>
                    <a:pt x="1529" y="197"/>
                    <a:pt x="1529" y="197"/>
                  </a:cubicBezTo>
                  <a:cubicBezTo>
                    <a:pt x="1527" y="198"/>
                    <a:pt x="1527" y="200"/>
                    <a:pt x="1529" y="201"/>
                  </a:cubicBezTo>
                  <a:cubicBezTo>
                    <a:pt x="1529" y="202"/>
                    <a:pt x="1530" y="202"/>
                    <a:pt x="1531" y="202"/>
                  </a:cubicBezTo>
                  <a:cubicBezTo>
                    <a:pt x="1532" y="202"/>
                    <a:pt x="1532" y="202"/>
                    <a:pt x="1533" y="201"/>
                  </a:cubicBezTo>
                  <a:cubicBezTo>
                    <a:pt x="1539" y="195"/>
                    <a:pt x="1539" y="195"/>
                    <a:pt x="1539" y="195"/>
                  </a:cubicBezTo>
                  <a:cubicBezTo>
                    <a:pt x="1540" y="194"/>
                    <a:pt x="1540" y="192"/>
                    <a:pt x="1539" y="190"/>
                  </a:cubicBezTo>
                  <a:cubicBezTo>
                    <a:pt x="1538" y="189"/>
                    <a:pt x="1536" y="189"/>
                    <a:pt x="1535" y="190"/>
                  </a:cubicBezTo>
                  <a:close/>
                  <a:moveTo>
                    <a:pt x="1525" y="209"/>
                  </a:moveTo>
                  <a:cubicBezTo>
                    <a:pt x="1526" y="208"/>
                    <a:pt x="1526" y="206"/>
                    <a:pt x="1525" y="204"/>
                  </a:cubicBezTo>
                  <a:cubicBezTo>
                    <a:pt x="1524" y="203"/>
                    <a:pt x="1522" y="203"/>
                    <a:pt x="1521" y="204"/>
                  </a:cubicBezTo>
                  <a:cubicBezTo>
                    <a:pt x="1470" y="256"/>
                    <a:pt x="1470" y="256"/>
                    <a:pt x="1470" y="256"/>
                  </a:cubicBezTo>
                  <a:cubicBezTo>
                    <a:pt x="1461" y="265"/>
                    <a:pt x="1461" y="265"/>
                    <a:pt x="1461" y="265"/>
                  </a:cubicBezTo>
                  <a:cubicBezTo>
                    <a:pt x="1459" y="266"/>
                    <a:pt x="1459" y="268"/>
                    <a:pt x="1461" y="269"/>
                  </a:cubicBezTo>
                  <a:cubicBezTo>
                    <a:pt x="1461" y="270"/>
                    <a:pt x="1462" y="270"/>
                    <a:pt x="1463" y="270"/>
                  </a:cubicBezTo>
                  <a:cubicBezTo>
                    <a:pt x="1463" y="270"/>
                    <a:pt x="1464" y="270"/>
                    <a:pt x="1465" y="269"/>
                  </a:cubicBezTo>
                  <a:cubicBezTo>
                    <a:pt x="1473" y="261"/>
                    <a:pt x="1473" y="261"/>
                    <a:pt x="1473" y="261"/>
                  </a:cubicBezTo>
                  <a:lnTo>
                    <a:pt x="1525" y="209"/>
                  </a:lnTo>
                  <a:close/>
                  <a:moveTo>
                    <a:pt x="1612" y="117"/>
                  </a:moveTo>
                  <a:cubicBezTo>
                    <a:pt x="1613" y="118"/>
                    <a:pt x="1614" y="118"/>
                    <a:pt x="1614" y="118"/>
                  </a:cubicBezTo>
                  <a:cubicBezTo>
                    <a:pt x="1615" y="118"/>
                    <a:pt x="1616" y="118"/>
                    <a:pt x="1617" y="117"/>
                  </a:cubicBezTo>
                  <a:cubicBezTo>
                    <a:pt x="1622" y="112"/>
                    <a:pt x="1622" y="112"/>
                    <a:pt x="1622" y="112"/>
                  </a:cubicBezTo>
                  <a:cubicBezTo>
                    <a:pt x="1623" y="111"/>
                    <a:pt x="1623" y="109"/>
                    <a:pt x="1622" y="108"/>
                  </a:cubicBezTo>
                  <a:cubicBezTo>
                    <a:pt x="1620" y="107"/>
                    <a:pt x="1618" y="107"/>
                    <a:pt x="1617" y="108"/>
                  </a:cubicBezTo>
                  <a:cubicBezTo>
                    <a:pt x="1612" y="113"/>
                    <a:pt x="1612" y="113"/>
                    <a:pt x="1612" y="113"/>
                  </a:cubicBezTo>
                  <a:cubicBezTo>
                    <a:pt x="1611" y="114"/>
                    <a:pt x="1611" y="116"/>
                    <a:pt x="1612" y="117"/>
                  </a:cubicBezTo>
                  <a:close/>
                  <a:moveTo>
                    <a:pt x="1082" y="643"/>
                  </a:moveTo>
                  <a:cubicBezTo>
                    <a:pt x="1047" y="679"/>
                    <a:pt x="1047" y="679"/>
                    <a:pt x="1047" y="679"/>
                  </a:cubicBezTo>
                  <a:cubicBezTo>
                    <a:pt x="1045" y="680"/>
                    <a:pt x="1045" y="682"/>
                    <a:pt x="1047" y="683"/>
                  </a:cubicBezTo>
                  <a:cubicBezTo>
                    <a:pt x="1047" y="684"/>
                    <a:pt x="1048" y="684"/>
                    <a:pt x="1049" y="684"/>
                  </a:cubicBezTo>
                  <a:cubicBezTo>
                    <a:pt x="1050" y="684"/>
                    <a:pt x="1050" y="684"/>
                    <a:pt x="1051" y="683"/>
                  </a:cubicBezTo>
                  <a:cubicBezTo>
                    <a:pt x="1087" y="647"/>
                    <a:pt x="1087" y="647"/>
                    <a:pt x="1087" y="647"/>
                  </a:cubicBezTo>
                  <a:cubicBezTo>
                    <a:pt x="1088" y="646"/>
                    <a:pt x="1088" y="644"/>
                    <a:pt x="1087" y="643"/>
                  </a:cubicBezTo>
                  <a:cubicBezTo>
                    <a:pt x="1085" y="642"/>
                    <a:pt x="1083" y="642"/>
                    <a:pt x="1082" y="643"/>
                  </a:cubicBezTo>
                  <a:close/>
                  <a:moveTo>
                    <a:pt x="1583" y="142"/>
                  </a:moveTo>
                  <a:cubicBezTo>
                    <a:pt x="1565" y="160"/>
                    <a:pt x="1565" y="160"/>
                    <a:pt x="1565" y="160"/>
                  </a:cubicBezTo>
                  <a:cubicBezTo>
                    <a:pt x="1564" y="161"/>
                    <a:pt x="1564" y="163"/>
                    <a:pt x="1565" y="164"/>
                  </a:cubicBezTo>
                  <a:cubicBezTo>
                    <a:pt x="1566" y="165"/>
                    <a:pt x="1567" y="165"/>
                    <a:pt x="1567" y="165"/>
                  </a:cubicBezTo>
                  <a:cubicBezTo>
                    <a:pt x="1568" y="165"/>
                    <a:pt x="1569" y="165"/>
                    <a:pt x="1570" y="164"/>
                  </a:cubicBezTo>
                  <a:cubicBezTo>
                    <a:pt x="1588" y="146"/>
                    <a:pt x="1588" y="146"/>
                    <a:pt x="1588" y="146"/>
                  </a:cubicBezTo>
                  <a:cubicBezTo>
                    <a:pt x="1589" y="145"/>
                    <a:pt x="1589" y="143"/>
                    <a:pt x="1588" y="142"/>
                  </a:cubicBezTo>
                  <a:cubicBezTo>
                    <a:pt x="1586" y="141"/>
                    <a:pt x="1584" y="141"/>
                    <a:pt x="1583" y="142"/>
                  </a:cubicBezTo>
                  <a:close/>
                  <a:moveTo>
                    <a:pt x="1265" y="460"/>
                  </a:moveTo>
                  <a:cubicBezTo>
                    <a:pt x="1264" y="461"/>
                    <a:pt x="1264" y="463"/>
                    <a:pt x="1265" y="464"/>
                  </a:cubicBezTo>
                  <a:cubicBezTo>
                    <a:pt x="1266" y="465"/>
                    <a:pt x="1267" y="465"/>
                    <a:pt x="1267" y="465"/>
                  </a:cubicBezTo>
                  <a:cubicBezTo>
                    <a:pt x="1268" y="465"/>
                    <a:pt x="1269" y="465"/>
                    <a:pt x="1270" y="464"/>
                  </a:cubicBezTo>
                  <a:cubicBezTo>
                    <a:pt x="1272" y="462"/>
                    <a:pt x="1272" y="462"/>
                    <a:pt x="1272" y="462"/>
                  </a:cubicBezTo>
                  <a:cubicBezTo>
                    <a:pt x="1273" y="461"/>
                    <a:pt x="1273" y="459"/>
                    <a:pt x="1272" y="457"/>
                  </a:cubicBezTo>
                  <a:cubicBezTo>
                    <a:pt x="1271" y="456"/>
                    <a:pt x="1269" y="456"/>
                    <a:pt x="1268" y="457"/>
                  </a:cubicBezTo>
                  <a:lnTo>
                    <a:pt x="1265" y="460"/>
                  </a:lnTo>
                  <a:close/>
                  <a:moveTo>
                    <a:pt x="1604" y="130"/>
                  </a:moveTo>
                  <a:cubicBezTo>
                    <a:pt x="1605" y="129"/>
                    <a:pt x="1605" y="127"/>
                    <a:pt x="1604" y="125"/>
                  </a:cubicBezTo>
                  <a:cubicBezTo>
                    <a:pt x="1603" y="124"/>
                    <a:pt x="1601" y="124"/>
                    <a:pt x="1600" y="125"/>
                  </a:cubicBezTo>
                  <a:cubicBezTo>
                    <a:pt x="1597" y="128"/>
                    <a:pt x="1597" y="128"/>
                    <a:pt x="1597" y="128"/>
                  </a:cubicBezTo>
                  <a:cubicBezTo>
                    <a:pt x="1596" y="129"/>
                    <a:pt x="1596" y="131"/>
                    <a:pt x="1597" y="133"/>
                  </a:cubicBezTo>
                  <a:cubicBezTo>
                    <a:pt x="1598" y="133"/>
                    <a:pt x="1598" y="134"/>
                    <a:pt x="1599" y="134"/>
                  </a:cubicBezTo>
                  <a:cubicBezTo>
                    <a:pt x="1600" y="134"/>
                    <a:pt x="1601" y="133"/>
                    <a:pt x="1601" y="133"/>
                  </a:cubicBezTo>
                  <a:lnTo>
                    <a:pt x="1604" y="130"/>
                  </a:lnTo>
                  <a:close/>
                  <a:moveTo>
                    <a:pt x="1521" y="218"/>
                  </a:moveTo>
                  <a:cubicBezTo>
                    <a:pt x="1504" y="236"/>
                    <a:pt x="1504" y="236"/>
                    <a:pt x="1504" y="236"/>
                  </a:cubicBezTo>
                  <a:cubicBezTo>
                    <a:pt x="1502" y="237"/>
                    <a:pt x="1502" y="239"/>
                    <a:pt x="1504" y="240"/>
                  </a:cubicBezTo>
                  <a:cubicBezTo>
                    <a:pt x="1504" y="241"/>
                    <a:pt x="1505" y="241"/>
                    <a:pt x="1506" y="241"/>
                  </a:cubicBezTo>
                  <a:cubicBezTo>
                    <a:pt x="1507" y="241"/>
                    <a:pt x="1507" y="241"/>
                    <a:pt x="1508" y="240"/>
                  </a:cubicBezTo>
                  <a:cubicBezTo>
                    <a:pt x="1526" y="222"/>
                    <a:pt x="1526" y="222"/>
                    <a:pt x="1526" y="222"/>
                  </a:cubicBezTo>
                  <a:cubicBezTo>
                    <a:pt x="1527" y="221"/>
                    <a:pt x="1527" y="219"/>
                    <a:pt x="1526" y="218"/>
                  </a:cubicBezTo>
                  <a:cubicBezTo>
                    <a:pt x="1524" y="217"/>
                    <a:pt x="1522" y="217"/>
                    <a:pt x="1521" y="218"/>
                  </a:cubicBezTo>
                  <a:close/>
                  <a:moveTo>
                    <a:pt x="1591" y="148"/>
                  </a:moveTo>
                  <a:cubicBezTo>
                    <a:pt x="1573" y="166"/>
                    <a:pt x="1573" y="166"/>
                    <a:pt x="1573" y="166"/>
                  </a:cubicBezTo>
                  <a:cubicBezTo>
                    <a:pt x="1572" y="167"/>
                    <a:pt x="1572" y="169"/>
                    <a:pt x="1573" y="171"/>
                  </a:cubicBezTo>
                  <a:cubicBezTo>
                    <a:pt x="1574" y="171"/>
                    <a:pt x="1574" y="171"/>
                    <a:pt x="1575" y="171"/>
                  </a:cubicBezTo>
                  <a:cubicBezTo>
                    <a:pt x="1576" y="171"/>
                    <a:pt x="1577" y="171"/>
                    <a:pt x="1577" y="171"/>
                  </a:cubicBezTo>
                  <a:cubicBezTo>
                    <a:pt x="1595" y="153"/>
                    <a:pt x="1595" y="153"/>
                    <a:pt x="1595" y="153"/>
                  </a:cubicBezTo>
                  <a:cubicBezTo>
                    <a:pt x="1597" y="151"/>
                    <a:pt x="1597" y="149"/>
                    <a:pt x="1595" y="148"/>
                  </a:cubicBezTo>
                  <a:cubicBezTo>
                    <a:pt x="1594" y="147"/>
                    <a:pt x="1592" y="147"/>
                    <a:pt x="1591" y="148"/>
                  </a:cubicBezTo>
                  <a:close/>
                  <a:moveTo>
                    <a:pt x="1277" y="467"/>
                  </a:moveTo>
                  <a:cubicBezTo>
                    <a:pt x="1276" y="466"/>
                    <a:pt x="1274" y="466"/>
                    <a:pt x="1272" y="467"/>
                  </a:cubicBezTo>
                  <a:cubicBezTo>
                    <a:pt x="1265" y="475"/>
                    <a:pt x="1265" y="475"/>
                    <a:pt x="1265" y="475"/>
                  </a:cubicBezTo>
                  <a:cubicBezTo>
                    <a:pt x="1263" y="476"/>
                    <a:pt x="1263" y="478"/>
                    <a:pt x="1265" y="479"/>
                  </a:cubicBezTo>
                  <a:cubicBezTo>
                    <a:pt x="1265" y="479"/>
                    <a:pt x="1266" y="480"/>
                    <a:pt x="1267" y="480"/>
                  </a:cubicBezTo>
                  <a:cubicBezTo>
                    <a:pt x="1268" y="480"/>
                    <a:pt x="1268" y="479"/>
                    <a:pt x="1269" y="479"/>
                  </a:cubicBezTo>
                  <a:cubicBezTo>
                    <a:pt x="1277" y="471"/>
                    <a:pt x="1277" y="471"/>
                    <a:pt x="1277" y="471"/>
                  </a:cubicBezTo>
                  <a:cubicBezTo>
                    <a:pt x="1278" y="470"/>
                    <a:pt x="1278" y="468"/>
                    <a:pt x="1277" y="467"/>
                  </a:cubicBezTo>
                  <a:close/>
                  <a:moveTo>
                    <a:pt x="1471" y="273"/>
                  </a:moveTo>
                  <a:cubicBezTo>
                    <a:pt x="1470" y="271"/>
                    <a:pt x="1468" y="271"/>
                    <a:pt x="1467" y="273"/>
                  </a:cubicBezTo>
                  <a:cubicBezTo>
                    <a:pt x="1342" y="397"/>
                    <a:pt x="1342" y="397"/>
                    <a:pt x="1342" y="397"/>
                  </a:cubicBezTo>
                  <a:cubicBezTo>
                    <a:pt x="1341" y="399"/>
                    <a:pt x="1341" y="401"/>
                    <a:pt x="1342" y="402"/>
                  </a:cubicBezTo>
                  <a:cubicBezTo>
                    <a:pt x="1342" y="402"/>
                    <a:pt x="1343" y="403"/>
                    <a:pt x="1344" y="403"/>
                  </a:cubicBezTo>
                  <a:cubicBezTo>
                    <a:pt x="1345" y="403"/>
                    <a:pt x="1346" y="402"/>
                    <a:pt x="1346" y="402"/>
                  </a:cubicBezTo>
                  <a:cubicBezTo>
                    <a:pt x="1471" y="277"/>
                    <a:pt x="1471" y="277"/>
                    <a:pt x="1471" y="277"/>
                  </a:cubicBezTo>
                  <a:cubicBezTo>
                    <a:pt x="1472" y="276"/>
                    <a:pt x="1472" y="274"/>
                    <a:pt x="1471" y="273"/>
                  </a:cubicBezTo>
                  <a:close/>
                  <a:moveTo>
                    <a:pt x="1543" y="197"/>
                  </a:moveTo>
                  <a:cubicBezTo>
                    <a:pt x="1542" y="198"/>
                    <a:pt x="1542" y="198"/>
                    <a:pt x="1542" y="198"/>
                  </a:cubicBezTo>
                  <a:cubicBezTo>
                    <a:pt x="1542" y="198"/>
                    <a:pt x="1542" y="198"/>
                    <a:pt x="1542" y="198"/>
                  </a:cubicBezTo>
                  <a:cubicBezTo>
                    <a:pt x="1535" y="205"/>
                    <a:pt x="1535" y="205"/>
                    <a:pt x="1535" y="205"/>
                  </a:cubicBezTo>
                  <a:cubicBezTo>
                    <a:pt x="1533" y="206"/>
                    <a:pt x="1533" y="208"/>
                    <a:pt x="1535" y="209"/>
                  </a:cubicBezTo>
                  <a:cubicBezTo>
                    <a:pt x="1535" y="210"/>
                    <a:pt x="1536" y="210"/>
                    <a:pt x="1537" y="210"/>
                  </a:cubicBezTo>
                  <a:cubicBezTo>
                    <a:pt x="1537" y="210"/>
                    <a:pt x="1538" y="210"/>
                    <a:pt x="1539" y="209"/>
                  </a:cubicBezTo>
                  <a:cubicBezTo>
                    <a:pt x="1545" y="203"/>
                    <a:pt x="1545" y="203"/>
                    <a:pt x="1545" y="203"/>
                  </a:cubicBezTo>
                  <a:cubicBezTo>
                    <a:pt x="1545" y="203"/>
                    <a:pt x="1545" y="203"/>
                    <a:pt x="1545" y="203"/>
                  </a:cubicBezTo>
                  <a:cubicBezTo>
                    <a:pt x="1547" y="201"/>
                    <a:pt x="1547" y="201"/>
                    <a:pt x="1547" y="201"/>
                  </a:cubicBezTo>
                  <a:cubicBezTo>
                    <a:pt x="1548" y="200"/>
                    <a:pt x="1548" y="198"/>
                    <a:pt x="1547" y="197"/>
                  </a:cubicBezTo>
                  <a:cubicBezTo>
                    <a:pt x="1546" y="196"/>
                    <a:pt x="1544" y="196"/>
                    <a:pt x="1543" y="197"/>
                  </a:cubicBezTo>
                  <a:close/>
                  <a:moveTo>
                    <a:pt x="1075" y="665"/>
                  </a:moveTo>
                  <a:cubicBezTo>
                    <a:pt x="1050" y="690"/>
                    <a:pt x="1050" y="690"/>
                    <a:pt x="1050" y="690"/>
                  </a:cubicBezTo>
                  <a:cubicBezTo>
                    <a:pt x="1048" y="691"/>
                    <a:pt x="1048" y="693"/>
                    <a:pt x="1050" y="694"/>
                  </a:cubicBezTo>
                  <a:cubicBezTo>
                    <a:pt x="1050" y="695"/>
                    <a:pt x="1051" y="695"/>
                    <a:pt x="1052" y="695"/>
                  </a:cubicBezTo>
                  <a:cubicBezTo>
                    <a:pt x="1052" y="695"/>
                    <a:pt x="1053" y="695"/>
                    <a:pt x="1054" y="694"/>
                  </a:cubicBezTo>
                  <a:cubicBezTo>
                    <a:pt x="1079" y="669"/>
                    <a:pt x="1079" y="669"/>
                    <a:pt x="1079" y="669"/>
                  </a:cubicBezTo>
                  <a:cubicBezTo>
                    <a:pt x="1080" y="668"/>
                    <a:pt x="1080" y="666"/>
                    <a:pt x="1079" y="665"/>
                  </a:cubicBezTo>
                  <a:cubicBezTo>
                    <a:pt x="1078" y="663"/>
                    <a:pt x="1076" y="663"/>
                    <a:pt x="1075" y="665"/>
                  </a:cubicBezTo>
                  <a:close/>
                  <a:moveTo>
                    <a:pt x="1496" y="243"/>
                  </a:moveTo>
                  <a:cubicBezTo>
                    <a:pt x="1480" y="259"/>
                    <a:pt x="1480" y="259"/>
                    <a:pt x="1480" y="259"/>
                  </a:cubicBezTo>
                  <a:cubicBezTo>
                    <a:pt x="1479" y="260"/>
                    <a:pt x="1479" y="262"/>
                    <a:pt x="1480" y="263"/>
                  </a:cubicBezTo>
                  <a:cubicBezTo>
                    <a:pt x="1481" y="264"/>
                    <a:pt x="1482" y="264"/>
                    <a:pt x="1482" y="264"/>
                  </a:cubicBezTo>
                  <a:cubicBezTo>
                    <a:pt x="1483" y="264"/>
                    <a:pt x="1484" y="264"/>
                    <a:pt x="1485" y="263"/>
                  </a:cubicBezTo>
                  <a:cubicBezTo>
                    <a:pt x="1500" y="248"/>
                    <a:pt x="1500" y="248"/>
                    <a:pt x="1500" y="248"/>
                  </a:cubicBezTo>
                  <a:cubicBezTo>
                    <a:pt x="1501" y="247"/>
                    <a:pt x="1501" y="245"/>
                    <a:pt x="1500" y="243"/>
                  </a:cubicBezTo>
                  <a:cubicBezTo>
                    <a:pt x="1499" y="242"/>
                    <a:pt x="1497" y="242"/>
                    <a:pt x="1496" y="243"/>
                  </a:cubicBezTo>
                  <a:close/>
                  <a:moveTo>
                    <a:pt x="1599" y="159"/>
                  </a:moveTo>
                  <a:cubicBezTo>
                    <a:pt x="1598" y="157"/>
                    <a:pt x="1596" y="157"/>
                    <a:pt x="1595" y="159"/>
                  </a:cubicBezTo>
                  <a:cubicBezTo>
                    <a:pt x="1580" y="173"/>
                    <a:pt x="1580" y="173"/>
                    <a:pt x="1580" y="173"/>
                  </a:cubicBezTo>
                  <a:cubicBezTo>
                    <a:pt x="1579" y="174"/>
                    <a:pt x="1579" y="176"/>
                    <a:pt x="1580" y="177"/>
                  </a:cubicBezTo>
                  <a:cubicBezTo>
                    <a:pt x="1581" y="178"/>
                    <a:pt x="1582" y="178"/>
                    <a:pt x="1582" y="178"/>
                  </a:cubicBezTo>
                  <a:cubicBezTo>
                    <a:pt x="1583" y="178"/>
                    <a:pt x="1584" y="178"/>
                    <a:pt x="1585" y="177"/>
                  </a:cubicBezTo>
                  <a:cubicBezTo>
                    <a:pt x="1599" y="163"/>
                    <a:pt x="1599" y="163"/>
                    <a:pt x="1599" y="163"/>
                  </a:cubicBezTo>
                  <a:cubicBezTo>
                    <a:pt x="1600" y="162"/>
                    <a:pt x="1600" y="160"/>
                    <a:pt x="1599" y="159"/>
                  </a:cubicBezTo>
                  <a:close/>
                  <a:moveTo>
                    <a:pt x="1544" y="209"/>
                  </a:moveTo>
                  <a:cubicBezTo>
                    <a:pt x="1539" y="214"/>
                    <a:pt x="1539" y="214"/>
                    <a:pt x="1539" y="214"/>
                  </a:cubicBezTo>
                  <a:cubicBezTo>
                    <a:pt x="1538" y="215"/>
                    <a:pt x="1538" y="217"/>
                    <a:pt x="1539" y="218"/>
                  </a:cubicBezTo>
                  <a:cubicBezTo>
                    <a:pt x="1540" y="219"/>
                    <a:pt x="1541" y="219"/>
                    <a:pt x="1541" y="219"/>
                  </a:cubicBezTo>
                  <a:cubicBezTo>
                    <a:pt x="1542" y="219"/>
                    <a:pt x="1543" y="219"/>
                    <a:pt x="1544" y="218"/>
                  </a:cubicBezTo>
                  <a:cubicBezTo>
                    <a:pt x="1548" y="214"/>
                    <a:pt x="1548" y="214"/>
                    <a:pt x="1548" y="214"/>
                  </a:cubicBezTo>
                  <a:cubicBezTo>
                    <a:pt x="1549" y="212"/>
                    <a:pt x="1549" y="210"/>
                    <a:pt x="1548" y="209"/>
                  </a:cubicBezTo>
                  <a:cubicBezTo>
                    <a:pt x="1547" y="208"/>
                    <a:pt x="1545" y="208"/>
                    <a:pt x="1544" y="209"/>
                  </a:cubicBezTo>
                  <a:close/>
                  <a:moveTo>
                    <a:pt x="1068" y="685"/>
                  </a:moveTo>
                  <a:cubicBezTo>
                    <a:pt x="1064" y="690"/>
                    <a:pt x="1064" y="690"/>
                    <a:pt x="1064" y="690"/>
                  </a:cubicBezTo>
                  <a:cubicBezTo>
                    <a:pt x="1062" y="691"/>
                    <a:pt x="1062" y="693"/>
                    <a:pt x="1064" y="694"/>
                  </a:cubicBezTo>
                  <a:cubicBezTo>
                    <a:pt x="1064" y="695"/>
                    <a:pt x="1065" y="695"/>
                    <a:pt x="1066" y="695"/>
                  </a:cubicBezTo>
                  <a:cubicBezTo>
                    <a:pt x="1067" y="695"/>
                    <a:pt x="1067" y="695"/>
                    <a:pt x="1068" y="694"/>
                  </a:cubicBezTo>
                  <a:cubicBezTo>
                    <a:pt x="1072" y="690"/>
                    <a:pt x="1072" y="690"/>
                    <a:pt x="1072" y="690"/>
                  </a:cubicBezTo>
                  <a:cubicBezTo>
                    <a:pt x="1073" y="688"/>
                    <a:pt x="1073" y="687"/>
                    <a:pt x="1072" y="685"/>
                  </a:cubicBezTo>
                  <a:cubicBezTo>
                    <a:pt x="1071" y="684"/>
                    <a:pt x="1069" y="684"/>
                    <a:pt x="1068" y="685"/>
                  </a:cubicBezTo>
                  <a:close/>
                  <a:moveTo>
                    <a:pt x="1277" y="476"/>
                  </a:moveTo>
                  <a:cubicBezTo>
                    <a:pt x="1271" y="483"/>
                    <a:pt x="1271" y="483"/>
                    <a:pt x="1271" y="483"/>
                  </a:cubicBezTo>
                  <a:cubicBezTo>
                    <a:pt x="1269" y="484"/>
                    <a:pt x="1269" y="486"/>
                    <a:pt x="1271" y="487"/>
                  </a:cubicBezTo>
                  <a:cubicBezTo>
                    <a:pt x="1271" y="487"/>
                    <a:pt x="1272" y="488"/>
                    <a:pt x="1273" y="488"/>
                  </a:cubicBezTo>
                  <a:cubicBezTo>
                    <a:pt x="1274" y="488"/>
                    <a:pt x="1274" y="487"/>
                    <a:pt x="1275" y="487"/>
                  </a:cubicBezTo>
                  <a:cubicBezTo>
                    <a:pt x="1281" y="481"/>
                    <a:pt x="1281" y="481"/>
                    <a:pt x="1281" y="481"/>
                  </a:cubicBezTo>
                  <a:cubicBezTo>
                    <a:pt x="1282" y="480"/>
                    <a:pt x="1282" y="478"/>
                    <a:pt x="1281" y="476"/>
                  </a:cubicBezTo>
                  <a:cubicBezTo>
                    <a:pt x="1280" y="475"/>
                    <a:pt x="1278" y="475"/>
                    <a:pt x="1277" y="476"/>
                  </a:cubicBezTo>
                  <a:close/>
                  <a:moveTo>
                    <a:pt x="1485" y="276"/>
                  </a:moveTo>
                  <a:cubicBezTo>
                    <a:pt x="1485" y="276"/>
                    <a:pt x="1486" y="276"/>
                    <a:pt x="1487" y="275"/>
                  </a:cubicBezTo>
                  <a:cubicBezTo>
                    <a:pt x="1498" y="264"/>
                    <a:pt x="1498" y="264"/>
                    <a:pt x="1498" y="264"/>
                  </a:cubicBezTo>
                  <a:cubicBezTo>
                    <a:pt x="1499" y="263"/>
                    <a:pt x="1499" y="261"/>
                    <a:pt x="1498" y="260"/>
                  </a:cubicBezTo>
                  <a:cubicBezTo>
                    <a:pt x="1497" y="259"/>
                    <a:pt x="1495" y="259"/>
                    <a:pt x="1493" y="260"/>
                  </a:cubicBezTo>
                  <a:cubicBezTo>
                    <a:pt x="1482" y="271"/>
                    <a:pt x="1482" y="271"/>
                    <a:pt x="1482" y="271"/>
                  </a:cubicBezTo>
                  <a:cubicBezTo>
                    <a:pt x="1481" y="272"/>
                    <a:pt x="1481" y="274"/>
                    <a:pt x="1482" y="275"/>
                  </a:cubicBezTo>
                  <a:cubicBezTo>
                    <a:pt x="1483" y="276"/>
                    <a:pt x="1484" y="276"/>
                    <a:pt x="1485" y="276"/>
                  </a:cubicBezTo>
                  <a:close/>
                  <a:moveTo>
                    <a:pt x="1463" y="291"/>
                  </a:moveTo>
                  <a:cubicBezTo>
                    <a:pt x="1346" y="407"/>
                    <a:pt x="1346" y="407"/>
                    <a:pt x="1346" y="407"/>
                  </a:cubicBezTo>
                  <a:cubicBezTo>
                    <a:pt x="1345" y="408"/>
                    <a:pt x="1345" y="410"/>
                    <a:pt x="1346" y="411"/>
                  </a:cubicBezTo>
                  <a:cubicBezTo>
                    <a:pt x="1347" y="412"/>
                    <a:pt x="1347" y="412"/>
                    <a:pt x="1348" y="412"/>
                  </a:cubicBezTo>
                  <a:cubicBezTo>
                    <a:pt x="1349" y="412"/>
                    <a:pt x="1350" y="412"/>
                    <a:pt x="1350" y="411"/>
                  </a:cubicBezTo>
                  <a:cubicBezTo>
                    <a:pt x="1467" y="295"/>
                    <a:pt x="1467" y="295"/>
                    <a:pt x="1467" y="295"/>
                  </a:cubicBezTo>
                  <a:cubicBezTo>
                    <a:pt x="1468" y="294"/>
                    <a:pt x="1468" y="292"/>
                    <a:pt x="1467" y="291"/>
                  </a:cubicBezTo>
                  <a:cubicBezTo>
                    <a:pt x="1466" y="289"/>
                    <a:pt x="1464" y="289"/>
                    <a:pt x="1463" y="291"/>
                  </a:cubicBezTo>
                  <a:close/>
                  <a:moveTo>
                    <a:pt x="1593" y="183"/>
                  </a:moveTo>
                  <a:cubicBezTo>
                    <a:pt x="1597" y="178"/>
                    <a:pt x="1597" y="178"/>
                    <a:pt x="1597" y="178"/>
                  </a:cubicBezTo>
                  <a:cubicBezTo>
                    <a:pt x="1599" y="177"/>
                    <a:pt x="1599" y="175"/>
                    <a:pt x="1597" y="174"/>
                  </a:cubicBezTo>
                  <a:cubicBezTo>
                    <a:pt x="1596" y="173"/>
                    <a:pt x="1594" y="173"/>
                    <a:pt x="1593" y="174"/>
                  </a:cubicBezTo>
                  <a:cubicBezTo>
                    <a:pt x="1588" y="179"/>
                    <a:pt x="1588" y="179"/>
                    <a:pt x="1588" y="179"/>
                  </a:cubicBezTo>
                  <a:cubicBezTo>
                    <a:pt x="1587" y="180"/>
                    <a:pt x="1587" y="182"/>
                    <a:pt x="1588" y="183"/>
                  </a:cubicBezTo>
                  <a:cubicBezTo>
                    <a:pt x="1589" y="184"/>
                    <a:pt x="1590" y="184"/>
                    <a:pt x="1590" y="184"/>
                  </a:cubicBezTo>
                  <a:cubicBezTo>
                    <a:pt x="1591" y="184"/>
                    <a:pt x="1592" y="184"/>
                    <a:pt x="1593" y="183"/>
                  </a:cubicBezTo>
                  <a:close/>
                  <a:moveTo>
                    <a:pt x="1546" y="221"/>
                  </a:moveTo>
                  <a:cubicBezTo>
                    <a:pt x="1544" y="223"/>
                    <a:pt x="1544" y="223"/>
                    <a:pt x="1544" y="223"/>
                  </a:cubicBezTo>
                  <a:cubicBezTo>
                    <a:pt x="1543" y="224"/>
                    <a:pt x="1543" y="226"/>
                    <a:pt x="1544" y="227"/>
                  </a:cubicBezTo>
                  <a:cubicBezTo>
                    <a:pt x="1545" y="228"/>
                    <a:pt x="1545" y="228"/>
                    <a:pt x="1546" y="228"/>
                  </a:cubicBezTo>
                  <a:cubicBezTo>
                    <a:pt x="1547" y="228"/>
                    <a:pt x="1548" y="228"/>
                    <a:pt x="1548" y="227"/>
                  </a:cubicBezTo>
                  <a:cubicBezTo>
                    <a:pt x="1551" y="225"/>
                    <a:pt x="1551" y="225"/>
                    <a:pt x="1551" y="225"/>
                  </a:cubicBezTo>
                  <a:cubicBezTo>
                    <a:pt x="1552" y="224"/>
                    <a:pt x="1552" y="222"/>
                    <a:pt x="1551" y="221"/>
                  </a:cubicBezTo>
                  <a:cubicBezTo>
                    <a:pt x="1550" y="219"/>
                    <a:pt x="1548" y="219"/>
                    <a:pt x="1546" y="221"/>
                  </a:cubicBezTo>
                  <a:close/>
                  <a:moveTo>
                    <a:pt x="1474" y="297"/>
                  </a:moveTo>
                  <a:cubicBezTo>
                    <a:pt x="1473" y="296"/>
                    <a:pt x="1471" y="296"/>
                    <a:pt x="1470" y="297"/>
                  </a:cubicBezTo>
                  <a:cubicBezTo>
                    <a:pt x="1351" y="417"/>
                    <a:pt x="1351" y="417"/>
                    <a:pt x="1351" y="417"/>
                  </a:cubicBezTo>
                  <a:cubicBezTo>
                    <a:pt x="1349" y="418"/>
                    <a:pt x="1349" y="420"/>
                    <a:pt x="1351" y="421"/>
                  </a:cubicBezTo>
                  <a:cubicBezTo>
                    <a:pt x="1351" y="422"/>
                    <a:pt x="1352" y="422"/>
                    <a:pt x="1353" y="422"/>
                  </a:cubicBezTo>
                  <a:cubicBezTo>
                    <a:pt x="1353" y="422"/>
                    <a:pt x="1354" y="422"/>
                    <a:pt x="1355" y="421"/>
                  </a:cubicBezTo>
                  <a:cubicBezTo>
                    <a:pt x="1474" y="302"/>
                    <a:pt x="1474" y="302"/>
                    <a:pt x="1474" y="302"/>
                  </a:cubicBezTo>
                  <a:cubicBezTo>
                    <a:pt x="1476" y="300"/>
                    <a:pt x="1476" y="298"/>
                    <a:pt x="1474" y="297"/>
                  </a:cubicBezTo>
                  <a:close/>
                  <a:moveTo>
                    <a:pt x="1494" y="273"/>
                  </a:moveTo>
                  <a:cubicBezTo>
                    <a:pt x="1493" y="274"/>
                    <a:pt x="1493" y="276"/>
                    <a:pt x="1494" y="277"/>
                  </a:cubicBezTo>
                  <a:cubicBezTo>
                    <a:pt x="1495" y="278"/>
                    <a:pt x="1496" y="278"/>
                    <a:pt x="1496" y="278"/>
                  </a:cubicBezTo>
                  <a:cubicBezTo>
                    <a:pt x="1497" y="278"/>
                    <a:pt x="1498" y="278"/>
                    <a:pt x="1498" y="277"/>
                  </a:cubicBezTo>
                  <a:cubicBezTo>
                    <a:pt x="1506" y="270"/>
                    <a:pt x="1506" y="270"/>
                    <a:pt x="1506" y="270"/>
                  </a:cubicBezTo>
                  <a:cubicBezTo>
                    <a:pt x="1507" y="269"/>
                    <a:pt x="1507" y="267"/>
                    <a:pt x="1506" y="266"/>
                  </a:cubicBezTo>
                  <a:cubicBezTo>
                    <a:pt x="1505" y="264"/>
                    <a:pt x="1503" y="264"/>
                    <a:pt x="1502" y="266"/>
                  </a:cubicBezTo>
                  <a:lnTo>
                    <a:pt x="1494" y="273"/>
                  </a:lnTo>
                  <a:close/>
                  <a:moveTo>
                    <a:pt x="1366" y="420"/>
                  </a:moveTo>
                  <a:cubicBezTo>
                    <a:pt x="1366" y="420"/>
                    <a:pt x="1367" y="421"/>
                    <a:pt x="1368" y="421"/>
                  </a:cubicBezTo>
                  <a:cubicBezTo>
                    <a:pt x="1369" y="421"/>
                    <a:pt x="1370" y="420"/>
                    <a:pt x="1370" y="420"/>
                  </a:cubicBezTo>
                  <a:cubicBezTo>
                    <a:pt x="1480" y="310"/>
                    <a:pt x="1480" y="310"/>
                    <a:pt x="1480" y="310"/>
                  </a:cubicBezTo>
                  <a:cubicBezTo>
                    <a:pt x="1481" y="309"/>
                    <a:pt x="1481" y="307"/>
                    <a:pt x="1480" y="306"/>
                  </a:cubicBezTo>
                  <a:cubicBezTo>
                    <a:pt x="1479" y="304"/>
                    <a:pt x="1477" y="304"/>
                    <a:pt x="1476" y="306"/>
                  </a:cubicBezTo>
                  <a:cubicBezTo>
                    <a:pt x="1366" y="415"/>
                    <a:pt x="1366" y="415"/>
                    <a:pt x="1366" y="415"/>
                  </a:cubicBezTo>
                  <a:cubicBezTo>
                    <a:pt x="1365" y="417"/>
                    <a:pt x="1365" y="419"/>
                    <a:pt x="1366" y="420"/>
                  </a:cubicBezTo>
                  <a:close/>
                  <a:moveTo>
                    <a:pt x="1555" y="226"/>
                  </a:moveTo>
                  <a:cubicBezTo>
                    <a:pt x="1550" y="231"/>
                    <a:pt x="1550" y="231"/>
                    <a:pt x="1550" y="231"/>
                  </a:cubicBezTo>
                  <a:cubicBezTo>
                    <a:pt x="1549" y="233"/>
                    <a:pt x="1549" y="235"/>
                    <a:pt x="1550" y="236"/>
                  </a:cubicBezTo>
                  <a:cubicBezTo>
                    <a:pt x="1550" y="236"/>
                    <a:pt x="1551" y="237"/>
                    <a:pt x="1552" y="237"/>
                  </a:cubicBezTo>
                  <a:cubicBezTo>
                    <a:pt x="1553" y="237"/>
                    <a:pt x="1554" y="236"/>
                    <a:pt x="1554" y="236"/>
                  </a:cubicBezTo>
                  <a:cubicBezTo>
                    <a:pt x="1559" y="231"/>
                    <a:pt x="1559" y="231"/>
                    <a:pt x="1559" y="231"/>
                  </a:cubicBezTo>
                  <a:cubicBezTo>
                    <a:pt x="1561" y="229"/>
                    <a:pt x="1561" y="227"/>
                    <a:pt x="1559" y="226"/>
                  </a:cubicBezTo>
                  <a:cubicBezTo>
                    <a:pt x="1558" y="225"/>
                    <a:pt x="1556" y="225"/>
                    <a:pt x="1555" y="226"/>
                  </a:cubicBezTo>
                  <a:close/>
                  <a:moveTo>
                    <a:pt x="1344" y="441"/>
                  </a:moveTo>
                  <a:cubicBezTo>
                    <a:pt x="1343" y="440"/>
                    <a:pt x="1341" y="440"/>
                    <a:pt x="1340" y="441"/>
                  </a:cubicBezTo>
                  <a:cubicBezTo>
                    <a:pt x="1336" y="445"/>
                    <a:pt x="1336" y="445"/>
                    <a:pt x="1336" y="445"/>
                  </a:cubicBezTo>
                  <a:cubicBezTo>
                    <a:pt x="1335" y="446"/>
                    <a:pt x="1335" y="448"/>
                    <a:pt x="1336" y="449"/>
                  </a:cubicBezTo>
                  <a:cubicBezTo>
                    <a:pt x="1337" y="450"/>
                    <a:pt x="1338" y="450"/>
                    <a:pt x="1339" y="450"/>
                  </a:cubicBezTo>
                  <a:cubicBezTo>
                    <a:pt x="1339" y="450"/>
                    <a:pt x="1340" y="450"/>
                    <a:pt x="1341" y="449"/>
                  </a:cubicBezTo>
                  <a:cubicBezTo>
                    <a:pt x="1344" y="445"/>
                    <a:pt x="1344" y="445"/>
                    <a:pt x="1344" y="445"/>
                  </a:cubicBezTo>
                  <a:cubicBezTo>
                    <a:pt x="1346" y="444"/>
                    <a:pt x="1346" y="442"/>
                    <a:pt x="1344" y="441"/>
                  </a:cubicBezTo>
                  <a:close/>
                  <a:moveTo>
                    <a:pt x="1594" y="196"/>
                  </a:moveTo>
                  <a:cubicBezTo>
                    <a:pt x="1598" y="192"/>
                    <a:pt x="1598" y="192"/>
                    <a:pt x="1598" y="192"/>
                  </a:cubicBezTo>
                  <a:cubicBezTo>
                    <a:pt x="1599" y="191"/>
                    <a:pt x="1599" y="189"/>
                    <a:pt x="1598" y="188"/>
                  </a:cubicBezTo>
                  <a:cubicBezTo>
                    <a:pt x="1596" y="187"/>
                    <a:pt x="1594" y="187"/>
                    <a:pt x="1593" y="188"/>
                  </a:cubicBezTo>
                  <a:cubicBezTo>
                    <a:pt x="1590" y="191"/>
                    <a:pt x="1590" y="191"/>
                    <a:pt x="1590" y="191"/>
                  </a:cubicBezTo>
                  <a:cubicBezTo>
                    <a:pt x="1589" y="193"/>
                    <a:pt x="1589" y="194"/>
                    <a:pt x="1590" y="196"/>
                  </a:cubicBezTo>
                  <a:cubicBezTo>
                    <a:pt x="1590" y="196"/>
                    <a:pt x="1591" y="197"/>
                    <a:pt x="1592" y="197"/>
                  </a:cubicBezTo>
                  <a:cubicBezTo>
                    <a:pt x="1593" y="197"/>
                    <a:pt x="1594" y="196"/>
                    <a:pt x="1594" y="196"/>
                  </a:cubicBezTo>
                  <a:close/>
                  <a:moveTo>
                    <a:pt x="1508" y="273"/>
                  </a:moveTo>
                  <a:cubicBezTo>
                    <a:pt x="1497" y="284"/>
                    <a:pt x="1497" y="284"/>
                    <a:pt x="1497" y="284"/>
                  </a:cubicBezTo>
                  <a:cubicBezTo>
                    <a:pt x="1496" y="285"/>
                    <a:pt x="1496" y="287"/>
                    <a:pt x="1497" y="289"/>
                  </a:cubicBezTo>
                  <a:cubicBezTo>
                    <a:pt x="1497" y="289"/>
                    <a:pt x="1498" y="290"/>
                    <a:pt x="1499" y="290"/>
                  </a:cubicBezTo>
                  <a:cubicBezTo>
                    <a:pt x="1500" y="290"/>
                    <a:pt x="1501" y="289"/>
                    <a:pt x="1501" y="289"/>
                  </a:cubicBezTo>
                  <a:cubicBezTo>
                    <a:pt x="1513" y="277"/>
                    <a:pt x="1513" y="277"/>
                    <a:pt x="1513" y="277"/>
                  </a:cubicBezTo>
                  <a:cubicBezTo>
                    <a:pt x="1514" y="276"/>
                    <a:pt x="1514" y="274"/>
                    <a:pt x="1513" y="273"/>
                  </a:cubicBezTo>
                  <a:cubicBezTo>
                    <a:pt x="1512" y="272"/>
                    <a:pt x="1510" y="272"/>
                    <a:pt x="1508" y="273"/>
                  </a:cubicBezTo>
                  <a:close/>
                  <a:moveTo>
                    <a:pt x="1566" y="229"/>
                  </a:moveTo>
                  <a:cubicBezTo>
                    <a:pt x="1554" y="241"/>
                    <a:pt x="1554" y="241"/>
                    <a:pt x="1554" y="241"/>
                  </a:cubicBezTo>
                  <a:cubicBezTo>
                    <a:pt x="1550" y="245"/>
                    <a:pt x="1550" y="245"/>
                    <a:pt x="1550" y="245"/>
                  </a:cubicBezTo>
                  <a:cubicBezTo>
                    <a:pt x="1549" y="247"/>
                    <a:pt x="1549" y="248"/>
                    <a:pt x="1550" y="250"/>
                  </a:cubicBezTo>
                  <a:cubicBezTo>
                    <a:pt x="1550" y="250"/>
                    <a:pt x="1551" y="251"/>
                    <a:pt x="1552" y="251"/>
                  </a:cubicBezTo>
                  <a:cubicBezTo>
                    <a:pt x="1553" y="251"/>
                    <a:pt x="1554" y="250"/>
                    <a:pt x="1554" y="250"/>
                  </a:cubicBezTo>
                  <a:cubicBezTo>
                    <a:pt x="1559" y="245"/>
                    <a:pt x="1559" y="245"/>
                    <a:pt x="1559" y="245"/>
                  </a:cubicBezTo>
                  <a:cubicBezTo>
                    <a:pt x="1570" y="234"/>
                    <a:pt x="1570" y="234"/>
                    <a:pt x="1570" y="234"/>
                  </a:cubicBezTo>
                  <a:cubicBezTo>
                    <a:pt x="1571" y="232"/>
                    <a:pt x="1571" y="230"/>
                    <a:pt x="1570" y="229"/>
                  </a:cubicBezTo>
                  <a:cubicBezTo>
                    <a:pt x="1569" y="228"/>
                    <a:pt x="1567" y="228"/>
                    <a:pt x="1566" y="229"/>
                  </a:cubicBezTo>
                  <a:close/>
                  <a:moveTo>
                    <a:pt x="1371" y="432"/>
                  </a:moveTo>
                  <a:cubicBezTo>
                    <a:pt x="1372" y="432"/>
                    <a:pt x="1372" y="431"/>
                    <a:pt x="1373" y="431"/>
                  </a:cubicBezTo>
                  <a:cubicBezTo>
                    <a:pt x="1487" y="317"/>
                    <a:pt x="1487" y="317"/>
                    <a:pt x="1487" y="317"/>
                  </a:cubicBezTo>
                  <a:cubicBezTo>
                    <a:pt x="1488" y="315"/>
                    <a:pt x="1488" y="313"/>
                    <a:pt x="1487" y="312"/>
                  </a:cubicBezTo>
                  <a:cubicBezTo>
                    <a:pt x="1486" y="311"/>
                    <a:pt x="1484" y="311"/>
                    <a:pt x="1483" y="312"/>
                  </a:cubicBezTo>
                  <a:cubicBezTo>
                    <a:pt x="1369" y="426"/>
                    <a:pt x="1369" y="426"/>
                    <a:pt x="1369" y="426"/>
                  </a:cubicBezTo>
                  <a:cubicBezTo>
                    <a:pt x="1367" y="428"/>
                    <a:pt x="1367" y="430"/>
                    <a:pt x="1369" y="431"/>
                  </a:cubicBezTo>
                  <a:cubicBezTo>
                    <a:pt x="1369" y="431"/>
                    <a:pt x="1370" y="432"/>
                    <a:pt x="1371" y="432"/>
                  </a:cubicBezTo>
                  <a:close/>
                  <a:moveTo>
                    <a:pt x="1514" y="281"/>
                  </a:moveTo>
                  <a:cubicBezTo>
                    <a:pt x="1499" y="296"/>
                    <a:pt x="1499" y="296"/>
                    <a:pt x="1499" y="296"/>
                  </a:cubicBezTo>
                  <a:cubicBezTo>
                    <a:pt x="1498" y="297"/>
                    <a:pt x="1498" y="299"/>
                    <a:pt x="1499" y="300"/>
                  </a:cubicBezTo>
                  <a:cubicBezTo>
                    <a:pt x="1500" y="301"/>
                    <a:pt x="1500" y="301"/>
                    <a:pt x="1501" y="301"/>
                  </a:cubicBezTo>
                  <a:cubicBezTo>
                    <a:pt x="1502" y="301"/>
                    <a:pt x="1503" y="301"/>
                    <a:pt x="1503" y="300"/>
                  </a:cubicBezTo>
                  <a:cubicBezTo>
                    <a:pt x="1519" y="285"/>
                    <a:pt x="1519" y="285"/>
                    <a:pt x="1519" y="285"/>
                  </a:cubicBezTo>
                  <a:cubicBezTo>
                    <a:pt x="1520" y="284"/>
                    <a:pt x="1520" y="282"/>
                    <a:pt x="1519" y="281"/>
                  </a:cubicBezTo>
                  <a:cubicBezTo>
                    <a:pt x="1518" y="280"/>
                    <a:pt x="1516" y="280"/>
                    <a:pt x="1514" y="281"/>
                  </a:cubicBezTo>
                  <a:close/>
                  <a:moveTo>
                    <a:pt x="1576" y="242"/>
                  </a:moveTo>
                  <a:cubicBezTo>
                    <a:pt x="1577" y="241"/>
                    <a:pt x="1577" y="241"/>
                    <a:pt x="1577" y="241"/>
                  </a:cubicBezTo>
                  <a:cubicBezTo>
                    <a:pt x="1578" y="240"/>
                    <a:pt x="1578" y="238"/>
                    <a:pt x="1577" y="236"/>
                  </a:cubicBezTo>
                  <a:cubicBezTo>
                    <a:pt x="1576" y="235"/>
                    <a:pt x="1574" y="235"/>
                    <a:pt x="1573" y="236"/>
                  </a:cubicBezTo>
                  <a:cubicBezTo>
                    <a:pt x="1572" y="237"/>
                    <a:pt x="1572" y="237"/>
                    <a:pt x="1572" y="237"/>
                  </a:cubicBezTo>
                  <a:cubicBezTo>
                    <a:pt x="1571" y="238"/>
                    <a:pt x="1571" y="240"/>
                    <a:pt x="1572" y="242"/>
                  </a:cubicBezTo>
                  <a:cubicBezTo>
                    <a:pt x="1573" y="242"/>
                    <a:pt x="1573" y="242"/>
                    <a:pt x="1574" y="242"/>
                  </a:cubicBezTo>
                  <a:cubicBezTo>
                    <a:pt x="1575" y="242"/>
                    <a:pt x="1576" y="242"/>
                    <a:pt x="1576" y="242"/>
                  </a:cubicBezTo>
                  <a:close/>
                  <a:moveTo>
                    <a:pt x="1374" y="443"/>
                  </a:moveTo>
                  <a:cubicBezTo>
                    <a:pt x="1374" y="443"/>
                    <a:pt x="1375" y="443"/>
                    <a:pt x="1376" y="442"/>
                  </a:cubicBezTo>
                  <a:cubicBezTo>
                    <a:pt x="1415" y="403"/>
                    <a:pt x="1415" y="403"/>
                    <a:pt x="1415" y="403"/>
                  </a:cubicBezTo>
                  <a:cubicBezTo>
                    <a:pt x="1416" y="402"/>
                    <a:pt x="1416" y="400"/>
                    <a:pt x="1415" y="399"/>
                  </a:cubicBezTo>
                  <a:cubicBezTo>
                    <a:pt x="1414" y="397"/>
                    <a:pt x="1412" y="397"/>
                    <a:pt x="1411" y="399"/>
                  </a:cubicBezTo>
                  <a:cubicBezTo>
                    <a:pt x="1371" y="438"/>
                    <a:pt x="1371" y="438"/>
                    <a:pt x="1371" y="438"/>
                  </a:cubicBezTo>
                  <a:cubicBezTo>
                    <a:pt x="1370" y="439"/>
                    <a:pt x="1370" y="441"/>
                    <a:pt x="1371" y="442"/>
                  </a:cubicBezTo>
                  <a:cubicBezTo>
                    <a:pt x="1372" y="443"/>
                    <a:pt x="1373" y="443"/>
                    <a:pt x="1374" y="443"/>
                  </a:cubicBezTo>
                  <a:close/>
                  <a:moveTo>
                    <a:pt x="1491" y="322"/>
                  </a:moveTo>
                  <a:cubicBezTo>
                    <a:pt x="1490" y="321"/>
                    <a:pt x="1488" y="321"/>
                    <a:pt x="1487" y="322"/>
                  </a:cubicBezTo>
                  <a:cubicBezTo>
                    <a:pt x="1429" y="380"/>
                    <a:pt x="1429" y="380"/>
                    <a:pt x="1429" y="380"/>
                  </a:cubicBezTo>
                  <a:cubicBezTo>
                    <a:pt x="1428" y="381"/>
                    <a:pt x="1428" y="383"/>
                    <a:pt x="1429" y="384"/>
                  </a:cubicBezTo>
                  <a:cubicBezTo>
                    <a:pt x="1430" y="385"/>
                    <a:pt x="1430" y="385"/>
                    <a:pt x="1431" y="385"/>
                  </a:cubicBezTo>
                  <a:cubicBezTo>
                    <a:pt x="1432" y="385"/>
                    <a:pt x="1433" y="385"/>
                    <a:pt x="1433" y="384"/>
                  </a:cubicBezTo>
                  <a:cubicBezTo>
                    <a:pt x="1491" y="327"/>
                    <a:pt x="1491" y="327"/>
                    <a:pt x="1491" y="327"/>
                  </a:cubicBezTo>
                  <a:cubicBezTo>
                    <a:pt x="1492" y="326"/>
                    <a:pt x="1492" y="324"/>
                    <a:pt x="1491" y="322"/>
                  </a:cubicBezTo>
                  <a:close/>
                  <a:moveTo>
                    <a:pt x="1569" y="249"/>
                  </a:moveTo>
                  <a:cubicBezTo>
                    <a:pt x="1572" y="246"/>
                    <a:pt x="1572" y="246"/>
                    <a:pt x="1572" y="246"/>
                  </a:cubicBezTo>
                  <a:cubicBezTo>
                    <a:pt x="1572" y="246"/>
                    <a:pt x="1572" y="246"/>
                    <a:pt x="1572" y="245"/>
                  </a:cubicBezTo>
                  <a:cubicBezTo>
                    <a:pt x="1573" y="245"/>
                    <a:pt x="1573" y="244"/>
                    <a:pt x="1573" y="244"/>
                  </a:cubicBezTo>
                  <a:cubicBezTo>
                    <a:pt x="1573" y="243"/>
                    <a:pt x="1572" y="242"/>
                    <a:pt x="1572" y="242"/>
                  </a:cubicBezTo>
                  <a:cubicBezTo>
                    <a:pt x="1571" y="241"/>
                    <a:pt x="1571" y="241"/>
                    <a:pt x="1571" y="241"/>
                  </a:cubicBezTo>
                  <a:cubicBezTo>
                    <a:pt x="1570" y="241"/>
                    <a:pt x="1568" y="241"/>
                    <a:pt x="1567" y="242"/>
                  </a:cubicBezTo>
                  <a:cubicBezTo>
                    <a:pt x="1555" y="254"/>
                    <a:pt x="1555" y="254"/>
                    <a:pt x="1555" y="254"/>
                  </a:cubicBezTo>
                  <a:cubicBezTo>
                    <a:pt x="1554" y="255"/>
                    <a:pt x="1554" y="257"/>
                    <a:pt x="1555" y="258"/>
                  </a:cubicBezTo>
                  <a:cubicBezTo>
                    <a:pt x="1556" y="259"/>
                    <a:pt x="1557" y="259"/>
                    <a:pt x="1557" y="259"/>
                  </a:cubicBezTo>
                  <a:cubicBezTo>
                    <a:pt x="1558" y="259"/>
                    <a:pt x="1559" y="259"/>
                    <a:pt x="1560" y="258"/>
                  </a:cubicBezTo>
                  <a:lnTo>
                    <a:pt x="1569" y="249"/>
                  </a:lnTo>
                  <a:close/>
                  <a:moveTo>
                    <a:pt x="1438" y="390"/>
                  </a:moveTo>
                  <a:cubicBezTo>
                    <a:pt x="1436" y="389"/>
                    <a:pt x="1434" y="389"/>
                    <a:pt x="1433" y="390"/>
                  </a:cubicBezTo>
                  <a:cubicBezTo>
                    <a:pt x="1425" y="398"/>
                    <a:pt x="1425" y="398"/>
                    <a:pt x="1425" y="398"/>
                  </a:cubicBezTo>
                  <a:cubicBezTo>
                    <a:pt x="1424" y="399"/>
                    <a:pt x="1424" y="401"/>
                    <a:pt x="1425" y="402"/>
                  </a:cubicBezTo>
                  <a:cubicBezTo>
                    <a:pt x="1426" y="403"/>
                    <a:pt x="1427" y="403"/>
                    <a:pt x="1427" y="403"/>
                  </a:cubicBezTo>
                  <a:cubicBezTo>
                    <a:pt x="1428" y="403"/>
                    <a:pt x="1429" y="403"/>
                    <a:pt x="1429" y="402"/>
                  </a:cubicBezTo>
                  <a:cubicBezTo>
                    <a:pt x="1438" y="394"/>
                    <a:pt x="1438" y="394"/>
                    <a:pt x="1438" y="394"/>
                  </a:cubicBezTo>
                  <a:cubicBezTo>
                    <a:pt x="1439" y="393"/>
                    <a:pt x="1439" y="391"/>
                    <a:pt x="1438" y="390"/>
                  </a:cubicBezTo>
                  <a:close/>
                  <a:moveTo>
                    <a:pt x="1488" y="340"/>
                  </a:moveTo>
                  <a:cubicBezTo>
                    <a:pt x="1486" y="339"/>
                    <a:pt x="1484" y="339"/>
                    <a:pt x="1483" y="340"/>
                  </a:cubicBezTo>
                  <a:cubicBezTo>
                    <a:pt x="1445" y="378"/>
                    <a:pt x="1445" y="378"/>
                    <a:pt x="1445" y="378"/>
                  </a:cubicBezTo>
                  <a:cubicBezTo>
                    <a:pt x="1443" y="380"/>
                    <a:pt x="1443" y="382"/>
                    <a:pt x="1445" y="383"/>
                  </a:cubicBezTo>
                  <a:cubicBezTo>
                    <a:pt x="1445" y="383"/>
                    <a:pt x="1446" y="384"/>
                    <a:pt x="1447" y="384"/>
                  </a:cubicBezTo>
                  <a:cubicBezTo>
                    <a:pt x="1448" y="384"/>
                    <a:pt x="1448" y="383"/>
                    <a:pt x="1449" y="383"/>
                  </a:cubicBezTo>
                  <a:cubicBezTo>
                    <a:pt x="1488" y="344"/>
                    <a:pt x="1488" y="344"/>
                    <a:pt x="1488" y="344"/>
                  </a:cubicBezTo>
                  <a:cubicBezTo>
                    <a:pt x="1489" y="343"/>
                    <a:pt x="1489" y="341"/>
                    <a:pt x="1488" y="340"/>
                  </a:cubicBezTo>
                  <a:close/>
                  <a:moveTo>
                    <a:pt x="1561" y="269"/>
                  </a:moveTo>
                  <a:cubicBezTo>
                    <a:pt x="1562" y="269"/>
                    <a:pt x="1563" y="269"/>
                    <a:pt x="1563" y="269"/>
                  </a:cubicBezTo>
                  <a:cubicBezTo>
                    <a:pt x="1572" y="260"/>
                    <a:pt x="1572" y="260"/>
                    <a:pt x="1572" y="260"/>
                  </a:cubicBezTo>
                  <a:cubicBezTo>
                    <a:pt x="1573" y="259"/>
                    <a:pt x="1573" y="257"/>
                    <a:pt x="1572" y="256"/>
                  </a:cubicBezTo>
                  <a:cubicBezTo>
                    <a:pt x="1571" y="254"/>
                    <a:pt x="1569" y="254"/>
                    <a:pt x="1567" y="256"/>
                  </a:cubicBezTo>
                  <a:cubicBezTo>
                    <a:pt x="1559" y="264"/>
                    <a:pt x="1559" y="264"/>
                    <a:pt x="1559" y="264"/>
                  </a:cubicBezTo>
                  <a:cubicBezTo>
                    <a:pt x="1558" y="265"/>
                    <a:pt x="1558" y="267"/>
                    <a:pt x="1559" y="269"/>
                  </a:cubicBezTo>
                  <a:cubicBezTo>
                    <a:pt x="1559" y="269"/>
                    <a:pt x="1560" y="269"/>
                    <a:pt x="1561" y="269"/>
                  </a:cubicBezTo>
                  <a:close/>
                  <a:moveTo>
                    <a:pt x="1390" y="442"/>
                  </a:moveTo>
                  <a:cubicBezTo>
                    <a:pt x="1421" y="411"/>
                    <a:pt x="1421" y="411"/>
                    <a:pt x="1421" y="411"/>
                  </a:cubicBezTo>
                  <a:cubicBezTo>
                    <a:pt x="1422" y="410"/>
                    <a:pt x="1422" y="408"/>
                    <a:pt x="1421" y="407"/>
                  </a:cubicBezTo>
                  <a:cubicBezTo>
                    <a:pt x="1419" y="406"/>
                    <a:pt x="1417" y="406"/>
                    <a:pt x="1416" y="407"/>
                  </a:cubicBezTo>
                  <a:cubicBezTo>
                    <a:pt x="1386" y="438"/>
                    <a:pt x="1386" y="438"/>
                    <a:pt x="1386" y="438"/>
                  </a:cubicBezTo>
                  <a:cubicBezTo>
                    <a:pt x="1384" y="439"/>
                    <a:pt x="1384" y="441"/>
                    <a:pt x="1386" y="442"/>
                  </a:cubicBezTo>
                  <a:cubicBezTo>
                    <a:pt x="1386" y="442"/>
                    <a:pt x="1387" y="443"/>
                    <a:pt x="1388" y="443"/>
                  </a:cubicBezTo>
                  <a:cubicBezTo>
                    <a:pt x="1389" y="443"/>
                    <a:pt x="1389" y="442"/>
                    <a:pt x="1390" y="442"/>
                  </a:cubicBezTo>
                  <a:close/>
                  <a:moveTo>
                    <a:pt x="1381" y="442"/>
                  </a:moveTo>
                  <a:cubicBezTo>
                    <a:pt x="1372" y="451"/>
                    <a:pt x="1372" y="451"/>
                    <a:pt x="1372" y="451"/>
                  </a:cubicBezTo>
                  <a:cubicBezTo>
                    <a:pt x="1371" y="452"/>
                    <a:pt x="1371" y="454"/>
                    <a:pt x="1372" y="455"/>
                  </a:cubicBezTo>
                  <a:cubicBezTo>
                    <a:pt x="1373" y="456"/>
                    <a:pt x="1373" y="456"/>
                    <a:pt x="1374" y="456"/>
                  </a:cubicBezTo>
                  <a:cubicBezTo>
                    <a:pt x="1375" y="456"/>
                    <a:pt x="1376" y="456"/>
                    <a:pt x="1376" y="455"/>
                  </a:cubicBezTo>
                  <a:cubicBezTo>
                    <a:pt x="1385" y="447"/>
                    <a:pt x="1385" y="447"/>
                    <a:pt x="1385" y="447"/>
                  </a:cubicBezTo>
                  <a:cubicBezTo>
                    <a:pt x="1386" y="446"/>
                    <a:pt x="1386" y="444"/>
                    <a:pt x="1385" y="442"/>
                  </a:cubicBezTo>
                  <a:cubicBezTo>
                    <a:pt x="1384" y="441"/>
                    <a:pt x="1382" y="441"/>
                    <a:pt x="1381" y="442"/>
                  </a:cubicBezTo>
                  <a:close/>
                  <a:moveTo>
                    <a:pt x="1537" y="287"/>
                  </a:moveTo>
                  <a:cubicBezTo>
                    <a:pt x="1529" y="296"/>
                    <a:pt x="1529" y="296"/>
                    <a:pt x="1529" y="296"/>
                  </a:cubicBezTo>
                  <a:cubicBezTo>
                    <a:pt x="1522" y="302"/>
                    <a:pt x="1522" y="302"/>
                    <a:pt x="1522" y="302"/>
                  </a:cubicBezTo>
                  <a:cubicBezTo>
                    <a:pt x="1521" y="303"/>
                    <a:pt x="1521" y="305"/>
                    <a:pt x="1522" y="306"/>
                  </a:cubicBezTo>
                  <a:cubicBezTo>
                    <a:pt x="1523" y="306"/>
                    <a:pt x="1523" y="306"/>
                    <a:pt x="1524" y="306"/>
                  </a:cubicBezTo>
                  <a:cubicBezTo>
                    <a:pt x="1525" y="306"/>
                    <a:pt x="1526" y="306"/>
                    <a:pt x="1526" y="306"/>
                  </a:cubicBezTo>
                  <a:cubicBezTo>
                    <a:pt x="1531" y="301"/>
                    <a:pt x="1531" y="301"/>
                    <a:pt x="1531" y="301"/>
                  </a:cubicBezTo>
                  <a:cubicBezTo>
                    <a:pt x="1531" y="300"/>
                    <a:pt x="1531" y="300"/>
                    <a:pt x="1531" y="300"/>
                  </a:cubicBezTo>
                  <a:cubicBezTo>
                    <a:pt x="1541" y="290"/>
                    <a:pt x="1541" y="290"/>
                    <a:pt x="1541" y="290"/>
                  </a:cubicBezTo>
                  <a:cubicBezTo>
                    <a:pt x="1543" y="289"/>
                    <a:pt x="1543" y="288"/>
                    <a:pt x="1541" y="286"/>
                  </a:cubicBezTo>
                  <a:cubicBezTo>
                    <a:pt x="1540" y="285"/>
                    <a:pt x="1538" y="285"/>
                    <a:pt x="1537" y="287"/>
                  </a:cubicBezTo>
                  <a:close/>
                  <a:moveTo>
                    <a:pt x="1348" y="475"/>
                  </a:moveTo>
                  <a:cubicBezTo>
                    <a:pt x="1346" y="477"/>
                    <a:pt x="1346" y="477"/>
                    <a:pt x="1346" y="477"/>
                  </a:cubicBezTo>
                  <a:cubicBezTo>
                    <a:pt x="1345" y="478"/>
                    <a:pt x="1345" y="480"/>
                    <a:pt x="1346" y="481"/>
                  </a:cubicBezTo>
                  <a:cubicBezTo>
                    <a:pt x="1347" y="482"/>
                    <a:pt x="1348" y="482"/>
                    <a:pt x="1348" y="482"/>
                  </a:cubicBezTo>
                  <a:cubicBezTo>
                    <a:pt x="1349" y="482"/>
                    <a:pt x="1350" y="482"/>
                    <a:pt x="1350" y="481"/>
                  </a:cubicBezTo>
                  <a:cubicBezTo>
                    <a:pt x="1352" y="480"/>
                    <a:pt x="1352" y="480"/>
                    <a:pt x="1352" y="480"/>
                  </a:cubicBezTo>
                  <a:cubicBezTo>
                    <a:pt x="1353" y="478"/>
                    <a:pt x="1353" y="477"/>
                    <a:pt x="1352" y="475"/>
                  </a:cubicBezTo>
                  <a:cubicBezTo>
                    <a:pt x="1351" y="474"/>
                    <a:pt x="1349" y="474"/>
                    <a:pt x="1348" y="475"/>
                  </a:cubicBezTo>
                  <a:close/>
                  <a:moveTo>
                    <a:pt x="1374" y="471"/>
                  </a:moveTo>
                  <a:cubicBezTo>
                    <a:pt x="1375" y="471"/>
                    <a:pt x="1375" y="470"/>
                    <a:pt x="1376" y="470"/>
                  </a:cubicBezTo>
                  <a:cubicBezTo>
                    <a:pt x="1383" y="463"/>
                    <a:pt x="1383" y="463"/>
                    <a:pt x="1383" y="463"/>
                  </a:cubicBezTo>
                  <a:cubicBezTo>
                    <a:pt x="1384" y="462"/>
                    <a:pt x="1384" y="460"/>
                    <a:pt x="1383" y="459"/>
                  </a:cubicBezTo>
                  <a:cubicBezTo>
                    <a:pt x="1381" y="458"/>
                    <a:pt x="1379" y="458"/>
                    <a:pt x="1378" y="459"/>
                  </a:cubicBezTo>
                  <a:cubicBezTo>
                    <a:pt x="1372" y="465"/>
                    <a:pt x="1372" y="465"/>
                    <a:pt x="1372" y="465"/>
                  </a:cubicBezTo>
                  <a:cubicBezTo>
                    <a:pt x="1370" y="467"/>
                    <a:pt x="1370" y="469"/>
                    <a:pt x="1372" y="470"/>
                  </a:cubicBezTo>
                  <a:cubicBezTo>
                    <a:pt x="1372" y="470"/>
                    <a:pt x="1373" y="471"/>
                    <a:pt x="1374" y="471"/>
                  </a:cubicBezTo>
                  <a:close/>
                  <a:moveTo>
                    <a:pt x="1540" y="297"/>
                  </a:moveTo>
                  <a:cubicBezTo>
                    <a:pt x="1537" y="300"/>
                    <a:pt x="1537" y="300"/>
                    <a:pt x="1537" y="300"/>
                  </a:cubicBezTo>
                  <a:cubicBezTo>
                    <a:pt x="1537" y="301"/>
                    <a:pt x="1536" y="301"/>
                    <a:pt x="1536" y="301"/>
                  </a:cubicBezTo>
                  <a:cubicBezTo>
                    <a:pt x="1536" y="301"/>
                    <a:pt x="1536" y="301"/>
                    <a:pt x="1535" y="302"/>
                  </a:cubicBezTo>
                  <a:cubicBezTo>
                    <a:pt x="1530" y="307"/>
                    <a:pt x="1530" y="307"/>
                    <a:pt x="1530" y="307"/>
                  </a:cubicBezTo>
                  <a:cubicBezTo>
                    <a:pt x="1529" y="308"/>
                    <a:pt x="1529" y="310"/>
                    <a:pt x="1530" y="312"/>
                  </a:cubicBezTo>
                  <a:cubicBezTo>
                    <a:pt x="1530" y="312"/>
                    <a:pt x="1531" y="312"/>
                    <a:pt x="1532" y="312"/>
                  </a:cubicBezTo>
                  <a:cubicBezTo>
                    <a:pt x="1533" y="312"/>
                    <a:pt x="1534" y="312"/>
                    <a:pt x="1534" y="312"/>
                  </a:cubicBezTo>
                  <a:cubicBezTo>
                    <a:pt x="1540" y="306"/>
                    <a:pt x="1540" y="306"/>
                    <a:pt x="1540" y="306"/>
                  </a:cubicBezTo>
                  <a:cubicBezTo>
                    <a:pt x="1540" y="306"/>
                    <a:pt x="1540" y="305"/>
                    <a:pt x="1540" y="305"/>
                  </a:cubicBezTo>
                  <a:cubicBezTo>
                    <a:pt x="1541" y="305"/>
                    <a:pt x="1541" y="305"/>
                    <a:pt x="1541" y="305"/>
                  </a:cubicBezTo>
                  <a:cubicBezTo>
                    <a:pt x="1545" y="301"/>
                    <a:pt x="1545" y="301"/>
                    <a:pt x="1545" y="301"/>
                  </a:cubicBezTo>
                  <a:cubicBezTo>
                    <a:pt x="1546" y="300"/>
                    <a:pt x="1546" y="298"/>
                    <a:pt x="1545" y="297"/>
                  </a:cubicBezTo>
                  <a:cubicBezTo>
                    <a:pt x="1544" y="296"/>
                    <a:pt x="1542" y="296"/>
                    <a:pt x="1540" y="297"/>
                  </a:cubicBezTo>
                  <a:close/>
                  <a:moveTo>
                    <a:pt x="1545" y="297"/>
                  </a:moveTo>
                  <a:cubicBezTo>
                    <a:pt x="1545" y="297"/>
                    <a:pt x="1546" y="297"/>
                    <a:pt x="1547" y="297"/>
                  </a:cubicBezTo>
                  <a:cubicBezTo>
                    <a:pt x="1548" y="297"/>
                    <a:pt x="1549" y="297"/>
                    <a:pt x="1549" y="297"/>
                  </a:cubicBezTo>
                  <a:cubicBezTo>
                    <a:pt x="1576" y="269"/>
                    <a:pt x="1576" y="269"/>
                    <a:pt x="1576" y="269"/>
                  </a:cubicBezTo>
                  <a:cubicBezTo>
                    <a:pt x="1578" y="268"/>
                    <a:pt x="1578" y="266"/>
                    <a:pt x="1576" y="265"/>
                  </a:cubicBezTo>
                  <a:cubicBezTo>
                    <a:pt x="1575" y="264"/>
                    <a:pt x="1573" y="264"/>
                    <a:pt x="1572" y="265"/>
                  </a:cubicBezTo>
                  <a:cubicBezTo>
                    <a:pt x="1545" y="292"/>
                    <a:pt x="1545" y="292"/>
                    <a:pt x="1545" y="292"/>
                  </a:cubicBezTo>
                  <a:cubicBezTo>
                    <a:pt x="1544" y="293"/>
                    <a:pt x="1544" y="295"/>
                    <a:pt x="1545" y="297"/>
                  </a:cubicBezTo>
                  <a:close/>
                  <a:moveTo>
                    <a:pt x="1468" y="369"/>
                  </a:moveTo>
                  <a:cubicBezTo>
                    <a:pt x="1467" y="370"/>
                    <a:pt x="1467" y="370"/>
                    <a:pt x="1467" y="370"/>
                  </a:cubicBezTo>
                  <a:cubicBezTo>
                    <a:pt x="1465" y="372"/>
                    <a:pt x="1465" y="374"/>
                    <a:pt x="1467" y="375"/>
                  </a:cubicBezTo>
                  <a:cubicBezTo>
                    <a:pt x="1467" y="375"/>
                    <a:pt x="1468" y="376"/>
                    <a:pt x="1469" y="376"/>
                  </a:cubicBezTo>
                  <a:cubicBezTo>
                    <a:pt x="1470" y="376"/>
                    <a:pt x="1470" y="375"/>
                    <a:pt x="1471" y="375"/>
                  </a:cubicBezTo>
                  <a:cubicBezTo>
                    <a:pt x="1472" y="373"/>
                    <a:pt x="1472" y="373"/>
                    <a:pt x="1472" y="373"/>
                  </a:cubicBezTo>
                  <a:cubicBezTo>
                    <a:pt x="1474" y="372"/>
                    <a:pt x="1474" y="370"/>
                    <a:pt x="1472" y="369"/>
                  </a:cubicBezTo>
                  <a:cubicBezTo>
                    <a:pt x="1471" y="368"/>
                    <a:pt x="1469" y="368"/>
                    <a:pt x="1468" y="369"/>
                  </a:cubicBezTo>
                  <a:close/>
                  <a:moveTo>
                    <a:pt x="1397" y="447"/>
                  </a:moveTo>
                  <a:cubicBezTo>
                    <a:pt x="1398" y="447"/>
                    <a:pt x="1399" y="447"/>
                    <a:pt x="1400" y="446"/>
                  </a:cubicBezTo>
                  <a:cubicBezTo>
                    <a:pt x="1426" y="420"/>
                    <a:pt x="1426" y="420"/>
                    <a:pt x="1426" y="420"/>
                  </a:cubicBezTo>
                  <a:cubicBezTo>
                    <a:pt x="1428" y="417"/>
                    <a:pt x="1428" y="417"/>
                    <a:pt x="1428" y="417"/>
                  </a:cubicBezTo>
                  <a:cubicBezTo>
                    <a:pt x="1430" y="416"/>
                    <a:pt x="1430" y="414"/>
                    <a:pt x="1428" y="413"/>
                  </a:cubicBezTo>
                  <a:cubicBezTo>
                    <a:pt x="1427" y="412"/>
                    <a:pt x="1425" y="412"/>
                    <a:pt x="1424" y="413"/>
                  </a:cubicBezTo>
                  <a:cubicBezTo>
                    <a:pt x="1422" y="415"/>
                    <a:pt x="1422" y="415"/>
                    <a:pt x="1422" y="415"/>
                  </a:cubicBezTo>
                  <a:cubicBezTo>
                    <a:pt x="1422" y="415"/>
                    <a:pt x="1421" y="416"/>
                    <a:pt x="1421" y="416"/>
                  </a:cubicBezTo>
                  <a:cubicBezTo>
                    <a:pt x="1395" y="442"/>
                    <a:pt x="1395" y="442"/>
                    <a:pt x="1395" y="442"/>
                  </a:cubicBezTo>
                  <a:cubicBezTo>
                    <a:pt x="1394" y="443"/>
                    <a:pt x="1394" y="445"/>
                    <a:pt x="1395" y="446"/>
                  </a:cubicBezTo>
                  <a:cubicBezTo>
                    <a:pt x="1396" y="447"/>
                    <a:pt x="1397" y="447"/>
                    <a:pt x="1397" y="447"/>
                  </a:cubicBezTo>
                  <a:close/>
                  <a:moveTo>
                    <a:pt x="1431" y="420"/>
                  </a:moveTo>
                  <a:cubicBezTo>
                    <a:pt x="1402" y="449"/>
                    <a:pt x="1402" y="449"/>
                    <a:pt x="1402" y="449"/>
                  </a:cubicBezTo>
                  <a:cubicBezTo>
                    <a:pt x="1400" y="451"/>
                    <a:pt x="1400" y="453"/>
                    <a:pt x="1402" y="454"/>
                  </a:cubicBezTo>
                  <a:cubicBezTo>
                    <a:pt x="1402" y="454"/>
                    <a:pt x="1403" y="455"/>
                    <a:pt x="1404" y="455"/>
                  </a:cubicBezTo>
                  <a:cubicBezTo>
                    <a:pt x="1405" y="455"/>
                    <a:pt x="1405" y="454"/>
                    <a:pt x="1406" y="454"/>
                  </a:cubicBezTo>
                  <a:cubicBezTo>
                    <a:pt x="1435" y="424"/>
                    <a:pt x="1435" y="424"/>
                    <a:pt x="1435" y="424"/>
                  </a:cubicBezTo>
                  <a:cubicBezTo>
                    <a:pt x="1436" y="423"/>
                    <a:pt x="1436" y="421"/>
                    <a:pt x="1435" y="420"/>
                  </a:cubicBezTo>
                  <a:cubicBezTo>
                    <a:pt x="1434" y="419"/>
                    <a:pt x="1432" y="419"/>
                    <a:pt x="1431" y="420"/>
                  </a:cubicBezTo>
                  <a:close/>
                  <a:moveTo>
                    <a:pt x="1578" y="277"/>
                  </a:moveTo>
                  <a:cubicBezTo>
                    <a:pt x="1577" y="276"/>
                    <a:pt x="1575" y="276"/>
                    <a:pt x="1574" y="277"/>
                  </a:cubicBezTo>
                  <a:cubicBezTo>
                    <a:pt x="1560" y="291"/>
                    <a:pt x="1560" y="291"/>
                    <a:pt x="1560" y="291"/>
                  </a:cubicBezTo>
                  <a:cubicBezTo>
                    <a:pt x="1553" y="298"/>
                    <a:pt x="1553" y="298"/>
                    <a:pt x="1553" y="298"/>
                  </a:cubicBezTo>
                  <a:cubicBezTo>
                    <a:pt x="1552" y="300"/>
                    <a:pt x="1552" y="301"/>
                    <a:pt x="1553" y="303"/>
                  </a:cubicBezTo>
                  <a:cubicBezTo>
                    <a:pt x="1553" y="303"/>
                    <a:pt x="1554" y="304"/>
                    <a:pt x="1555" y="304"/>
                  </a:cubicBezTo>
                  <a:cubicBezTo>
                    <a:pt x="1556" y="304"/>
                    <a:pt x="1556" y="303"/>
                    <a:pt x="1557" y="303"/>
                  </a:cubicBezTo>
                  <a:cubicBezTo>
                    <a:pt x="1570" y="290"/>
                    <a:pt x="1570" y="290"/>
                    <a:pt x="1570" y="290"/>
                  </a:cubicBezTo>
                  <a:cubicBezTo>
                    <a:pt x="1570" y="290"/>
                    <a:pt x="1570" y="290"/>
                    <a:pt x="1570" y="290"/>
                  </a:cubicBezTo>
                  <a:cubicBezTo>
                    <a:pt x="1578" y="282"/>
                    <a:pt x="1578" y="282"/>
                    <a:pt x="1578" y="282"/>
                  </a:cubicBezTo>
                  <a:cubicBezTo>
                    <a:pt x="1579" y="280"/>
                    <a:pt x="1579" y="279"/>
                    <a:pt x="1578" y="277"/>
                  </a:cubicBezTo>
                  <a:close/>
                  <a:moveTo>
                    <a:pt x="1361" y="497"/>
                  </a:moveTo>
                  <a:cubicBezTo>
                    <a:pt x="1362" y="497"/>
                    <a:pt x="1363" y="497"/>
                    <a:pt x="1363" y="497"/>
                  </a:cubicBezTo>
                  <a:cubicBezTo>
                    <a:pt x="1368" y="492"/>
                    <a:pt x="1368" y="492"/>
                    <a:pt x="1368" y="492"/>
                  </a:cubicBezTo>
                  <a:cubicBezTo>
                    <a:pt x="1369" y="491"/>
                    <a:pt x="1369" y="489"/>
                    <a:pt x="1368" y="488"/>
                  </a:cubicBezTo>
                  <a:cubicBezTo>
                    <a:pt x="1367" y="486"/>
                    <a:pt x="1365" y="486"/>
                    <a:pt x="1364" y="488"/>
                  </a:cubicBezTo>
                  <a:cubicBezTo>
                    <a:pt x="1359" y="492"/>
                    <a:pt x="1359" y="492"/>
                    <a:pt x="1359" y="492"/>
                  </a:cubicBezTo>
                  <a:cubicBezTo>
                    <a:pt x="1358" y="493"/>
                    <a:pt x="1358" y="495"/>
                    <a:pt x="1359" y="497"/>
                  </a:cubicBezTo>
                  <a:cubicBezTo>
                    <a:pt x="1359" y="497"/>
                    <a:pt x="1360" y="497"/>
                    <a:pt x="1361" y="497"/>
                  </a:cubicBezTo>
                  <a:close/>
                  <a:moveTo>
                    <a:pt x="1381" y="478"/>
                  </a:moveTo>
                  <a:cubicBezTo>
                    <a:pt x="1381" y="478"/>
                    <a:pt x="1382" y="478"/>
                    <a:pt x="1383" y="477"/>
                  </a:cubicBezTo>
                  <a:cubicBezTo>
                    <a:pt x="1388" y="472"/>
                    <a:pt x="1388" y="472"/>
                    <a:pt x="1388" y="472"/>
                  </a:cubicBezTo>
                  <a:cubicBezTo>
                    <a:pt x="1389" y="470"/>
                    <a:pt x="1389" y="468"/>
                    <a:pt x="1388" y="467"/>
                  </a:cubicBezTo>
                  <a:cubicBezTo>
                    <a:pt x="1387" y="466"/>
                    <a:pt x="1385" y="466"/>
                    <a:pt x="1384" y="467"/>
                  </a:cubicBezTo>
                  <a:cubicBezTo>
                    <a:pt x="1379" y="473"/>
                    <a:pt x="1379" y="473"/>
                    <a:pt x="1379" y="473"/>
                  </a:cubicBezTo>
                  <a:cubicBezTo>
                    <a:pt x="1377" y="474"/>
                    <a:pt x="1377" y="476"/>
                    <a:pt x="1379" y="477"/>
                  </a:cubicBezTo>
                  <a:cubicBezTo>
                    <a:pt x="1379" y="478"/>
                    <a:pt x="1380" y="478"/>
                    <a:pt x="1381" y="478"/>
                  </a:cubicBezTo>
                  <a:close/>
                  <a:moveTo>
                    <a:pt x="1535" y="316"/>
                  </a:moveTo>
                  <a:cubicBezTo>
                    <a:pt x="1535" y="317"/>
                    <a:pt x="1535" y="317"/>
                    <a:pt x="1535" y="317"/>
                  </a:cubicBezTo>
                  <a:cubicBezTo>
                    <a:pt x="1533" y="318"/>
                    <a:pt x="1533" y="320"/>
                    <a:pt x="1535" y="321"/>
                  </a:cubicBezTo>
                  <a:cubicBezTo>
                    <a:pt x="1535" y="321"/>
                    <a:pt x="1536" y="322"/>
                    <a:pt x="1537" y="322"/>
                  </a:cubicBezTo>
                  <a:cubicBezTo>
                    <a:pt x="1538" y="322"/>
                    <a:pt x="1538" y="321"/>
                    <a:pt x="1539" y="321"/>
                  </a:cubicBezTo>
                  <a:cubicBezTo>
                    <a:pt x="1539" y="320"/>
                    <a:pt x="1539" y="320"/>
                    <a:pt x="1539" y="320"/>
                  </a:cubicBezTo>
                  <a:cubicBezTo>
                    <a:pt x="1541" y="319"/>
                    <a:pt x="1541" y="317"/>
                    <a:pt x="1539" y="316"/>
                  </a:cubicBezTo>
                  <a:cubicBezTo>
                    <a:pt x="1538" y="315"/>
                    <a:pt x="1536" y="315"/>
                    <a:pt x="1535" y="316"/>
                  </a:cubicBezTo>
                  <a:close/>
                  <a:moveTo>
                    <a:pt x="1488" y="363"/>
                  </a:moveTo>
                  <a:cubicBezTo>
                    <a:pt x="1487" y="364"/>
                    <a:pt x="1487" y="366"/>
                    <a:pt x="1488" y="367"/>
                  </a:cubicBezTo>
                  <a:cubicBezTo>
                    <a:pt x="1489" y="368"/>
                    <a:pt x="1490" y="368"/>
                    <a:pt x="1490" y="368"/>
                  </a:cubicBezTo>
                  <a:cubicBezTo>
                    <a:pt x="1491" y="368"/>
                    <a:pt x="1492" y="368"/>
                    <a:pt x="1492" y="367"/>
                  </a:cubicBezTo>
                  <a:cubicBezTo>
                    <a:pt x="1499" y="361"/>
                    <a:pt x="1499" y="361"/>
                    <a:pt x="1499" y="361"/>
                  </a:cubicBezTo>
                  <a:cubicBezTo>
                    <a:pt x="1500" y="359"/>
                    <a:pt x="1500" y="357"/>
                    <a:pt x="1499" y="356"/>
                  </a:cubicBezTo>
                  <a:cubicBezTo>
                    <a:pt x="1498" y="355"/>
                    <a:pt x="1496" y="355"/>
                    <a:pt x="1495" y="356"/>
                  </a:cubicBezTo>
                  <a:lnTo>
                    <a:pt x="1488" y="363"/>
                  </a:lnTo>
                  <a:close/>
                  <a:moveTo>
                    <a:pt x="1362" y="503"/>
                  </a:moveTo>
                  <a:cubicBezTo>
                    <a:pt x="1359" y="506"/>
                    <a:pt x="1359" y="506"/>
                    <a:pt x="1359" y="506"/>
                  </a:cubicBezTo>
                  <a:cubicBezTo>
                    <a:pt x="1358" y="507"/>
                    <a:pt x="1358" y="509"/>
                    <a:pt x="1359" y="510"/>
                  </a:cubicBezTo>
                  <a:cubicBezTo>
                    <a:pt x="1360" y="511"/>
                    <a:pt x="1361" y="511"/>
                    <a:pt x="1361" y="511"/>
                  </a:cubicBezTo>
                  <a:cubicBezTo>
                    <a:pt x="1362" y="511"/>
                    <a:pt x="1363" y="511"/>
                    <a:pt x="1364" y="510"/>
                  </a:cubicBezTo>
                  <a:cubicBezTo>
                    <a:pt x="1366" y="508"/>
                    <a:pt x="1366" y="508"/>
                    <a:pt x="1366" y="508"/>
                  </a:cubicBezTo>
                  <a:cubicBezTo>
                    <a:pt x="1367" y="507"/>
                    <a:pt x="1367" y="505"/>
                    <a:pt x="1366" y="503"/>
                  </a:cubicBezTo>
                  <a:cubicBezTo>
                    <a:pt x="1365" y="502"/>
                    <a:pt x="1363" y="502"/>
                    <a:pt x="1362" y="503"/>
                  </a:cubicBezTo>
                  <a:close/>
                  <a:moveTo>
                    <a:pt x="1378" y="496"/>
                  </a:moveTo>
                  <a:cubicBezTo>
                    <a:pt x="1379" y="495"/>
                    <a:pt x="1379" y="493"/>
                    <a:pt x="1378" y="492"/>
                  </a:cubicBezTo>
                  <a:cubicBezTo>
                    <a:pt x="1376" y="491"/>
                    <a:pt x="1374" y="491"/>
                    <a:pt x="1373" y="492"/>
                  </a:cubicBezTo>
                  <a:cubicBezTo>
                    <a:pt x="1366" y="499"/>
                    <a:pt x="1366" y="499"/>
                    <a:pt x="1366" y="499"/>
                  </a:cubicBezTo>
                  <a:cubicBezTo>
                    <a:pt x="1365" y="500"/>
                    <a:pt x="1365" y="502"/>
                    <a:pt x="1366" y="503"/>
                  </a:cubicBezTo>
                  <a:cubicBezTo>
                    <a:pt x="1367" y="504"/>
                    <a:pt x="1368" y="504"/>
                    <a:pt x="1369" y="504"/>
                  </a:cubicBezTo>
                  <a:cubicBezTo>
                    <a:pt x="1369" y="504"/>
                    <a:pt x="1370" y="504"/>
                    <a:pt x="1371" y="503"/>
                  </a:cubicBezTo>
                  <a:lnTo>
                    <a:pt x="1378" y="496"/>
                  </a:lnTo>
                  <a:close/>
                  <a:moveTo>
                    <a:pt x="1387" y="486"/>
                  </a:moveTo>
                  <a:cubicBezTo>
                    <a:pt x="1387" y="486"/>
                    <a:pt x="1388" y="486"/>
                    <a:pt x="1389" y="485"/>
                  </a:cubicBezTo>
                  <a:cubicBezTo>
                    <a:pt x="1393" y="480"/>
                    <a:pt x="1393" y="480"/>
                    <a:pt x="1393" y="480"/>
                  </a:cubicBezTo>
                  <a:cubicBezTo>
                    <a:pt x="1395" y="479"/>
                    <a:pt x="1395" y="477"/>
                    <a:pt x="1393" y="476"/>
                  </a:cubicBezTo>
                  <a:cubicBezTo>
                    <a:pt x="1392" y="475"/>
                    <a:pt x="1390" y="475"/>
                    <a:pt x="1389" y="476"/>
                  </a:cubicBezTo>
                  <a:cubicBezTo>
                    <a:pt x="1384" y="481"/>
                    <a:pt x="1384" y="481"/>
                    <a:pt x="1384" y="481"/>
                  </a:cubicBezTo>
                  <a:cubicBezTo>
                    <a:pt x="1383" y="482"/>
                    <a:pt x="1383" y="484"/>
                    <a:pt x="1384" y="485"/>
                  </a:cubicBezTo>
                  <a:cubicBezTo>
                    <a:pt x="1385" y="486"/>
                    <a:pt x="1386" y="486"/>
                    <a:pt x="1387" y="486"/>
                  </a:cubicBezTo>
                  <a:close/>
                  <a:moveTo>
                    <a:pt x="1493" y="380"/>
                  </a:moveTo>
                  <a:cubicBezTo>
                    <a:pt x="1494" y="380"/>
                    <a:pt x="1494" y="379"/>
                    <a:pt x="1495" y="379"/>
                  </a:cubicBezTo>
                  <a:cubicBezTo>
                    <a:pt x="1499" y="375"/>
                    <a:pt x="1499" y="375"/>
                    <a:pt x="1499" y="375"/>
                  </a:cubicBezTo>
                  <a:cubicBezTo>
                    <a:pt x="1500" y="374"/>
                    <a:pt x="1500" y="372"/>
                    <a:pt x="1499" y="371"/>
                  </a:cubicBezTo>
                  <a:cubicBezTo>
                    <a:pt x="1497" y="370"/>
                    <a:pt x="1495" y="370"/>
                    <a:pt x="1494" y="371"/>
                  </a:cubicBezTo>
                  <a:cubicBezTo>
                    <a:pt x="1491" y="374"/>
                    <a:pt x="1491" y="374"/>
                    <a:pt x="1491" y="374"/>
                  </a:cubicBezTo>
                  <a:cubicBezTo>
                    <a:pt x="1489" y="376"/>
                    <a:pt x="1489" y="378"/>
                    <a:pt x="1491" y="379"/>
                  </a:cubicBezTo>
                  <a:cubicBezTo>
                    <a:pt x="1491" y="379"/>
                    <a:pt x="1492" y="380"/>
                    <a:pt x="1493" y="380"/>
                  </a:cubicBezTo>
                  <a:close/>
                  <a:moveTo>
                    <a:pt x="1412" y="460"/>
                  </a:moveTo>
                  <a:cubicBezTo>
                    <a:pt x="1413" y="460"/>
                    <a:pt x="1414" y="460"/>
                    <a:pt x="1414" y="460"/>
                  </a:cubicBezTo>
                  <a:cubicBezTo>
                    <a:pt x="1440" y="434"/>
                    <a:pt x="1440" y="434"/>
                    <a:pt x="1440" y="434"/>
                  </a:cubicBezTo>
                  <a:cubicBezTo>
                    <a:pt x="1441" y="433"/>
                    <a:pt x="1441" y="431"/>
                    <a:pt x="1440" y="430"/>
                  </a:cubicBezTo>
                  <a:cubicBezTo>
                    <a:pt x="1439" y="428"/>
                    <a:pt x="1437" y="428"/>
                    <a:pt x="1435" y="430"/>
                  </a:cubicBezTo>
                  <a:cubicBezTo>
                    <a:pt x="1410" y="455"/>
                    <a:pt x="1410" y="455"/>
                    <a:pt x="1410" y="455"/>
                  </a:cubicBezTo>
                  <a:cubicBezTo>
                    <a:pt x="1409" y="456"/>
                    <a:pt x="1409" y="458"/>
                    <a:pt x="1410" y="460"/>
                  </a:cubicBezTo>
                  <a:cubicBezTo>
                    <a:pt x="1410" y="460"/>
                    <a:pt x="1411" y="460"/>
                    <a:pt x="1412" y="460"/>
                  </a:cubicBezTo>
                  <a:close/>
                  <a:moveTo>
                    <a:pt x="1384" y="503"/>
                  </a:moveTo>
                  <a:cubicBezTo>
                    <a:pt x="1386" y="502"/>
                    <a:pt x="1386" y="500"/>
                    <a:pt x="1384" y="499"/>
                  </a:cubicBezTo>
                  <a:cubicBezTo>
                    <a:pt x="1383" y="498"/>
                    <a:pt x="1381" y="498"/>
                    <a:pt x="1380" y="499"/>
                  </a:cubicBezTo>
                  <a:cubicBezTo>
                    <a:pt x="1371" y="508"/>
                    <a:pt x="1371" y="508"/>
                    <a:pt x="1371" y="508"/>
                  </a:cubicBezTo>
                  <a:cubicBezTo>
                    <a:pt x="1370" y="509"/>
                    <a:pt x="1370" y="511"/>
                    <a:pt x="1371" y="512"/>
                  </a:cubicBezTo>
                  <a:cubicBezTo>
                    <a:pt x="1372" y="513"/>
                    <a:pt x="1373" y="513"/>
                    <a:pt x="1373" y="513"/>
                  </a:cubicBezTo>
                  <a:cubicBezTo>
                    <a:pt x="1374" y="513"/>
                    <a:pt x="1375" y="513"/>
                    <a:pt x="1375" y="512"/>
                  </a:cubicBezTo>
                  <a:lnTo>
                    <a:pt x="1384" y="503"/>
                  </a:lnTo>
                  <a:close/>
                  <a:moveTo>
                    <a:pt x="1431" y="457"/>
                  </a:moveTo>
                  <a:cubicBezTo>
                    <a:pt x="1441" y="447"/>
                    <a:pt x="1441" y="447"/>
                    <a:pt x="1441" y="447"/>
                  </a:cubicBezTo>
                  <a:cubicBezTo>
                    <a:pt x="1442" y="446"/>
                    <a:pt x="1442" y="444"/>
                    <a:pt x="1441" y="443"/>
                  </a:cubicBezTo>
                  <a:cubicBezTo>
                    <a:pt x="1440" y="441"/>
                    <a:pt x="1438" y="441"/>
                    <a:pt x="1436" y="443"/>
                  </a:cubicBezTo>
                  <a:cubicBezTo>
                    <a:pt x="1427" y="452"/>
                    <a:pt x="1427" y="452"/>
                    <a:pt x="1427" y="452"/>
                  </a:cubicBezTo>
                  <a:cubicBezTo>
                    <a:pt x="1426" y="454"/>
                    <a:pt x="1426" y="455"/>
                    <a:pt x="1427" y="457"/>
                  </a:cubicBezTo>
                  <a:cubicBezTo>
                    <a:pt x="1427" y="457"/>
                    <a:pt x="1428" y="458"/>
                    <a:pt x="1429" y="458"/>
                  </a:cubicBezTo>
                  <a:cubicBezTo>
                    <a:pt x="1430" y="458"/>
                    <a:pt x="1430" y="457"/>
                    <a:pt x="1431" y="457"/>
                  </a:cubicBezTo>
                  <a:close/>
                  <a:moveTo>
                    <a:pt x="1388" y="496"/>
                  </a:moveTo>
                  <a:cubicBezTo>
                    <a:pt x="1388" y="496"/>
                    <a:pt x="1389" y="497"/>
                    <a:pt x="1390" y="497"/>
                  </a:cubicBezTo>
                  <a:cubicBezTo>
                    <a:pt x="1391" y="497"/>
                    <a:pt x="1391" y="496"/>
                    <a:pt x="1392" y="496"/>
                  </a:cubicBezTo>
                  <a:cubicBezTo>
                    <a:pt x="1402" y="486"/>
                    <a:pt x="1402" y="486"/>
                    <a:pt x="1402" y="486"/>
                  </a:cubicBezTo>
                  <a:cubicBezTo>
                    <a:pt x="1403" y="485"/>
                    <a:pt x="1403" y="483"/>
                    <a:pt x="1402" y="481"/>
                  </a:cubicBezTo>
                  <a:cubicBezTo>
                    <a:pt x="1401" y="480"/>
                    <a:pt x="1399" y="480"/>
                    <a:pt x="1398" y="481"/>
                  </a:cubicBezTo>
                  <a:cubicBezTo>
                    <a:pt x="1388" y="491"/>
                    <a:pt x="1388" y="491"/>
                    <a:pt x="1388" y="491"/>
                  </a:cubicBezTo>
                  <a:cubicBezTo>
                    <a:pt x="1386" y="493"/>
                    <a:pt x="1386" y="495"/>
                    <a:pt x="1388" y="496"/>
                  </a:cubicBezTo>
                  <a:close/>
                  <a:moveTo>
                    <a:pt x="1418" y="470"/>
                  </a:moveTo>
                  <a:cubicBezTo>
                    <a:pt x="1427" y="461"/>
                    <a:pt x="1427" y="461"/>
                    <a:pt x="1427" y="461"/>
                  </a:cubicBezTo>
                  <a:cubicBezTo>
                    <a:pt x="1428" y="460"/>
                    <a:pt x="1428" y="458"/>
                    <a:pt x="1427" y="457"/>
                  </a:cubicBezTo>
                  <a:cubicBezTo>
                    <a:pt x="1425" y="456"/>
                    <a:pt x="1424" y="456"/>
                    <a:pt x="1423" y="457"/>
                  </a:cubicBezTo>
                  <a:cubicBezTo>
                    <a:pt x="1418" y="462"/>
                    <a:pt x="1418" y="462"/>
                    <a:pt x="1418" y="462"/>
                  </a:cubicBezTo>
                  <a:cubicBezTo>
                    <a:pt x="1418" y="462"/>
                    <a:pt x="1418" y="462"/>
                    <a:pt x="1418" y="462"/>
                  </a:cubicBezTo>
                  <a:cubicBezTo>
                    <a:pt x="1414" y="465"/>
                    <a:pt x="1414" y="465"/>
                    <a:pt x="1414" y="465"/>
                  </a:cubicBezTo>
                  <a:cubicBezTo>
                    <a:pt x="1413" y="466"/>
                    <a:pt x="1413" y="468"/>
                    <a:pt x="1414" y="470"/>
                  </a:cubicBezTo>
                  <a:cubicBezTo>
                    <a:pt x="1415" y="470"/>
                    <a:pt x="1415" y="470"/>
                    <a:pt x="1416" y="470"/>
                  </a:cubicBezTo>
                  <a:cubicBezTo>
                    <a:pt x="1417" y="470"/>
                    <a:pt x="1418" y="470"/>
                    <a:pt x="1418" y="470"/>
                  </a:cubicBezTo>
                  <a:close/>
                  <a:moveTo>
                    <a:pt x="1378" y="519"/>
                  </a:moveTo>
                  <a:cubicBezTo>
                    <a:pt x="1379" y="520"/>
                    <a:pt x="1380" y="520"/>
                    <a:pt x="1380" y="520"/>
                  </a:cubicBezTo>
                  <a:cubicBezTo>
                    <a:pt x="1381" y="520"/>
                    <a:pt x="1382" y="520"/>
                    <a:pt x="1382" y="519"/>
                  </a:cubicBezTo>
                  <a:cubicBezTo>
                    <a:pt x="1391" y="511"/>
                    <a:pt x="1391" y="511"/>
                    <a:pt x="1391" y="511"/>
                  </a:cubicBezTo>
                  <a:cubicBezTo>
                    <a:pt x="1392" y="509"/>
                    <a:pt x="1392" y="507"/>
                    <a:pt x="1391" y="506"/>
                  </a:cubicBezTo>
                  <a:cubicBezTo>
                    <a:pt x="1390" y="505"/>
                    <a:pt x="1388" y="505"/>
                    <a:pt x="1387" y="506"/>
                  </a:cubicBezTo>
                  <a:cubicBezTo>
                    <a:pt x="1378" y="515"/>
                    <a:pt x="1378" y="515"/>
                    <a:pt x="1378" y="515"/>
                  </a:cubicBezTo>
                  <a:cubicBezTo>
                    <a:pt x="1377" y="516"/>
                    <a:pt x="1377" y="518"/>
                    <a:pt x="1378" y="519"/>
                  </a:cubicBezTo>
                  <a:close/>
                  <a:moveTo>
                    <a:pt x="1394" y="507"/>
                  </a:moveTo>
                  <a:cubicBezTo>
                    <a:pt x="1395" y="507"/>
                    <a:pt x="1395" y="506"/>
                    <a:pt x="1396" y="506"/>
                  </a:cubicBezTo>
                  <a:cubicBezTo>
                    <a:pt x="1408" y="493"/>
                    <a:pt x="1408" y="493"/>
                    <a:pt x="1408" y="493"/>
                  </a:cubicBezTo>
                  <a:cubicBezTo>
                    <a:pt x="1410" y="492"/>
                    <a:pt x="1410" y="490"/>
                    <a:pt x="1408" y="489"/>
                  </a:cubicBezTo>
                  <a:cubicBezTo>
                    <a:pt x="1407" y="488"/>
                    <a:pt x="1405" y="488"/>
                    <a:pt x="1404" y="489"/>
                  </a:cubicBezTo>
                  <a:cubicBezTo>
                    <a:pt x="1392" y="501"/>
                    <a:pt x="1392" y="501"/>
                    <a:pt x="1392" y="501"/>
                  </a:cubicBezTo>
                  <a:cubicBezTo>
                    <a:pt x="1390" y="503"/>
                    <a:pt x="1390" y="504"/>
                    <a:pt x="1392" y="506"/>
                  </a:cubicBezTo>
                  <a:cubicBezTo>
                    <a:pt x="1392" y="506"/>
                    <a:pt x="1393" y="507"/>
                    <a:pt x="1394" y="507"/>
                  </a:cubicBezTo>
                  <a:close/>
                  <a:moveTo>
                    <a:pt x="1382" y="529"/>
                  </a:moveTo>
                  <a:cubicBezTo>
                    <a:pt x="1381" y="528"/>
                    <a:pt x="1379" y="528"/>
                    <a:pt x="1378" y="529"/>
                  </a:cubicBezTo>
                  <a:cubicBezTo>
                    <a:pt x="1376" y="531"/>
                    <a:pt x="1376" y="531"/>
                    <a:pt x="1376" y="531"/>
                  </a:cubicBezTo>
                  <a:cubicBezTo>
                    <a:pt x="1374" y="533"/>
                    <a:pt x="1374" y="534"/>
                    <a:pt x="1376" y="536"/>
                  </a:cubicBezTo>
                  <a:cubicBezTo>
                    <a:pt x="1376" y="536"/>
                    <a:pt x="1377" y="537"/>
                    <a:pt x="1378" y="537"/>
                  </a:cubicBezTo>
                  <a:cubicBezTo>
                    <a:pt x="1379" y="537"/>
                    <a:pt x="1379" y="536"/>
                    <a:pt x="1380" y="536"/>
                  </a:cubicBezTo>
                  <a:cubicBezTo>
                    <a:pt x="1382" y="534"/>
                    <a:pt x="1382" y="534"/>
                    <a:pt x="1382" y="534"/>
                  </a:cubicBezTo>
                  <a:cubicBezTo>
                    <a:pt x="1383" y="533"/>
                    <a:pt x="1383" y="531"/>
                    <a:pt x="1382" y="529"/>
                  </a:cubicBezTo>
                  <a:close/>
                  <a:moveTo>
                    <a:pt x="1385" y="529"/>
                  </a:moveTo>
                  <a:cubicBezTo>
                    <a:pt x="1386" y="529"/>
                    <a:pt x="1387" y="529"/>
                    <a:pt x="1388" y="528"/>
                  </a:cubicBezTo>
                  <a:cubicBezTo>
                    <a:pt x="1410" y="506"/>
                    <a:pt x="1410" y="506"/>
                    <a:pt x="1410" y="506"/>
                  </a:cubicBezTo>
                  <a:cubicBezTo>
                    <a:pt x="1411" y="505"/>
                    <a:pt x="1411" y="503"/>
                    <a:pt x="1410" y="502"/>
                  </a:cubicBezTo>
                  <a:cubicBezTo>
                    <a:pt x="1408" y="501"/>
                    <a:pt x="1406" y="501"/>
                    <a:pt x="1405" y="502"/>
                  </a:cubicBezTo>
                  <a:cubicBezTo>
                    <a:pt x="1397" y="509"/>
                    <a:pt x="1397" y="509"/>
                    <a:pt x="1397" y="509"/>
                  </a:cubicBezTo>
                  <a:cubicBezTo>
                    <a:pt x="1397" y="509"/>
                    <a:pt x="1397" y="509"/>
                    <a:pt x="1397" y="509"/>
                  </a:cubicBezTo>
                  <a:cubicBezTo>
                    <a:pt x="1382" y="524"/>
                    <a:pt x="1382" y="524"/>
                    <a:pt x="1382" y="524"/>
                  </a:cubicBezTo>
                  <a:cubicBezTo>
                    <a:pt x="1381" y="525"/>
                    <a:pt x="1382" y="527"/>
                    <a:pt x="1383" y="528"/>
                  </a:cubicBezTo>
                  <a:cubicBezTo>
                    <a:pt x="1383" y="529"/>
                    <a:pt x="1385" y="529"/>
                    <a:pt x="1385" y="529"/>
                  </a:cubicBezTo>
                  <a:close/>
                  <a:moveTo>
                    <a:pt x="1498" y="417"/>
                  </a:moveTo>
                  <a:cubicBezTo>
                    <a:pt x="1499" y="417"/>
                    <a:pt x="1499" y="416"/>
                    <a:pt x="1500" y="416"/>
                  </a:cubicBezTo>
                  <a:cubicBezTo>
                    <a:pt x="1510" y="406"/>
                    <a:pt x="1510" y="406"/>
                    <a:pt x="1510" y="406"/>
                  </a:cubicBezTo>
                  <a:cubicBezTo>
                    <a:pt x="1511" y="404"/>
                    <a:pt x="1511" y="403"/>
                    <a:pt x="1510" y="401"/>
                  </a:cubicBezTo>
                  <a:cubicBezTo>
                    <a:pt x="1509" y="400"/>
                    <a:pt x="1507" y="400"/>
                    <a:pt x="1506" y="401"/>
                  </a:cubicBezTo>
                  <a:cubicBezTo>
                    <a:pt x="1496" y="411"/>
                    <a:pt x="1496" y="411"/>
                    <a:pt x="1496" y="411"/>
                  </a:cubicBezTo>
                  <a:cubicBezTo>
                    <a:pt x="1494" y="413"/>
                    <a:pt x="1494" y="415"/>
                    <a:pt x="1496" y="416"/>
                  </a:cubicBezTo>
                  <a:cubicBezTo>
                    <a:pt x="1496" y="416"/>
                    <a:pt x="1497" y="417"/>
                    <a:pt x="1498" y="417"/>
                  </a:cubicBezTo>
                  <a:close/>
                  <a:moveTo>
                    <a:pt x="1384" y="537"/>
                  </a:moveTo>
                  <a:cubicBezTo>
                    <a:pt x="1383" y="538"/>
                    <a:pt x="1383" y="538"/>
                    <a:pt x="1383" y="538"/>
                  </a:cubicBezTo>
                  <a:cubicBezTo>
                    <a:pt x="1381" y="539"/>
                    <a:pt x="1381" y="541"/>
                    <a:pt x="1383" y="543"/>
                  </a:cubicBezTo>
                  <a:cubicBezTo>
                    <a:pt x="1383" y="543"/>
                    <a:pt x="1384" y="544"/>
                    <a:pt x="1385" y="544"/>
                  </a:cubicBezTo>
                  <a:cubicBezTo>
                    <a:pt x="1386" y="544"/>
                    <a:pt x="1386" y="543"/>
                    <a:pt x="1387" y="543"/>
                  </a:cubicBezTo>
                  <a:cubicBezTo>
                    <a:pt x="1388" y="542"/>
                    <a:pt x="1388" y="542"/>
                    <a:pt x="1388" y="542"/>
                  </a:cubicBezTo>
                  <a:cubicBezTo>
                    <a:pt x="1389" y="541"/>
                    <a:pt x="1389" y="539"/>
                    <a:pt x="1388" y="537"/>
                  </a:cubicBezTo>
                  <a:cubicBezTo>
                    <a:pt x="1387" y="536"/>
                    <a:pt x="1385" y="536"/>
                    <a:pt x="1384" y="537"/>
                  </a:cubicBezTo>
                  <a:close/>
                  <a:moveTo>
                    <a:pt x="1409" y="519"/>
                  </a:moveTo>
                  <a:cubicBezTo>
                    <a:pt x="1410" y="519"/>
                    <a:pt x="1411" y="519"/>
                    <a:pt x="1411" y="519"/>
                  </a:cubicBezTo>
                  <a:cubicBezTo>
                    <a:pt x="1414" y="515"/>
                    <a:pt x="1414" y="515"/>
                    <a:pt x="1414" y="515"/>
                  </a:cubicBezTo>
                  <a:cubicBezTo>
                    <a:pt x="1416" y="514"/>
                    <a:pt x="1416" y="512"/>
                    <a:pt x="1414" y="511"/>
                  </a:cubicBezTo>
                  <a:cubicBezTo>
                    <a:pt x="1413" y="510"/>
                    <a:pt x="1411" y="510"/>
                    <a:pt x="1410" y="511"/>
                  </a:cubicBezTo>
                  <a:cubicBezTo>
                    <a:pt x="1407" y="514"/>
                    <a:pt x="1407" y="514"/>
                    <a:pt x="1407" y="514"/>
                  </a:cubicBezTo>
                  <a:cubicBezTo>
                    <a:pt x="1406" y="515"/>
                    <a:pt x="1406" y="517"/>
                    <a:pt x="1407" y="519"/>
                  </a:cubicBezTo>
                  <a:cubicBezTo>
                    <a:pt x="1407" y="519"/>
                    <a:pt x="1408" y="519"/>
                    <a:pt x="1409" y="519"/>
                  </a:cubicBezTo>
                  <a:close/>
                  <a:moveTo>
                    <a:pt x="1406" y="523"/>
                  </a:moveTo>
                  <a:cubicBezTo>
                    <a:pt x="1408" y="522"/>
                    <a:pt x="1408" y="520"/>
                    <a:pt x="1406" y="519"/>
                  </a:cubicBezTo>
                  <a:cubicBezTo>
                    <a:pt x="1405" y="518"/>
                    <a:pt x="1403" y="518"/>
                    <a:pt x="1402" y="519"/>
                  </a:cubicBezTo>
                  <a:cubicBezTo>
                    <a:pt x="1388" y="533"/>
                    <a:pt x="1388" y="533"/>
                    <a:pt x="1388" y="533"/>
                  </a:cubicBezTo>
                  <a:cubicBezTo>
                    <a:pt x="1387" y="534"/>
                    <a:pt x="1387" y="536"/>
                    <a:pt x="1388" y="537"/>
                  </a:cubicBezTo>
                  <a:cubicBezTo>
                    <a:pt x="1389" y="538"/>
                    <a:pt x="1389" y="538"/>
                    <a:pt x="1390" y="538"/>
                  </a:cubicBezTo>
                  <a:cubicBezTo>
                    <a:pt x="1391" y="538"/>
                    <a:pt x="1392" y="538"/>
                    <a:pt x="1392" y="537"/>
                  </a:cubicBezTo>
                  <a:lnTo>
                    <a:pt x="1406" y="523"/>
                  </a:lnTo>
                  <a:close/>
                  <a:moveTo>
                    <a:pt x="1498" y="430"/>
                  </a:moveTo>
                  <a:cubicBezTo>
                    <a:pt x="1499" y="430"/>
                    <a:pt x="1500" y="430"/>
                    <a:pt x="1501" y="429"/>
                  </a:cubicBezTo>
                  <a:cubicBezTo>
                    <a:pt x="1513" y="417"/>
                    <a:pt x="1513" y="417"/>
                    <a:pt x="1513" y="417"/>
                  </a:cubicBezTo>
                  <a:cubicBezTo>
                    <a:pt x="1514" y="415"/>
                    <a:pt x="1514" y="413"/>
                    <a:pt x="1513" y="412"/>
                  </a:cubicBezTo>
                  <a:cubicBezTo>
                    <a:pt x="1512" y="411"/>
                    <a:pt x="1510" y="411"/>
                    <a:pt x="1509" y="412"/>
                  </a:cubicBezTo>
                  <a:cubicBezTo>
                    <a:pt x="1496" y="425"/>
                    <a:pt x="1496" y="425"/>
                    <a:pt x="1496" y="425"/>
                  </a:cubicBezTo>
                  <a:cubicBezTo>
                    <a:pt x="1495" y="426"/>
                    <a:pt x="1495" y="428"/>
                    <a:pt x="1496" y="429"/>
                  </a:cubicBezTo>
                  <a:cubicBezTo>
                    <a:pt x="1497" y="430"/>
                    <a:pt x="1498" y="430"/>
                    <a:pt x="1498" y="430"/>
                  </a:cubicBezTo>
                  <a:close/>
                  <a:moveTo>
                    <a:pt x="1503" y="440"/>
                  </a:moveTo>
                  <a:cubicBezTo>
                    <a:pt x="1504" y="440"/>
                    <a:pt x="1504" y="439"/>
                    <a:pt x="1505" y="439"/>
                  </a:cubicBezTo>
                  <a:cubicBezTo>
                    <a:pt x="1506" y="438"/>
                    <a:pt x="1506" y="438"/>
                    <a:pt x="1506" y="438"/>
                  </a:cubicBezTo>
                  <a:cubicBezTo>
                    <a:pt x="1506" y="437"/>
                    <a:pt x="1507" y="437"/>
                    <a:pt x="1507" y="436"/>
                  </a:cubicBezTo>
                  <a:cubicBezTo>
                    <a:pt x="1507" y="436"/>
                    <a:pt x="1508" y="436"/>
                    <a:pt x="1508" y="436"/>
                  </a:cubicBezTo>
                  <a:cubicBezTo>
                    <a:pt x="1512" y="432"/>
                    <a:pt x="1512" y="432"/>
                    <a:pt x="1512" y="432"/>
                  </a:cubicBezTo>
                  <a:cubicBezTo>
                    <a:pt x="1513" y="430"/>
                    <a:pt x="1513" y="428"/>
                    <a:pt x="1512" y="427"/>
                  </a:cubicBezTo>
                  <a:cubicBezTo>
                    <a:pt x="1511" y="426"/>
                    <a:pt x="1509" y="426"/>
                    <a:pt x="1508" y="427"/>
                  </a:cubicBezTo>
                  <a:cubicBezTo>
                    <a:pt x="1504" y="431"/>
                    <a:pt x="1504" y="431"/>
                    <a:pt x="1504" y="431"/>
                  </a:cubicBezTo>
                  <a:cubicBezTo>
                    <a:pt x="1503" y="432"/>
                    <a:pt x="1503" y="432"/>
                    <a:pt x="1503" y="433"/>
                  </a:cubicBezTo>
                  <a:cubicBezTo>
                    <a:pt x="1502" y="433"/>
                    <a:pt x="1502" y="433"/>
                    <a:pt x="1502" y="433"/>
                  </a:cubicBezTo>
                  <a:cubicBezTo>
                    <a:pt x="1501" y="434"/>
                    <a:pt x="1501" y="434"/>
                    <a:pt x="1501" y="434"/>
                  </a:cubicBezTo>
                  <a:cubicBezTo>
                    <a:pt x="1499" y="436"/>
                    <a:pt x="1499" y="437"/>
                    <a:pt x="1501" y="439"/>
                  </a:cubicBezTo>
                  <a:cubicBezTo>
                    <a:pt x="1501" y="439"/>
                    <a:pt x="1502" y="440"/>
                    <a:pt x="1503" y="440"/>
                  </a:cubicBezTo>
                  <a:close/>
                  <a:moveTo>
                    <a:pt x="1411" y="529"/>
                  </a:moveTo>
                  <a:cubicBezTo>
                    <a:pt x="1409" y="527"/>
                    <a:pt x="1408" y="527"/>
                    <a:pt x="1406" y="529"/>
                  </a:cubicBezTo>
                  <a:cubicBezTo>
                    <a:pt x="1393" y="542"/>
                    <a:pt x="1393" y="542"/>
                    <a:pt x="1393" y="542"/>
                  </a:cubicBezTo>
                  <a:cubicBezTo>
                    <a:pt x="1392" y="543"/>
                    <a:pt x="1392" y="545"/>
                    <a:pt x="1393" y="547"/>
                  </a:cubicBezTo>
                  <a:cubicBezTo>
                    <a:pt x="1393" y="547"/>
                    <a:pt x="1394" y="547"/>
                    <a:pt x="1395" y="547"/>
                  </a:cubicBezTo>
                  <a:cubicBezTo>
                    <a:pt x="1396" y="547"/>
                    <a:pt x="1397" y="547"/>
                    <a:pt x="1397" y="547"/>
                  </a:cubicBezTo>
                  <a:cubicBezTo>
                    <a:pt x="1411" y="533"/>
                    <a:pt x="1411" y="533"/>
                    <a:pt x="1411" y="533"/>
                  </a:cubicBezTo>
                  <a:cubicBezTo>
                    <a:pt x="1412" y="532"/>
                    <a:pt x="1412" y="530"/>
                    <a:pt x="1411" y="529"/>
                  </a:cubicBezTo>
                  <a:close/>
                  <a:moveTo>
                    <a:pt x="1518" y="431"/>
                  </a:moveTo>
                  <a:cubicBezTo>
                    <a:pt x="1516" y="433"/>
                    <a:pt x="1516" y="433"/>
                    <a:pt x="1516" y="433"/>
                  </a:cubicBezTo>
                  <a:cubicBezTo>
                    <a:pt x="1514" y="435"/>
                    <a:pt x="1514" y="436"/>
                    <a:pt x="1516" y="438"/>
                  </a:cubicBezTo>
                  <a:cubicBezTo>
                    <a:pt x="1516" y="438"/>
                    <a:pt x="1517" y="439"/>
                    <a:pt x="1518" y="439"/>
                  </a:cubicBezTo>
                  <a:cubicBezTo>
                    <a:pt x="1519" y="439"/>
                    <a:pt x="1519" y="438"/>
                    <a:pt x="1520" y="438"/>
                  </a:cubicBezTo>
                  <a:cubicBezTo>
                    <a:pt x="1523" y="435"/>
                    <a:pt x="1523" y="435"/>
                    <a:pt x="1523" y="435"/>
                  </a:cubicBezTo>
                  <a:cubicBezTo>
                    <a:pt x="1524" y="434"/>
                    <a:pt x="1524" y="432"/>
                    <a:pt x="1523" y="431"/>
                  </a:cubicBezTo>
                  <a:cubicBezTo>
                    <a:pt x="1521" y="429"/>
                    <a:pt x="1519" y="429"/>
                    <a:pt x="1518" y="431"/>
                  </a:cubicBezTo>
                  <a:close/>
                  <a:moveTo>
                    <a:pt x="1485" y="471"/>
                  </a:moveTo>
                  <a:cubicBezTo>
                    <a:pt x="1486" y="471"/>
                    <a:pt x="1487" y="471"/>
                    <a:pt x="1487" y="470"/>
                  </a:cubicBezTo>
                  <a:cubicBezTo>
                    <a:pt x="1501" y="456"/>
                    <a:pt x="1501" y="456"/>
                    <a:pt x="1501" y="456"/>
                  </a:cubicBezTo>
                  <a:cubicBezTo>
                    <a:pt x="1502" y="455"/>
                    <a:pt x="1502" y="453"/>
                    <a:pt x="1501" y="452"/>
                  </a:cubicBezTo>
                  <a:cubicBezTo>
                    <a:pt x="1500" y="451"/>
                    <a:pt x="1498" y="451"/>
                    <a:pt x="1497" y="452"/>
                  </a:cubicBezTo>
                  <a:cubicBezTo>
                    <a:pt x="1483" y="466"/>
                    <a:pt x="1483" y="466"/>
                    <a:pt x="1483" y="466"/>
                  </a:cubicBezTo>
                  <a:cubicBezTo>
                    <a:pt x="1482" y="467"/>
                    <a:pt x="1482" y="469"/>
                    <a:pt x="1483" y="470"/>
                  </a:cubicBezTo>
                  <a:cubicBezTo>
                    <a:pt x="1484" y="471"/>
                    <a:pt x="1484" y="471"/>
                    <a:pt x="1485" y="471"/>
                  </a:cubicBezTo>
                  <a:close/>
                  <a:moveTo>
                    <a:pt x="1417" y="536"/>
                  </a:moveTo>
                  <a:cubicBezTo>
                    <a:pt x="1416" y="535"/>
                    <a:pt x="1414" y="535"/>
                    <a:pt x="1413" y="536"/>
                  </a:cubicBezTo>
                  <a:cubicBezTo>
                    <a:pt x="1398" y="551"/>
                    <a:pt x="1398" y="551"/>
                    <a:pt x="1398" y="551"/>
                  </a:cubicBezTo>
                  <a:cubicBezTo>
                    <a:pt x="1397" y="552"/>
                    <a:pt x="1397" y="554"/>
                    <a:pt x="1398" y="555"/>
                  </a:cubicBezTo>
                  <a:cubicBezTo>
                    <a:pt x="1399" y="556"/>
                    <a:pt x="1400" y="556"/>
                    <a:pt x="1401" y="556"/>
                  </a:cubicBezTo>
                  <a:cubicBezTo>
                    <a:pt x="1401" y="556"/>
                    <a:pt x="1402" y="556"/>
                    <a:pt x="1403" y="555"/>
                  </a:cubicBezTo>
                  <a:cubicBezTo>
                    <a:pt x="1417" y="541"/>
                    <a:pt x="1417" y="541"/>
                    <a:pt x="1417" y="541"/>
                  </a:cubicBezTo>
                  <a:cubicBezTo>
                    <a:pt x="1418" y="539"/>
                    <a:pt x="1418" y="537"/>
                    <a:pt x="1417" y="536"/>
                  </a:cubicBezTo>
                  <a:close/>
                  <a:moveTo>
                    <a:pt x="1425" y="547"/>
                  </a:moveTo>
                  <a:cubicBezTo>
                    <a:pt x="1425" y="547"/>
                    <a:pt x="1425" y="547"/>
                    <a:pt x="1425" y="547"/>
                  </a:cubicBezTo>
                  <a:cubicBezTo>
                    <a:pt x="1428" y="544"/>
                    <a:pt x="1428" y="544"/>
                    <a:pt x="1428" y="544"/>
                  </a:cubicBezTo>
                  <a:cubicBezTo>
                    <a:pt x="1429" y="542"/>
                    <a:pt x="1429" y="540"/>
                    <a:pt x="1428" y="539"/>
                  </a:cubicBezTo>
                  <a:cubicBezTo>
                    <a:pt x="1427" y="538"/>
                    <a:pt x="1425" y="538"/>
                    <a:pt x="1424" y="539"/>
                  </a:cubicBezTo>
                  <a:cubicBezTo>
                    <a:pt x="1421" y="542"/>
                    <a:pt x="1421" y="542"/>
                    <a:pt x="1421" y="542"/>
                  </a:cubicBezTo>
                  <a:cubicBezTo>
                    <a:pt x="1420" y="542"/>
                    <a:pt x="1420" y="543"/>
                    <a:pt x="1420" y="543"/>
                  </a:cubicBezTo>
                  <a:cubicBezTo>
                    <a:pt x="1420" y="543"/>
                    <a:pt x="1420" y="543"/>
                    <a:pt x="1420" y="543"/>
                  </a:cubicBezTo>
                  <a:cubicBezTo>
                    <a:pt x="1406" y="557"/>
                    <a:pt x="1406" y="557"/>
                    <a:pt x="1406" y="557"/>
                  </a:cubicBezTo>
                  <a:cubicBezTo>
                    <a:pt x="1405" y="558"/>
                    <a:pt x="1405" y="560"/>
                    <a:pt x="1406" y="561"/>
                  </a:cubicBezTo>
                  <a:cubicBezTo>
                    <a:pt x="1407" y="562"/>
                    <a:pt x="1408" y="562"/>
                    <a:pt x="1408" y="562"/>
                  </a:cubicBezTo>
                  <a:cubicBezTo>
                    <a:pt x="1409" y="562"/>
                    <a:pt x="1410" y="562"/>
                    <a:pt x="1411" y="561"/>
                  </a:cubicBezTo>
                  <a:cubicBezTo>
                    <a:pt x="1424" y="547"/>
                    <a:pt x="1424" y="547"/>
                    <a:pt x="1424" y="547"/>
                  </a:cubicBezTo>
                  <a:cubicBezTo>
                    <a:pt x="1425" y="547"/>
                    <a:pt x="1425" y="547"/>
                    <a:pt x="1425" y="547"/>
                  </a:cubicBezTo>
                  <a:close/>
                  <a:moveTo>
                    <a:pt x="1521" y="442"/>
                  </a:moveTo>
                  <a:cubicBezTo>
                    <a:pt x="1519" y="444"/>
                    <a:pt x="1519" y="444"/>
                    <a:pt x="1519" y="444"/>
                  </a:cubicBezTo>
                  <a:cubicBezTo>
                    <a:pt x="1519" y="444"/>
                    <a:pt x="1518" y="445"/>
                    <a:pt x="1518" y="446"/>
                  </a:cubicBezTo>
                  <a:cubicBezTo>
                    <a:pt x="1518" y="446"/>
                    <a:pt x="1517" y="446"/>
                    <a:pt x="1516" y="447"/>
                  </a:cubicBezTo>
                  <a:cubicBezTo>
                    <a:pt x="1510" y="453"/>
                    <a:pt x="1510" y="453"/>
                    <a:pt x="1510" y="453"/>
                  </a:cubicBezTo>
                  <a:cubicBezTo>
                    <a:pt x="1509" y="454"/>
                    <a:pt x="1509" y="456"/>
                    <a:pt x="1510" y="457"/>
                  </a:cubicBezTo>
                  <a:cubicBezTo>
                    <a:pt x="1511" y="458"/>
                    <a:pt x="1512" y="458"/>
                    <a:pt x="1513" y="458"/>
                  </a:cubicBezTo>
                  <a:cubicBezTo>
                    <a:pt x="1513" y="458"/>
                    <a:pt x="1514" y="458"/>
                    <a:pt x="1515" y="457"/>
                  </a:cubicBezTo>
                  <a:cubicBezTo>
                    <a:pt x="1521" y="451"/>
                    <a:pt x="1521" y="451"/>
                    <a:pt x="1521" y="451"/>
                  </a:cubicBezTo>
                  <a:cubicBezTo>
                    <a:pt x="1521" y="450"/>
                    <a:pt x="1522" y="450"/>
                    <a:pt x="1522" y="449"/>
                  </a:cubicBezTo>
                  <a:cubicBezTo>
                    <a:pt x="1522" y="449"/>
                    <a:pt x="1523" y="449"/>
                    <a:pt x="1523" y="448"/>
                  </a:cubicBezTo>
                  <a:cubicBezTo>
                    <a:pt x="1525" y="446"/>
                    <a:pt x="1525" y="446"/>
                    <a:pt x="1525" y="446"/>
                  </a:cubicBezTo>
                  <a:cubicBezTo>
                    <a:pt x="1527" y="445"/>
                    <a:pt x="1527" y="443"/>
                    <a:pt x="1525" y="442"/>
                  </a:cubicBezTo>
                  <a:cubicBezTo>
                    <a:pt x="1524" y="441"/>
                    <a:pt x="1522" y="441"/>
                    <a:pt x="1521" y="442"/>
                  </a:cubicBezTo>
                  <a:close/>
                  <a:moveTo>
                    <a:pt x="1531" y="446"/>
                  </a:moveTo>
                  <a:cubicBezTo>
                    <a:pt x="1526" y="451"/>
                    <a:pt x="1526" y="451"/>
                    <a:pt x="1526" y="451"/>
                  </a:cubicBezTo>
                  <a:cubicBezTo>
                    <a:pt x="1525" y="452"/>
                    <a:pt x="1525" y="452"/>
                    <a:pt x="1525" y="453"/>
                  </a:cubicBezTo>
                  <a:cubicBezTo>
                    <a:pt x="1524" y="453"/>
                    <a:pt x="1524" y="453"/>
                    <a:pt x="1523" y="454"/>
                  </a:cubicBezTo>
                  <a:cubicBezTo>
                    <a:pt x="1515" y="462"/>
                    <a:pt x="1515" y="462"/>
                    <a:pt x="1515" y="462"/>
                  </a:cubicBezTo>
                  <a:cubicBezTo>
                    <a:pt x="1514" y="463"/>
                    <a:pt x="1514" y="465"/>
                    <a:pt x="1515" y="466"/>
                  </a:cubicBezTo>
                  <a:cubicBezTo>
                    <a:pt x="1516" y="467"/>
                    <a:pt x="1516" y="467"/>
                    <a:pt x="1517" y="467"/>
                  </a:cubicBezTo>
                  <a:cubicBezTo>
                    <a:pt x="1518" y="467"/>
                    <a:pt x="1519" y="467"/>
                    <a:pt x="1519" y="466"/>
                  </a:cubicBezTo>
                  <a:cubicBezTo>
                    <a:pt x="1527" y="458"/>
                    <a:pt x="1527" y="458"/>
                    <a:pt x="1527" y="458"/>
                  </a:cubicBezTo>
                  <a:cubicBezTo>
                    <a:pt x="1528" y="458"/>
                    <a:pt x="1528" y="457"/>
                    <a:pt x="1528" y="456"/>
                  </a:cubicBezTo>
                  <a:cubicBezTo>
                    <a:pt x="1529" y="456"/>
                    <a:pt x="1530" y="456"/>
                    <a:pt x="1530" y="455"/>
                  </a:cubicBezTo>
                  <a:cubicBezTo>
                    <a:pt x="1535" y="451"/>
                    <a:pt x="1535" y="451"/>
                    <a:pt x="1535" y="451"/>
                  </a:cubicBezTo>
                  <a:cubicBezTo>
                    <a:pt x="1536" y="450"/>
                    <a:pt x="1536" y="448"/>
                    <a:pt x="1535" y="446"/>
                  </a:cubicBezTo>
                  <a:cubicBezTo>
                    <a:pt x="1534" y="445"/>
                    <a:pt x="1532" y="445"/>
                    <a:pt x="1531" y="446"/>
                  </a:cubicBezTo>
                  <a:close/>
                  <a:moveTo>
                    <a:pt x="1423" y="562"/>
                  </a:moveTo>
                  <a:cubicBezTo>
                    <a:pt x="1424" y="561"/>
                    <a:pt x="1424" y="559"/>
                    <a:pt x="1423" y="558"/>
                  </a:cubicBezTo>
                  <a:cubicBezTo>
                    <a:pt x="1422" y="557"/>
                    <a:pt x="1420" y="557"/>
                    <a:pt x="1419" y="558"/>
                  </a:cubicBezTo>
                  <a:cubicBezTo>
                    <a:pt x="1416" y="561"/>
                    <a:pt x="1416" y="561"/>
                    <a:pt x="1416" y="561"/>
                  </a:cubicBezTo>
                  <a:cubicBezTo>
                    <a:pt x="1415" y="562"/>
                    <a:pt x="1415" y="564"/>
                    <a:pt x="1416" y="565"/>
                  </a:cubicBezTo>
                  <a:cubicBezTo>
                    <a:pt x="1416" y="566"/>
                    <a:pt x="1417" y="566"/>
                    <a:pt x="1418" y="566"/>
                  </a:cubicBezTo>
                  <a:cubicBezTo>
                    <a:pt x="1419" y="566"/>
                    <a:pt x="1420" y="566"/>
                    <a:pt x="1420" y="565"/>
                  </a:cubicBezTo>
                  <a:lnTo>
                    <a:pt x="1423" y="562"/>
                  </a:lnTo>
                  <a:close/>
                  <a:moveTo>
                    <a:pt x="1446" y="539"/>
                  </a:moveTo>
                  <a:cubicBezTo>
                    <a:pt x="1446" y="539"/>
                    <a:pt x="1447" y="538"/>
                    <a:pt x="1448" y="538"/>
                  </a:cubicBezTo>
                  <a:cubicBezTo>
                    <a:pt x="1497" y="489"/>
                    <a:pt x="1497" y="489"/>
                    <a:pt x="1497" y="489"/>
                  </a:cubicBezTo>
                  <a:cubicBezTo>
                    <a:pt x="1498" y="488"/>
                    <a:pt x="1498" y="486"/>
                    <a:pt x="1497" y="485"/>
                  </a:cubicBezTo>
                  <a:cubicBezTo>
                    <a:pt x="1495" y="483"/>
                    <a:pt x="1493" y="483"/>
                    <a:pt x="1492" y="485"/>
                  </a:cubicBezTo>
                  <a:cubicBezTo>
                    <a:pt x="1443" y="533"/>
                    <a:pt x="1443" y="533"/>
                    <a:pt x="1443" y="533"/>
                  </a:cubicBezTo>
                  <a:cubicBezTo>
                    <a:pt x="1442" y="535"/>
                    <a:pt x="1442" y="537"/>
                    <a:pt x="1443" y="538"/>
                  </a:cubicBezTo>
                  <a:cubicBezTo>
                    <a:pt x="1444" y="538"/>
                    <a:pt x="1445" y="539"/>
                    <a:pt x="1446" y="539"/>
                  </a:cubicBezTo>
                  <a:close/>
                  <a:moveTo>
                    <a:pt x="1535" y="464"/>
                  </a:moveTo>
                  <a:cubicBezTo>
                    <a:pt x="1537" y="463"/>
                    <a:pt x="1537" y="463"/>
                    <a:pt x="1537" y="463"/>
                  </a:cubicBezTo>
                  <a:cubicBezTo>
                    <a:pt x="1538" y="462"/>
                    <a:pt x="1538" y="460"/>
                    <a:pt x="1537" y="459"/>
                  </a:cubicBezTo>
                  <a:cubicBezTo>
                    <a:pt x="1536" y="457"/>
                    <a:pt x="1534" y="457"/>
                    <a:pt x="1532" y="459"/>
                  </a:cubicBezTo>
                  <a:cubicBezTo>
                    <a:pt x="1531" y="460"/>
                    <a:pt x="1531" y="460"/>
                    <a:pt x="1531" y="460"/>
                  </a:cubicBezTo>
                  <a:cubicBezTo>
                    <a:pt x="1530" y="461"/>
                    <a:pt x="1530" y="463"/>
                    <a:pt x="1531" y="464"/>
                  </a:cubicBezTo>
                  <a:cubicBezTo>
                    <a:pt x="1531" y="465"/>
                    <a:pt x="1532" y="465"/>
                    <a:pt x="1533" y="465"/>
                  </a:cubicBezTo>
                  <a:cubicBezTo>
                    <a:pt x="1534" y="465"/>
                    <a:pt x="1535" y="465"/>
                    <a:pt x="1535" y="464"/>
                  </a:cubicBezTo>
                  <a:close/>
                  <a:moveTo>
                    <a:pt x="1432" y="563"/>
                  </a:moveTo>
                  <a:cubicBezTo>
                    <a:pt x="1431" y="562"/>
                    <a:pt x="1429" y="562"/>
                    <a:pt x="1428" y="563"/>
                  </a:cubicBezTo>
                  <a:cubicBezTo>
                    <a:pt x="1420" y="571"/>
                    <a:pt x="1420" y="571"/>
                    <a:pt x="1420" y="571"/>
                  </a:cubicBezTo>
                  <a:cubicBezTo>
                    <a:pt x="1419" y="572"/>
                    <a:pt x="1419" y="574"/>
                    <a:pt x="1420" y="575"/>
                  </a:cubicBezTo>
                  <a:cubicBezTo>
                    <a:pt x="1421" y="576"/>
                    <a:pt x="1421" y="576"/>
                    <a:pt x="1422" y="576"/>
                  </a:cubicBezTo>
                  <a:cubicBezTo>
                    <a:pt x="1423" y="576"/>
                    <a:pt x="1424" y="576"/>
                    <a:pt x="1424" y="575"/>
                  </a:cubicBezTo>
                  <a:cubicBezTo>
                    <a:pt x="1432" y="568"/>
                    <a:pt x="1432" y="568"/>
                    <a:pt x="1432" y="568"/>
                  </a:cubicBezTo>
                  <a:cubicBezTo>
                    <a:pt x="1433" y="566"/>
                    <a:pt x="1433" y="564"/>
                    <a:pt x="1432" y="563"/>
                  </a:cubicBezTo>
                  <a:close/>
                  <a:moveTo>
                    <a:pt x="1493" y="502"/>
                  </a:moveTo>
                  <a:cubicBezTo>
                    <a:pt x="1492" y="501"/>
                    <a:pt x="1490" y="501"/>
                    <a:pt x="1489" y="502"/>
                  </a:cubicBezTo>
                  <a:cubicBezTo>
                    <a:pt x="1447" y="544"/>
                    <a:pt x="1447" y="544"/>
                    <a:pt x="1447" y="544"/>
                  </a:cubicBezTo>
                  <a:cubicBezTo>
                    <a:pt x="1446" y="545"/>
                    <a:pt x="1446" y="547"/>
                    <a:pt x="1447" y="548"/>
                  </a:cubicBezTo>
                  <a:cubicBezTo>
                    <a:pt x="1448" y="549"/>
                    <a:pt x="1449" y="549"/>
                    <a:pt x="1450" y="549"/>
                  </a:cubicBezTo>
                  <a:cubicBezTo>
                    <a:pt x="1450" y="549"/>
                    <a:pt x="1451" y="549"/>
                    <a:pt x="1452" y="548"/>
                  </a:cubicBezTo>
                  <a:cubicBezTo>
                    <a:pt x="1493" y="507"/>
                    <a:pt x="1493" y="507"/>
                    <a:pt x="1493" y="507"/>
                  </a:cubicBezTo>
                  <a:cubicBezTo>
                    <a:pt x="1494" y="505"/>
                    <a:pt x="1494" y="503"/>
                    <a:pt x="1493" y="502"/>
                  </a:cubicBezTo>
                  <a:close/>
                  <a:moveTo>
                    <a:pt x="1528" y="471"/>
                  </a:moveTo>
                  <a:cubicBezTo>
                    <a:pt x="1529" y="470"/>
                    <a:pt x="1529" y="468"/>
                    <a:pt x="1528" y="467"/>
                  </a:cubicBezTo>
                  <a:cubicBezTo>
                    <a:pt x="1527" y="466"/>
                    <a:pt x="1525" y="466"/>
                    <a:pt x="1524" y="467"/>
                  </a:cubicBezTo>
                  <a:cubicBezTo>
                    <a:pt x="1518" y="473"/>
                    <a:pt x="1518" y="473"/>
                    <a:pt x="1518" y="473"/>
                  </a:cubicBezTo>
                  <a:cubicBezTo>
                    <a:pt x="1518" y="473"/>
                    <a:pt x="1517" y="474"/>
                    <a:pt x="1517" y="474"/>
                  </a:cubicBezTo>
                  <a:cubicBezTo>
                    <a:pt x="1517" y="474"/>
                    <a:pt x="1516" y="475"/>
                    <a:pt x="1516" y="475"/>
                  </a:cubicBezTo>
                  <a:cubicBezTo>
                    <a:pt x="1513" y="477"/>
                    <a:pt x="1513" y="477"/>
                    <a:pt x="1513" y="477"/>
                  </a:cubicBezTo>
                  <a:cubicBezTo>
                    <a:pt x="1512" y="479"/>
                    <a:pt x="1512" y="481"/>
                    <a:pt x="1513" y="482"/>
                  </a:cubicBezTo>
                  <a:cubicBezTo>
                    <a:pt x="1514" y="482"/>
                    <a:pt x="1515" y="483"/>
                    <a:pt x="1516" y="483"/>
                  </a:cubicBezTo>
                  <a:cubicBezTo>
                    <a:pt x="1516" y="483"/>
                    <a:pt x="1517" y="482"/>
                    <a:pt x="1518" y="482"/>
                  </a:cubicBezTo>
                  <a:cubicBezTo>
                    <a:pt x="1520" y="480"/>
                    <a:pt x="1520" y="480"/>
                    <a:pt x="1520" y="480"/>
                  </a:cubicBezTo>
                  <a:cubicBezTo>
                    <a:pt x="1521" y="479"/>
                    <a:pt x="1521" y="478"/>
                    <a:pt x="1521" y="478"/>
                  </a:cubicBezTo>
                  <a:cubicBezTo>
                    <a:pt x="1521" y="478"/>
                    <a:pt x="1522" y="478"/>
                    <a:pt x="1522" y="477"/>
                  </a:cubicBezTo>
                  <a:lnTo>
                    <a:pt x="1528" y="471"/>
                  </a:lnTo>
                  <a:close/>
                  <a:moveTo>
                    <a:pt x="1513" y="487"/>
                  </a:moveTo>
                  <a:cubicBezTo>
                    <a:pt x="1514" y="485"/>
                    <a:pt x="1514" y="483"/>
                    <a:pt x="1513" y="482"/>
                  </a:cubicBezTo>
                  <a:cubicBezTo>
                    <a:pt x="1512" y="481"/>
                    <a:pt x="1510" y="481"/>
                    <a:pt x="1509" y="482"/>
                  </a:cubicBezTo>
                  <a:cubicBezTo>
                    <a:pt x="1507" y="484"/>
                    <a:pt x="1507" y="484"/>
                    <a:pt x="1507" y="484"/>
                  </a:cubicBezTo>
                  <a:cubicBezTo>
                    <a:pt x="1506" y="485"/>
                    <a:pt x="1506" y="487"/>
                    <a:pt x="1507" y="488"/>
                  </a:cubicBezTo>
                  <a:cubicBezTo>
                    <a:pt x="1508" y="489"/>
                    <a:pt x="1508" y="489"/>
                    <a:pt x="1509" y="489"/>
                  </a:cubicBezTo>
                  <a:cubicBezTo>
                    <a:pt x="1510" y="489"/>
                    <a:pt x="1511" y="489"/>
                    <a:pt x="1511" y="488"/>
                  </a:cubicBezTo>
                  <a:lnTo>
                    <a:pt x="1513" y="487"/>
                  </a:lnTo>
                  <a:close/>
                  <a:moveTo>
                    <a:pt x="1497" y="512"/>
                  </a:moveTo>
                  <a:cubicBezTo>
                    <a:pt x="1496" y="511"/>
                    <a:pt x="1494" y="511"/>
                    <a:pt x="1493" y="512"/>
                  </a:cubicBezTo>
                  <a:cubicBezTo>
                    <a:pt x="1459" y="545"/>
                    <a:pt x="1459" y="545"/>
                    <a:pt x="1459" y="545"/>
                  </a:cubicBezTo>
                  <a:cubicBezTo>
                    <a:pt x="1458" y="547"/>
                    <a:pt x="1458" y="549"/>
                    <a:pt x="1459" y="550"/>
                  </a:cubicBezTo>
                  <a:cubicBezTo>
                    <a:pt x="1460" y="550"/>
                    <a:pt x="1461" y="551"/>
                    <a:pt x="1462" y="551"/>
                  </a:cubicBezTo>
                  <a:cubicBezTo>
                    <a:pt x="1462" y="551"/>
                    <a:pt x="1463" y="550"/>
                    <a:pt x="1464" y="550"/>
                  </a:cubicBezTo>
                  <a:cubicBezTo>
                    <a:pt x="1497" y="516"/>
                    <a:pt x="1497" y="516"/>
                    <a:pt x="1497" y="516"/>
                  </a:cubicBezTo>
                  <a:cubicBezTo>
                    <a:pt x="1498" y="515"/>
                    <a:pt x="1498" y="513"/>
                    <a:pt x="1497" y="512"/>
                  </a:cubicBezTo>
                  <a:close/>
                  <a:moveTo>
                    <a:pt x="1442" y="567"/>
                  </a:moveTo>
                  <a:cubicBezTo>
                    <a:pt x="1441" y="566"/>
                    <a:pt x="1439" y="566"/>
                    <a:pt x="1438" y="567"/>
                  </a:cubicBezTo>
                  <a:cubicBezTo>
                    <a:pt x="1430" y="575"/>
                    <a:pt x="1430" y="575"/>
                    <a:pt x="1430" y="575"/>
                  </a:cubicBezTo>
                  <a:cubicBezTo>
                    <a:pt x="1429" y="576"/>
                    <a:pt x="1429" y="578"/>
                    <a:pt x="1430" y="579"/>
                  </a:cubicBezTo>
                  <a:cubicBezTo>
                    <a:pt x="1430" y="580"/>
                    <a:pt x="1431" y="580"/>
                    <a:pt x="1432" y="580"/>
                  </a:cubicBezTo>
                  <a:cubicBezTo>
                    <a:pt x="1433" y="580"/>
                    <a:pt x="1434" y="580"/>
                    <a:pt x="1434" y="579"/>
                  </a:cubicBezTo>
                  <a:cubicBezTo>
                    <a:pt x="1442" y="571"/>
                    <a:pt x="1442" y="571"/>
                    <a:pt x="1442" y="571"/>
                  </a:cubicBezTo>
                  <a:cubicBezTo>
                    <a:pt x="1443" y="570"/>
                    <a:pt x="1443" y="568"/>
                    <a:pt x="1442" y="567"/>
                  </a:cubicBezTo>
                  <a:close/>
                  <a:moveTo>
                    <a:pt x="1528" y="484"/>
                  </a:moveTo>
                  <a:cubicBezTo>
                    <a:pt x="1529" y="484"/>
                    <a:pt x="1530" y="484"/>
                    <a:pt x="1530" y="483"/>
                  </a:cubicBezTo>
                  <a:cubicBezTo>
                    <a:pt x="1541" y="472"/>
                    <a:pt x="1541" y="472"/>
                    <a:pt x="1541" y="472"/>
                  </a:cubicBezTo>
                  <a:cubicBezTo>
                    <a:pt x="1543" y="471"/>
                    <a:pt x="1543" y="469"/>
                    <a:pt x="1541" y="468"/>
                  </a:cubicBezTo>
                  <a:cubicBezTo>
                    <a:pt x="1540" y="467"/>
                    <a:pt x="1538" y="467"/>
                    <a:pt x="1537" y="468"/>
                  </a:cubicBezTo>
                  <a:cubicBezTo>
                    <a:pt x="1526" y="479"/>
                    <a:pt x="1526" y="479"/>
                    <a:pt x="1526" y="479"/>
                  </a:cubicBezTo>
                  <a:cubicBezTo>
                    <a:pt x="1525" y="480"/>
                    <a:pt x="1525" y="482"/>
                    <a:pt x="1526" y="483"/>
                  </a:cubicBezTo>
                  <a:cubicBezTo>
                    <a:pt x="1527" y="484"/>
                    <a:pt x="1527" y="484"/>
                    <a:pt x="1528" y="484"/>
                  </a:cubicBezTo>
                  <a:close/>
                  <a:moveTo>
                    <a:pt x="1442" y="581"/>
                  </a:moveTo>
                  <a:cubicBezTo>
                    <a:pt x="1443" y="582"/>
                    <a:pt x="1444" y="582"/>
                    <a:pt x="1444" y="582"/>
                  </a:cubicBezTo>
                  <a:cubicBezTo>
                    <a:pt x="1445" y="582"/>
                    <a:pt x="1446" y="582"/>
                    <a:pt x="1447" y="581"/>
                  </a:cubicBezTo>
                  <a:cubicBezTo>
                    <a:pt x="1456" y="571"/>
                    <a:pt x="1456" y="571"/>
                    <a:pt x="1456" y="571"/>
                  </a:cubicBezTo>
                  <a:cubicBezTo>
                    <a:pt x="1458" y="570"/>
                    <a:pt x="1458" y="568"/>
                    <a:pt x="1456" y="567"/>
                  </a:cubicBezTo>
                  <a:cubicBezTo>
                    <a:pt x="1455" y="566"/>
                    <a:pt x="1453" y="566"/>
                    <a:pt x="1452" y="567"/>
                  </a:cubicBezTo>
                  <a:cubicBezTo>
                    <a:pt x="1442" y="577"/>
                    <a:pt x="1442" y="577"/>
                    <a:pt x="1442" y="577"/>
                  </a:cubicBezTo>
                  <a:cubicBezTo>
                    <a:pt x="1441" y="578"/>
                    <a:pt x="1441" y="580"/>
                    <a:pt x="1442" y="581"/>
                  </a:cubicBezTo>
                  <a:close/>
                  <a:moveTo>
                    <a:pt x="1542" y="485"/>
                  </a:moveTo>
                  <a:cubicBezTo>
                    <a:pt x="1544" y="484"/>
                    <a:pt x="1544" y="484"/>
                    <a:pt x="1544" y="484"/>
                  </a:cubicBezTo>
                  <a:cubicBezTo>
                    <a:pt x="1545" y="483"/>
                    <a:pt x="1545" y="481"/>
                    <a:pt x="1544" y="479"/>
                  </a:cubicBezTo>
                  <a:cubicBezTo>
                    <a:pt x="1543" y="478"/>
                    <a:pt x="1541" y="478"/>
                    <a:pt x="1539" y="479"/>
                  </a:cubicBezTo>
                  <a:cubicBezTo>
                    <a:pt x="1538" y="481"/>
                    <a:pt x="1538" y="481"/>
                    <a:pt x="1538" y="481"/>
                  </a:cubicBezTo>
                  <a:cubicBezTo>
                    <a:pt x="1538" y="481"/>
                    <a:pt x="1537" y="482"/>
                    <a:pt x="1537" y="483"/>
                  </a:cubicBezTo>
                  <a:cubicBezTo>
                    <a:pt x="1537" y="483"/>
                    <a:pt x="1536" y="483"/>
                    <a:pt x="1535" y="484"/>
                  </a:cubicBezTo>
                  <a:cubicBezTo>
                    <a:pt x="1534" y="485"/>
                    <a:pt x="1534" y="485"/>
                    <a:pt x="1534" y="485"/>
                  </a:cubicBezTo>
                  <a:cubicBezTo>
                    <a:pt x="1533" y="486"/>
                    <a:pt x="1533" y="488"/>
                    <a:pt x="1534" y="489"/>
                  </a:cubicBezTo>
                  <a:cubicBezTo>
                    <a:pt x="1534" y="490"/>
                    <a:pt x="1535" y="490"/>
                    <a:pt x="1536" y="490"/>
                  </a:cubicBezTo>
                  <a:cubicBezTo>
                    <a:pt x="1537" y="490"/>
                    <a:pt x="1538" y="490"/>
                    <a:pt x="1538" y="489"/>
                  </a:cubicBezTo>
                  <a:cubicBezTo>
                    <a:pt x="1540" y="488"/>
                    <a:pt x="1540" y="488"/>
                    <a:pt x="1540" y="488"/>
                  </a:cubicBezTo>
                  <a:cubicBezTo>
                    <a:pt x="1540" y="487"/>
                    <a:pt x="1540" y="487"/>
                    <a:pt x="1541" y="486"/>
                  </a:cubicBezTo>
                  <a:cubicBezTo>
                    <a:pt x="1541" y="486"/>
                    <a:pt x="1542" y="486"/>
                    <a:pt x="1542" y="485"/>
                  </a:cubicBezTo>
                  <a:close/>
                  <a:moveTo>
                    <a:pt x="1487" y="537"/>
                  </a:moveTo>
                  <a:cubicBezTo>
                    <a:pt x="1485" y="535"/>
                    <a:pt x="1483" y="535"/>
                    <a:pt x="1482" y="537"/>
                  </a:cubicBezTo>
                  <a:cubicBezTo>
                    <a:pt x="1470" y="549"/>
                    <a:pt x="1470" y="549"/>
                    <a:pt x="1470" y="549"/>
                  </a:cubicBezTo>
                  <a:cubicBezTo>
                    <a:pt x="1469" y="550"/>
                    <a:pt x="1469" y="552"/>
                    <a:pt x="1470" y="553"/>
                  </a:cubicBezTo>
                  <a:cubicBezTo>
                    <a:pt x="1471" y="554"/>
                    <a:pt x="1472" y="554"/>
                    <a:pt x="1472" y="554"/>
                  </a:cubicBezTo>
                  <a:cubicBezTo>
                    <a:pt x="1473" y="554"/>
                    <a:pt x="1474" y="554"/>
                    <a:pt x="1475" y="553"/>
                  </a:cubicBezTo>
                  <a:cubicBezTo>
                    <a:pt x="1487" y="541"/>
                    <a:pt x="1487" y="541"/>
                    <a:pt x="1487" y="541"/>
                  </a:cubicBezTo>
                  <a:cubicBezTo>
                    <a:pt x="1488" y="540"/>
                    <a:pt x="1488" y="538"/>
                    <a:pt x="1487" y="537"/>
                  </a:cubicBezTo>
                  <a:close/>
                  <a:moveTo>
                    <a:pt x="1497" y="540"/>
                  </a:moveTo>
                  <a:cubicBezTo>
                    <a:pt x="1498" y="541"/>
                    <a:pt x="1499" y="541"/>
                    <a:pt x="1499" y="541"/>
                  </a:cubicBezTo>
                  <a:cubicBezTo>
                    <a:pt x="1500" y="541"/>
                    <a:pt x="1501" y="541"/>
                    <a:pt x="1502" y="540"/>
                  </a:cubicBezTo>
                  <a:cubicBezTo>
                    <a:pt x="1510" y="532"/>
                    <a:pt x="1510" y="532"/>
                    <a:pt x="1510" y="532"/>
                  </a:cubicBezTo>
                  <a:cubicBezTo>
                    <a:pt x="1511" y="531"/>
                    <a:pt x="1511" y="529"/>
                    <a:pt x="1510" y="528"/>
                  </a:cubicBezTo>
                  <a:cubicBezTo>
                    <a:pt x="1508" y="526"/>
                    <a:pt x="1507" y="526"/>
                    <a:pt x="1505" y="528"/>
                  </a:cubicBezTo>
                  <a:cubicBezTo>
                    <a:pt x="1497" y="536"/>
                    <a:pt x="1497" y="536"/>
                    <a:pt x="1497" y="536"/>
                  </a:cubicBezTo>
                  <a:cubicBezTo>
                    <a:pt x="1496" y="537"/>
                    <a:pt x="1496" y="539"/>
                    <a:pt x="1497" y="540"/>
                  </a:cubicBezTo>
                  <a:close/>
                  <a:moveTo>
                    <a:pt x="1458" y="583"/>
                  </a:moveTo>
                  <a:cubicBezTo>
                    <a:pt x="1464" y="578"/>
                    <a:pt x="1464" y="578"/>
                    <a:pt x="1464" y="578"/>
                  </a:cubicBezTo>
                  <a:cubicBezTo>
                    <a:pt x="1469" y="572"/>
                    <a:pt x="1469" y="572"/>
                    <a:pt x="1469" y="572"/>
                  </a:cubicBezTo>
                  <a:cubicBezTo>
                    <a:pt x="1471" y="571"/>
                    <a:pt x="1471" y="569"/>
                    <a:pt x="1469" y="568"/>
                  </a:cubicBezTo>
                  <a:cubicBezTo>
                    <a:pt x="1468" y="567"/>
                    <a:pt x="1466" y="567"/>
                    <a:pt x="1465" y="568"/>
                  </a:cubicBezTo>
                  <a:cubicBezTo>
                    <a:pt x="1460" y="573"/>
                    <a:pt x="1460" y="573"/>
                    <a:pt x="1460" y="573"/>
                  </a:cubicBezTo>
                  <a:cubicBezTo>
                    <a:pt x="1454" y="579"/>
                    <a:pt x="1454" y="579"/>
                    <a:pt x="1454" y="579"/>
                  </a:cubicBezTo>
                  <a:cubicBezTo>
                    <a:pt x="1453" y="580"/>
                    <a:pt x="1453" y="582"/>
                    <a:pt x="1454" y="583"/>
                  </a:cubicBezTo>
                  <a:cubicBezTo>
                    <a:pt x="1454" y="584"/>
                    <a:pt x="1455" y="584"/>
                    <a:pt x="1456" y="584"/>
                  </a:cubicBezTo>
                  <a:cubicBezTo>
                    <a:pt x="1457" y="584"/>
                    <a:pt x="1458" y="584"/>
                    <a:pt x="1458" y="583"/>
                  </a:cubicBezTo>
                  <a:close/>
                  <a:moveTo>
                    <a:pt x="1513" y="527"/>
                  </a:moveTo>
                  <a:cubicBezTo>
                    <a:pt x="1514" y="527"/>
                    <a:pt x="1515" y="527"/>
                    <a:pt x="1515" y="526"/>
                  </a:cubicBezTo>
                  <a:cubicBezTo>
                    <a:pt x="1521" y="520"/>
                    <a:pt x="1521" y="520"/>
                    <a:pt x="1521" y="520"/>
                  </a:cubicBezTo>
                  <a:cubicBezTo>
                    <a:pt x="1522" y="519"/>
                    <a:pt x="1522" y="517"/>
                    <a:pt x="1521" y="516"/>
                  </a:cubicBezTo>
                  <a:cubicBezTo>
                    <a:pt x="1520" y="515"/>
                    <a:pt x="1518" y="515"/>
                    <a:pt x="1517" y="516"/>
                  </a:cubicBezTo>
                  <a:cubicBezTo>
                    <a:pt x="1511" y="522"/>
                    <a:pt x="1511" y="522"/>
                    <a:pt x="1511" y="522"/>
                  </a:cubicBezTo>
                  <a:cubicBezTo>
                    <a:pt x="1510" y="523"/>
                    <a:pt x="1510" y="525"/>
                    <a:pt x="1511" y="526"/>
                  </a:cubicBezTo>
                  <a:cubicBezTo>
                    <a:pt x="1512" y="527"/>
                    <a:pt x="1512" y="527"/>
                    <a:pt x="1513" y="527"/>
                  </a:cubicBezTo>
                  <a:close/>
                  <a:moveTo>
                    <a:pt x="1539" y="512"/>
                  </a:moveTo>
                  <a:cubicBezTo>
                    <a:pt x="1538" y="511"/>
                    <a:pt x="1536" y="511"/>
                    <a:pt x="1534" y="512"/>
                  </a:cubicBezTo>
                  <a:cubicBezTo>
                    <a:pt x="1526" y="521"/>
                    <a:pt x="1526" y="521"/>
                    <a:pt x="1526" y="521"/>
                  </a:cubicBezTo>
                  <a:cubicBezTo>
                    <a:pt x="1524" y="522"/>
                    <a:pt x="1524" y="524"/>
                    <a:pt x="1526" y="526"/>
                  </a:cubicBezTo>
                  <a:cubicBezTo>
                    <a:pt x="1526" y="526"/>
                    <a:pt x="1527" y="527"/>
                    <a:pt x="1528" y="527"/>
                  </a:cubicBezTo>
                  <a:cubicBezTo>
                    <a:pt x="1529" y="527"/>
                    <a:pt x="1529" y="526"/>
                    <a:pt x="1530" y="526"/>
                  </a:cubicBezTo>
                  <a:cubicBezTo>
                    <a:pt x="1539" y="517"/>
                    <a:pt x="1539" y="517"/>
                    <a:pt x="1539" y="517"/>
                  </a:cubicBezTo>
                  <a:cubicBezTo>
                    <a:pt x="1540" y="516"/>
                    <a:pt x="1540" y="514"/>
                    <a:pt x="1539" y="512"/>
                  </a:cubicBezTo>
                  <a:close/>
                  <a:moveTo>
                    <a:pt x="1502" y="552"/>
                  </a:moveTo>
                  <a:cubicBezTo>
                    <a:pt x="1503" y="552"/>
                    <a:pt x="1504" y="552"/>
                    <a:pt x="1504" y="551"/>
                  </a:cubicBezTo>
                  <a:cubicBezTo>
                    <a:pt x="1510" y="546"/>
                    <a:pt x="1510" y="546"/>
                    <a:pt x="1510" y="546"/>
                  </a:cubicBezTo>
                  <a:cubicBezTo>
                    <a:pt x="1510" y="546"/>
                    <a:pt x="1510" y="545"/>
                    <a:pt x="1510" y="545"/>
                  </a:cubicBezTo>
                  <a:cubicBezTo>
                    <a:pt x="1510" y="545"/>
                    <a:pt x="1510" y="545"/>
                    <a:pt x="1511" y="545"/>
                  </a:cubicBezTo>
                  <a:cubicBezTo>
                    <a:pt x="1525" y="531"/>
                    <a:pt x="1525" y="531"/>
                    <a:pt x="1525" y="531"/>
                  </a:cubicBezTo>
                  <a:cubicBezTo>
                    <a:pt x="1526" y="530"/>
                    <a:pt x="1526" y="528"/>
                    <a:pt x="1525" y="527"/>
                  </a:cubicBezTo>
                  <a:cubicBezTo>
                    <a:pt x="1523" y="525"/>
                    <a:pt x="1521" y="525"/>
                    <a:pt x="1520" y="527"/>
                  </a:cubicBezTo>
                  <a:cubicBezTo>
                    <a:pt x="1506" y="541"/>
                    <a:pt x="1506" y="541"/>
                    <a:pt x="1506" y="541"/>
                  </a:cubicBezTo>
                  <a:cubicBezTo>
                    <a:pt x="1506" y="541"/>
                    <a:pt x="1506" y="541"/>
                    <a:pt x="1506" y="541"/>
                  </a:cubicBezTo>
                  <a:cubicBezTo>
                    <a:pt x="1506" y="541"/>
                    <a:pt x="1506" y="541"/>
                    <a:pt x="1506" y="541"/>
                  </a:cubicBezTo>
                  <a:cubicBezTo>
                    <a:pt x="1500" y="547"/>
                    <a:pt x="1500" y="547"/>
                    <a:pt x="1500" y="547"/>
                  </a:cubicBezTo>
                  <a:cubicBezTo>
                    <a:pt x="1499" y="548"/>
                    <a:pt x="1499" y="550"/>
                    <a:pt x="1500" y="551"/>
                  </a:cubicBezTo>
                  <a:cubicBezTo>
                    <a:pt x="1500" y="552"/>
                    <a:pt x="1501" y="552"/>
                    <a:pt x="1502" y="552"/>
                  </a:cubicBezTo>
                  <a:close/>
                  <a:moveTo>
                    <a:pt x="1480" y="581"/>
                  </a:moveTo>
                  <a:cubicBezTo>
                    <a:pt x="1477" y="584"/>
                    <a:pt x="1477" y="584"/>
                    <a:pt x="1477" y="584"/>
                  </a:cubicBezTo>
                  <a:cubicBezTo>
                    <a:pt x="1476" y="585"/>
                    <a:pt x="1476" y="587"/>
                    <a:pt x="1477" y="588"/>
                  </a:cubicBezTo>
                  <a:cubicBezTo>
                    <a:pt x="1478" y="589"/>
                    <a:pt x="1479" y="589"/>
                    <a:pt x="1479" y="589"/>
                  </a:cubicBezTo>
                  <a:cubicBezTo>
                    <a:pt x="1480" y="589"/>
                    <a:pt x="1481" y="589"/>
                    <a:pt x="1481" y="588"/>
                  </a:cubicBezTo>
                  <a:cubicBezTo>
                    <a:pt x="1484" y="586"/>
                    <a:pt x="1484" y="586"/>
                    <a:pt x="1484" y="586"/>
                  </a:cubicBezTo>
                  <a:cubicBezTo>
                    <a:pt x="1485" y="584"/>
                    <a:pt x="1485" y="582"/>
                    <a:pt x="1484" y="581"/>
                  </a:cubicBezTo>
                  <a:cubicBezTo>
                    <a:pt x="1483" y="580"/>
                    <a:pt x="1481" y="580"/>
                    <a:pt x="1480" y="581"/>
                  </a:cubicBezTo>
                  <a:close/>
                  <a:moveTo>
                    <a:pt x="1553" y="507"/>
                  </a:moveTo>
                  <a:cubicBezTo>
                    <a:pt x="1551" y="509"/>
                    <a:pt x="1551" y="509"/>
                    <a:pt x="1551" y="509"/>
                  </a:cubicBezTo>
                  <a:cubicBezTo>
                    <a:pt x="1551" y="510"/>
                    <a:pt x="1551" y="510"/>
                    <a:pt x="1551" y="510"/>
                  </a:cubicBezTo>
                  <a:cubicBezTo>
                    <a:pt x="1551" y="510"/>
                    <a:pt x="1551" y="510"/>
                    <a:pt x="1550" y="510"/>
                  </a:cubicBezTo>
                  <a:cubicBezTo>
                    <a:pt x="1546" y="515"/>
                    <a:pt x="1546" y="515"/>
                    <a:pt x="1546" y="515"/>
                  </a:cubicBezTo>
                  <a:cubicBezTo>
                    <a:pt x="1545" y="516"/>
                    <a:pt x="1545" y="518"/>
                    <a:pt x="1546" y="519"/>
                  </a:cubicBezTo>
                  <a:cubicBezTo>
                    <a:pt x="1547" y="520"/>
                    <a:pt x="1548" y="520"/>
                    <a:pt x="1548" y="520"/>
                  </a:cubicBezTo>
                  <a:cubicBezTo>
                    <a:pt x="1549" y="520"/>
                    <a:pt x="1550" y="520"/>
                    <a:pt x="1550" y="519"/>
                  </a:cubicBezTo>
                  <a:cubicBezTo>
                    <a:pt x="1555" y="515"/>
                    <a:pt x="1555" y="515"/>
                    <a:pt x="1555" y="515"/>
                  </a:cubicBezTo>
                  <a:cubicBezTo>
                    <a:pt x="1555" y="515"/>
                    <a:pt x="1555" y="514"/>
                    <a:pt x="1555" y="514"/>
                  </a:cubicBezTo>
                  <a:cubicBezTo>
                    <a:pt x="1555" y="514"/>
                    <a:pt x="1556" y="514"/>
                    <a:pt x="1556" y="514"/>
                  </a:cubicBezTo>
                  <a:cubicBezTo>
                    <a:pt x="1558" y="512"/>
                    <a:pt x="1558" y="512"/>
                    <a:pt x="1558" y="512"/>
                  </a:cubicBezTo>
                  <a:cubicBezTo>
                    <a:pt x="1559" y="511"/>
                    <a:pt x="1559" y="509"/>
                    <a:pt x="1558" y="507"/>
                  </a:cubicBezTo>
                  <a:cubicBezTo>
                    <a:pt x="1556" y="506"/>
                    <a:pt x="1555" y="506"/>
                    <a:pt x="1553" y="507"/>
                  </a:cubicBezTo>
                  <a:close/>
                  <a:moveTo>
                    <a:pt x="1518" y="543"/>
                  </a:moveTo>
                  <a:cubicBezTo>
                    <a:pt x="1511" y="549"/>
                    <a:pt x="1511" y="549"/>
                    <a:pt x="1511" y="549"/>
                  </a:cubicBezTo>
                  <a:cubicBezTo>
                    <a:pt x="1510" y="551"/>
                    <a:pt x="1510" y="553"/>
                    <a:pt x="1511" y="554"/>
                  </a:cubicBezTo>
                  <a:cubicBezTo>
                    <a:pt x="1512" y="554"/>
                    <a:pt x="1513" y="555"/>
                    <a:pt x="1514" y="555"/>
                  </a:cubicBezTo>
                  <a:cubicBezTo>
                    <a:pt x="1514" y="555"/>
                    <a:pt x="1515" y="554"/>
                    <a:pt x="1516" y="554"/>
                  </a:cubicBezTo>
                  <a:cubicBezTo>
                    <a:pt x="1522" y="548"/>
                    <a:pt x="1522" y="548"/>
                    <a:pt x="1522" y="548"/>
                  </a:cubicBezTo>
                  <a:cubicBezTo>
                    <a:pt x="1523" y="546"/>
                    <a:pt x="1523" y="545"/>
                    <a:pt x="1522" y="543"/>
                  </a:cubicBezTo>
                  <a:cubicBezTo>
                    <a:pt x="1521" y="542"/>
                    <a:pt x="1519" y="542"/>
                    <a:pt x="1518" y="543"/>
                  </a:cubicBezTo>
                  <a:close/>
                  <a:moveTo>
                    <a:pt x="1502" y="566"/>
                  </a:moveTo>
                  <a:cubicBezTo>
                    <a:pt x="1503" y="566"/>
                    <a:pt x="1504" y="566"/>
                    <a:pt x="1504" y="565"/>
                  </a:cubicBezTo>
                  <a:cubicBezTo>
                    <a:pt x="1509" y="560"/>
                    <a:pt x="1509" y="560"/>
                    <a:pt x="1509" y="560"/>
                  </a:cubicBezTo>
                  <a:cubicBezTo>
                    <a:pt x="1511" y="559"/>
                    <a:pt x="1511" y="557"/>
                    <a:pt x="1509" y="556"/>
                  </a:cubicBezTo>
                  <a:cubicBezTo>
                    <a:pt x="1508" y="555"/>
                    <a:pt x="1506" y="555"/>
                    <a:pt x="1505" y="556"/>
                  </a:cubicBezTo>
                  <a:cubicBezTo>
                    <a:pt x="1500" y="561"/>
                    <a:pt x="1500" y="561"/>
                    <a:pt x="1500" y="561"/>
                  </a:cubicBezTo>
                  <a:cubicBezTo>
                    <a:pt x="1499" y="562"/>
                    <a:pt x="1499" y="564"/>
                    <a:pt x="1500" y="565"/>
                  </a:cubicBezTo>
                  <a:cubicBezTo>
                    <a:pt x="1500" y="566"/>
                    <a:pt x="1501" y="566"/>
                    <a:pt x="1502" y="566"/>
                  </a:cubicBezTo>
                  <a:close/>
                  <a:moveTo>
                    <a:pt x="1495" y="588"/>
                  </a:moveTo>
                  <a:cubicBezTo>
                    <a:pt x="1495" y="588"/>
                    <a:pt x="1496" y="587"/>
                    <a:pt x="1497" y="587"/>
                  </a:cubicBezTo>
                  <a:cubicBezTo>
                    <a:pt x="1499" y="584"/>
                    <a:pt x="1499" y="584"/>
                    <a:pt x="1499" y="584"/>
                  </a:cubicBezTo>
                  <a:cubicBezTo>
                    <a:pt x="1500" y="583"/>
                    <a:pt x="1500" y="581"/>
                    <a:pt x="1499" y="580"/>
                  </a:cubicBezTo>
                  <a:cubicBezTo>
                    <a:pt x="1498" y="579"/>
                    <a:pt x="1496" y="579"/>
                    <a:pt x="1495" y="580"/>
                  </a:cubicBezTo>
                  <a:cubicBezTo>
                    <a:pt x="1492" y="582"/>
                    <a:pt x="1492" y="582"/>
                    <a:pt x="1492" y="582"/>
                  </a:cubicBezTo>
                  <a:cubicBezTo>
                    <a:pt x="1491" y="584"/>
                    <a:pt x="1491" y="585"/>
                    <a:pt x="1492" y="587"/>
                  </a:cubicBezTo>
                  <a:cubicBezTo>
                    <a:pt x="1493" y="587"/>
                    <a:pt x="1494" y="588"/>
                    <a:pt x="1495" y="588"/>
                  </a:cubicBezTo>
                  <a:close/>
                  <a:moveTo>
                    <a:pt x="1557" y="526"/>
                  </a:moveTo>
                  <a:cubicBezTo>
                    <a:pt x="1559" y="525"/>
                    <a:pt x="1559" y="525"/>
                    <a:pt x="1559" y="525"/>
                  </a:cubicBezTo>
                  <a:cubicBezTo>
                    <a:pt x="1560" y="523"/>
                    <a:pt x="1560" y="521"/>
                    <a:pt x="1559" y="520"/>
                  </a:cubicBezTo>
                  <a:cubicBezTo>
                    <a:pt x="1558" y="519"/>
                    <a:pt x="1556" y="519"/>
                    <a:pt x="1555" y="520"/>
                  </a:cubicBezTo>
                  <a:cubicBezTo>
                    <a:pt x="1553" y="522"/>
                    <a:pt x="1553" y="522"/>
                    <a:pt x="1553" y="522"/>
                  </a:cubicBezTo>
                  <a:cubicBezTo>
                    <a:pt x="1547" y="528"/>
                    <a:pt x="1547" y="528"/>
                    <a:pt x="1547" y="528"/>
                  </a:cubicBezTo>
                  <a:cubicBezTo>
                    <a:pt x="1546" y="529"/>
                    <a:pt x="1546" y="531"/>
                    <a:pt x="1547" y="532"/>
                  </a:cubicBezTo>
                  <a:cubicBezTo>
                    <a:pt x="1548" y="533"/>
                    <a:pt x="1548" y="533"/>
                    <a:pt x="1549" y="533"/>
                  </a:cubicBezTo>
                  <a:cubicBezTo>
                    <a:pt x="1550" y="533"/>
                    <a:pt x="1551" y="533"/>
                    <a:pt x="1551" y="532"/>
                  </a:cubicBezTo>
                  <a:lnTo>
                    <a:pt x="1557" y="526"/>
                  </a:lnTo>
                  <a:close/>
                  <a:moveTo>
                    <a:pt x="1519" y="564"/>
                  </a:moveTo>
                  <a:cubicBezTo>
                    <a:pt x="1526" y="557"/>
                    <a:pt x="1526" y="557"/>
                    <a:pt x="1526" y="557"/>
                  </a:cubicBezTo>
                  <a:cubicBezTo>
                    <a:pt x="1527" y="556"/>
                    <a:pt x="1527" y="554"/>
                    <a:pt x="1526" y="553"/>
                  </a:cubicBezTo>
                  <a:cubicBezTo>
                    <a:pt x="1525" y="552"/>
                    <a:pt x="1523" y="552"/>
                    <a:pt x="1522" y="553"/>
                  </a:cubicBezTo>
                  <a:cubicBezTo>
                    <a:pt x="1515" y="560"/>
                    <a:pt x="1515" y="560"/>
                    <a:pt x="1515" y="560"/>
                  </a:cubicBezTo>
                  <a:cubicBezTo>
                    <a:pt x="1514" y="561"/>
                    <a:pt x="1514" y="563"/>
                    <a:pt x="1515" y="564"/>
                  </a:cubicBezTo>
                  <a:cubicBezTo>
                    <a:pt x="1516" y="565"/>
                    <a:pt x="1517" y="565"/>
                    <a:pt x="1517" y="565"/>
                  </a:cubicBezTo>
                  <a:cubicBezTo>
                    <a:pt x="1518" y="565"/>
                    <a:pt x="1519" y="565"/>
                    <a:pt x="1519" y="564"/>
                  </a:cubicBezTo>
                  <a:close/>
                  <a:moveTo>
                    <a:pt x="1499" y="594"/>
                  </a:moveTo>
                  <a:cubicBezTo>
                    <a:pt x="1499" y="595"/>
                    <a:pt x="1500" y="595"/>
                    <a:pt x="1501" y="595"/>
                  </a:cubicBezTo>
                  <a:cubicBezTo>
                    <a:pt x="1502" y="595"/>
                    <a:pt x="1503" y="595"/>
                    <a:pt x="1503" y="594"/>
                  </a:cubicBezTo>
                  <a:cubicBezTo>
                    <a:pt x="1509" y="589"/>
                    <a:pt x="1509" y="589"/>
                    <a:pt x="1509" y="589"/>
                  </a:cubicBezTo>
                  <a:cubicBezTo>
                    <a:pt x="1513" y="584"/>
                    <a:pt x="1513" y="584"/>
                    <a:pt x="1513" y="584"/>
                  </a:cubicBezTo>
                  <a:cubicBezTo>
                    <a:pt x="1514" y="583"/>
                    <a:pt x="1514" y="581"/>
                    <a:pt x="1513" y="580"/>
                  </a:cubicBezTo>
                  <a:cubicBezTo>
                    <a:pt x="1512" y="579"/>
                    <a:pt x="1510" y="579"/>
                    <a:pt x="1509" y="580"/>
                  </a:cubicBezTo>
                  <a:cubicBezTo>
                    <a:pt x="1504" y="585"/>
                    <a:pt x="1504" y="585"/>
                    <a:pt x="1504" y="585"/>
                  </a:cubicBezTo>
                  <a:cubicBezTo>
                    <a:pt x="1499" y="590"/>
                    <a:pt x="1499" y="590"/>
                    <a:pt x="1499" y="590"/>
                  </a:cubicBezTo>
                  <a:cubicBezTo>
                    <a:pt x="1498" y="591"/>
                    <a:pt x="1498" y="593"/>
                    <a:pt x="1499" y="594"/>
                  </a:cubicBezTo>
                  <a:close/>
                  <a:moveTo>
                    <a:pt x="1549" y="544"/>
                  </a:moveTo>
                  <a:cubicBezTo>
                    <a:pt x="1547" y="543"/>
                    <a:pt x="1546" y="543"/>
                    <a:pt x="1544" y="544"/>
                  </a:cubicBezTo>
                  <a:cubicBezTo>
                    <a:pt x="1541" y="548"/>
                    <a:pt x="1541" y="548"/>
                    <a:pt x="1541" y="548"/>
                  </a:cubicBezTo>
                  <a:cubicBezTo>
                    <a:pt x="1539" y="549"/>
                    <a:pt x="1539" y="551"/>
                    <a:pt x="1541" y="553"/>
                  </a:cubicBezTo>
                  <a:cubicBezTo>
                    <a:pt x="1541" y="553"/>
                    <a:pt x="1542" y="553"/>
                    <a:pt x="1543" y="553"/>
                  </a:cubicBezTo>
                  <a:cubicBezTo>
                    <a:pt x="1544" y="553"/>
                    <a:pt x="1544" y="553"/>
                    <a:pt x="1545" y="553"/>
                  </a:cubicBezTo>
                  <a:cubicBezTo>
                    <a:pt x="1549" y="549"/>
                    <a:pt x="1549" y="549"/>
                    <a:pt x="1549" y="549"/>
                  </a:cubicBezTo>
                  <a:cubicBezTo>
                    <a:pt x="1550" y="548"/>
                    <a:pt x="1550" y="546"/>
                    <a:pt x="1549" y="544"/>
                  </a:cubicBezTo>
                  <a:close/>
                  <a:moveTo>
                    <a:pt x="1566" y="523"/>
                  </a:moveTo>
                  <a:cubicBezTo>
                    <a:pt x="1563" y="525"/>
                    <a:pt x="1563" y="525"/>
                    <a:pt x="1563" y="525"/>
                  </a:cubicBezTo>
                  <a:cubicBezTo>
                    <a:pt x="1562" y="527"/>
                    <a:pt x="1562" y="528"/>
                    <a:pt x="1563" y="530"/>
                  </a:cubicBezTo>
                  <a:cubicBezTo>
                    <a:pt x="1564" y="530"/>
                    <a:pt x="1565" y="531"/>
                    <a:pt x="1566" y="531"/>
                  </a:cubicBezTo>
                  <a:cubicBezTo>
                    <a:pt x="1566" y="531"/>
                    <a:pt x="1567" y="530"/>
                    <a:pt x="1568" y="530"/>
                  </a:cubicBezTo>
                  <a:cubicBezTo>
                    <a:pt x="1570" y="527"/>
                    <a:pt x="1570" y="527"/>
                    <a:pt x="1570" y="527"/>
                  </a:cubicBezTo>
                  <a:cubicBezTo>
                    <a:pt x="1572" y="526"/>
                    <a:pt x="1572" y="524"/>
                    <a:pt x="1570" y="523"/>
                  </a:cubicBezTo>
                  <a:cubicBezTo>
                    <a:pt x="1569" y="521"/>
                    <a:pt x="1567" y="521"/>
                    <a:pt x="1566" y="523"/>
                  </a:cubicBezTo>
                  <a:close/>
                  <a:moveTo>
                    <a:pt x="1581" y="530"/>
                  </a:moveTo>
                  <a:cubicBezTo>
                    <a:pt x="1582" y="529"/>
                    <a:pt x="1582" y="527"/>
                    <a:pt x="1581" y="526"/>
                  </a:cubicBezTo>
                  <a:cubicBezTo>
                    <a:pt x="1580" y="525"/>
                    <a:pt x="1578" y="525"/>
                    <a:pt x="1577" y="526"/>
                  </a:cubicBezTo>
                  <a:cubicBezTo>
                    <a:pt x="1569" y="534"/>
                    <a:pt x="1569" y="534"/>
                    <a:pt x="1569" y="534"/>
                  </a:cubicBezTo>
                  <a:cubicBezTo>
                    <a:pt x="1568" y="535"/>
                    <a:pt x="1568" y="537"/>
                    <a:pt x="1569" y="538"/>
                  </a:cubicBezTo>
                  <a:cubicBezTo>
                    <a:pt x="1570" y="539"/>
                    <a:pt x="1570" y="539"/>
                    <a:pt x="1571" y="539"/>
                  </a:cubicBezTo>
                  <a:cubicBezTo>
                    <a:pt x="1572" y="539"/>
                    <a:pt x="1573" y="539"/>
                    <a:pt x="1573" y="538"/>
                  </a:cubicBezTo>
                  <a:lnTo>
                    <a:pt x="1581" y="530"/>
                  </a:lnTo>
                  <a:close/>
                  <a:moveTo>
                    <a:pt x="1558" y="552"/>
                  </a:moveTo>
                  <a:cubicBezTo>
                    <a:pt x="1559" y="552"/>
                    <a:pt x="1559" y="552"/>
                    <a:pt x="1560" y="551"/>
                  </a:cubicBezTo>
                  <a:cubicBezTo>
                    <a:pt x="1565" y="547"/>
                    <a:pt x="1565" y="547"/>
                    <a:pt x="1565" y="547"/>
                  </a:cubicBezTo>
                  <a:cubicBezTo>
                    <a:pt x="1566" y="545"/>
                    <a:pt x="1566" y="543"/>
                    <a:pt x="1565" y="542"/>
                  </a:cubicBezTo>
                  <a:cubicBezTo>
                    <a:pt x="1564" y="541"/>
                    <a:pt x="1562" y="541"/>
                    <a:pt x="1560" y="542"/>
                  </a:cubicBezTo>
                  <a:cubicBezTo>
                    <a:pt x="1556" y="547"/>
                    <a:pt x="1556" y="547"/>
                    <a:pt x="1556" y="547"/>
                  </a:cubicBezTo>
                  <a:cubicBezTo>
                    <a:pt x="1555" y="548"/>
                    <a:pt x="1555" y="550"/>
                    <a:pt x="1556" y="551"/>
                  </a:cubicBezTo>
                  <a:cubicBezTo>
                    <a:pt x="1556" y="552"/>
                    <a:pt x="1557" y="552"/>
                    <a:pt x="1558" y="552"/>
                  </a:cubicBezTo>
                  <a:close/>
                  <a:moveTo>
                    <a:pt x="1529" y="595"/>
                  </a:moveTo>
                  <a:cubicBezTo>
                    <a:pt x="1530" y="595"/>
                    <a:pt x="1531" y="595"/>
                    <a:pt x="1531" y="594"/>
                  </a:cubicBezTo>
                  <a:cubicBezTo>
                    <a:pt x="1533" y="592"/>
                    <a:pt x="1533" y="592"/>
                    <a:pt x="1533" y="592"/>
                  </a:cubicBezTo>
                  <a:cubicBezTo>
                    <a:pt x="1533" y="592"/>
                    <a:pt x="1533" y="592"/>
                    <a:pt x="1533" y="592"/>
                  </a:cubicBezTo>
                  <a:cubicBezTo>
                    <a:pt x="1533" y="592"/>
                    <a:pt x="1533" y="592"/>
                    <a:pt x="1533" y="592"/>
                  </a:cubicBezTo>
                  <a:cubicBezTo>
                    <a:pt x="1534" y="592"/>
                    <a:pt x="1534" y="592"/>
                    <a:pt x="1534" y="592"/>
                  </a:cubicBezTo>
                  <a:cubicBezTo>
                    <a:pt x="1534" y="592"/>
                    <a:pt x="1534" y="592"/>
                    <a:pt x="1534" y="592"/>
                  </a:cubicBezTo>
                  <a:cubicBezTo>
                    <a:pt x="1543" y="583"/>
                    <a:pt x="1543" y="583"/>
                    <a:pt x="1543" y="583"/>
                  </a:cubicBezTo>
                  <a:cubicBezTo>
                    <a:pt x="1544" y="582"/>
                    <a:pt x="1544" y="580"/>
                    <a:pt x="1543" y="579"/>
                  </a:cubicBezTo>
                  <a:cubicBezTo>
                    <a:pt x="1541" y="577"/>
                    <a:pt x="1539" y="577"/>
                    <a:pt x="1538" y="579"/>
                  </a:cubicBezTo>
                  <a:cubicBezTo>
                    <a:pt x="1530" y="587"/>
                    <a:pt x="1530" y="587"/>
                    <a:pt x="1530" y="587"/>
                  </a:cubicBezTo>
                  <a:cubicBezTo>
                    <a:pt x="1530" y="587"/>
                    <a:pt x="1529" y="587"/>
                    <a:pt x="1529" y="587"/>
                  </a:cubicBezTo>
                  <a:cubicBezTo>
                    <a:pt x="1529" y="587"/>
                    <a:pt x="1529" y="588"/>
                    <a:pt x="1529" y="588"/>
                  </a:cubicBezTo>
                  <a:cubicBezTo>
                    <a:pt x="1529" y="588"/>
                    <a:pt x="1529" y="588"/>
                    <a:pt x="1529" y="588"/>
                  </a:cubicBezTo>
                  <a:cubicBezTo>
                    <a:pt x="1527" y="590"/>
                    <a:pt x="1527" y="590"/>
                    <a:pt x="1527" y="590"/>
                  </a:cubicBezTo>
                  <a:cubicBezTo>
                    <a:pt x="1526" y="591"/>
                    <a:pt x="1526" y="593"/>
                    <a:pt x="1527" y="594"/>
                  </a:cubicBezTo>
                  <a:cubicBezTo>
                    <a:pt x="1527" y="595"/>
                    <a:pt x="1528" y="595"/>
                    <a:pt x="1529" y="595"/>
                  </a:cubicBezTo>
                  <a:close/>
                  <a:moveTo>
                    <a:pt x="1576" y="548"/>
                  </a:moveTo>
                  <a:cubicBezTo>
                    <a:pt x="1577" y="548"/>
                    <a:pt x="1577" y="548"/>
                    <a:pt x="1578" y="547"/>
                  </a:cubicBezTo>
                  <a:cubicBezTo>
                    <a:pt x="1590" y="535"/>
                    <a:pt x="1590" y="535"/>
                    <a:pt x="1590" y="535"/>
                  </a:cubicBezTo>
                  <a:cubicBezTo>
                    <a:pt x="1592" y="534"/>
                    <a:pt x="1592" y="532"/>
                    <a:pt x="1590" y="531"/>
                  </a:cubicBezTo>
                  <a:cubicBezTo>
                    <a:pt x="1589" y="529"/>
                    <a:pt x="1587" y="529"/>
                    <a:pt x="1586" y="531"/>
                  </a:cubicBezTo>
                  <a:cubicBezTo>
                    <a:pt x="1576" y="541"/>
                    <a:pt x="1576" y="541"/>
                    <a:pt x="1576" y="541"/>
                  </a:cubicBezTo>
                  <a:cubicBezTo>
                    <a:pt x="1574" y="543"/>
                    <a:pt x="1574" y="543"/>
                    <a:pt x="1574" y="543"/>
                  </a:cubicBezTo>
                  <a:cubicBezTo>
                    <a:pt x="1572" y="544"/>
                    <a:pt x="1572" y="546"/>
                    <a:pt x="1574" y="547"/>
                  </a:cubicBezTo>
                  <a:cubicBezTo>
                    <a:pt x="1574" y="548"/>
                    <a:pt x="1575" y="548"/>
                    <a:pt x="1576" y="548"/>
                  </a:cubicBezTo>
                  <a:close/>
                  <a:moveTo>
                    <a:pt x="1582" y="556"/>
                  </a:moveTo>
                  <a:cubicBezTo>
                    <a:pt x="1582" y="556"/>
                    <a:pt x="1583" y="556"/>
                    <a:pt x="1584" y="556"/>
                  </a:cubicBezTo>
                  <a:cubicBezTo>
                    <a:pt x="1593" y="546"/>
                    <a:pt x="1593" y="546"/>
                    <a:pt x="1593" y="546"/>
                  </a:cubicBezTo>
                  <a:cubicBezTo>
                    <a:pt x="1594" y="545"/>
                    <a:pt x="1594" y="543"/>
                    <a:pt x="1593" y="542"/>
                  </a:cubicBezTo>
                  <a:cubicBezTo>
                    <a:pt x="1592" y="541"/>
                    <a:pt x="1590" y="541"/>
                    <a:pt x="1589" y="542"/>
                  </a:cubicBezTo>
                  <a:cubicBezTo>
                    <a:pt x="1579" y="551"/>
                    <a:pt x="1579" y="551"/>
                    <a:pt x="1579" y="551"/>
                  </a:cubicBezTo>
                  <a:cubicBezTo>
                    <a:pt x="1578" y="552"/>
                    <a:pt x="1578" y="554"/>
                    <a:pt x="1579" y="556"/>
                  </a:cubicBezTo>
                  <a:cubicBezTo>
                    <a:pt x="1580" y="556"/>
                    <a:pt x="1581" y="556"/>
                    <a:pt x="1582" y="556"/>
                  </a:cubicBezTo>
                  <a:close/>
                  <a:moveTo>
                    <a:pt x="1450" y="686"/>
                  </a:moveTo>
                  <a:cubicBezTo>
                    <a:pt x="1450" y="686"/>
                    <a:pt x="1451" y="686"/>
                    <a:pt x="1452" y="686"/>
                  </a:cubicBezTo>
                  <a:cubicBezTo>
                    <a:pt x="1452" y="686"/>
                    <a:pt x="1453" y="686"/>
                    <a:pt x="1454" y="686"/>
                  </a:cubicBezTo>
                  <a:cubicBezTo>
                    <a:pt x="1472" y="668"/>
                    <a:pt x="1472" y="668"/>
                    <a:pt x="1472" y="668"/>
                  </a:cubicBezTo>
                  <a:cubicBezTo>
                    <a:pt x="1473" y="667"/>
                    <a:pt x="1473" y="665"/>
                    <a:pt x="1472" y="664"/>
                  </a:cubicBezTo>
                  <a:cubicBezTo>
                    <a:pt x="1470" y="662"/>
                    <a:pt x="1468" y="662"/>
                    <a:pt x="1467" y="664"/>
                  </a:cubicBezTo>
                  <a:cubicBezTo>
                    <a:pt x="1450" y="681"/>
                    <a:pt x="1450" y="681"/>
                    <a:pt x="1450" y="681"/>
                  </a:cubicBezTo>
                  <a:cubicBezTo>
                    <a:pt x="1448" y="682"/>
                    <a:pt x="1448" y="684"/>
                    <a:pt x="1450" y="686"/>
                  </a:cubicBezTo>
                  <a:close/>
                  <a:moveTo>
                    <a:pt x="1509" y="643"/>
                  </a:moveTo>
                  <a:cubicBezTo>
                    <a:pt x="1510" y="643"/>
                    <a:pt x="1511" y="642"/>
                    <a:pt x="1512" y="642"/>
                  </a:cubicBezTo>
                  <a:cubicBezTo>
                    <a:pt x="1515" y="638"/>
                    <a:pt x="1515" y="638"/>
                    <a:pt x="1515" y="638"/>
                  </a:cubicBezTo>
                  <a:cubicBezTo>
                    <a:pt x="1517" y="637"/>
                    <a:pt x="1517" y="635"/>
                    <a:pt x="1515" y="634"/>
                  </a:cubicBezTo>
                  <a:cubicBezTo>
                    <a:pt x="1514" y="632"/>
                    <a:pt x="1512" y="632"/>
                    <a:pt x="1511" y="634"/>
                  </a:cubicBezTo>
                  <a:cubicBezTo>
                    <a:pt x="1507" y="637"/>
                    <a:pt x="1507" y="637"/>
                    <a:pt x="1507" y="637"/>
                  </a:cubicBezTo>
                  <a:cubicBezTo>
                    <a:pt x="1506" y="639"/>
                    <a:pt x="1506" y="641"/>
                    <a:pt x="1507" y="642"/>
                  </a:cubicBezTo>
                  <a:cubicBezTo>
                    <a:pt x="1508" y="642"/>
                    <a:pt x="1509" y="643"/>
                    <a:pt x="1509" y="643"/>
                  </a:cubicBezTo>
                  <a:close/>
                  <a:moveTo>
                    <a:pt x="1593" y="559"/>
                  </a:moveTo>
                  <a:cubicBezTo>
                    <a:pt x="1594" y="559"/>
                    <a:pt x="1595" y="558"/>
                    <a:pt x="1596" y="558"/>
                  </a:cubicBezTo>
                  <a:cubicBezTo>
                    <a:pt x="1614" y="539"/>
                    <a:pt x="1614" y="539"/>
                    <a:pt x="1614" y="539"/>
                  </a:cubicBezTo>
                  <a:cubicBezTo>
                    <a:pt x="1616" y="538"/>
                    <a:pt x="1616" y="536"/>
                    <a:pt x="1614" y="535"/>
                  </a:cubicBezTo>
                  <a:cubicBezTo>
                    <a:pt x="1613" y="533"/>
                    <a:pt x="1611" y="533"/>
                    <a:pt x="1610" y="535"/>
                  </a:cubicBezTo>
                  <a:cubicBezTo>
                    <a:pt x="1591" y="553"/>
                    <a:pt x="1591" y="553"/>
                    <a:pt x="1591" y="553"/>
                  </a:cubicBezTo>
                  <a:cubicBezTo>
                    <a:pt x="1590" y="555"/>
                    <a:pt x="1590" y="557"/>
                    <a:pt x="1591" y="558"/>
                  </a:cubicBezTo>
                  <a:cubicBezTo>
                    <a:pt x="1592" y="558"/>
                    <a:pt x="1593" y="559"/>
                    <a:pt x="1593" y="559"/>
                  </a:cubicBezTo>
                  <a:close/>
                  <a:moveTo>
                    <a:pt x="1568" y="584"/>
                  </a:moveTo>
                  <a:cubicBezTo>
                    <a:pt x="1569" y="584"/>
                    <a:pt x="1570" y="583"/>
                    <a:pt x="1571" y="583"/>
                  </a:cubicBezTo>
                  <a:cubicBezTo>
                    <a:pt x="1572" y="582"/>
                    <a:pt x="1572" y="582"/>
                    <a:pt x="1572" y="582"/>
                  </a:cubicBezTo>
                  <a:cubicBezTo>
                    <a:pt x="1573" y="581"/>
                    <a:pt x="1573" y="579"/>
                    <a:pt x="1572" y="577"/>
                  </a:cubicBezTo>
                  <a:cubicBezTo>
                    <a:pt x="1570" y="576"/>
                    <a:pt x="1569" y="576"/>
                    <a:pt x="1567" y="577"/>
                  </a:cubicBezTo>
                  <a:cubicBezTo>
                    <a:pt x="1566" y="578"/>
                    <a:pt x="1566" y="578"/>
                    <a:pt x="1566" y="578"/>
                  </a:cubicBezTo>
                  <a:cubicBezTo>
                    <a:pt x="1565" y="580"/>
                    <a:pt x="1565" y="582"/>
                    <a:pt x="1566" y="583"/>
                  </a:cubicBezTo>
                  <a:cubicBezTo>
                    <a:pt x="1567" y="583"/>
                    <a:pt x="1568" y="584"/>
                    <a:pt x="1568" y="584"/>
                  </a:cubicBezTo>
                  <a:close/>
                  <a:moveTo>
                    <a:pt x="1445" y="707"/>
                  </a:moveTo>
                  <a:cubicBezTo>
                    <a:pt x="1446" y="707"/>
                    <a:pt x="1446" y="707"/>
                    <a:pt x="1447" y="707"/>
                  </a:cubicBezTo>
                  <a:cubicBezTo>
                    <a:pt x="1451" y="702"/>
                    <a:pt x="1451" y="702"/>
                    <a:pt x="1451" y="702"/>
                  </a:cubicBezTo>
                  <a:cubicBezTo>
                    <a:pt x="1451" y="702"/>
                    <a:pt x="1452" y="702"/>
                    <a:pt x="1452" y="701"/>
                  </a:cubicBezTo>
                  <a:cubicBezTo>
                    <a:pt x="1452" y="701"/>
                    <a:pt x="1453" y="701"/>
                    <a:pt x="1453" y="700"/>
                  </a:cubicBezTo>
                  <a:cubicBezTo>
                    <a:pt x="1491" y="662"/>
                    <a:pt x="1491" y="662"/>
                    <a:pt x="1491" y="662"/>
                  </a:cubicBezTo>
                  <a:cubicBezTo>
                    <a:pt x="1492" y="661"/>
                    <a:pt x="1492" y="659"/>
                    <a:pt x="1491" y="658"/>
                  </a:cubicBezTo>
                  <a:cubicBezTo>
                    <a:pt x="1490" y="657"/>
                    <a:pt x="1488" y="657"/>
                    <a:pt x="1487" y="658"/>
                  </a:cubicBezTo>
                  <a:cubicBezTo>
                    <a:pt x="1449" y="696"/>
                    <a:pt x="1449" y="696"/>
                    <a:pt x="1449" y="696"/>
                  </a:cubicBezTo>
                  <a:cubicBezTo>
                    <a:pt x="1448" y="696"/>
                    <a:pt x="1448" y="697"/>
                    <a:pt x="1448" y="697"/>
                  </a:cubicBezTo>
                  <a:cubicBezTo>
                    <a:pt x="1447" y="697"/>
                    <a:pt x="1447" y="698"/>
                    <a:pt x="1447" y="698"/>
                  </a:cubicBezTo>
                  <a:cubicBezTo>
                    <a:pt x="1443" y="702"/>
                    <a:pt x="1443" y="702"/>
                    <a:pt x="1443" y="702"/>
                  </a:cubicBezTo>
                  <a:cubicBezTo>
                    <a:pt x="1441" y="703"/>
                    <a:pt x="1441" y="705"/>
                    <a:pt x="1443" y="707"/>
                  </a:cubicBezTo>
                  <a:cubicBezTo>
                    <a:pt x="1443" y="707"/>
                    <a:pt x="1444" y="707"/>
                    <a:pt x="1445" y="707"/>
                  </a:cubicBezTo>
                  <a:close/>
                  <a:moveTo>
                    <a:pt x="1560" y="606"/>
                  </a:moveTo>
                  <a:cubicBezTo>
                    <a:pt x="1561" y="606"/>
                    <a:pt x="1562" y="606"/>
                    <a:pt x="1562" y="605"/>
                  </a:cubicBezTo>
                  <a:cubicBezTo>
                    <a:pt x="1565" y="603"/>
                    <a:pt x="1565" y="603"/>
                    <a:pt x="1565" y="603"/>
                  </a:cubicBezTo>
                  <a:cubicBezTo>
                    <a:pt x="1566" y="601"/>
                    <a:pt x="1566" y="599"/>
                    <a:pt x="1565" y="598"/>
                  </a:cubicBezTo>
                  <a:cubicBezTo>
                    <a:pt x="1564" y="597"/>
                    <a:pt x="1562" y="597"/>
                    <a:pt x="1560" y="598"/>
                  </a:cubicBezTo>
                  <a:cubicBezTo>
                    <a:pt x="1558" y="601"/>
                    <a:pt x="1558" y="601"/>
                    <a:pt x="1558" y="601"/>
                  </a:cubicBezTo>
                  <a:cubicBezTo>
                    <a:pt x="1557" y="602"/>
                    <a:pt x="1557" y="604"/>
                    <a:pt x="1558" y="605"/>
                  </a:cubicBezTo>
                  <a:cubicBezTo>
                    <a:pt x="1559" y="606"/>
                    <a:pt x="1560" y="606"/>
                    <a:pt x="1560" y="606"/>
                  </a:cubicBezTo>
                  <a:close/>
                  <a:moveTo>
                    <a:pt x="1445" y="718"/>
                  </a:moveTo>
                  <a:cubicBezTo>
                    <a:pt x="1446" y="718"/>
                    <a:pt x="1447" y="719"/>
                    <a:pt x="1447" y="719"/>
                  </a:cubicBezTo>
                  <a:cubicBezTo>
                    <a:pt x="1448" y="719"/>
                    <a:pt x="1449" y="718"/>
                    <a:pt x="1450" y="718"/>
                  </a:cubicBezTo>
                  <a:cubicBezTo>
                    <a:pt x="1545" y="622"/>
                    <a:pt x="1545" y="622"/>
                    <a:pt x="1545" y="622"/>
                  </a:cubicBezTo>
                  <a:cubicBezTo>
                    <a:pt x="1546" y="621"/>
                    <a:pt x="1546" y="619"/>
                    <a:pt x="1545" y="618"/>
                  </a:cubicBezTo>
                  <a:cubicBezTo>
                    <a:pt x="1544" y="617"/>
                    <a:pt x="1542" y="617"/>
                    <a:pt x="1541" y="618"/>
                  </a:cubicBezTo>
                  <a:cubicBezTo>
                    <a:pt x="1445" y="713"/>
                    <a:pt x="1445" y="713"/>
                    <a:pt x="1445" y="713"/>
                  </a:cubicBezTo>
                  <a:cubicBezTo>
                    <a:pt x="1444" y="715"/>
                    <a:pt x="1444" y="717"/>
                    <a:pt x="1445" y="718"/>
                  </a:cubicBezTo>
                  <a:close/>
                  <a:moveTo>
                    <a:pt x="1620" y="538"/>
                  </a:moveTo>
                  <a:cubicBezTo>
                    <a:pt x="1603" y="556"/>
                    <a:pt x="1603" y="556"/>
                    <a:pt x="1603" y="556"/>
                  </a:cubicBezTo>
                  <a:cubicBezTo>
                    <a:pt x="1601" y="557"/>
                    <a:pt x="1601" y="559"/>
                    <a:pt x="1603" y="560"/>
                  </a:cubicBezTo>
                  <a:cubicBezTo>
                    <a:pt x="1603" y="561"/>
                    <a:pt x="1604" y="561"/>
                    <a:pt x="1605" y="561"/>
                  </a:cubicBezTo>
                  <a:cubicBezTo>
                    <a:pt x="1606" y="561"/>
                    <a:pt x="1606" y="561"/>
                    <a:pt x="1607" y="560"/>
                  </a:cubicBezTo>
                  <a:cubicBezTo>
                    <a:pt x="1625" y="543"/>
                    <a:pt x="1625" y="543"/>
                    <a:pt x="1625" y="543"/>
                  </a:cubicBezTo>
                  <a:cubicBezTo>
                    <a:pt x="1626" y="542"/>
                    <a:pt x="1626" y="540"/>
                    <a:pt x="1625" y="538"/>
                  </a:cubicBezTo>
                  <a:cubicBezTo>
                    <a:pt x="1623" y="537"/>
                    <a:pt x="1622" y="537"/>
                    <a:pt x="1620" y="538"/>
                  </a:cubicBezTo>
                  <a:close/>
                  <a:moveTo>
                    <a:pt x="1447" y="733"/>
                  </a:moveTo>
                  <a:cubicBezTo>
                    <a:pt x="1447" y="733"/>
                    <a:pt x="1448" y="733"/>
                    <a:pt x="1449" y="733"/>
                  </a:cubicBezTo>
                  <a:cubicBezTo>
                    <a:pt x="1553" y="628"/>
                    <a:pt x="1553" y="628"/>
                    <a:pt x="1553" y="628"/>
                  </a:cubicBezTo>
                  <a:cubicBezTo>
                    <a:pt x="1575" y="607"/>
                    <a:pt x="1575" y="607"/>
                    <a:pt x="1575" y="607"/>
                  </a:cubicBezTo>
                  <a:cubicBezTo>
                    <a:pt x="1578" y="604"/>
                    <a:pt x="1578" y="604"/>
                    <a:pt x="1578" y="604"/>
                  </a:cubicBezTo>
                  <a:cubicBezTo>
                    <a:pt x="1579" y="602"/>
                    <a:pt x="1579" y="601"/>
                    <a:pt x="1578" y="599"/>
                  </a:cubicBezTo>
                  <a:cubicBezTo>
                    <a:pt x="1577" y="598"/>
                    <a:pt x="1575" y="598"/>
                    <a:pt x="1573" y="599"/>
                  </a:cubicBezTo>
                  <a:cubicBezTo>
                    <a:pt x="1445" y="728"/>
                    <a:pt x="1445" y="728"/>
                    <a:pt x="1445" y="728"/>
                  </a:cubicBezTo>
                  <a:cubicBezTo>
                    <a:pt x="1443" y="729"/>
                    <a:pt x="1443" y="731"/>
                    <a:pt x="1445" y="733"/>
                  </a:cubicBezTo>
                  <a:cubicBezTo>
                    <a:pt x="1445" y="733"/>
                    <a:pt x="1446" y="733"/>
                    <a:pt x="1447" y="733"/>
                  </a:cubicBezTo>
                  <a:close/>
                  <a:moveTo>
                    <a:pt x="1609" y="568"/>
                  </a:moveTo>
                  <a:cubicBezTo>
                    <a:pt x="1610" y="568"/>
                    <a:pt x="1611" y="569"/>
                    <a:pt x="1612" y="569"/>
                  </a:cubicBezTo>
                  <a:cubicBezTo>
                    <a:pt x="1612" y="569"/>
                    <a:pt x="1613" y="568"/>
                    <a:pt x="1614" y="568"/>
                  </a:cubicBezTo>
                  <a:cubicBezTo>
                    <a:pt x="1634" y="547"/>
                    <a:pt x="1634" y="547"/>
                    <a:pt x="1634" y="547"/>
                  </a:cubicBezTo>
                  <a:cubicBezTo>
                    <a:pt x="1635" y="546"/>
                    <a:pt x="1635" y="544"/>
                    <a:pt x="1634" y="543"/>
                  </a:cubicBezTo>
                  <a:cubicBezTo>
                    <a:pt x="1633" y="542"/>
                    <a:pt x="1631" y="542"/>
                    <a:pt x="1630" y="543"/>
                  </a:cubicBezTo>
                  <a:cubicBezTo>
                    <a:pt x="1609" y="563"/>
                    <a:pt x="1609" y="563"/>
                    <a:pt x="1609" y="563"/>
                  </a:cubicBezTo>
                  <a:cubicBezTo>
                    <a:pt x="1608" y="565"/>
                    <a:pt x="1608" y="567"/>
                    <a:pt x="1609" y="568"/>
                  </a:cubicBezTo>
                  <a:close/>
                  <a:moveTo>
                    <a:pt x="1612" y="574"/>
                  </a:moveTo>
                  <a:cubicBezTo>
                    <a:pt x="1612" y="574"/>
                    <a:pt x="1612" y="574"/>
                    <a:pt x="1612" y="575"/>
                  </a:cubicBezTo>
                  <a:cubicBezTo>
                    <a:pt x="1608" y="579"/>
                    <a:pt x="1608" y="579"/>
                    <a:pt x="1608" y="579"/>
                  </a:cubicBezTo>
                  <a:cubicBezTo>
                    <a:pt x="1607" y="580"/>
                    <a:pt x="1607" y="582"/>
                    <a:pt x="1608" y="583"/>
                  </a:cubicBezTo>
                  <a:cubicBezTo>
                    <a:pt x="1609" y="584"/>
                    <a:pt x="1609" y="584"/>
                    <a:pt x="1610" y="584"/>
                  </a:cubicBezTo>
                  <a:cubicBezTo>
                    <a:pt x="1611" y="584"/>
                    <a:pt x="1612" y="584"/>
                    <a:pt x="1612" y="583"/>
                  </a:cubicBezTo>
                  <a:cubicBezTo>
                    <a:pt x="1616" y="579"/>
                    <a:pt x="1616" y="579"/>
                    <a:pt x="1616" y="579"/>
                  </a:cubicBezTo>
                  <a:cubicBezTo>
                    <a:pt x="1617" y="579"/>
                    <a:pt x="1617" y="579"/>
                    <a:pt x="1617" y="579"/>
                  </a:cubicBezTo>
                  <a:cubicBezTo>
                    <a:pt x="1617" y="579"/>
                    <a:pt x="1617" y="579"/>
                    <a:pt x="1617" y="579"/>
                  </a:cubicBezTo>
                  <a:cubicBezTo>
                    <a:pt x="1646" y="550"/>
                    <a:pt x="1646" y="550"/>
                    <a:pt x="1646" y="550"/>
                  </a:cubicBezTo>
                  <a:cubicBezTo>
                    <a:pt x="1647" y="548"/>
                    <a:pt x="1647" y="546"/>
                    <a:pt x="1646" y="545"/>
                  </a:cubicBezTo>
                  <a:cubicBezTo>
                    <a:pt x="1645" y="544"/>
                    <a:pt x="1643" y="544"/>
                    <a:pt x="1642" y="545"/>
                  </a:cubicBezTo>
                  <a:cubicBezTo>
                    <a:pt x="1613" y="574"/>
                    <a:pt x="1613" y="574"/>
                    <a:pt x="1613" y="574"/>
                  </a:cubicBezTo>
                  <a:cubicBezTo>
                    <a:pt x="1612" y="574"/>
                    <a:pt x="1612" y="574"/>
                    <a:pt x="1612" y="574"/>
                  </a:cubicBezTo>
                  <a:close/>
                  <a:moveTo>
                    <a:pt x="1446" y="749"/>
                  </a:moveTo>
                  <a:cubicBezTo>
                    <a:pt x="1587" y="608"/>
                    <a:pt x="1587" y="608"/>
                    <a:pt x="1587" y="608"/>
                  </a:cubicBezTo>
                  <a:cubicBezTo>
                    <a:pt x="1589" y="607"/>
                    <a:pt x="1589" y="605"/>
                    <a:pt x="1587" y="604"/>
                  </a:cubicBezTo>
                  <a:cubicBezTo>
                    <a:pt x="1586" y="602"/>
                    <a:pt x="1584" y="602"/>
                    <a:pt x="1583" y="604"/>
                  </a:cubicBezTo>
                  <a:cubicBezTo>
                    <a:pt x="1442" y="745"/>
                    <a:pt x="1442" y="745"/>
                    <a:pt x="1442" y="745"/>
                  </a:cubicBezTo>
                  <a:cubicBezTo>
                    <a:pt x="1441" y="745"/>
                    <a:pt x="1441" y="746"/>
                    <a:pt x="1441" y="747"/>
                  </a:cubicBezTo>
                  <a:cubicBezTo>
                    <a:pt x="1440" y="747"/>
                    <a:pt x="1439" y="747"/>
                    <a:pt x="1439" y="748"/>
                  </a:cubicBezTo>
                  <a:cubicBezTo>
                    <a:pt x="1436" y="751"/>
                    <a:pt x="1436" y="751"/>
                    <a:pt x="1436" y="751"/>
                  </a:cubicBezTo>
                  <a:cubicBezTo>
                    <a:pt x="1434" y="752"/>
                    <a:pt x="1434" y="754"/>
                    <a:pt x="1436" y="755"/>
                  </a:cubicBezTo>
                  <a:cubicBezTo>
                    <a:pt x="1436" y="756"/>
                    <a:pt x="1437" y="756"/>
                    <a:pt x="1438" y="756"/>
                  </a:cubicBezTo>
                  <a:cubicBezTo>
                    <a:pt x="1439" y="756"/>
                    <a:pt x="1439" y="756"/>
                    <a:pt x="1440" y="755"/>
                  </a:cubicBezTo>
                  <a:cubicBezTo>
                    <a:pt x="1443" y="752"/>
                    <a:pt x="1443" y="752"/>
                    <a:pt x="1443" y="752"/>
                  </a:cubicBezTo>
                  <a:cubicBezTo>
                    <a:pt x="1444" y="752"/>
                    <a:pt x="1444" y="751"/>
                    <a:pt x="1444" y="750"/>
                  </a:cubicBezTo>
                  <a:cubicBezTo>
                    <a:pt x="1445" y="750"/>
                    <a:pt x="1446" y="750"/>
                    <a:pt x="1446" y="749"/>
                  </a:cubicBezTo>
                  <a:close/>
                  <a:moveTo>
                    <a:pt x="1600" y="605"/>
                  </a:moveTo>
                  <a:cubicBezTo>
                    <a:pt x="1599" y="603"/>
                    <a:pt x="1597" y="603"/>
                    <a:pt x="1596" y="605"/>
                  </a:cubicBezTo>
                  <a:cubicBezTo>
                    <a:pt x="1445" y="756"/>
                    <a:pt x="1445" y="756"/>
                    <a:pt x="1445" y="756"/>
                  </a:cubicBezTo>
                  <a:cubicBezTo>
                    <a:pt x="1443" y="757"/>
                    <a:pt x="1443" y="759"/>
                    <a:pt x="1445" y="760"/>
                  </a:cubicBezTo>
                  <a:cubicBezTo>
                    <a:pt x="1445" y="761"/>
                    <a:pt x="1446" y="761"/>
                    <a:pt x="1447" y="761"/>
                  </a:cubicBezTo>
                  <a:cubicBezTo>
                    <a:pt x="1447" y="761"/>
                    <a:pt x="1448" y="761"/>
                    <a:pt x="1449" y="760"/>
                  </a:cubicBezTo>
                  <a:cubicBezTo>
                    <a:pt x="1600" y="609"/>
                    <a:pt x="1600" y="609"/>
                    <a:pt x="1600" y="609"/>
                  </a:cubicBezTo>
                  <a:cubicBezTo>
                    <a:pt x="1602" y="608"/>
                    <a:pt x="1602" y="606"/>
                    <a:pt x="1600" y="605"/>
                  </a:cubicBezTo>
                  <a:close/>
                  <a:moveTo>
                    <a:pt x="1621" y="584"/>
                  </a:moveTo>
                  <a:cubicBezTo>
                    <a:pt x="1621" y="585"/>
                    <a:pt x="1622" y="585"/>
                    <a:pt x="1623" y="585"/>
                  </a:cubicBezTo>
                  <a:cubicBezTo>
                    <a:pt x="1624" y="585"/>
                    <a:pt x="1624" y="585"/>
                    <a:pt x="1625" y="584"/>
                  </a:cubicBezTo>
                  <a:cubicBezTo>
                    <a:pt x="1653" y="556"/>
                    <a:pt x="1653" y="556"/>
                    <a:pt x="1653" y="556"/>
                  </a:cubicBezTo>
                  <a:cubicBezTo>
                    <a:pt x="1654" y="555"/>
                    <a:pt x="1654" y="553"/>
                    <a:pt x="1653" y="552"/>
                  </a:cubicBezTo>
                  <a:cubicBezTo>
                    <a:pt x="1652" y="551"/>
                    <a:pt x="1650" y="551"/>
                    <a:pt x="1649" y="552"/>
                  </a:cubicBezTo>
                  <a:cubicBezTo>
                    <a:pt x="1621" y="580"/>
                    <a:pt x="1621" y="580"/>
                    <a:pt x="1621" y="580"/>
                  </a:cubicBezTo>
                  <a:cubicBezTo>
                    <a:pt x="1619" y="581"/>
                    <a:pt x="1619" y="583"/>
                    <a:pt x="1621" y="584"/>
                  </a:cubicBezTo>
                  <a:close/>
                  <a:moveTo>
                    <a:pt x="1664" y="545"/>
                  </a:moveTo>
                  <a:cubicBezTo>
                    <a:pt x="1664" y="545"/>
                    <a:pt x="1665" y="544"/>
                    <a:pt x="1666" y="544"/>
                  </a:cubicBezTo>
                  <a:cubicBezTo>
                    <a:pt x="1669" y="540"/>
                    <a:pt x="1669" y="540"/>
                    <a:pt x="1669" y="540"/>
                  </a:cubicBezTo>
                  <a:cubicBezTo>
                    <a:pt x="1671" y="539"/>
                    <a:pt x="1671" y="537"/>
                    <a:pt x="1669" y="536"/>
                  </a:cubicBezTo>
                  <a:cubicBezTo>
                    <a:pt x="1668" y="534"/>
                    <a:pt x="1666" y="534"/>
                    <a:pt x="1665" y="536"/>
                  </a:cubicBezTo>
                  <a:cubicBezTo>
                    <a:pt x="1661" y="539"/>
                    <a:pt x="1661" y="539"/>
                    <a:pt x="1661" y="539"/>
                  </a:cubicBezTo>
                  <a:cubicBezTo>
                    <a:pt x="1660" y="540"/>
                    <a:pt x="1660" y="542"/>
                    <a:pt x="1661" y="544"/>
                  </a:cubicBezTo>
                  <a:cubicBezTo>
                    <a:pt x="1662" y="544"/>
                    <a:pt x="1663" y="545"/>
                    <a:pt x="1664" y="545"/>
                  </a:cubicBezTo>
                  <a:close/>
                  <a:moveTo>
                    <a:pt x="1629" y="590"/>
                  </a:moveTo>
                  <a:cubicBezTo>
                    <a:pt x="1630" y="591"/>
                    <a:pt x="1630" y="591"/>
                    <a:pt x="1631" y="591"/>
                  </a:cubicBezTo>
                  <a:cubicBezTo>
                    <a:pt x="1632" y="591"/>
                    <a:pt x="1633" y="591"/>
                    <a:pt x="1633" y="590"/>
                  </a:cubicBezTo>
                  <a:cubicBezTo>
                    <a:pt x="1660" y="564"/>
                    <a:pt x="1660" y="564"/>
                    <a:pt x="1660" y="564"/>
                  </a:cubicBezTo>
                  <a:cubicBezTo>
                    <a:pt x="1661" y="562"/>
                    <a:pt x="1661" y="560"/>
                    <a:pt x="1660" y="559"/>
                  </a:cubicBezTo>
                  <a:cubicBezTo>
                    <a:pt x="1659" y="558"/>
                    <a:pt x="1657" y="558"/>
                    <a:pt x="1655" y="559"/>
                  </a:cubicBezTo>
                  <a:cubicBezTo>
                    <a:pt x="1629" y="586"/>
                    <a:pt x="1629" y="586"/>
                    <a:pt x="1629" y="586"/>
                  </a:cubicBezTo>
                  <a:cubicBezTo>
                    <a:pt x="1628" y="587"/>
                    <a:pt x="1628" y="589"/>
                    <a:pt x="1629" y="590"/>
                  </a:cubicBezTo>
                  <a:close/>
                  <a:moveTo>
                    <a:pt x="1594" y="625"/>
                  </a:moveTo>
                  <a:cubicBezTo>
                    <a:pt x="1593" y="624"/>
                    <a:pt x="1591" y="624"/>
                    <a:pt x="1590" y="625"/>
                  </a:cubicBezTo>
                  <a:cubicBezTo>
                    <a:pt x="1465" y="750"/>
                    <a:pt x="1465" y="750"/>
                    <a:pt x="1465" y="750"/>
                  </a:cubicBezTo>
                  <a:cubicBezTo>
                    <a:pt x="1463" y="751"/>
                    <a:pt x="1463" y="753"/>
                    <a:pt x="1465" y="754"/>
                  </a:cubicBezTo>
                  <a:cubicBezTo>
                    <a:pt x="1465" y="755"/>
                    <a:pt x="1466" y="755"/>
                    <a:pt x="1467" y="755"/>
                  </a:cubicBezTo>
                  <a:cubicBezTo>
                    <a:pt x="1468" y="755"/>
                    <a:pt x="1468" y="755"/>
                    <a:pt x="1469" y="754"/>
                  </a:cubicBezTo>
                  <a:cubicBezTo>
                    <a:pt x="1594" y="629"/>
                    <a:pt x="1594" y="629"/>
                    <a:pt x="1594" y="629"/>
                  </a:cubicBezTo>
                  <a:cubicBezTo>
                    <a:pt x="1595" y="628"/>
                    <a:pt x="1595" y="626"/>
                    <a:pt x="1594" y="625"/>
                  </a:cubicBezTo>
                  <a:close/>
                  <a:moveTo>
                    <a:pt x="1630" y="607"/>
                  </a:moveTo>
                  <a:cubicBezTo>
                    <a:pt x="1637" y="601"/>
                    <a:pt x="1637" y="601"/>
                    <a:pt x="1637" y="601"/>
                  </a:cubicBezTo>
                  <a:cubicBezTo>
                    <a:pt x="1638" y="600"/>
                    <a:pt x="1638" y="598"/>
                    <a:pt x="1637" y="596"/>
                  </a:cubicBezTo>
                  <a:cubicBezTo>
                    <a:pt x="1635" y="595"/>
                    <a:pt x="1633" y="595"/>
                    <a:pt x="1632" y="596"/>
                  </a:cubicBezTo>
                  <a:cubicBezTo>
                    <a:pt x="1626" y="603"/>
                    <a:pt x="1626" y="603"/>
                    <a:pt x="1626" y="603"/>
                  </a:cubicBezTo>
                  <a:cubicBezTo>
                    <a:pt x="1625" y="604"/>
                    <a:pt x="1625" y="606"/>
                    <a:pt x="1626" y="607"/>
                  </a:cubicBezTo>
                  <a:cubicBezTo>
                    <a:pt x="1626" y="608"/>
                    <a:pt x="1627" y="608"/>
                    <a:pt x="1628" y="608"/>
                  </a:cubicBezTo>
                  <a:cubicBezTo>
                    <a:pt x="1629" y="608"/>
                    <a:pt x="1630" y="608"/>
                    <a:pt x="1630" y="607"/>
                  </a:cubicBezTo>
                  <a:close/>
                  <a:moveTo>
                    <a:pt x="1601" y="632"/>
                  </a:moveTo>
                  <a:cubicBezTo>
                    <a:pt x="1600" y="631"/>
                    <a:pt x="1598" y="631"/>
                    <a:pt x="1597" y="632"/>
                  </a:cubicBezTo>
                  <a:cubicBezTo>
                    <a:pt x="1479" y="749"/>
                    <a:pt x="1479" y="749"/>
                    <a:pt x="1479" y="749"/>
                  </a:cubicBezTo>
                  <a:cubicBezTo>
                    <a:pt x="1478" y="751"/>
                    <a:pt x="1478" y="752"/>
                    <a:pt x="1479" y="754"/>
                  </a:cubicBezTo>
                  <a:cubicBezTo>
                    <a:pt x="1480" y="754"/>
                    <a:pt x="1481" y="755"/>
                    <a:pt x="1481" y="755"/>
                  </a:cubicBezTo>
                  <a:cubicBezTo>
                    <a:pt x="1482" y="755"/>
                    <a:pt x="1483" y="754"/>
                    <a:pt x="1484" y="754"/>
                  </a:cubicBezTo>
                  <a:cubicBezTo>
                    <a:pt x="1601" y="636"/>
                    <a:pt x="1601" y="636"/>
                    <a:pt x="1601" y="636"/>
                  </a:cubicBezTo>
                  <a:cubicBezTo>
                    <a:pt x="1602" y="635"/>
                    <a:pt x="1602" y="633"/>
                    <a:pt x="1601" y="632"/>
                  </a:cubicBezTo>
                  <a:close/>
                  <a:moveTo>
                    <a:pt x="1687" y="549"/>
                  </a:moveTo>
                  <a:cubicBezTo>
                    <a:pt x="1688" y="549"/>
                    <a:pt x="1689" y="548"/>
                    <a:pt x="1690" y="548"/>
                  </a:cubicBezTo>
                  <a:cubicBezTo>
                    <a:pt x="1691" y="546"/>
                    <a:pt x="1691" y="546"/>
                    <a:pt x="1691" y="546"/>
                  </a:cubicBezTo>
                  <a:cubicBezTo>
                    <a:pt x="1692" y="545"/>
                    <a:pt x="1692" y="543"/>
                    <a:pt x="1691" y="542"/>
                  </a:cubicBezTo>
                  <a:cubicBezTo>
                    <a:pt x="1690" y="541"/>
                    <a:pt x="1688" y="541"/>
                    <a:pt x="1687" y="542"/>
                  </a:cubicBezTo>
                  <a:cubicBezTo>
                    <a:pt x="1685" y="543"/>
                    <a:pt x="1685" y="543"/>
                    <a:pt x="1685" y="543"/>
                  </a:cubicBezTo>
                  <a:cubicBezTo>
                    <a:pt x="1684" y="545"/>
                    <a:pt x="1684" y="547"/>
                    <a:pt x="1685" y="548"/>
                  </a:cubicBezTo>
                  <a:cubicBezTo>
                    <a:pt x="1686" y="548"/>
                    <a:pt x="1687" y="549"/>
                    <a:pt x="1687" y="549"/>
                  </a:cubicBezTo>
                  <a:close/>
                  <a:moveTo>
                    <a:pt x="1654" y="582"/>
                  </a:moveTo>
                  <a:cubicBezTo>
                    <a:pt x="1655" y="582"/>
                    <a:pt x="1655" y="582"/>
                    <a:pt x="1656" y="581"/>
                  </a:cubicBezTo>
                  <a:cubicBezTo>
                    <a:pt x="1668" y="570"/>
                    <a:pt x="1668" y="570"/>
                    <a:pt x="1668" y="570"/>
                  </a:cubicBezTo>
                  <a:cubicBezTo>
                    <a:pt x="1669" y="568"/>
                    <a:pt x="1669" y="566"/>
                    <a:pt x="1668" y="565"/>
                  </a:cubicBezTo>
                  <a:cubicBezTo>
                    <a:pt x="1666" y="564"/>
                    <a:pt x="1665" y="564"/>
                    <a:pt x="1663" y="565"/>
                  </a:cubicBezTo>
                  <a:cubicBezTo>
                    <a:pt x="1652" y="577"/>
                    <a:pt x="1652" y="577"/>
                    <a:pt x="1652" y="577"/>
                  </a:cubicBezTo>
                  <a:cubicBezTo>
                    <a:pt x="1650" y="578"/>
                    <a:pt x="1650" y="580"/>
                    <a:pt x="1652" y="581"/>
                  </a:cubicBezTo>
                  <a:cubicBezTo>
                    <a:pt x="1652" y="582"/>
                    <a:pt x="1653" y="582"/>
                    <a:pt x="1654" y="582"/>
                  </a:cubicBezTo>
                  <a:close/>
                  <a:moveTo>
                    <a:pt x="1622" y="625"/>
                  </a:moveTo>
                  <a:cubicBezTo>
                    <a:pt x="1622" y="626"/>
                    <a:pt x="1623" y="626"/>
                    <a:pt x="1624" y="626"/>
                  </a:cubicBezTo>
                  <a:cubicBezTo>
                    <a:pt x="1625" y="626"/>
                    <a:pt x="1626" y="626"/>
                    <a:pt x="1626" y="625"/>
                  </a:cubicBezTo>
                  <a:cubicBezTo>
                    <a:pt x="1639" y="613"/>
                    <a:pt x="1639" y="613"/>
                    <a:pt x="1639" y="613"/>
                  </a:cubicBezTo>
                  <a:cubicBezTo>
                    <a:pt x="1640" y="611"/>
                    <a:pt x="1640" y="609"/>
                    <a:pt x="1639" y="608"/>
                  </a:cubicBezTo>
                  <a:cubicBezTo>
                    <a:pt x="1638" y="607"/>
                    <a:pt x="1636" y="607"/>
                    <a:pt x="1634" y="608"/>
                  </a:cubicBezTo>
                  <a:cubicBezTo>
                    <a:pt x="1622" y="621"/>
                    <a:pt x="1622" y="621"/>
                    <a:pt x="1622" y="621"/>
                  </a:cubicBezTo>
                  <a:cubicBezTo>
                    <a:pt x="1621" y="622"/>
                    <a:pt x="1621" y="624"/>
                    <a:pt x="1622" y="625"/>
                  </a:cubicBezTo>
                  <a:close/>
                  <a:moveTo>
                    <a:pt x="1665" y="577"/>
                  </a:moveTo>
                  <a:cubicBezTo>
                    <a:pt x="1658" y="584"/>
                    <a:pt x="1658" y="584"/>
                    <a:pt x="1658" y="584"/>
                  </a:cubicBezTo>
                  <a:cubicBezTo>
                    <a:pt x="1657" y="585"/>
                    <a:pt x="1657" y="587"/>
                    <a:pt x="1658" y="589"/>
                  </a:cubicBezTo>
                  <a:cubicBezTo>
                    <a:pt x="1659" y="589"/>
                    <a:pt x="1660" y="589"/>
                    <a:pt x="1661" y="589"/>
                  </a:cubicBezTo>
                  <a:cubicBezTo>
                    <a:pt x="1661" y="589"/>
                    <a:pt x="1662" y="589"/>
                    <a:pt x="1663" y="589"/>
                  </a:cubicBezTo>
                  <a:cubicBezTo>
                    <a:pt x="1670" y="582"/>
                    <a:pt x="1670" y="582"/>
                    <a:pt x="1670" y="582"/>
                  </a:cubicBezTo>
                  <a:cubicBezTo>
                    <a:pt x="1671" y="581"/>
                    <a:pt x="1671" y="579"/>
                    <a:pt x="1670" y="577"/>
                  </a:cubicBezTo>
                  <a:cubicBezTo>
                    <a:pt x="1668" y="576"/>
                    <a:pt x="1666" y="576"/>
                    <a:pt x="1665" y="577"/>
                  </a:cubicBezTo>
                  <a:close/>
                  <a:moveTo>
                    <a:pt x="1609" y="638"/>
                  </a:moveTo>
                  <a:cubicBezTo>
                    <a:pt x="1608" y="637"/>
                    <a:pt x="1606" y="637"/>
                    <a:pt x="1605" y="638"/>
                  </a:cubicBezTo>
                  <a:cubicBezTo>
                    <a:pt x="1504" y="738"/>
                    <a:pt x="1504" y="738"/>
                    <a:pt x="1504" y="738"/>
                  </a:cubicBezTo>
                  <a:cubicBezTo>
                    <a:pt x="1503" y="739"/>
                    <a:pt x="1503" y="741"/>
                    <a:pt x="1504" y="743"/>
                  </a:cubicBezTo>
                  <a:cubicBezTo>
                    <a:pt x="1505" y="743"/>
                    <a:pt x="1506" y="743"/>
                    <a:pt x="1507" y="743"/>
                  </a:cubicBezTo>
                  <a:cubicBezTo>
                    <a:pt x="1507" y="743"/>
                    <a:pt x="1508" y="743"/>
                    <a:pt x="1509" y="743"/>
                  </a:cubicBezTo>
                  <a:cubicBezTo>
                    <a:pt x="1609" y="642"/>
                    <a:pt x="1609" y="642"/>
                    <a:pt x="1609" y="642"/>
                  </a:cubicBezTo>
                  <a:cubicBezTo>
                    <a:pt x="1610" y="641"/>
                    <a:pt x="1610" y="639"/>
                    <a:pt x="1609" y="638"/>
                  </a:cubicBezTo>
                  <a:close/>
                  <a:moveTo>
                    <a:pt x="1680" y="571"/>
                  </a:moveTo>
                  <a:cubicBezTo>
                    <a:pt x="1680" y="571"/>
                    <a:pt x="1681" y="570"/>
                    <a:pt x="1682" y="570"/>
                  </a:cubicBezTo>
                  <a:cubicBezTo>
                    <a:pt x="1688" y="563"/>
                    <a:pt x="1688" y="563"/>
                    <a:pt x="1688" y="563"/>
                  </a:cubicBezTo>
                  <a:cubicBezTo>
                    <a:pt x="1688" y="563"/>
                    <a:pt x="1688" y="563"/>
                    <a:pt x="1688" y="563"/>
                  </a:cubicBezTo>
                  <a:cubicBezTo>
                    <a:pt x="1689" y="562"/>
                    <a:pt x="1689" y="562"/>
                    <a:pt x="1689" y="562"/>
                  </a:cubicBezTo>
                  <a:cubicBezTo>
                    <a:pt x="1689" y="562"/>
                    <a:pt x="1689" y="562"/>
                    <a:pt x="1689" y="562"/>
                  </a:cubicBezTo>
                  <a:cubicBezTo>
                    <a:pt x="1691" y="561"/>
                    <a:pt x="1691" y="561"/>
                    <a:pt x="1691" y="561"/>
                  </a:cubicBezTo>
                  <a:cubicBezTo>
                    <a:pt x="1695" y="556"/>
                    <a:pt x="1695" y="556"/>
                    <a:pt x="1695" y="556"/>
                  </a:cubicBezTo>
                  <a:cubicBezTo>
                    <a:pt x="1696" y="555"/>
                    <a:pt x="1696" y="553"/>
                    <a:pt x="1695" y="552"/>
                  </a:cubicBezTo>
                  <a:cubicBezTo>
                    <a:pt x="1694" y="551"/>
                    <a:pt x="1692" y="551"/>
                    <a:pt x="1691" y="552"/>
                  </a:cubicBezTo>
                  <a:cubicBezTo>
                    <a:pt x="1677" y="565"/>
                    <a:pt x="1677" y="565"/>
                    <a:pt x="1677" y="565"/>
                  </a:cubicBezTo>
                  <a:cubicBezTo>
                    <a:pt x="1676" y="566"/>
                    <a:pt x="1676" y="568"/>
                    <a:pt x="1677" y="570"/>
                  </a:cubicBezTo>
                  <a:cubicBezTo>
                    <a:pt x="1678" y="570"/>
                    <a:pt x="1679" y="571"/>
                    <a:pt x="1680" y="571"/>
                  </a:cubicBezTo>
                  <a:close/>
                  <a:moveTo>
                    <a:pt x="1643" y="618"/>
                  </a:moveTo>
                  <a:cubicBezTo>
                    <a:pt x="1642" y="617"/>
                    <a:pt x="1640" y="617"/>
                    <a:pt x="1639" y="618"/>
                  </a:cubicBezTo>
                  <a:cubicBezTo>
                    <a:pt x="1522" y="735"/>
                    <a:pt x="1522" y="735"/>
                    <a:pt x="1522" y="735"/>
                  </a:cubicBezTo>
                  <a:cubicBezTo>
                    <a:pt x="1521" y="736"/>
                    <a:pt x="1521" y="738"/>
                    <a:pt x="1522" y="739"/>
                  </a:cubicBezTo>
                  <a:cubicBezTo>
                    <a:pt x="1522" y="740"/>
                    <a:pt x="1523" y="740"/>
                    <a:pt x="1524" y="740"/>
                  </a:cubicBezTo>
                  <a:cubicBezTo>
                    <a:pt x="1525" y="740"/>
                    <a:pt x="1526" y="740"/>
                    <a:pt x="1526" y="739"/>
                  </a:cubicBezTo>
                  <a:cubicBezTo>
                    <a:pt x="1643" y="622"/>
                    <a:pt x="1643" y="622"/>
                    <a:pt x="1643" y="622"/>
                  </a:cubicBezTo>
                  <a:cubicBezTo>
                    <a:pt x="1644" y="621"/>
                    <a:pt x="1644" y="619"/>
                    <a:pt x="1643" y="618"/>
                  </a:cubicBezTo>
                  <a:close/>
                  <a:moveTo>
                    <a:pt x="1666" y="595"/>
                  </a:moveTo>
                  <a:cubicBezTo>
                    <a:pt x="1666" y="596"/>
                    <a:pt x="1667" y="596"/>
                    <a:pt x="1668" y="596"/>
                  </a:cubicBezTo>
                  <a:cubicBezTo>
                    <a:pt x="1669" y="596"/>
                    <a:pt x="1669" y="596"/>
                    <a:pt x="1670" y="595"/>
                  </a:cubicBezTo>
                  <a:cubicBezTo>
                    <a:pt x="1676" y="589"/>
                    <a:pt x="1676" y="589"/>
                    <a:pt x="1676" y="589"/>
                  </a:cubicBezTo>
                  <a:cubicBezTo>
                    <a:pt x="1677" y="588"/>
                    <a:pt x="1677" y="586"/>
                    <a:pt x="1676" y="585"/>
                  </a:cubicBezTo>
                  <a:cubicBezTo>
                    <a:pt x="1675" y="584"/>
                    <a:pt x="1673" y="584"/>
                    <a:pt x="1672" y="585"/>
                  </a:cubicBezTo>
                  <a:cubicBezTo>
                    <a:pt x="1666" y="591"/>
                    <a:pt x="1666" y="591"/>
                    <a:pt x="1666" y="591"/>
                  </a:cubicBezTo>
                  <a:cubicBezTo>
                    <a:pt x="1665" y="592"/>
                    <a:pt x="1665" y="594"/>
                    <a:pt x="1666" y="595"/>
                  </a:cubicBezTo>
                  <a:close/>
                  <a:moveTo>
                    <a:pt x="1647" y="628"/>
                  </a:moveTo>
                  <a:cubicBezTo>
                    <a:pt x="1646" y="627"/>
                    <a:pt x="1644" y="627"/>
                    <a:pt x="1643" y="628"/>
                  </a:cubicBezTo>
                  <a:cubicBezTo>
                    <a:pt x="1536" y="735"/>
                    <a:pt x="1536" y="735"/>
                    <a:pt x="1536" y="735"/>
                  </a:cubicBezTo>
                  <a:cubicBezTo>
                    <a:pt x="1534" y="736"/>
                    <a:pt x="1534" y="738"/>
                    <a:pt x="1536" y="739"/>
                  </a:cubicBezTo>
                  <a:cubicBezTo>
                    <a:pt x="1536" y="740"/>
                    <a:pt x="1537" y="740"/>
                    <a:pt x="1538" y="740"/>
                  </a:cubicBezTo>
                  <a:cubicBezTo>
                    <a:pt x="1538" y="740"/>
                    <a:pt x="1539" y="740"/>
                    <a:pt x="1540" y="739"/>
                  </a:cubicBezTo>
                  <a:cubicBezTo>
                    <a:pt x="1647" y="632"/>
                    <a:pt x="1647" y="632"/>
                    <a:pt x="1647" y="632"/>
                  </a:cubicBezTo>
                  <a:cubicBezTo>
                    <a:pt x="1648" y="631"/>
                    <a:pt x="1648" y="629"/>
                    <a:pt x="1647" y="628"/>
                  </a:cubicBezTo>
                  <a:close/>
                  <a:moveTo>
                    <a:pt x="1682" y="589"/>
                  </a:moveTo>
                  <a:cubicBezTo>
                    <a:pt x="1681" y="589"/>
                    <a:pt x="1681" y="589"/>
                    <a:pt x="1681" y="589"/>
                  </a:cubicBezTo>
                  <a:cubicBezTo>
                    <a:pt x="1681" y="589"/>
                    <a:pt x="1681" y="589"/>
                    <a:pt x="1681" y="589"/>
                  </a:cubicBezTo>
                  <a:cubicBezTo>
                    <a:pt x="1676" y="595"/>
                    <a:pt x="1676" y="595"/>
                    <a:pt x="1676" y="595"/>
                  </a:cubicBezTo>
                  <a:cubicBezTo>
                    <a:pt x="1675" y="596"/>
                    <a:pt x="1675" y="598"/>
                    <a:pt x="1676" y="599"/>
                  </a:cubicBezTo>
                  <a:cubicBezTo>
                    <a:pt x="1676" y="600"/>
                    <a:pt x="1677" y="600"/>
                    <a:pt x="1678" y="600"/>
                  </a:cubicBezTo>
                  <a:cubicBezTo>
                    <a:pt x="1679" y="600"/>
                    <a:pt x="1679" y="600"/>
                    <a:pt x="1680" y="599"/>
                  </a:cubicBezTo>
                  <a:cubicBezTo>
                    <a:pt x="1686" y="594"/>
                    <a:pt x="1686" y="594"/>
                    <a:pt x="1686" y="594"/>
                  </a:cubicBezTo>
                  <a:cubicBezTo>
                    <a:pt x="1686" y="594"/>
                    <a:pt x="1686" y="594"/>
                    <a:pt x="1686" y="594"/>
                  </a:cubicBezTo>
                  <a:cubicBezTo>
                    <a:pt x="1686" y="593"/>
                    <a:pt x="1686" y="593"/>
                    <a:pt x="1686" y="593"/>
                  </a:cubicBezTo>
                  <a:cubicBezTo>
                    <a:pt x="1688" y="592"/>
                    <a:pt x="1688" y="590"/>
                    <a:pt x="1686" y="589"/>
                  </a:cubicBezTo>
                  <a:cubicBezTo>
                    <a:pt x="1685" y="587"/>
                    <a:pt x="1683" y="587"/>
                    <a:pt x="1682" y="589"/>
                  </a:cubicBezTo>
                  <a:close/>
                  <a:moveTo>
                    <a:pt x="1708" y="570"/>
                  </a:moveTo>
                  <a:cubicBezTo>
                    <a:pt x="1709" y="570"/>
                    <a:pt x="1710" y="570"/>
                    <a:pt x="1710" y="569"/>
                  </a:cubicBezTo>
                  <a:cubicBezTo>
                    <a:pt x="1714" y="565"/>
                    <a:pt x="1714" y="565"/>
                    <a:pt x="1714" y="565"/>
                  </a:cubicBezTo>
                  <a:cubicBezTo>
                    <a:pt x="1715" y="564"/>
                    <a:pt x="1715" y="562"/>
                    <a:pt x="1714" y="561"/>
                  </a:cubicBezTo>
                  <a:cubicBezTo>
                    <a:pt x="1713" y="560"/>
                    <a:pt x="1711" y="560"/>
                    <a:pt x="1710" y="561"/>
                  </a:cubicBezTo>
                  <a:cubicBezTo>
                    <a:pt x="1706" y="565"/>
                    <a:pt x="1706" y="565"/>
                    <a:pt x="1706" y="565"/>
                  </a:cubicBezTo>
                  <a:cubicBezTo>
                    <a:pt x="1705" y="566"/>
                    <a:pt x="1705" y="568"/>
                    <a:pt x="1706" y="569"/>
                  </a:cubicBezTo>
                  <a:cubicBezTo>
                    <a:pt x="1706" y="570"/>
                    <a:pt x="1707" y="570"/>
                    <a:pt x="1708" y="570"/>
                  </a:cubicBezTo>
                  <a:close/>
                  <a:moveTo>
                    <a:pt x="1690" y="602"/>
                  </a:moveTo>
                  <a:cubicBezTo>
                    <a:pt x="1690" y="602"/>
                    <a:pt x="1691" y="602"/>
                    <a:pt x="1692" y="602"/>
                  </a:cubicBezTo>
                  <a:cubicBezTo>
                    <a:pt x="1694" y="600"/>
                    <a:pt x="1694" y="600"/>
                    <a:pt x="1694" y="600"/>
                  </a:cubicBezTo>
                  <a:cubicBezTo>
                    <a:pt x="1695" y="598"/>
                    <a:pt x="1695" y="596"/>
                    <a:pt x="1694" y="595"/>
                  </a:cubicBezTo>
                  <a:cubicBezTo>
                    <a:pt x="1692" y="594"/>
                    <a:pt x="1691" y="594"/>
                    <a:pt x="1689" y="595"/>
                  </a:cubicBezTo>
                  <a:cubicBezTo>
                    <a:pt x="1687" y="597"/>
                    <a:pt x="1687" y="597"/>
                    <a:pt x="1687" y="597"/>
                  </a:cubicBezTo>
                  <a:cubicBezTo>
                    <a:pt x="1686" y="598"/>
                    <a:pt x="1686" y="600"/>
                    <a:pt x="1687" y="602"/>
                  </a:cubicBezTo>
                  <a:cubicBezTo>
                    <a:pt x="1688" y="602"/>
                    <a:pt x="1689" y="602"/>
                    <a:pt x="1690" y="602"/>
                  </a:cubicBezTo>
                  <a:close/>
                  <a:moveTo>
                    <a:pt x="1551" y="743"/>
                  </a:moveTo>
                  <a:cubicBezTo>
                    <a:pt x="1648" y="645"/>
                    <a:pt x="1648" y="645"/>
                    <a:pt x="1648" y="645"/>
                  </a:cubicBezTo>
                  <a:cubicBezTo>
                    <a:pt x="1649" y="644"/>
                    <a:pt x="1649" y="642"/>
                    <a:pt x="1648" y="641"/>
                  </a:cubicBezTo>
                  <a:cubicBezTo>
                    <a:pt x="1647" y="639"/>
                    <a:pt x="1645" y="639"/>
                    <a:pt x="1644" y="641"/>
                  </a:cubicBezTo>
                  <a:cubicBezTo>
                    <a:pt x="1546" y="738"/>
                    <a:pt x="1546" y="738"/>
                    <a:pt x="1546" y="738"/>
                  </a:cubicBezTo>
                  <a:cubicBezTo>
                    <a:pt x="1545" y="740"/>
                    <a:pt x="1545" y="742"/>
                    <a:pt x="1546" y="743"/>
                  </a:cubicBezTo>
                  <a:cubicBezTo>
                    <a:pt x="1547" y="743"/>
                    <a:pt x="1548" y="744"/>
                    <a:pt x="1548" y="744"/>
                  </a:cubicBezTo>
                  <a:cubicBezTo>
                    <a:pt x="1549" y="744"/>
                    <a:pt x="1550" y="743"/>
                    <a:pt x="1551" y="743"/>
                  </a:cubicBezTo>
                  <a:close/>
                  <a:moveTo>
                    <a:pt x="1722" y="584"/>
                  </a:moveTo>
                  <a:cubicBezTo>
                    <a:pt x="1723" y="584"/>
                    <a:pt x="1723" y="584"/>
                    <a:pt x="1724" y="583"/>
                  </a:cubicBezTo>
                  <a:cubicBezTo>
                    <a:pt x="1725" y="582"/>
                    <a:pt x="1725" y="582"/>
                    <a:pt x="1725" y="582"/>
                  </a:cubicBezTo>
                  <a:cubicBezTo>
                    <a:pt x="1726" y="581"/>
                    <a:pt x="1726" y="579"/>
                    <a:pt x="1725" y="578"/>
                  </a:cubicBezTo>
                  <a:cubicBezTo>
                    <a:pt x="1724" y="577"/>
                    <a:pt x="1722" y="577"/>
                    <a:pt x="1721" y="578"/>
                  </a:cubicBezTo>
                  <a:cubicBezTo>
                    <a:pt x="1720" y="579"/>
                    <a:pt x="1720" y="579"/>
                    <a:pt x="1720" y="579"/>
                  </a:cubicBezTo>
                  <a:cubicBezTo>
                    <a:pt x="1718" y="580"/>
                    <a:pt x="1718" y="582"/>
                    <a:pt x="1720" y="583"/>
                  </a:cubicBezTo>
                  <a:cubicBezTo>
                    <a:pt x="1720" y="584"/>
                    <a:pt x="1721" y="584"/>
                    <a:pt x="1722" y="584"/>
                  </a:cubicBezTo>
                  <a:close/>
                  <a:moveTo>
                    <a:pt x="1647" y="652"/>
                  </a:moveTo>
                  <a:cubicBezTo>
                    <a:pt x="1549" y="750"/>
                    <a:pt x="1549" y="750"/>
                    <a:pt x="1549" y="750"/>
                  </a:cubicBezTo>
                  <a:cubicBezTo>
                    <a:pt x="1548" y="751"/>
                    <a:pt x="1548" y="753"/>
                    <a:pt x="1549" y="754"/>
                  </a:cubicBezTo>
                  <a:cubicBezTo>
                    <a:pt x="1550" y="755"/>
                    <a:pt x="1550" y="755"/>
                    <a:pt x="1551" y="755"/>
                  </a:cubicBezTo>
                  <a:cubicBezTo>
                    <a:pt x="1552" y="755"/>
                    <a:pt x="1553" y="755"/>
                    <a:pt x="1553" y="754"/>
                  </a:cubicBezTo>
                  <a:cubicBezTo>
                    <a:pt x="1651" y="656"/>
                    <a:pt x="1651" y="656"/>
                    <a:pt x="1651" y="656"/>
                  </a:cubicBezTo>
                  <a:cubicBezTo>
                    <a:pt x="1652" y="655"/>
                    <a:pt x="1652" y="653"/>
                    <a:pt x="1651" y="652"/>
                  </a:cubicBezTo>
                  <a:cubicBezTo>
                    <a:pt x="1650" y="651"/>
                    <a:pt x="1648" y="651"/>
                    <a:pt x="1647" y="652"/>
                  </a:cubicBezTo>
                  <a:close/>
                  <a:moveTo>
                    <a:pt x="1551" y="762"/>
                  </a:moveTo>
                  <a:cubicBezTo>
                    <a:pt x="1549" y="764"/>
                    <a:pt x="1549" y="764"/>
                    <a:pt x="1549" y="764"/>
                  </a:cubicBezTo>
                  <a:cubicBezTo>
                    <a:pt x="1548" y="765"/>
                    <a:pt x="1548" y="767"/>
                    <a:pt x="1549" y="768"/>
                  </a:cubicBezTo>
                  <a:cubicBezTo>
                    <a:pt x="1549" y="769"/>
                    <a:pt x="1550" y="769"/>
                    <a:pt x="1551" y="769"/>
                  </a:cubicBezTo>
                  <a:cubicBezTo>
                    <a:pt x="1552" y="769"/>
                    <a:pt x="1553" y="769"/>
                    <a:pt x="1553" y="768"/>
                  </a:cubicBezTo>
                  <a:cubicBezTo>
                    <a:pt x="1555" y="766"/>
                    <a:pt x="1555" y="766"/>
                    <a:pt x="1555" y="766"/>
                  </a:cubicBezTo>
                  <a:cubicBezTo>
                    <a:pt x="1556" y="765"/>
                    <a:pt x="1556" y="763"/>
                    <a:pt x="1555" y="762"/>
                  </a:cubicBezTo>
                  <a:cubicBezTo>
                    <a:pt x="1554" y="760"/>
                    <a:pt x="1552" y="760"/>
                    <a:pt x="1551" y="762"/>
                  </a:cubicBezTo>
                  <a:close/>
                  <a:moveTo>
                    <a:pt x="1734" y="586"/>
                  </a:moveTo>
                  <a:cubicBezTo>
                    <a:pt x="1735" y="586"/>
                    <a:pt x="1735" y="586"/>
                    <a:pt x="1736" y="585"/>
                  </a:cubicBezTo>
                  <a:cubicBezTo>
                    <a:pt x="1738" y="583"/>
                    <a:pt x="1738" y="583"/>
                    <a:pt x="1738" y="583"/>
                  </a:cubicBezTo>
                  <a:cubicBezTo>
                    <a:pt x="1739" y="582"/>
                    <a:pt x="1739" y="580"/>
                    <a:pt x="1738" y="579"/>
                  </a:cubicBezTo>
                  <a:cubicBezTo>
                    <a:pt x="1737" y="577"/>
                    <a:pt x="1735" y="577"/>
                    <a:pt x="1734" y="579"/>
                  </a:cubicBezTo>
                  <a:cubicBezTo>
                    <a:pt x="1732" y="581"/>
                    <a:pt x="1732" y="581"/>
                    <a:pt x="1732" y="581"/>
                  </a:cubicBezTo>
                  <a:cubicBezTo>
                    <a:pt x="1730" y="582"/>
                    <a:pt x="1730" y="584"/>
                    <a:pt x="1732" y="585"/>
                  </a:cubicBezTo>
                  <a:cubicBezTo>
                    <a:pt x="1732" y="586"/>
                    <a:pt x="1733" y="586"/>
                    <a:pt x="1734" y="586"/>
                  </a:cubicBezTo>
                  <a:close/>
                  <a:moveTo>
                    <a:pt x="1568" y="752"/>
                  </a:moveTo>
                  <a:cubicBezTo>
                    <a:pt x="1569" y="752"/>
                    <a:pt x="1570" y="752"/>
                    <a:pt x="1570" y="751"/>
                  </a:cubicBezTo>
                  <a:cubicBezTo>
                    <a:pt x="1659" y="662"/>
                    <a:pt x="1659" y="662"/>
                    <a:pt x="1659" y="662"/>
                  </a:cubicBezTo>
                  <a:cubicBezTo>
                    <a:pt x="1660" y="661"/>
                    <a:pt x="1660" y="659"/>
                    <a:pt x="1659" y="658"/>
                  </a:cubicBezTo>
                  <a:cubicBezTo>
                    <a:pt x="1658" y="657"/>
                    <a:pt x="1656" y="657"/>
                    <a:pt x="1655" y="658"/>
                  </a:cubicBezTo>
                  <a:cubicBezTo>
                    <a:pt x="1566" y="747"/>
                    <a:pt x="1566" y="747"/>
                    <a:pt x="1566" y="747"/>
                  </a:cubicBezTo>
                  <a:cubicBezTo>
                    <a:pt x="1565" y="748"/>
                    <a:pt x="1565" y="750"/>
                    <a:pt x="1566" y="751"/>
                  </a:cubicBezTo>
                  <a:cubicBezTo>
                    <a:pt x="1567" y="752"/>
                    <a:pt x="1567" y="752"/>
                    <a:pt x="1568" y="752"/>
                  </a:cubicBezTo>
                  <a:close/>
                  <a:moveTo>
                    <a:pt x="1566" y="768"/>
                  </a:moveTo>
                  <a:cubicBezTo>
                    <a:pt x="1567" y="768"/>
                    <a:pt x="1568" y="767"/>
                    <a:pt x="1568" y="767"/>
                  </a:cubicBezTo>
                  <a:cubicBezTo>
                    <a:pt x="1661" y="674"/>
                    <a:pt x="1661" y="674"/>
                    <a:pt x="1661" y="674"/>
                  </a:cubicBezTo>
                  <a:cubicBezTo>
                    <a:pt x="1662" y="673"/>
                    <a:pt x="1662" y="671"/>
                    <a:pt x="1661" y="670"/>
                  </a:cubicBezTo>
                  <a:cubicBezTo>
                    <a:pt x="1660" y="668"/>
                    <a:pt x="1658" y="668"/>
                    <a:pt x="1657" y="670"/>
                  </a:cubicBezTo>
                  <a:cubicBezTo>
                    <a:pt x="1564" y="762"/>
                    <a:pt x="1564" y="762"/>
                    <a:pt x="1564" y="762"/>
                  </a:cubicBezTo>
                  <a:cubicBezTo>
                    <a:pt x="1563" y="764"/>
                    <a:pt x="1563" y="766"/>
                    <a:pt x="1564" y="767"/>
                  </a:cubicBezTo>
                  <a:cubicBezTo>
                    <a:pt x="1565" y="767"/>
                    <a:pt x="1565" y="768"/>
                    <a:pt x="1566" y="768"/>
                  </a:cubicBezTo>
                  <a:close/>
                  <a:moveTo>
                    <a:pt x="1738" y="588"/>
                  </a:moveTo>
                  <a:cubicBezTo>
                    <a:pt x="1736" y="591"/>
                    <a:pt x="1736" y="591"/>
                    <a:pt x="1736" y="591"/>
                  </a:cubicBezTo>
                  <a:cubicBezTo>
                    <a:pt x="1735" y="592"/>
                    <a:pt x="1735" y="594"/>
                    <a:pt x="1736" y="595"/>
                  </a:cubicBezTo>
                  <a:cubicBezTo>
                    <a:pt x="1736" y="596"/>
                    <a:pt x="1737" y="596"/>
                    <a:pt x="1738" y="596"/>
                  </a:cubicBezTo>
                  <a:cubicBezTo>
                    <a:pt x="1739" y="596"/>
                    <a:pt x="1739" y="596"/>
                    <a:pt x="1740" y="595"/>
                  </a:cubicBezTo>
                  <a:cubicBezTo>
                    <a:pt x="1743" y="592"/>
                    <a:pt x="1743" y="592"/>
                    <a:pt x="1743" y="592"/>
                  </a:cubicBezTo>
                  <a:cubicBezTo>
                    <a:pt x="1743" y="592"/>
                    <a:pt x="1743" y="592"/>
                    <a:pt x="1743" y="592"/>
                  </a:cubicBezTo>
                  <a:cubicBezTo>
                    <a:pt x="1743" y="592"/>
                    <a:pt x="1744" y="592"/>
                    <a:pt x="1744" y="591"/>
                  </a:cubicBezTo>
                  <a:cubicBezTo>
                    <a:pt x="1746" y="589"/>
                    <a:pt x="1746" y="589"/>
                    <a:pt x="1746" y="589"/>
                  </a:cubicBezTo>
                  <a:cubicBezTo>
                    <a:pt x="1747" y="588"/>
                    <a:pt x="1747" y="586"/>
                    <a:pt x="1746" y="585"/>
                  </a:cubicBezTo>
                  <a:cubicBezTo>
                    <a:pt x="1745" y="584"/>
                    <a:pt x="1743" y="584"/>
                    <a:pt x="1742" y="585"/>
                  </a:cubicBezTo>
                  <a:cubicBezTo>
                    <a:pt x="1739" y="587"/>
                    <a:pt x="1739" y="587"/>
                    <a:pt x="1739" y="587"/>
                  </a:cubicBezTo>
                  <a:cubicBezTo>
                    <a:pt x="1739" y="587"/>
                    <a:pt x="1739" y="587"/>
                    <a:pt x="1739" y="588"/>
                  </a:cubicBezTo>
                  <a:cubicBezTo>
                    <a:pt x="1739" y="588"/>
                    <a:pt x="1739" y="588"/>
                    <a:pt x="1738" y="588"/>
                  </a:cubicBezTo>
                  <a:close/>
                  <a:moveTo>
                    <a:pt x="1667" y="677"/>
                  </a:moveTo>
                  <a:cubicBezTo>
                    <a:pt x="1666" y="676"/>
                    <a:pt x="1664" y="676"/>
                    <a:pt x="1663" y="677"/>
                  </a:cubicBezTo>
                  <a:cubicBezTo>
                    <a:pt x="1565" y="776"/>
                    <a:pt x="1565" y="776"/>
                    <a:pt x="1565" y="776"/>
                  </a:cubicBezTo>
                  <a:cubicBezTo>
                    <a:pt x="1563" y="777"/>
                    <a:pt x="1563" y="779"/>
                    <a:pt x="1565" y="780"/>
                  </a:cubicBezTo>
                  <a:cubicBezTo>
                    <a:pt x="1565" y="781"/>
                    <a:pt x="1566" y="781"/>
                    <a:pt x="1567" y="781"/>
                  </a:cubicBezTo>
                  <a:cubicBezTo>
                    <a:pt x="1567" y="781"/>
                    <a:pt x="1568" y="781"/>
                    <a:pt x="1569" y="780"/>
                  </a:cubicBezTo>
                  <a:cubicBezTo>
                    <a:pt x="1667" y="682"/>
                    <a:pt x="1667" y="682"/>
                    <a:pt x="1667" y="682"/>
                  </a:cubicBezTo>
                  <a:cubicBezTo>
                    <a:pt x="1669" y="681"/>
                    <a:pt x="1669" y="679"/>
                    <a:pt x="1667" y="677"/>
                  </a:cubicBezTo>
                  <a:close/>
                  <a:moveTo>
                    <a:pt x="1737" y="612"/>
                  </a:moveTo>
                  <a:cubicBezTo>
                    <a:pt x="1738" y="611"/>
                    <a:pt x="1738" y="609"/>
                    <a:pt x="1737" y="608"/>
                  </a:cubicBezTo>
                  <a:cubicBezTo>
                    <a:pt x="1736" y="607"/>
                    <a:pt x="1734" y="607"/>
                    <a:pt x="1733" y="608"/>
                  </a:cubicBezTo>
                  <a:cubicBezTo>
                    <a:pt x="1732" y="609"/>
                    <a:pt x="1732" y="609"/>
                    <a:pt x="1732" y="609"/>
                  </a:cubicBezTo>
                  <a:cubicBezTo>
                    <a:pt x="1731" y="610"/>
                    <a:pt x="1731" y="612"/>
                    <a:pt x="1732" y="613"/>
                  </a:cubicBezTo>
                  <a:cubicBezTo>
                    <a:pt x="1732" y="614"/>
                    <a:pt x="1733" y="614"/>
                    <a:pt x="1734" y="614"/>
                  </a:cubicBezTo>
                  <a:cubicBezTo>
                    <a:pt x="1735" y="614"/>
                    <a:pt x="1736" y="614"/>
                    <a:pt x="1736" y="613"/>
                  </a:cubicBezTo>
                  <a:lnTo>
                    <a:pt x="1737" y="612"/>
                  </a:lnTo>
                  <a:close/>
                  <a:moveTo>
                    <a:pt x="1743" y="597"/>
                  </a:moveTo>
                  <a:cubicBezTo>
                    <a:pt x="1742" y="598"/>
                    <a:pt x="1742" y="600"/>
                    <a:pt x="1743" y="602"/>
                  </a:cubicBezTo>
                  <a:cubicBezTo>
                    <a:pt x="1744" y="602"/>
                    <a:pt x="1745" y="602"/>
                    <a:pt x="1745" y="602"/>
                  </a:cubicBezTo>
                  <a:cubicBezTo>
                    <a:pt x="1746" y="602"/>
                    <a:pt x="1747" y="602"/>
                    <a:pt x="1748" y="602"/>
                  </a:cubicBezTo>
                  <a:cubicBezTo>
                    <a:pt x="1750" y="599"/>
                    <a:pt x="1750" y="599"/>
                    <a:pt x="1750" y="599"/>
                  </a:cubicBezTo>
                  <a:cubicBezTo>
                    <a:pt x="1751" y="598"/>
                    <a:pt x="1751" y="596"/>
                    <a:pt x="1750" y="595"/>
                  </a:cubicBezTo>
                  <a:cubicBezTo>
                    <a:pt x="1749" y="593"/>
                    <a:pt x="1747" y="593"/>
                    <a:pt x="1746" y="595"/>
                  </a:cubicBezTo>
                  <a:lnTo>
                    <a:pt x="1743" y="597"/>
                  </a:lnTo>
                  <a:close/>
                  <a:moveTo>
                    <a:pt x="1668" y="687"/>
                  </a:moveTo>
                  <a:cubicBezTo>
                    <a:pt x="1574" y="780"/>
                    <a:pt x="1574" y="780"/>
                    <a:pt x="1574" y="780"/>
                  </a:cubicBezTo>
                  <a:cubicBezTo>
                    <a:pt x="1573" y="782"/>
                    <a:pt x="1573" y="784"/>
                    <a:pt x="1574" y="785"/>
                  </a:cubicBezTo>
                  <a:cubicBezTo>
                    <a:pt x="1575" y="785"/>
                    <a:pt x="1575" y="786"/>
                    <a:pt x="1576" y="786"/>
                  </a:cubicBezTo>
                  <a:cubicBezTo>
                    <a:pt x="1577" y="786"/>
                    <a:pt x="1578" y="785"/>
                    <a:pt x="1578" y="785"/>
                  </a:cubicBezTo>
                  <a:cubicBezTo>
                    <a:pt x="1672" y="691"/>
                    <a:pt x="1672" y="691"/>
                    <a:pt x="1672" y="691"/>
                  </a:cubicBezTo>
                  <a:cubicBezTo>
                    <a:pt x="1673" y="690"/>
                    <a:pt x="1673" y="688"/>
                    <a:pt x="1672" y="687"/>
                  </a:cubicBezTo>
                  <a:cubicBezTo>
                    <a:pt x="1671" y="686"/>
                    <a:pt x="1669" y="686"/>
                    <a:pt x="1668" y="687"/>
                  </a:cubicBezTo>
                  <a:close/>
                  <a:moveTo>
                    <a:pt x="1674" y="699"/>
                  </a:moveTo>
                  <a:cubicBezTo>
                    <a:pt x="1673" y="697"/>
                    <a:pt x="1671" y="697"/>
                    <a:pt x="1670" y="699"/>
                  </a:cubicBezTo>
                  <a:cubicBezTo>
                    <a:pt x="1590" y="778"/>
                    <a:pt x="1590" y="778"/>
                    <a:pt x="1590" y="778"/>
                  </a:cubicBezTo>
                  <a:cubicBezTo>
                    <a:pt x="1589" y="779"/>
                    <a:pt x="1589" y="781"/>
                    <a:pt x="1590" y="782"/>
                  </a:cubicBezTo>
                  <a:cubicBezTo>
                    <a:pt x="1591" y="783"/>
                    <a:pt x="1592" y="783"/>
                    <a:pt x="1593" y="783"/>
                  </a:cubicBezTo>
                  <a:cubicBezTo>
                    <a:pt x="1593" y="783"/>
                    <a:pt x="1594" y="783"/>
                    <a:pt x="1595" y="782"/>
                  </a:cubicBezTo>
                  <a:cubicBezTo>
                    <a:pt x="1674" y="703"/>
                    <a:pt x="1674" y="703"/>
                    <a:pt x="1674" y="703"/>
                  </a:cubicBezTo>
                  <a:cubicBezTo>
                    <a:pt x="1675" y="702"/>
                    <a:pt x="1675" y="700"/>
                    <a:pt x="1674" y="699"/>
                  </a:cubicBezTo>
                  <a:close/>
                  <a:moveTo>
                    <a:pt x="1584" y="798"/>
                  </a:moveTo>
                  <a:cubicBezTo>
                    <a:pt x="1572" y="810"/>
                    <a:pt x="1572" y="810"/>
                    <a:pt x="1572" y="810"/>
                  </a:cubicBezTo>
                  <a:cubicBezTo>
                    <a:pt x="1571" y="812"/>
                    <a:pt x="1571" y="814"/>
                    <a:pt x="1572" y="815"/>
                  </a:cubicBezTo>
                  <a:cubicBezTo>
                    <a:pt x="1573" y="815"/>
                    <a:pt x="1573" y="816"/>
                    <a:pt x="1574" y="816"/>
                  </a:cubicBezTo>
                  <a:cubicBezTo>
                    <a:pt x="1575" y="816"/>
                    <a:pt x="1576" y="815"/>
                    <a:pt x="1576" y="815"/>
                  </a:cubicBezTo>
                  <a:cubicBezTo>
                    <a:pt x="1589" y="803"/>
                    <a:pt x="1589" y="803"/>
                    <a:pt x="1589" y="803"/>
                  </a:cubicBezTo>
                  <a:cubicBezTo>
                    <a:pt x="1590" y="801"/>
                    <a:pt x="1590" y="799"/>
                    <a:pt x="1589" y="798"/>
                  </a:cubicBezTo>
                  <a:cubicBezTo>
                    <a:pt x="1587" y="797"/>
                    <a:pt x="1585" y="797"/>
                    <a:pt x="1584" y="798"/>
                  </a:cubicBezTo>
                  <a:close/>
                  <a:moveTo>
                    <a:pt x="1668" y="715"/>
                  </a:moveTo>
                  <a:cubicBezTo>
                    <a:pt x="1606" y="776"/>
                    <a:pt x="1606" y="776"/>
                    <a:pt x="1606" y="776"/>
                  </a:cubicBezTo>
                  <a:cubicBezTo>
                    <a:pt x="1605" y="777"/>
                    <a:pt x="1605" y="779"/>
                    <a:pt x="1606" y="780"/>
                  </a:cubicBezTo>
                  <a:cubicBezTo>
                    <a:pt x="1607" y="781"/>
                    <a:pt x="1608" y="781"/>
                    <a:pt x="1609" y="781"/>
                  </a:cubicBezTo>
                  <a:cubicBezTo>
                    <a:pt x="1609" y="781"/>
                    <a:pt x="1610" y="781"/>
                    <a:pt x="1611" y="780"/>
                  </a:cubicBezTo>
                  <a:cubicBezTo>
                    <a:pt x="1672" y="719"/>
                    <a:pt x="1672" y="719"/>
                    <a:pt x="1672" y="719"/>
                  </a:cubicBezTo>
                  <a:cubicBezTo>
                    <a:pt x="1673" y="718"/>
                    <a:pt x="1673" y="716"/>
                    <a:pt x="1672" y="715"/>
                  </a:cubicBezTo>
                  <a:cubicBezTo>
                    <a:pt x="1671" y="714"/>
                    <a:pt x="1669" y="714"/>
                    <a:pt x="1668" y="715"/>
                  </a:cubicBezTo>
                  <a:close/>
                  <a:moveTo>
                    <a:pt x="1746" y="655"/>
                  </a:moveTo>
                  <a:cubicBezTo>
                    <a:pt x="1745" y="654"/>
                    <a:pt x="1743" y="654"/>
                    <a:pt x="1742" y="655"/>
                  </a:cubicBezTo>
                  <a:cubicBezTo>
                    <a:pt x="1740" y="656"/>
                    <a:pt x="1740" y="656"/>
                    <a:pt x="1740" y="656"/>
                  </a:cubicBezTo>
                  <a:cubicBezTo>
                    <a:pt x="1739" y="657"/>
                    <a:pt x="1739" y="659"/>
                    <a:pt x="1740" y="660"/>
                  </a:cubicBezTo>
                  <a:cubicBezTo>
                    <a:pt x="1741" y="661"/>
                    <a:pt x="1742" y="661"/>
                    <a:pt x="1743" y="661"/>
                  </a:cubicBezTo>
                  <a:cubicBezTo>
                    <a:pt x="1743" y="661"/>
                    <a:pt x="1744" y="661"/>
                    <a:pt x="1745" y="660"/>
                  </a:cubicBezTo>
                  <a:cubicBezTo>
                    <a:pt x="1746" y="659"/>
                    <a:pt x="1746" y="659"/>
                    <a:pt x="1746" y="659"/>
                  </a:cubicBezTo>
                  <a:cubicBezTo>
                    <a:pt x="1747" y="658"/>
                    <a:pt x="1747" y="656"/>
                    <a:pt x="1746" y="655"/>
                  </a:cubicBezTo>
                  <a:close/>
                  <a:moveTo>
                    <a:pt x="1769" y="635"/>
                  </a:moveTo>
                  <a:cubicBezTo>
                    <a:pt x="1770" y="635"/>
                    <a:pt x="1771" y="634"/>
                    <a:pt x="1771" y="634"/>
                  </a:cubicBezTo>
                  <a:cubicBezTo>
                    <a:pt x="1775" y="630"/>
                    <a:pt x="1775" y="630"/>
                    <a:pt x="1775" y="630"/>
                  </a:cubicBezTo>
                  <a:cubicBezTo>
                    <a:pt x="1777" y="629"/>
                    <a:pt x="1777" y="627"/>
                    <a:pt x="1775" y="625"/>
                  </a:cubicBezTo>
                  <a:cubicBezTo>
                    <a:pt x="1774" y="624"/>
                    <a:pt x="1772" y="624"/>
                    <a:pt x="1771" y="625"/>
                  </a:cubicBezTo>
                  <a:cubicBezTo>
                    <a:pt x="1767" y="629"/>
                    <a:pt x="1767" y="629"/>
                    <a:pt x="1767" y="629"/>
                  </a:cubicBezTo>
                  <a:cubicBezTo>
                    <a:pt x="1766" y="631"/>
                    <a:pt x="1766" y="633"/>
                    <a:pt x="1767" y="634"/>
                  </a:cubicBezTo>
                  <a:cubicBezTo>
                    <a:pt x="1768" y="634"/>
                    <a:pt x="1768" y="635"/>
                    <a:pt x="1769" y="635"/>
                  </a:cubicBezTo>
                  <a:close/>
                  <a:moveTo>
                    <a:pt x="1745" y="665"/>
                  </a:moveTo>
                  <a:cubicBezTo>
                    <a:pt x="1744" y="666"/>
                    <a:pt x="1744" y="668"/>
                    <a:pt x="1745" y="670"/>
                  </a:cubicBezTo>
                  <a:cubicBezTo>
                    <a:pt x="1746" y="670"/>
                    <a:pt x="1747" y="671"/>
                    <a:pt x="1747" y="671"/>
                  </a:cubicBezTo>
                  <a:cubicBezTo>
                    <a:pt x="1748" y="671"/>
                    <a:pt x="1749" y="670"/>
                    <a:pt x="1750" y="670"/>
                  </a:cubicBezTo>
                  <a:cubicBezTo>
                    <a:pt x="1754" y="665"/>
                    <a:pt x="1754" y="665"/>
                    <a:pt x="1754" y="665"/>
                  </a:cubicBezTo>
                  <a:cubicBezTo>
                    <a:pt x="1755" y="664"/>
                    <a:pt x="1755" y="662"/>
                    <a:pt x="1754" y="661"/>
                  </a:cubicBezTo>
                  <a:cubicBezTo>
                    <a:pt x="1752" y="660"/>
                    <a:pt x="1750" y="660"/>
                    <a:pt x="1749" y="661"/>
                  </a:cubicBezTo>
                  <a:lnTo>
                    <a:pt x="1745" y="665"/>
                  </a:lnTo>
                  <a:close/>
                  <a:moveTo>
                    <a:pt x="1751" y="677"/>
                  </a:moveTo>
                  <a:cubicBezTo>
                    <a:pt x="1752" y="678"/>
                    <a:pt x="1753" y="678"/>
                    <a:pt x="1754" y="678"/>
                  </a:cubicBezTo>
                  <a:cubicBezTo>
                    <a:pt x="1754" y="678"/>
                    <a:pt x="1755" y="678"/>
                    <a:pt x="1756" y="677"/>
                  </a:cubicBezTo>
                  <a:cubicBezTo>
                    <a:pt x="1760" y="673"/>
                    <a:pt x="1760" y="673"/>
                    <a:pt x="1760" y="673"/>
                  </a:cubicBezTo>
                  <a:cubicBezTo>
                    <a:pt x="1761" y="672"/>
                    <a:pt x="1761" y="670"/>
                    <a:pt x="1760" y="669"/>
                  </a:cubicBezTo>
                  <a:cubicBezTo>
                    <a:pt x="1759" y="667"/>
                    <a:pt x="1757" y="667"/>
                    <a:pt x="1756" y="669"/>
                  </a:cubicBezTo>
                  <a:cubicBezTo>
                    <a:pt x="1751" y="673"/>
                    <a:pt x="1751" y="673"/>
                    <a:pt x="1751" y="673"/>
                  </a:cubicBezTo>
                  <a:cubicBezTo>
                    <a:pt x="1750" y="674"/>
                    <a:pt x="1750" y="676"/>
                    <a:pt x="1751" y="677"/>
                  </a:cubicBezTo>
                  <a:close/>
                  <a:moveTo>
                    <a:pt x="1692" y="817"/>
                  </a:moveTo>
                  <a:cubicBezTo>
                    <a:pt x="1674" y="834"/>
                    <a:pt x="1674" y="834"/>
                    <a:pt x="1674" y="834"/>
                  </a:cubicBezTo>
                  <a:cubicBezTo>
                    <a:pt x="1673" y="835"/>
                    <a:pt x="1673" y="837"/>
                    <a:pt x="1674" y="839"/>
                  </a:cubicBezTo>
                  <a:cubicBezTo>
                    <a:pt x="1675" y="839"/>
                    <a:pt x="1675" y="839"/>
                    <a:pt x="1676" y="839"/>
                  </a:cubicBezTo>
                  <a:cubicBezTo>
                    <a:pt x="1677" y="839"/>
                    <a:pt x="1678" y="839"/>
                    <a:pt x="1678" y="839"/>
                  </a:cubicBezTo>
                  <a:cubicBezTo>
                    <a:pt x="1696" y="821"/>
                    <a:pt x="1696" y="821"/>
                    <a:pt x="1696" y="821"/>
                  </a:cubicBezTo>
                  <a:cubicBezTo>
                    <a:pt x="1697" y="820"/>
                    <a:pt x="1697" y="818"/>
                    <a:pt x="1696" y="817"/>
                  </a:cubicBezTo>
                  <a:cubicBezTo>
                    <a:pt x="1695" y="815"/>
                    <a:pt x="1693" y="815"/>
                    <a:pt x="1692" y="817"/>
                  </a:cubicBezTo>
                  <a:close/>
                  <a:moveTo>
                    <a:pt x="1756" y="766"/>
                  </a:moveTo>
                  <a:cubicBezTo>
                    <a:pt x="1756" y="766"/>
                    <a:pt x="1756" y="766"/>
                    <a:pt x="1756" y="766"/>
                  </a:cubicBezTo>
                  <a:cubicBezTo>
                    <a:pt x="1755" y="768"/>
                    <a:pt x="1755" y="768"/>
                    <a:pt x="1755" y="768"/>
                  </a:cubicBezTo>
                  <a:cubicBezTo>
                    <a:pt x="1753" y="769"/>
                    <a:pt x="1753" y="771"/>
                    <a:pt x="1755" y="772"/>
                  </a:cubicBezTo>
                  <a:cubicBezTo>
                    <a:pt x="1755" y="773"/>
                    <a:pt x="1756" y="773"/>
                    <a:pt x="1757" y="773"/>
                  </a:cubicBezTo>
                  <a:cubicBezTo>
                    <a:pt x="1758" y="773"/>
                    <a:pt x="1758" y="773"/>
                    <a:pt x="1759" y="772"/>
                  </a:cubicBezTo>
                  <a:cubicBezTo>
                    <a:pt x="1760" y="771"/>
                    <a:pt x="1760" y="771"/>
                    <a:pt x="1760" y="771"/>
                  </a:cubicBezTo>
                  <a:cubicBezTo>
                    <a:pt x="1760" y="771"/>
                    <a:pt x="1761" y="770"/>
                    <a:pt x="1761" y="770"/>
                  </a:cubicBezTo>
                  <a:cubicBezTo>
                    <a:pt x="1761" y="770"/>
                    <a:pt x="1761" y="770"/>
                    <a:pt x="1761" y="770"/>
                  </a:cubicBezTo>
                  <a:cubicBezTo>
                    <a:pt x="1766" y="765"/>
                    <a:pt x="1766" y="765"/>
                    <a:pt x="1766" y="765"/>
                  </a:cubicBezTo>
                  <a:cubicBezTo>
                    <a:pt x="1767" y="764"/>
                    <a:pt x="1767" y="762"/>
                    <a:pt x="1766" y="761"/>
                  </a:cubicBezTo>
                  <a:cubicBezTo>
                    <a:pt x="1765" y="760"/>
                    <a:pt x="1763" y="760"/>
                    <a:pt x="1762" y="761"/>
                  </a:cubicBezTo>
                  <a:cubicBezTo>
                    <a:pt x="1757" y="765"/>
                    <a:pt x="1757" y="765"/>
                    <a:pt x="1757" y="765"/>
                  </a:cubicBezTo>
                  <a:cubicBezTo>
                    <a:pt x="1757" y="766"/>
                    <a:pt x="1757" y="766"/>
                    <a:pt x="1756" y="766"/>
                  </a:cubicBezTo>
                  <a:close/>
                  <a:moveTo>
                    <a:pt x="1728" y="794"/>
                  </a:moveTo>
                  <a:cubicBezTo>
                    <a:pt x="1703" y="820"/>
                    <a:pt x="1703" y="820"/>
                    <a:pt x="1703" y="820"/>
                  </a:cubicBezTo>
                  <a:cubicBezTo>
                    <a:pt x="1701" y="821"/>
                    <a:pt x="1701" y="823"/>
                    <a:pt x="1703" y="824"/>
                  </a:cubicBezTo>
                  <a:cubicBezTo>
                    <a:pt x="1703" y="825"/>
                    <a:pt x="1704" y="825"/>
                    <a:pt x="1705" y="825"/>
                  </a:cubicBezTo>
                  <a:cubicBezTo>
                    <a:pt x="1706" y="825"/>
                    <a:pt x="1706" y="825"/>
                    <a:pt x="1707" y="824"/>
                  </a:cubicBezTo>
                  <a:cubicBezTo>
                    <a:pt x="1732" y="799"/>
                    <a:pt x="1732" y="799"/>
                    <a:pt x="1732" y="799"/>
                  </a:cubicBezTo>
                  <a:cubicBezTo>
                    <a:pt x="1733" y="798"/>
                    <a:pt x="1733" y="796"/>
                    <a:pt x="1732" y="794"/>
                  </a:cubicBezTo>
                  <a:cubicBezTo>
                    <a:pt x="1731" y="793"/>
                    <a:pt x="1729" y="793"/>
                    <a:pt x="1728" y="794"/>
                  </a:cubicBezTo>
                  <a:close/>
                  <a:moveTo>
                    <a:pt x="1769" y="771"/>
                  </a:moveTo>
                  <a:cubicBezTo>
                    <a:pt x="1768" y="770"/>
                    <a:pt x="1766" y="770"/>
                    <a:pt x="1765" y="771"/>
                  </a:cubicBezTo>
                  <a:cubicBezTo>
                    <a:pt x="1744" y="792"/>
                    <a:pt x="1744" y="792"/>
                    <a:pt x="1744" y="792"/>
                  </a:cubicBezTo>
                  <a:cubicBezTo>
                    <a:pt x="1743" y="794"/>
                    <a:pt x="1743" y="795"/>
                    <a:pt x="1744" y="797"/>
                  </a:cubicBezTo>
                  <a:cubicBezTo>
                    <a:pt x="1745" y="797"/>
                    <a:pt x="1745" y="798"/>
                    <a:pt x="1746" y="798"/>
                  </a:cubicBezTo>
                  <a:cubicBezTo>
                    <a:pt x="1747" y="798"/>
                    <a:pt x="1748" y="797"/>
                    <a:pt x="1748" y="797"/>
                  </a:cubicBezTo>
                  <a:cubicBezTo>
                    <a:pt x="1769" y="776"/>
                    <a:pt x="1769" y="776"/>
                    <a:pt x="1769" y="776"/>
                  </a:cubicBezTo>
                  <a:cubicBezTo>
                    <a:pt x="1771" y="774"/>
                    <a:pt x="1771" y="773"/>
                    <a:pt x="1769" y="771"/>
                  </a:cubicBezTo>
                  <a:close/>
                  <a:moveTo>
                    <a:pt x="1739" y="797"/>
                  </a:moveTo>
                  <a:cubicBezTo>
                    <a:pt x="1737" y="799"/>
                    <a:pt x="1737" y="799"/>
                    <a:pt x="1737" y="799"/>
                  </a:cubicBezTo>
                  <a:cubicBezTo>
                    <a:pt x="1736" y="800"/>
                    <a:pt x="1736" y="802"/>
                    <a:pt x="1737" y="804"/>
                  </a:cubicBezTo>
                  <a:cubicBezTo>
                    <a:pt x="1738" y="804"/>
                    <a:pt x="1738" y="804"/>
                    <a:pt x="1739" y="804"/>
                  </a:cubicBezTo>
                  <a:cubicBezTo>
                    <a:pt x="1740" y="804"/>
                    <a:pt x="1741" y="804"/>
                    <a:pt x="1741" y="804"/>
                  </a:cubicBezTo>
                  <a:cubicBezTo>
                    <a:pt x="1743" y="802"/>
                    <a:pt x="1743" y="802"/>
                    <a:pt x="1743" y="802"/>
                  </a:cubicBezTo>
                  <a:cubicBezTo>
                    <a:pt x="1744" y="801"/>
                    <a:pt x="1744" y="799"/>
                    <a:pt x="1743" y="797"/>
                  </a:cubicBezTo>
                  <a:cubicBezTo>
                    <a:pt x="1742" y="796"/>
                    <a:pt x="1740" y="796"/>
                    <a:pt x="1739" y="797"/>
                  </a:cubicBezTo>
                  <a:close/>
                  <a:moveTo>
                    <a:pt x="1778" y="776"/>
                  </a:moveTo>
                  <a:cubicBezTo>
                    <a:pt x="1777" y="775"/>
                    <a:pt x="1775" y="775"/>
                    <a:pt x="1774" y="776"/>
                  </a:cubicBezTo>
                  <a:cubicBezTo>
                    <a:pt x="1765" y="785"/>
                    <a:pt x="1765" y="785"/>
                    <a:pt x="1765" y="785"/>
                  </a:cubicBezTo>
                  <a:cubicBezTo>
                    <a:pt x="1764" y="787"/>
                    <a:pt x="1764" y="789"/>
                    <a:pt x="1765" y="790"/>
                  </a:cubicBezTo>
                  <a:cubicBezTo>
                    <a:pt x="1765" y="790"/>
                    <a:pt x="1766" y="791"/>
                    <a:pt x="1767" y="791"/>
                  </a:cubicBezTo>
                  <a:cubicBezTo>
                    <a:pt x="1768" y="791"/>
                    <a:pt x="1769" y="790"/>
                    <a:pt x="1769" y="790"/>
                  </a:cubicBezTo>
                  <a:cubicBezTo>
                    <a:pt x="1778" y="781"/>
                    <a:pt x="1778" y="781"/>
                    <a:pt x="1778" y="781"/>
                  </a:cubicBezTo>
                  <a:cubicBezTo>
                    <a:pt x="1779" y="779"/>
                    <a:pt x="1779" y="778"/>
                    <a:pt x="1778" y="776"/>
                  </a:cubicBezTo>
                  <a:close/>
                  <a:moveTo>
                    <a:pt x="465" y="877"/>
                  </a:moveTo>
                  <a:cubicBezTo>
                    <a:pt x="466" y="876"/>
                    <a:pt x="466" y="874"/>
                    <a:pt x="465" y="873"/>
                  </a:cubicBezTo>
                  <a:cubicBezTo>
                    <a:pt x="464" y="872"/>
                    <a:pt x="462" y="872"/>
                    <a:pt x="461" y="873"/>
                  </a:cubicBezTo>
                  <a:cubicBezTo>
                    <a:pt x="456" y="878"/>
                    <a:pt x="456" y="878"/>
                    <a:pt x="456" y="878"/>
                  </a:cubicBezTo>
                  <a:cubicBezTo>
                    <a:pt x="456" y="879"/>
                    <a:pt x="456" y="879"/>
                    <a:pt x="456" y="879"/>
                  </a:cubicBezTo>
                  <a:cubicBezTo>
                    <a:pt x="456" y="879"/>
                    <a:pt x="456" y="879"/>
                    <a:pt x="456" y="879"/>
                  </a:cubicBezTo>
                  <a:cubicBezTo>
                    <a:pt x="454" y="880"/>
                    <a:pt x="454" y="880"/>
                    <a:pt x="454" y="880"/>
                  </a:cubicBezTo>
                  <a:cubicBezTo>
                    <a:pt x="454" y="879"/>
                    <a:pt x="454" y="879"/>
                    <a:pt x="454" y="879"/>
                  </a:cubicBezTo>
                  <a:cubicBezTo>
                    <a:pt x="450" y="884"/>
                    <a:pt x="450" y="884"/>
                    <a:pt x="450" y="884"/>
                  </a:cubicBezTo>
                  <a:cubicBezTo>
                    <a:pt x="448" y="885"/>
                    <a:pt x="448" y="887"/>
                    <a:pt x="450" y="889"/>
                  </a:cubicBezTo>
                  <a:cubicBezTo>
                    <a:pt x="450" y="889"/>
                    <a:pt x="451" y="889"/>
                    <a:pt x="452" y="889"/>
                  </a:cubicBezTo>
                  <a:cubicBezTo>
                    <a:pt x="453" y="889"/>
                    <a:pt x="453" y="889"/>
                    <a:pt x="454" y="889"/>
                  </a:cubicBezTo>
                  <a:cubicBezTo>
                    <a:pt x="460" y="883"/>
                    <a:pt x="460" y="883"/>
                    <a:pt x="460" y="883"/>
                  </a:cubicBezTo>
                  <a:cubicBezTo>
                    <a:pt x="460" y="882"/>
                    <a:pt x="460" y="882"/>
                    <a:pt x="461" y="882"/>
                  </a:cubicBezTo>
                  <a:lnTo>
                    <a:pt x="465" y="877"/>
                  </a:lnTo>
                  <a:close/>
                  <a:moveTo>
                    <a:pt x="1004" y="685"/>
                  </a:moveTo>
                  <a:cubicBezTo>
                    <a:pt x="1004" y="685"/>
                    <a:pt x="1003" y="685"/>
                    <a:pt x="1003" y="685"/>
                  </a:cubicBezTo>
                  <a:cubicBezTo>
                    <a:pt x="1003" y="685"/>
                    <a:pt x="1003" y="685"/>
                    <a:pt x="1003" y="684"/>
                  </a:cubicBezTo>
                  <a:cubicBezTo>
                    <a:pt x="1003" y="684"/>
                    <a:pt x="1003" y="684"/>
                    <a:pt x="1003" y="684"/>
                  </a:cubicBezTo>
                  <a:cubicBezTo>
                    <a:pt x="1003" y="684"/>
                    <a:pt x="1003" y="684"/>
                    <a:pt x="1003" y="684"/>
                  </a:cubicBezTo>
                  <a:cubicBezTo>
                    <a:pt x="1003" y="684"/>
                    <a:pt x="1003" y="684"/>
                    <a:pt x="1002" y="684"/>
                  </a:cubicBezTo>
                  <a:cubicBezTo>
                    <a:pt x="1002" y="684"/>
                    <a:pt x="1002" y="684"/>
                    <a:pt x="1002" y="684"/>
                  </a:cubicBezTo>
                  <a:cubicBezTo>
                    <a:pt x="1002" y="684"/>
                    <a:pt x="1001" y="684"/>
                    <a:pt x="1001" y="684"/>
                  </a:cubicBezTo>
                  <a:cubicBezTo>
                    <a:pt x="1001" y="684"/>
                    <a:pt x="1001" y="684"/>
                    <a:pt x="1001" y="684"/>
                  </a:cubicBezTo>
                  <a:cubicBezTo>
                    <a:pt x="1000" y="684"/>
                    <a:pt x="1000" y="684"/>
                    <a:pt x="1000" y="684"/>
                  </a:cubicBezTo>
                  <a:cubicBezTo>
                    <a:pt x="1000" y="684"/>
                    <a:pt x="1000" y="684"/>
                    <a:pt x="1000" y="684"/>
                  </a:cubicBezTo>
                  <a:cubicBezTo>
                    <a:pt x="999" y="684"/>
                    <a:pt x="999" y="684"/>
                    <a:pt x="999" y="684"/>
                  </a:cubicBezTo>
                  <a:cubicBezTo>
                    <a:pt x="999" y="684"/>
                    <a:pt x="999" y="684"/>
                    <a:pt x="999" y="684"/>
                  </a:cubicBezTo>
                  <a:cubicBezTo>
                    <a:pt x="997" y="686"/>
                    <a:pt x="997" y="686"/>
                    <a:pt x="997" y="686"/>
                  </a:cubicBezTo>
                  <a:cubicBezTo>
                    <a:pt x="997" y="686"/>
                    <a:pt x="997" y="686"/>
                    <a:pt x="997" y="687"/>
                  </a:cubicBezTo>
                  <a:cubicBezTo>
                    <a:pt x="997" y="687"/>
                    <a:pt x="997" y="687"/>
                    <a:pt x="997" y="687"/>
                  </a:cubicBezTo>
                  <a:cubicBezTo>
                    <a:pt x="997" y="687"/>
                    <a:pt x="997" y="688"/>
                    <a:pt x="997" y="688"/>
                  </a:cubicBezTo>
                  <a:cubicBezTo>
                    <a:pt x="997" y="688"/>
                    <a:pt x="997" y="688"/>
                    <a:pt x="997" y="689"/>
                  </a:cubicBezTo>
                  <a:cubicBezTo>
                    <a:pt x="997" y="689"/>
                    <a:pt x="997" y="689"/>
                    <a:pt x="997" y="689"/>
                  </a:cubicBezTo>
                  <a:cubicBezTo>
                    <a:pt x="997" y="689"/>
                    <a:pt x="997" y="689"/>
                    <a:pt x="997" y="690"/>
                  </a:cubicBezTo>
                  <a:cubicBezTo>
                    <a:pt x="997" y="690"/>
                    <a:pt x="997" y="690"/>
                    <a:pt x="997" y="690"/>
                  </a:cubicBezTo>
                  <a:cubicBezTo>
                    <a:pt x="997" y="690"/>
                    <a:pt x="997" y="690"/>
                    <a:pt x="997" y="690"/>
                  </a:cubicBezTo>
                  <a:cubicBezTo>
                    <a:pt x="997" y="690"/>
                    <a:pt x="997" y="690"/>
                    <a:pt x="997" y="690"/>
                  </a:cubicBezTo>
                  <a:cubicBezTo>
                    <a:pt x="998" y="690"/>
                    <a:pt x="998" y="691"/>
                    <a:pt x="998" y="691"/>
                  </a:cubicBezTo>
                  <a:cubicBezTo>
                    <a:pt x="998" y="691"/>
                    <a:pt x="998" y="691"/>
                    <a:pt x="998" y="691"/>
                  </a:cubicBezTo>
                  <a:cubicBezTo>
                    <a:pt x="999" y="691"/>
                    <a:pt x="999" y="691"/>
                    <a:pt x="1000" y="691"/>
                  </a:cubicBezTo>
                  <a:cubicBezTo>
                    <a:pt x="1000" y="691"/>
                    <a:pt x="1000" y="691"/>
                    <a:pt x="1000" y="691"/>
                  </a:cubicBezTo>
                  <a:cubicBezTo>
                    <a:pt x="1000" y="691"/>
                    <a:pt x="1001" y="691"/>
                    <a:pt x="1001" y="691"/>
                  </a:cubicBezTo>
                  <a:cubicBezTo>
                    <a:pt x="1001" y="691"/>
                    <a:pt x="1001" y="691"/>
                    <a:pt x="1001" y="691"/>
                  </a:cubicBezTo>
                  <a:cubicBezTo>
                    <a:pt x="1001" y="690"/>
                    <a:pt x="1002" y="690"/>
                    <a:pt x="1002" y="690"/>
                  </a:cubicBezTo>
                  <a:cubicBezTo>
                    <a:pt x="1002" y="690"/>
                    <a:pt x="1002" y="690"/>
                    <a:pt x="1002" y="690"/>
                  </a:cubicBezTo>
                  <a:cubicBezTo>
                    <a:pt x="1003" y="690"/>
                    <a:pt x="1003" y="689"/>
                    <a:pt x="1004" y="688"/>
                  </a:cubicBezTo>
                  <a:cubicBezTo>
                    <a:pt x="1004" y="688"/>
                    <a:pt x="1004" y="688"/>
                    <a:pt x="1004" y="688"/>
                  </a:cubicBezTo>
                  <a:cubicBezTo>
                    <a:pt x="1004" y="688"/>
                    <a:pt x="1004" y="688"/>
                    <a:pt x="1004" y="688"/>
                  </a:cubicBezTo>
                  <a:cubicBezTo>
                    <a:pt x="1004" y="687"/>
                    <a:pt x="1004" y="687"/>
                    <a:pt x="1004" y="687"/>
                  </a:cubicBezTo>
                  <a:cubicBezTo>
                    <a:pt x="1004" y="687"/>
                    <a:pt x="1004" y="687"/>
                    <a:pt x="1004" y="686"/>
                  </a:cubicBezTo>
                  <a:cubicBezTo>
                    <a:pt x="1004" y="686"/>
                    <a:pt x="1004" y="686"/>
                    <a:pt x="1004" y="686"/>
                  </a:cubicBezTo>
                  <a:cubicBezTo>
                    <a:pt x="1004" y="686"/>
                    <a:pt x="1004" y="685"/>
                    <a:pt x="1004" y="685"/>
                  </a:cubicBezTo>
                  <a:close/>
                  <a:moveTo>
                    <a:pt x="1471" y="579"/>
                  </a:moveTo>
                  <a:cubicBezTo>
                    <a:pt x="1469" y="578"/>
                    <a:pt x="1468" y="579"/>
                    <a:pt x="1467" y="580"/>
                  </a:cubicBezTo>
                  <a:cubicBezTo>
                    <a:pt x="1467" y="580"/>
                    <a:pt x="1467" y="580"/>
                    <a:pt x="1467" y="580"/>
                  </a:cubicBezTo>
                  <a:cubicBezTo>
                    <a:pt x="1466" y="581"/>
                    <a:pt x="1466" y="581"/>
                    <a:pt x="1466" y="581"/>
                  </a:cubicBezTo>
                  <a:cubicBezTo>
                    <a:pt x="1466" y="581"/>
                    <a:pt x="1466" y="581"/>
                    <a:pt x="1466" y="581"/>
                  </a:cubicBezTo>
                  <a:cubicBezTo>
                    <a:pt x="1466" y="581"/>
                    <a:pt x="1466" y="581"/>
                    <a:pt x="1466" y="581"/>
                  </a:cubicBezTo>
                  <a:cubicBezTo>
                    <a:pt x="1466" y="582"/>
                    <a:pt x="1466" y="582"/>
                    <a:pt x="1465" y="582"/>
                  </a:cubicBezTo>
                  <a:cubicBezTo>
                    <a:pt x="1465" y="582"/>
                    <a:pt x="1465" y="582"/>
                    <a:pt x="1465" y="583"/>
                  </a:cubicBezTo>
                  <a:cubicBezTo>
                    <a:pt x="1465" y="583"/>
                    <a:pt x="1465" y="583"/>
                    <a:pt x="1465" y="583"/>
                  </a:cubicBezTo>
                  <a:cubicBezTo>
                    <a:pt x="1465" y="583"/>
                    <a:pt x="1465" y="583"/>
                    <a:pt x="1465" y="584"/>
                  </a:cubicBezTo>
                  <a:cubicBezTo>
                    <a:pt x="1465" y="584"/>
                    <a:pt x="1464" y="584"/>
                    <a:pt x="1464" y="584"/>
                  </a:cubicBezTo>
                  <a:cubicBezTo>
                    <a:pt x="1464" y="584"/>
                    <a:pt x="1464" y="584"/>
                    <a:pt x="1464" y="584"/>
                  </a:cubicBezTo>
                  <a:cubicBezTo>
                    <a:pt x="1464" y="584"/>
                    <a:pt x="1465" y="585"/>
                    <a:pt x="1466" y="585"/>
                  </a:cubicBezTo>
                  <a:cubicBezTo>
                    <a:pt x="1466" y="585"/>
                    <a:pt x="1466" y="585"/>
                    <a:pt x="1466" y="585"/>
                  </a:cubicBezTo>
                  <a:cubicBezTo>
                    <a:pt x="1466" y="585"/>
                    <a:pt x="1466" y="585"/>
                    <a:pt x="1466" y="585"/>
                  </a:cubicBezTo>
                  <a:cubicBezTo>
                    <a:pt x="1466" y="585"/>
                    <a:pt x="1467" y="585"/>
                    <a:pt x="1467" y="586"/>
                  </a:cubicBezTo>
                  <a:cubicBezTo>
                    <a:pt x="1467" y="586"/>
                    <a:pt x="1467" y="586"/>
                    <a:pt x="1467" y="586"/>
                  </a:cubicBezTo>
                  <a:cubicBezTo>
                    <a:pt x="1468" y="586"/>
                    <a:pt x="1468" y="586"/>
                    <a:pt x="1468" y="586"/>
                  </a:cubicBezTo>
                  <a:cubicBezTo>
                    <a:pt x="1469" y="586"/>
                    <a:pt x="1469" y="586"/>
                    <a:pt x="1470" y="586"/>
                  </a:cubicBezTo>
                  <a:cubicBezTo>
                    <a:pt x="1470" y="586"/>
                    <a:pt x="1470" y="586"/>
                    <a:pt x="1470" y="586"/>
                  </a:cubicBezTo>
                  <a:cubicBezTo>
                    <a:pt x="1470" y="586"/>
                    <a:pt x="1471" y="585"/>
                    <a:pt x="1472" y="584"/>
                  </a:cubicBezTo>
                  <a:cubicBezTo>
                    <a:pt x="1472" y="584"/>
                    <a:pt x="1472" y="583"/>
                    <a:pt x="1472" y="583"/>
                  </a:cubicBezTo>
                  <a:cubicBezTo>
                    <a:pt x="1472" y="583"/>
                    <a:pt x="1472" y="583"/>
                    <a:pt x="1472" y="583"/>
                  </a:cubicBezTo>
                  <a:cubicBezTo>
                    <a:pt x="1472" y="583"/>
                    <a:pt x="1472" y="582"/>
                    <a:pt x="1472" y="582"/>
                  </a:cubicBezTo>
                  <a:cubicBezTo>
                    <a:pt x="1473" y="581"/>
                    <a:pt x="1472" y="579"/>
                    <a:pt x="1471" y="579"/>
                  </a:cubicBezTo>
                  <a:close/>
                  <a:moveTo>
                    <a:pt x="1438" y="528"/>
                  </a:moveTo>
                  <a:cubicBezTo>
                    <a:pt x="1438" y="528"/>
                    <a:pt x="1438" y="529"/>
                    <a:pt x="1438" y="529"/>
                  </a:cubicBezTo>
                  <a:cubicBezTo>
                    <a:pt x="1438" y="529"/>
                    <a:pt x="1438" y="529"/>
                    <a:pt x="1438" y="529"/>
                  </a:cubicBezTo>
                  <a:cubicBezTo>
                    <a:pt x="1438" y="529"/>
                    <a:pt x="1438" y="529"/>
                    <a:pt x="1438" y="529"/>
                  </a:cubicBezTo>
                  <a:cubicBezTo>
                    <a:pt x="1438" y="529"/>
                    <a:pt x="1438" y="529"/>
                    <a:pt x="1439" y="529"/>
                  </a:cubicBezTo>
                  <a:cubicBezTo>
                    <a:pt x="1439" y="529"/>
                    <a:pt x="1439" y="529"/>
                    <a:pt x="1439" y="530"/>
                  </a:cubicBezTo>
                  <a:cubicBezTo>
                    <a:pt x="1439" y="530"/>
                    <a:pt x="1439" y="530"/>
                    <a:pt x="1439" y="530"/>
                  </a:cubicBezTo>
                  <a:cubicBezTo>
                    <a:pt x="1440" y="530"/>
                    <a:pt x="1440" y="530"/>
                    <a:pt x="1440" y="530"/>
                  </a:cubicBezTo>
                  <a:cubicBezTo>
                    <a:pt x="1440" y="530"/>
                    <a:pt x="1440" y="530"/>
                    <a:pt x="1440" y="530"/>
                  </a:cubicBezTo>
                  <a:cubicBezTo>
                    <a:pt x="1441" y="530"/>
                    <a:pt x="1441" y="530"/>
                    <a:pt x="1442" y="530"/>
                  </a:cubicBezTo>
                  <a:cubicBezTo>
                    <a:pt x="1442" y="530"/>
                    <a:pt x="1442" y="530"/>
                    <a:pt x="1442" y="530"/>
                  </a:cubicBezTo>
                  <a:cubicBezTo>
                    <a:pt x="1442" y="529"/>
                    <a:pt x="1442" y="529"/>
                    <a:pt x="1443" y="529"/>
                  </a:cubicBezTo>
                  <a:cubicBezTo>
                    <a:pt x="1443" y="529"/>
                    <a:pt x="1443" y="529"/>
                    <a:pt x="1444" y="528"/>
                  </a:cubicBezTo>
                  <a:cubicBezTo>
                    <a:pt x="1478" y="494"/>
                    <a:pt x="1478" y="494"/>
                    <a:pt x="1478" y="494"/>
                  </a:cubicBezTo>
                  <a:cubicBezTo>
                    <a:pt x="1478" y="494"/>
                    <a:pt x="1478" y="493"/>
                    <a:pt x="1478" y="493"/>
                  </a:cubicBezTo>
                  <a:cubicBezTo>
                    <a:pt x="1479" y="493"/>
                    <a:pt x="1479" y="493"/>
                    <a:pt x="1479" y="493"/>
                  </a:cubicBezTo>
                  <a:cubicBezTo>
                    <a:pt x="1490" y="481"/>
                    <a:pt x="1490" y="481"/>
                    <a:pt x="1490" y="481"/>
                  </a:cubicBezTo>
                  <a:cubicBezTo>
                    <a:pt x="1491" y="480"/>
                    <a:pt x="1491" y="478"/>
                    <a:pt x="1490" y="477"/>
                  </a:cubicBezTo>
                  <a:cubicBezTo>
                    <a:pt x="1489" y="476"/>
                    <a:pt x="1487" y="476"/>
                    <a:pt x="1486" y="477"/>
                  </a:cubicBezTo>
                  <a:cubicBezTo>
                    <a:pt x="1475" y="488"/>
                    <a:pt x="1475" y="488"/>
                    <a:pt x="1475" y="488"/>
                  </a:cubicBezTo>
                  <a:cubicBezTo>
                    <a:pt x="1474" y="488"/>
                    <a:pt x="1474" y="489"/>
                    <a:pt x="1474" y="489"/>
                  </a:cubicBezTo>
                  <a:cubicBezTo>
                    <a:pt x="1474" y="489"/>
                    <a:pt x="1474" y="489"/>
                    <a:pt x="1473" y="490"/>
                  </a:cubicBezTo>
                  <a:cubicBezTo>
                    <a:pt x="1439" y="524"/>
                    <a:pt x="1439" y="524"/>
                    <a:pt x="1439" y="524"/>
                  </a:cubicBezTo>
                  <a:cubicBezTo>
                    <a:pt x="1439" y="524"/>
                    <a:pt x="1439" y="524"/>
                    <a:pt x="1439" y="524"/>
                  </a:cubicBezTo>
                  <a:cubicBezTo>
                    <a:pt x="1439" y="524"/>
                    <a:pt x="1439" y="524"/>
                    <a:pt x="1439" y="524"/>
                  </a:cubicBezTo>
                  <a:cubicBezTo>
                    <a:pt x="1439" y="524"/>
                    <a:pt x="1439" y="524"/>
                    <a:pt x="1438" y="525"/>
                  </a:cubicBezTo>
                  <a:cubicBezTo>
                    <a:pt x="1438" y="525"/>
                    <a:pt x="1438" y="525"/>
                    <a:pt x="1438" y="525"/>
                  </a:cubicBezTo>
                  <a:cubicBezTo>
                    <a:pt x="1438" y="525"/>
                    <a:pt x="1438" y="525"/>
                    <a:pt x="1438" y="525"/>
                  </a:cubicBezTo>
                  <a:cubicBezTo>
                    <a:pt x="1438" y="525"/>
                    <a:pt x="1438" y="525"/>
                    <a:pt x="1438" y="525"/>
                  </a:cubicBezTo>
                  <a:cubicBezTo>
                    <a:pt x="1438" y="525"/>
                    <a:pt x="1438" y="525"/>
                    <a:pt x="1438" y="525"/>
                  </a:cubicBezTo>
                  <a:cubicBezTo>
                    <a:pt x="1438" y="525"/>
                    <a:pt x="1438" y="525"/>
                    <a:pt x="1438" y="525"/>
                  </a:cubicBezTo>
                  <a:cubicBezTo>
                    <a:pt x="1438" y="525"/>
                    <a:pt x="1438" y="525"/>
                    <a:pt x="1438" y="525"/>
                  </a:cubicBezTo>
                  <a:cubicBezTo>
                    <a:pt x="1438" y="526"/>
                    <a:pt x="1438" y="526"/>
                    <a:pt x="1438" y="526"/>
                  </a:cubicBezTo>
                  <a:cubicBezTo>
                    <a:pt x="1437" y="526"/>
                    <a:pt x="1437" y="526"/>
                    <a:pt x="1437" y="526"/>
                  </a:cubicBezTo>
                  <a:cubicBezTo>
                    <a:pt x="1437" y="527"/>
                    <a:pt x="1437" y="527"/>
                    <a:pt x="1437" y="527"/>
                  </a:cubicBezTo>
                  <a:cubicBezTo>
                    <a:pt x="1437" y="527"/>
                    <a:pt x="1437" y="527"/>
                    <a:pt x="1438" y="528"/>
                  </a:cubicBezTo>
                  <a:cubicBezTo>
                    <a:pt x="1438" y="528"/>
                    <a:pt x="1438" y="528"/>
                    <a:pt x="1438" y="528"/>
                  </a:cubicBezTo>
                  <a:close/>
                </a:path>
              </a:pathLst>
            </a:custGeom>
            <a:solidFill>
              <a:srgbClr val="2C3E50">
                <a:lumMod val="60000"/>
                <a:lumOff val="40000"/>
              </a:srgbClr>
            </a:solidFill>
            <a:ln>
              <a:noFill/>
            </a:ln>
          </p:spPr>
          <p:txBody>
            <a:bodyPr vert="horz" wrap="square" lIns="112053" tIns="56027" rIns="112053" bIns="56027" numCol="1" anchor="t" anchorCtr="0" compatLnSpc="1">
              <a:prstTxWarp prst="textNoShape">
                <a:avLst/>
              </a:prstTxWarp>
            </a:bodyPr>
            <a:lstStyle/>
            <a:p>
              <a:pPr marL="0" marR="0" lvl="0" indent="0" algn="l" defTabSz="1120455" rtl="0" eaLnBrk="1" fontAlgn="auto" latinLnBrk="0" hangingPunct="1">
                <a:lnSpc>
                  <a:spcPct val="100000"/>
                </a:lnSpc>
                <a:spcBef>
                  <a:spcPts val="0"/>
                </a:spcBef>
                <a:spcAft>
                  <a:spcPts val="0"/>
                </a:spcAft>
                <a:buClrTx/>
                <a:buSzTx/>
                <a:buFontTx/>
                <a:buNone/>
                <a:tabLst/>
                <a:defRPr/>
              </a:pPr>
              <a:endParaRPr kumimoji="0" lang="en-US" sz="2206" b="0" i="0" u="none" strike="noStrike" kern="0" cap="none" spc="0" normalizeH="0" baseline="0" noProof="0">
                <a:ln>
                  <a:noFill/>
                </a:ln>
                <a:solidFill>
                  <a:prstClr val="black"/>
                </a:solidFill>
                <a:effectLst/>
                <a:uLnTx/>
                <a:uFillTx/>
                <a:latin typeface="Calibri"/>
                <a:ea typeface="+mn-ea"/>
                <a:cs typeface="+mn-cs"/>
              </a:endParaRPr>
            </a:p>
          </p:txBody>
        </p:sp>
        <p:sp>
          <p:nvSpPr>
            <p:cNvPr id="88" name="Oval 87">
              <a:extLst>
                <a:ext uri="{FF2B5EF4-FFF2-40B4-BE49-F238E27FC236}">
                  <a16:creationId xmlns:a16="http://schemas.microsoft.com/office/drawing/2014/main" id="{5B8D242E-B567-4FC1-B8FC-BC36A5920AA1}"/>
                </a:ext>
              </a:extLst>
            </p:cNvPr>
            <p:cNvSpPr/>
            <p:nvPr/>
          </p:nvSpPr>
          <p:spPr>
            <a:xfrm>
              <a:off x="4147803" y="4561931"/>
              <a:ext cx="138788" cy="138788"/>
            </a:xfrm>
            <a:prstGeom prst="ellipse">
              <a:avLst/>
            </a:prstGeom>
            <a:solidFill>
              <a:sysClr val="window" lastClr="FFFFFF"/>
            </a:solidFill>
            <a:ln w="25400" cap="flat" cmpd="sng" algn="ctr">
              <a:noFill/>
              <a:prstDash val="solid"/>
            </a:ln>
            <a:effectLst/>
          </p:spPr>
          <p:txBody>
            <a:bodyPr rtlCol="0" anchor="ctr"/>
            <a:lstStyle/>
            <a:p>
              <a:pPr marL="0" marR="0" lvl="0" indent="0" algn="ctr" defTabSz="1120455" rtl="0" eaLnBrk="1" fontAlgn="auto" latinLnBrk="0" hangingPunct="1">
                <a:lnSpc>
                  <a:spcPct val="100000"/>
                </a:lnSpc>
                <a:spcBef>
                  <a:spcPts val="0"/>
                </a:spcBef>
                <a:spcAft>
                  <a:spcPts val="0"/>
                </a:spcAft>
                <a:buClrTx/>
                <a:buSzTx/>
                <a:buFontTx/>
                <a:buNone/>
                <a:tabLst/>
                <a:defRPr/>
              </a:pPr>
              <a:endParaRPr kumimoji="0" lang="en-US" sz="2206" b="0" i="0" u="none" strike="noStrike" kern="0" cap="none" spc="0" normalizeH="0" baseline="0" noProof="0">
                <a:ln>
                  <a:noFill/>
                </a:ln>
                <a:solidFill>
                  <a:prstClr val="black"/>
                </a:solidFill>
                <a:effectLst/>
                <a:uLnTx/>
                <a:uFillTx/>
                <a:latin typeface="Calibri"/>
                <a:ea typeface="+mn-ea"/>
                <a:cs typeface="+mn-cs"/>
              </a:endParaRPr>
            </a:p>
          </p:txBody>
        </p:sp>
        <p:sp>
          <p:nvSpPr>
            <p:cNvPr id="89" name="Oval 88">
              <a:extLst>
                <a:ext uri="{FF2B5EF4-FFF2-40B4-BE49-F238E27FC236}">
                  <a16:creationId xmlns:a16="http://schemas.microsoft.com/office/drawing/2014/main" id="{8D9FB80E-2D42-4D51-A299-C2B46EEF8EE0}"/>
                </a:ext>
              </a:extLst>
            </p:cNvPr>
            <p:cNvSpPr/>
            <p:nvPr/>
          </p:nvSpPr>
          <p:spPr>
            <a:xfrm>
              <a:off x="4230013" y="2819401"/>
              <a:ext cx="138788" cy="138788"/>
            </a:xfrm>
            <a:prstGeom prst="ellipse">
              <a:avLst/>
            </a:prstGeom>
            <a:solidFill>
              <a:sysClr val="window" lastClr="FFFFFF"/>
            </a:solidFill>
            <a:ln w="25400" cap="flat" cmpd="sng" algn="ctr">
              <a:noFill/>
              <a:prstDash val="solid"/>
            </a:ln>
            <a:effectLst/>
          </p:spPr>
          <p:txBody>
            <a:bodyPr rtlCol="0" anchor="ctr"/>
            <a:lstStyle/>
            <a:p>
              <a:pPr marL="0" marR="0" lvl="0" indent="0" algn="ctr" defTabSz="1120455" rtl="0" eaLnBrk="1" fontAlgn="auto" latinLnBrk="0" hangingPunct="1">
                <a:lnSpc>
                  <a:spcPct val="100000"/>
                </a:lnSpc>
                <a:spcBef>
                  <a:spcPts val="0"/>
                </a:spcBef>
                <a:spcAft>
                  <a:spcPts val="0"/>
                </a:spcAft>
                <a:buClrTx/>
                <a:buSzTx/>
                <a:buFontTx/>
                <a:buNone/>
                <a:tabLst/>
                <a:defRPr/>
              </a:pPr>
              <a:endParaRPr kumimoji="0" lang="en-US" sz="2206" b="0" i="0" u="none" strike="noStrike" kern="0" cap="none" spc="0" normalizeH="0" baseline="0" noProof="0">
                <a:ln>
                  <a:noFill/>
                </a:ln>
                <a:solidFill>
                  <a:prstClr val="black"/>
                </a:solidFill>
                <a:effectLst/>
                <a:uLnTx/>
                <a:uFillTx/>
                <a:latin typeface="Calibri"/>
                <a:ea typeface="+mn-ea"/>
                <a:cs typeface="+mn-cs"/>
              </a:endParaRPr>
            </a:p>
          </p:txBody>
        </p:sp>
        <p:sp>
          <p:nvSpPr>
            <p:cNvPr id="90" name="Oval 89">
              <a:extLst>
                <a:ext uri="{FF2B5EF4-FFF2-40B4-BE49-F238E27FC236}">
                  <a16:creationId xmlns:a16="http://schemas.microsoft.com/office/drawing/2014/main" id="{C9360454-D82F-4CE3-8FCA-8F487FD61F3E}"/>
                </a:ext>
              </a:extLst>
            </p:cNvPr>
            <p:cNvSpPr/>
            <p:nvPr/>
          </p:nvSpPr>
          <p:spPr>
            <a:xfrm>
              <a:off x="5406549" y="3342731"/>
              <a:ext cx="138788" cy="138788"/>
            </a:xfrm>
            <a:prstGeom prst="ellipse">
              <a:avLst/>
            </a:prstGeom>
            <a:solidFill>
              <a:sysClr val="window" lastClr="FFFFFF"/>
            </a:solidFill>
            <a:ln w="25400" cap="flat" cmpd="sng" algn="ctr">
              <a:noFill/>
              <a:prstDash val="solid"/>
            </a:ln>
            <a:effectLst/>
          </p:spPr>
          <p:txBody>
            <a:bodyPr rtlCol="0" anchor="ctr"/>
            <a:lstStyle/>
            <a:p>
              <a:pPr marL="0" marR="0" lvl="0" indent="0" algn="ctr" defTabSz="1120455" rtl="0" eaLnBrk="1" fontAlgn="auto" latinLnBrk="0" hangingPunct="1">
                <a:lnSpc>
                  <a:spcPct val="100000"/>
                </a:lnSpc>
                <a:spcBef>
                  <a:spcPts val="0"/>
                </a:spcBef>
                <a:spcAft>
                  <a:spcPts val="0"/>
                </a:spcAft>
                <a:buClrTx/>
                <a:buSzTx/>
                <a:buFontTx/>
                <a:buNone/>
                <a:tabLst/>
                <a:defRPr/>
              </a:pPr>
              <a:endParaRPr kumimoji="0" lang="en-US" sz="2206" b="0" i="0" u="none" strike="noStrike" kern="0" cap="none" spc="0" normalizeH="0" baseline="0" noProof="0">
                <a:ln>
                  <a:noFill/>
                </a:ln>
                <a:solidFill>
                  <a:prstClr val="black"/>
                </a:solidFill>
                <a:effectLst/>
                <a:uLnTx/>
                <a:uFillTx/>
                <a:latin typeface="Calibri"/>
                <a:ea typeface="+mn-ea"/>
                <a:cs typeface="+mn-cs"/>
              </a:endParaRPr>
            </a:p>
          </p:txBody>
        </p:sp>
        <p:sp>
          <p:nvSpPr>
            <p:cNvPr id="91" name="Freeform 162">
              <a:extLst>
                <a:ext uri="{FF2B5EF4-FFF2-40B4-BE49-F238E27FC236}">
                  <a16:creationId xmlns:a16="http://schemas.microsoft.com/office/drawing/2014/main" id="{D2327FDD-188B-4927-856F-D00FA6B4D753}"/>
                </a:ext>
              </a:extLst>
            </p:cNvPr>
            <p:cNvSpPr>
              <a:spLocks noEditPoints="1"/>
            </p:cNvSpPr>
            <p:nvPr/>
          </p:nvSpPr>
          <p:spPr bwMode="auto">
            <a:xfrm>
              <a:off x="4187686" y="2515065"/>
              <a:ext cx="225396" cy="360252"/>
            </a:xfrm>
            <a:custGeom>
              <a:avLst/>
              <a:gdLst>
                <a:gd name="T0" fmla="*/ 100 w 200"/>
                <a:gd name="T1" fmla="*/ 158 h 320"/>
                <a:gd name="T2" fmla="*/ 43 w 200"/>
                <a:gd name="T3" fmla="*/ 101 h 320"/>
                <a:gd name="T4" fmla="*/ 100 w 200"/>
                <a:gd name="T5" fmla="*/ 44 h 320"/>
                <a:gd name="T6" fmla="*/ 158 w 200"/>
                <a:gd name="T7" fmla="*/ 101 h 320"/>
                <a:gd name="T8" fmla="*/ 100 w 200"/>
                <a:gd name="T9" fmla="*/ 158 h 320"/>
                <a:gd name="T10" fmla="*/ 100 w 200"/>
                <a:gd name="T11" fmla="*/ 0 h 320"/>
                <a:gd name="T12" fmla="*/ 0 w 200"/>
                <a:gd name="T13" fmla="*/ 100 h 320"/>
                <a:gd name="T14" fmla="*/ 100 w 200"/>
                <a:gd name="T15" fmla="*/ 320 h 320"/>
                <a:gd name="T16" fmla="*/ 200 w 200"/>
                <a:gd name="T17" fmla="*/ 100 h 320"/>
                <a:gd name="T18" fmla="*/ 100 w 200"/>
                <a:gd name="T19" fmla="*/ 0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0" h="320">
                  <a:moveTo>
                    <a:pt x="100" y="158"/>
                  </a:moveTo>
                  <a:cubicBezTo>
                    <a:pt x="69" y="158"/>
                    <a:pt x="43" y="133"/>
                    <a:pt x="43" y="101"/>
                  </a:cubicBezTo>
                  <a:cubicBezTo>
                    <a:pt x="43" y="70"/>
                    <a:pt x="69" y="44"/>
                    <a:pt x="100" y="44"/>
                  </a:cubicBezTo>
                  <a:cubicBezTo>
                    <a:pt x="132" y="44"/>
                    <a:pt x="158" y="70"/>
                    <a:pt x="158" y="101"/>
                  </a:cubicBezTo>
                  <a:cubicBezTo>
                    <a:pt x="158" y="133"/>
                    <a:pt x="132" y="158"/>
                    <a:pt x="100" y="158"/>
                  </a:cubicBezTo>
                  <a:close/>
                  <a:moveTo>
                    <a:pt x="100" y="0"/>
                  </a:moveTo>
                  <a:cubicBezTo>
                    <a:pt x="45" y="0"/>
                    <a:pt x="0" y="45"/>
                    <a:pt x="0" y="100"/>
                  </a:cubicBezTo>
                  <a:cubicBezTo>
                    <a:pt x="0" y="195"/>
                    <a:pt x="100" y="320"/>
                    <a:pt x="100" y="320"/>
                  </a:cubicBezTo>
                  <a:cubicBezTo>
                    <a:pt x="100" y="320"/>
                    <a:pt x="200" y="195"/>
                    <a:pt x="200" y="100"/>
                  </a:cubicBezTo>
                  <a:cubicBezTo>
                    <a:pt x="200" y="45"/>
                    <a:pt x="156" y="0"/>
                    <a:pt x="100" y="0"/>
                  </a:cubicBezTo>
                  <a:close/>
                </a:path>
              </a:pathLst>
            </a:custGeom>
            <a:solidFill>
              <a:srgbClr val="2980B9"/>
            </a:solidFill>
            <a:ln>
              <a:noFill/>
            </a:ln>
          </p:spPr>
          <p:txBody>
            <a:bodyPr vert="horz" wrap="square" lIns="112053" tIns="56027" rIns="112053" bIns="56027" numCol="1" anchor="t" anchorCtr="0" compatLnSpc="1">
              <a:prstTxWarp prst="textNoShape">
                <a:avLst/>
              </a:prstTxWarp>
            </a:bodyPr>
            <a:lstStyle/>
            <a:p>
              <a:pPr marL="0" marR="0" lvl="0" indent="0" algn="l" defTabSz="1120455" rtl="0" eaLnBrk="1" fontAlgn="auto" latinLnBrk="0" hangingPunct="1">
                <a:lnSpc>
                  <a:spcPct val="100000"/>
                </a:lnSpc>
                <a:spcBef>
                  <a:spcPts val="0"/>
                </a:spcBef>
                <a:spcAft>
                  <a:spcPts val="0"/>
                </a:spcAft>
                <a:buClrTx/>
                <a:buSzTx/>
                <a:buFontTx/>
                <a:buNone/>
                <a:tabLst/>
                <a:defRPr/>
              </a:pPr>
              <a:endParaRPr kumimoji="0" lang="en-US" sz="2206" b="0" i="0" u="none" strike="noStrike" kern="0" cap="none" spc="0" normalizeH="0" baseline="0" noProof="0">
                <a:ln>
                  <a:noFill/>
                </a:ln>
                <a:solidFill>
                  <a:prstClr val="black"/>
                </a:solidFill>
                <a:effectLst/>
                <a:uLnTx/>
                <a:uFillTx/>
                <a:latin typeface="Calibri"/>
                <a:ea typeface="+mn-ea"/>
                <a:cs typeface="+mn-cs"/>
              </a:endParaRPr>
            </a:p>
          </p:txBody>
        </p:sp>
        <p:sp>
          <p:nvSpPr>
            <p:cNvPr id="92" name="Freeform 163">
              <a:extLst>
                <a:ext uri="{FF2B5EF4-FFF2-40B4-BE49-F238E27FC236}">
                  <a16:creationId xmlns:a16="http://schemas.microsoft.com/office/drawing/2014/main" id="{59DB8EF7-CD9E-46D2-84F5-2639CA379E44}"/>
                </a:ext>
              </a:extLst>
            </p:cNvPr>
            <p:cNvSpPr>
              <a:spLocks noEditPoints="1"/>
            </p:cNvSpPr>
            <p:nvPr/>
          </p:nvSpPr>
          <p:spPr bwMode="auto">
            <a:xfrm>
              <a:off x="5363243" y="3051873"/>
              <a:ext cx="225396" cy="360252"/>
            </a:xfrm>
            <a:custGeom>
              <a:avLst/>
              <a:gdLst>
                <a:gd name="T0" fmla="*/ 100 w 200"/>
                <a:gd name="T1" fmla="*/ 158 h 320"/>
                <a:gd name="T2" fmla="*/ 43 w 200"/>
                <a:gd name="T3" fmla="*/ 101 h 320"/>
                <a:gd name="T4" fmla="*/ 100 w 200"/>
                <a:gd name="T5" fmla="*/ 44 h 320"/>
                <a:gd name="T6" fmla="*/ 158 w 200"/>
                <a:gd name="T7" fmla="*/ 101 h 320"/>
                <a:gd name="T8" fmla="*/ 100 w 200"/>
                <a:gd name="T9" fmla="*/ 158 h 320"/>
                <a:gd name="T10" fmla="*/ 100 w 200"/>
                <a:gd name="T11" fmla="*/ 0 h 320"/>
                <a:gd name="T12" fmla="*/ 0 w 200"/>
                <a:gd name="T13" fmla="*/ 100 h 320"/>
                <a:gd name="T14" fmla="*/ 100 w 200"/>
                <a:gd name="T15" fmla="*/ 320 h 320"/>
                <a:gd name="T16" fmla="*/ 200 w 200"/>
                <a:gd name="T17" fmla="*/ 100 h 320"/>
                <a:gd name="T18" fmla="*/ 100 w 200"/>
                <a:gd name="T19" fmla="*/ 0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0" h="320">
                  <a:moveTo>
                    <a:pt x="100" y="158"/>
                  </a:moveTo>
                  <a:cubicBezTo>
                    <a:pt x="69" y="158"/>
                    <a:pt x="43" y="133"/>
                    <a:pt x="43" y="101"/>
                  </a:cubicBezTo>
                  <a:cubicBezTo>
                    <a:pt x="43" y="70"/>
                    <a:pt x="69" y="44"/>
                    <a:pt x="100" y="44"/>
                  </a:cubicBezTo>
                  <a:cubicBezTo>
                    <a:pt x="132" y="44"/>
                    <a:pt x="158" y="70"/>
                    <a:pt x="158" y="101"/>
                  </a:cubicBezTo>
                  <a:cubicBezTo>
                    <a:pt x="158" y="133"/>
                    <a:pt x="132" y="158"/>
                    <a:pt x="100" y="158"/>
                  </a:cubicBezTo>
                  <a:close/>
                  <a:moveTo>
                    <a:pt x="100" y="0"/>
                  </a:moveTo>
                  <a:cubicBezTo>
                    <a:pt x="45" y="0"/>
                    <a:pt x="0" y="45"/>
                    <a:pt x="0" y="100"/>
                  </a:cubicBezTo>
                  <a:cubicBezTo>
                    <a:pt x="0" y="195"/>
                    <a:pt x="100" y="320"/>
                    <a:pt x="100" y="320"/>
                  </a:cubicBezTo>
                  <a:cubicBezTo>
                    <a:pt x="100" y="320"/>
                    <a:pt x="200" y="195"/>
                    <a:pt x="200" y="100"/>
                  </a:cubicBezTo>
                  <a:cubicBezTo>
                    <a:pt x="200" y="45"/>
                    <a:pt x="156" y="0"/>
                    <a:pt x="100" y="0"/>
                  </a:cubicBezTo>
                  <a:close/>
                </a:path>
              </a:pathLst>
            </a:custGeom>
            <a:solidFill>
              <a:srgbClr val="F39C12"/>
            </a:solidFill>
            <a:ln>
              <a:noFill/>
            </a:ln>
          </p:spPr>
          <p:txBody>
            <a:bodyPr vert="horz" wrap="square" lIns="112053" tIns="56027" rIns="112053" bIns="56027" numCol="1" anchor="t" anchorCtr="0" compatLnSpc="1">
              <a:prstTxWarp prst="textNoShape">
                <a:avLst/>
              </a:prstTxWarp>
            </a:bodyPr>
            <a:lstStyle/>
            <a:p>
              <a:pPr marL="0" marR="0" lvl="0" indent="0" algn="l" defTabSz="1120455" rtl="0" eaLnBrk="1" fontAlgn="auto" latinLnBrk="0" hangingPunct="1">
                <a:lnSpc>
                  <a:spcPct val="100000"/>
                </a:lnSpc>
                <a:spcBef>
                  <a:spcPts val="0"/>
                </a:spcBef>
                <a:spcAft>
                  <a:spcPts val="0"/>
                </a:spcAft>
                <a:buClrTx/>
                <a:buSzTx/>
                <a:buFontTx/>
                <a:buNone/>
                <a:tabLst/>
                <a:defRPr/>
              </a:pPr>
              <a:endParaRPr kumimoji="0" lang="en-US" sz="2206" b="0" i="0" u="none" strike="noStrike" kern="0" cap="none" spc="0" normalizeH="0" baseline="0" noProof="0">
                <a:ln>
                  <a:noFill/>
                </a:ln>
                <a:solidFill>
                  <a:prstClr val="black"/>
                </a:solidFill>
                <a:effectLst/>
                <a:uLnTx/>
                <a:uFillTx/>
                <a:latin typeface="Calibri"/>
                <a:ea typeface="+mn-ea"/>
                <a:cs typeface="+mn-cs"/>
              </a:endParaRPr>
            </a:p>
          </p:txBody>
        </p:sp>
        <p:sp>
          <p:nvSpPr>
            <p:cNvPr id="93" name="Freeform 164">
              <a:extLst>
                <a:ext uri="{FF2B5EF4-FFF2-40B4-BE49-F238E27FC236}">
                  <a16:creationId xmlns:a16="http://schemas.microsoft.com/office/drawing/2014/main" id="{2CA6C173-3C91-4EDF-B4FC-DFCA23C6AA3F}"/>
                </a:ext>
              </a:extLst>
            </p:cNvPr>
            <p:cNvSpPr>
              <a:spLocks noEditPoints="1"/>
            </p:cNvSpPr>
            <p:nvPr/>
          </p:nvSpPr>
          <p:spPr bwMode="auto">
            <a:xfrm>
              <a:off x="4104498" y="4271073"/>
              <a:ext cx="225396" cy="360252"/>
            </a:xfrm>
            <a:custGeom>
              <a:avLst/>
              <a:gdLst>
                <a:gd name="T0" fmla="*/ 100 w 200"/>
                <a:gd name="T1" fmla="*/ 158 h 320"/>
                <a:gd name="T2" fmla="*/ 43 w 200"/>
                <a:gd name="T3" fmla="*/ 101 h 320"/>
                <a:gd name="T4" fmla="*/ 100 w 200"/>
                <a:gd name="T5" fmla="*/ 44 h 320"/>
                <a:gd name="T6" fmla="*/ 158 w 200"/>
                <a:gd name="T7" fmla="*/ 101 h 320"/>
                <a:gd name="T8" fmla="*/ 100 w 200"/>
                <a:gd name="T9" fmla="*/ 158 h 320"/>
                <a:gd name="T10" fmla="*/ 100 w 200"/>
                <a:gd name="T11" fmla="*/ 0 h 320"/>
                <a:gd name="T12" fmla="*/ 0 w 200"/>
                <a:gd name="T13" fmla="*/ 100 h 320"/>
                <a:gd name="T14" fmla="*/ 100 w 200"/>
                <a:gd name="T15" fmla="*/ 320 h 320"/>
                <a:gd name="T16" fmla="*/ 200 w 200"/>
                <a:gd name="T17" fmla="*/ 100 h 320"/>
                <a:gd name="T18" fmla="*/ 100 w 200"/>
                <a:gd name="T19" fmla="*/ 0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0" h="320">
                  <a:moveTo>
                    <a:pt x="100" y="158"/>
                  </a:moveTo>
                  <a:cubicBezTo>
                    <a:pt x="69" y="158"/>
                    <a:pt x="43" y="133"/>
                    <a:pt x="43" y="101"/>
                  </a:cubicBezTo>
                  <a:cubicBezTo>
                    <a:pt x="43" y="70"/>
                    <a:pt x="69" y="44"/>
                    <a:pt x="100" y="44"/>
                  </a:cubicBezTo>
                  <a:cubicBezTo>
                    <a:pt x="132" y="44"/>
                    <a:pt x="158" y="70"/>
                    <a:pt x="158" y="101"/>
                  </a:cubicBezTo>
                  <a:cubicBezTo>
                    <a:pt x="158" y="133"/>
                    <a:pt x="132" y="158"/>
                    <a:pt x="100" y="158"/>
                  </a:cubicBezTo>
                  <a:close/>
                  <a:moveTo>
                    <a:pt x="100" y="0"/>
                  </a:moveTo>
                  <a:cubicBezTo>
                    <a:pt x="45" y="0"/>
                    <a:pt x="0" y="45"/>
                    <a:pt x="0" y="100"/>
                  </a:cubicBezTo>
                  <a:cubicBezTo>
                    <a:pt x="0" y="195"/>
                    <a:pt x="100" y="320"/>
                    <a:pt x="100" y="320"/>
                  </a:cubicBezTo>
                  <a:cubicBezTo>
                    <a:pt x="100" y="320"/>
                    <a:pt x="200" y="195"/>
                    <a:pt x="200" y="100"/>
                  </a:cubicBezTo>
                  <a:cubicBezTo>
                    <a:pt x="200" y="45"/>
                    <a:pt x="156" y="0"/>
                    <a:pt x="100" y="0"/>
                  </a:cubicBezTo>
                  <a:close/>
                </a:path>
              </a:pathLst>
            </a:custGeom>
            <a:solidFill>
              <a:srgbClr val="9BBB59"/>
            </a:solidFill>
            <a:ln>
              <a:noFill/>
            </a:ln>
          </p:spPr>
          <p:txBody>
            <a:bodyPr vert="horz" wrap="square" lIns="112053" tIns="56027" rIns="112053" bIns="56027" numCol="1" anchor="t" anchorCtr="0" compatLnSpc="1">
              <a:prstTxWarp prst="textNoShape">
                <a:avLst/>
              </a:prstTxWarp>
            </a:bodyPr>
            <a:lstStyle/>
            <a:p>
              <a:pPr marL="0" marR="0" lvl="0" indent="0" algn="l" defTabSz="1120455" rtl="0" eaLnBrk="1" fontAlgn="auto" latinLnBrk="0" hangingPunct="1">
                <a:lnSpc>
                  <a:spcPct val="100000"/>
                </a:lnSpc>
                <a:spcBef>
                  <a:spcPts val="0"/>
                </a:spcBef>
                <a:spcAft>
                  <a:spcPts val="0"/>
                </a:spcAft>
                <a:buClrTx/>
                <a:buSzTx/>
                <a:buFontTx/>
                <a:buNone/>
                <a:tabLst/>
                <a:defRPr/>
              </a:pPr>
              <a:endParaRPr kumimoji="0" lang="en-US" sz="2206" b="0" i="0" u="none" strike="noStrike" kern="0" cap="none" spc="0" normalizeH="0" baseline="0" noProof="0">
                <a:ln>
                  <a:noFill/>
                </a:ln>
                <a:solidFill>
                  <a:prstClr val="black"/>
                </a:solidFill>
                <a:effectLst/>
                <a:uLnTx/>
                <a:uFillTx/>
                <a:latin typeface="Calibri"/>
                <a:ea typeface="+mn-ea"/>
                <a:cs typeface="+mn-cs"/>
              </a:endParaRPr>
            </a:p>
          </p:txBody>
        </p:sp>
        <p:cxnSp>
          <p:nvCxnSpPr>
            <p:cNvPr id="94" name="Straight Connector 93">
              <a:extLst>
                <a:ext uri="{FF2B5EF4-FFF2-40B4-BE49-F238E27FC236}">
                  <a16:creationId xmlns:a16="http://schemas.microsoft.com/office/drawing/2014/main" id="{B46E2737-3235-487A-90FC-97DE9542D9A4}"/>
                </a:ext>
              </a:extLst>
            </p:cNvPr>
            <p:cNvCxnSpPr>
              <a:stCxn id="101" idx="6"/>
              <a:endCxn id="89" idx="2"/>
            </p:cNvCxnSpPr>
            <p:nvPr/>
          </p:nvCxnSpPr>
          <p:spPr>
            <a:xfrm flipV="1">
              <a:off x="1513543" y="2888796"/>
              <a:ext cx="2716469" cy="149137"/>
            </a:xfrm>
            <a:prstGeom prst="line">
              <a:avLst/>
            </a:prstGeom>
            <a:noFill/>
            <a:ln w="9525" cap="flat" cmpd="sng" algn="ctr">
              <a:solidFill>
                <a:sysClr val="window" lastClr="FFFFFF"/>
              </a:solidFill>
              <a:prstDash val="solid"/>
            </a:ln>
            <a:effectLst/>
          </p:spPr>
        </p:cxnSp>
        <p:cxnSp>
          <p:nvCxnSpPr>
            <p:cNvPr id="95" name="Straight Connector 94">
              <a:extLst>
                <a:ext uri="{FF2B5EF4-FFF2-40B4-BE49-F238E27FC236}">
                  <a16:creationId xmlns:a16="http://schemas.microsoft.com/office/drawing/2014/main" id="{24E28266-19BC-4AFE-8E9B-4DC90E3E099E}"/>
                </a:ext>
              </a:extLst>
            </p:cNvPr>
            <p:cNvCxnSpPr>
              <a:stCxn id="90" idx="4"/>
              <a:endCxn id="88" idx="6"/>
            </p:cNvCxnSpPr>
            <p:nvPr/>
          </p:nvCxnSpPr>
          <p:spPr>
            <a:xfrm flipH="1">
              <a:off x="4286591" y="3481519"/>
              <a:ext cx="1189352" cy="1149807"/>
            </a:xfrm>
            <a:prstGeom prst="line">
              <a:avLst/>
            </a:prstGeom>
            <a:noFill/>
            <a:ln w="9525" cap="flat" cmpd="sng" algn="ctr">
              <a:solidFill>
                <a:sysClr val="window" lastClr="FFFFFF"/>
              </a:solidFill>
              <a:prstDash val="solid"/>
            </a:ln>
            <a:effectLst/>
          </p:spPr>
        </p:cxnSp>
        <p:cxnSp>
          <p:nvCxnSpPr>
            <p:cNvPr id="96" name="Straight Connector 95">
              <a:extLst>
                <a:ext uri="{FF2B5EF4-FFF2-40B4-BE49-F238E27FC236}">
                  <a16:creationId xmlns:a16="http://schemas.microsoft.com/office/drawing/2014/main" id="{A4885426-3DEB-45AA-AABC-0BE79F4F6326}"/>
                </a:ext>
              </a:extLst>
            </p:cNvPr>
            <p:cNvCxnSpPr>
              <a:stCxn id="88" idx="2"/>
              <a:endCxn id="101" idx="6"/>
            </p:cNvCxnSpPr>
            <p:nvPr/>
          </p:nvCxnSpPr>
          <p:spPr>
            <a:xfrm flipH="1" flipV="1">
              <a:off x="1513543" y="3037933"/>
              <a:ext cx="2634260" cy="1593393"/>
            </a:xfrm>
            <a:prstGeom prst="line">
              <a:avLst/>
            </a:prstGeom>
            <a:noFill/>
            <a:ln w="9525" cap="flat" cmpd="sng" algn="ctr">
              <a:solidFill>
                <a:sysClr val="window" lastClr="FFFFFF"/>
              </a:solidFill>
              <a:prstDash val="solid"/>
            </a:ln>
            <a:effectLst/>
          </p:spPr>
        </p:cxnSp>
        <p:cxnSp>
          <p:nvCxnSpPr>
            <p:cNvPr id="97" name="Straight Connector 96">
              <a:extLst>
                <a:ext uri="{FF2B5EF4-FFF2-40B4-BE49-F238E27FC236}">
                  <a16:creationId xmlns:a16="http://schemas.microsoft.com/office/drawing/2014/main" id="{1DAF150B-03B5-4ED1-B97F-8E0CE8D0F48C}"/>
                </a:ext>
              </a:extLst>
            </p:cNvPr>
            <p:cNvCxnSpPr>
              <a:stCxn id="101" idx="6"/>
              <a:endCxn id="90" idx="2"/>
            </p:cNvCxnSpPr>
            <p:nvPr/>
          </p:nvCxnSpPr>
          <p:spPr>
            <a:xfrm>
              <a:off x="1513543" y="3037933"/>
              <a:ext cx="3893005" cy="374193"/>
            </a:xfrm>
            <a:prstGeom prst="line">
              <a:avLst/>
            </a:prstGeom>
            <a:noFill/>
            <a:ln w="9525" cap="flat" cmpd="sng" algn="ctr">
              <a:solidFill>
                <a:sysClr val="window" lastClr="FFFFFF"/>
              </a:solidFill>
              <a:prstDash val="solid"/>
            </a:ln>
            <a:effectLst/>
          </p:spPr>
        </p:cxnSp>
        <p:grpSp>
          <p:nvGrpSpPr>
            <p:cNvPr id="98" name="Group 97">
              <a:extLst>
                <a:ext uri="{FF2B5EF4-FFF2-40B4-BE49-F238E27FC236}">
                  <a16:creationId xmlns:a16="http://schemas.microsoft.com/office/drawing/2014/main" id="{E0297ECD-EE76-408E-B872-4F5CC7D41381}"/>
                </a:ext>
              </a:extLst>
            </p:cNvPr>
            <p:cNvGrpSpPr/>
            <p:nvPr/>
          </p:nvGrpSpPr>
          <p:grpSpPr>
            <a:xfrm>
              <a:off x="1308919" y="2902701"/>
              <a:ext cx="270459" cy="270459"/>
              <a:chOff x="981689" y="2177026"/>
              <a:chExt cx="202844" cy="202844"/>
            </a:xfrm>
          </p:grpSpPr>
          <p:sp>
            <p:nvSpPr>
              <p:cNvPr id="100" name="Oval 99">
                <a:extLst>
                  <a:ext uri="{FF2B5EF4-FFF2-40B4-BE49-F238E27FC236}">
                    <a16:creationId xmlns:a16="http://schemas.microsoft.com/office/drawing/2014/main" id="{B6BF7DD3-6ABC-4FF8-B6A2-A205CFB45017}"/>
                  </a:ext>
                </a:extLst>
              </p:cNvPr>
              <p:cNvSpPr/>
              <p:nvPr/>
            </p:nvSpPr>
            <p:spPr>
              <a:xfrm>
                <a:off x="981689" y="2177026"/>
                <a:ext cx="202844" cy="202844"/>
              </a:xfrm>
              <a:prstGeom prst="ellipse">
                <a:avLst/>
              </a:prstGeom>
              <a:solidFill>
                <a:srgbClr val="2C3E50"/>
              </a:solidFill>
              <a:ln w="9525" cap="flat" cmpd="sng" algn="ctr">
                <a:solidFill>
                  <a:sysClr val="window" lastClr="FFFFFF"/>
                </a:solidFill>
                <a:prstDash val="solid"/>
              </a:ln>
              <a:effectLst/>
            </p:spPr>
            <p:txBody>
              <a:bodyPr rtlCol="0" anchor="ctr"/>
              <a:lstStyle/>
              <a:p>
                <a:pPr marL="0" marR="0" lvl="0" indent="0" algn="ctr" defTabSz="1120455" rtl="0" eaLnBrk="1" fontAlgn="auto" latinLnBrk="0" hangingPunct="1">
                  <a:lnSpc>
                    <a:spcPct val="100000"/>
                  </a:lnSpc>
                  <a:spcBef>
                    <a:spcPts val="0"/>
                  </a:spcBef>
                  <a:spcAft>
                    <a:spcPts val="0"/>
                  </a:spcAft>
                  <a:buClrTx/>
                  <a:buSzTx/>
                  <a:buFontTx/>
                  <a:buNone/>
                  <a:tabLst/>
                  <a:defRPr/>
                </a:pPr>
                <a:endParaRPr kumimoji="0" lang="en-US" sz="2206" b="0" i="0" u="none" strike="noStrike" kern="0" cap="none" spc="0" normalizeH="0" baseline="0" noProof="0">
                  <a:ln>
                    <a:noFill/>
                  </a:ln>
                  <a:solidFill>
                    <a:prstClr val="black"/>
                  </a:solidFill>
                  <a:effectLst/>
                  <a:uLnTx/>
                  <a:uFillTx/>
                  <a:latin typeface="Calibri"/>
                  <a:ea typeface="+mn-ea"/>
                  <a:cs typeface="+mn-cs"/>
                </a:endParaRPr>
              </a:p>
            </p:txBody>
          </p:sp>
          <p:sp>
            <p:nvSpPr>
              <p:cNvPr id="101" name="Oval 100">
                <a:extLst>
                  <a:ext uri="{FF2B5EF4-FFF2-40B4-BE49-F238E27FC236}">
                    <a16:creationId xmlns:a16="http://schemas.microsoft.com/office/drawing/2014/main" id="{91952BCB-C3A7-462B-AAE3-ADDF41C4A40D}"/>
                  </a:ext>
                </a:extLst>
              </p:cNvPr>
              <p:cNvSpPr/>
              <p:nvPr/>
            </p:nvSpPr>
            <p:spPr>
              <a:xfrm>
                <a:off x="1031066" y="2226403"/>
                <a:ext cx="104091" cy="104091"/>
              </a:xfrm>
              <a:prstGeom prst="ellipse">
                <a:avLst/>
              </a:prstGeom>
              <a:solidFill>
                <a:sysClr val="window" lastClr="FFFFFF"/>
              </a:solidFill>
              <a:ln w="25400" cap="flat" cmpd="sng" algn="ctr">
                <a:noFill/>
                <a:prstDash val="solid"/>
              </a:ln>
              <a:effectLst/>
            </p:spPr>
            <p:txBody>
              <a:bodyPr rtlCol="0" anchor="ctr"/>
              <a:lstStyle/>
              <a:p>
                <a:pPr marL="0" marR="0" lvl="0" indent="0" algn="ctr" defTabSz="1120455" rtl="0" eaLnBrk="1" fontAlgn="auto" latinLnBrk="0" hangingPunct="1">
                  <a:lnSpc>
                    <a:spcPct val="100000"/>
                  </a:lnSpc>
                  <a:spcBef>
                    <a:spcPts val="0"/>
                  </a:spcBef>
                  <a:spcAft>
                    <a:spcPts val="0"/>
                  </a:spcAft>
                  <a:buClrTx/>
                  <a:buSzTx/>
                  <a:buFontTx/>
                  <a:buNone/>
                  <a:tabLst/>
                  <a:defRPr/>
                </a:pPr>
                <a:endParaRPr kumimoji="0" lang="en-US" sz="2206" b="0" i="0" u="none" strike="noStrike" kern="0" cap="none" spc="0" normalizeH="0" baseline="0" noProof="0">
                  <a:ln>
                    <a:noFill/>
                  </a:ln>
                  <a:solidFill>
                    <a:prstClr val="black"/>
                  </a:solidFill>
                  <a:effectLst/>
                  <a:uLnTx/>
                  <a:uFillTx/>
                  <a:latin typeface="Calibri"/>
                  <a:ea typeface="+mn-ea"/>
                  <a:cs typeface="+mn-cs"/>
                </a:endParaRPr>
              </a:p>
            </p:txBody>
          </p:sp>
        </p:grpSp>
        <p:sp>
          <p:nvSpPr>
            <p:cNvPr id="99" name="Freeform 6">
              <a:extLst>
                <a:ext uri="{FF2B5EF4-FFF2-40B4-BE49-F238E27FC236}">
                  <a16:creationId xmlns:a16="http://schemas.microsoft.com/office/drawing/2014/main" id="{AFA356EB-0A28-4169-97C3-B1D46DF1F0BA}"/>
                </a:ext>
              </a:extLst>
            </p:cNvPr>
            <p:cNvSpPr>
              <a:spLocks noEditPoints="1"/>
            </p:cNvSpPr>
            <p:nvPr/>
          </p:nvSpPr>
          <p:spPr bwMode="auto">
            <a:xfrm>
              <a:off x="1334625" y="2677678"/>
              <a:ext cx="225396" cy="360252"/>
            </a:xfrm>
            <a:custGeom>
              <a:avLst/>
              <a:gdLst>
                <a:gd name="T0" fmla="*/ 100 w 200"/>
                <a:gd name="T1" fmla="*/ 158 h 320"/>
                <a:gd name="T2" fmla="*/ 43 w 200"/>
                <a:gd name="T3" fmla="*/ 101 h 320"/>
                <a:gd name="T4" fmla="*/ 100 w 200"/>
                <a:gd name="T5" fmla="*/ 44 h 320"/>
                <a:gd name="T6" fmla="*/ 158 w 200"/>
                <a:gd name="T7" fmla="*/ 101 h 320"/>
                <a:gd name="T8" fmla="*/ 100 w 200"/>
                <a:gd name="T9" fmla="*/ 158 h 320"/>
                <a:gd name="T10" fmla="*/ 100 w 200"/>
                <a:gd name="T11" fmla="*/ 0 h 320"/>
                <a:gd name="T12" fmla="*/ 0 w 200"/>
                <a:gd name="T13" fmla="*/ 100 h 320"/>
                <a:gd name="T14" fmla="*/ 100 w 200"/>
                <a:gd name="T15" fmla="*/ 320 h 320"/>
                <a:gd name="T16" fmla="*/ 200 w 200"/>
                <a:gd name="T17" fmla="*/ 100 h 320"/>
                <a:gd name="T18" fmla="*/ 100 w 200"/>
                <a:gd name="T19" fmla="*/ 0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0" h="320">
                  <a:moveTo>
                    <a:pt x="100" y="158"/>
                  </a:moveTo>
                  <a:cubicBezTo>
                    <a:pt x="69" y="158"/>
                    <a:pt x="43" y="133"/>
                    <a:pt x="43" y="101"/>
                  </a:cubicBezTo>
                  <a:cubicBezTo>
                    <a:pt x="43" y="70"/>
                    <a:pt x="69" y="44"/>
                    <a:pt x="100" y="44"/>
                  </a:cubicBezTo>
                  <a:cubicBezTo>
                    <a:pt x="132" y="44"/>
                    <a:pt x="158" y="70"/>
                    <a:pt x="158" y="101"/>
                  </a:cubicBezTo>
                  <a:cubicBezTo>
                    <a:pt x="158" y="133"/>
                    <a:pt x="132" y="158"/>
                    <a:pt x="100" y="158"/>
                  </a:cubicBezTo>
                  <a:close/>
                  <a:moveTo>
                    <a:pt x="100" y="0"/>
                  </a:moveTo>
                  <a:cubicBezTo>
                    <a:pt x="45" y="0"/>
                    <a:pt x="0" y="45"/>
                    <a:pt x="0" y="100"/>
                  </a:cubicBezTo>
                  <a:cubicBezTo>
                    <a:pt x="0" y="195"/>
                    <a:pt x="100" y="320"/>
                    <a:pt x="100" y="320"/>
                  </a:cubicBezTo>
                  <a:cubicBezTo>
                    <a:pt x="100" y="320"/>
                    <a:pt x="200" y="195"/>
                    <a:pt x="200" y="100"/>
                  </a:cubicBezTo>
                  <a:cubicBezTo>
                    <a:pt x="200" y="45"/>
                    <a:pt x="156" y="0"/>
                    <a:pt x="100" y="0"/>
                  </a:cubicBezTo>
                  <a:close/>
                </a:path>
              </a:pathLst>
            </a:custGeom>
            <a:solidFill>
              <a:srgbClr val="16A085"/>
            </a:solidFill>
            <a:ln>
              <a:noFill/>
            </a:ln>
          </p:spPr>
          <p:txBody>
            <a:bodyPr vert="horz" wrap="square" lIns="112053" tIns="56027" rIns="112053" bIns="56027" numCol="1" anchor="t" anchorCtr="0" compatLnSpc="1">
              <a:prstTxWarp prst="textNoShape">
                <a:avLst/>
              </a:prstTxWarp>
            </a:bodyPr>
            <a:lstStyle/>
            <a:p>
              <a:pPr marL="0" marR="0" lvl="0" indent="0" algn="l" defTabSz="1120455" rtl="0" eaLnBrk="1" fontAlgn="auto" latinLnBrk="0" hangingPunct="1">
                <a:lnSpc>
                  <a:spcPct val="100000"/>
                </a:lnSpc>
                <a:spcBef>
                  <a:spcPts val="0"/>
                </a:spcBef>
                <a:spcAft>
                  <a:spcPts val="0"/>
                </a:spcAft>
                <a:buClrTx/>
                <a:buSzTx/>
                <a:buFontTx/>
                <a:buNone/>
                <a:tabLst/>
                <a:defRPr/>
              </a:pPr>
              <a:endParaRPr kumimoji="0" lang="en-US" sz="2206" b="0" i="0" u="none" strike="noStrike" kern="0" cap="none" spc="0" normalizeH="0" baseline="0" noProof="0">
                <a:ln>
                  <a:noFill/>
                </a:ln>
                <a:solidFill>
                  <a:prstClr val="black"/>
                </a:solidFill>
                <a:effectLst/>
                <a:uLnTx/>
                <a:uFillTx/>
                <a:latin typeface="Calibri"/>
                <a:ea typeface="+mn-ea"/>
                <a:cs typeface="+mn-cs"/>
              </a:endParaRPr>
            </a:p>
          </p:txBody>
        </p:sp>
      </p:grpSp>
      <p:pic>
        <p:nvPicPr>
          <p:cNvPr id="27" name="Picture 2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35041" y="5029178"/>
            <a:ext cx="3639601" cy="1552862"/>
          </a:xfrm>
          <a:prstGeom prst="rect">
            <a:avLst/>
          </a:prstGeom>
        </p:spPr>
      </p:pic>
      <p:grpSp>
        <p:nvGrpSpPr>
          <p:cNvPr id="5" name="Group 4">
            <a:extLst>
              <a:ext uri="{FF2B5EF4-FFF2-40B4-BE49-F238E27FC236}">
                <a16:creationId xmlns:a16="http://schemas.microsoft.com/office/drawing/2014/main" id="{624F4AA8-4D8E-4D1F-8AE4-3E5F2022C027}"/>
              </a:ext>
            </a:extLst>
          </p:cNvPr>
          <p:cNvGrpSpPr/>
          <p:nvPr/>
        </p:nvGrpSpPr>
        <p:grpSpPr>
          <a:xfrm>
            <a:off x="4334430" y="2933407"/>
            <a:ext cx="8287911" cy="3663480"/>
            <a:chOff x="4084637" y="3408629"/>
            <a:chExt cx="9017707" cy="3986070"/>
          </a:xfrm>
        </p:grpSpPr>
        <p:pic>
          <p:nvPicPr>
            <p:cNvPr id="4" name="Picture 3">
              <a:extLst>
                <a:ext uri="{FF2B5EF4-FFF2-40B4-BE49-F238E27FC236}">
                  <a16:creationId xmlns:a16="http://schemas.microsoft.com/office/drawing/2014/main" id="{CF7AF229-5FFB-4BFF-892F-4B96BD3257A5}"/>
                </a:ext>
              </a:extLst>
            </p:cNvPr>
            <p:cNvPicPr>
              <a:picLocks noChangeAspect="1"/>
            </p:cNvPicPr>
            <p:nvPr/>
          </p:nvPicPr>
          <p:blipFill>
            <a:blip r:embed="rId4"/>
            <a:stretch>
              <a:fillRect/>
            </a:stretch>
          </p:blipFill>
          <p:spPr>
            <a:xfrm>
              <a:off x="5125102" y="3696582"/>
              <a:ext cx="6917962" cy="3698117"/>
            </a:xfrm>
            <a:prstGeom prst="rect">
              <a:avLst/>
            </a:prstGeom>
          </p:spPr>
        </p:pic>
        <p:pic>
          <p:nvPicPr>
            <p:cNvPr id="41" name="Picture 40">
              <a:extLst>
                <a:ext uri="{FF2B5EF4-FFF2-40B4-BE49-F238E27FC236}">
                  <a16:creationId xmlns:a16="http://schemas.microsoft.com/office/drawing/2014/main" id="{AE056496-906C-4E02-AA05-402FAE3BD87F}"/>
                </a:ext>
              </a:extLst>
            </p:cNvPr>
            <p:cNvPicPr>
              <a:picLocks noChangeAspect="1"/>
            </p:cNvPicPr>
            <p:nvPr/>
          </p:nvPicPr>
          <p:blipFill rotWithShape="1">
            <a:blip r:embed="rId5"/>
            <a:srcRect b="35324"/>
            <a:stretch/>
          </p:blipFill>
          <p:spPr>
            <a:xfrm>
              <a:off x="4084637" y="3408629"/>
              <a:ext cx="9017707" cy="3354853"/>
            </a:xfrm>
            <a:prstGeom prst="rect">
              <a:avLst/>
            </a:prstGeom>
          </p:spPr>
        </p:pic>
      </p:grpSp>
    </p:spTree>
    <p:extLst>
      <p:ext uri="{BB962C8B-B14F-4D97-AF65-F5344CB8AC3E}">
        <p14:creationId xmlns:p14="http://schemas.microsoft.com/office/powerpoint/2010/main" val="3848104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Azure Cosmos DB offers multiple, well defined (relaxed) consistency models to choose from">
            <a:extLst>
              <a:ext uri="{FF2B5EF4-FFF2-40B4-BE49-F238E27FC236}">
                <a16:creationId xmlns:a16="http://schemas.microsoft.com/office/drawing/2014/main" id="{4B8C5E4C-1DF3-4E33-9700-830FE9F743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7304" y="2450428"/>
            <a:ext cx="6217393" cy="19571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337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0 0 L 0 -0.34213 " pathEditMode="relative" rAng="0" ptsTypes="AA">
                                      <p:cBhvr>
                                        <p:cTn id="6" dur="2000" fill="hold"/>
                                        <p:tgtEl>
                                          <p:spTgt spid="1026"/>
                                        </p:tgtEl>
                                        <p:attrNameLst>
                                          <p:attrName>ppt_x</p:attrName>
                                          <p:attrName>ppt_y</p:attrName>
                                        </p:attrNameLst>
                                      </p:cBhvr>
                                      <p:rCtr x="0" y="-1710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Azure Cosmos DB offers multiple, well defined (relaxed) consistency models to choose from">
            <a:extLst>
              <a:ext uri="{FF2B5EF4-FFF2-40B4-BE49-F238E27FC236}">
                <a16:creationId xmlns:a16="http://schemas.microsoft.com/office/drawing/2014/main" id="{4B8C5E4C-1DF3-4E33-9700-830FE9F743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7304" y="190553"/>
            <a:ext cx="6217393" cy="1957145"/>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 name="Table 1">
            <a:extLst>
              <a:ext uri="{FF2B5EF4-FFF2-40B4-BE49-F238E27FC236}">
                <a16:creationId xmlns:a16="http://schemas.microsoft.com/office/drawing/2014/main" id="{949336AD-6547-4594-9F8E-AA84891C2BAA}"/>
              </a:ext>
            </a:extLst>
          </p:cNvPr>
          <p:cNvGraphicFramePr>
            <a:graphicFrameLocks noGrp="1"/>
          </p:cNvGraphicFramePr>
          <p:nvPr/>
        </p:nvGraphicFramePr>
        <p:xfrm>
          <a:off x="212221" y="2096589"/>
          <a:ext cx="11767558" cy="4663440"/>
        </p:xfrm>
        <a:graphic>
          <a:graphicData uri="http://schemas.openxmlformats.org/drawingml/2006/table">
            <a:tbl>
              <a:tblPr/>
              <a:tblGrid>
                <a:gridCol w="3427178">
                  <a:extLst>
                    <a:ext uri="{9D8B030D-6E8A-4147-A177-3AD203B41FA5}">
                      <a16:colId xmlns:a16="http://schemas.microsoft.com/office/drawing/2014/main" val="3161367515"/>
                    </a:ext>
                  </a:extLst>
                </a:gridCol>
                <a:gridCol w="8340380">
                  <a:extLst>
                    <a:ext uri="{9D8B030D-6E8A-4147-A177-3AD203B41FA5}">
                      <a16:colId xmlns:a16="http://schemas.microsoft.com/office/drawing/2014/main" val="3355261076"/>
                    </a:ext>
                  </a:extLst>
                </a:gridCol>
              </a:tblGrid>
              <a:tr h="0">
                <a:tc>
                  <a:txBody>
                    <a:bodyPr/>
                    <a:lstStyle/>
                    <a:p>
                      <a:pPr algn="l" fontAlgn="b"/>
                      <a:r>
                        <a:rPr lang="en-US" b="1">
                          <a:effectLst/>
                          <a:latin typeface="segoe-ui_semibold"/>
                        </a:rPr>
                        <a:t>Consistency Level</a:t>
                      </a:r>
                    </a:p>
                  </a:txBody>
                  <a:tcPr marL="152400" marR="152400" marT="114300" marB="114300"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algn="l" fontAlgn="b"/>
                      <a:r>
                        <a:rPr lang="en-US" b="1" dirty="0">
                          <a:effectLst/>
                          <a:latin typeface="segoe-ui_semibold"/>
                        </a:rPr>
                        <a:t>Guarantees</a:t>
                      </a:r>
                    </a:p>
                  </a:txBody>
                  <a:tcPr marL="152400" marR="152400" marT="114300" marB="114300"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975038802"/>
                  </a:ext>
                </a:extLst>
              </a:tr>
              <a:tr h="0">
                <a:tc>
                  <a:txBody>
                    <a:bodyPr/>
                    <a:lstStyle/>
                    <a:p>
                      <a:pPr fontAlgn="t"/>
                      <a:r>
                        <a:rPr lang="en-US">
                          <a:effectLst/>
                        </a:rPr>
                        <a:t>Strong</a:t>
                      </a:r>
                    </a:p>
                  </a:txBody>
                  <a:tcPr marL="152400" marR="152400" marT="114300" marB="11430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dirty="0">
                          <a:effectLst/>
                        </a:rPr>
                        <a:t>Linearizability (once operation is complete, it </a:t>
                      </a:r>
                      <a:r>
                        <a:rPr lang="en-US" b="0" u="none" dirty="0">
                          <a:effectLst/>
                        </a:rPr>
                        <a:t>will</a:t>
                      </a:r>
                      <a:r>
                        <a:rPr lang="en-US" dirty="0">
                          <a:effectLst/>
                        </a:rPr>
                        <a:t> be visible to all)</a:t>
                      </a:r>
                    </a:p>
                  </a:txBody>
                  <a:tcPr marL="152400" marR="152400" marT="114300" marB="11430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1142386260"/>
                  </a:ext>
                </a:extLst>
              </a:tr>
              <a:tr h="0">
                <a:tc>
                  <a:txBody>
                    <a:bodyPr/>
                    <a:lstStyle/>
                    <a:p>
                      <a:pPr fontAlgn="t"/>
                      <a:r>
                        <a:rPr lang="en-US">
                          <a:effectLst/>
                        </a:rPr>
                        <a:t>Bounded Staleness</a:t>
                      </a:r>
                    </a:p>
                  </a:txBody>
                  <a:tcPr marL="152400" marR="152400" marT="114300" marB="11430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dirty="0">
                          <a:effectLst/>
                        </a:rPr>
                        <a:t>Consistent Prefix.</a:t>
                      </a:r>
                    </a:p>
                    <a:p>
                      <a:pPr fontAlgn="t"/>
                      <a:r>
                        <a:rPr lang="en-US" dirty="0">
                          <a:effectLst/>
                        </a:rPr>
                        <a:t>Reads lag behind writes by at most k prefixes or t interval</a:t>
                      </a:r>
                    </a:p>
                    <a:p>
                      <a:pPr fontAlgn="t"/>
                      <a:r>
                        <a:rPr lang="en-US" dirty="0">
                          <a:effectLst/>
                        </a:rPr>
                        <a:t>Similar properties to strong consistency (except within staleness window), while preserving 99.99% availability and low latency.</a:t>
                      </a:r>
                    </a:p>
                  </a:txBody>
                  <a:tcPr marL="152400" marR="152400" marT="114300" marB="11430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1840219728"/>
                  </a:ext>
                </a:extLst>
              </a:tr>
              <a:tr h="0">
                <a:tc>
                  <a:txBody>
                    <a:bodyPr/>
                    <a:lstStyle/>
                    <a:p>
                      <a:pPr fontAlgn="t"/>
                      <a:r>
                        <a:rPr lang="en-US" dirty="0">
                          <a:effectLst/>
                        </a:rPr>
                        <a:t>Session</a:t>
                      </a:r>
                    </a:p>
                  </a:txBody>
                  <a:tcPr marL="152400" marR="152400" marT="114300" marB="11430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dirty="0">
                          <a:effectLst/>
                        </a:rPr>
                        <a:t>Consistent Prefix.</a:t>
                      </a:r>
                    </a:p>
                    <a:p>
                      <a:pPr fontAlgn="t"/>
                      <a:r>
                        <a:rPr lang="en-US" dirty="0">
                          <a:effectLst/>
                        </a:rPr>
                        <a:t>Within a session: monotonic reads, monotonic writes, read-your-writes, write-follows-reads</a:t>
                      </a:r>
                    </a:p>
                    <a:p>
                      <a:pPr fontAlgn="t"/>
                      <a:r>
                        <a:rPr lang="en-US" dirty="0">
                          <a:effectLst/>
                        </a:rPr>
                        <a:t>Predictable consistency for a session, high read throughput + low latency</a:t>
                      </a:r>
                    </a:p>
                  </a:txBody>
                  <a:tcPr marL="152400" marR="152400" marT="114300" marB="11430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11154513"/>
                  </a:ext>
                </a:extLst>
              </a:tr>
              <a:tr h="0">
                <a:tc>
                  <a:txBody>
                    <a:bodyPr/>
                    <a:lstStyle/>
                    <a:p>
                      <a:pPr fontAlgn="t"/>
                      <a:r>
                        <a:rPr lang="en-US" dirty="0">
                          <a:effectLst/>
                        </a:rPr>
                        <a:t>Consistent Prefix</a:t>
                      </a:r>
                    </a:p>
                  </a:txBody>
                  <a:tcPr marL="152400" marR="152400" marT="114300" marB="11430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dirty="0">
                          <a:effectLst/>
                        </a:rPr>
                        <a:t>Reads will never see out of order writes (no gaps).</a:t>
                      </a:r>
                    </a:p>
                  </a:txBody>
                  <a:tcPr marL="152400" marR="152400" marT="114300" marB="11430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1742965067"/>
                  </a:ext>
                </a:extLst>
              </a:tr>
              <a:tr h="0">
                <a:tc>
                  <a:txBody>
                    <a:bodyPr/>
                    <a:lstStyle/>
                    <a:p>
                      <a:pPr fontAlgn="t"/>
                      <a:r>
                        <a:rPr lang="en-US">
                          <a:effectLst/>
                        </a:rPr>
                        <a:t>Eventual</a:t>
                      </a:r>
                    </a:p>
                  </a:txBody>
                  <a:tcPr marL="152400" marR="152400" marT="114300" marB="11430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tc>
                  <a:txBody>
                    <a:bodyPr/>
                    <a:lstStyle/>
                    <a:p>
                      <a:pPr fontAlgn="t"/>
                      <a:r>
                        <a:rPr lang="en-US" dirty="0">
                          <a:effectLst/>
                        </a:rPr>
                        <a:t>Potential for out of order reads. Lowest cost for reads of all consistency levels.</a:t>
                      </a:r>
                    </a:p>
                  </a:txBody>
                  <a:tcPr marL="152400" marR="152400" marT="114300" marB="11430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692152620"/>
                  </a:ext>
                </a:extLst>
              </a:tr>
            </a:tbl>
          </a:graphicData>
        </a:graphic>
      </p:graphicFrame>
    </p:spTree>
    <p:extLst>
      <p:ext uri="{BB962C8B-B14F-4D97-AF65-F5344CB8AC3E}">
        <p14:creationId xmlns:p14="http://schemas.microsoft.com/office/powerpoint/2010/main" val="279410189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Azure Cosmos DB offers multiple, well defined (relaxed) consistency models to choose from">
            <a:extLst>
              <a:ext uri="{FF2B5EF4-FFF2-40B4-BE49-F238E27FC236}">
                <a16:creationId xmlns:a16="http://schemas.microsoft.com/office/drawing/2014/main" id="{4B8C5E4C-1DF3-4E33-9700-830FE9F743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7304" y="190553"/>
            <a:ext cx="6217393" cy="195714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3">
            <a:extLst>
              <a:ext uri="{FF2B5EF4-FFF2-40B4-BE49-F238E27FC236}">
                <a16:creationId xmlns:a16="http://schemas.microsoft.com/office/drawing/2014/main" id="{DAD4EAC5-38C5-4C1E-B2C7-B20CA2A8809B}"/>
              </a:ext>
            </a:extLst>
          </p:cNvPr>
          <p:cNvSpPr>
            <a:spLocks noChangeArrowheads="1"/>
          </p:cNvSpPr>
          <p:nvPr/>
        </p:nvSpPr>
        <p:spPr bwMode="auto">
          <a:xfrm>
            <a:off x="2588623" y="2403064"/>
            <a:ext cx="701475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1" i="0" u="none" strike="noStrike" kern="1200" cap="none" spc="0" normalizeH="0" baseline="0" noProof="0" dirty="0">
                <a:ln>
                  <a:noFill/>
                </a:ln>
                <a:solidFill>
                  <a:prstClr val="black"/>
                </a:solidFill>
                <a:effectLst/>
                <a:uLnTx/>
                <a:uFillTx/>
                <a:latin typeface="Calibri" panose="020F0502020204030204"/>
                <a:ea typeface="+mn-ea"/>
                <a:cs typeface="+mn-cs"/>
              </a:rPr>
              <a:t>Bounded-Staleness:</a:t>
            </a:r>
            <a:r>
              <a:rPr kumimoji="0" lang="en-US" altLang="en-US" sz="1800" b="0" i="0" u="none" strike="noStrike" kern="1200" cap="none" spc="0" normalizeH="0" baseline="0" noProof="0" dirty="0">
                <a:ln>
                  <a:noFill/>
                </a:ln>
                <a:solidFill>
                  <a:prstClr val="black"/>
                </a:solidFill>
                <a:effectLst/>
                <a:uLnTx/>
                <a:uFillTx/>
                <a:latin typeface="Calibri" panose="020F0502020204030204"/>
                <a:ea typeface="+mn-ea"/>
                <a:cs typeface="+mn-cs"/>
              </a:rPr>
              <a:t> Bounds are set server-side via the Azure Portal</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pic>
        <p:nvPicPr>
          <p:cNvPr id="9" name="Picture 8">
            <a:extLst>
              <a:ext uri="{FF2B5EF4-FFF2-40B4-BE49-F238E27FC236}">
                <a16:creationId xmlns:a16="http://schemas.microsoft.com/office/drawing/2014/main" id="{06998F1B-F4DD-4AFC-919E-F0E8898E81EF}"/>
              </a:ext>
            </a:extLst>
          </p:cNvPr>
          <p:cNvPicPr>
            <a:picLocks noChangeAspect="1"/>
          </p:cNvPicPr>
          <p:nvPr/>
        </p:nvPicPr>
        <p:blipFill>
          <a:blip r:embed="rId4"/>
          <a:stretch>
            <a:fillRect/>
          </a:stretch>
        </p:blipFill>
        <p:spPr>
          <a:xfrm>
            <a:off x="2800805" y="2864729"/>
            <a:ext cx="6590391" cy="3523008"/>
          </a:xfrm>
          <a:prstGeom prst="rect">
            <a:avLst/>
          </a:prstGeom>
        </p:spPr>
      </p:pic>
      <p:sp>
        <p:nvSpPr>
          <p:cNvPr id="7" name="Rectangle 6">
            <a:extLst>
              <a:ext uri="{FF2B5EF4-FFF2-40B4-BE49-F238E27FC236}">
                <a16:creationId xmlns:a16="http://schemas.microsoft.com/office/drawing/2014/main" id="{1D855E37-2609-48CB-8A9A-5E332A1113C4}"/>
              </a:ext>
            </a:extLst>
          </p:cNvPr>
          <p:cNvSpPr/>
          <p:nvPr/>
        </p:nvSpPr>
        <p:spPr>
          <a:xfrm>
            <a:off x="4310745" y="151364"/>
            <a:ext cx="966649" cy="1246362"/>
          </a:xfrm>
          <a:prstGeom prst="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2819400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Azure Cosmos DB offers multiple, well defined (relaxed) consistency models to choose from">
            <a:extLst>
              <a:ext uri="{FF2B5EF4-FFF2-40B4-BE49-F238E27FC236}">
                <a16:creationId xmlns:a16="http://schemas.microsoft.com/office/drawing/2014/main" id="{4B8C5E4C-1DF3-4E33-9700-830FE9F743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7304" y="190553"/>
            <a:ext cx="6217393" cy="195714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3">
            <a:extLst>
              <a:ext uri="{FF2B5EF4-FFF2-40B4-BE49-F238E27FC236}">
                <a16:creationId xmlns:a16="http://schemas.microsoft.com/office/drawing/2014/main" id="{DAD4EAC5-38C5-4C1E-B2C7-B20CA2A8809B}"/>
              </a:ext>
            </a:extLst>
          </p:cNvPr>
          <p:cNvSpPr>
            <a:spLocks noChangeArrowheads="1"/>
          </p:cNvSpPr>
          <p:nvPr/>
        </p:nvSpPr>
        <p:spPr bwMode="auto">
          <a:xfrm>
            <a:off x="1192676" y="3322453"/>
            <a:ext cx="6394373" cy="35086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2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string</a:t>
            </a:r>
            <a:r>
              <a:rPr kumimoji="0" lang="en-US" alt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altLang="en-US" sz="12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sessionToken</a:t>
            </a:r>
            <a:r>
              <a:rPr kumimoji="0" lang="en-US" alt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using</a:t>
            </a:r>
            <a:r>
              <a:rPr kumimoji="0" lang="en-US" alt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altLang="en-US" sz="12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DocumentClient</a:t>
            </a:r>
            <a:r>
              <a:rPr kumimoji="0" lang="en-US" alt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client = </a:t>
            </a:r>
            <a:r>
              <a:rPr kumimoji="0" lang="en-US" altLang="en-US" sz="12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new</a:t>
            </a:r>
            <a:r>
              <a:rPr kumimoji="0" lang="en-US" alt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altLang="en-US" sz="12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DocumentClient</a:t>
            </a:r>
            <a:r>
              <a:rPr kumimoji="0" lang="en-US" alt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r>
              <a:rPr kumimoji="0" lang="en-US" altLang="en-US" sz="12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new</a:t>
            </a:r>
            <a:r>
              <a:rPr kumimoji="0" lang="en-US" alt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Uri(</a:t>
            </a:r>
            <a:r>
              <a:rPr kumimoji="0" lang="en-US" altLang="en-US" sz="1200" b="0" i="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a:t>
            </a:r>
            <a:r>
              <a:rPr kumimoji="0" lang="en-US" alt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altLang="en-US" sz="1200" b="0" i="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a:t>
            </a:r>
            <a:r>
              <a:rPr kumimoji="0" lang="en-US" alt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altLang="en-US" sz="12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ResourceResponse</a:t>
            </a:r>
            <a:r>
              <a:rPr kumimoji="0" lang="en-US" alt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&lt;Document&gt; response = </a:t>
            </a:r>
            <a:r>
              <a:rPr kumimoji="0" lang="en-US" altLang="en-US" sz="12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client.CreateDocumentAsync</a:t>
            </a:r>
            <a:r>
              <a:rPr kumimoji="0" lang="en-US" alt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altLang="en-US" sz="12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collectionLink</a:t>
            </a:r>
            <a:r>
              <a:rPr kumimoji="0" lang="en-US" alt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      new</a:t>
            </a:r>
            <a:r>
              <a:rPr kumimoji="0" lang="en-US" alt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 id = </a:t>
            </a:r>
            <a:r>
              <a:rPr kumimoji="0" lang="en-US" altLang="en-US" sz="1200" b="0" i="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"an id"</a:t>
            </a:r>
            <a:r>
              <a:rPr kumimoji="0" lang="en-US" alt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value = </a:t>
            </a:r>
            <a:r>
              <a:rPr kumimoji="0" lang="en-US" altLang="en-US" sz="1200" b="0" i="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"some value"</a:t>
            </a:r>
            <a:r>
              <a:rPr kumimoji="0" lang="en-US" alt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).Result;</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altLang="en-US" sz="12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sessionToken</a:t>
            </a:r>
            <a:r>
              <a:rPr kumimoji="0" lang="en-US" alt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 </a:t>
            </a:r>
            <a:r>
              <a:rPr kumimoji="0" lang="en-US" altLang="en-US" sz="12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response.SessionToken</a:t>
            </a:r>
            <a:r>
              <a:rPr kumimoji="0" lang="en-US" alt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using</a:t>
            </a:r>
            <a:r>
              <a:rPr kumimoji="0" lang="en-US" alt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altLang="en-US" sz="12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DocumentClient</a:t>
            </a:r>
            <a:r>
              <a:rPr kumimoji="0" lang="en-US" alt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client = </a:t>
            </a:r>
            <a:r>
              <a:rPr kumimoji="0" lang="en-US" altLang="en-US" sz="12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new</a:t>
            </a:r>
            <a:r>
              <a:rPr kumimoji="0" lang="en-US" alt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altLang="en-US" sz="12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DocumentClient</a:t>
            </a:r>
            <a:r>
              <a:rPr kumimoji="0" lang="en-US" alt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r>
              <a:rPr kumimoji="0" lang="en-US" altLang="en-US" sz="12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new</a:t>
            </a:r>
            <a:r>
              <a:rPr kumimoji="0" lang="en-US" alt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Uri(</a:t>
            </a:r>
            <a:r>
              <a:rPr kumimoji="0" lang="en-US" altLang="en-US" sz="1200" b="0" i="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a:t>
            </a:r>
            <a:r>
              <a:rPr kumimoji="0" lang="en-US" alt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altLang="en-US" sz="1200" b="0" i="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a:t>
            </a:r>
            <a:r>
              <a:rPr kumimoji="0" lang="en-US" alt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altLang="en-US" sz="12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ResourceResponse</a:t>
            </a:r>
            <a:r>
              <a:rPr kumimoji="0" lang="en-US" alt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&lt;Document&gt; read = </a:t>
            </a:r>
            <a:r>
              <a:rPr kumimoji="0" lang="en-US" altLang="en-US" sz="12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client.ReadDocumentAsync</a:t>
            </a:r>
            <a:r>
              <a:rPr kumimoji="0" lang="en-US" alt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altLang="en-US" sz="12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documentLink</a:t>
            </a:r>
            <a:r>
              <a:rPr kumimoji="0" lang="en-US" alt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altLang="en-US" sz="12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new</a:t>
            </a:r>
            <a:r>
              <a:rPr kumimoji="0" lang="en-US" alt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altLang="en-US" sz="12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RequestOptions</a:t>
            </a:r>
            <a:r>
              <a:rPr kumimoji="0" lang="en-US" alt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 </a:t>
            </a:r>
            <a:r>
              <a:rPr kumimoji="0" lang="en-US" altLang="en-US" sz="12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SessionToken</a:t>
            </a:r>
            <a:r>
              <a:rPr kumimoji="0" lang="en-US" alt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 </a:t>
            </a:r>
            <a:r>
              <a:rPr kumimoji="0" lang="en-US" altLang="en-US" sz="12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sessionToken</a:t>
            </a:r>
            <a:r>
              <a:rPr kumimoji="0" lang="en-US" alt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).Result;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r>
              <a:rPr kumimoji="0" lang="en-US" altLang="en-US" sz="1200" b="0" i="0" u="none" strike="noStrike" kern="1200" cap="none" spc="0" normalizeH="0" baseline="0" noProof="0" dirty="0">
                <a:ln>
                  <a:noFill/>
                </a:ln>
                <a:solidFill>
                  <a:prstClr val="black"/>
                </a:solidFill>
                <a:effectLst/>
                <a:uLnTx/>
                <a:uFillTx/>
                <a:latin typeface="Calibri" panose="020F0502020204030204"/>
                <a:ea typeface="+mn-ea"/>
                <a:cs typeface="+mn-cs"/>
              </a:rPr>
              <a:t> </a:t>
            </a:r>
            <a:endParaRPr kumimoji="0" lang="en-US" alt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4" name="Rectangle 3">
            <a:extLst>
              <a:ext uri="{FF2B5EF4-FFF2-40B4-BE49-F238E27FC236}">
                <a16:creationId xmlns:a16="http://schemas.microsoft.com/office/drawing/2014/main" id="{DDD14A27-2A34-4DC7-8C19-69DC9758399D}"/>
              </a:ext>
            </a:extLst>
          </p:cNvPr>
          <p:cNvSpPr/>
          <p:nvPr/>
        </p:nvSpPr>
        <p:spPr>
          <a:xfrm>
            <a:off x="5586549" y="151364"/>
            <a:ext cx="966649" cy="1246362"/>
          </a:xfrm>
          <a:prstGeom prst="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23CB98A7-6335-4F8C-89CE-0F0B822CFD12}"/>
              </a:ext>
            </a:extLst>
          </p:cNvPr>
          <p:cNvSpPr txBox="1"/>
          <p:nvPr/>
        </p:nvSpPr>
        <p:spPr>
          <a:xfrm>
            <a:off x="757646" y="2476644"/>
            <a:ext cx="9928295" cy="120032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1" i="0" u="none" strike="noStrike" kern="1200" cap="none" spc="0" normalizeH="0" baseline="0" noProof="0" dirty="0">
                <a:ln>
                  <a:noFill/>
                </a:ln>
                <a:solidFill>
                  <a:prstClr val="black"/>
                </a:solidFill>
                <a:effectLst/>
                <a:uLnTx/>
                <a:uFillTx/>
                <a:latin typeface="Calibri" panose="020F0502020204030204"/>
                <a:ea typeface="+mn-ea"/>
                <a:cs typeface="+mn-cs"/>
              </a:rPr>
              <a:t>Session Consistency:</a:t>
            </a:r>
            <a:r>
              <a:rPr kumimoji="0" lang="en-US" altLang="en-US" sz="1800" b="0" i="0" u="none" strike="noStrike" kern="1200" cap="none" spc="0" normalizeH="0" baseline="0" noProof="0" dirty="0">
                <a:ln>
                  <a:noFill/>
                </a:ln>
                <a:solidFill>
                  <a:prstClr val="black"/>
                </a:solidFill>
                <a:effectLst/>
                <a:uLnTx/>
                <a:uFillTx/>
                <a:latin typeface="Calibri" panose="020F0502020204030204"/>
                <a:ea typeface="+mn-ea"/>
                <a:cs typeface="+mn-cs"/>
              </a:rPr>
              <a:t> Session is controlled using a “session token”.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en-US" sz="1800" b="0" i="0" u="none" strike="noStrike" kern="1200" cap="none" spc="0" normalizeH="0" baseline="0" noProof="0" dirty="0">
                <a:ln>
                  <a:noFill/>
                </a:ln>
                <a:solidFill>
                  <a:prstClr val="black"/>
                </a:solidFill>
                <a:effectLst/>
                <a:uLnTx/>
                <a:uFillTx/>
                <a:latin typeface="Calibri" panose="020F0502020204030204"/>
                <a:ea typeface="+mn-ea"/>
                <a:cs typeface="+mn-cs"/>
              </a:rPr>
              <a:t>Session tokens are automatically cached by the Client SDK</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en-US" sz="1800" b="0" i="0" u="none" strike="noStrike" kern="1200" cap="none" spc="0" normalizeH="0" baseline="0" noProof="0" dirty="0">
                <a:ln>
                  <a:noFill/>
                </a:ln>
                <a:solidFill>
                  <a:prstClr val="black"/>
                </a:solidFill>
                <a:effectLst/>
                <a:uLnTx/>
                <a:uFillTx/>
                <a:latin typeface="Calibri" panose="020F0502020204030204"/>
                <a:ea typeface="+mn-ea"/>
                <a:cs typeface="+mn-cs"/>
              </a:rPr>
              <a:t>Can be pulled out and used to override other requests (to preserve session between multiple clients)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130055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p:cNvCxnSpPr/>
          <p:nvPr/>
        </p:nvCxnSpPr>
        <p:spPr>
          <a:xfrm>
            <a:off x="5565087" y="1587500"/>
            <a:ext cx="0" cy="3493350"/>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5711515" y="1587500"/>
            <a:ext cx="428045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7030A0"/>
                </a:solidFill>
                <a:effectLst/>
                <a:uLnTx/>
                <a:uFillTx/>
                <a:latin typeface="Segoe UI Light" panose="020B0502040204020203" pitchFamily="34" charset="0"/>
                <a:ea typeface="+mn-ea"/>
                <a:cs typeface="Segoe UI Light" panose="020B0502040204020203" pitchFamily="34" charset="0"/>
              </a:rPr>
              <a:t>Multi-model, multi-API</a:t>
            </a:r>
          </a:p>
        </p:txBody>
      </p:sp>
      <p:sp>
        <p:nvSpPr>
          <p:cNvPr id="4" name="TextBox 3"/>
          <p:cNvSpPr txBox="1"/>
          <p:nvPr/>
        </p:nvSpPr>
        <p:spPr>
          <a:xfrm>
            <a:off x="5711515" y="2050410"/>
            <a:ext cx="6071776" cy="230832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rPr>
              <a:t>Database engine operates on Atom-Record-Sequence type system</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rPr>
              <a:t>All data models can be efficiently translated to ARS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rPr>
              <a:t>Multi-model: Key-value, Document, and Graph</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rPr>
              <a:t>Multi-API: SQL (DocumentDB), MongoDB, Table, and Gremlin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rPr>
              <a:t>More data-models and APIs to be added</a:t>
            </a:r>
          </a:p>
        </p:txBody>
      </p:sp>
      <p:pic>
        <p:nvPicPr>
          <p:cNvPr id="7" name="Graphic 6">
            <a:extLst>
              <a:ext uri="{FF2B5EF4-FFF2-40B4-BE49-F238E27FC236}">
                <a16:creationId xmlns:a16="http://schemas.microsoft.com/office/drawing/2014/main" id="{D4E5635F-ED54-4335-BD68-E77D1C58155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527045" y="2005015"/>
            <a:ext cx="3351795" cy="2658320"/>
          </a:xfrm>
          <a:prstGeom prst="rect">
            <a:avLst/>
          </a:prstGeom>
        </p:spPr>
      </p:pic>
    </p:spTree>
    <p:extLst>
      <p:ext uri="{BB962C8B-B14F-4D97-AF65-F5344CB8AC3E}">
        <p14:creationId xmlns:p14="http://schemas.microsoft.com/office/powerpoint/2010/main" val="2763078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Azure Cosmos DB offers multiple, well defined (relaxed) consistency models to choose from">
            <a:extLst>
              <a:ext uri="{FF2B5EF4-FFF2-40B4-BE49-F238E27FC236}">
                <a16:creationId xmlns:a16="http://schemas.microsoft.com/office/drawing/2014/main" id="{4B8C5E4C-1DF3-4E33-9700-830FE9F743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7304" y="190553"/>
            <a:ext cx="6217393" cy="195714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DDD14A27-2A34-4DC7-8C19-69DC9758399D}"/>
              </a:ext>
            </a:extLst>
          </p:cNvPr>
          <p:cNvSpPr/>
          <p:nvPr/>
        </p:nvSpPr>
        <p:spPr>
          <a:xfrm>
            <a:off x="5586549" y="151364"/>
            <a:ext cx="966649" cy="1246362"/>
          </a:xfrm>
          <a:prstGeom prst="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23CB98A7-6335-4F8C-89CE-0F0B822CFD12}"/>
              </a:ext>
            </a:extLst>
          </p:cNvPr>
          <p:cNvSpPr txBox="1"/>
          <p:nvPr/>
        </p:nvSpPr>
        <p:spPr>
          <a:xfrm>
            <a:off x="757646" y="2476644"/>
            <a:ext cx="490749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1" i="0" u="none" strike="noStrike" kern="1200" cap="none" spc="0" normalizeH="0" baseline="0" noProof="0" dirty="0">
                <a:ln>
                  <a:noFill/>
                </a:ln>
                <a:solidFill>
                  <a:prstClr val="black"/>
                </a:solidFill>
                <a:effectLst/>
                <a:uLnTx/>
                <a:uFillTx/>
                <a:latin typeface="Calibri" panose="020F0502020204030204"/>
                <a:ea typeface="+mn-ea"/>
                <a:cs typeface="+mn-cs"/>
              </a:rPr>
              <a:t>Consistency can be relaxed on a per-request basis</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Rectangle 2">
            <a:extLst>
              <a:ext uri="{FF2B5EF4-FFF2-40B4-BE49-F238E27FC236}">
                <a16:creationId xmlns:a16="http://schemas.microsoft.com/office/drawing/2014/main" id="{2EA65C5B-48E3-4AD8-A3D6-CFFEBB655CB4}"/>
              </a:ext>
            </a:extLst>
          </p:cNvPr>
          <p:cNvSpPr>
            <a:spLocks noChangeArrowheads="1"/>
          </p:cNvSpPr>
          <p:nvPr/>
        </p:nvSpPr>
        <p:spPr bwMode="auto">
          <a:xfrm>
            <a:off x="1405102" y="3174922"/>
            <a:ext cx="6348764"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client.ReadDocumentAsync</a:t>
            </a:r>
            <a:r>
              <a:rPr kumimoji="0" lang="en-US" alt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altLang="en-US" sz="12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documentLink</a:t>
            </a:r>
            <a:r>
              <a:rPr kumimoji="0" lang="en-US" alt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altLang="en-US" sz="12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new</a:t>
            </a:r>
            <a:r>
              <a:rPr kumimoji="0" lang="en-US" alt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altLang="en-US" sz="12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RequestOptions</a:t>
            </a:r>
            <a:r>
              <a:rPr kumimoji="0" lang="en-US" alt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 </a:t>
            </a:r>
            <a:r>
              <a:rPr kumimoji="0" lang="en-US" altLang="en-US" sz="12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ConsistencyLevel</a:t>
            </a:r>
            <a:r>
              <a:rPr kumimoji="0" lang="en-US" alt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 </a:t>
            </a:r>
            <a:r>
              <a:rPr kumimoji="0" lang="en-US" altLang="en-US" sz="12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ConsistencyLevel.Eventual</a:t>
            </a:r>
            <a:r>
              <a:rPr kumimoji="0" lang="en-US" alt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br>
              <a:rPr kumimoji="0" lang="en-US" altLang="en-US" sz="1200" b="0" i="0" u="none" strike="noStrike" kern="1200" cap="none" spc="0" normalizeH="0" baseline="0" noProof="0" dirty="0">
                <a:ln>
                  <a:noFill/>
                </a:ln>
                <a:solidFill>
                  <a:prstClr val="black"/>
                </a:solidFill>
                <a:effectLst/>
                <a:uLnTx/>
                <a:uFillTx/>
                <a:latin typeface="Calibri" panose="020F0502020204030204"/>
                <a:ea typeface="+mn-ea"/>
                <a:cs typeface="+mn-cs"/>
              </a:rPr>
            </a:br>
            <a:endParaRPr kumimoji="0" lang="en-US" alt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356671780"/>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326879" y="4802900"/>
            <a:ext cx="6946925" cy="55399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000" b="0" i="0" u="none" strike="noStrike" kern="1200" cap="none" spc="0" normalizeH="0" baseline="0" noProof="0" dirty="0">
                <a:ln>
                  <a:noFill/>
                </a:ln>
                <a:solidFill>
                  <a:srgbClr val="00B0F0"/>
                </a:solidFill>
                <a:effectLst/>
                <a:uLnTx/>
                <a:uFillTx/>
                <a:latin typeface="Segoe UI Semibold" panose="020B0702040204020203" pitchFamily="34" charset="0"/>
                <a:ea typeface="+mn-ea"/>
                <a:cs typeface="Segoe UI Semibold" panose="020B0702040204020203" pitchFamily="34" charset="0"/>
              </a:rPr>
              <a:t>Indexing</a:t>
            </a:r>
            <a:endParaRPr kumimoji="0" lang="en-US" sz="3000" b="0" i="0" u="sng" strike="noStrike" kern="1200" cap="none" spc="0" normalizeH="0" baseline="0" noProof="0" dirty="0">
              <a:ln>
                <a:noFill/>
              </a:ln>
              <a:solidFill>
                <a:srgbClr val="00B0F0"/>
              </a:solidFill>
              <a:effectLst/>
              <a:uLnTx/>
              <a:uFillTx/>
              <a:latin typeface="Segoe UI Semibold" panose="020B0702040204020203" pitchFamily="34" charset="0"/>
              <a:ea typeface="+mn-ea"/>
              <a:cs typeface="Segoe UI Semibold" panose="020B0702040204020203" pitchFamily="34" charset="0"/>
            </a:endParaRPr>
          </a:p>
        </p:txBody>
      </p:sp>
      <p:pic>
        <p:nvPicPr>
          <p:cNvPr id="6" name="Picture 5"/>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593084" y="3597182"/>
            <a:ext cx="1759716" cy="1759716"/>
          </a:xfrm>
          <a:prstGeom prst="rect">
            <a:avLst/>
          </a:prstGeom>
        </p:spPr>
      </p:pic>
    </p:spTree>
    <p:extLst>
      <p:ext uri="{BB962C8B-B14F-4D97-AF65-F5344CB8AC3E}">
        <p14:creationId xmlns:p14="http://schemas.microsoft.com/office/powerpoint/2010/main" val="29183252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p:cNvCxnSpPr/>
          <p:nvPr/>
        </p:nvCxnSpPr>
        <p:spPr>
          <a:xfrm>
            <a:off x="5565087" y="1587500"/>
            <a:ext cx="0" cy="3493350"/>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5711515" y="1587500"/>
            <a:ext cx="428045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7030A0"/>
                </a:solidFill>
                <a:effectLst/>
                <a:uLnTx/>
                <a:uFillTx/>
                <a:latin typeface="Segoe UI Light" panose="020B0502040204020203" pitchFamily="34" charset="0"/>
                <a:ea typeface="+mn-ea"/>
                <a:cs typeface="Segoe UI Light" panose="020B0502040204020203" pitchFamily="34" charset="0"/>
              </a:rPr>
              <a:t>Schema-agnostic, automatic indexing</a:t>
            </a:r>
          </a:p>
        </p:txBody>
      </p:sp>
      <p:sp>
        <p:nvSpPr>
          <p:cNvPr id="4" name="TextBox 3"/>
          <p:cNvSpPr txBox="1"/>
          <p:nvPr/>
        </p:nvSpPr>
        <p:spPr>
          <a:xfrm>
            <a:off x="5711515" y="2050410"/>
            <a:ext cx="6050994" cy="304698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rPr>
              <a:t>Automatically index every property of every record without having to define schemas and indices upfront.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solidFill>
                <a:prstClr val="black">
                  <a:lumMod val="75000"/>
                  <a:lumOff val="25000"/>
                </a:prstClr>
              </a:solidFill>
              <a:latin typeface="Segoe UI Light" panose="020B0502040204020203" pitchFamily="34" charset="0"/>
              <a:cs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solidFill>
                  <a:prstClr val="black">
                    <a:lumMod val="75000"/>
                    <a:lumOff val="25000"/>
                  </a:prstClr>
                </a:solidFill>
                <a:latin typeface="Segoe UI Light" panose="020B0502040204020203" pitchFamily="34" charset="0"/>
                <a:cs typeface="Segoe UI Light" panose="020B0502040204020203" pitchFamily="34" charset="0"/>
              </a:rPr>
              <a:t>No need for schema and index management</a:t>
            </a:r>
            <a:endParaRPr kumimoji="0" lang="en-US" sz="1600" b="0" i="0" u="none" strike="noStrike" kern="1200" cap="none" spc="0" normalizeH="0" baseline="0" noProof="0" dirty="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endParaRPr>
          </a:p>
          <a:p>
            <a:r>
              <a:rPr lang="en-US" sz="1600" dirty="0">
                <a:solidFill>
                  <a:prstClr val="black">
                    <a:lumMod val="75000"/>
                    <a:lumOff val="25000"/>
                  </a:prstClr>
                </a:solidFill>
                <a:latin typeface="Segoe UI Light" panose="020B0502040204020203" pitchFamily="34" charset="0"/>
                <a:cs typeface="Segoe UI Light" panose="020B0502040204020203" pitchFamily="34" charset="0"/>
              </a:rPr>
              <a:t>Works across every data model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endParaRPr>
          </a:p>
          <a:p>
            <a:r>
              <a:rPr lang="en-US" sz="1600" dirty="0">
                <a:solidFill>
                  <a:prstClr val="black">
                    <a:lumMod val="75000"/>
                    <a:lumOff val="25000"/>
                  </a:prstClr>
                </a:solidFill>
                <a:latin typeface="Segoe UI Light" panose="020B0502040204020203" pitchFamily="34" charset="0"/>
                <a:cs typeface="Segoe UI Light" panose="020B0502040204020203" pitchFamily="34" charset="0"/>
              </a:rPr>
              <a:t>Latch free data structure for highly write-optimized database engine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rPr>
              <a:t>Multiple index types: Hash, range, and geospatial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solidFill>
                <a:prstClr val="black">
                  <a:lumMod val="75000"/>
                  <a:lumOff val="25000"/>
                </a:prstClr>
              </a:solidFill>
              <a:latin typeface="Segoe UI Light" panose="020B0502040204020203" pitchFamily="34" charset="0"/>
              <a:cs typeface="Segoe UI Light" panose="020B0502040204020203" pitchFamily="34" charset="0"/>
            </a:endParaRPr>
          </a:p>
        </p:txBody>
      </p:sp>
      <p:grpSp>
        <p:nvGrpSpPr>
          <p:cNvPr id="75" name="Group 74"/>
          <p:cNvGrpSpPr/>
          <p:nvPr/>
        </p:nvGrpSpPr>
        <p:grpSpPr>
          <a:xfrm>
            <a:off x="742176" y="1431056"/>
            <a:ext cx="4092248" cy="3598678"/>
            <a:chOff x="561760" y="2238844"/>
            <a:chExt cx="4092248" cy="3598678"/>
          </a:xfrm>
        </p:grpSpPr>
        <p:sp>
          <p:nvSpPr>
            <p:cNvPr id="5" name="Rectangle 4"/>
            <p:cNvSpPr/>
            <p:nvPr/>
          </p:nvSpPr>
          <p:spPr>
            <a:xfrm>
              <a:off x="1837001" y="2238844"/>
              <a:ext cx="225525" cy="143516"/>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Rectangle 6"/>
            <p:cNvSpPr/>
            <p:nvPr/>
          </p:nvSpPr>
          <p:spPr>
            <a:xfrm>
              <a:off x="1012810" y="2657089"/>
              <a:ext cx="225525" cy="143516"/>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Rectangle 7"/>
            <p:cNvSpPr/>
            <p:nvPr/>
          </p:nvSpPr>
          <p:spPr>
            <a:xfrm>
              <a:off x="1837000" y="2657089"/>
              <a:ext cx="225525" cy="143516"/>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Rectangle 8"/>
            <p:cNvSpPr/>
            <p:nvPr/>
          </p:nvSpPr>
          <p:spPr>
            <a:xfrm>
              <a:off x="2719946" y="2657089"/>
              <a:ext cx="225525" cy="143516"/>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Rectangle 9"/>
            <p:cNvSpPr/>
            <p:nvPr/>
          </p:nvSpPr>
          <p:spPr>
            <a:xfrm>
              <a:off x="787285" y="3050732"/>
              <a:ext cx="225525" cy="143516"/>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 name="Rectangle 10"/>
            <p:cNvSpPr/>
            <p:nvPr/>
          </p:nvSpPr>
          <p:spPr>
            <a:xfrm>
              <a:off x="1178761" y="3050732"/>
              <a:ext cx="225525" cy="143516"/>
            </a:xfrm>
            <a:prstGeom prst="rect">
              <a:avLst/>
            </a:prstGeom>
            <a:noFill/>
            <a:ln>
              <a:solidFill>
                <a:srgbClr val="0B817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Rectangle 11"/>
            <p:cNvSpPr/>
            <p:nvPr/>
          </p:nvSpPr>
          <p:spPr>
            <a:xfrm>
              <a:off x="1570237" y="3050732"/>
              <a:ext cx="225525" cy="143516"/>
            </a:xfrm>
            <a:prstGeom prst="rect">
              <a:avLst/>
            </a:prstGeom>
            <a:noFill/>
            <a:ln>
              <a:solidFill>
                <a:srgbClr val="0B817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Rectangle 12"/>
            <p:cNvSpPr/>
            <p:nvPr/>
          </p:nvSpPr>
          <p:spPr>
            <a:xfrm>
              <a:off x="2035406" y="3050732"/>
              <a:ext cx="225525" cy="143516"/>
            </a:xfrm>
            <a:prstGeom prst="rect">
              <a:avLst/>
            </a:prstGeom>
            <a:noFill/>
            <a:ln>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4" name="Rectangle 13"/>
            <p:cNvSpPr/>
            <p:nvPr/>
          </p:nvSpPr>
          <p:spPr>
            <a:xfrm>
              <a:off x="2494421" y="3050732"/>
              <a:ext cx="225525" cy="143516"/>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Rectangle 14"/>
            <p:cNvSpPr/>
            <p:nvPr/>
          </p:nvSpPr>
          <p:spPr>
            <a:xfrm>
              <a:off x="2945471" y="3050732"/>
              <a:ext cx="225525" cy="143516"/>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Rectangle 15"/>
            <p:cNvSpPr/>
            <p:nvPr/>
          </p:nvSpPr>
          <p:spPr>
            <a:xfrm>
              <a:off x="561760" y="3509983"/>
              <a:ext cx="225525" cy="143516"/>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7" name="Rectangle 16"/>
            <p:cNvSpPr/>
            <p:nvPr/>
          </p:nvSpPr>
          <p:spPr>
            <a:xfrm>
              <a:off x="1139691" y="3509983"/>
              <a:ext cx="225525" cy="143516"/>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Rectangle 17"/>
            <p:cNvSpPr/>
            <p:nvPr/>
          </p:nvSpPr>
          <p:spPr>
            <a:xfrm>
              <a:off x="561760" y="3969234"/>
              <a:ext cx="225525" cy="143516"/>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Rectangle 18"/>
            <p:cNvSpPr/>
            <p:nvPr/>
          </p:nvSpPr>
          <p:spPr>
            <a:xfrm>
              <a:off x="939117" y="3969234"/>
              <a:ext cx="225525" cy="143516"/>
            </a:xfrm>
            <a:prstGeom prst="rect">
              <a:avLst/>
            </a:prstGeom>
            <a:noFill/>
            <a:ln>
              <a:solidFill>
                <a:srgbClr val="0B817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 name="Rectangle 19"/>
            <p:cNvSpPr/>
            <p:nvPr/>
          </p:nvSpPr>
          <p:spPr>
            <a:xfrm>
              <a:off x="1311069" y="3969234"/>
              <a:ext cx="225525" cy="143516"/>
            </a:xfrm>
            <a:prstGeom prst="rect">
              <a:avLst/>
            </a:prstGeom>
            <a:noFill/>
            <a:ln>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21" name="Straight Arrow Connector 20"/>
            <p:cNvCxnSpPr>
              <a:stCxn id="5" idx="2"/>
              <a:endCxn id="8" idx="0"/>
            </p:cNvCxnSpPr>
            <p:nvPr/>
          </p:nvCxnSpPr>
          <p:spPr>
            <a:xfrm flipH="1">
              <a:off x="1949763" y="2382360"/>
              <a:ext cx="1" cy="274729"/>
            </a:xfrm>
            <a:prstGeom prst="straightConnector1">
              <a:avLst/>
            </a:prstGeom>
            <a:ln w="9525">
              <a:solidFill>
                <a:srgbClr val="0B817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5" idx="2"/>
              <a:endCxn id="9" idx="0"/>
            </p:cNvCxnSpPr>
            <p:nvPr/>
          </p:nvCxnSpPr>
          <p:spPr>
            <a:xfrm>
              <a:off x="1949764" y="2382360"/>
              <a:ext cx="882945" cy="274729"/>
            </a:xfrm>
            <a:prstGeom prst="straightConnector1">
              <a:avLst/>
            </a:prstGeom>
            <a:ln w="9525">
              <a:solidFill>
                <a:srgbClr val="0B817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stCxn id="5" idx="2"/>
              <a:endCxn id="7" idx="0"/>
            </p:cNvCxnSpPr>
            <p:nvPr/>
          </p:nvCxnSpPr>
          <p:spPr>
            <a:xfrm flipH="1">
              <a:off x="1125573" y="2382360"/>
              <a:ext cx="824191" cy="274729"/>
            </a:xfrm>
            <a:prstGeom prst="straightConnector1">
              <a:avLst/>
            </a:prstGeom>
            <a:ln w="9525">
              <a:solidFill>
                <a:srgbClr val="0B817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stCxn id="7" idx="2"/>
            </p:cNvCxnSpPr>
            <p:nvPr/>
          </p:nvCxnSpPr>
          <p:spPr>
            <a:xfrm flipH="1">
              <a:off x="888187" y="2800605"/>
              <a:ext cx="237386" cy="268577"/>
            </a:xfrm>
            <a:prstGeom prst="straightConnector1">
              <a:avLst/>
            </a:prstGeom>
            <a:ln w="9525">
              <a:solidFill>
                <a:srgbClr val="0B817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stCxn id="7" idx="2"/>
              <a:endCxn id="11" idx="0"/>
            </p:cNvCxnSpPr>
            <p:nvPr/>
          </p:nvCxnSpPr>
          <p:spPr>
            <a:xfrm>
              <a:off x="1125573" y="2800605"/>
              <a:ext cx="165951" cy="250127"/>
            </a:xfrm>
            <a:prstGeom prst="straightConnector1">
              <a:avLst/>
            </a:prstGeom>
            <a:ln w="9525">
              <a:solidFill>
                <a:srgbClr val="0B817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flipH="1">
              <a:off x="2573519" y="2799577"/>
              <a:ext cx="237386" cy="268577"/>
            </a:xfrm>
            <a:prstGeom prst="straightConnector1">
              <a:avLst/>
            </a:prstGeom>
            <a:ln w="9525">
              <a:solidFill>
                <a:srgbClr val="0B817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endCxn id="15" idx="0"/>
            </p:cNvCxnSpPr>
            <p:nvPr/>
          </p:nvCxnSpPr>
          <p:spPr>
            <a:xfrm>
              <a:off x="2826856" y="2799576"/>
              <a:ext cx="231378" cy="251156"/>
            </a:xfrm>
            <a:prstGeom prst="straightConnector1">
              <a:avLst/>
            </a:prstGeom>
            <a:ln w="9525">
              <a:solidFill>
                <a:srgbClr val="0B817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a:stCxn id="8" idx="2"/>
              <a:endCxn id="12" idx="0"/>
            </p:cNvCxnSpPr>
            <p:nvPr/>
          </p:nvCxnSpPr>
          <p:spPr>
            <a:xfrm flipH="1">
              <a:off x="1683000" y="2800605"/>
              <a:ext cx="266763" cy="250127"/>
            </a:xfrm>
            <a:prstGeom prst="straightConnector1">
              <a:avLst/>
            </a:prstGeom>
            <a:ln w="9525">
              <a:solidFill>
                <a:srgbClr val="0B817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a:endCxn id="13" idx="0"/>
            </p:cNvCxnSpPr>
            <p:nvPr/>
          </p:nvCxnSpPr>
          <p:spPr>
            <a:xfrm>
              <a:off x="1948945" y="2800605"/>
              <a:ext cx="199224" cy="250127"/>
            </a:xfrm>
            <a:prstGeom prst="straightConnector1">
              <a:avLst/>
            </a:prstGeom>
            <a:ln w="9525">
              <a:solidFill>
                <a:srgbClr val="0B817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stCxn id="10" idx="2"/>
              <a:endCxn id="16" idx="0"/>
            </p:cNvCxnSpPr>
            <p:nvPr/>
          </p:nvCxnSpPr>
          <p:spPr>
            <a:xfrm flipH="1">
              <a:off x="674523" y="3194248"/>
              <a:ext cx="225525" cy="315735"/>
            </a:xfrm>
            <a:prstGeom prst="straightConnector1">
              <a:avLst/>
            </a:prstGeom>
            <a:ln w="9525">
              <a:solidFill>
                <a:srgbClr val="0B817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a:stCxn id="10" idx="2"/>
              <a:endCxn id="17" idx="0"/>
            </p:cNvCxnSpPr>
            <p:nvPr/>
          </p:nvCxnSpPr>
          <p:spPr>
            <a:xfrm>
              <a:off x="900048" y="3194248"/>
              <a:ext cx="352406" cy="315735"/>
            </a:xfrm>
            <a:prstGeom prst="straightConnector1">
              <a:avLst/>
            </a:prstGeom>
            <a:ln w="9525">
              <a:solidFill>
                <a:srgbClr val="0B817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a:stCxn id="16" idx="2"/>
              <a:endCxn id="18" idx="0"/>
            </p:cNvCxnSpPr>
            <p:nvPr/>
          </p:nvCxnSpPr>
          <p:spPr>
            <a:xfrm>
              <a:off x="674523" y="3653499"/>
              <a:ext cx="0" cy="315735"/>
            </a:xfrm>
            <a:prstGeom prst="straightConnector1">
              <a:avLst/>
            </a:prstGeom>
            <a:ln w="9525">
              <a:solidFill>
                <a:srgbClr val="0B817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a:stCxn id="17" idx="2"/>
            </p:cNvCxnSpPr>
            <p:nvPr/>
          </p:nvCxnSpPr>
          <p:spPr>
            <a:xfrm flipH="1">
              <a:off x="1032355" y="3653499"/>
              <a:ext cx="220099" cy="315734"/>
            </a:xfrm>
            <a:prstGeom prst="straightConnector1">
              <a:avLst/>
            </a:prstGeom>
            <a:ln w="9525">
              <a:solidFill>
                <a:srgbClr val="0B817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a:stCxn id="17" idx="2"/>
              <a:endCxn id="20" idx="0"/>
            </p:cNvCxnSpPr>
            <p:nvPr/>
          </p:nvCxnSpPr>
          <p:spPr>
            <a:xfrm>
              <a:off x="1252454" y="3653499"/>
              <a:ext cx="171378" cy="315735"/>
            </a:xfrm>
            <a:prstGeom prst="straightConnector1">
              <a:avLst/>
            </a:prstGeom>
            <a:ln w="9525">
              <a:solidFill>
                <a:srgbClr val="0B817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59" name="Rectangle 58"/>
            <p:cNvSpPr/>
            <p:nvPr/>
          </p:nvSpPr>
          <p:spPr>
            <a:xfrm>
              <a:off x="2278473" y="3450793"/>
              <a:ext cx="225525" cy="143516"/>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0" name="Rectangle 59"/>
            <p:cNvSpPr/>
            <p:nvPr/>
          </p:nvSpPr>
          <p:spPr>
            <a:xfrm>
              <a:off x="2705721" y="3450793"/>
              <a:ext cx="225525" cy="143516"/>
            </a:xfrm>
            <a:prstGeom prst="rect">
              <a:avLst/>
            </a:prstGeom>
            <a:noFill/>
            <a:ln>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61" name="Straight Arrow Connector 60"/>
            <p:cNvCxnSpPr/>
            <p:nvPr/>
          </p:nvCxnSpPr>
          <p:spPr>
            <a:xfrm>
              <a:off x="2611681" y="3194248"/>
              <a:ext cx="199224" cy="250127"/>
            </a:xfrm>
            <a:prstGeom prst="straightConnector1">
              <a:avLst/>
            </a:prstGeom>
            <a:ln w="9525">
              <a:solidFill>
                <a:srgbClr val="0B817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a:stCxn id="14" idx="2"/>
            </p:cNvCxnSpPr>
            <p:nvPr/>
          </p:nvCxnSpPr>
          <p:spPr>
            <a:xfrm flipH="1">
              <a:off x="2411208" y="3194248"/>
              <a:ext cx="195976" cy="272945"/>
            </a:xfrm>
            <a:prstGeom prst="straightConnector1">
              <a:avLst/>
            </a:prstGeom>
            <a:ln w="9525">
              <a:solidFill>
                <a:srgbClr val="0B817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64" name="Rectangle 63"/>
            <p:cNvSpPr/>
            <p:nvPr/>
          </p:nvSpPr>
          <p:spPr>
            <a:xfrm>
              <a:off x="2705721" y="3827547"/>
              <a:ext cx="225525" cy="143516"/>
            </a:xfrm>
            <a:prstGeom prst="rect">
              <a:avLst/>
            </a:prstGeom>
            <a:noFill/>
            <a:ln>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5" name="Rectangle 64"/>
            <p:cNvSpPr/>
            <p:nvPr/>
          </p:nvSpPr>
          <p:spPr>
            <a:xfrm>
              <a:off x="2705721" y="4172739"/>
              <a:ext cx="225525" cy="143516"/>
            </a:xfrm>
            <a:prstGeom prst="rect">
              <a:avLst/>
            </a:prstGeom>
            <a:noFill/>
            <a:ln>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66" name="Straight Arrow Connector 65"/>
            <p:cNvCxnSpPr>
              <a:stCxn id="60" idx="2"/>
              <a:endCxn id="64" idx="0"/>
            </p:cNvCxnSpPr>
            <p:nvPr/>
          </p:nvCxnSpPr>
          <p:spPr>
            <a:xfrm>
              <a:off x="2818484" y="3594309"/>
              <a:ext cx="0" cy="233238"/>
            </a:xfrm>
            <a:prstGeom prst="straightConnector1">
              <a:avLst/>
            </a:prstGeom>
            <a:ln w="9525">
              <a:solidFill>
                <a:srgbClr val="0B817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p:nvPr/>
          </p:nvCxnSpPr>
          <p:spPr>
            <a:xfrm>
              <a:off x="2818484" y="3969233"/>
              <a:ext cx="0" cy="233238"/>
            </a:xfrm>
            <a:prstGeom prst="straightConnector1">
              <a:avLst/>
            </a:prstGeom>
            <a:ln w="9525">
              <a:solidFill>
                <a:srgbClr val="0B817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0" name="Rectangle 69"/>
            <p:cNvSpPr/>
            <p:nvPr/>
          </p:nvSpPr>
          <p:spPr>
            <a:xfrm>
              <a:off x="3068613" y="3450793"/>
              <a:ext cx="225525" cy="143516"/>
            </a:xfrm>
            <a:prstGeom prst="rect">
              <a:avLst/>
            </a:prstGeom>
            <a:noFill/>
            <a:ln>
              <a:solidFill>
                <a:srgbClr val="0B817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1" name="Rectangle 70"/>
            <p:cNvSpPr/>
            <p:nvPr/>
          </p:nvSpPr>
          <p:spPr>
            <a:xfrm>
              <a:off x="3533782" y="3450793"/>
              <a:ext cx="225525" cy="143516"/>
            </a:xfrm>
            <a:prstGeom prst="rect">
              <a:avLst/>
            </a:prstGeom>
            <a:noFill/>
            <a:ln>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72" name="Straight Arrow Connector 71"/>
            <p:cNvCxnSpPr>
              <a:endCxn id="70" idx="0"/>
            </p:cNvCxnSpPr>
            <p:nvPr/>
          </p:nvCxnSpPr>
          <p:spPr>
            <a:xfrm>
              <a:off x="3089619" y="3196431"/>
              <a:ext cx="91757" cy="254362"/>
            </a:xfrm>
            <a:prstGeom prst="straightConnector1">
              <a:avLst/>
            </a:prstGeom>
            <a:ln w="9525">
              <a:solidFill>
                <a:srgbClr val="0B817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a:stCxn id="15" idx="2"/>
            </p:cNvCxnSpPr>
            <p:nvPr/>
          </p:nvCxnSpPr>
          <p:spPr>
            <a:xfrm>
              <a:off x="3058234" y="3194248"/>
              <a:ext cx="601750" cy="263653"/>
            </a:xfrm>
            <a:prstGeom prst="straightConnector1">
              <a:avLst/>
            </a:prstGeom>
            <a:ln w="9525">
              <a:solidFill>
                <a:srgbClr val="0B817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9" name="Rectangle 78"/>
            <p:cNvSpPr/>
            <p:nvPr/>
          </p:nvSpPr>
          <p:spPr>
            <a:xfrm>
              <a:off x="2257890" y="4752419"/>
              <a:ext cx="914400" cy="213223"/>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0" name="Rectangle 79"/>
            <p:cNvSpPr/>
            <p:nvPr/>
          </p:nvSpPr>
          <p:spPr>
            <a:xfrm>
              <a:off x="3273595" y="4752419"/>
              <a:ext cx="1380413" cy="213223"/>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1" name="Rectangle 80"/>
            <p:cNvSpPr/>
            <p:nvPr/>
          </p:nvSpPr>
          <p:spPr>
            <a:xfrm>
              <a:off x="2257890" y="5055852"/>
              <a:ext cx="914400" cy="213223"/>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2" name="Rectangle 81"/>
            <p:cNvSpPr/>
            <p:nvPr/>
          </p:nvSpPr>
          <p:spPr>
            <a:xfrm>
              <a:off x="3273595" y="5055852"/>
              <a:ext cx="1380413" cy="213223"/>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3" name="Rectangle 82"/>
            <p:cNvSpPr/>
            <p:nvPr/>
          </p:nvSpPr>
          <p:spPr>
            <a:xfrm>
              <a:off x="2257890" y="5344714"/>
              <a:ext cx="914400" cy="213223"/>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4" name="Rectangle 83"/>
            <p:cNvSpPr/>
            <p:nvPr/>
          </p:nvSpPr>
          <p:spPr>
            <a:xfrm>
              <a:off x="3273595" y="5344714"/>
              <a:ext cx="1380413" cy="213223"/>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5" name="Rectangle 84"/>
            <p:cNvSpPr/>
            <p:nvPr/>
          </p:nvSpPr>
          <p:spPr>
            <a:xfrm>
              <a:off x="2257890" y="5624299"/>
              <a:ext cx="914400" cy="213223"/>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6" name="Rectangle 85"/>
            <p:cNvSpPr/>
            <p:nvPr/>
          </p:nvSpPr>
          <p:spPr>
            <a:xfrm>
              <a:off x="3273595" y="5624299"/>
              <a:ext cx="1380413" cy="213223"/>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7" name="Rectangle 86"/>
            <p:cNvSpPr/>
            <p:nvPr/>
          </p:nvSpPr>
          <p:spPr>
            <a:xfrm>
              <a:off x="3338241" y="4780540"/>
              <a:ext cx="225525" cy="143516"/>
            </a:xfrm>
            <a:prstGeom prst="rect">
              <a:avLst/>
            </a:prstGeom>
            <a:noFill/>
            <a:ln>
              <a:solidFill>
                <a:srgbClr val="0B817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8" name="Rectangle 87"/>
            <p:cNvSpPr/>
            <p:nvPr/>
          </p:nvSpPr>
          <p:spPr>
            <a:xfrm>
              <a:off x="3803410" y="4780540"/>
              <a:ext cx="225525" cy="143516"/>
            </a:xfrm>
            <a:prstGeom prst="rect">
              <a:avLst/>
            </a:prstGeom>
            <a:noFill/>
            <a:ln>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2" name="Rectangle 91"/>
            <p:cNvSpPr/>
            <p:nvPr/>
          </p:nvSpPr>
          <p:spPr>
            <a:xfrm>
              <a:off x="3338241" y="5086400"/>
              <a:ext cx="225525" cy="143516"/>
            </a:xfrm>
            <a:prstGeom prst="rect">
              <a:avLst/>
            </a:prstGeom>
            <a:noFill/>
            <a:ln>
              <a:solidFill>
                <a:srgbClr val="0B817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3" name="Rectangle 92"/>
            <p:cNvSpPr/>
            <p:nvPr/>
          </p:nvSpPr>
          <p:spPr>
            <a:xfrm>
              <a:off x="3803410" y="5086400"/>
              <a:ext cx="225525" cy="143516"/>
            </a:xfrm>
            <a:prstGeom prst="rect">
              <a:avLst/>
            </a:prstGeom>
            <a:noFill/>
            <a:ln>
              <a:solidFill>
                <a:srgbClr val="0B817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4" name="Rectangle 93"/>
            <p:cNvSpPr/>
            <p:nvPr/>
          </p:nvSpPr>
          <p:spPr>
            <a:xfrm>
              <a:off x="4275961" y="5080516"/>
              <a:ext cx="225525" cy="143516"/>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7" name="Rectangle 96"/>
            <p:cNvSpPr/>
            <p:nvPr/>
          </p:nvSpPr>
          <p:spPr>
            <a:xfrm>
              <a:off x="3345475" y="5375844"/>
              <a:ext cx="225525" cy="143516"/>
            </a:xfrm>
            <a:prstGeom prst="rect">
              <a:avLst/>
            </a:prstGeom>
            <a:noFill/>
            <a:ln>
              <a:solidFill>
                <a:srgbClr val="0B817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9" name="Rectangle 98"/>
            <p:cNvSpPr/>
            <p:nvPr/>
          </p:nvSpPr>
          <p:spPr>
            <a:xfrm>
              <a:off x="3821068" y="5384235"/>
              <a:ext cx="225525" cy="143516"/>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1" name="Rectangle 100"/>
            <p:cNvSpPr/>
            <p:nvPr/>
          </p:nvSpPr>
          <p:spPr>
            <a:xfrm>
              <a:off x="3338240" y="5659152"/>
              <a:ext cx="225525" cy="143516"/>
            </a:xfrm>
            <a:prstGeom prst="rect">
              <a:avLst/>
            </a:prstGeom>
            <a:noFill/>
            <a:ln>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cxnSp>
        <p:nvCxnSpPr>
          <p:cNvPr id="89" name="Straight Arrow Connector 88"/>
          <p:cNvCxnSpPr>
            <a:stCxn id="87" idx="3"/>
            <a:endCxn id="88" idx="1"/>
          </p:cNvCxnSpPr>
          <p:nvPr/>
        </p:nvCxnSpPr>
        <p:spPr>
          <a:xfrm>
            <a:off x="3744182" y="4044510"/>
            <a:ext cx="239644" cy="0"/>
          </a:xfrm>
          <a:prstGeom prst="straightConnector1">
            <a:avLst/>
          </a:prstGeom>
          <a:ln w="9525">
            <a:solidFill>
              <a:srgbClr val="0B817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5" name="Straight Arrow Connector 94"/>
          <p:cNvCxnSpPr/>
          <p:nvPr/>
        </p:nvCxnSpPr>
        <p:spPr>
          <a:xfrm>
            <a:off x="3744182" y="4344486"/>
            <a:ext cx="239644" cy="0"/>
          </a:xfrm>
          <a:prstGeom prst="straightConnector1">
            <a:avLst/>
          </a:prstGeom>
          <a:ln w="9525">
            <a:solidFill>
              <a:srgbClr val="0B817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6" name="Straight Arrow Connector 95"/>
          <p:cNvCxnSpPr/>
          <p:nvPr/>
        </p:nvCxnSpPr>
        <p:spPr>
          <a:xfrm>
            <a:off x="4209351" y="4344486"/>
            <a:ext cx="239644" cy="0"/>
          </a:xfrm>
          <a:prstGeom prst="straightConnector1">
            <a:avLst/>
          </a:prstGeom>
          <a:ln w="9525">
            <a:solidFill>
              <a:srgbClr val="0B817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8" name="Straight Arrow Connector 97"/>
          <p:cNvCxnSpPr/>
          <p:nvPr/>
        </p:nvCxnSpPr>
        <p:spPr>
          <a:xfrm>
            <a:off x="3755587" y="4639814"/>
            <a:ext cx="239644" cy="0"/>
          </a:xfrm>
          <a:prstGeom prst="straightConnector1">
            <a:avLst/>
          </a:prstGeom>
          <a:ln w="9525">
            <a:solidFill>
              <a:srgbClr val="0B817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00" name="Arc 99"/>
          <p:cNvSpPr/>
          <p:nvPr/>
        </p:nvSpPr>
        <p:spPr>
          <a:xfrm>
            <a:off x="1278971" y="3161445"/>
            <a:ext cx="1577369" cy="1524990"/>
          </a:xfrm>
          <a:prstGeom prst="arc">
            <a:avLst>
              <a:gd name="adj1" fmla="val 5276172"/>
              <a:gd name="adj2" fmla="val 11197224"/>
            </a:avLst>
          </a:prstGeom>
          <a:ln>
            <a:solidFill>
              <a:srgbClr val="0B8172"/>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3" name="TextBox 102"/>
          <p:cNvSpPr txBox="1"/>
          <p:nvPr/>
        </p:nvSpPr>
        <p:spPr>
          <a:xfrm>
            <a:off x="2318164" y="5188899"/>
            <a:ext cx="1071127"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Physical index</a:t>
            </a:r>
          </a:p>
        </p:txBody>
      </p:sp>
      <p:sp>
        <p:nvSpPr>
          <p:cNvPr id="104" name="TextBox 103"/>
          <p:cNvSpPr txBox="1"/>
          <p:nvPr/>
        </p:nvSpPr>
        <p:spPr>
          <a:xfrm>
            <a:off x="677207" y="3471559"/>
            <a:ext cx="691215"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Schema</a:t>
            </a:r>
          </a:p>
        </p:txBody>
      </p:sp>
    </p:spTree>
    <p:extLst>
      <p:ext uri="{BB962C8B-B14F-4D97-AF65-F5344CB8AC3E}">
        <p14:creationId xmlns:p14="http://schemas.microsoft.com/office/powerpoint/2010/main" val="25484060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3A784F3-5762-4588-A5FC-2300F67ACF21}"/>
              </a:ext>
            </a:extLst>
          </p:cNvPr>
          <p:cNvPicPr>
            <a:picLocks noChangeAspect="1"/>
          </p:cNvPicPr>
          <p:nvPr/>
        </p:nvPicPr>
        <p:blipFill>
          <a:blip r:embed="rId3"/>
          <a:stretch>
            <a:fillRect/>
          </a:stretch>
        </p:blipFill>
        <p:spPr>
          <a:xfrm>
            <a:off x="947737" y="1023937"/>
            <a:ext cx="10296525" cy="4810125"/>
          </a:xfrm>
          <a:prstGeom prst="rect">
            <a:avLst/>
          </a:prstGeom>
        </p:spPr>
      </p:pic>
    </p:spTree>
    <p:extLst>
      <p:ext uri="{BB962C8B-B14F-4D97-AF65-F5344CB8AC3E}">
        <p14:creationId xmlns:p14="http://schemas.microsoft.com/office/powerpoint/2010/main" val="356167959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3C5A8EF-CF7C-497C-A986-F249A66DDADA}"/>
              </a:ext>
            </a:extLst>
          </p:cNvPr>
          <p:cNvPicPr>
            <a:picLocks noChangeAspect="1"/>
          </p:cNvPicPr>
          <p:nvPr/>
        </p:nvPicPr>
        <p:blipFill>
          <a:blip r:embed="rId3"/>
          <a:stretch>
            <a:fillRect/>
          </a:stretch>
        </p:blipFill>
        <p:spPr>
          <a:xfrm>
            <a:off x="1195387" y="266700"/>
            <a:ext cx="9801225" cy="6324600"/>
          </a:xfrm>
          <a:prstGeom prst="rect">
            <a:avLst/>
          </a:prstGeom>
        </p:spPr>
      </p:pic>
    </p:spTree>
    <p:extLst>
      <p:ext uri="{BB962C8B-B14F-4D97-AF65-F5344CB8AC3E}">
        <p14:creationId xmlns:p14="http://schemas.microsoft.com/office/powerpoint/2010/main" val="2810382063"/>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187E524-718D-4BF6-97A4-A856B97B211A}"/>
              </a:ext>
            </a:extLst>
          </p:cNvPr>
          <p:cNvPicPr>
            <a:picLocks noChangeAspect="1"/>
          </p:cNvPicPr>
          <p:nvPr/>
        </p:nvPicPr>
        <p:blipFill>
          <a:blip r:embed="rId3"/>
          <a:stretch>
            <a:fillRect/>
          </a:stretch>
        </p:blipFill>
        <p:spPr>
          <a:xfrm>
            <a:off x="1227821" y="0"/>
            <a:ext cx="9736358" cy="6858000"/>
          </a:xfrm>
          <a:prstGeom prst="rect">
            <a:avLst/>
          </a:prstGeom>
        </p:spPr>
      </p:pic>
    </p:spTree>
    <p:extLst>
      <p:ext uri="{BB962C8B-B14F-4D97-AF65-F5344CB8AC3E}">
        <p14:creationId xmlns:p14="http://schemas.microsoft.com/office/powerpoint/2010/main" val="307711903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326879" y="4802900"/>
            <a:ext cx="6946925" cy="55399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000" b="0" i="0" u="none" strike="noStrike" kern="1200" cap="none" spc="0" normalizeH="0" baseline="0" noProof="0" dirty="0">
                <a:ln>
                  <a:noFill/>
                </a:ln>
                <a:solidFill>
                  <a:srgbClr val="00B0F0"/>
                </a:solidFill>
                <a:effectLst/>
                <a:uLnTx/>
                <a:uFillTx/>
                <a:latin typeface="Segoe UI Semibold" panose="020B0702040204020203" pitchFamily="34" charset="0"/>
                <a:ea typeface="+mn-ea"/>
                <a:cs typeface="Segoe UI Semibold" panose="020B0702040204020203" pitchFamily="34" charset="0"/>
              </a:rPr>
              <a:t>SQL (DocumentDB) API</a:t>
            </a:r>
            <a:endParaRPr kumimoji="0" lang="en-US" sz="3000" b="0" i="0" u="sng" strike="noStrike" kern="1200" cap="none" spc="0" normalizeH="0" baseline="0" noProof="0" dirty="0">
              <a:ln>
                <a:noFill/>
              </a:ln>
              <a:solidFill>
                <a:srgbClr val="00B0F0"/>
              </a:solidFill>
              <a:effectLst/>
              <a:uLnTx/>
              <a:uFillTx/>
              <a:latin typeface="Segoe UI Semibold" panose="020B0702040204020203" pitchFamily="34" charset="0"/>
              <a:ea typeface="+mn-ea"/>
              <a:cs typeface="Segoe UI Semibold" panose="020B0702040204020203" pitchFamily="34" charset="0"/>
            </a:endParaRPr>
          </a:p>
        </p:txBody>
      </p:sp>
      <p:pic>
        <p:nvPicPr>
          <p:cNvPr id="6" name="Picture 5"/>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593084" y="3597182"/>
            <a:ext cx="1759716" cy="1759716"/>
          </a:xfrm>
          <a:prstGeom prst="rect">
            <a:avLst/>
          </a:prstGeom>
        </p:spPr>
      </p:pic>
    </p:spTree>
    <p:extLst>
      <p:ext uri="{BB962C8B-B14F-4D97-AF65-F5344CB8AC3E}">
        <p14:creationId xmlns:p14="http://schemas.microsoft.com/office/powerpoint/2010/main" val="3943131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460229" y="2066050"/>
            <a:ext cx="9496821" cy="1015663"/>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3000" b="0" i="0" u="none" strike="noStrike" kern="1200" cap="none" spc="0" normalizeH="0" baseline="0" noProof="0" dirty="0">
                <a:ln>
                  <a:noFill/>
                </a:ln>
                <a:solidFill>
                  <a:srgbClr val="00B0F0"/>
                </a:solidFill>
                <a:effectLst/>
                <a:uLnTx/>
                <a:uFillTx/>
                <a:latin typeface="Segoe UI Semibold" panose="020B0702040204020203" pitchFamily="34" charset="0"/>
                <a:ea typeface="+mn-ea"/>
                <a:cs typeface="Segoe UI Semibold" panose="020B0702040204020203" pitchFamily="34" charset="0"/>
              </a:rPr>
              <a:t>Query Demo:</a:t>
            </a:r>
          </a:p>
          <a:p>
            <a:pPr lvl="0">
              <a:defRPr/>
            </a:pPr>
            <a:r>
              <a:rPr lang="en-US" sz="3000" u="sng" dirty="0">
                <a:solidFill>
                  <a:srgbClr val="00B0F0"/>
                </a:solidFill>
                <a:latin typeface="Segoe UI Semibold" panose="020B0702040204020203" pitchFamily="34" charset="0"/>
                <a:cs typeface="Segoe UI Semibold" panose="020B0702040204020203" pitchFamily="34" charset="0"/>
              </a:rPr>
              <a:t>https://www.documentdb.com/sql/demo</a:t>
            </a:r>
            <a:endParaRPr kumimoji="0" lang="en-US" sz="3000" b="0" i="0" u="sng" strike="noStrike" kern="1200" cap="none" spc="0" normalizeH="0" baseline="0" noProof="0" dirty="0">
              <a:ln>
                <a:noFill/>
              </a:ln>
              <a:solidFill>
                <a:srgbClr val="00B0F0"/>
              </a:solidFill>
              <a:effectLst/>
              <a:uLnTx/>
              <a:uFillTx/>
              <a:latin typeface="Segoe UI Semibold" panose="020B0702040204020203" pitchFamily="34" charset="0"/>
              <a:ea typeface="+mn-ea"/>
              <a:cs typeface="Segoe UI Semibold" panose="020B0702040204020203" pitchFamily="34" charset="0"/>
            </a:endParaRPr>
          </a:p>
        </p:txBody>
      </p:sp>
    </p:spTree>
    <p:extLst>
      <p:ext uri="{BB962C8B-B14F-4D97-AF65-F5344CB8AC3E}">
        <p14:creationId xmlns:p14="http://schemas.microsoft.com/office/powerpoint/2010/main" val="1832784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2642A9D-3D27-400A-9844-7377154DD181}"/>
              </a:ext>
            </a:extLst>
          </p:cNvPr>
          <p:cNvSpPr txBox="1">
            <a:spLocks/>
          </p:cNvSpPr>
          <p:nvPr/>
        </p:nvSpPr>
        <p:spPr>
          <a:xfrm>
            <a:off x="536923" y="289958"/>
            <a:ext cx="11655078" cy="899537"/>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r>
              <a:rPr lang="en-US" sz="4705" spc="-100" dirty="0">
                <a:gradFill>
                  <a:gsLst>
                    <a:gs pos="1250">
                      <a:srgbClr val="353535"/>
                    </a:gs>
                    <a:gs pos="100000">
                      <a:srgbClr val="353535"/>
                    </a:gs>
                  </a:gsLst>
                  <a:lin ang="5400000" scaled="0"/>
                </a:gradFill>
                <a:latin typeface="Segoe UI Light"/>
              </a:rPr>
              <a:t>DocumentDB (SQL) API</a:t>
            </a:r>
          </a:p>
        </p:txBody>
      </p:sp>
      <p:sp>
        <p:nvSpPr>
          <p:cNvPr id="7" name="TextBox 6">
            <a:extLst>
              <a:ext uri="{FF2B5EF4-FFF2-40B4-BE49-F238E27FC236}">
                <a16:creationId xmlns:a16="http://schemas.microsoft.com/office/drawing/2014/main" id="{C04AB280-0909-440D-BE6D-70E59DE8C02B}"/>
              </a:ext>
            </a:extLst>
          </p:cNvPr>
          <p:cNvSpPr txBox="1"/>
          <p:nvPr/>
        </p:nvSpPr>
        <p:spPr>
          <a:xfrm>
            <a:off x="1647056" y="1161662"/>
            <a:ext cx="4384711" cy="615516"/>
          </a:xfrm>
          <a:prstGeom prst="rect">
            <a:avLst/>
          </a:prstGeom>
          <a:noFill/>
        </p:spPr>
        <p:txBody>
          <a:bodyPr wrap="none" lIns="179285" tIns="143428" rIns="179285" bIns="143428" rtlCol="0">
            <a:spAutoFit/>
          </a:bodyPr>
          <a:lstStyle/>
          <a:p>
            <a:pPr defTabSz="914367">
              <a:lnSpc>
                <a:spcPct val="90000"/>
              </a:lnSpc>
              <a:spcAft>
                <a:spcPts val="588"/>
              </a:spcAft>
            </a:pPr>
            <a:r>
              <a:rPr lang="en-US" sz="2353" dirty="0">
                <a:gradFill>
                  <a:gsLst>
                    <a:gs pos="2917">
                      <a:srgbClr val="353535"/>
                    </a:gs>
                    <a:gs pos="30000">
                      <a:srgbClr val="353535"/>
                    </a:gs>
                  </a:gsLst>
                  <a:lin ang="5400000" scaled="0"/>
                </a:gradFill>
                <a:latin typeface="Segoe UI Semilight"/>
              </a:rPr>
              <a:t>Example: SQL Parameterization</a:t>
            </a:r>
          </a:p>
        </p:txBody>
      </p:sp>
      <p:pic>
        <p:nvPicPr>
          <p:cNvPr id="2" name="Picture 1">
            <a:extLst>
              <a:ext uri="{FF2B5EF4-FFF2-40B4-BE49-F238E27FC236}">
                <a16:creationId xmlns:a16="http://schemas.microsoft.com/office/drawing/2014/main" id="{F4E3D1C8-1674-44A4-978E-88DA4FFCFBA9}"/>
              </a:ext>
            </a:extLst>
          </p:cNvPr>
          <p:cNvPicPr>
            <a:picLocks noChangeAspect="1"/>
          </p:cNvPicPr>
          <p:nvPr/>
        </p:nvPicPr>
        <p:blipFill>
          <a:blip r:embed="rId3"/>
          <a:stretch>
            <a:fillRect/>
          </a:stretch>
        </p:blipFill>
        <p:spPr>
          <a:xfrm>
            <a:off x="2539923" y="1897217"/>
            <a:ext cx="5238750" cy="1933575"/>
          </a:xfrm>
          <a:prstGeom prst="rect">
            <a:avLst/>
          </a:prstGeom>
        </p:spPr>
      </p:pic>
      <p:pic>
        <p:nvPicPr>
          <p:cNvPr id="3" name="Picture 2">
            <a:extLst>
              <a:ext uri="{FF2B5EF4-FFF2-40B4-BE49-F238E27FC236}">
                <a16:creationId xmlns:a16="http://schemas.microsoft.com/office/drawing/2014/main" id="{0633DD1E-34C9-4AAA-9D1B-947B38F8B06D}"/>
              </a:ext>
            </a:extLst>
          </p:cNvPr>
          <p:cNvPicPr>
            <a:picLocks noChangeAspect="1"/>
          </p:cNvPicPr>
          <p:nvPr/>
        </p:nvPicPr>
        <p:blipFill>
          <a:blip r:embed="rId4"/>
          <a:stretch>
            <a:fillRect/>
          </a:stretch>
        </p:blipFill>
        <p:spPr>
          <a:xfrm>
            <a:off x="2539923" y="4613933"/>
            <a:ext cx="5010150" cy="1362075"/>
          </a:xfrm>
          <a:prstGeom prst="rect">
            <a:avLst/>
          </a:prstGeom>
        </p:spPr>
      </p:pic>
      <p:sp>
        <p:nvSpPr>
          <p:cNvPr id="10" name="TextBox 9">
            <a:extLst>
              <a:ext uri="{FF2B5EF4-FFF2-40B4-BE49-F238E27FC236}">
                <a16:creationId xmlns:a16="http://schemas.microsoft.com/office/drawing/2014/main" id="{5A5E2F23-443B-44B0-9EFD-FE5BF7050C49}"/>
              </a:ext>
            </a:extLst>
          </p:cNvPr>
          <p:cNvSpPr txBox="1"/>
          <p:nvPr/>
        </p:nvSpPr>
        <p:spPr>
          <a:xfrm>
            <a:off x="1647055" y="3840433"/>
            <a:ext cx="2343383" cy="615516"/>
          </a:xfrm>
          <a:prstGeom prst="rect">
            <a:avLst/>
          </a:prstGeom>
          <a:noFill/>
        </p:spPr>
        <p:txBody>
          <a:bodyPr wrap="none" lIns="179285" tIns="143428" rIns="179285" bIns="143428" rtlCol="0">
            <a:spAutoFit/>
          </a:bodyPr>
          <a:lstStyle/>
          <a:p>
            <a:pPr defTabSz="914367">
              <a:lnSpc>
                <a:spcPct val="90000"/>
              </a:lnSpc>
              <a:spcAft>
                <a:spcPts val="588"/>
              </a:spcAft>
            </a:pPr>
            <a:r>
              <a:rPr lang="en-US" sz="2353" dirty="0">
                <a:gradFill>
                  <a:gsLst>
                    <a:gs pos="2917">
                      <a:srgbClr val="353535"/>
                    </a:gs>
                    <a:gs pos="30000">
                      <a:srgbClr val="353535"/>
                    </a:gs>
                  </a:gsLst>
                  <a:lin ang="5400000" scaled="0"/>
                </a:gradFill>
                <a:latin typeface="Segoe UI Semilight"/>
              </a:rPr>
              <a:t>Example: LINQ</a:t>
            </a:r>
          </a:p>
        </p:txBody>
      </p:sp>
    </p:spTree>
    <p:extLst>
      <p:ext uri="{BB962C8B-B14F-4D97-AF65-F5344CB8AC3E}">
        <p14:creationId xmlns:p14="http://schemas.microsoft.com/office/powerpoint/2010/main" val="1975858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2642A9D-3D27-400A-9844-7377154DD181}"/>
              </a:ext>
            </a:extLst>
          </p:cNvPr>
          <p:cNvSpPr txBox="1">
            <a:spLocks/>
          </p:cNvSpPr>
          <p:nvPr/>
        </p:nvSpPr>
        <p:spPr>
          <a:xfrm>
            <a:off x="536923" y="289958"/>
            <a:ext cx="11655078" cy="899537"/>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r>
              <a:rPr lang="en-US" sz="4705" spc="-100" dirty="0">
                <a:gradFill>
                  <a:gsLst>
                    <a:gs pos="1250">
                      <a:srgbClr val="353535"/>
                    </a:gs>
                    <a:gs pos="100000">
                      <a:srgbClr val="353535"/>
                    </a:gs>
                  </a:gsLst>
                  <a:lin ang="5400000" scaled="0"/>
                </a:gradFill>
                <a:latin typeface="Segoe UI Light"/>
              </a:rPr>
              <a:t>DocumentDB (SQL) API</a:t>
            </a:r>
          </a:p>
        </p:txBody>
      </p:sp>
      <p:sp>
        <p:nvSpPr>
          <p:cNvPr id="7" name="TextBox 6">
            <a:extLst>
              <a:ext uri="{FF2B5EF4-FFF2-40B4-BE49-F238E27FC236}">
                <a16:creationId xmlns:a16="http://schemas.microsoft.com/office/drawing/2014/main" id="{C04AB280-0909-440D-BE6D-70E59DE8C02B}"/>
              </a:ext>
            </a:extLst>
          </p:cNvPr>
          <p:cNvSpPr txBox="1"/>
          <p:nvPr/>
        </p:nvSpPr>
        <p:spPr>
          <a:xfrm>
            <a:off x="1647056" y="1161662"/>
            <a:ext cx="4085591" cy="615516"/>
          </a:xfrm>
          <a:prstGeom prst="rect">
            <a:avLst/>
          </a:prstGeom>
          <a:noFill/>
        </p:spPr>
        <p:txBody>
          <a:bodyPr wrap="none" lIns="179285" tIns="143428" rIns="179285" bIns="143428" rtlCol="0">
            <a:spAutoFit/>
          </a:bodyPr>
          <a:lstStyle/>
          <a:p>
            <a:pPr defTabSz="914367">
              <a:lnSpc>
                <a:spcPct val="90000"/>
              </a:lnSpc>
              <a:spcAft>
                <a:spcPts val="588"/>
              </a:spcAft>
            </a:pPr>
            <a:r>
              <a:rPr lang="en-US" sz="2353" dirty="0">
                <a:gradFill>
                  <a:gsLst>
                    <a:gs pos="2917">
                      <a:srgbClr val="353535"/>
                    </a:gs>
                    <a:gs pos="30000">
                      <a:srgbClr val="353535"/>
                    </a:gs>
                  </a:gsLst>
                  <a:lin ang="5400000" scaled="0"/>
                </a:gradFill>
                <a:latin typeface="Segoe UI Semilight"/>
              </a:rPr>
              <a:t>Query Results are paginated:</a:t>
            </a:r>
          </a:p>
        </p:txBody>
      </p:sp>
      <p:sp>
        <p:nvSpPr>
          <p:cNvPr id="5" name="TextBox 4">
            <a:extLst>
              <a:ext uri="{FF2B5EF4-FFF2-40B4-BE49-F238E27FC236}">
                <a16:creationId xmlns:a16="http://schemas.microsoft.com/office/drawing/2014/main" id="{B3BCDE55-D100-42C4-B124-06DB2B6D9CAB}"/>
              </a:ext>
            </a:extLst>
          </p:cNvPr>
          <p:cNvSpPr txBox="1"/>
          <p:nvPr/>
        </p:nvSpPr>
        <p:spPr>
          <a:xfrm>
            <a:off x="1647055" y="4144119"/>
            <a:ext cx="6495482" cy="615516"/>
          </a:xfrm>
          <a:prstGeom prst="rect">
            <a:avLst/>
          </a:prstGeom>
          <a:noFill/>
        </p:spPr>
        <p:txBody>
          <a:bodyPr wrap="none" lIns="179285" tIns="143428" rIns="179285" bIns="143428" rtlCol="0">
            <a:spAutoFit/>
          </a:bodyPr>
          <a:lstStyle/>
          <a:p>
            <a:pPr defTabSz="914367">
              <a:lnSpc>
                <a:spcPct val="90000"/>
              </a:lnSpc>
              <a:spcAft>
                <a:spcPts val="588"/>
              </a:spcAft>
            </a:pPr>
            <a:r>
              <a:rPr lang="en-US" sz="2353" dirty="0" err="1">
                <a:gradFill>
                  <a:gsLst>
                    <a:gs pos="2917">
                      <a:srgbClr val="353535"/>
                    </a:gs>
                    <a:gs pos="30000">
                      <a:srgbClr val="353535"/>
                    </a:gs>
                  </a:gsLst>
                  <a:lin ang="5400000" scaled="0"/>
                </a:gradFill>
                <a:latin typeface="Segoe UI Semilight"/>
              </a:rPr>
              <a:t>ToList</a:t>
            </a:r>
            <a:r>
              <a:rPr lang="en-US" sz="2353" dirty="0">
                <a:gradFill>
                  <a:gsLst>
                    <a:gs pos="2917">
                      <a:srgbClr val="353535"/>
                    </a:gs>
                    <a:gs pos="30000">
                      <a:srgbClr val="353535"/>
                    </a:gs>
                  </a:gsLst>
                  <a:lin ang="5400000" scaled="0"/>
                </a:gradFill>
                <a:latin typeface="Segoe UI Semilight"/>
              </a:rPr>
              <a:t>() automatically iterates through all pages:</a:t>
            </a:r>
          </a:p>
        </p:txBody>
      </p:sp>
      <p:pic>
        <p:nvPicPr>
          <p:cNvPr id="8" name="Picture 7">
            <a:extLst>
              <a:ext uri="{FF2B5EF4-FFF2-40B4-BE49-F238E27FC236}">
                <a16:creationId xmlns:a16="http://schemas.microsoft.com/office/drawing/2014/main" id="{CD689FBE-97D1-4C30-986D-B1BC48E8C019}"/>
              </a:ext>
            </a:extLst>
          </p:cNvPr>
          <p:cNvPicPr>
            <a:picLocks noChangeAspect="1"/>
          </p:cNvPicPr>
          <p:nvPr/>
        </p:nvPicPr>
        <p:blipFill>
          <a:blip r:embed="rId3"/>
          <a:stretch>
            <a:fillRect/>
          </a:stretch>
        </p:blipFill>
        <p:spPr>
          <a:xfrm>
            <a:off x="2655036" y="1898611"/>
            <a:ext cx="5781675" cy="2124075"/>
          </a:xfrm>
          <a:prstGeom prst="rect">
            <a:avLst/>
          </a:prstGeom>
        </p:spPr>
      </p:pic>
      <p:pic>
        <p:nvPicPr>
          <p:cNvPr id="9" name="Picture 8">
            <a:extLst>
              <a:ext uri="{FF2B5EF4-FFF2-40B4-BE49-F238E27FC236}">
                <a16:creationId xmlns:a16="http://schemas.microsoft.com/office/drawing/2014/main" id="{E8953C75-F608-420C-8D58-1D8AFD83E36E}"/>
              </a:ext>
            </a:extLst>
          </p:cNvPr>
          <p:cNvPicPr>
            <a:picLocks noChangeAspect="1"/>
          </p:cNvPicPr>
          <p:nvPr/>
        </p:nvPicPr>
        <p:blipFill>
          <a:blip r:embed="rId4"/>
          <a:stretch>
            <a:fillRect/>
          </a:stretch>
        </p:blipFill>
        <p:spPr>
          <a:xfrm>
            <a:off x="2775958" y="4944831"/>
            <a:ext cx="1733550" cy="257175"/>
          </a:xfrm>
          <a:prstGeom prst="rect">
            <a:avLst/>
          </a:prstGeom>
        </p:spPr>
      </p:pic>
    </p:spTree>
    <p:extLst>
      <p:ext uri="{BB962C8B-B14F-4D97-AF65-F5344CB8AC3E}">
        <p14:creationId xmlns:p14="http://schemas.microsoft.com/office/powerpoint/2010/main" val="1225613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6" name="Straight Connector 25"/>
          <p:cNvCxnSpPr/>
          <p:nvPr/>
        </p:nvCxnSpPr>
        <p:spPr>
          <a:xfrm>
            <a:off x="5565087" y="1587500"/>
            <a:ext cx="0" cy="3493350"/>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5711515" y="1587500"/>
            <a:ext cx="428045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7030A0"/>
                </a:solidFill>
                <a:effectLst/>
                <a:uLnTx/>
                <a:uFillTx/>
                <a:latin typeface="Segoe UI Light" panose="020B0502040204020203" pitchFamily="34" charset="0"/>
                <a:ea typeface="+mn-ea"/>
                <a:cs typeface="Segoe UI Light" panose="020B0502040204020203" pitchFamily="34" charset="0"/>
              </a:rPr>
              <a:t>Industry-leading, enterprise-grade SLAs </a:t>
            </a:r>
          </a:p>
        </p:txBody>
      </p:sp>
      <p:sp>
        <p:nvSpPr>
          <p:cNvPr id="28" name="TextBox 27"/>
          <p:cNvSpPr txBox="1"/>
          <p:nvPr/>
        </p:nvSpPr>
        <p:spPr>
          <a:xfrm>
            <a:off x="5711515" y="2050410"/>
            <a:ext cx="5614576" cy="280076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rPr>
              <a:t>99.99% availability – even with a single region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rPr>
              <a:t>Made possible with highly-redundant storage architecture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rPr>
              <a:t>Guaranteed durability – writes are majority quorum committed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rPr>
              <a:t>First and only service to offer SLAs on: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rPr>
              <a:t>Low-latency</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rPr>
              <a:t>Consistency</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rPr>
              <a:t>Throughput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endParaRPr>
          </a:p>
        </p:txBody>
      </p:sp>
      <p:pic>
        <p:nvPicPr>
          <p:cNvPr id="3" name="Graphic 2">
            <a:extLst>
              <a:ext uri="{FF2B5EF4-FFF2-40B4-BE49-F238E27FC236}">
                <a16:creationId xmlns:a16="http://schemas.microsoft.com/office/drawing/2014/main" id="{3CBC6BF8-2FB3-4330-915E-00ADD8C23FE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682186" y="2168721"/>
            <a:ext cx="2866002" cy="2317922"/>
          </a:xfrm>
          <a:prstGeom prst="rect">
            <a:avLst/>
          </a:prstGeom>
        </p:spPr>
      </p:pic>
    </p:spTree>
    <p:extLst>
      <p:ext uri="{BB962C8B-B14F-4D97-AF65-F5344CB8AC3E}">
        <p14:creationId xmlns:p14="http://schemas.microsoft.com/office/powerpoint/2010/main" val="1046534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2642A9D-3D27-400A-9844-7377154DD181}"/>
              </a:ext>
            </a:extLst>
          </p:cNvPr>
          <p:cNvSpPr txBox="1">
            <a:spLocks/>
          </p:cNvSpPr>
          <p:nvPr/>
        </p:nvSpPr>
        <p:spPr>
          <a:xfrm>
            <a:off x="536923" y="289958"/>
            <a:ext cx="11655078" cy="899537"/>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r>
              <a:rPr lang="en-US" sz="4705" spc="-100" dirty="0">
                <a:gradFill>
                  <a:gsLst>
                    <a:gs pos="1250">
                      <a:srgbClr val="353535"/>
                    </a:gs>
                    <a:gs pos="100000">
                      <a:srgbClr val="353535"/>
                    </a:gs>
                  </a:gsLst>
                  <a:lin ang="5400000" scaled="0"/>
                </a:gradFill>
                <a:latin typeface="Segoe UI Light"/>
              </a:rPr>
              <a:t>DocumentDB (SQL) API</a:t>
            </a:r>
          </a:p>
        </p:txBody>
      </p:sp>
      <p:sp>
        <p:nvSpPr>
          <p:cNvPr id="7" name="TextBox 6">
            <a:extLst>
              <a:ext uri="{FF2B5EF4-FFF2-40B4-BE49-F238E27FC236}">
                <a16:creationId xmlns:a16="http://schemas.microsoft.com/office/drawing/2014/main" id="{C04AB280-0909-440D-BE6D-70E59DE8C02B}"/>
              </a:ext>
            </a:extLst>
          </p:cNvPr>
          <p:cNvSpPr txBox="1"/>
          <p:nvPr/>
        </p:nvSpPr>
        <p:spPr>
          <a:xfrm>
            <a:off x="1647056" y="1890208"/>
            <a:ext cx="3353083" cy="615516"/>
          </a:xfrm>
          <a:prstGeom prst="rect">
            <a:avLst/>
          </a:prstGeom>
          <a:noFill/>
        </p:spPr>
        <p:txBody>
          <a:bodyPr wrap="none" lIns="179285" tIns="143428" rIns="179285" bIns="143428" rtlCol="0">
            <a:spAutoFit/>
          </a:bodyPr>
          <a:lstStyle/>
          <a:p>
            <a:pPr defTabSz="914367">
              <a:lnSpc>
                <a:spcPct val="90000"/>
              </a:lnSpc>
              <a:spcAft>
                <a:spcPts val="588"/>
              </a:spcAft>
            </a:pPr>
            <a:r>
              <a:rPr lang="en-US" sz="2353" dirty="0">
                <a:gradFill>
                  <a:gsLst>
                    <a:gs pos="2917">
                      <a:srgbClr val="353535"/>
                    </a:gs>
                    <a:gs pos="30000">
                      <a:srgbClr val="353535"/>
                    </a:gs>
                  </a:gsLst>
                  <a:lin ang="5400000" scaled="0"/>
                </a:gradFill>
                <a:latin typeface="Segoe UI Semilight"/>
              </a:rPr>
              <a:t>Cross-Partition Queries</a:t>
            </a:r>
          </a:p>
        </p:txBody>
      </p:sp>
      <p:pic>
        <p:nvPicPr>
          <p:cNvPr id="10" name="Picture 9">
            <a:extLst>
              <a:ext uri="{FF2B5EF4-FFF2-40B4-BE49-F238E27FC236}">
                <a16:creationId xmlns:a16="http://schemas.microsoft.com/office/drawing/2014/main" id="{420D09BD-E1EB-458A-BE9A-2A136E277089}"/>
              </a:ext>
            </a:extLst>
          </p:cNvPr>
          <p:cNvPicPr>
            <a:picLocks noChangeAspect="1"/>
          </p:cNvPicPr>
          <p:nvPr/>
        </p:nvPicPr>
        <p:blipFill>
          <a:blip r:embed="rId3"/>
          <a:stretch>
            <a:fillRect/>
          </a:stretch>
        </p:blipFill>
        <p:spPr>
          <a:xfrm>
            <a:off x="2828925" y="2701499"/>
            <a:ext cx="6534150" cy="1514475"/>
          </a:xfrm>
          <a:prstGeom prst="rect">
            <a:avLst/>
          </a:prstGeom>
        </p:spPr>
      </p:pic>
    </p:spTree>
    <p:extLst>
      <p:ext uri="{BB962C8B-B14F-4D97-AF65-F5344CB8AC3E}">
        <p14:creationId xmlns:p14="http://schemas.microsoft.com/office/powerpoint/2010/main" val="30734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326879" y="4802900"/>
            <a:ext cx="6946925" cy="55399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000" b="0" i="0" u="none" strike="noStrike" kern="1200" cap="none" spc="0" normalizeH="0" baseline="0" noProof="0" dirty="0">
                <a:ln>
                  <a:noFill/>
                </a:ln>
                <a:solidFill>
                  <a:srgbClr val="00B0F0"/>
                </a:solidFill>
                <a:effectLst/>
                <a:uLnTx/>
                <a:uFillTx/>
                <a:latin typeface="Segoe UI Semibold" panose="020B0702040204020203" pitchFamily="34" charset="0"/>
                <a:ea typeface="+mn-ea"/>
                <a:cs typeface="Segoe UI Semibold" panose="020B0702040204020203" pitchFamily="34" charset="0"/>
              </a:rPr>
              <a:t>Change Feed</a:t>
            </a:r>
            <a:endParaRPr kumimoji="0" lang="en-US" sz="3000" b="0" i="0" u="sng" strike="noStrike" kern="1200" cap="none" spc="0" normalizeH="0" baseline="0" noProof="0" dirty="0">
              <a:ln>
                <a:noFill/>
              </a:ln>
              <a:solidFill>
                <a:srgbClr val="00B0F0"/>
              </a:solidFill>
              <a:effectLst/>
              <a:uLnTx/>
              <a:uFillTx/>
              <a:latin typeface="Segoe UI Semibold" panose="020B0702040204020203" pitchFamily="34" charset="0"/>
              <a:ea typeface="+mn-ea"/>
              <a:cs typeface="Segoe UI Semibold" panose="020B0702040204020203" pitchFamily="34" charset="0"/>
            </a:endParaRPr>
          </a:p>
        </p:txBody>
      </p:sp>
      <p:pic>
        <p:nvPicPr>
          <p:cNvPr id="6" name="Picture 5"/>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593084" y="3597182"/>
            <a:ext cx="1759716" cy="1759716"/>
          </a:xfrm>
          <a:prstGeom prst="rect">
            <a:avLst/>
          </a:prstGeom>
        </p:spPr>
      </p:pic>
    </p:spTree>
    <p:extLst>
      <p:ext uri="{BB962C8B-B14F-4D97-AF65-F5344CB8AC3E}">
        <p14:creationId xmlns:p14="http://schemas.microsoft.com/office/powerpoint/2010/main" val="3048813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ell phone&#10;&#10;Description generated with very high confidence">
            <a:extLst>
              <a:ext uri="{FF2B5EF4-FFF2-40B4-BE49-F238E27FC236}">
                <a16:creationId xmlns:a16="http://schemas.microsoft.com/office/drawing/2014/main" id="{56C68ED2-678A-4E88-8C51-B6E8540E1083}"/>
              </a:ext>
            </a:extLst>
          </p:cNvPr>
          <p:cNvPicPr>
            <a:picLocks noChangeAspect="1"/>
          </p:cNvPicPr>
          <p:nvPr/>
        </p:nvPicPr>
        <p:blipFill rotWithShape="1">
          <a:blip r:embed="rId3"/>
          <a:srcRect t="35900" r="65113" b="31587"/>
          <a:stretch/>
        </p:blipFill>
        <p:spPr>
          <a:xfrm>
            <a:off x="3406726" y="1860257"/>
            <a:ext cx="4482123" cy="2241063"/>
          </a:xfrm>
          <a:prstGeom prst="rect">
            <a:avLst/>
          </a:prstGeom>
        </p:spPr>
      </p:pic>
      <p:sp>
        <p:nvSpPr>
          <p:cNvPr id="7" name="TextBox 6">
            <a:extLst>
              <a:ext uri="{FF2B5EF4-FFF2-40B4-BE49-F238E27FC236}">
                <a16:creationId xmlns:a16="http://schemas.microsoft.com/office/drawing/2014/main" id="{DDA66530-2B05-42F4-B68D-4AB8B5863E3B}"/>
              </a:ext>
            </a:extLst>
          </p:cNvPr>
          <p:cNvSpPr txBox="1"/>
          <p:nvPr/>
        </p:nvSpPr>
        <p:spPr>
          <a:xfrm>
            <a:off x="1240366" y="4997744"/>
            <a:ext cx="9188354" cy="941386"/>
          </a:xfrm>
          <a:prstGeom prst="rect">
            <a:avLst/>
          </a:prstGeom>
          <a:noFill/>
        </p:spPr>
        <p:txBody>
          <a:bodyPr wrap="square" lIns="179285" tIns="143428" rIns="179285" bIns="143428" rtlCol="0">
            <a:spAutoFit/>
          </a:bodyPr>
          <a:lstStyle/>
          <a:p>
            <a:pPr algn="ctr" defTabSz="914367">
              <a:lnSpc>
                <a:spcPct val="90000"/>
              </a:lnSpc>
              <a:spcAft>
                <a:spcPts val="588"/>
              </a:spcAft>
            </a:pPr>
            <a:r>
              <a:rPr lang="en-US" sz="2353" dirty="0">
                <a:gradFill>
                  <a:gsLst>
                    <a:gs pos="2917">
                      <a:srgbClr val="353535"/>
                    </a:gs>
                    <a:gs pos="30000">
                      <a:srgbClr val="353535"/>
                    </a:gs>
                  </a:gsLst>
                  <a:lin ang="5400000" scaled="0"/>
                </a:gradFill>
                <a:latin typeface="Segoe UI Semilight"/>
              </a:rPr>
              <a:t>Persistent log of records within an Azure Cosmos DB container in the order in which they were modified</a:t>
            </a:r>
          </a:p>
        </p:txBody>
      </p:sp>
      <p:sp>
        <p:nvSpPr>
          <p:cNvPr id="8" name="Title 1">
            <a:extLst>
              <a:ext uri="{FF2B5EF4-FFF2-40B4-BE49-F238E27FC236}">
                <a16:creationId xmlns:a16="http://schemas.microsoft.com/office/drawing/2014/main" id="{37E5187C-D655-46BC-979B-6C5A20C3B8C0}"/>
              </a:ext>
            </a:extLst>
          </p:cNvPr>
          <p:cNvSpPr txBox="1">
            <a:spLocks/>
          </p:cNvSpPr>
          <p:nvPr/>
        </p:nvSpPr>
        <p:spPr>
          <a:xfrm>
            <a:off x="536923" y="289958"/>
            <a:ext cx="11655078" cy="899537"/>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r>
              <a:rPr lang="en-US" sz="4705" spc="-100" dirty="0">
                <a:gradFill>
                  <a:gsLst>
                    <a:gs pos="1250">
                      <a:srgbClr val="353535"/>
                    </a:gs>
                    <a:gs pos="100000">
                      <a:srgbClr val="353535"/>
                    </a:gs>
                  </a:gsLst>
                  <a:lin ang="5400000" scaled="0"/>
                </a:gradFill>
                <a:latin typeface="Segoe UI Light"/>
              </a:rPr>
              <a:t>Azure Cosmos DB Change Feed</a:t>
            </a:r>
          </a:p>
        </p:txBody>
      </p:sp>
    </p:spTree>
    <p:extLst>
      <p:ext uri="{BB962C8B-B14F-4D97-AF65-F5344CB8AC3E}">
        <p14:creationId xmlns:p14="http://schemas.microsoft.com/office/powerpoint/2010/main" val="895908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generated with very high confidence">
            <a:extLst>
              <a:ext uri="{FF2B5EF4-FFF2-40B4-BE49-F238E27FC236}">
                <a16:creationId xmlns:a16="http://schemas.microsoft.com/office/drawing/2014/main" id="{1F874AB6-472D-482B-A741-FA4C883CA348}"/>
              </a:ext>
            </a:extLst>
          </p:cNvPr>
          <p:cNvPicPr>
            <a:picLocks noChangeAspect="1"/>
          </p:cNvPicPr>
          <p:nvPr/>
        </p:nvPicPr>
        <p:blipFill>
          <a:blip r:embed="rId3"/>
          <a:stretch>
            <a:fillRect/>
          </a:stretch>
        </p:blipFill>
        <p:spPr>
          <a:xfrm>
            <a:off x="2072957" y="1561448"/>
            <a:ext cx="8048408" cy="4318058"/>
          </a:xfrm>
          <a:prstGeom prst="rect">
            <a:avLst/>
          </a:prstGeom>
        </p:spPr>
      </p:pic>
      <p:sp>
        <p:nvSpPr>
          <p:cNvPr id="6" name="Title 1">
            <a:extLst>
              <a:ext uri="{FF2B5EF4-FFF2-40B4-BE49-F238E27FC236}">
                <a16:creationId xmlns:a16="http://schemas.microsoft.com/office/drawing/2014/main" id="{732988AA-4DF5-45C6-AE1F-6B132740BEDC}"/>
              </a:ext>
            </a:extLst>
          </p:cNvPr>
          <p:cNvSpPr txBox="1">
            <a:spLocks/>
          </p:cNvSpPr>
          <p:nvPr/>
        </p:nvSpPr>
        <p:spPr>
          <a:xfrm>
            <a:off x="536923" y="289958"/>
            <a:ext cx="11655078" cy="899537"/>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r>
              <a:rPr lang="en-US" sz="4705" spc="-100" dirty="0">
                <a:gradFill>
                  <a:gsLst>
                    <a:gs pos="1250">
                      <a:srgbClr val="353535"/>
                    </a:gs>
                    <a:gs pos="100000">
                      <a:srgbClr val="353535"/>
                    </a:gs>
                  </a:gsLst>
                  <a:lin ang="5400000" scaled="0"/>
                </a:gradFill>
                <a:latin typeface="Segoe UI Light"/>
              </a:rPr>
              <a:t>Common Scenarios</a:t>
            </a:r>
          </a:p>
        </p:txBody>
      </p:sp>
    </p:spTree>
    <p:extLst>
      <p:ext uri="{BB962C8B-B14F-4D97-AF65-F5344CB8AC3E}">
        <p14:creationId xmlns:p14="http://schemas.microsoft.com/office/powerpoint/2010/main" val="2020623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C8348-5A8D-4DD5-9DAD-FBFAAD438E51}"/>
              </a:ext>
            </a:extLst>
          </p:cNvPr>
          <p:cNvSpPr>
            <a:spLocks noGrp="1"/>
          </p:cNvSpPr>
          <p:nvPr>
            <p:ph type="title" idx="4294967295"/>
          </p:nvPr>
        </p:nvSpPr>
        <p:spPr>
          <a:xfrm>
            <a:off x="536923" y="289958"/>
            <a:ext cx="11655078" cy="899537"/>
          </a:xfrm>
          <a:prstGeom prst="rect">
            <a:avLst/>
          </a:prstGeom>
        </p:spPr>
        <p:txBody>
          <a:bodyPr/>
          <a:lstStyle/>
          <a:p>
            <a:r>
              <a:rPr lang="en-US" dirty="0"/>
              <a:t>Event Sourcing for Microservices</a:t>
            </a:r>
          </a:p>
        </p:txBody>
      </p:sp>
      <p:grpSp>
        <p:nvGrpSpPr>
          <p:cNvPr id="7" name="Group 6">
            <a:extLst>
              <a:ext uri="{FF2B5EF4-FFF2-40B4-BE49-F238E27FC236}">
                <a16:creationId xmlns:a16="http://schemas.microsoft.com/office/drawing/2014/main" id="{A5AE5D45-0F73-4D31-8B12-E626A8152A6C}"/>
              </a:ext>
            </a:extLst>
          </p:cNvPr>
          <p:cNvGrpSpPr/>
          <p:nvPr/>
        </p:nvGrpSpPr>
        <p:grpSpPr>
          <a:xfrm>
            <a:off x="2062088" y="2809290"/>
            <a:ext cx="1792850" cy="2091658"/>
            <a:chOff x="2103437" y="2865126"/>
            <a:chExt cx="1828800" cy="2133600"/>
          </a:xfrm>
        </p:grpSpPr>
        <p:pic>
          <p:nvPicPr>
            <p:cNvPr id="4" name="Picture 3">
              <a:extLst>
                <a:ext uri="{FF2B5EF4-FFF2-40B4-BE49-F238E27FC236}">
                  <a16:creationId xmlns:a16="http://schemas.microsoft.com/office/drawing/2014/main" id="{41AAE0DB-2121-479C-A756-9AF6FC9FABBA}"/>
                </a:ext>
              </a:extLst>
            </p:cNvPr>
            <p:cNvPicPr>
              <a:picLocks noChangeAspect="1"/>
            </p:cNvPicPr>
            <p:nvPr/>
          </p:nvPicPr>
          <p:blipFill>
            <a:blip r:embed="rId3"/>
            <a:stretch>
              <a:fillRect/>
            </a:stretch>
          </p:blipFill>
          <p:spPr>
            <a:xfrm>
              <a:off x="2484437" y="3320473"/>
              <a:ext cx="1219200" cy="1120030"/>
            </a:xfrm>
            <a:prstGeom prst="rect">
              <a:avLst/>
            </a:prstGeom>
          </p:spPr>
        </p:pic>
        <p:sp>
          <p:nvSpPr>
            <p:cNvPr id="5" name="Rectangle: Rounded Corners 4">
              <a:extLst>
                <a:ext uri="{FF2B5EF4-FFF2-40B4-BE49-F238E27FC236}">
                  <a16:creationId xmlns:a16="http://schemas.microsoft.com/office/drawing/2014/main" id="{25DCAB11-C3EE-4F79-9133-811978ADFB18}"/>
                </a:ext>
              </a:extLst>
            </p:cNvPr>
            <p:cNvSpPr/>
            <p:nvPr/>
          </p:nvSpPr>
          <p:spPr bwMode="auto">
            <a:xfrm>
              <a:off x="2103437" y="2865126"/>
              <a:ext cx="1828800" cy="2133600"/>
            </a:xfrm>
            <a:prstGeom prst="roundRect">
              <a:avLst/>
            </a:prstGeom>
            <a:no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6" name="TextBox 5">
            <a:extLst>
              <a:ext uri="{FF2B5EF4-FFF2-40B4-BE49-F238E27FC236}">
                <a16:creationId xmlns:a16="http://schemas.microsoft.com/office/drawing/2014/main" id="{1E270811-13C2-4334-AE1F-C4316A868AFF}"/>
              </a:ext>
            </a:extLst>
          </p:cNvPr>
          <p:cNvSpPr txBox="1"/>
          <p:nvPr/>
        </p:nvSpPr>
        <p:spPr>
          <a:xfrm>
            <a:off x="4310707" y="1905399"/>
            <a:ext cx="1867552" cy="941386"/>
          </a:xfrm>
          <a:prstGeom prst="rect">
            <a:avLst/>
          </a:prstGeom>
          <a:noFill/>
        </p:spPr>
        <p:txBody>
          <a:bodyPr wrap="square" lIns="179285" tIns="143428" rIns="179285" bIns="143428" rtlCol="0">
            <a:spAutoFit/>
          </a:bodyPr>
          <a:lstStyle/>
          <a:p>
            <a:pPr algn="ctr" defTabSz="914367">
              <a:lnSpc>
                <a:spcPct val="90000"/>
              </a:lnSpc>
              <a:spcAft>
                <a:spcPts val="588"/>
              </a:spcAft>
              <a:defRPr/>
            </a:pPr>
            <a:r>
              <a:rPr lang="en-US" sz="2353">
                <a:gradFill>
                  <a:gsLst>
                    <a:gs pos="2917">
                      <a:srgbClr val="353535"/>
                    </a:gs>
                    <a:gs pos="30000">
                      <a:srgbClr val="353535"/>
                    </a:gs>
                  </a:gsLst>
                  <a:lin ang="5400000" scaled="0"/>
                </a:gradFill>
                <a:latin typeface="Segoe UI Semilight"/>
              </a:rPr>
              <a:t>Persistent Event Store</a:t>
            </a:r>
          </a:p>
        </p:txBody>
      </p:sp>
      <p:cxnSp>
        <p:nvCxnSpPr>
          <p:cNvPr id="8" name="Straight Arrow Connector 7">
            <a:extLst>
              <a:ext uri="{FF2B5EF4-FFF2-40B4-BE49-F238E27FC236}">
                <a16:creationId xmlns:a16="http://schemas.microsoft.com/office/drawing/2014/main" id="{169FFDC9-E1F7-4EBC-8B25-11D867FA057F}"/>
              </a:ext>
            </a:extLst>
          </p:cNvPr>
          <p:cNvCxnSpPr/>
          <p:nvPr/>
        </p:nvCxnSpPr>
        <p:spPr>
          <a:xfrm>
            <a:off x="418643" y="3804693"/>
            <a:ext cx="1494041"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F1D1B14B-F38D-492D-A8D9-C726C16FFC6E}"/>
              </a:ext>
            </a:extLst>
          </p:cNvPr>
          <p:cNvSpPr txBox="1"/>
          <p:nvPr/>
        </p:nvSpPr>
        <p:spPr>
          <a:xfrm>
            <a:off x="230636" y="3341295"/>
            <a:ext cx="1375684" cy="534056"/>
          </a:xfrm>
          <a:prstGeom prst="rect">
            <a:avLst/>
          </a:prstGeom>
          <a:noFill/>
        </p:spPr>
        <p:txBody>
          <a:bodyPr wrap="none" lIns="179285" tIns="143428" rIns="179285" bIns="143428" rtlCol="0">
            <a:spAutoFit/>
          </a:bodyPr>
          <a:lstStyle/>
          <a:p>
            <a:pPr defTabSz="914367">
              <a:lnSpc>
                <a:spcPct val="90000"/>
              </a:lnSpc>
              <a:spcAft>
                <a:spcPts val="588"/>
              </a:spcAft>
              <a:defRPr/>
            </a:pPr>
            <a:r>
              <a:rPr lang="en-US" sz="1765" i="1" dirty="0">
                <a:gradFill>
                  <a:gsLst>
                    <a:gs pos="2917">
                      <a:srgbClr val="353535"/>
                    </a:gs>
                    <a:gs pos="30000">
                      <a:srgbClr val="353535"/>
                    </a:gs>
                  </a:gsLst>
                  <a:lin ang="5400000" scaled="0"/>
                </a:gradFill>
                <a:latin typeface="Segoe UI Semilight"/>
              </a:rPr>
              <a:t>New Event</a:t>
            </a:r>
          </a:p>
        </p:txBody>
      </p:sp>
      <p:pic>
        <p:nvPicPr>
          <p:cNvPr id="10" name="Picture 9">
            <a:extLst>
              <a:ext uri="{FF2B5EF4-FFF2-40B4-BE49-F238E27FC236}">
                <a16:creationId xmlns:a16="http://schemas.microsoft.com/office/drawing/2014/main" id="{BB6FEF4E-C5E5-4CAC-8691-121559C32DAA}"/>
              </a:ext>
            </a:extLst>
          </p:cNvPr>
          <p:cNvPicPr>
            <a:picLocks noChangeAspect="1"/>
          </p:cNvPicPr>
          <p:nvPr/>
        </p:nvPicPr>
        <p:blipFill>
          <a:blip r:embed="rId4"/>
          <a:stretch>
            <a:fillRect/>
          </a:stretch>
        </p:blipFill>
        <p:spPr>
          <a:xfrm>
            <a:off x="4826065" y="2963516"/>
            <a:ext cx="836836" cy="1823670"/>
          </a:xfrm>
          <a:prstGeom prst="rect">
            <a:avLst/>
          </a:prstGeom>
        </p:spPr>
      </p:pic>
      <p:cxnSp>
        <p:nvCxnSpPr>
          <p:cNvPr id="13" name="Straight Arrow Connector 12">
            <a:extLst>
              <a:ext uri="{FF2B5EF4-FFF2-40B4-BE49-F238E27FC236}">
                <a16:creationId xmlns:a16="http://schemas.microsoft.com/office/drawing/2014/main" id="{E7687B88-8CC9-4357-B56E-F785800B1CA8}"/>
              </a:ext>
            </a:extLst>
          </p:cNvPr>
          <p:cNvCxnSpPr/>
          <p:nvPr/>
        </p:nvCxnSpPr>
        <p:spPr>
          <a:xfrm>
            <a:off x="4004342" y="3875351"/>
            <a:ext cx="821723"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4" name="Rectangle: Rounded Corners 13">
            <a:extLst>
              <a:ext uri="{FF2B5EF4-FFF2-40B4-BE49-F238E27FC236}">
                <a16:creationId xmlns:a16="http://schemas.microsoft.com/office/drawing/2014/main" id="{93502D53-3D15-4CA8-BAC4-D3AA40889E3E}"/>
              </a:ext>
            </a:extLst>
          </p:cNvPr>
          <p:cNvSpPr/>
          <p:nvPr/>
        </p:nvSpPr>
        <p:spPr bwMode="auto">
          <a:xfrm>
            <a:off x="7365935" y="2089031"/>
            <a:ext cx="2091658" cy="804451"/>
          </a:xfrm>
          <a:prstGeom prst="round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961" dirty="0">
                <a:gradFill>
                  <a:gsLst>
                    <a:gs pos="0">
                      <a:srgbClr val="FFFFFF"/>
                    </a:gs>
                    <a:gs pos="100000">
                      <a:srgbClr val="FFFFFF"/>
                    </a:gs>
                  </a:gsLst>
                  <a:lin ang="5400000" scaled="0"/>
                </a:gradFill>
                <a:latin typeface="Segoe UI Semilight"/>
                <a:ea typeface="Segoe UI" pitchFamily="34" charset="0"/>
                <a:cs typeface="Segoe UI" pitchFamily="34" charset="0"/>
              </a:rPr>
              <a:t>Microservice </a:t>
            </a:r>
          </a:p>
          <a:p>
            <a:pPr algn="ctr" defTabSz="914102" fontAlgn="base">
              <a:lnSpc>
                <a:spcPct val="90000"/>
              </a:lnSpc>
              <a:spcBef>
                <a:spcPct val="0"/>
              </a:spcBef>
              <a:spcAft>
                <a:spcPct val="0"/>
              </a:spcAft>
              <a:defRPr/>
            </a:pPr>
            <a:r>
              <a:rPr lang="en-US" sz="1961" dirty="0">
                <a:gradFill>
                  <a:gsLst>
                    <a:gs pos="0">
                      <a:srgbClr val="FFFFFF"/>
                    </a:gs>
                    <a:gs pos="100000">
                      <a:srgbClr val="FFFFFF"/>
                    </a:gs>
                  </a:gsLst>
                  <a:lin ang="5400000" scaled="0"/>
                </a:gradFill>
                <a:latin typeface="Segoe UI Semilight"/>
                <a:ea typeface="Segoe UI" pitchFamily="34" charset="0"/>
                <a:cs typeface="Segoe UI" pitchFamily="34" charset="0"/>
              </a:rPr>
              <a:t>#1 </a:t>
            </a:r>
          </a:p>
        </p:txBody>
      </p:sp>
      <p:sp>
        <p:nvSpPr>
          <p:cNvPr id="15" name="Rectangle: Rounded Corners 14">
            <a:extLst>
              <a:ext uri="{FF2B5EF4-FFF2-40B4-BE49-F238E27FC236}">
                <a16:creationId xmlns:a16="http://schemas.microsoft.com/office/drawing/2014/main" id="{75464042-20CD-42CF-93A2-2C12A74192A7}"/>
              </a:ext>
            </a:extLst>
          </p:cNvPr>
          <p:cNvSpPr/>
          <p:nvPr/>
        </p:nvSpPr>
        <p:spPr bwMode="auto">
          <a:xfrm>
            <a:off x="7365935" y="4549531"/>
            <a:ext cx="2091658" cy="804451"/>
          </a:xfrm>
          <a:prstGeom prst="round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961" dirty="0">
                <a:gradFill>
                  <a:gsLst>
                    <a:gs pos="0">
                      <a:srgbClr val="FFFFFF"/>
                    </a:gs>
                    <a:gs pos="100000">
                      <a:srgbClr val="FFFFFF"/>
                    </a:gs>
                  </a:gsLst>
                  <a:lin ang="5400000" scaled="0"/>
                </a:gradFill>
                <a:latin typeface="Segoe UI Semilight"/>
                <a:ea typeface="Segoe UI" pitchFamily="34" charset="0"/>
                <a:cs typeface="Segoe UI" pitchFamily="34" charset="0"/>
              </a:rPr>
              <a:t>Microservice #N </a:t>
            </a:r>
          </a:p>
        </p:txBody>
      </p:sp>
      <p:sp>
        <p:nvSpPr>
          <p:cNvPr id="16" name="Rectangle: Rounded Corners 15">
            <a:extLst>
              <a:ext uri="{FF2B5EF4-FFF2-40B4-BE49-F238E27FC236}">
                <a16:creationId xmlns:a16="http://schemas.microsoft.com/office/drawing/2014/main" id="{44869E21-D1BE-440D-AFDF-540403F4A762}"/>
              </a:ext>
            </a:extLst>
          </p:cNvPr>
          <p:cNvSpPr/>
          <p:nvPr/>
        </p:nvSpPr>
        <p:spPr bwMode="auto">
          <a:xfrm>
            <a:off x="7365935" y="3028933"/>
            <a:ext cx="2091658" cy="804451"/>
          </a:xfrm>
          <a:prstGeom prst="round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961">
                <a:gradFill>
                  <a:gsLst>
                    <a:gs pos="0">
                      <a:srgbClr val="FFFFFF"/>
                    </a:gs>
                    <a:gs pos="100000">
                      <a:srgbClr val="FFFFFF"/>
                    </a:gs>
                  </a:gsLst>
                  <a:lin ang="5400000" scaled="0"/>
                </a:gradFill>
                <a:latin typeface="Segoe UI Semilight"/>
                <a:ea typeface="Segoe UI" pitchFamily="34" charset="0"/>
                <a:cs typeface="Segoe UI" pitchFamily="34" charset="0"/>
              </a:rPr>
              <a:t>Microservice #2 </a:t>
            </a:r>
          </a:p>
        </p:txBody>
      </p:sp>
      <p:cxnSp>
        <p:nvCxnSpPr>
          <p:cNvPr id="18" name="Straight Arrow Connector 17">
            <a:extLst>
              <a:ext uri="{FF2B5EF4-FFF2-40B4-BE49-F238E27FC236}">
                <a16:creationId xmlns:a16="http://schemas.microsoft.com/office/drawing/2014/main" id="{CAB12D2D-7ECB-44F7-AFB5-96DE08B48136}"/>
              </a:ext>
            </a:extLst>
          </p:cNvPr>
          <p:cNvCxnSpPr>
            <a:cxnSpLocks/>
            <a:stCxn id="14" idx="1"/>
          </p:cNvCxnSpPr>
          <p:nvPr/>
        </p:nvCxnSpPr>
        <p:spPr>
          <a:xfrm flipH="1">
            <a:off x="5894563" y="2491257"/>
            <a:ext cx="1471372" cy="1223597"/>
          </a:xfrm>
          <a:prstGeom prst="straightConnector1">
            <a:avLst/>
          </a:prstGeom>
          <a:ln>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2A76189E-5152-471E-A06B-38600E17EFB9}"/>
              </a:ext>
            </a:extLst>
          </p:cNvPr>
          <p:cNvCxnSpPr>
            <a:cxnSpLocks/>
            <a:endCxn id="15" idx="1"/>
          </p:cNvCxnSpPr>
          <p:nvPr/>
        </p:nvCxnSpPr>
        <p:spPr>
          <a:xfrm>
            <a:off x="5894563" y="3968836"/>
            <a:ext cx="1471372" cy="982921"/>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E4EABDA1-BC0E-46A4-804C-CBCBE6E3E7BB}"/>
              </a:ext>
            </a:extLst>
          </p:cNvPr>
          <p:cNvCxnSpPr>
            <a:stCxn id="16" idx="1"/>
          </p:cNvCxnSpPr>
          <p:nvPr/>
        </p:nvCxnSpPr>
        <p:spPr>
          <a:xfrm flipH="1">
            <a:off x="5894563" y="3431159"/>
            <a:ext cx="1471372" cy="373534"/>
          </a:xfrm>
          <a:prstGeom prst="straightConnector1">
            <a:avLst/>
          </a:prstGeom>
          <a:ln>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0705BAB4-13B6-4657-A8B1-9F70F8B07099}"/>
              </a:ext>
            </a:extLst>
          </p:cNvPr>
          <p:cNvSpPr txBox="1"/>
          <p:nvPr/>
        </p:nvSpPr>
        <p:spPr>
          <a:xfrm>
            <a:off x="7297809" y="1264557"/>
            <a:ext cx="2159784" cy="778454"/>
          </a:xfrm>
          <a:prstGeom prst="rect">
            <a:avLst/>
          </a:prstGeom>
          <a:noFill/>
        </p:spPr>
        <p:txBody>
          <a:bodyPr wrap="square" lIns="179285" tIns="143428" rIns="179285" bIns="143428" rtlCol="0">
            <a:spAutoFit/>
          </a:bodyPr>
          <a:lstStyle/>
          <a:p>
            <a:pPr algn="ctr" defTabSz="914367">
              <a:lnSpc>
                <a:spcPct val="90000"/>
              </a:lnSpc>
              <a:spcAft>
                <a:spcPts val="588"/>
              </a:spcAft>
              <a:defRPr/>
            </a:pPr>
            <a:r>
              <a:rPr lang="en-US" sz="1765" i="1" dirty="0">
                <a:gradFill>
                  <a:gsLst>
                    <a:gs pos="2917">
                      <a:srgbClr val="353535"/>
                    </a:gs>
                    <a:gs pos="30000">
                      <a:srgbClr val="353535"/>
                    </a:gs>
                  </a:gsLst>
                  <a:lin ang="5400000" scaled="0"/>
                </a:gradFill>
                <a:latin typeface="Segoe UI Semilight"/>
              </a:rPr>
              <a:t>Trigger Action From Change Feed</a:t>
            </a:r>
          </a:p>
        </p:txBody>
      </p:sp>
      <p:sp>
        <p:nvSpPr>
          <p:cNvPr id="3" name="TextBox 2">
            <a:extLst>
              <a:ext uri="{FF2B5EF4-FFF2-40B4-BE49-F238E27FC236}">
                <a16:creationId xmlns:a16="http://schemas.microsoft.com/office/drawing/2014/main" id="{21E5D170-CB98-4CF1-963C-D3889DEAD00F}"/>
              </a:ext>
            </a:extLst>
          </p:cNvPr>
          <p:cNvSpPr txBox="1"/>
          <p:nvPr/>
        </p:nvSpPr>
        <p:spPr>
          <a:xfrm>
            <a:off x="8125439" y="3951422"/>
            <a:ext cx="572651" cy="615522"/>
          </a:xfrm>
          <a:prstGeom prst="rect">
            <a:avLst/>
          </a:prstGeom>
          <a:noFill/>
        </p:spPr>
        <p:txBody>
          <a:bodyPr wrap="none" lIns="179285" tIns="143428" rIns="179285" bIns="143428" rtlCol="0">
            <a:spAutoFit/>
          </a:bodyPr>
          <a:lstStyle/>
          <a:p>
            <a:pPr defTabSz="914367">
              <a:lnSpc>
                <a:spcPct val="90000"/>
              </a:lnSpc>
              <a:spcAft>
                <a:spcPts val="588"/>
              </a:spcAft>
            </a:pPr>
            <a:r>
              <a:rPr lang="en-US" sz="2353" dirty="0">
                <a:gradFill>
                  <a:gsLst>
                    <a:gs pos="2917">
                      <a:srgbClr val="353535"/>
                    </a:gs>
                    <a:gs pos="30000">
                      <a:srgbClr val="353535"/>
                    </a:gs>
                  </a:gsLst>
                  <a:lin ang="5400000" scaled="0"/>
                </a:gradFill>
                <a:latin typeface="Segoe UI Semilight"/>
              </a:rPr>
              <a:t>…</a:t>
            </a:r>
          </a:p>
        </p:txBody>
      </p:sp>
    </p:spTree>
    <p:extLst>
      <p:ext uri="{BB962C8B-B14F-4D97-AF65-F5344CB8AC3E}">
        <p14:creationId xmlns:p14="http://schemas.microsoft.com/office/powerpoint/2010/main" val="959073109"/>
      </p:ext>
    </p:extLst>
  </p:cSld>
  <p:clrMapOvr>
    <a:masterClrMapping/>
  </p:clrMapOvr>
  <p:transition>
    <p:fade/>
  </p:transition>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C8348-5A8D-4DD5-9DAD-FBFAAD438E51}"/>
              </a:ext>
            </a:extLst>
          </p:cNvPr>
          <p:cNvSpPr>
            <a:spLocks noGrp="1"/>
          </p:cNvSpPr>
          <p:nvPr>
            <p:ph type="title" idx="4294967295"/>
          </p:nvPr>
        </p:nvSpPr>
        <p:spPr>
          <a:xfrm>
            <a:off x="536923" y="289958"/>
            <a:ext cx="11655078" cy="899537"/>
          </a:xfrm>
        </p:spPr>
        <p:txBody>
          <a:bodyPr/>
          <a:lstStyle/>
          <a:p>
            <a:r>
              <a:rPr lang="en-US" dirty="0"/>
              <a:t>Materializing Views</a:t>
            </a:r>
          </a:p>
        </p:txBody>
      </p:sp>
      <p:graphicFrame>
        <p:nvGraphicFramePr>
          <p:cNvPr id="4" name="Table 3">
            <a:extLst>
              <a:ext uri="{FF2B5EF4-FFF2-40B4-BE49-F238E27FC236}">
                <a16:creationId xmlns:a16="http://schemas.microsoft.com/office/drawing/2014/main" id="{9C33E833-DF4D-4B44-837A-9322EBA6DAA7}"/>
              </a:ext>
            </a:extLst>
          </p:cNvPr>
          <p:cNvGraphicFramePr>
            <a:graphicFrameLocks noGrp="1"/>
          </p:cNvGraphicFramePr>
          <p:nvPr>
            <p:extLst/>
          </p:nvPr>
        </p:nvGraphicFramePr>
        <p:xfrm>
          <a:off x="1165664" y="3653106"/>
          <a:ext cx="3660401" cy="1639260"/>
        </p:xfrm>
        <a:graphic>
          <a:graphicData uri="http://schemas.openxmlformats.org/drawingml/2006/table">
            <a:tbl>
              <a:tblPr firstRow="1" bandRow="1">
                <a:tableStyleId>{5A111915-BE36-4E01-A7E5-04B1672EAD32}</a:tableStyleId>
              </a:tblPr>
              <a:tblGrid>
                <a:gridCol w="1180774">
                  <a:extLst>
                    <a:ext uri="{9D8B030D-6E8A-4147-A177-3AD203B41FA5}">
                      <a16:colId xmlns:a16="http://schemas.microsoft.com/office/drawing/2014/main" val="4232046326"/>
                    </a:ext>
                  </a:extLst>
                </a:gridCol>
                <a:gridCol w="761480">
                  <a:extLst>
                    <a:ext uri="{9D8B030D-6E8A-4147-A177-3AD203B41FA5}">
                      <a16:colId xmlns:a16="http://schemas.microsoft.com/office/drawing/2014/main" val="3171829340"/>
                    </a:ext>
                  </a:extLst>
                </a:gridCol>
                <a:gridCol w="958441">
                  <a:extLst>
                    <a:ext uri="{9D8B030D-6E8A-4147-A177-3AD203B41FA5}">
                      <a16:colId xmlns:a16="http://schemas.microsoft.com/office/drawing/2014/main" val="989213635"/>
                    </a:ext>
                  </a:extLst>
                </a:gridCol>
                <a:gridCol w="759706">
                  <a:extLst>
                    <a:ext uri="{9D8B030D-6E8A-4147-A177-3AD203B41FA5}">
                      <a16:colId xmlns:a16="http://schemas.microsoft.com/office/drawing/2014/main" val="1976668509"/>
                    </a:ext>
                  </a:extLst>
                </a:gridCol>
              </a:tblGrid>
              <a:tr h="298808">
                <a:tc>
                  <a:txBody>
                    <a:bodyPr/>
                    <a:lstStyle/>
                    <a:p>
                      <a:r>
                        <a:rPr lang="en-US" sz="1200"/>
                        <a:t>Subscription </a:t>
                      </a:r>
                    </a:p>
                  </a:txBody>
                  <a:tcPr marL="89642" marR="89642" marT="44821" marB="44821"/>
                </a:tc>
                <a:tc>
                  <a:txBody>
                    <a:bodyPr/>
                    <a:lstStyle/>
                    <a:p>
                      <a:r>
                        <a:rPr lang="en-US" sz="1200"/>
                        <a:t>User </a:t>
                      </a:r>
                    </a:p>
                  </a:txBody>
                  <a:tcPr marL="89642" marR="89642" marT="44821" marB="44821"/>
                </a:tc>
                <a:tc>
                  <a:txBody>
                    <a:bodyPr/>
                    <a:lstStyle/>
                    <a:p>
                      <a:r>
                        <a:rPr lang="en-US" sz="1200"/>
                        <a:t>Create Date </a:t>
                      </a:r>
                    </a:p>
                  </a:txBody>
                  <a:tcPr marL="89642" marR="89642" marT="44821" marB="44821"/>
                </a:tc>
                <a:tc>
                  <a:txBody>
                    <a:bodyPr/>
                    <a:lstStyle/>
                    <a:p>
                      <a:r>
                        <a:rPr lang="en-US" sz="1200"/>
                        <a:t>…</a:t>
                      </a:r>
                    </a:p>
                  </a:txBody>
                  <a:tcPr marL="89642" marR="89642" marT="44821" marB="44821"/>
                </a:tc>
                <a:extLst>
                  <a:ext uri="{0D108BD9-81ED-4DB2-BD59-A6C34878D82A}">
                    <a16:rowId xmlns:a16="http://schemas.microsoft.com/office/drawing/2014/main" val="2681137956"/>
                  </a:ext>
                </a:extLst>
              </a:tr>
              <a:tr h="335113">
                <a:tc>
                  <a:txBody>
                    <a:bodyPr/>
                    <a:lstStyle/>
                    <a:p>
                      <a:r>
                        <a:rPr lang="en-US" sz="1600"/>
                        <a:t>123abc</a:t>
                      </a:r>
                    </a:p>
                  </a:txBody>
                  <a:tcPr marL="89642" marR="89642" marT="44821" marB="44821"/>
                </a:tc>
                <a:tc>
                  <a:txBody>
                    <a:bodyPr/>
                    <a:lstStyle/>
                    <a:p>
                      <a:r>
                        <a:rPr lang="en-US" sz="1600"/>
                        <a:t>Ben6</a:t>
                      </a:r>
                    </a:p>
                  </a:txBody>
                  <a:tcPr marL="89642" marR="89642" marT="44821" marB="44821"/>
                </a:tc>
                <a:tc>
                  <a:txBody>
                    <a:bodyPr/>
                    <a:lstStyle/>
                    <a:p>
                      <a:r>
                        <a:rPr lang="en-US" sz="1600"/>
                        <a:t>6/17/17</a:t>
                      </a:r>
                    </a:p>
                  </a:txBody>
                  <a:tcPr marL="89642" marR="89642" marT="44821" marB="44821"/>
                </a:tc>
                <a:tc>
                  <a:txBody>
                    <a:bodyPr/>
                    <a:lstStyle/>
                    <a:p>
                      <a:endParaRPr lang="en-US" sz="1600"/>
                    </a:p>
                  </a:txBody>
                  <a:tcPr marL="89642" marR="89642" marT="44821" marB="44821"/>
                </a:tc>
                <a:extLst>
                  <a:ext uri="{0D108BD9-81ED-4DB2-BD59-A6C34878D82A}">
                    <a16:rowId xmlns:a16="http://schemas.microsoft.com/office/drawing/2014/main" val="23381889"/>
                  </a:ext>
                </a:extLst>
              </a:tr>
              <a:tr h="335113">
                <a:tc>
                  <a:txBody>
                    <a:bodyPr/>
                    <a:lstStyle/>
                    <a:p>
                      <a:r>
                        <a:rPr lang="en-US" sz="1600"/>
                        <a:t>456efg</a:t>
                      </a:r>
                    </a:p>
                  </a:txBody>
                  <a:tcPr marL="89642" marR="89642" marT="44821" marB="44821"/>
                </a:tc>
                <a:tc>
                  <a:txBody>
                    <a:bodyPr/>
                    <a:lstStyle/>
                    <a:p>
                      <a:r>
                        <a:rPr lang="en-US" sz="1600"/>
                        <a:t>Ben6</a:t>
                      </a:r>
                    </a:p>
                  </a:txBody>
                  <a:tcPr marL="89642" marR="89642" marT="44821" marB="44821"/>
                </a:tc>
                <a:tc>
                  <a:txBody>
                    <a:bodyPr/>
                    <a:lstStyle/>
                    <a:p>
                      <a:r>
                        <a:rPr lang="en-US" sz="1600"/>
                        <a:t>3/14/17</a:t>
                      </a:r>
                    </a:p>
                  </a:txBody>
                  <a:tcPr marL="89642" marR="89642" marT="44821" marB="44821"/>
                </a:tc>
                <a:tc>
                  <a:txBody>
                    <a:bodyPr/>
                    <a:lstStyle/>
                    <a:p>
                      <a:endParaRPr lang="en-US" sz="1600"/>
                    </a:p>
                  </a:txBody>
                  <a:tcPr marL="89642" marR="89642" marT="44821" marB="44821"/>
                </a:tc>
                <a:extLst>
                  <a:ext uri="{0D108BD9-81ED-4DB2-BD59-A6C34878D82A}">
                    <a16:rowId xmlns:a16="http://schemas.microsoft.com/office/drawing/2014/main" val="910572605"/>
                  </a:ext>
                </a:extLst>
              </a:tr>
              <a:tr h="335113">
                <a:tc>
                  <a:txBody>
                    <a:bodyPr/>
                    <a:lstStyle/>
                    <a:p>
                      <a:r>
                        <a:rPr lang="en-US" sz="1600"/>
                        <a:t>789hij</a:t>
                      </a:r>
                    </a:p>
                  </a:txBody>
                  <a:tcPr marL="89642" marR="89642" marT="44821" marB="44821"/>
                </a:tc>
                <a:tc>
                  <a:txBody>
                    <a:bodyPr/>
                    <a:lstStyle/>
                    <a:p>
                      <a:r>
                        <a:rPr lang="en-US" sz="1600"/>
                        <a:t>Jen4</a:t>
                      </a:r>
                    </a:p>
                  </a:txBody>
                  <a:tcPr marL="89642" marR="89642" marT="44821" marB="44821"/>
                </a:tc>
                <a:tc>
                  <a:txBody>
                    <a:bodyPr/>
                    <a:lstStyle/>
                    <a:p>
                      <a:r>
                        <a:rPr lang="en-US" sz="1600"/>
                        <a:t>8/1/16</a:t>
                      </a:r>
                    </a:p>
                  </a:txBody>
                  <a:tcPr marL="89642" marR="89642" marT="44821" marB="44821"/>
                </a:tc>
                <a:tc>
                  <a:txBody>
                    <a:bodyPr/>
                    <a:lstStyle/>
                    <a:p>
                      <a:endParaRPr lang="en-US" sz="1600"/>
                    </a:p>
                  </a:txBody>
                  <a:tcPr marL="89642" marR="89642" marT="44821" marB="44821"/>
                </a:tc>
                <a:extLst>
                  <a:ext uri="{0D108BD9-81ED-4DB2-BD59-A6C34878D82A}">
                    <a16:rowId xmlns:a16="http://schemas.microsoft.com/office/drawing/2014/main" val="1375666439"/>
                  </a:ext>
                </a:extLst>
              </a:tr>
              <a:tr h="335113">
                <a:tc>
                  <a:txBody>
                    <a:bodyPr/>
                    <a:lstStyle/>
                    <a:p>
                      <a:r>
                        <a:rPr lang="en-US" sz="1600"/>
                        <a:t>012klm</a:t>
                      </a:r>
                    </a:p>
                  </a:txBody>
                  <a:tcPr marL="89642" marR="89642" marT="44821" marB="44821"/>
                </a:tc>
                <a:tc>
                  <a:txBody>
                    <a:bodyPr/>
                    <a:lstStyle/>
                    <a:p>
                      <a:r>
                        <a:rPr lang="en-US" sz="1600"/>
                        <a:t>Joe3</a:t>
                      </a:r>
                    </a:p>
                  </a:txBody>
                  <a:tcPr marL="89642" marR="89642" marT="44821" marB="44821"/>
                </a:tc>
                <a:tc>
                  <a:txBody>
                    <a:bodyPr/>
                    <a:lstStyle/>
                    <a:p>
                      <a:r>
                        <a:rPr lang="en-US" sz="1600"/>
                        <a:t>3/4/17</a:t>
                      </a:r>
                    </a:p>
                  </a:txBody>
                  <a:tcPr marL="89642" marR="89642" marT="44821" marB="44821"/>
                </a:tc>
                <a:tc>
                  <a:txBody>
                    <a:bodyPr/>
                    <a:lstStyle/>
                    <a:p>
                      <a:endParaRPr lang="en-US" sz="1600"/>
                    </a:p>
                  </a:txBody>
                  <a:tcPr marL="89642" marR="89642" marT="44821" marB="44821"/>
                </a:tc>
                <a:extLst>
                  <a:ext uri="{0D108BD9-81ED-4DB2-BD59-A6C34878D82A}">
                    <a16:rowId xmlns:a16="http://schemas.microsoft.com/office/drawing/2014/main" val="177662649"/>
                  </a:ext>
                </a:extLst>
              </a:tr>
            </a:tbl>
          </a:graphicData>
        </a:graphic>
      </p:graphicFrame>
      <p:sp>
        <p:nvSpPr>
          <p:cNvPr id="5" name="Rectangle: Rounded Corners 4">
            <a:extLst>
              <a:ext uri="{FF2B5EF4-FFF2-40B4-BE49-F238E27FC236}">
                <a16:creationId xmlns:a16="http://schemas.microsoft.com/office/drawing/2014/main" id="{8679C08C-C1E1-4991-BB6C-062ECAC61120}"/>
              </a:ext>
            </a:extLst>
          </p:cNvPr>
          <p:cNvSpPr/>
          <p:nvPr/>
        </p:nvSpPr>
        <p:spPr bwMode="auto">
          <a:xfrm>
            <a:off x="5423681" y="1859327"/>
            <a:ext cx="2091658" cy="634655"/>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r>
              <a:rPr lang="en-US" sz="2353">
                <a:gradFill>
                  <a:gsLst>
                    <a:gs pos="0">
                      <a:srgbClr val="FFFFFF"/>
                    </a:gs>
                    <a:gs pos="100000">
                      <a:srgbClr val="FFFFFF"/>
                    </a:gs>
                  </a:gsLst>
                  <a:lin ang="5400000" scaled="0"/>
                </a:gradFill>
                <a:latin typeface="Segoe UI Semilight"/>
                <a:ea typeface="Segoe UI" pitchFamily="34" charset="0"/>
                <a:cs typeface="Segoe UI" pitchFamily="34" charset="0"/>
              </a:rPr>
              <a:t>Application</a:t>
            </a:r>
          </a:p>
        </p:txBody>
      </p:sp>
      <p:cxnSp>
        <p:nvCxnSpPr>
          <p:cNvPr id="7" name="Straight Arrow Connector 6">
            <a:extLst>
              <a:ext uri="{FF2B5EF4-FFF2-40B4-BE49-F238E27FC236}">
                <a16:creationId xmlns:a16="http://schemas.microsoft.com/office/drawing/2014/main" id="{B2944BDD-0709-489D-B35F-5D958DD92A20}"/>
              </a:ext>
            </a:extLst>
          </p:cNvPr>
          <p:cNvCxnSpPr>
            <a:cxnSpLocks/>
          </p:cNvCxnSpPr>
          <p:nvPr/>
        </p:nvCxnSpPr>
        <p:spPr>
          <a:xfrm flipH="1">
            <a:off x="4564608" y="2624000"/>
            <a:ext cx="1120531" cy="694503"/>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 name="Rectangle: Rounded Corners 7">
            <a:extLst>
              <a:ext uri="{FF2B5EF4-FFF2-40B4-BE49-F238E27FC236}">
                <a16:creationId xmlns:a16="http://schemas.microsoft.com/office/drawing/2014/main" id="{C0425A60-9289-49AC-B2C7-491112C68321}"/>
              </a:ext>
            </a:extLst>
          </p:cNvPr>
          <p:cNvSpPr/>
          <p:nvPr/>
        </p:nvSpPr>
        <p:spPr bwMode="auto">
          <a:xfrm>
            <a:off x="940002" y="3383867"/>
            <a:ext cx="4110169" cy="2211493"/>
          </a:xfrm>
          <a:prstGeom prst="roundRect">
            <a:avLst/>
          </a:prstGeom>
          <a:noFill/>
          <a:ln w="19050">
            <a:solidFill>
              <a:schemeClr val="accent5">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noFill/>
              <a:latin typeface="Segoe UI Semilight"/>
              <a:ea typeface="Segoe UI" pitchFamily="34" charset="0"/>
              <a:cs typeface="Segoe UI" pitchFamily="34" charset="0"/>
            </a:endParaRPr>
          </a:p>
        </p:txBody>
      </p:sp>
      <p:pic>
        <p:nvPicPr>
          <p:cNvPr id="10" name="Picture 9">
            <a:extLst>
              <a:ext uri="{FF2B5EF4-FFF2-40B4-BE49-F238E27FC236}">
                <a16:creationId xmlns:a16="http://schemas.microsoft.com/office/drawing/2014/main" id="{E5C30782-9960-48A3-845E-37E8E14D78EE}"/>
              </a:ext>
            </a:extLst>
          </p:cNvPr>
          <p:cNvPicPr>
            <a:picLocks noChangeAspect="1"/>
          </p:cNvPicPr>
          <p:nvPr/>
        </p:nvPicPr>
        <p:blipFill>
          <a:blip r:embed="rId3"/>
          <a:stretch>
            <a:fillRect/>
          </a:stretch>
        </p:blipFill>
        <p:spPr>
          <a:xfrm>
            <a:off x="1349288" y="2664577"/>
            <a:ext cx="698811" cy="641970"/>
          </a:xfrm>
          <a:prstGeom prst="rect">
            <a:avLst/>
          </a:prstGeom>
        </p:spPr>
      </p:pic>
      <p:sp>
        <p:nvSpPr>
          <p:cNvPr id="11" name="TextBox 10">
            <a:extLst>
              <a:ext uri="{FF2B5EF4-FFF2-40B4-BE49-F238E27FC236}">
                <a16:creationId xmlns:a16="http://schemas.microsoft.com/office/drawing/2014/main" id="{E83ABA7E-B87E-4072-997A-AC9A2BE7A7B0}"/>
              </a:ext>
            </a:extLst>
          </p:cNvPr>
          <p:cNvSpPr txBox="1"/>
          <p:nvPr/>
        </p:nvSpPr>
        <p:spPr>
          <a:xfrm>
            <a:off x="2040318" y="2758863"/>
            <a:ext cx="1909537" cy="615522"/>
          </a:xfrm>
          <a:prstGeom prst="rect">
            <a:avLst/>
          </a:prstGeom>
          <a:noFill/>
        </p:spPr>
        <p:txBody>
          <a:bodyPr wrap="square" lIns="179285" tIns="143428" rIns="179285" bIns="143428" rtlCol="0">
            <a:spAutoFit/>
          </a:bodyPr>
          <a:lstStyle/>
          <a:p>
            <a:pPr defTabSz="914367">
              <a:lnSpc>
                <a:spcPct val="90000"/>
              </a:lnSpc>
              <a:spcAft>
                <a:spcPts val="588"/>
              </a:spcAft>
              <a:defRPr/>
            </a:pPr>
            <a:r>
              <a:rPr lang="en-US" sz="2353">
                <a:gradFill>
                  <a:gsLst>
                    <a:gs pos="2917">
                      <a:srgbClr val="353535"/>
                    </a:gs>
                    <a:gs pos="30000">
                      <a:srgbClr val="353535"/>
                    </a:gs>
                  </a:gsLst>
                  <a:lin ang="5400000" scaled="0"/>
                </a:gradFill>
                <a:latin typeface="Segoe UI Semilight"/>
              </a:rPr>
              <a:t>Cosmos DB</a:t>
            </a:r>
          </a:p>
        </p:txBody>
      </p:sp>
      <p:pic>
        <p:nvPicPr>
          <p:cNvPr id="13" name="Picture 12">
            <a:extLst>
              <a:ext uri="{FF2B5EF4-FFF2-40B4-BE49-F238E27FC236}">
                <a16:creationId xmlns:a16="http://schemas.microsoft.com/office/drawing/2014/main" id="{E5A409C5-8607-420D-933C-5F8BDB149F9F}"/>
              </a:ext>
            </a:extLst>
          </p:cNvPr>
          <p:cNvPicPr>
            <a:picLocks noChangeAspect="1"/>
          </p:cNvPicPr>
          <p:nvPr/>
        </p:nvPicPr>
        <p:blipFill>
          <a:blip r:embed="rId4"/>
          <a:stretch>
            <a:fillRect/>
          </a:stretch>
        </p:blipFill>
        <p:spPr>
          <a:xfrm>
            <a:off x="5974609" y="3612642"/>
            <a:ext cx="989802" cy="2157022"/>
          </a:xfrm>
          <a:prstGeom prst="rect">
            <a:avLst/>
          </a:prstGeom>
        </p:spPr>
      </p:pic>
      <p:cxnSp>
        <p:nvCxnSpPr>
          <p:cNvPr id="16" name="Straight Arrow Connector 15">
            <a:extLst>
              <a:ext uri="{FF2B5EF4-FFF2-40B4-BE49-F238E27FC236}">
                <a16:creationId xmlns:a16="http://schemas.microsoft.com/office/drawing/2014/main" id="{BED769C9-D847-45E0-879B-ADBAF7DCA20A}"/>
              </a:ext>
            </a:extLst>
          </p:cNvPr>
          <p:cNvCxnSpPr>
            <a:cxnSpLocks/>
            <a:stCxn id="8" idx="3"/>
            <a:endCxn id="13" idx="1"/>
          </p:cNvCxnSpPr>
          <p:nvPr/>
        </p:nvCxnSpPr>
        <p:spPr>
          <a:xfrm>
            <a:off x="5050172" y="4489614"/>
            <a:ext cx="924438" cy="20154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aphicFrame>
        <p:nvGraphicFramePr>
          <p:cNvPr id="19" name="Table 18">
            <a:extLst>
              <a:ext uri="{FF2B5EF4-FFF2-40B4-BE49-F238E27FC236}">
                <a16:creationId xmlns:a16="http://schemas.microsoft.com/office/drawing/2014/main" id="{CA3A6ADA-F5EA-4184-B750-152C09876404}"/>
              </a:ext>
            </a:extLst>
          </p:cNvPr>
          <p:cNvGraphicFramePr>
            <a:graphicFrameLocks noGrp="1"/>
          </p:cNvGraphicFramePr>
          <p:nvPr>
            <p:extLst/>
          </p:nvPr>
        </p:nvGraphicFramePr>
        <p:xfrm>
          <a:off x="7888850" y="3938309"/>
          <a:ext cx="2353113" cy="1304147"/>
        </p:xfrm>
        <a:graphic>
          <a:graphicData uri="http://schemas.openxmlformats.org/drawingml/2006/table">
            <a:tbl>
              <a:tblPr firstRow="1" bandRow="1">
                <a:tableStyleId>{5A111915-BE36-4E01-A7E5-04B1672EAD32}</a:tableStyleId>
              </a:tblPr>
              <a:tblGrid>
                <a:gridCol w="784370">
                  <a:extLst>
                    <a:ext uri="{9D8B030D-6E8A-4147-A177-3AD203B41FA5}">
                      <a16:colId xmlns:a16="http://schemas.microsoft.com/office/drawing/2014/main" val="4232046326"/>
                    </a:ext>
                  </a:extLst>
                </a:gridCol>
                <a:gridCol w="1568743">
                  <a:extLst>
                    <a:ext uri="{9D8B030D-6E8A-4147-A177-3AD203B41FA5}">
                      <a16:colId xmlns:a16="http://schemas.microsoft.com/office/drawing/2014/main" val="3171829340"/>
                    </a:ext>
                  </a:extLst>
                </a:gridCol>
              </a:tblGrid>
              <a:tr h="298808">
                <a:tc>
                  <a:txBody>
                    <a:bodyPr/>
                    <a:lstStyle/>
                    <a:p>
                      <a:r>
                        <a:rPr lang="en-US" sz="1200"/>
                        <a:t>User</a:t>
                      </a:r>
                    </a:p>
                  </a:txBody>
                  <a:tcPr marL="89642" marR="89642" marT="44821" marB="44821"/>
                </a:tc>
                <a:tc>
                  <a:txBody>
                    <a:bodyPr/>
                    <a:lstStyle/>
                    <a:p>
                      <a:r>
                        <a:rPr lang="en-US" sz="1200"/>
                        <a:t>Total Subscriptions</a:t>
                      </a:r>
                    </a:p>
                  </a:txBody>
                  <a:tcPr marL="89642" marR="89642" marT="44821" marB="44821"/>
                </a:tc>
                <a:extLst>
                  <a:ext uri="{0D108BD9-81ED-4DB2-BD59-A6C34878D82A}">
                    <a16:rowId xmlns:a16="http://schemas.microsoft.com/office/drawing/2014/main" val="2681137956"/>
                  </a:ext>
                </a:extLst>
              </a:tr>
              <a:tr h="335113">
                <a:tc>
                  <a:txBody>
                    <a:bodyPr/>
                    <a:lstStyle/>
                    <a:p>
                      <a:r>
                        <a:rPr lang="en-US" sz="1600"/>
                        <a:t>Ben6</a:t>
                      </a:r>
                    </a:p>
                  </a:txBody>
                  <a:tcPr marL="89642" marR="89642" marT="44821" marB="44821"/>
                </a:tc>
                <a:tc>
                  <a:txBody>
                    <a:bodyPr/>
                    <a:lstStyle/>
                    <a:p>
                      <a:r>
                        <a:rPr lang="en-US" sz="1600"/>
                        <a:t>2</a:t>
                      </a:r>
                    </a:p>
                  </a:txBody>
                  <a:tcPr marL="89642" marR="89642" marT="44821" marB="44821"/>
                </a:tc>
                <a:extLst>
                  <a:ext uri="{0D108BD9-81ED-4DB2-BD59-A6C34878D82A}">
                    <a16:rowId xmlns:a16="http://schemas.microsoft.com/office/drawing/2014/main" val="23381889"/>
                  </a:ext>
                </a:extLst>
              </a:tr>
              <a:tr h="335113">
                <a:tc>
                  <a:txBody>
                    <a:bodyPr/>
                    <a:lstStyle/>
                    <a:p>
                      <a:r>
                        <a:rPr lang="en-US" sz="1600"/>
                        <a:t>Jen4</a:t>
                      </a:r>
                    </a:p>
                  </a:txBody>
                  <a:tcPr marL="89642" marR="89642" marT="44821" marB="44821"/>
                </a:tc>
                <a:tc>
                  <a:txBody>
                    <a:bodyPr/>
                    <a:lstStyle/>
                    <a:p>
                      <a:r>
                        <a:rPr lang="en-US" sz="1600"/>
                        <a:t>1</a:t>
                      </a:r>
                    </a:p>
                  </a:txBody>
                  <a:tcPr marL="89642" marR="89642" marT="44821" marB="44821"/>
                </a:tc>
                <a:extLst>
                  <a:ext uri="{0D108BD9-81ED-4DB2-BD59-A6C34878D82A}">
                    <a16:rowId xmlns:a16="http://schemas.microsoft.com/office/drawing/2014/main" val="910572605"/>
                  </a:ext>
                </a:extLst>
              </a:tr>
              <a:tr h="335113">
                <a:tc>
                  <a:txBody>
                    <a:bodyPr/>
                    <a:lstStyle/>
                    <a:p>
                      <a:r>
                        <a:rPr lang="en-US" sz="1600"/>
                        <a:t>Joe3</a:t>
                      </a:r>
                    </a:p>
                  </a:txBody>
                  <a:tcPr marL="89642" marR="89642" marT="44821" marB="44821"/>
                </a:tc>
                <a:tc>
                  <a:txBody>
                    <a:bodyPr/>
                    <a:lstStyle/>
                    <a:p>
                      <a:r>
                        <a:rPr lang="en-US" sz="1600"/>
                        <a:t>1</a:t>
                      </a:r>
                    </a:p>
                  </a:txBody>
                  <a:tcPr marL="89642" marR="89642" marT="44821" marB="44821"/>
                </a:tc>
                <a:extLst>
                  <a:ext uri="{0D108BD9-81ED-4DB2-BD59-A6C34878D82A}">
                    <a16:rowId xmlns:a16="http://schemas.microsoft.com/office/drawing/2014/main" val="1375666439"/>
                  </a:ext>
                </a:extLst>
              </a:tr>
            </a:tbl>
          </a:graphicData>
        </a:graphic>
      </p:graphicFrame>
      <p:cxnSp>
        <p:nvCxnSpPr>
          <p:cNvPr id="22" name="Straight Arrow Connector 21">
            <a:extLst>
              <a:ext uri="{FF2B5EF4-FFF2-40B4-BE49-F238E27FC236}">
                <a16:creationId xmlns:a16="http://schemas.microsoft.com/office/drawing/2014/main" id="{3864543E-341C-44C4-811C-ECA4F9C12226}"/>
              </a:ext>
            </a:extLst>
          </p:cNvPr>
          <p:cNvCxnSpPr>
            <a:cxnSpLocks/>
            <a:stCxn id="13" idx="3"/>
          </p:cNvCxnSpPr>
          <p:nvPr/>
        </p:nvCxnSpPr>
        <p:spPr>
          <a:xfrm flipV="1">
            <a:off x="6964412" y="4590382"/>
            <a:ext cx="775034" cy="100771"/>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4" name="Rectangle: Rounded Corners 23">
            <a:extLst>
              <a:ext uri="{FF2B5EF4-FFF2-40B4-BE49-F238E27FC236}">
                <a16:creationId xmlns:a16="http://schemas.microsoft.com/office/drawing/2014/main" id="{31340B57-9D34-4CC9-BD54-CC0E147F88D8}"/>
              </a:ext>
            </a:extLst>
          </p:cNvPr>
          <p:cNvSpPr/>
          <p:nvPr/>
        </p:nvSpPr>
        <p:spPr bwMode="auto">
          <a:xfrm>
            <a:off x="7739446" y="3802511"/>
            <a:ext cx="2689274" cy="1643445"/>
          </a:xfrm>
          <a:prstGeom prst="roundRect">
            <a:avLst/>
          </a:prstGeom>
          <a:noFill/>
          <a:ln w="19050">
            <a:solidFill>
              <a:schemeClr val="accent5">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noFill/>
              <a:latin typeface="Segoe UI Semilight"/>
              <a:ea typeface="Segoe UI" pitchFamily="34" charset="0"/>
              <a:cs typeface="Segoe UI" pitchFamily="34" charset="0"/>
            </a:endParaRPr>
          </a:p>
        </p:txBody>
      </p:sp>
      <p:sp>
        <p:nvSpPr>
          <p:cNvPr id="25" name="TextBox 24">
            <a:extLst>
              <a:ext uri="{FF2B5EF4-FFF2-40B4-BE49-F238E27FC236}">
                <a16:creationId xmlns:a16="http://schemas.microsoft.com/office/drawing/2014/main" id="{194DFB11-0F1C-4CD3-9678-E3495872AD28}"/>
              </a:ext>
            </a:extLst>
          </p:cNvPr>
          <p:cNvSpPr txBox="1"/>
          <p:nvPr/>
        </p:nvSpPr>
        <p:spPr>
          <a:xfrm>
            <a:off x="8038254" y="3345614"/>
            <a:ext cx="2091658" cy="534056"/>
          </a:xfrm>
          <a:prstGeom prst="rect">
            <a:avLst/>
          </a:prstGeom>
          <a:noFill/>
        </p:spPr>
        <p:txBody>
          <a:bodyPr wrap="square" lIns="179285" tIns="143428" rIns="179285" bIns="143428" rtlCol="0">
            <a:spAutoFit/>
          </a:bodyPr>
          <a:lstStyle/>
          <a:p>
            <a:pPr defTabSz="914367">
              <a:lnSpc>
                <a:spcPct val="90000"/>
              </a:lnSpc>
              <a:spcAft>
                <a:spcPts val="588"/>
              </a:spcAft>
              <a:defRPr/>
            </a:pPr>
            <a:r>
              <a:rPr lang="en-US" sz="1765">
                <a:gradFill>
                  <a:gsLst>
                    <a:gs pos="2917">
                      <a:srgbClr val="353535"/>
                    </a:gs>
                    <a:gs pos="30000">
                      <a:srgbClr val="353535"/>
                    </a:gs>
                  </a:gsLst>
                  <a:lin ang="5400000" scaled="0"/>
                </a:gradFill>
                <a:latin typeface="Segoe UI Semilight"/>
              </a:rPr>
              <a:t>Materialized View</a:t>
            </a:r>
          </a:p>
        </p:txBody>
      </p:sp>
      <p:cxnSp>
        <p:nvCxnSpPr>
          <p:cNvPr id="27" name="Straight Arrow Connector 26">
            <a:extLst>
              <a:ext uri="{FF2B5EF4-FFF2-40B4-BE49-F238E27FC236}">
                <a16:creationId xmlns:a16="http://schemas.microsoft.com/office/drawing/2014/main" id="{F304698E-0E8A-411C-BEF8-13F953F9DD36}"/>
              </a:ext>
            </a:extLst>
          </p:cNvPr>
          <p:cNvCxnSpPr>
            <a:cxnSpLocks/>
          </p:cNvCxnSpPr>
          <p:nvPr/>
        </p:nvCxnSpPr>
        <p:spPr>
          <a:xfrm flipH="1" flipV="1">
            <a:off x="7541796" y="2662954"/>
            <a:ext cx="1243479" cy="655549"/>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83528552"/>
      </p:ext>
    </p:extLst>
  </p:cSld>
  <p:clrMapOvr>
    <a:masterClrMapping/>
  </p:clrMapOvr>
  <p:transition>
    <p:fade/>
  </p:transition>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C8348-5A8D-4DD5-9DAD-FBFAAD438E51}"/>
              </a:ext>
            </a:extLst>
          </p:cNvPr>
          <p:cNvSpPr>
            <a:spLocks noGrp="1"/>
          </p:cNvSpPr>
          <p:nvPr>
            <p:ph type="title" idx="4294967295"/>
          </p:nvPr>
        </p:nvSpPr>
        <p:spPr>
          <a:xfrm>
            <a:off x="536923" y="289958"/>
            <a:ext cx="11655078" cy="899537"/>
          </a:xfrm>
        </p:spPr>
        <p:txBody>
          <a:bodyPr/>
          <a:lstStyle/>
          <a:p>
            <a:r>
              <a:rPr lang="en-US" dirty="0"/>
              <a:t>Replicating Data</a:t>
            </a:r>
          </a:p>
        </p:txBody>
      </p:sp>
      <p:pic>
        <p:nvPicPr>
          <p:cNvPr id="4" name="Picture 3">
            <a:extLst>
              <a:ext uri="{FF2B5EF4-FFF2-40B4-BE49-F238E27FC236}">
                <a16:creationId xmlns:a16="http://schemas.microsoft.com/office/drawing/2014/main" id="{EF284D3F-A8E3-420B-8773-57299A6A6D5A}"/>
              </a:ext>
            </a:extLst>
          </p:cNvPr>
          <p:cNvPicPr>
            <a:picLocks noChangeAspect="1"/>
          </p:cNvPicPr>
          <p:nvPr/>
        </p:nvPicPr>
        <p:blipFill>
          <a:blip r:embed="rId3"/>
          <a:stretch>
            <a:fillRect/>
          </a:stretch>
        </p:blipFill>
        <p:spPr>
          <a:xfrm>
            <a:off x="3780236" y="3255686"/>
            <a:ext cx="1195233" cy="1098013"/>
          </a:xfrm>
          <a:prstGeom prst="rect">
            <a:avLst/>
          </a:prstGeom>
        </p:spPr>
      </p:pic>
      <p:sp>
        <p:nvSpPr>
          <p:cNvPr id="5" name="Rectangle: Rounded Corners 4">
            <a:extLst>
              <a:ext uri="{FF2B5EF4-FFF2-40B4-BE49-F238E27FC236}">
                <a16:creationId xmlns:a16="http://schemas.microsoft.com/office/drawing/2014/main" id="{CCE0B4C1-0CF5-4AA0-BE04-2B251BCF925B}"/>
              </a:ext>
            </a:extLst>
          </p:cNvPr>
          <p:cNvSpPr/>
          <p:nvPr/>
        </p:nvSpPr>
        <p:spPr bwMode="auto">
          <a:xfrm>
            <a:off x="3406725" y="2809290"/>
            <a:ext cx="1942254" cy="2091658"/>
          </a:xfrm>
          <a:prstGeom prst="roundRect">
            <a:avLst/>
          </a:prstGeom>
          <a:no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8" name="Picture 7">
            <a:extLst>
              <a:ext uri="{FF2B5EF4-FFF2-40B4-BE49-F238E27FC236}">
                <a16:creationId xmlns:a16="http://schemas.microsoft.com/office/drawing/2014/main" id="{97EBDD36-0460-4B8F-8F41-3CDA72AF9111}"/>
              </a:ext>
            </a:extLst>
          </p:cNvPr>
          <p:cNvPicPr>
            <a:picLocks noChangeAspect="1"/>
          </p:cNvPicPr>
          <p:nvPr/>
        </p:nvPicPr>
        <p:blipFill>
          <a:blip r:embed="rId4"/>
          <a:stretch>
            <a:fillRect/>
          </a:stretch>
        </p:blipFill>
        <p:spPr>
          <a:xfrm>
            <a:off x="6150470" y="2779096"/>
            <a:ext cx="989802" cy="2157022"/>
          </a:xfrm>
          <a:prstGeom prst="rect">
            <a:avLst/>
          </a:prstGeom>
        </p:spPr>
      </p:pic>
      <p:sp>
        <p:nvSpPr>
          <p:cNvPr id="10" name="TextBox 9">
            <a:extLst>
              <a:ext uri="{FF2B5EF4-FFF2-40B4-BE49-F238E27FC236}">
                <a16:creationId xmlns:a16="http://schemas.microsoft.com/office/drawing/2014/main" id="{ECE4B16D-8983-4E7A-A6C0-D7D0D4D38127}"/>
              </a:ext>
            </a:extLst>
          </p:cNvPr>
          <p:cNvSpPr txBox="1"/>
          <p:nvPr/>
        </p:nvSpPr>
        <p:spPr>
          <a:xfrm>
            <a:off x="6630586" y="325236"/>
            <a:ext cx="4983053" cy="615522"/>
          </a:xfrm>
          <a:prstGeom prst="rect">
            <a:avLst/>
          </a:prstGeom>
          <a:noFill/>
        </p:spPr>
        <p:txBody>
          <a:bodyPr wrap="square" lIns="179285" tIns="143428" rIns="179285" bIns="143428" rtlCol="0">
            <a:spAutoFit/>
          </a:bodyPr>
          <a:lstStyle/>
          <a:p>
            <a:pPr defTabSz="914367">
              <a:lnSpc>
                <a:spcPct val="90000"/>
              </a:lnSpc>
              <a:spcAft>
                <a:spcPts val="588"/>
              </a:spcAft>
              <a:defRPr/>
            </a:pPr>
            <a:r>
              <a:rPr lang="en-US" sz="2353" dirty="0">
                <a:gradFill>
                  <a:gsLst>
                    <a:gs pos="2917">
                      <a:srgbClr val="353535"/>
                    </a:gs>
                    <a:gs pos="30000">
                      <a:srgbClr val="353535"/>
                    </a:gs>
                  </a:gsLst>
                  <a:lin ang="5400000" scaled="0"/>
                </a:gradFill>
                <a:latin typeface="Segoe UI Semilight"/>
              </a:rPr>
              <a:t>Secondary Datastore (e.g. archive)</a:t>
            </a:r>
          </a:p>
        </p:txBody>
      </p:sp>
      <p:cxnSp>
        <p:nvCxnSpPr>
          <p:cNvPr id="12" name="Straight Arrow Connector 11">
            <a:extLst>
              <a:ext uri="{FF2B5EF4-FFF2-40B4-BE49-F238E27FC236}">
                <a16:creationId xmlns:a16="http://schemas.microsoft.com/office/drawing/2014/main" id="{40D89B61-AE44-495C-9368-1AC29DB1B3F2}"/>
              </a:ext>
            </a:extLst>
          </p:cNvPr>
          <p:cNvCxnSpPr>
            <a:cxnSpLocks/>
          </p:cNvCxnSpPr>
          <p:nvPr/>
        </p:nvCxnSpPr>
        <p:spPr>
          <a:xfrm>
            <a:off x="2211493" y="3830684"/>
            <a:ext cx="1006158"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45CF6C03-21D1-42DE-8991-2923A8007EFB}"/>
              </a:ext>
            </a:extLst>
          </p:cNvPr>
          <p:cNvCxnSpPr>
            <a:cxnSpLocks/>
          </p:cNvCxnSpPr>
          <p:nvPr/>
        </p:nvCxnSpPr>
        <p:spPr>
          <a:xfrm>
            <a:off x="5404228" y="3855120"/>
            <a:ext cx="801490" cy="2487"/>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58F0AED3-97F9-4313-80B5-38AED04DAE89}"/>
              </a:ext>
            </a:extLst>
          </p:cNvPr>
          <p:cNvSpPr txBox="1"/>
          <p:nvPr/>
        </p:nvSpPr>
        <p:spPr>
          <a:xfrm>
            <a:off x="1552437" y="3419618"/>
            <a:ext cx="1537547" cy="534056"/>
          </a:xfrm>
          <a:prstGeom prst="rect">
            <a:avLst/>
          </a:prstGeom>
          <a:noFill/>
        </p:spPr>
        <p:txBody>
          <a:bodyPr wrap="none" lIns="179285" tIns="143428" rIns="179285" bIns="143428" rtlCol="0">
            <a:spAutoFit/>
          </a:bodyPr>
          <a:lstStyle/>
          <a:p>
            <a:pPr defTabSz="914367">
              <a:lnSpc>
                <a:spcPct val="90000"/>
              </a:lnSpc>
              <a:spcAft>
                <a:spcPts val="588"/>
              </a:spcAft>
              <a:defRPr/>
            </a:pPr>
            <a:r>
              <a:rPr lang="en-US" sz="1765" i="1">
                <a:gradFill>
                  <a:gsLst>
                    <a:gs pos="2917">
                      <a:srgbClr val="353535"/>
                    </a:gs>
                    <a:gs pos="30000">
                      <a:srgbClr val="353535"/>
                    </a:gs>
                  </a:gsLst>
                  <a:lin ang="5400000" scaled="0"/>
                </a:gradFill>
                <a:latin typeface="Segoe UI Semilight"/>
              </a:rPr>
              <a:t>CRUD Data </a:t>
            </a:r>
          </a:p>
        </p:txBody>
      </p:sp>
      <p:sp>
        <p:nvSpPr>
          <p:cNvPr id="39" name="TextBox 38">
            <a:extLst>
              <a:ext uri="{FF2B5EF4-FFF2-40B4-BE49-F238E27FC236}">
                <a16:creationId xmlns:a16="http://schemas.microsoft.com/office/drawing/2014/main" id="{874BC51B-D8E2-4238-BD83-6FC304026EAC}"/>
              </a:ext>
            </a:extLst>
          </p:cNvPr>
          <p:cNvSpPr txBox="1"/>
          <p:nvPr/>
        </p:nvSpPr>
        <p:spPr>
          <a:xfrm>
            <a:off x="6076844" y="2315237"/>
            <a:ext cx="2021378" cy="534056"/>
          </a:xfrm>
          <a:prstGeom prst="rect">
            <a:avLst/>
          </a:prstGeom>
          <a:noFill/>
        </p:spPr>
        <p:txBody>
          <a:bodyPr wrap="none" lIns="179285" tIns="143428" rIns="179285" bIns="143428" rtlCol="0">
            <a:spAutoFit/>
          </a:bodyPr>
          <a:lstStyle/>
          <a:p>
            <a:pPr defTabSz="914367">
              <a:lnSpc>
                <a:spcPct val="90000"/>
              </a:lnSpc>
              <a:spcAft>
                <a:spcPts val="588"/>
              </a:spcAft>
              <a:defRPr/>
            </a:pPr>
            <a:r>
              <a:rPr lang="en-US" sz="1765" i="1" dirty="0">
                <a:gradFill>
                  <a:gsLst>
                    <a:gs pos="2917">
                      <a:srgbClr val="353535"/>
                    </a:gs>
                    <a:gs pos="30000">
                      <a:srgbClr val="353535"/>
                    </a:gs>
                  </a:gsLst>
                  <a:lin ang="5400000" scaled="0"/>
                </a:gradFill>
                <a:latin typeface="Segoe UI Semilight"/>
              </a:rPr>
              <a:t>Replicate Records</a:t>
            </a:r>
          </a:p>
        </p:txBody>
      </p:sp>
      <p:grpSp>
        <p:nvGrpSpPr>
          <p:cNvPr id="34" name="Group 33">
            <a:extLst>
              <a:ext uri="{FF2B5EF4-FFF2-40B4-BE49-F238E27FC236}">
                <a16:creationId xmlns:a16="http://schemas.microsoft.com/office/drawing/2014/main" id="{75D15B76-BB4D-4E54-8179-1C70A3524E15}"/>
              </a:ext>
            </a:extLst>
          </p:cNvPr>
          <p:cNvGrpSpPr/>
          <p:nvPr/>
        </p:nvGrpSpPr>
        <p:grpSpPr>
          <a:xfrm>
            <a:off x="8139412" y="1057209"/>
            <a:ext cx="1870665" cy="5059509"/>
            <a:chOff x="7007224" y="1077911"/>
            <a:chExt cx="1908176" cy="5160963"/>
          </a:xfrm>
        </p:grpSpPr>
        <p:sp>
          <p:nvSpPr>
            <p:cNvPr id="7" name="Rectangle: Rounded Corners 6">
              <a:extLst>
                <a:ext uri="{FF2B5EF4-FFF2-40B4-BE49-F238E27FC236}">
                  <a16:creationId xmlns:a16="http://schemas.microsoft.com/office/drawing/2014/main" id="{FA689121-D7AD-4CD1-AD41-3648A342E7D0}"/>
                </a:ext>
              </a:extLst>
            </p:cNvPr>
            <p:cNvSpPr/>
            <p:nvPr/>
          </p:nvSpPr>
          <p:spPr bwMode="auto">
            <a:xfrm>
              <a:off x="7007224" y="1077911"/>
              <a:ext cx="1908176" cy="5160963"/>
            </a:xfrm>
            <a:prstGeom prst="roundRect">
              <a:avLst/>
            </a:prstGeom>
            <a:no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19" name="Graphic 18">
              <a:extLst>
                <a:ext uri="{FF2B5EF4-FFF2-40B4-BE49-F238E27FC236}">
                  <a16:creationId xmlns:a16="http://schemas.microsoft.com/office/drawing/2014/main" id="{5307655A-29DB-4C89-BC74-8340EDEA5F3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500169" y="4518533"/>
              <a:ext cx="998485" cy="998485"/>
            </a:xfrm>
            <a:prstGeom prst="rect">
              <a:avLst/>
            </a:prstGeom>
          </p:spPr>
        </p:pic>
        <p:pic>
          <p:nvPicPr>
            <p:cNvPr id="31" name="Graphic 30">
              <a:extLst>
                <a:ext uri="{FF2B5EF4-FFF2-40B4-BE49-F238E27FC236}">
                  <a16:creationId xmlns:a16="http://schemas.microsoft.com/office/drawing/2014/main" id="{7BD3066E-D80A-4FA8-8BFB-B8F007D3835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370884" y="2916119"/>
              <a:ext cx="1257056" cy="1257056"/>
            </a:xfrm>
            <a:prstGeom prst="rect">
              <a:avLst/>
            </a:prstGeom>
          </p:spPr>
        </p:pic>
        <p:pic>
          <p:nvPicPr>
            <p:cNvPr id="44" name="Picture 43">
              <a:extLst>
                <a:ext uri="{FF2B5EF4-FFF2-40B4-BE49-F238E27FC236}">
                  <a16:creationId xmlns:a16="http://schemas.microsoft.com/office/drawing/2014/main" id="{3D186530-40BF-4E83-BBA1-A0770349CCA3}"/>
                </a:ext>
              </a:extLst>
            </p:cNvPr>
            <p:cNvPicPr>
              <a:picLocks noChangeAspect="1"/>
            </p:cNvPicPr>
            <p:nvPr/>
          </p:nvPicPr>
          <p:blipFill>
            <a:blip r:embed="rId3"/>
            <a:stretch>
              <a:fillRect/>
            </a:stretch>
          </p:blipFill>
          <p:spPr>
            <a:xfrm>
              <a:off x="7370884" y="1382421"/>
              <a:ext cx="1219200" cy="1120030"/>
            </a:xfrm>
            <a:prstGeom prst="rect">
              <a:avLst/>
            </a:prstGeom>
          </p:spPr>
        </p:pic>
      </p:grpSp>
      <p:cxnSp>
        <p:nvCxnSpPr>
          <p:cNvPr id="49" name="Straight Arrow Connector 48">
            <a:extLst>
              <a:ext uri="{FF2B5EF4-FFF2-40B4-BE49-F238E27FC236}">
                <a16:creationId xmlns:a16="http://schemas.microsoft.com/office/drawing/2014/main" id="{3C30A35B-DF42-43DC-BB40-E041746B2BAC}"/>
              </a:ext>
            </a:extLst>
          </p:cNvPr>
          <p:cNvCxnSpPr>
            <a:cxnSpLocks/>
          </p:cNvCxnSpPr>
          <p:nvPr/>
        </p:nvCxnSpPr>
        <p:spPr>
          <a:xfrm>
            <a:off x="7173732" y="3836444"/>
            <a:ext cx="801490" cy="2487"/>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5865910"/>
      </p:ext>
    </p:extLst>
  </p:cSld>
  <p:clrMapOvr>
    <a:masterClrMapping/>
  </p:clrMapOvr>
  <p:transition>
    <p:fade/>
  </p:transition>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2642A9D-3D27-400A-9844-7377154DD181}"/>
              </a:ext>
            </a:extLst>
          </p:cNvPr>
          <p:cNvSpPr txBox="1">
            <a:spLocks/>
          </p:cNvSpPr>
          <p:nvPr/>
        </p:nvSpPr>
        <p:spPr>
          <a:xfrm>
            <a:off x="536923" y="289958"/>
            <a:ext cx="11655078" cy="899537"/>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r>
              <a:rPr lang="en-US" sz="4705" spc="-100" dirty="0">
                <a:gradFill>
                  <a:gsLst>
                    <a:gs pos="1250">
                      <a:srgbClr val="353535"/>
                    </a:gs>
                    <a:gs pos="100000">
                      <a:srgbClr val="353535"/>
                    </a:gs>
                  </a:gsLst>
                  <a:lin ang="5400000" scaled="0"/>
                </a:gradFill>
                <a:latin typeface="Segoe UI Light"/>
              </a:rPr>
              <a:t>Working with Change Feed</a:t>
            </a:r>
          </a:p>
        </p:txBody>
      </p:sp>
      <p:pic>
        <p:nvPicPr>
          <p:cNvPr id="3" name="Picture 2">
            <a:extLst>
              <a:ext uri="{FF2B5EF4-FFF2-40B4-BE49-F238E27FC236}">
                <a16:creationId xmlns:a16="http://schemas.microsoft.com/office/drawing/2014/main" id="{E3A80DAA-157C-47A8-9357-A6E57CCF2C5F}"/>
              </a:ext>
            </a:extLst>
          </p:cNvPr>
          <p:cNvPicPr>
            <a:picLocks noChangeAspect="1"/>
          </p:cNvPicPr>
          <p:nvPr/>
        </p:nvPicPr>
        <p:blipFill>
          <a:blip r:embed="rId3"/>
          <a:stretch>
            <a:fillRect/>
          </a:stretch>
        </p:blipFill>
        <p:spPr>
          <a:xfrm>
            <a:off x="2617685" y="1029196"/>
            <a:ext cx="6956630" cy="4799608"/>
          </a:xfrm>
          <a:prstGeom prst="rect">
            <a:avLst/>
          </a:prstGeom>
        </p:spPr>
      </p:pic>
    </p:spTree>
    <p:extLst>
      <p:ext uri="{BB962C8B-B14F-4D97-AF65-F5344CB8AC3E}">
        <p14:creationId xmlns:p14="http://schemas.microsoft.com/office/powerpoint/2010/main" val="4235004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2642A9D-3D27-400A-9844-7377154DD181}"/>
              </a:ext>
            </a:extLst>
          </p:cNvPr>
          <p:cNvSpPr txBox="1">
            <a:spLocks/>
          </p:cNvSpPr>
          <p:nvPr/>
        </p:nvSpPr>
        <p:spPr>
          <a:xfrm>
            <a:off x="536923" y="289958"/>
            <a:ext cx="11655078" cy="899537"/>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r>
              <a:rPr lang="en-US" sz="4705" spc="-100" dirty="0">
                <a:gradFill>
                  <a:gsLst>
                    <a:gs pos="1250">
                      <a:srgbClr val="353535"/>
                    </a:gs>
                    <a:gs pos="100000">
                      <a:srgbClr val="353535"/>
                    </a:gs>
                  </a:gsLst>
                  <a:lin ang="5400000" scaled="0"/>
                </a:gradFill>
                <a:latin typeface="Segoe UI Light"/>
              </a:rPr>
              <a:t>Working with Change Feed</a:t>
            </a:r>
          </a:p>
        </p:txBody>
      </p:sp>
      <p:pic>
        <p:nvPicPr>
          <p:cNvPr id="4" name="Picture 3">
            <a:extLst>
              <a:ext uri="{FF2B5EF4-FFF2-40B4-BE49-F238E27FC236}">
                <a16:creationId xmlns:a16="http://schemas.microsoft.com/office/drawing/2014/main" id="{604635E7-6C8F-4D03-AC53-ED8ABE3065C2}"/>
              </a:ext>
            </a:extLst>
          </p:cNvPr>
          <p:cNvPicPr>
            <a:picLocks noChangeAspect="1"/>
          </p:cNvPicPr>
          <p:nvPr/>
        </p:nvPicPr>
        <p:blipFill>
          <a:blip r:embed="rId3"/>
          <a:stretch>
            <a:fillRect/>
          </a:stretch>
        </p:blipFill>
        <p:spPr>
          <a:xfrm>
            <a:off x="2356228" y="2652409"/>
            <a:ext cx="7479545" cy="3016096"/>
          </a:xfrm>
          <a:prstGeom prst="rect">
            <a:avLst/>
          </a:prstGeom>
        </p:spPr>
      </p:pic>
      <p:sp>
        <p:nvSpPr>
          <p:cNvPr id="7" name="TextBox 6">
            <a:extLst>
              <a:ext uri="{FF2B5EF4-FFF2-40B4-BE49-F238E27FC236}">
                <a16:creationId xmlns:a16="http://schemas.microsoft.com/office/drawing/2014/main" id="{C04AB280-0909-440D-BE6D-70E59DE8C02B}"/>
              </a:ext>
            </a:extLst>
          </p:cNvPr>
          <p:cNvSpPr txBox="1"/>
          <p:nvPr/>
        </p:nvSpPr>
        <p:spPr>
          <a:xfrm>
            <a:off x="2858822" y="1790608"/>
            <a:ext cx="6474356" cy="615522"/>
          </a:xfrm>
          <a:prstGeom prst="rect">
            <a:avLst/>
          </a:prstGeom>
          <a:noFill/>
        </p:spPr>
        <p:txBody>
          <a:bodyPr wrap="none" lIns="179285" tIns="143428" rIns="179285" bIns="143428" rtlCol="0">
            <a:spAutoFit/>
          </a:bodyPr>
          <a:lstStyle/>
          <a:p>
            <a:pPr defTabSz="914367">
              <a:lnSpc>
                <a:spcPct val="90000"/>
              </a:lnSpc>
              <a:spcAft>
                <a:spcPts val="588"/>
              </a:spcAft>
            </a:pPr>
            <a:r>
              <a:rPr lang="en-US" sz="2353" dirty="0">
                <a:gradFill>
                  <a:gsLst>
                    <a:gs pos="2917">
                      <a:srgbClr val="353535"/>
                    </a:gs>
                    <a:gs pos="30000">
                      <a:srgbClr val="353535"/>
                    </a:gs>
                  </a:gsLst>
                  <a:lin ang="5400000" scaled="0"/>
                </a:gradFill>
                <a:latin typeface="Segoe UI Semilight"/>
              </a:rPr>
              <a:t>Step 1: Retrieve a list of the partition key ranges</a:t>
            </a:r>
          </a:p>
        </p:txBody>
      </p:sp>
    </p:spTree>
    <p:extLst>
      <p:ext uri="{BB962C8B-B14F-4D97-AF65-F5344CB8AC3E}">
        <p14:creationId xmlns:p14="http://schemas.microsoft.com/office/powerpoint/2010/main" val="1176514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2642A9D-3D27-400A-9844-7377154DD181}"/>
              </a:ext>
            </a:extLst>
          </p:cNvPr>
          <p:cNvSpPr txBox="1">
            <a:spLocks/>
          </p:cNvSpPr>
          <p:nvPr/>
        </p:nvSpPr>
        <p:spPr>
          <a:xfrm>
            <a:off x="536923" y="289958"/>
            <a:ext cx="11655078" cy="899537"/>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r>
              <a:rPr lang="en-US" sz="4705" spc="-100" dirty="0">
                <a:gradFill>
                  <a:gsLst>
                    <a:gs pos="1250">
                      <a:srgbClr val="353535"/>
                    </a:gs>
                    <a:gs pos="100000">
                      <a:srgbClr val="353535"/>
                    </a:gs>
                  </a:gsLst>
                  <a:lin ang="5400000" scaled="0"/>
                </a:gradFill>
                <a:latin typeface="Segoe UI Light"/>
              </a:rPr>
              <a:t>Working with Change Feed</a:t>
            </a:r>
          </a:p>
        </p:txBody>
      </p:sp>
      <p:pic>
        <p:nvPicPr>
          <p:cNvPr id="3" name="Picture 2">
            <a:extLst>
              <a:ext uri="{FF2B5EF4-FFF2-40B4-BE49-F238E27FC236}">
                <a16:creationId xmlns:a16="http://schemas.microsoft.com/office/drawing/2014/main" id="{364382AD-F057-4FC9-BB5F-3C6D4BBA3AB4}"/>
              </a:ext>
            </a:extLst>
          </p:cNvPr>
          <p:cNvPicPr>
            <a:picLocks noChangeAspect="1"/>
          </p:cNvPicPr>
          <p:nvPr/>
        </p:nvPicPr>
        <p:blipFill>
          <a:blip r:embed="rId3"/>
          <a:stretch>
            <a:fillRect/>
          </a:stretch>
        </p:blipFill>
        <p:spPr>
          <a:xfrm>
            <a:off x="2085433" y="1880490"/>
            <a:ext cx="8021135" cy="4977025"/>
          </a:xfrm>
          <a:prstGeom prst="rect">
            <a:avLst/>
          </a:prstGeom>
        </p:spPr>
      </p:pic>
      <p:sp>
        <p:nvSpPr>
          <p:cNvPr id="7" name="TextBox 6">
            <a:extLst>
              <a:ext uri="{FF2B5EF4-FFF2-40B4-BE49-F238E27FC236}">
                <a16:creationId xmlns:a16="http://schemas.microsoft.com/office/drawing/2014/main" id="{A0DD517F-5F34-4BD4-8CD2-00CC841E4926}"/>
              </a:ext>
            </a:extLst>
          </p:cNvPr>
          <p:cNvSpPr txBox="1"/>
          <p:nvPr/>
        </p:nvSpPr>
        <p:spPr>
          <a:xfrm>
            <a:off x="1892670" y="1227231"/>
            <a:ext cx="8406662" cy="615522"/>
          </a:xfrm>
          <a:prstGeom prst="rect">
            <a:avLst/>
          </a:prstGeom>
          <a:noFill/>
        </p:spPr>
        <p:txBody>
          <a:bodyPr wrap="none" lIns="179285" tIns="143428" rIns="179285" bIns="143428" rtlCol="0">
            <a:spAutoFit/>
          </a:bodyPr>
          <a:lstStyle/>
          <a:p>
            <a:pPr defTabSz="914367">
              <a:lnSpc>
                <a:spcPct val="90000"/>
              </a:lnSpc>
              <a:spcAft>
                <a:spcPts val="588"/>
              </a:spcAft>
            </a:pPr>
            <a:r>
              <a:rPr lang="en-US" sz="2353" dirty="0">
                <a:gradFill>
                  <a:gsLst>
                    <a:gs pos="2917">
                      <a:srgbClr val="353535"/>
                    </a:gs>
                    <a:gs pos="30000">
                      <a:srgbClr val="353535"/>
                    </a:gs>
                  </a:gsLst>
                  <a:lin ang="5400000" scaled="0"/>
                </a:gradFill>
                <a:latin typeface="Segoe UI Semilight"/>
              </a:rPr>
              <a:t>Step 2: Consume the Change Feed on each </a:t>
            </a:r>
            <a:r>
              <a:rPr lang="en-US" sz="2353" dirty="0" err="1">
                <a:gradFill>
                  <a:gsLst>
                    <a:gs pos="2917">
                      <a:srgbClr val="353535"/>
                    </a:gs>
                    <a:gs pos="30000">
                      <a:srgbClr val="353535"/>
                    </a:gs>
                  </a:gsLst>
                  <a:lin ang="5400000" scaled="0"/>
                </a:gradFill>
                <a:latin typeface="Segoe UI Semilight"/>
              </a:rPr>
              <a:t>PartitionKeyRange</a:t>
            </a:r>
            <a:endParaRPr lang="en-US" sz="2353" dirty="0">
              <a:gradFill>
                <a:gsLst>
                  <a:gs pos="2917">
                    <a:srgbClr val="353535"/>
                  </a:gs>
                  <a:gs pos="30000">
                    <a:srgbClr val="353535"/>
                  </a:gs>
                </a:gsLst>
                <a:lin ang="5400000" scaled="0"/>
              </a:gradFill>
              <a:latin typeface="Segoe UI Semilight"/>
            </a:endParaRPr>
          </a:p>
        </p:txBody>
      </p:sp>
    </p:spTree>
    <p:extLst>
      <p:ext uri="{BB962C8B-B14F-4D97-AF65-F5344CB8AC3E}">
        <p14:creationId xmlns:p14="http://schemas.microsoft.com/office/powerpoint/2010/main" val="124137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p:cNvCxnSpPr/>
          <p:nvPr/>
        </p:nvCxnSpPr>
        <p:spPr>
          <a:xfrm>
            <a:off x="5565087" y="1587500"/>
            <a:ext cx="0" cy="3493350"/>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5711515" y="1587500"/>
            <a:ext cx="428045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7030A0"/>
                </a:solidFill>
                <a:effectLst/>
                <a:uLnTx/>
                <a:uFillTx/>
                <a:latin typeface="Segoe UI Light" panose="020B0502040204020203" pitchFamily="34" charset="0"/>
                <a:ea typeface="+mn-ea"/>
                <a:cs typeface="Segoe UI Light" panose="020B0502040204020203" pitchFamily="34" charset="0"/>
              </a:rPr>
              <a:t>Security &amp; Compliance</a:t>
            </a:r>
          </a:p>
        </p:txBody>
      </p:sp>
      <p:sp>
        <p:nvSpPr>
          <p:cNvPr id="4" name="TextBox 3"/>
          <p:cNvSpPr txBox="1"/>
          <p:nvPr/>
        </p:nvSpPr>
        <p:spPr>
          <a:xfrm>
            <a:off x="5711515" y="2050410"/>
            <a:ext cx="5072424" cy="3539430"/>
          </a:xfrm>
          <a:prstGeom prst="rect">
            <a:avLst/>
          </a:prstGeom>
          <a:noFill/>
        </p:spPr>
        <p:txBody>
          <a:bodyPr wrap="squar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Segoe UI Light" panose="020B0502040204020203" pitchFamily="34" charset="0"/>
                <a:ea typeface="+mn-ea"/>
                <a:cs typeface="Segoe UI Light" panose="020B0502040204020203" pitchFamily="34" charset="0"/>
              </a:rPr>
              <a:t>Always encrypted at rest and in motion</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Light" panose="020B0502040204020203" pitchFamily="34" charset="0"/>
              <a:ea typeface="+mn-ea"/>
              <a:cs typeface="Segoe UI Light" panose="020B0502040204020203" pitchFamily="34" charset="0"/>
            </a:endParaRP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Segoe UI Light" panose="020B0502040204020203" pitchFamily="34" charset="0"/>
                <a:ea typeface="+mn-ea"/>
                <a:cs typeface="Segoe UI Light" panose="020B0502040204020203" pitchFamily="34" charset="0"/>
              </a:rPr>
              <a:t>Fine grained “row level” authorization</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Light" panose="020B0502040204020203" pitchFamily="34" charset="0"/>
              <a:ea typeface="+mn-ea"/>
              <a:cs typeface="Segoe UI Light" panose="020B0502040204020203" pitchFamily="34" charset="0"/>
            </a:endParaRP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Segoe UI Light" panose="020B0502040204020203" pitchFamily="34" charset="0"/>
                <a:ea typeface="+mn-ea"/>
                <a:cs typeface="Segoe UI Light" panose="020B0502040204020203" pitchFamily="34" charset="0"/>
              </a:rPr>
              <a:t>Network security with IP firewall rules</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Light" panose="020B0502040204020203" pitchFamily="34" charset="0"/>
              <a:ea typeface="+mn-ea"/>
              <a:cs typeface="Segoe UI Light" panose="020B0502040204020203" pitchFamily="34" charset="0"/>
            </a:endParaRP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Segoe UI Light" panose="020B0502040204020203" pitchFamily="34" charset="0"/>
                <a:ea typeface="+mn-ea"/>
                <a:cs typeface="Segoe UI Light" panose="020B0502040204020203" pitchFamily="34" charset="0"/>
              </a:rPr>
              <a:t>Comprehensive Azure compliance certification:</a:t>
            </a:r>
          </a:p>
          <a:p>
            <a:pPr marL="285750" marR="0" lvl="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505050"/>
                </a:solidFill>
                <a:effectLst/>
                <a:uLnTx/>
                <a:uFillTx/>
                <a:latin typeface="Segoe UI Light" panose="020B0502040204020203" pitchFamily="34" charset="0"/>
                <a:ea typeface="+mn-ea"/>
                <a:cs typeface="Segoe UI Light" panose="020B0502040204020203" pitchFamily="34" charset="0"/>
              </a:rPr>
              <a:t>ISO 27001</a:t>
            </a:r>
          </a:p>
          <a:p>
            <a:pPr marL="285750" marR="0" lvl="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505050"/>
                </a:solidFill>
                <a:effectLst/>
                <a:uLnTx/>
                <a:uFillTx/>
                <a:latin typeface="Segoe UI Light" panose="020B0502040204020203" pitchFamily="34" charset="0"/>
                <a:ea typeface="+mn-ea"/>
                <a:cs typeface="Segoe UI Light" panose="020B0502040204020203" pitchFamily="34" charset="0"/>
              </a:rPr>
              <a:t>ISO 27018</a:t>
            </a:r>
          </a:p>
          <a:p>
            <a:pPr marL="285750" marR="0" lvl="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505050"/>
                </a:solidFill>
                <a:effectLst/>
                <a:uLnTx/>
                <a:uFillTx/>
                <a:latin typeface="Segoe UI Light" panose="020B0502040204020203" pitchFamily="34" charset="0"/>
                <a:ea typeface="+mn-ea"/>
                <a:cs typeface="Segoe UI Light" panose="020B0502040204020203" pitchFamily="34" charset="0"/>
              </a:rPr>
              <a:t>EUMC</a:t>
            </a:r>
          </a:p>
          <a:p>
            <a:pPr marL="285750" marR="0" lvl="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505050"/>
                </a:solidFill>
                <a:effectLst/>
                <a:uLnTx/>
                <a:uFillTx/>
                <a:latin typeface="Segoe UI Light" panose="020B0502040204020203" pitchFamily="34" charset="0"/>
                <a:ea typeface="+mn-ea"/>
                <a:cs typeface="Segoe UI Light" panose="020B0502040204020203" pitchFamily="34" charset="0"/>
              </a:rPr>
              <a:t>HIPAA</a:t>
            </a:r>
          </a:p>
          <a:p>
            <a:pPr marL="285750" marR="0" lvl="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505050"/>
                </a:solidFill>
                <a:effectLst/>
                <a:uLnTx/>
                <a:uFillTx/>
                <a:latin typeface="Segoe UI Light" panose="020B0502040204020203" pitchFamily="34" charset="0"/>
                <a:ea typeface="+mn-ea"/>
                <a:cs typeface="Segoe UI Light" panose="020B0502040204020203" pitchFamily="34" charset="0"/>
              </a:rPr>
              <a:t>PCI</a:t>
            </a:r>
          </a:p>
          <a:p>
            <a:pPr marL="285750" marR="0" lvl="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505050"/>
                </a:solidFill>
                <a:effectLst/>
                <a:uLnTx/>
                <a:uFillTx/>
                <a:latin typeface="Segoe UI Light" panose="020B0502040204020203" pitchFamily="34" charset="0"/>
                <a:ea typeface="+mn-ea"/>
                <a:cs typeface="Segoe UI Light" panose="020B0502040204020203" pitchFamily="34" charset="0"/>
              </a:rPr>
              <a:t>SOC1 and SOC2</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Light" panose="020B0502040204020203" pitchFamily="34" charset="0"/>
              <a:ea typeface="+mn-ea"/>
              <a:cs typeface="Segoe UI Light" panose="020B0502040204020203" pitchFamily="34" charset="0"/>
            </a:endParaRPr>
          </a:p>
        </p:txBody>
      </p:sp>
      <p:pic>
        <p:nvPicPr>
          <p:cNvPr id="1026" name="Picture 2" descr="Image result for microsoft security transparent 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9227" y="2050410"/>
            <a:ext cx="2686050" cy="2333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3282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7060FF8-BECD-4BAC-9DB4-11558AE1F0B0}"/>
              </a:ext>
            </a:extLst>
          </p:cNvPr>
          <p:cNvPicPr>
            <a:picLocks noChangeAspect="1"/>
          </p:cNvPicPr>
          <p:nvPr/>
        </p:nvPicPr>
        <p:blipFill>
          <a:blip r:embed="rId3"/>
          <a:stretch>
            <a:fillRect/>
          </a:stretch>
        </p:blipFill>
        <p:spPr>
          <a:xfrm>
            <a:off x="1992055" y="1701515"/>
            <a:ext cx="8207890" cy="3454971"/>
          </a:xfrm>
          <a:prstGeom prst="rect">
            <a:avLst/>
          </a:prstGeom>
        </p:spPr>
      </p:pic>
      <p:sp>
        <p:nvSpPr>
          <p:cNvPr id="7" name="Title 1">
            <a:extLst>
              <a:ext uri="{FF2B5EF4-FFF2-40B4-BE49-F238E27FC236}">
                <a16:creationId xmlns:a16="http://schemas.microsoft.com/office/drawing/2014/main" id="{F5388349-B720-44F9-BBBE-29F67720112D}"/>
              </a:ext>
            </a:extLst>
          </p:cNvPr>
          <p:cNvSpPr txBox="1">
            <a:spLocks/>
          </p:cNvSpPr>
          <p:nvPr/>
        </p:nvSpPr>
        <p:spPr>
          <a:xfrm>
            <a:off x="536923" y="289958"/>
            <a:ext cx="11655078" cy="899537"/>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r>
              <a:rPr lang="en-US" sz="4705" spc="-100" dirty="0">
                <a:gradFill>
                  <a:gsLst>
                    <a:gs pos="1250">
                      <a:srgbClr val="353535"/>
                    </a:gs>
                    <a:gs pos="100000">
                      <a:srgbClr val="353535"/>
                    </a:gs>
                  </a:gsLst>
                  <a:lin ang="5400000" scaled="0"/>
                </a:gradFill>
                <a:latin typeface="Segoe UI Light"/>
              </a:rPr>
              <a:t>Change Feed Processor Library</a:t>
            </a:r>
          </a:p>
        </p:txBody>
      </p:sp>
    </p:spTree>
    <p:extLst>
      <p:ext uri="{BB962C8B-B14F-4D97-AF65-F5344CB8AC3E}">
        <p14:creationId xmlns:p14="http://schemas.microsoft.com/office/powerpoint/2010/main" val="19838020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ell phone&#10;&#10;Description generated with very high confidence">
            <a:extLst>
              <a:ext uri="{FF2B5EF4-FFF2-40B4-BE49-F238E27FC236}">
                <a16:creationId xmlns:a16="http://schemas.microsoft.com/office/drawing/2014/main" id="{5B7E7773-0275-4095-A975-C5C5EBBB2DE8}"/>
              </a:ext>
            </a:extLst>
          </p:cNvPr>
          <p:cNvPicPr>
            <a:picLocks noChangeAspect="1"/>
          </p:cNvPicPr>
          <p:nvPr/>
        </p:nvPicPr>
        <p:blipFill>
          <a:blip r:embed="rId3"/>
          <a:stretch>
            <a:fillRect/>
          </a:stretch>
        </p:blipFill>
        <p:spPr>
          <a:xfrm>
            <a:off x="1539175" y="1262640"/>
            <a:ext cx="8226059" cy="4327371"/>
          </a:xfrm>
          <a:prstGeom prst="rect">
            <a:avLst/>
          </a:prstGeom>
        </p:spPr>
      </p:pic>
      <p:sp>
        <p:nvSpPr>
          <p:cNvPr id="6" name="Title 1">
            <a:extLst>
              <a:ext uri="{FF2B5EF4-FFF2-40B4-BE49-F238E27FC236}">
                <a16:creationId xmlns:a16="http://schemas.microsoft.com/office/drawing/2014/main" id="{12642A9D-3D27-400A-9844-7377154DD181}"/>
              </a:ext>
            </a:extLst>
          </p:cNvPr>
          <p:cNvSpPr txBox="1">
            <a:spLocks/>
          </p:cNvSpPr>
          <p:nvPr/>
        </p:nvSpPr>
        <p:spPr>
          <a:xfrm>
            <a:off x="536923" y="289958"/>
            <a:ext cx="11655078" cy="899537"/>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r>
              <a:rPr lang="en-US" sz="4705" spc="-100" dirty="0">
                <a:gradFill>
                  <a:gsLst>
                    <a:gs pos="1250">
                      <a:srgbClr val="353535"/>
                    </a:gs>
                    <a:gs pos="100000">
                      <a:srgbClr val="353535"/>
                    </a:gs>
                  </a:gsLst>
                  <a:lin ang="5400000" scaled="0"/>
                </a:gradFill>
                <a:latin typeface="Segoe UI Light"/>
              </a:rPr>
              <a:t>Behind the Scenes</a:t>
            </a:r>
          </a:p>
        </p:txBody>
      </p:sp>
    </p:spTree>
    <p:extLst>
      <p:ext uri="{BB962C8B-B14F-4D97-AF65-F5344CB8AC3E}">
        <p14:creationId xmlns:p14="http://schemas.microsoft.com/office/powerpoint/2010/main" val="461575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2642A9D-3D27-400A-9844-7377154DD181}"/>
              </a:ext>
            </a:extLst>
          </p:cNvPr>
          <p:cNvSpPr txBox="1">
            <a:spLocks/>
          </p:cNvSpPr>
          <p:nvPr/>
        </p:nvSpPr>
        <p:spPr>
          <a:xfrm>
            <a:off x="536923" y="289958"/>
            <a:ext cx="11655078" cy="899537"/>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r>
              <a:rPr lang="en-US" sz="4705" spc="-100" dirty="0">
                <a:gradFill>
                  <a:gsLst>
                    <a:gs pos="1250">
                      <a:srgbClr val="353535"/>
                    </a:gs>
                    <a:gs pos="100000">
                      <a:srgbClr val="353535"/>
                    </a:gs>
                  </a:gsLst>
                  <a:lin ang="5400000" scaled="0"/>
                </a:gradFill>
                <a:latin typeface="Segoe UI Light"/>
              </a:rPr>
              <a:t>Working with Change Feed Processor Library</a:t>
            </a:r>
          </a:p>
        </p:txBody>
      </p:sp>
      <p:pic>
        <p:nvPicPr>
          <p:cNvPr id="4" name="Picture 3">
            <a:extLst>
              <a:ext uri="{FF2B5EF4-FFF2-40B4-BE49-F238E27FC236}">
                <a16:creationId xmlns:a16="http://schemas.microsoft.com/office/drawing/2014/main" id="{9F8D6682-2735-4487-8855-D7BE1F150B7E}"/>
              </a:ext>
            </a:extLst>
          </p:cNvPr>
          <p:cNvPicPr>
            <a:picLocks noChangeAspect="1"/>
          </p:cNvPicPr>
          <p:nvPr/>
        </p:nvPicPr>
        <p:blipFill>
          <a:blip r:embed="rId3"/>
          <a:stretch>
            <a:fillRect/>
          </a:stretch>
        </p:blipFill>
        <p:spPr>
          <a:xfrm>
            <a:off x="2132122" y="3013470"/>
            <a:ext cx="7927757" cy="1858214"/>
          </a:xfrm>
          <a:prstGeom prst="rect">
            <a:avLst/>
          </a:prstGeom>
        </p:spPr>
      </p:pic>
      <p:sp>
        <p:nvSpPr>
          <p:cNvPr id="5" name="TextBox 4">
            <a:extLst>
              <a:ext uri="{FF2B5EF4-FFF2-40B4-BE49-F238E27FC236}">
                <a16:creationId xmlns:a16="http://schemas.microsoft.com/office/drawing/2014/main" id="{3F33A4A8-116D-46B9-9981-1CE80E00A1D4}"/>
              </a:ext>
            </a:extLst>
          </p:cNvPr>
          <p:cNvSpPr txBox="1"/>
          <p:nvPr/>
        </p:nvSpPr>
        <p:spPr>
          <a:xfrm>
            <a:off x="1503538" y="2092144"/>
            <a:ext cx="9184926" cy="615522"/>
          </a:xfrm>
          <a:prstGeom prst="rect">
            <a:avLst/>
          </a:prstGeom>
          <a:noFill/>
        </p:spPr>
        <p:txBody>
          <a:bodyPr wrap="none" lIns="179285" tIns="143428" rIns="179285" bIns="143428" rtlCol="0">
            <a:spAutoFit/>
          </a:bodyPr>
          <a:lstStyle/>
          <a:p>
            <a:pPr defTabSz="914367">
              <a:lnSpc>
                <a:spcPct val="90000"/>
              </a:lnSpc>
              <a:spcAft>
                <a:spcPts val="588"/>
              </a:spcAft>
            </a:pPr>
            <a:r>
              <a:rPr lang="en-US" sz="2353" dirty="0">
                <a:gradFill>
                  <a:gsLst>
                    <a:gs pos="2917">
                      <a:srgbClr val="353535"/>
                    </a:gs>
                    <a:gs pos="30000">
                      <a:srgbClr val="353535"/>
                    </a:gs>
                  </a:gsLst>
                  <a:lin ang="5400000" scaled="0"/>
                </a:gradFill>
                <a:latin typeface="Segoe UI Semilight"/>
              </a:rPr>
              <a:t>Step 1: Implement </a:t>
            </a:r>
            <a:r>
              <a:rPr lang="en-US" sz="2353" dirty="0" err="1">
                <a:gradFill>
                  <a:gsLst>
                    <a:gs pos="2917">
                      <a:srgbClr val="353535"/>
                    </a:gs>
                    <a:gs pos="30000">
                      <a:srgbClr val="353535"/>
                    </a:gs>
                  </a:gsLst>
                  <a:lin ang="5400000" scaled="0"/>
                </a:gradFill>
                <a:latin typeface="Segoe UI Semilight"/>
              </a:rPr>
              <a:t>ProcessChangesAsync</a:t>
            </a:r>
            <a:r>
              <a:rPr lang="en-US" sz="2353" dirty="0">
                <a:gradFill>
                  <a:gsLst>
                    <a:gs pos="2917">
                      <a:srgbClr val="353535"/>
                    </a:gs>
                    <a:gs pos="30000">
                      <a:srgbClr val="353535"/>
                    </a:gs>
                  </a:gsLst>
                  <a:lin ang="5400000" scaled="0"/>
                </a:gradFill>
                <a:latin typeface="Segoe UI Semilight"/>
              </a:rPr>
              <a:t>() on </a:t>
            </a:r>
            <a:r>
              <a:rPr lang="en-US" sz="2353" dirty="0" err="1">
                <a:gradFill>
                  <a:gsLst>
                    <a:gs pos="2917">
                      <a:srgbClr val="353535"/>
                    </a:gs>
                    <a:gs pos="30000">
                      <a:srgbClr val="353535"/>
                    </a:gs>
                  </a:gsLst>
                  <a:lin ang="5400000" scaled="0"/>
                </a:gradFill>
                <a:latin typeface="Segoe UI Semilight"/>
              </a:rPr>
              <a:t>IChangeFeedObserver</a:t>
            </a:r>
            <a:endParaRPr lang="en-US" sz="2353" dirty="0">
              <a:gradFill>
                <a:gsLst>
                  <a:gs pos="2917">
                    <a:srgbClr val="353535"/>
                  </a:gs>
                  <a:gs pos="30000">
                    <a:srgbClr val="353535"/>
                  </a:gs>
                </a:gsLst>
                <a:lin ang="5400000" scaled="0"/>
              </a:gradFill>
              <a:latin typeface="Segoe UI Semilight"/>
            </a:endParaRPr>
          </a:p>
        </p:txBody>
      </p:sp>
    </p:spTree>
    <p:extLst>
      <p:ext uri="{BB962C8B-B14F-4D97-AF65-F5344CB8AC3E}">
        <p14:creationId xmlns:p14="http://schemas.microsoft.com/office/powerpoint/2010/main" val="4014503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2642A9D-3D27-400A-9844-7377154DD181}"/>
              </a:ext>
            </a:extLst>
          </p:cNvPr>
          <p:cNvSpPr txBox="1">
            <a:spLocks/>
          </p:cNvSpPr>
          <p:nvPr/>
        </p:nvSpPr>
        <p:spPr>
          <a:xfrm>
            <a:off x="536923" y="289958"/>
            <a:ext cx="11655078" cy="899537"/>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r>
              <a:rPr lang="en-US" sz="4705" spc="-100" dirty="0">
                <a:gradFill>
                  <a:gsLst>
                    <a:gs pos="1250">
                      <a:srgbClr val="353535"/>
                    </a:gs>
                    <a:gs pos="100000">
                      <a:srgbClr val="353535"/>
                    </a:gs>
                  </a:gsLst>
                  <a:lin ang="5400000" scaled="0"/>
                </a:gradFill>
                <a:latin typeface="Segoe UI Light"/>
              </a:rPr>
              <a:t>Working with Change Feed Processor Library</a:t>
            </a:r>
          </a:p>
        </p:txBody>
      </p:sp>
      <p:pic>
        <p:nvPicPr>
          <p:cNvPr id="2" name="Picture 1">
            <a:extLst>
              <a:ext uri="{FF2B5EF4-FFF2-40B4-BE49-F238E27FC236}">
                <a16:creationId xmlns:a16="http://schemas.microsoft.com/office/drawing/2014/main" id="{44D65863-4836-45A2-91FE-F2F2DB8AF5AF}"/>
              </a:ext>
            </a:extLst>
          </p:cNvPr>
          <p:cNvPicPr>
            <a:picLocks noChangeAspect="1"/>
          </p:cNvPicPr>
          <p:nvPr/>
        </p:nvPicPr>
        <p:blipFill>
          <a:blip r:embed="rId3"/>
          <a:stretch>
            <a:fillRect/>
          </a:stretch>
        </p:blipFill>
        <p:spPr>
          <a:xfrm>
            <a:off x="871524" y="2957443"/>
            <a:ext cx="10448952" cy="980465"/>
          </a:xfrm>
          <a:prstGeom prst="rect">
            <a:avLst/>
          </a:prstGeom>
        </p:spPr>
      </p:pic>
      <p:sp>
        <p:nvSpPr>
          <p:cNvPr id="5" name="TextBox 4">
            <a:extLst>
              <a:ext uri="{FF2B5EF4-FFF2-40B4-BE49-F238E27FC236}">
                <a16:creationId xmlns:a16="http://schemas.microsoft.com/office/drawing/2014/main" id="{3F829F32-FDC4-4573-B99F-A7300580B1BC}"/>
              </a:ext>
            </a:extLst>
          </p:cNvPr>
          <p:cNvSpPr txBox="1"/>
          <p:nvPr/>
        </p:nvSpPr>
        <p:spPr>
          <a:xfrm>
            <a:off x="1113808" y="2092144"/>
            <a:ext cx="10070691" cy="615516"/>
          </a:xfrm>
          <a:prstGeom prst="rect">
            <a:avLst/>
          </a:prstGeom>
          <a:noFill/>
        </p:spPr>
        <p:txBody>
          <a:bodyPr wrap="none" lIns="179285" tIns="143428" rIns="179285" bIns="143428" rtlCol="0">
            <a:spAutoFit/>
          </a:bodyPr>
          <a:lstStyle/>
          <a:p>
            <a:pPr defTabSz="914367">
              <a:lnSpc>
                <a:spcPct val="90000"/>
              </a:lnSpc>
              <a:spcAft>
                <a:spcPts val="588"/>
              </a:spcAft>
            </a:pPr>
            <a:r>
              <a:rPr lang="en-US" sz="2353" dirty="0">
                <a:gradFill>
                  <a:gsLst>
                    <a:gs pos="2917">
                      <a:srgbClr val="353535"/>
                    </a:gs>
                    <a:gs pos="30000">
                      <a:srgbClr val="353535"/>
                    </a:gs>
                  </a:gsLst>
                  <a:lin ang="5400000" scaled="0"/>
                </a:gradFill>
                <a:latin typeface="Segoe UI Semilight"/>
              </a:rPr>
              <a:t>Step 2: Register the </a:t>
            </a:r>
            <a:r>
              <a:rPr lang="en-US" sz="2353" dirty="0" err="1">
                <a:gradFill>
                  <a:gsLst>
                    <a:gs pos="2917">
                      <a:srgbClr val="353535"/>
                    </a:gs>
                    <a:gs pos="30000">
                      <a:srgbClr val="353535"/>
                    </a:gs>
                  </a:gsLst>
                  <a:lin ang="5400000" scaled="0"/>
                </a:gradFill>
                <a:latin typeface="Segoe UI Semilight"/>
              </a:rPr>
              <a:t>IChangeFeedObserver</a:t>
            </a:r>
            <a:r>
              <a:rPr lang="en-US" sz="2353" dirty="0">
                <a:gradFill>
                  <a:gsLst>
                    <a:gs pos="2917">
                      <a:srgbClr val="353535"/>
                    </a:gs>
                    <a:gs pos="30000">
                      <a:srgbClr val="353535"/>
                    </a:gs>
                  </a:gsLst>
                  <a:lin ang="5400000" scaled="0"/>
                </a:gradFill>
                <a:latin typeface="Segoe UI Semilight"/>
              </a:rPr>
              <a:t> with to a </a:t>
            </a:r>
            <a:r>
              <a:rPr lang="en-US" sz="2353" dirty="0" err="1">
                <a:gradFill>
                  <a:gsLst>
                    <a:gs pos="2917">
                      <a:srgbClr val="353535"/>
                    </a:gs>
                    <a:gs pos="30000">
                      <a:srgbClr val="353535"/>
                    </a:gs>
                  </a:gsLst>
                  <a:lin ang="5400000" scaled="0"/>
                </a:gradFill>
                <a:latin typeface="Segoe UI Semilight"/>
              </a:rPr>
              <a:t>ChangeFeedEventHost</a:t>
            </a:r>
            <a:endParaRPr lang="en-US" sz="2353" dirty="0">
              <a:gradFill>
                <a:gsLst>
                  <a:gs pos="2917">
                    <a:srgbClr val="353535"/>
                  </a:gs>
                  <a:gs pos="30000">
                    <a:srgbClr val="353535"/>
                  </a:gs>
                </a:gsLst>
                <a:lin ang="5400000" scaled="0"/>
              </a:gradFill>
              <a:latin typeface="Segoe UI Semilight"/>
            </a:endParaRPr>
          </a:p>
        </p:txBody>
      </p:sp>
    </p:spTree>
    <p:extLst>
      <p:ext uri="{BB962C8B-B14F-4D97-AF65-F5344CB8AC3E}">
        <p14:creationId xmlns:p14="http://schemas.microsoft.com/office/powerpoint/2010/main" val="2823058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892062" y="3481882"/>
            <a:ext cx="5651987" cy="553998"/>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3000" b="0" i="0" u="none" strike="noStrike" kern="1200" cap="none" spc="0" normalizeH="0" baseline="0" noProof="0" dirty="0">
                <a:ln>
                  <a:noFill/>
                </a:ln>
                <a:solidFill>
                  <a:srgbClr val="00B0F0"/>
                </a:solidFill>
                <a:effectLst/>
                <a:uLnTx/>
                <a:uFillTx/>
                <a:latin typeface="Segoe UI Semibold" panose="020B0702040204020203" pitchFamily="34" charset="0"/>
                <a:ea typeface="+mn-ea"/>
                <a:cs typeface="Segoe UI Semibold" panose="020B0702040204020203" pitchFamily="34" charset="0"/>
              </a:rPr>
              <a:t>Thank you and Q&amp;A</a:t>
            </a:r>
            <a:endParaRPr kumimoji="0" lang="en-US" sz="3000" b="0" i="0" u="sng" strike="noStrike" kern="1200" cap="none" spc="0" normalizeH="0" baseline="0" noProof="0" dirty="0">
              <a:ln>
                <a:noFill/>
              </a:ln>
              <a:solidFill>
                <a:srgbClr val="00B0F0"/>
              </a:solidFill>
              <a:effectLst/>
              <a:uLnTx/>
              <a:uFillTx/>
              <a:latin typeface="Segoe UI Semibold" panose="020B0702040204020203" pitchFamily="34" charset="0"/>
              <a:ea typeface="+mn-ea"/>
              <a:cs typeface="Segoe UI Semibold" panose="020B0702040204020203" pitchFamily="34" charset="0"/>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8817" y="2425480"/>
            <a:ext cx="2330606" cy="1552198"/>
          </a:xfrm>
          <a:prstGeom prst="rect">
            <a:avLst/>
          </a:prstGeom>
        </p:spPr>
      </p:pic>
      <p:grpSp>
        <p:nvGrpSpPr>
          <p:cNvPr id="2" name="Group 1">
            <a:extLst>
              <a:ext uri="{FF2B5EF4-FFF2-40B4-BE49-F238E27FC236}">
                <a16:creationId xmlns:a16="http://schemas.microsoft.com/office/drawing/2014/main" id="{E0706D3D-7E0B-4089-87AB-017F5A3035D3}"/>
              </a:ext>
            </a:extLst>
          </p:cNvPr>
          <p:cNvGrpSpPr/>
          <p:nvPr/>
        </p:nvGrpSpPr>
        <p:grpSpPr>
          <a:xfrm>
            <a:off x="877118" y="5845962"/>
            <a:ext cx="10792654" cy="991659"/>
            <a:chOff x="877118" y="5845962"/>
            <a:chExt cx="10792654" cy="991659"/>
          </a:xfrm>
        </p:grpSpPr>
        <p:grpSp>
          <p:nvGrpSpPr>
            <p:cNvPr id="4" name="Group 3">
              <a:extLst>
                <a:ext uri="{FF2B5EF4-FFF2-40B4-BE49-F238E27FC236}">
                  <a16:creationId xmlns:a16="http://schemas.microsoft.com/office/drawing/2014/main" id="{8297896D-4116-4025-B6F4-D5E17F4A0C30}"/>
                </a:ext>
              </a:extLst>
            </p:cNvPr>
            <p:cNvGrpSpPr/>
            <p:nvPr/>
          </p:nvGrpSpPr>
          <p:grpSpPr>
            <a:xfrm>
              <a:off x="1888249" y="5905418"/>
              <a:ext cx="9781523" cy="932203"/>
              <a:chOff x="261545" y="3803808"/>
              <a:chExt cx="9781523" cy="932203"/>
            </a:xfrm>
          </p:grpSpPr>
          <p:pic>
            <p:nvPicPr>
              <p:cNvPr id="7" name="Picture 6">
                <a:extLst>
                  <a:ext uri="{FF2B5EF4-FFF2-40B4-BE49-F238E27FC236}">
                    <a16:creationId xmlns:a16="http://schemas.microsoft.com/office/drawing/2014/main" id="{52404004-4C1F-412F-B5A8-F627CAF5496F}"/>
                  </a:ext>
                </a:extLst>
              </p:cNvPr>
              <p:cNvPicPr>
                <a:picLocks noChangeAspect="1"/>
              </p:cNvPicPr>
              <p:nvPr/>
            </p:nvPicPr>
            <p:blipFill>
              <a:blip r:embed="rId4"/>
              <a:stretch>
                <a:fillRect/>
              </a:stretch>
            </p:blipFill>
            <p:spPr>
              <a:xfrm>
                <a:off x="2503887" y="3803808"/>
                <a:ext cx="840566" cy="840566"/>
              </a:xfrm>
              <a:prstGeom prst="rect">
                <a:avLst/>
              </a:prstGeom>
            </p:spPr>
          </p:pic>
          <p:sp>
            <p:nvSpPr>
              <p:cNvPr id="8" name="Rectangle 7">
                <a:extLst>
                  <a:ext uri="{FF2B5EF4-FFF2-40B4-BE49-F238E27FC236}">
                    <a16:creationId xmlns:a16="http://schemas.microsoft.com/office/drawing/2014/main" id="{A3B1722D-2DDF-457A-8F24-9F504AB770F6}"/>
                  </a:ext>
                </a:extLst>
              </p:cNvPr>
              <p:cNvSpPr/>
              <p:nvPr/>
            </p:nvSpPr>
            <p:spPr>
              <a:xfrm>
                <a:off x="3597054" y="3822886"/>
                <a:ext cx="3034357" cy="720197"/>
              </a:xfrm>
              <a:prstGeom prst="rect">
                <a:avLst/>
              </a:prstGeom>
            </p:spPr>
            <p:txBody>
              <a:bodyPr wrap="none">
                <a:spAutoFit/>
              </a:bodyPr>
              <a:lstStyle/>
              <a:p>
                <a:pPr defTabSz="932597"/>
                <a:r>
                  <a:rPr lang="en-US" sz="2040" dirty="0">
                    <a:gradFill>
                      <a:gsLst>
                        <a:gs pos="2917">
                          <a:prstClr val="black"/>
                        </a:gs>
                        <a:gs pos="30000">
                          <a:prstClr val="black"/>
                        </a:gs>
                      </a:gsLst>
                      <a:lin ang="5400000" scaled="0"/>
                    </a:gradFill>
                    <a:latin typeface="Segoe UI Light" panose="020B0502040204020203" pitchFamily="34" charset="0"/>
                    <a:cs typeface="Segoe UI Light" panose="020B0502040204020203" pitchFamily="34" charset="0"/>
                  </a:rPr>
                  <a:t>Follow @</a:t>
                </a:r>
                <a:r>
                  <a:rPr lang="en-US" sz="2040" dirty="0" err="1">
                    <a:gradFill>
                      <a:gsLst>
                        <a:gs pos="2917">
                          <a:prstClr val="black"/>
                        </a:gs>
                        <a:gs pos="30000">
                          <a:prstClr val="black"/>
                        </a:gs>
                      </a:gsLst>
                      <a:lin ang="5400000" scaled="0"/>
                    </a:gradFill>
                    <a:latin typeface="Segoe UI Light" panose="020B0502040204020203" pitchFamily="34" charset="0"/>
                    <a:cs typeface="Segoe UI Light" panose="020B0502040204020203" pitchFamily="34" charset="0"/>
                  </a:rPr>
                  <a:t>AzureCosmosDB</a:t>
                </a:r>
                <a:endParaRPr lang="en-US" sz="2040" dirty="0">
                  <a:gradFill>
                    <a:gsLst>
                      <a:gs pos="2917">
                        <a:prstClr val="black"/>
                      </a:gs>
                      <a:gs pos="30000">
                        <a:prstClr val="black"/>
                      </a:gs>
                    </a:gsLst>
                    <a:lin ang="5400000" scaled="0"/>
                  </a:gradFill>
                  <a:latin typeface="Segoe UI Light" panose="020B0502040204020203" pitchFamily="34" charset="0"/>
                  <a:cs typeface="Segoe UI Light" panose="020B0502040204020203" pitchFamily="34" charset="0"/>
                </a:endParaRPr>
              </a:p>
              <a:p>
                <a:pPr defTabSz="932597"/>
                <a:r>
                  <a:rPr lang="en-US" sz="2040" dirty="0">
                    <a:gradFill>
                      <a:gsLst>
                        <a:gs pos="2917">
                          <a:prstClr val="black"/>
                        </a:gs>
                        <a:gs pos="30000">
                          <a:prstClr val="black"/>
                        </a:gs>
                      </a:gsLst>
                      <a:lin ang="5400000" scaled="0"/>
                    </a:gradFill>
                    <a:latin typeface="Segoe UI Light" panose="020B0502040204020203" pitchFamily="34" charset="0"/>
                    <a:cs typeface="Segoe UI Light" panose="020B0502040204020203" pitchFamily="34" charset="0"/>
                  </a:rPr>
                  <a:t>Use #CosmosDB</a:t>
                </a:r>
                <a:endParaRPr lang="en-US" sz="2040" dirty="0">
                  <a:solidFill>
                    <a:prstClr val="black"/>
                  </a:solidFill>
                  <a:latin typeface="Segoe UI Light" panose="020B0502040204020203" pitchFamily="34" charset="0"/>
                  <a:cs typeface="Segoe UI Light" panose="020B0502040204020203" pitchFamily="34" charset="0"/>
                </a:endParaRPr>
              </a:p>
            </p:txBody>
          </p:sp>
          <p:sp>
            <p:nvSpPr>
              <p:cNvPr id="9" name="Rectangle 8">
                <a:extLst>
                  <a:ext uri="{FF2B5EF4-FFF2-40B4-BE49-F238E27FC236}">
                    <a16:creationId xmlns:a16="http://schemas.microsoft.com/office/drawing/2014/main" id="{6FA6BE6D-4D92-4EAC-A487-CE27DE712857}"/>
                  </a:ext>
                </a:extLst>
              </p:cNvPr>
              <p:cNvSpPr/>
              <p:nvPr/>
            </p:nvSpPr>
            <p:spPr>
              <a:xfrm>
                <a:off x="261545" y="3961503"/>
                <a:ext cx="1838965" cy="406265"/>
              </a:xfrm>
              <a:prstGeom prst="rect">
                <a:avLst/>
              </a:prstGeom>
            </p:spPr>
            <p:txBody>
              <a:bodyPr wrap="none">
                <a:spAutoFit/>
              </a:bodyPr>
              <a:lstStyle/>
              <a:p>
                <a:pPr defTabSz="932597"/>
                <a:r>
                  <a:rPr lang="en-US" sz="2040" dirty="0">
                    <a:gradFill>
                      <a:gsLst>
                        <a:gs pos="2917">
                          <a:prstClr val="black"/>
                        </a:gs>
                        <a:gs pos="30000">
                          <a:prstClr val="black"/>
                        </a:gs>
                      </a:gsLst>
                      <a:lin ang="5400000" scaled="0"/>
                    </a:gradFill>
                    <a:latin typeface="Segoe UI Light" panose="020B0502040204020203" pitchFamily="34" charset="0"/>
                    <a:cs typeface="Segoe UI Light" panose="020B0502040204020203" pitchFamily="34" charset="0"/>
                  </a:rPr>
                  <a:t>cosmosdb.com</a:t>
                </a:r>
                <a:endParaRPr lang="en-US" sz="2040" dirty="0">
                  <a:solidFill>
                    <a:prstClr val="black"/>
                  </a:solidFill>
                  <a:latin typeface="Segoe UI Light" panose="020B0502040204020203" pitchFamily="34" charset="0"/>
                  <a:cs typeface="Segoe UI Light" panose="020B0502040204020203" pitchFamily="34" charset="0"/>
                </a:endParaRPr>
              </a:p>
            </p:txBody>
          </p:sp>
          <p:sp>
            <p:nvSpPr>
              <p:cNvPr id="10" name="Rectangle 9">
                <a:extLst>
                  <a:ext uri="{FF2B5EF4-FFF2-40B4-BE49-F238E27FC236}">
                    <a16:creationId xmlns:a16="http://schemas.microsoft.com/office/drawing/2014/main" id="{FAD447CA-48E8-4242-B77F-1B1DC0BB3C4F}"/>
                  </a:ext>
                </a:extLst>
              </p:cNvPr>
              <p:cNvSpPr/>
              <p:nvPr/>
            </p:nvSpPr>
            <p:spPr>
              <a:xfrm>
                <a:off x="7795786" y="3999455"/>
                <a:ext cx="2247282" cy="406265"/>
              </a:xfrm>
              <a:prstGeom prst="rect">
                <a:avLst/>
              </a:prstGeom>
            </p:spPr>
            <p:txBody>
              <a:bodyPr wrap="none">
                <a:spAutoFit/>
              </a:bodyPr>
              <a:lstStyle/>
              <a:p>
                <a:pPr defTabSz="932597"/>
                <a:r>
                  <a:rPr lang="en-US" sz="2040" dirty="0">
                    <a:gradFill>
                      <a:gsLst>
                        <a:gs pos="2917">
                          <a:prstClr val="black"/>
                        </a:gs>
                        <a:gs pos="30000">
                          <a:prstClr val="black"/>
                        </a:gs>
                      </a:gsLst>
                      <a:lin ang="5400000" scaled="0"/>
                    </a:gradFill>
                    <a:latin typeface="Segoe UI Light" panose="020B0502040204020203" pitchFamily="34" charset="0"/>
                    <a:cs typeface="Segoe UI Light" panose="020B0502040204020203" pitchFamily="34" charset="0"/>
                  </a:rPr>
                  <a:t>#azure-</a:t>
                </a:r>
                <a:r>
                  <a:rPr lang="en-US" sz="2040" dirty="0" err="1">
                    <a:gradFill>
                      <a:gsLst>
                        <a:gs pos="2917">
                          <a:prstClr val="black"/>
                        </a:gs>
                        <a:gs pos="30000">
                          <a:prstClr val="black"/>
                        </a:gs>
                      </a:gsLst>
                      <a:lin ang="5400000" scaled="0"/>
                    </a:gradFill>
                    <a:latin typeface="Segoe UI Light" panose="020B0502040204020203" pitchFamily="34" charset="0"/>
                    <a:cs typeface="Segoe UI Light" panose="020B0502040204020203" pitchFamily="34" charset="0"/>
                  </a:rPr>
                  <a:t>cosmosdb</a:t>
                </a:r>
                <a:endParaRPr lang="en-US" sz="2040" dirty="0">
                  <a:solidFill>
                    <a:prstClr val="black"/>
                  </a:solidFill>
                  <a:latin typeface="Segoe UI Light" panose="020B0502040204020203" pitchFamily="34" charset="0"/>
                  <a:cs typeface="Segoe UI Light" panose="020B0502040204020203" pitchFamily="34" charset="0"/>
                </a:endParaRPr>
              </a:p>
            </p:txBody>
          </p:sp>
          <p:pic>
            <p:nvPicPr>
              <p:cNvPr id="11" name="Picture 10">
                <a:extLst>
                  <a:ext uri="{FF2B5EF4-FFF2-40B4-BE49-F238E27FC236}">
                    <a16:creationId xmlns:a16="http://schemas.microsoft.com/office/drawing/2014/main" id="{EFC31193-3967-46B3-AAF4-E87FFCDE908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20676" y="3857041"/>
                <a:ext cx="878970" cy="878970"/>
              </a:xfrm>
              <a:prstGeom prst="rect">
                <a:avLst/>
              </a:prstGeom>
            </p:spPr>
          </p:pic>
        </p:grpSp>
        <p:pic>
          <p:nvPicPr>
            <p:cNvPr id="13" name="Picture 12">
              <a:extLst>
                <a:ext uri="{FF2B5EF4-FFF2-40B4-BE49-F238E27FC236}">
                  <a16:creationId xmlns:a16="http://schemas.microsoft.com/office/drawing/2014/main" id="{5B76D304-63FF-40EA-B305-2EDB73134EC9}"/>
                </a:ext>
              </a:extLst>
            </p:cNvPr>
            <p:cNvPicPr>
              <a:picLocks noChangeAspect="1"/>
            </p:cNvPicPr>
            <p:nvPr/>
          </p:nvPicPr>
          <p:blipFill>
            <a:blip r:embed="rId6"/>
            <a:stretch>
              <a:fillRect/>
            </a:stretch>
          </p:blipFill>
          <p:spPr>
            <a:xfrm>
              <a:off x="877118" y="5845962"/>
              <a:ext cx="914991" cy="840566"/>
            </a:xfrm>
            <a:prstGeom prst="rect">
              <a:avLst/>
            </a:prstGeom>
          </p:spPr>
        </p:pic>
      </p:grpSp>
    </p:spTree>
    <p:extLst>
      <p:ext uri="{BB962C8B-B14F-4D97-AF65-F5344CB8AC3E}">
        <p14:creationId xmlns:p14="http://schemas.microsoft.com/office/powerpoint/2010/main" val="761701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89423" y="4861102"/>
            <a:ext cx="6436413" cy="553998"/>
          </a:xfrm>
          <a:prstGeom prst="rect">
            <a:avLst/>
          </a:prstGeom>
          <a:noFill/>
        </p:spPr>
        <p:txBody>
          <a:bodyPr wrap="square" rtlCol="0">
            <a:spAutoFit/>
          </a:bodyPr>
          <a:lstStyle/>
          <a:p>
            <a:r>
              <a:rPr lang="en-US" sz="3000" dirty="0">
                <a:solidFill>
                  <a:srgbClr val="00B0F0"/>
                </a:solidFill>
                <a:latin typeface="Segoe UI Semibold" panose="020B0702040204020203" pitchFamily="34" charset="0"/>
                <a:cs typeface="Segoe UI Semibold" panose="020B0702040204020203" pitchFamily="34" charset="0"/>
              </a:rPr>
              <a:t>Common Use Cases and Scenarios</a:t>
            </a:r>
            <a:endParaRPr lang="en-US" sz="3000" u="sng" dirty="0">
              <a:solidFill>
                <a:srgbClr val="00B0F0"/>
              </a:solidFill>
              <a:latin typeface="Segoe UI Semibold" panose="020B0702040204020203" pitchFamily="34" charset="0"/>
              <a:cs typeface="Segoe UI Semibold" panose="020B0702040204020203" pitchFamily="34" charset="0"/>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8817" y="3804700"/>
            <a:ext cx="2330606" cy="1552198"/>
          </a:xfrm>
          <a:prstGeom prst="rect">
            <a:avLst/>
          </a:prstGeom>
        </p:spPr>
      </p:pic>
    </p:spTree>
    <p:extLst>
      <p:ext uri="{BB962C8B-B14F-4D97-AF65-F5344CB8AC3E}">
        <p14:creationId xmlns:p14="http://schemas.microsoft.com/office/powerpoint/2010/main" val="37180403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6" name="Rectangle 2055"/>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sp>
        <p:nvSpPr>
          <p:cNvPr id="138" name="Freeform 15"/>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742603" cy="6858000"/>
          </a:xfrm>
          <a:custGeom>
            <a:avLst/>
            <a:gdLst>
              <a:gd name="connsiteX0" fmla="*/ 0 w 9742603"/>
              <a:gd name="connsiteY0" fmla="*/ 0 h 6858000"/>
              <a:gd name="connsiteX1" fmla="*/ 152400 w 9742603"/>
              <a:gd name="connsiteY1" fmla="*/ 0 h 6858000"/>
              <a:gd name="connsiteX2" fmla="*/ 6566449 w 9742603"/>
              <a:gd name="connsiteY2" fmla="*/ 0 h 6858000"/>
              <a:gd name="connsiteX3" fmla="*/ 9742603 w 9742603"/>
              <a:gd name="connsiteY3" fmla="*/ 6858000 h 6858000"/>
              <a:gd name="connsiteX4" fmla="*/ 152400 w 9742603"/>
              <a:gd name="connsiteY4" fmla="*/ 6858000 h 6858000"/>
              <a:gd name="connsiteX5" fmla="*/ 0 w 9742603"/>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42603" h="6858000">
                <a:moveTo>
                  <a:pt x="0" y="0"/>
                </a:moveTo>
                <a:lnTo>
                  <a:pt x="152400" y="0"/>
                </a:lnTo>
                <a:lnTo>
                  <a:pt x="6566449" y="0"/>
                </a:lnTo>
                <a:lnTo>
                  <a:pt x="9742603" y="6858000"/>
                </a:lnTo>
                <a:lnTo>
                  <a:pt x="152400" y="6858000"/>
                </a:lnTo>
                <a:lnTo>
                  <a:pt x="0" y="6858000"/>
                </a:lnTo>
                <a:close/>
              </a:path>
            </a:pathLst>
          </a:custGeom>
          <a:solidFill>
            <a:schemeClr val="tx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0" name="Freeform 11"/>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380336" cy="6858000"/>
          </a:xfrm>
          <a:custGeom>
            <a:avLst/>
            <a:gdLst>
              <a:gd name="connsiteX0" fmla="*/ 0 w 9380336"/>
              <a:gd name="connsiteY0" fmla="*/ 0 h 6858000"/>
              <a:gd name="connsiteX1" fmla="*/ 6204182 w 9380336"/>
              <a:gd name="connsiteY1" fmla="*/ 0 h 6858000"/>
              <a:gd name="connsiteX2" fmla="*/ 9380336 w 9380336"/>
              <a:gd name="connsiteY2" fmla="*/ 6858000 h 6858000"/>
              <a:gd name="connsiteX3" fmla="*/ 0 w 938033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9380336" h="6858000">
                <a:moveTo>
                  <a:pt x="0" y="0"/>
                </a:moveTo>
                <a:lnTo>
                  <a:pt x="6204182" y="0"/>
                </a:lnTo>
                <a:lnTo>
                  <a:pt x="9380336" y="6858000"/>
                </a:lnTo>
                <a:lnTo>
                  <a:pt x="0" y="685800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050" name="Picture 2" descr="http://www.dnnsoftware.com/Portals/0/PressKit/DNN_fullcolor_pos.png"/>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8777144" y="1847207"/>
            <a:ext cx="2882784" cy="1138699"/>
          </a:xfrm>
          <a:prstGeom prst="rect">
            <a:avLst/>
          </a:prstGeom>
          <a:noFill/>
          <a:extLst>
            <a:ext uri="{909E8E84-426E-40DD-AFC4-6F175D3DCCD1}">
              <a14:hiddenFill xmlns:a14="http://schemas.microsoft.com/office/drawing/2010/main">
                <a:solidFill>
                  <a:srgbClr val="FFFFFF"/>
                </a:solidFill>
              </a14:hiddenFill>
            </a:ext>
          </a:extLst>
        </p:spPr>
      </p:pic>
      <p:sp>
        <p:nvSpPr>
          <p:cNvPr id="498" name="Title 1"/>
          <p:cNvSpPr txBox="1">
            <a:spLocks/>
          </p:cNvSpPr>
          <p:nvPr/>
        </p:nvSpPr>
        <p:spPr>
          <a:xfrm>
            <a:off x="838200" y="365125"/>
            <a:ext cx="5547360" cy="1325563"/>
          </a:xfrm>
          <a:prstGeom prst="rect">
            <a:avLst/>
          </a:prstGeom>
        </p:spPr>
        <p:txBody>
          <a:bodyPr vert="horz" lIns="91440" tIns="45720" rIns="91440" bIns="45720" rtlCol="0" anchor="ctr">
            <a:norm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400"/>
            <a:r>
              <a:rPr lang="en-US" sz="4400" dirty="0">
                <a:solidFill>
                  <a:schemeClr val="bg1"/>
                </a:solidFill>
                <a:ea typeface="+mj-ea"/>
                <a:cs typeface="+mj-cs"/>
              </a:rPr>
              <a:t>Globally Distributed Apps</a:t>
            </a:r>
          </a:p>
        </p:txBody>
      </p:sp>
      <p:sp>
        <p:nvSpPr>
          <p:cNvPr id="499" name="TextBox 498"/>
          <p:cNvSpPr txBox="1"/>
          <p:nvPr/>
        </p:nvSpPr>
        <p:spPr>
          <a:xfrm>
            <a:off x="838200" y="2021249"/>
            <a:ext cx="5707565" cy="4155713"/>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2000" b="1" dirty="0">
                <a:solidFill>
                  <a:schemeClr val="bg1"/>
                </a:solidFill>
              </a:rPr>
              <a:t>Business Needs:</a:t>
            </a:r>
          </a:p>
          <a:p>
            <a:pPr indent="-228600">
              <a:lnSpc>
                <a:spcPct val="90000"/>
              </a:lnSpc>
              <a:spcAft>
                <a:spcPts val="600"/>
              </a:spcAft>
              <a:buFont typeface="Arial" panose="020B0604020202020204" pitchFamily="34" charset="0"/>
              <a:buChar char="•"/>
            </a:pPr>
            <a:endParaRPr lang="en-US" sz="2000" dirty="0">
              <a:solidFill>
                <a:schemeClr val="bg1"/>
              </a:solidFill>
            </a:endParaRPr>
          </a:p>
          <a:p>
            <a:pPr marL="342900" indent="-228600">
              <a:lnSpc>
                <a:spcPct val="90000"/>
              </a:lnSpc>
              <a:spcAft>
                <a:spcPts val="600"/>
              </a:spcAft>
              <a:buFont typeface="Arial" panose="020B0604020202020204" pitchFamily="34" charset="0"/>
              <a:buChar char="•"/>
            </a:pPr>
            <a:r>
              <a:rPr lang="en-US" sz="2000" dirty="0">
                <a:solidFill>
                  <a:schemeClr val="bg1"/>
                </a:solidFill>
              </a:rPr>
              <a:t>High scalability to support massive user base</a:t>
            </a:r>
            <a:br>
              <a:rPr lang="en-US" sz="2000" i="1" dirty="0">
                <a:solidFill>
                  <a:schemeClr val="bg1"/>
                </a:solidFill>
              </a:rPr>
            </a:br>
            <a:endParaRPr lang="en-US" sz="2000" i="1" dirty="0">
              <a:solidFill>
                <a:schemeClr val="bg1"/>
              </a:solidFill>
            </a:endParaRPr>
          </a:p>
          <a:p>
            <a:pPr marL="342900" indent="-228600">
              <a:lnSpc>
                <a:spcPct val="90000"/>
              </a:lnSpc>
              <a:spcAft>
                <a:spcPts val="600"/>
              </a:spcAft>
              <a:buFont typeface="Arial" panose="020B0604020202020204" pitchFamily="34" charset="0"/>
              <a:buChar char="•"/>
            </a:pPr>
            <a:r>
              <a:rPr lang="en-US" sz="2000" dirty="0">
                <a:solidFill>
                  <a:schemeClr val="bg1"/>
                </a:solidFill>
              </a:rPr>
              <a:t>Low latency access across multiple geographies to build highly responsive applications</a:t>
            </a:r>
          </a:p>
          <a:p>
            <a:pPr marL="342900" indent="-228600">
              <a:lnSpc>
                <a:spcPct val="90000"/>
              </a:lnSpc>
              <a:spcAft>
                <a:spcPts val="600"/>
              </a:spcAft>
              <a:buFont typeface="Arial" panose="020B0604020202020204" pitchFamily="34" charset="0"/>
              <a:buChar char="•"/>
            </a:pPr>
            <a:endParaRPr lang="en-US" sz="2000" dirty="0">
              <a:solidFill>
                <a:schemeClr val="bg1"/>
              </a:solidFill>
            </a:endParaRPr>
          </a:p>
          <a:p>
            <a:pPr marL="342900" indent="-228600">
              <a:lnSpc>
                <a:spcPct val="90000"/>
              </a:lnSpc>
              <a:spcAft>
                <a:spcPts val="600"/>
              </a:spcAft>
              <a:buFont typeface="Arial" panose="020B0604020202020204" pitchFamily="34" charset="0"/>
              <a:buChar char="•"/>
            </a:pPr>
            <a:r>
              <a:rPr lang="en-US" sz="2000" dirty="0">
                <a:solidFill>
                  <a:schemeClr val="bg1"/>
                </a:solidFill>
              </a:rPr>
              <a:t>Automatic indexing over flexible schemas to support rich queries over user-defined content</a:t>
            </a:r>
            <a:br>
              <a:rPr lang="en-US" sz="2000" dirty="0">
                <a:solidFill>
                  <a:schemeClr val="bg1"/>
                </a:solidFill>
              </a:rPr>
            </a:br>
            <a:r>
              <a:rPr lang="en-US" sz="2000" dirty="0">
                <a:solidFill>
                  <a:schemeClr val="bg1"/>
                </a:solidFill>
              </a:rPr>
              <a:t>(e.g. custom form builder)</a:t>
            </a:r>
          </a:p>
          <a:p>
            <a:pPr marL="114300">
              <a:lnSpc>
                <a:spcPct val="90000"/>
              </a:lnSpc>
              <a:spcAft>
                <a:spcPts val="600"/>
              </a:spcAft>
            </a:pPr>
            <a:endParaRPr lang="en-US" sz="2000" dirty="0">
              <a:solidFill>
                <a:schemeClr val="bg1"/>
              </a:solidFill>
            </a:endParaRPr>
          </a:p>
          <a:p>
            <a:pPr marL="342900" indent="-228600">
              <a:lnSpc>
                <a:spcPct val="90000"/>
              </a:lnSpc>
              <a:spcAft>
                <a:spcPts val="600"/>
              </a:spcAft>
              <a:buFont typeface="Arial" panose="020B0604020202020204" pitchFamily="34" charset="0"/>
              <a:buChar char="•"/>
            </a:pPr>
            <a:r>
              <a:rPr lang="en-US" sz="2000" dirty="0">
                <a:solidFill>
                  <a:schemeClr val="bg1"/>
                </a:solidFill>
              </a:rPr>
              <a:t>High availability across multiple data centers</a:t>
            </a:r>
          </a:p>
          <a:p>
            <a:pPr marL="342900" indent="-228600">
              <a:lnSpc>
                <a:spcPct val="90000"/>
              </a:lnSpc>
              <a:spcAft>
                <a:spcPts val="600"/>
              </a:spcAft>
              <a:buFont typeface="Arial" panose="020B0604020202020204" pitchFamily="34" charset="0"/>
              <a:buChar char="•"/>
            </a:pPr>
            <a:endParaRPr lang="en-US" sz="2000" i="1" dirty="0">
              <a:solidFill>
                <a:schemeClr val="bg1"/>
              </a:solidFill>
            </a:endParaRPr>
          </a:p>
        </p:txBody>
      </p:sp>
      <p:pic>
        <p:nvPicPr>
          <p:cNvPr id="8" name="Picture 10" descr="Image result for dominos logo png">
            <a:extLst>
              <a:ext uri="{FF2B5EF4-FFF2-40B4-BE49-F238E27FC236}">
                <a16:creationId xmlns:a16="http://schemas.microsoft.com/office/drawing/2014/main" id="{38947E36-DE6C-454E-81F4-B83C6ABDECD1}"/>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10043556" y="3872095"/>
            <a:ext cx="1616372" cy="16163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7933262"/>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itle 1"/>
          <p:cNvSpPr txBox="1">
            <a:spLocks/>
          </p:cNvSpPr>
          <p:nvPr/>
        </p:nvSpPr>
        <p:spPr>
          <a:xfrm>
            <a:off x="261095" y="165847"/>
            <a:ext cx="11663986" cy="90021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400" dirty="0">
                <a:solidFill>
                  <a:schemeClr val="tx1"/>
                </a:solidFill>
                <a:latin typeface="Segoe UI Light" panose="020B0502040204020203" pitchFamily="34" charset="0"/>
                <a:cs typeface="Segoe UI Light" panose="020B0502040204020203" pitchFamily="34" charset="0"/>
              </a:rPr>
              <a:t>Content Management Systems</a:t>
            </a:r>
          </a:p>
        </p:txBody>
      </p:sp>
      <p:grpSp>
        <p:nvGrpSpPr>
          <p:cNvPr id="40" name="Group 39"/>
          <p:cNvGrpSpPr>
            <a:grpSpLocks noChangeAspect="1"/>
          </p:cNvGrpSpPr>
          <p:nvPr/>
        </p:nvGrpSpPr>
        <p:grpSpPr>
          <a:xfrm>
            <a:off x="1963675" y="1255943"/>
            <a:ext cx="6848669" cy="4113080"/>
            <a:chOff x="1581120" y="808074"/>
            <a:chExt cx="8234610" cy="4945429"/>
          </a:xfrm>
        </p:grpSpPr>
        <p:sp>
          <p:nvSpPr>
            <p:cNvPr id="42" name="Rectangle 41"/>
            <p:cNvSpPr/>
            <p:nvPr/>
          </p:nvSpPr>
          <p:spPr>
            <a:xfrm>
              <a:off x="4828182" y="2667138"/>
              <a:ext cx="4580685" cy="136273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p:nvSpPr>
          <p:spPr>
            <a:xfrm>
              <a:off x="4850295" y="1036789"/>
              <a:ext cx="4558573" cy="143583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Rectangle 43"/>
            <p:cNvSpPr/>
            <p:nvPr/>
          </p:nvSpPr>
          <p:spPr>
            <a:xfrm>
              <a:off x="4828183" y="4221510"/>
              <a:ext cx="4580684" cy="133864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7769214" y="808074"/>
              <a:ext cx="1517527" cy="4945429"/>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92237" y="1474050"/>
              <a:ext cx="780290" cy="780290"/>
            </a:xfrm>
            <a:prstGeom prst="rect">
              <a:avLst/>
            </a:prstGeom>
          </p:spPr>
        </p:pic>
        <p:pic>
          <p:nvPicPr>
            <p:cNvPr id="48" name="Picture 47"/>
            <p:cNvPicPr>
              <a:picLocks noChangeAspect="1"/>
            </p:cNvPicPr>
            <p:nvPr/>
          </p:nvPicPr>
          <p:blipFill>
            <a:blip r:embed="rId4"/>
            <a:stretch>
              <a:fillRect/>
            </a:stretch>
          </p:blipFill>
          <p:spPr>
            <a:xfrm>
              <a:off x="1581120" y="3115660"/>
              <a:ext cx="650738" cy="563760"/>
            </a:xfrm>
            <a:prstGeom prst="rect">
              <a:avLst/>
            </a:prstGeom>
          </p:spPr>
        </p:pic>
        <p:cxnSp>
          <p:nvCxnSpPr>
            <p:cNvPr id="50" name="Straight Arrow Connector 49"/>
            <p:cNvCxnSpPr>
              <a:cxnSpLocks/>
              <a:endCxn id="54" idx="1"/>
            </p:cNvCxnSpPr>
            <p:nvPr/>
          </p:nvCxnSpPr>
          <p:spPr>
            <a:xfrm>
              <a:off x="2232892" y="3401789"/>
              <a:ext cx="1216590" cy="7491"/>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1" name="Straight Arrow Connector 50"/>
            <p:cNvCxnSpPr/>
            <p:nvPr/>
          </p:nvCxnSpPr>
          <p:spPr>
            <a:xfrm>
              <a:off x="6257184" y="1864195"/>
              <a:ext cx="1355209" cy="0"/>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53" name="Picture 5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92237" y="3036384"/>
              <a:ext cx="780290" cy="780290"/>
            </a:xfrm>
            <a:prstGeom prst="rect">
              <a:avLst/>
            </a:prstGeom>
          </p:spPr>
        </p:pic>
        <p:pic>
          <p:nvPicPr>
            <p:cNvPr id="54" name="Picture 5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49482" y="3019135"/>
              <a:ext cx="780290" cy="780290"/>
            </a:xfrm>
            <a:prstGeom prst="rect">
              <a:avLst/>
            </a:prstGeom>
          </p:spPr>
        </p:pic>
        <p:cxnSp>
          <p:nvCxnSpPr>
            <p:cNvPr id="55" name="Straight Arrow Connector 54"/>
            <p:cNvCxnSpPr/>
            <p:nvPr/>
          </p:nvCxnSpPr>
          <p:spPr>
            <a:xfrm flipV="1">
              <a:off x="6257184" y="3382872"/>
              <a:ext cx="1276677" cy="2182"/>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7" name="Straight Arrow Connector 56"/>
            <p:cNvCxnSpPr/>
            <p:nvPr/>
          </p:nvCxnSpPr>
          <p:spPr>
            <a:xfrm>
              <a:off x="6151059" y="2092119"/>
              <a:ext cx="1461334" cy="1052530"/>
            </a:xfrm>
            <a:prstGeom prst="straightConnector1">
              <a:avLst/>
            </a:prstGeom>
            <a:ln w="9525" cap="flat" cmpd="sng" algn="ctr">
              <a:solidFill>
                <a:schemeClr val="accent3"/>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8" name="Straight Arrow Connector 57"/>
            <p:cNvCxnSpPr/>
            <p:nvPr/>
          </p:nvCxnSpPr>
          <p:spPr>
            <a:xfrm flipV="1">
              <a:off x="6155652" y="2058709"/>
              <a:ext cx="1418841" cy="1159039"/>
            </a:xfrm>
            <a:prstGeom prst="straightConnector1">
              <a:avLst/>
            </a:prstGeom>
            <a:ln w="9525" cap="flat" cmpd="sng" algn="ctr">
              <a:solidFill>
                <a:schemeClr val="accent3"/>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9" name="Straight Arrow Connector 58"/>
            <p:cNvCxnSpPr>
              <a:endCxn id="47" idx="1"/>
            </p:cNvCxnSpPr>
            <p:nvPr/>
          </p:nvCxnSpPr>
          <p:spPr>
            <a:xfrm flipV="1">
              <a:off x="4080681" y="1864195"/>
              <a:ext cx="1211556" cy="1251465"/>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60" name="Straight Arrow Connector 59"/>
            <p:cNvCxnSpPr>
              <a:stCxn id="54" idx="3"/>
            </p:cNvCxnSpPr>
            <p:nvPr/>
          </p:nvCxnSpPr>
          <p:spPr>
            <a:xfrm flipV="1">
              <a:off x="4229772" y="3380935"/>
              <a:ext cx="1215685" cy="28345"/>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62" name="TextBox 61"/>
            <p:cNvSpPr txBox="1"/>
            <p:nvPr/>
          </p:nvSpPr>
          <p:spPr>
            <a:xfrm>
              <a:off x="4850296" y="1059531"/>
              <a:ext cx="1455821" cy="276999"/>
            </a:xfrm>
            <a:prstGeom prst="rect">
              <a:avLst/>
            </a:prstGeom>
            <a:noFill/>
          </p:spPr>
          <p:txBody>
            <a:bodyPr wrap="square" rtlCol="0">
              <a:spAutoFit/>
            </a:bodyPr>
            <a:lstStyle/>
            <a:p>
              <a:r>
                <a:rPr lang="en-US" sz="1200" dirty="0">
                  <a:latin typeface="Segoe UI" panose="020B0502040204020203" pitchFamily="34" charset="0"/>
                  <a:cs typeface="Segoe UI" panose="020B0502040204020203" pitchFamily="34" charset="0"/>
                </a:rPr>
                <a:t>Azure region A</a:t>
              </a:r>
            </a:p>
          </p:txBody>
        </p:sp>
        <p:sp>
          <p:nvSpPr>
            <p:cNvPr id="66" name="TextBox 65"/>
            <p:cNvSpPr txBox="1"/>
            <p:nvPr/>
          </p:nvSpPr>
          <p:spPr>
            <a:xfrm>
              <a:off x="4828183" y="2691602"/>
              <a:ext cx="1455821" cy="276999"/>
            </a:xfrm>
            <a:prstGeom prst="rect">
              <a:avLst/>
            </a:prstGeom>
            <a:noFill/>
          </p:spPr>
          <p:txBody>
            <a:bodyPr wrap="square" rtlCol="0">
              <a:spAutoFit/>
            </a:bodyPr>
            <a:lstStyle/>
            <a:p>
              <a:r>
                <a:rPr lang="en-US" sz="1200" dirty="0">
                  <a:latin typeface="Segoe UI" panose="020B0502040204020203" pitchFamily="34" charset="0"/>
                  <a:cs typeface="Segoe UI" panose="020B0502040204020203" pitchFamily="34" charset="0"/>
                </a:rPr>
                <a:t>Azure region B</a:t>
              </a:r>
            </a:p>
          </p:txBody>
        </p:sp>
        <p:pic>
          <p:nvPicPr>
            <p:cNvPr id="67" name="Picture 6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92237" y="4637343"/>
              <a:ext cx="780290" cy="780290"/>
            </a:xfrm>
            <a:prstGeom prst="rect">
              <a:avLst/>
            </a:prstGeom>
          </p:spPr>
        </p:pic>
        <p:cxnSp>
          <p:nvCxnSpPr>
            <p:cNvPr id="68" name="Straight Arrow Connector 67"/>
            <p:cNvCxnSpPr/>
            <p:nvPr/>
          </p:nvCxnSpPr>
          <p:spPr>
            <a:xfrm flipV="1">
              <a:off x="6257184" y="4983831"/>
              <a:ext cx="1276677" cy="2182"/>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69" name="TextBox 68"/>
            <p:cNvSpPr txBox="1"/>
            <p:nvPr/>
          </p:nvSpPr>
          <p:spPr>
            <a:xfrm>
              <a:off x="4830691" y="4278422"/>
              <a:ext cx="1455821" cy="276999"/>
            </a:xfrm>
            <a:prstGeom prst="rect">
              <a:avLst/>
            </a:prstGeom>
            <a:noFill/>
          </p:spPr>
          <p:txBody>
            <a:bodyPr wrap="square" rtlCol="0">
              <a:spAutoFit/>
            </a:bodyPr>
            <a:lstStyle/>
            <a:p>
              <a:r>
                <a:rPr lang="en-US" sz="1200" dirty="0">
                  <a:latin typeface="Segoe UI" panose="020B0502040204020203" pitchFamily="34" charset="0"/>
                  <a:cs typeface="Segoe UI" panose="020B0502040204020203" pitchFamily="34" charset="0"/>
                </a:rPr>
                <a:t>Azure region C</a:t>
              </a:r>
            </a:p>
          </p:txBody>
        </p:sp>
        <p:cxnSp>
          <p:nvCxnSpPr>
            <p:cNvPr id="70" name="Straight Arrow Connector 69"/>
            <p:cNvCxnSpPr>
              <a:endCxn id="67" idx="1"/>
            </p:cNvCxnSpPr>
            <p:nvPr/>
          </p:nvCxnSpPr>
          <p:spPr>
            <a:xfrm>
              <a:off x="4048598" y="3724439"/>
              <a:ext cx="1243639" cy="1303049"/>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1" name="Straight Arrow Connector 70"/>
            <p:cNvCxnSpPr/>
            <p:nvPr/>
          </p:nvCxnSpPr>
          <p:spPr>
            <a:xfrm>
              <a:off x="6072527" y="2158562"/>
              <a:ext cx="1501966" cy="2538971"/>
            </a:xfrm>
            <a:prstGeom prst="straightConnector1">
              <a:avLst/>
            </a:prstGeom>
            <a:ln w="9525" cap="flat" cmpd="sng" algn="ctr">
              <a:solidFill>
                <a:schemeClr val="accent3"/>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2" name="Straight Arrow Connector 71"/>
            <p:cNvCxnSpPr/>
            <p:nvPr/>
          </p:nvCxnSpPr>
          <p:spPr>
            <a:xfrm>
              <a:off x="6236868" y="3504046"/>
              <a:ext cx="1177626" cy="1259930"/>
            </a:xfrm>
            <a:prstGeom prst="straightConnector1">
              <a:avLst/>
            </a:prstGeom>
            <a:ln w="9525" cap="flat" cmpd="sng" algn="ctr">
              <a:solidFill>
                <a:schemeClr val="accent3"/>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3" name="Straight Arrow Connector 72"/>
            <p:cNvCxnSpPr/>
            <p:nvPr/>
          </p:nvCxnSpPr>
          <p:spPr>
            <a:xfrm flipV="1">
              <a:off x="6133134" y="3573885"/>
              <a:ext cx="1441359" cy="1242640"/>
            </a:xfrm>
            <a:prstGeom prst="straightConnector1">
              <a:avLst/>
            </a:prstGeom>
            <a:ln w="9525" cap="flat" cmpd="sng" algn="ctr">
              <a:solidFill>
                <a:schemeClr val="accent3"/>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4" name="Straight Arrow Connector 73"/>
            <p:cNvCxnSpPr/>
            <p:nvPr/>
          </p:nvCxnSpPr>
          <p:spPr>
            <a:xfrm flipV="1">
              <a:off x="6072527" y="2155906"/>
              <a:ext cx="1538264" cy="2552351"/>
            </a:xfrm>
            <a:prstGeom prst="straightConnector1">
              <a:avLst/>
            </a:prstGeom>
            <a:ln w="9525" cap="flat" cmpd="sng" algn="ctr">
              <a:solidFill>
                <a:schemeClr val="accent3"/>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75" name="TextBox 74"/>
            <p:cNvSpPr txBox="1"/>
            <p:nvPr/>
          </p:nvSpPr>
          <p:spPr>
            <a:xfrm>
              <a:off x="3320080" y="3918567"/>
              <a:ext cx="1070921" cy="430887"/>
            </a:xfrm>
            <a:prstGeom prst="rect">
              <a:avLst/>
            </a:prstGeom>
            <a:noFill/>
          </p:spPr>
          <p:txBody>
            <a:bodyPr wrap="square" rtlCol="0">
              <a:spAutoFit/>
            </a:bodyPr>
            <a:lstStyle/>
            <a:p>
              <a:pPr algn="ctr"/>
              <a:r>
                <a:rPr lang="en-US" sz="1100" dirty="0">
                  <a:latin typeface="Segoe UI Light" panose="020B0502040204020203" pitchFamily="34" charset="0"/>
                  <a:cs typeface="Segoe UI Light" panose="020B0502040204020203" pitchFamily="34" charset="0"/>
                </a:rPr>
                <a:t>Azure Traffic Manager</a:t>
              </a:r>
            </a:p>
          </p:txBody>
        </p:sp>
        <p:sp>
          <p:nvSpPr>
            <p:cNvPr id="76" name="TextBox 75"/>
            <p:cNvSpPr txBox="1"/>
            <p:nvPr/>
          </p:nvSpPr>
          <p:spPr>
            <a:xfrm>
              <a:off x="8441680" y="3119325"/>
              <a:ext cx="1070921" cy="261610"/>
            </a:xfrm>
            <a:prstGeom prst="rect">
              <a:avLst/>
            </a:prstGeom>
            <a:noFill/>
          </p:spPr>
          <p:txBody>
            <a:bodyPr wrap="square" rtlCol="0">
              <a:spAutoFit/>
            </a:bodyPr>
            <a:lstStyle/>
            <a:p>
              <a:pPr algn="ctr"/>
              <a:endParaRPr lang="en-US" sz="1100" dirty="0">
                <a:latin typeface="Segoe UI Light" panose="020B0502040204020203" pitchFamily="34" charset="0"/>
                <a:cs typeface="Segoe UI Light" panose="020B0502040204020203" pitchFamily="34" charset="0"/>
              </a:endParaRPr>
            </a:p>
          </p:txBody>
        </p:sp>
        <p:sp>
          <p:nvSpPr>
            <p:cNvPr id="77" name="TextBox 76"/>
            <p:cNvSpPr txBox="1"/>
            <p:nvPr/>
          </p:nvSpPr>
          <p:spPr>
            <a:xfrm>
              <a:off x="7258520" y="2428683"/>
              <a:ext cx="2557210" cy="518084"/>
            </a:xfrm>
            <a:prstGeom prst="rect">
              <a:avLst/>
            </a:prstGeom>
            <a:noFill/>
          </p:spPr>
          <p:txBody>
            <a:bodyPr wrap="square" rtlCol="0">
              <a:spAutoFit/>
            </a:bodyPr>
            <a:lstStyle/>
            <a:p>
              <a:pPr algn="ctr"/>
              <a:r>
                <a:rPr lang="en-US" sz="1100" dirty="0">
                  <a:latin typeface="Segoe UI Light" panose="020B0502040204020203" pitchFamily="34" charset="0"/>
                  <a:cs typeface="Segoe UI Light" panose="020B0502040204020203" pitchFamily="34" charset="0"/>
                </a:rPr>
                <a:t>Azure Cosmos DB</a:t>
              </a:r>
            </a:p>
            <a:p>
              <a:pPr algn="ctr"/>
              <a:r>
                <a:rPr lang="en-US" sz="1100" dirty="0">
                  <a:latin typeface="Segoe UI Light" panose="020B0502040204020203" pitchFamily="34" charset="0"/>
                  <a:cs typeface="Segoe UI Light" panose="020B0502040204020203" pitchFamily="34" charset="0"/>
                </a:rPr>
                <a:t>(app + session state)</a:t>
              </a:r>
            </a:p>
          </p:txBody>
        </p:sp>
        <p:pic>
          <p:nvPicPr>
            <p:cNvPr id="78" name="Picture 7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01798" y="2060214"/>
              <a:ext cx="435152" cy="435152"/>
            </a:xfrm>
            <a:prstGeom prst="rect">
              <a:avLst/>
            </a:prstGeom>
          </p:spPr>
        </p:pic>
        <p:pic>
          <p:nvPicPr>
            <p:cNvPr id="79" name="Picture 7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20069" y="5073033"/>
              <a:ext cx="435152" cy="435152"/>
            </a:xfrm>
            <a:prstGeom prst="rect">
              <a:avLst/>
            </a:prstGeom>
          </p:spPr>
        </p:pic>
        <p:pic>
          <p:nvPicPr>
            <p:cNvPr id="80" name="Picture 7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47323" y="3641195"/>
              <a:ext cx="435152" cy="435152"/>
            </a:xfrm>
            <a:prstGeom prst="rect">
              <a:avLst/>
            </a:prstGeom>
          </p:spPr>
        </p:pic>
        <p:sp>
          <p:nvSpPr>
            <p:cNvPr id="81" name="TextBox 80"/>
            <p:cNvSpPr txBox="1"/>
            <p:nvPr/>
          </p:nvSpPr>
          <p:spPr>
            <a:xfrm>
              <a:off x="7255561" y="3924336"/>
              <a:ext cx="2557210" cy="430887"/>
            </a:xfrm>
            <a:prstGeom prst="rect">
              <a:avLst/>
            </a:prstGeom>
            <a:noFill/>
          </p:spPr>
          <p:txBody>
            <a:bodyPr wrap="square" rtlCol="0">
              <a:spAutoFit/>
            </a:bodyPr>
            <a:lstStyle/>
            <a:p>
              <a:pPr algn="ctr"/>
              <a:r>
                <a:rPr lang="en-US" sz="1100" dirty="0">
                  <a:latin typeface="Segoe UI Light" panose="020B0502040204020203" pitchFamily="34" charset="0"/>
                  <a:cs typeface="Segoe UI Light" panose="020B0502040204020203" pitchFamily="34" charset="0"/>
                </a:rPr>
                <a:t>Globally distributed</a:t>
              </a:r>
            </a:p>
            <a:p>
              <a:pPr algn="ctr"/>
              <a:r>
                <a:rPr lang="en-US" sz="1100" dirty="0">
                  <a:latin typeface="Segoe UI Light" panose="020B0502040204020203" pitchFamily="34" charset="0"/>
                  <a:cs typeface="Segoe UI Light" panose="020B0502040204020203" pitchFamily="34" charset="0"/>
                </a:rPr>
                <a:t>across regions</a:t>
              </a:r>
            </a:p>
          </p:txBody>
        </p:sp>
      </p:grpSp>
      <p:pic>
        <p:nvPicPr>
          <p:cNvPr id="37" name="Picture 36">
            <a:extLst>
              <a:ext uri="{FF2B5EF4-FFF2-40B4-BE49-F238E27FC236}">
                <a16:creationId xmlns:a16="http://schemas.microsoft.com/office/drawing/2014/main" id="{B7C065E5-65BA-4200-BF9B-893A5075E663}"/>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402165" y="3142906"/>
            <a:ext cx="680672" cy="680672"/>
          </a:xfrm>
          <a:prstGeom prst="rect">
            <a:avLst/>
          </a:prstGeom>
        </p:spPr>
      </p:pic>
    </p:spTree>
    <p:extLst>
      <p:ext uri="{BB962C8B-B14F-4D97-AF65-F5344CB8AC3E}">
        <p14:creationId xmlns:p14="http://schemas.microsoft.com/office/powerpoint/2010/main" val="15427632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7173"/>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sp>
        <p:nvSpPr>
          <p:cNvPr id="76" name="Freeform 15"/>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742603" cy="6858000"/>
          </a:xfrm>
          <a:custGeom>
            <a:avLst/>
            <a:gdLst>
              <a:gd name="connsiteX0" fmla="*/ 0 w 9742603"/>
              <a:gd name="connsiteY0" fmla="*/ 0 h 6858000"/>
              <a:gd name="connsiteX1" fmla="*/ 152400 w 9742603"/>
              <a:gd name="connsiteY1" fmla="*/ 0 h 6858000"/>
              <a:gd name="connsiteX2" fmla="*/ 6566449 w 9742603"/>
              <a:gd name="connsiteY2" fmla="*/ 0 h 6858000"/>
              <a:gd name="connsiteX3" fmla="*/ 9742603 w 9742603"/>
              <a:gd name="connsiteY3" fmla="*/ 6858000 h 6858000"/>
              <a:gd name="connsiteX4" fmla="*/ 152400 w 9742603"/>
              <a:gd name="connsiteY4" fmla="*/ 6858000 h 6858000"/>
              <a:gd name="connsiteX5" fmla="*/ 0 w 9742603"/>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42603" h="6858000">
                <a:moveTo>
                  <a:pt x="0" y="0"/>
                </a:moveTo>
                <a:lnTo>
                  <a:pt x="152400" y="0"/>
                </a:lnTo>
                <a:lnTo>
                  <a:pt x="6566449" y="0"/>
                </a:lnTo>
                <a:lnTo>
                  <a:pt x="9742603" y="6858000"/>
                </a:lnTo>
                <a:lnTo>
                  <a:pt x="152400" y="6858000"/>
                </a:lnTo>
                <a:lnTo>
                  <a:pt x="0" y="6858000"/>
                </a:lnTo>
                <a:close/>
              </a:path>
            </a:pathLst>
          </a:custGeom>
          <a:solidFill>
            <a:schemeClr val="tx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8" name="Freeform 11"/>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380336" cy="6858000"/>
          </a:xfrm>
          <a:custGeom>
            <a:avLst/>
            <a:gdLst>
              <a:gd name="connsiteX0" fmla="*/ 0 w 9380336"/>
              <a:gd name="connsiteY0" fmla="*/ 0 h 6858000"/>
              <a:gd name="connsiteX1" fmla="*/ 6204182 w 9380336"/>
              <a:gd name="connsiteY1" fmla="*/ 0 h 6858000"/>
              <a:gd name="connsiteX2" fmla="*/ 9380336 w 9380336"/>
              <a:gd name="connsiteY2" fmla="*/ 6858000 h 6858000"/>
              <a:gd name="connsiteX3" fmla="*/ 0 w 938033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9380336" h="6858000">
                <a:moveTo>
                  <a:pt x="0" y="0"/>
                </a:moveTo>
                <a:lnTo>
                  <a:pt x="6204182" y="0"/>
                </a:lnTo>
                <a:lnTo>
                  <a:pt x="9380336" y="6858000"/>
                </a:lnTo>
                <a:lnTo>
                  <a:pt x="0" y="685800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04" name="Picture 8" descr="Image result for toyota logo png"/>
          <p:cNvPicPr>
            <a:picLocks noChangeAspect="1" noChangeArrowheads="1"/>
          </p:cNvPicPr>
          <p:nvPr/>
        </p:nvPicPr>
        <p:blipFill rotWithShape="1">
          <a:blip r:embed="rId3" cstate="hqprint">
            <a:extLst>
              <a:ext uri="{28A0092B-C50C-407E-A947-70E740481C1C}">
                <a14:useLocalDpi xmlns:a14="http://schemas.microsoft.com/office/drawing/2010/main" val="0"/>
              </a:ext>
            </a:extLst>
          </a:blip>
          <a:srcRect/>
          <a:stretch/>
        </p:blipFill>
        <p:spPr bwMode="auto">
          <a:xfrm>
            <a:off x="10214009" y="1588110"/>
            <a:ext cx="1496333" cy="1256920"/>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descr="windowsAzureLogo.png (1108×255)"/>
          <p:cNvPicPr>
            <a:picLocks noChangeAspect="1" noChangeArrowheads="1"/>
          </p:cNvPicPr>
          <p:nvPr/>
        </p:nvPicPr>
        <p:blipFill rotWithShape="1">
          <a:blip r:embed="rId4">
            <a:extLst>
              <a:ext uri="{28A0092B-C50C-407E-A947-70E740481C1C}">
                <a14:useLocalDpi xmlns:a14="http://schemas.microsoft.com/office/drawing/2010/main" val="0"/>
              </a:ext>
            </a:extLst>
          </a:blip>
          <a:srcRect/>
          <a:stretch/>
        </p:blipFill>
        <p:spPr bwMode="auto">
          <a:xfrm>
            <a:off x="7743896" y="365125"/>
            <a:ext cx="4126372" cy="949066"/>
          </a:xfrm>
          <a:prstGeom prst="rect">
            <a:avLst/>
          </a:prstGeom>
          <a:noFill/>
          <a:extLst>
            <a:ext uri="{909E8E84-426E-40DD-AFC4-6F175D3DCCD1}">
              <a14:hiddenFill xmlns:a14="http://schemas.microsoft.com/office/drawing/2010/main">
                <a:solidFill>
                  <a:srgbClr val="FFFFFF"/>
                </a:solidFill>
              </a14:hiddenFill>
            </a:ext>
          </a:extLst>
        </p:spPr>
      </p:pic>
      <p:sp>
        <p:nvSpPr>
          <p:cNvPr id="498" name="Title 1"/>
          <p:cNvSpPr txBox="1">
            <a:spLocks/>
          </p:cNvSpPr>
          <p:nvPr/>
        </p:nvSpPr>
        <p:spPr>
          <a:xfrm>
            <a:off x="838200" y="365125"/>
            <a:ext cx="5191125" cy="1325563"/>
          </a:xfrm>
          <a:prstGeom prst="rect">
            <a:avLst/>
          </a:prstGeom>
        </p:spPr>
        <p:txBody>
          <a:bodyPr vert="horz" lIns="91440" tIns="45720" rIns="91440" bIns="45720" rtlCol="0" anchor="ctr">
            <a:norm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400"/>
            <a:r>
              <a:rPr lang="en-US" sz="4100" dirty="0">
                <a:solidFill>
                  <a:schemeClr val="bg1"/>
                </a:solidFill>
                <a:ea typeface="+mj-ea"/>
                <a:cs typeface="+mj-cs"/>
              </a:rPr>
              <a:t>Internet of Things – Telemetry &amp; Sensor Data</a:t>
            </a:r>
          </a:p>
        </p:txBody>
      </p:sp>
      <p:sp>
        <p:nvSpPr>
          <p:cNvPr id="499" name="TextBox 498"/>
          <p:cNvSpPr txBox="1"/>
          <p:nvPr/>
        </p:nvSpPr>
        <p:spPr>
          <a:xfrm>
            <a:off x="838200" y="2021249"/>
            <a:ext cx="5707565" cy="4155713"/>
          </a:xfrm>
          <a:prstGeom prst="rect">
            <a:avLst/>
          </a:prstGeom>
        </p:spPr>
        <p:txBody>
          <a:bodyPr vert="horz" lIns="91440" tIns="45720" rIns="91440" bIns="45720" rtlCol="0">
            <a:normAutofit lnSpcReduction="10000"/>
          </a:bodyPr>
          <a:lstStyle/>
          <a:p>
            <a:pPr indent="-228600">
              <a:lnSpc>
                <a:spcPct val="90000"/>
              </a:lnSpc>
              <a:spcAft>
                <a:spcPts val="600"/>
              </a:spcAft>
              <a:buFont typeface="Arial" panose="020B0604020202020204" pitchFamily="34" charset="0"/>
              <a:buChar char="•"/>
            </a:pPr>
            <a:r>
              <a:rPr lang="en-US" sz="2000" b="1" dirty="0">
                <a:solidFill>
                  <a:schemeClr val="bg1"/>
                </a:solidFill>
              </a:rPr>
              <a:t>Business Needs:</a:t>
            </a:r>
          </a:p>
          <a:p>
            <a:pPr indent="-228600">
              <a:lnSpc>
                <a:spcPct val="90000"/>
              </a:lnSpc>
              <a:spcAft>
                <a:spcPts val="600"/>
              </a:spcAft>
              <a:buFont typeface="Arial" panose="020B0604020202020204" pitchFamily="34" charset="0"/>
              <a:buChar char="•"/>
            </a:pPr>
            <a:endParaRPr lang="en-US" sz="2000" dirty="0">
              <a:solidFill>
                <a:schemeClr val="bg1"/>
              </a:solidFill>
            </a:endParaRPr>
          </a:p>
          <a:p>
            <a:pPr marL="342900" indent="-228600">
              <a:lnSpc>
                <a:spcPct val="90000"/>
              </a:lnSpc>
              <a:spcAft>
                <a:spcPts val="600"/>
              </a:spcAft>
              <a:buFont typeface="Arial" panose="020B0604020202020204" pitchFamily="34" charset="0"/>
              <a:buChar char="•"/>
            </a:pPr>
            <a:r>
              <a:rPr lang="en-US" sz="2000" dirty="0">
                <a:solidFill>
                  <a:schemeClr val="bg1"/>
                </a:solidFill>
              </a:rPr>
              <a:t>High scalability to ingest large # of events coming from many devices</a:t>
            </a:r>
            <a:br>
              <a:rPr lang="en-US" sz="2000" i="1" dirty="0">
                <a:solidFill>
                  <a:schemeClr val="bg1"/>
                </a:solidFill>
              </a:rPr>
            </a:br>
            <a:endParaRPr lang="en-US" sz="2000" i="1" dirty="0">
              <a:solidFill>
                <a:schemeClr val="bg1"/>
              </a:solidFill>
            </a:endParaRPr>
          </a:p>
          <a:p>
            <a:pPr marL="342900" indent="-228600">
              <a:lnSpc>
                <a:spcPct val="90000"/>
              </a:lnSpc>
              <a:spcAft>
                <a:spcPts val="600"/>
              </a:spcAft>
              <a:buFont typeface="Arial" panose="020B0604020202020204" pitchFamily="34" charset="0"/>
              <a:buChar char="•"/>
            </a:pPr>
            <a:r>
              <a:rPr lang="en-US" sz="2000" dirty="0">
                <a:solidFill>
                  <a:schemeClr val="bg1"/>
                </a:solidFill>
              </a:rPr>
              <a:t>Low latency queries and changes feeds for responding quickly to anomalies</a:t>
            </a:r>
          </a:p>
          <a:p>
            <a:pPr marL="342900" indent="-228600">
              <a:lnSpc>
                <a:spcPct val="90000"/>
              </a:lnSpc>
              <a:spcAft>
                <a:spcPts val="600"/>
              </a:spcAft>
              <a:buFont typeface="Arial" panose="020B0604020202020204" pitchFamily="34" charset="0"/>
              <a:buChar char="•"/>
            </a:pPr>
            <a:endParaRPr lang="en-US" sz="2000" i="1" dirty="0">
              <a:solidFill>
                <a:schemeClr val="bg1"/>
              </a:solidFill>
            </a:endParaRPr>
          </a:p>
          <a:p>
            <a:pPr marL="342900" indent="-228600">
              <a:lnSpc>
                <a:spcPct val="90000"/>
              </a:lnSpc>
              <a:spcAft>
                <a:spcPts val="600"/>
              </a:spcAft>
              <a:buFont typeface="Arial" panose="020B0604020202020204" pitchFamily="34" charset="0"/>
              <a:buChar char="•"/>
            </a:pPr>
            <a:r>
              <a:rPr lang="en-US" sz="2000" dirty="0">
                <a:solidFill>
                  <a:schemeClr val="bg1"/>
                </a:solidFill>
              </a:rPr>
              <a:t>Schema-agnostic storage and automatic indexing to support dynamic data coming from many different generations of devices</a:t>
            </a:r>
          </a:p>
          <a:p>
            <a:pPr indent="-228600">
              <a:lnSpc>
                <a:spcPct val="90000"/>
              </a:lnSpc>
              <a:spcAft>
                <a:spcPts val="600"/>
              </a:spcAft>
              <a:buFont typeface="Arial" panose="020B0604020202020204" pitchFamily="34" charset="0"/>
              <a:buChar char="•"/>
            </a:pPr>
            <a:endParaRPr lang="en-US" sz="2000" dirty="0">
              <a:solidFill>
                <a:schemeClr val="bg1"/>
              </a:solidFill>
            </a:endParaRPr>
          </a:p>
          <a:p>
            <a:pPr marL="342900" indent="-228600">
              <a:lnSpc>
                <a:spcPct val="90000"/>
              </a:lnSpc>
              <a:spcAft>
                <a:spcPts val="600"/>
              </a:spcAft>
              <a:buFont typeface="Arial" panose="020B0604020202020204" pitchFamily="34" charset="0"/>
              <a:buChar char="•"/>
            </a:pPr>
            <a:r>
              <a:rPr lang="en-US" sz="2000" dirty="0">
                <a:solidFill>
                  <a:schemeClr val="bg1"/>
                </a:solidFill>
              </a:rPr>
              <a:t>High availability across multiple data centers</a:t>
            </a:r>
          </a:p>
        </p:txBody>
      </p:sp>
      <p:pic>
        <p:nvPicPr>
          <p:cNvPr id="14" name="Picture 20" descr="Image result for honeywell logo png"/>
          <p:cNvPicPr>
            <a:picLocks noChangeAspect="1" noChangeArrowheads="1"/>
          </p:cNvPicPr>
          <p:nvPr/>
        </p:nvPicPr>
        <p:blipFill>
          <a:blip r:embed="rId5" cstate="hqprint">
            <a:extLst>
              <a:ext uri="{28A0092B-C50C-407E-A947-70E740481C1C}">
                <a14:useLocalDpi xmlns:a14="http://schemas.microsoft.com/office/drawing/2010/main" val="0"/>
              </a:ext>
            </a:extLst>
          </a:blip>
          <a:srcRect/>
          <a:stretch>
            <a:fillRect/>
          </a:stretch>
        </p:blipFill>
        <p:spPr bwMode="auto">
          <a:xfrm>
            <a:off x="9616930" y="3479243"/>
            <a:ext cx="2285695" cy="404568"/>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ttps://azurecomcdn.azureedge.net/cvt-4f63d0dc9876bb5804986b42c2edf6e24cecce5528e4ec21dd5a7c0c1c85fedb/images/shared/customers/johnson-controls_m.png">
            <a:extLst>
              <a:ext uri="{FF2B5EF4-FFF2-40B4-BE49-F238E27FC236}">
                <a16:creationId xmlns:a16="http://schemas.microsoft.com/office/drawing/2014/main" id="{A5532D33-3FCF-4E58-AA32-CA8DFDA5EA1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219182" y="5562223"/>
            <a:ext cx="1571625" cy="69532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azurecomcdn.azureedge.net/cvt-725edb9c054ab6faada83f3baeeedea262a07f2463f45e04164657dd365068ff/images/shared/customers/lg-cns_m.png">
            <a:extLst>
              <a:ext uri="{FF2B5EF4-FFF2-40B4-BE49-F238E27FC236}">
                <a16:creationId xmlns:a16="http://schemas.microsoft.com/office/drawing/2014/main" id="{BA5FF75C-B236-4604-80F7-F3889FAF544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742603" y="4518024"/>
            <a:ext cx="2181225" cy="590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332225"/>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 name="Picture 47">
            <a:extLst>
              <a:ext uri="{FF2B5EF4-FFF2-40B4-BE49-F238E27FC236}">
                <a16:creationId xmlns:a16="http://schemas.microsoft.com/office/drawing/2014/main" id="{2BB2D43C-613F-4C13-8208-6E8E1AF134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33875" y="3054169"/>
            <a:ext cx="349718" cy="349717"/>
          </a:xfrm>
          <a:prstGeom prst="rect">
            <a:avLst/>
          </a:prstGeom>
        </p:spPr>
      </p:pic>
      <p:sp>
        <p:nvSpPr>
          <p:cNvPr id="39" name="Title 1">
            <a:extLst>
              <a:ext uri="{FF2B5EF4-FFF2-40B4-BE49-F238E27FC236}">
                <a16:creationId xmlns:a16="http://schemas.microsoft.com/office/drawing/2014/main" id="{F79F23F4-EBF8-4AED-8C83-E699983B84E2}"/>
              </a:ext>
            </a:extLst>
          </p:cNvPr>
          <p:cNvSpPr txBox="1">
            <a:spLocks/>
          </p:cNvSpPr>
          <p:nvPr/>
        </p:nvSpPr>
        <p:spPr>
          <a:xfrm>
            <a:off x="261922" y="166310"/>
            <a:ext cx="11662332" cy="900084"/>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r>
              <a:rPr lang="en-US" sz="4400" dirty="0">
                <a:solidFill>
                  <a:prstClr val="black"/>
                </a:solidFill>
                <a:latin typeface="Segoe UI Light" panose="020B0502040204020203" pitchFamily="34" charset="0"/>
                <a:cs typeface="Segoe UI Light" panose="020B0502040204020203" pitchFamily="34" charset="0"/>
              </a:rPr>
              <a:t>Internet of Things – Telemetry &amp; Sensor Data</a:t>
            </a:r>
          </a:p>
        </p:txBody>
      </p:sp>
      <p:cxnSp>
        <p:nvCxnSpPr>
          <p:cNvPr id="17" name="Straight Arrow Connector 16"/>
          <p:cNvCxnSpPr>
            <a:cxnSpLocks/>
          </p:cNvCxnSpPr>
          <p:nvPr/>
        </p:nvCxnSpPr>
        <p:spPr>
          <a:xfrm>
            <a:off x="3909603" y="3791663"/>
            <a:ext cx="535285" cy="0"/>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9" name="Straight Arrow Connector 18"/>
          <p:cNvCxnSpPr>
            <a:cxnSpLocks/>
          </p:cNvCxnSpPr>
          <p:nvPr/>
        </p:nvCxnSpPr>
        <p:spPr>
          <a:xfrm>
            <a:off x="5727198" y="3787313"/>
            <a:ext cx="977274" cy="0"/>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69" name="TextBox 68"/>
          <p:cNvSpPr txBox="1"/>
          <p:nvPr/>
        </p:nvSpPr>
        <p:spPr>
          <a:xfrm>
            <a:off x="4444888" y="3812961"/>
            <a:ext cx="1464924" cy="437560"/>
          </a:xfrm>
          <a:prstGeom prst="rect">
            <a:avLst/>
          </a:prstGeom>
          <a:noFill/>
        </p:spPr>
        <p:txBody>
          <a:bodyPr wrap="square" rtlCol="0">
            <a:spAutoFit/>
          </a:bodyPr>
          <a:lstStyle/>
          <a:p>
            <a:pPr algn="ctr" defTabSz="914225"/>
            <a:r>
              <a:rPr lang="en-US" sz="1100" dirty="0">
                <a:solidFill>
                  <a:prstClr val="black"/>
                </a:solidFill>
                <a:latin typeface="Segoe UI Light" panose="020B0502040204020203" pitchFamily="34" charset="0"/>
                <a:cs typeface="Segoe UI Light" panose="020B0502040204020203" pitchFamily="34" charset="0"/>
              </a:rPr>
              <a:t>Apache Storm on</a:t>
            </a:r>
          </a:p>
          <a:p>
            <a:pPr algn="ctr" defTabSz="914225"/>
            <a:r>
              <a:rPr lang="en-US" sz="1100" dirty="0">
                <a:solidFill>
                  <a:prstClr val="black"/>
                </a:solidFill>
                <a:latin typeface="Segoe UI Light" panose="020B0502040204020203" pitchFamily="34" charset="0"/>
                <a:cs typeface="Segoe UI Light" panose="020B0502040204020203" pitchFamily="34" charset="0"/>
              </a:rPr>
              <a:t>Azure HDInsight</a:t>
            </a:r>
          </a:p>
        </p:txBody>
      </p:sp>
      <p:sp>
        <p:nvSpPr>
          <p:cNvPr id="70" name="TextBox 69"/>
          <p:cNvSpPr txBox="1"/>
          <p:nvPr/>
        </p:nvSpPr>
        <p:spPr>
          <a:xfrm>
            <a:off x="5952710" y="2966438"/>
            <a:ext cx="2240045" cy="437622"/>
          </a:xfrm>
          <a:prstGeom prst="rect">
            <a:avLst/>
          </a:prstGeom>
          <a:noFill/>
        </p:spPr>
        <p:txBody>
          <a:bodyPr wrap="square" rtlCol="0">
            <a:spAutoFit/>
          </a:bodyPr>
          <a:lstStyle/>
          <a:p>
            <a:pPr algn="ctr" defTabSz="914225"/>
            <a:r>
              <a:rPr lang="en-US" sz="1100" b="1" dirty="0">
                <a:solidFill>
                  <a:prstClr val="black"/>
                </a:solidFill>
                <a:latin typeface="Segoe UI Light" panose="020B0502040204020203" pitchFamily="34" charset="0"/>
                <a:cs typeface="Segoe UI Light" panose="020B0502040204020203" pitchFamily="34" charset="0"/>
              </a:rPr>
              <a:t>Azure Cosmos DB </a:t>
            </a:r>
            <a:r>
              <a:rPr lang="en-US" sz="1100" dirty="0">
                <a:solidFill>
                  <a:prstClr val="black"/>
                </a:solidFill>
                <a:latin typeface="Segoe UI Light" panose="020B0502040204020203" pitchFamily="34" charset="0"/>
                <a:cs typeface="Segoe UI Light" panose="020B0502040204020203" pitchFamily="34" charset="0"/>
              </a:rPr>
              <a:t>(</a:t>
            </a:r>
            <a:r>
              <a:rPr lang="en-US" sz="1100" b="1" dirty="0">
                <a:solidFill>
                  <a:srgbClr val="FF0000"/>
                </a:solidFill>
                <a:latin typeface="Segoe UI Light" panose="020B0502040204020203" pitchFamily="34" charset="0"/>
                <a:cs typeface="Segoe UI Light" panose="020B0502040204020203" pitchFamily="34" charset="0"/>
              </a:rPr>
              <a:t>Hot</a:t>
            </a:r>
            <a:r>
              <a:rPr lang="en-US" sz="1100" dirty="0">
                <a:solidFill>
                  <a:prstClr val="black"/>
                </a:solidFill>
                <a:latin typeface="Segoe UI Light" panose="020B0502040204020203" pitchFamily="34" charset="0"/>
                <a:cs typeface="Segoe UI Light" panose="020B0502040204020203" pitchFamily="34" charset="0"/>
              </a:rPr>
              <a:t>)</a:t>
            </a:r>
          </a:p>
          <a:p>
            <a:pPr algn="ctr" defTabSz="914225"/>
            <a:r>
              <a:rPr lang="en-US" sz="1100" dirty="0">
                <a:solidFill>
                  <a:prstClr val="black"/>
                </a:solidFill>
                <a:latin typeface="Segoe UI Light" panose="020B0502040204020203" pitchFamily="34" charset="0"/>
                <a:cs typeface="Segoe UI Light" panose="020B0502040204020203" pitchFamily="34" charset="0"/>
              </a:rPr>
              <a:t>(TTL = 30 days)</a:t>
            </a:r>
          </a:p>
        </p:txBody>
      </p:sp>
      <p:grpSp>
        <p:nvGrpSpPr>
          <p:cNvPr id="103" name="Group 102"/>
          <p:cNvGrpSpPr/>
          <p:nvPr/>
        </p:nvGrpSpPr>
        <p:grpSpPr>
          <a:xfrm>
            <a:off x="1642828" y="3563706"/>
            <a:ext cx="573753" cy="685334"/>
            <a:chOff x="8400574" y="1622089"/>
            <a:chExt cx="640080" cy="764559"/>
          </a:xfrm>
        </p:grpSpPr>
        <p:pic>
          <p:nvPicPr>
            <p:cNvPr id="104" name="Picture 103"/>
            <p:cNvPicPr>
              <a:picLocks noChangeAspect="1"/>
            </p:cNvPicPr>
            <p:nvPr/>
          </p:nvPicPr>
          <p:blipFill>
            <a:blip r:embed="rId4"/>
            <a:stretch>
              <a:fillRect/>
            </a:stretch>
          </p:blipFill>
          <p:spPr>
            <a:xfrm>
              <a:off x="8400574" y="1973262"/>
              <a:ext cx="640080" cy="413386"/>
            </a:xfrm>
            <a:prstGeom prst="rect">
              <a:avLst/>
            </a:prstGeom>
          </p:spPr>
        </p:pic>
        <p:pic>
          <p:nvPicPr>
            <p:cNvPr id="105" name="Picture 104"/>
            <p:cNvPicPr>
              <a:picLocks noChangeAspect="1"/>
            </p:cNvPicPr>
            <p:nvPr/>
          </p:nvPicPr>
          <p:blipFill>
            <a:blip r:embed="rId5"/>
            <a:stretch>
              <a:fillRect/>
            </a:stretch>
          </p:blipFill>
          <p:spPr>
            <a:xfrm>
              <a:off x="8400574" y="1622089"/>
              <a:ext cx="640080" cy="238673"/>
            </a:xfrm>
            <a:prstGeom prst="rect">
              <a:avLst/>
            </a:prstGeom>
          </p:spPr>
        </p:pic>
      </p:grpSp>
      <p:cxnSp>
        <p:nvCxnSpPr>
          <p:cNvPr id="106" name="Straight Arrow Connector 105"/>
          <p:cNvCxnSpPr>
            <a:cxnSpLocks/>
          </p:cNvCxnSpPr>
          <p:nvPr/>
        </p:nvCxnSpPr>
        <p:spPr>
          <a:xfrm>
            <a:off x="2345453" y="3823573"/>
            <a:ext cx="617761" cy="0"/>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6" name="Straight Arrow Connector 35"/>
          <p:cNvCxnSpPr>
            <a:cxnSpLocks/>
          </p:cNvCxnSpPr>
          <p:nvPr/>
        </p:nvCxnSpPr>
        <p:spPr>
          <a:xfrm flipV="1">
            <a:off x="5828493" y="2637893"/>
            <a:ext cx="676734" cy="350041"/>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85" name="TextBox 84"/>
          <p:cNvSpPr txBox="1"/>
          <p:nvPr/>
        </p:nvSpPr>
        <p:spPr>
          <a:xfrm>
            <a:off x="5828493" y="1821697"/>
            <a:ext cx="2627594" cy="264971"/>
          </a:xfrm>
          <a:prstGeom prst="rect">
            <a:avLst/>
          </a:prstGeom>
          <a:noFill/>
        </p:spPr>
        <p:txBody>
          <a:bodyPr wrap="square" rtlCol="0">
            <a:spAutoFit/>
          </a:bodyPr>
          <a:lstStyle/>
          <a:p>
            <a:pPr algn="ctr" defTabSz="914225"/>
            <a:r>
              <a:rPr lang="en-US" sz="1100" b="1" dirty="0">
                <a:solidFill>
                  <a:prstClr val="black"/>
                </a:solidFill>
                <a:latin typeface="Segoe UI Light" panose="020B0502040204020203" pitchFamily="34" charset="0"/>
                <a:cs typeface="Segoe UI Light" panose="020B0502040204020203" pitchFamily="34" charset="0"/>
              </a:rPr>
              <a:t>Azure Data Lake</a:t>
            </a:r>
            <a:r>
              <a:rPr lang="en-US" sz="1100" dirty="0">
                <a:solidFill>
                  <a:prstClr val="black"/>
                </a:solidFill>
                <a:latin typeface="Segoe UI Light" panose="020B0502040204020203" pitchFamily="34" charset="0"/>
                <a:cs typeface="Segoe UI Light" panose="020B0502040204020203" pitchFamily="34" charset="0"/>
              </a:rPr>
              <a:t> (</a:t>
            </a:r>
            <a:r>
              <a:rPr lang="en-US" sz="1100" b="1" dirty="0">
                <a:solidFill>
                  <a:srgbClr val="00B0F0"/>
                </a:solidFill>
                <a:latin typeface="Segoe UI Light" panose="020B0502040204020203" pitchFamily="34" charset="0"/>
                <a:cs typeface="Segoe UI Light" panose="020B0502040204020203" pitchFamily="34" charset="0"/>
              </a:rPr>
              <a:t>Cold</a:t>
            </a:r>
            <a:r>
              <a:rPr lang="en-US" sz="1100" dirty="0">
                <a:solidFill>
                  <a:prstClr val="black"/>
                </a:solidFill>
                <a:latin typeface="Segoe UI Light" panose="020B0502040204020203" pitchFamily="34" charset="0"/>
                <a:cs typeface="Segoe UI Light" panose="020B0502040204020203" pitchFamily="34" charset="0"/>
              </a:rPr>
              <a:t>)</a:t>
            </a:r>
          </a:p>
        </p:txBody>
      </p:sp>
      <p:pic>
        <p:nvPicPr>
          <p:cNvPr id="3" name="Picture 2"/>
          <p:cNvPicPr>
            <a:picLocks noChangeAspect="1"/>
          </p:cNvPicPr>
          <p:nvPr/>
        </p:nvPicPr>
        <p:blipFill>
          <a:blip r:embed="rId6"/>
          <a:stretch>
            <a:fillRect/>
          </a:stretch>
        </p:blipFill>
        <p:spPr>
          <a:xfrm>
            <a:off x="6714253" y="3384673"/>
            <a:ext cx="806895" cy="806895"/>
          </a:xfrm>
          <a:prstGeom prst="rect">
            <a:avLst/>
          </a:prstGeom>
        </p:spPr>
      </p:pic>
      <p:pic>
        <p:nvPicPr>
          <p:cNvPr id="42" name="Picture 41">
            <a:extLst>
              <a:ext uri="{FF2B5EF4-FFF2-40B4-BE49-F238E27FC236}">
                <a16:creationId xmlns:a16="http://schemas.microsoft.com/office/drawing/2014/main" id="{7F1430DF-F8E9-4075-8D52-DF446BB22F7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563052" y="2202508"/>
            <a:ext cx="1158476" cy="608200"/>
          </a:xfrm>
          <a:prstGeom prst="rect">
            <a:avLst/>
          </a:prstGeom>
        </p:spPr>
      </p:pic>
      <p:sp>
        <p:nvSpPr>
          <p:cNvPr id="27" name="TextBox 26">
            <a:extLst>
              <a:ext uri="{FF2B5EF4-FFF2-40B4-BE49-F238E27FC236}">
                <a16:creationId xmlns:a16="http://schemas.microsoft.com/office/drawing/2014/main" id="{4AB9912A-CE70-485E-8281-9FE3D5214BEF}"/>
              </a:ext>
            </a:extLst>
          </p:cNvPr>
          <p:cNvSpPr txBox="1"/>
          <p:nvPr/>
        </p:nvSpPr>
        <p:spPr>
          <a:xfrm>
            <a:off x="8869508" y="2281939"/>
            <a:ext cx="1470778" cy="430887"/>
          </a:xfrm>
          <a:prstGeom prst="rect">
            <a:avLst/>
          </a:prstGeom>
          <a:noFill/>
        </p:spPr>
        <p:txBody>
          <a:bodyPr wrap="square" rtlCol="0">
            <a:spAutoFit/>
          </a:bodyPr>
          <a:lstStyle/>
          <a:p>
            <a:pPr algn="ctr"/>
            <a:r>
              <a:rPr lang="en-US" sz="1100" dirty="0">
                <a:latin typeface="Segoe UI Light" panose="020B0502040204020203" pitchFamily="34" charset="0"/>
                <a:cs typeface="Segoe UI Light" panose="020B0502040204020203" pitchFamily="34" charset="0"/>
              </a:rPr>
              <a:t>Apache Spark on</a:t>
            </a:r>
          </a:p>
          <a:p>
            <a:pPr algn="ctr"/>
            <a:r>
              <a:rPr lang="en-US" sz="1100" dirty="0">
                <a:latin typeface="Segoe UI Light" panose="020B0502040204020203" pitchFamily="34" charset="0"/>
                <a:cs typeface="Segoe UI Light" panose="020B0502040204020203" pitchFamily="34" charset="0"/>
              </a:rPr>
              <a:t>Azure HDInsight</a:t>
            </a:r>
          </a:p>
        </p:txBody>
      </p:sp>
      <p:pic>
        <p:nvPicPr>
          <p:cNvPr id="29" name="Picture 2" descr="spark-logo-trademark.png (376×200)">
            <a:extLst>
              <a:ext uri="{FF2B5EF4-FFF2-40B4-BE49-F238E27FC236}">
                <a16:creationId xmlns:a16="http://schemas.microsoft.com/office/drawing/2014/main" id="{F6FD499E-586E-4530-AF9A-F0B90CF53B5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046799" y="2712826"/>
            <a:ext cx="1121974" cy="596794"/>
          </a:xfrm>
          <a:prstGeom prst="rect">
            <a:avLst/>
          </a:prstGeom>
          <a:noFill/>
          <a:extLst>
            <a:ext uri="{909E8E84-426E-40DD-AFC4-6F175D3DCCD1}">
              <a14:hiddenFill xmlns:a14="http://schemas.microsoft.com/office/drawing/2010/main">
                <a:solidFill>
                  <a:srgbClr val="FFFFFF"/>
                </a:solidFill>
              </a14:hiddenFill>
            </a:ext>
          </a:extLst>
        </p:spPr>
      </p:pic>
      <p:cxnSp>
        <p:nvCxnSpPr>
          <p:cNvPr id="30" name="Straight Arrow Connector 29">
            <a:extLst>
              <a:ext uri="{FF2B5EF4-FFF2-40B4-BE49-F238E27FC236}">
                <a16:creationId xmlns:a16="http://schemas.microsoft.com/office/drawing/2014/main" id="{9F7B5B6C-B108-4DE9-98C3-D21A30BE8A19}"/>
              </a:ext>
            </a:extLst>
          </p:cNvPr>
          <p:cNvCxnSpPr>
            <a:cxnSpLocks/>
          </p:cNvCxnSpPr>
          <p:nvPr/>
        </p:nvCxnSpPr>
        <p:spPr>
          <a:xfrm flipV="1">
            <a:off x="7598298" y="3404060"/>
            <a:ext cx="1158427" cy="373587"/>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1" name="Straight Arrow Connector 30">
            <a:extLst>
              <a:ext uri="{FF2B5EF4-FFF2-40B4-BE49-F238E27FC236}">
                <a16:creationId xmlns:a16="http://schemas.microsoft.com/office/drawing/2014/main" id="{95A4ACF5-530E-46AD-8C2E-10A438F567B1}"/>
              </a:ext>
            </a:extLst>
          </p:cNvPr>
          <p:cNvCxnSpPr>
            <a:cxnSpLocks/>
          </p:cNvCxnSpPr>
          <p:nvPr/>
        </p:nvCxnSpPr>
        <p:spPr>
          <a:xfrm>
            <a:off x="7598298" y="2549646"/>
            <a:ext cx="1061608" cy="290124"/>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34" name="Picture 33">
            <a:extLst>
              <a:ext uri="{FF2B5EF4-FFF2-40B4-BE49-F238E27FC236}">
                <a16:creationId xmlns:a16="http://schemas.microsoft.com/office/drawing/2014/main" id="{B7515BFD-8974-4467-A45D-51915E281E6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184542" y="4015883"/>
            <a:ext cx="764842" cy="764842"/>
          </a:xfrm>
          <a:prstGeom prst="rect">
            <a:avLst/>
          </a:prstGeom>
        </p:spPr>
      </p:pic>
      <p:sp>
        <p:nvSpPr>
          <p:cNvPr id="35" name="TextBox 34">
            <a:extLst>
              <a:ext uri="{FF2B5EF4-FFF2-40B4-BE49-F238E27FC236}">
                <a16:creationId xmlns:a16="http://schemas.microsoft.com/office/drawing/2014/main" id="{B5FE2D26-5E15-486C-A573-038D61885FDD}"/>
              </a:ext>
            </a:extLst>
          </p:cNvPr>
          <p:cNvSpPr txBox="1"/>
          <p:nvPr/>
        </p:nvSpPr>
        <p:spPr>
          <a:xfrm>
            <a:off x="9086988" y="4812342"/>
            <a:ext cx="959950" cy="264934"/>
          </a:xfrm>
          <a:prstGeom prst="rect">
            <a:avLst/>
          </a:prstGeom>
          <a:noFill/>
        </p:spPr>
        <p:txBody>
          <a:bodyPr wrap="square" rtlCol="0">
            <a:spAutoFit/>
          </a:bodyPr>
          <a:lstStyle/>
          <a:p>
            <a:pPr algn="ctr" defTabSz="914225"/>
            <a:r>
              <a:rPr lang="en-US" sz="1100" dirty="0" err="1">
                <a:solidFill>
                  <a:prstClr val="black"/>
                </a:solidFill>
                <a:latin typeface="Segoe UI Light" panose="020B0502040204020203" pitchFamily="34" charset="0"/>
                <a:cs typeface="Segoe UI Light" panose="020B0502040204020203" pitchFamily="34" charset="0"/>
              </a:rPr>
              <a:t>PowerBI</a:t>
            </a:r>
            <a:endParaRPr lang="en-US" sz="1100" dirty="0">
              <a:solidFill>
                <a:prstClr val="black"/>
              </a:solidFill>
              <a:latin typeface="Segoe UI Light" panose="020B0502040204020203" pitchFamily="34" charset="0"/>
              <a:cs typeface="Segoe UI Light" panose="020B0502040204020203" pitchFamily="34" charset="0"/>
            </a:endParaRPr>
          </a:p>
        </p:txBody>
      </p:sp>
      <p:cxnSp>
        <p:nvCxnSpPr>
          <p:cNvPr id="37" name="Straight Arrow Connector 36">
            <a:extLst>
              <a:ext uri="{FF2B5EF4-FFF2-40B4-BE49-F238E27FC236}">
                <a16:creationId xmlns:a16="http://schemas.microsoft.com/office/drawing/2014/main" id="{A8F187E7-F813-436D-AFBC-07AB33C04D46}"/>
              </a:ext>
            </a:extLst>
          </p:cNvPr>
          <p:cNvCxnSpPr>
            <a:cxnSpLocks/>
          </p:cNvCxnSpPr>
          <p:nvPr/>
        </p:nvCxnSpPr>
        <p:spPr>
          <a:xfrm flipH="1">
            <a:off x="9596138" y="3403709"/>
            <a:ext cx="8759" cy="453056"/>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40" name="Picture 39">
            <a:extLst>
              <a:ext uri="{FF2B5EF4-FFF2-40B4-BE49-F238E27FC236}">
                <a16:creationId xmlns:a16="http://schemas.microsoft.com/office/drawing/2014/main" id="{2680C46B-A730-4A0B-8291-D41DD24A5DE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839501" y="4817287"/>
            <a:ext cx="605578" cy="611617"/>
          </a:xfrm>
          <a:prstGeom prst="rect">
            <a:avLst/>
          </a:prstGeom>
        </p:spPr>
      </p:pic>
      <p:cxnSp>
        <p:nvCxnSpPr>
          <p:cNvPr id="43" name="Straight Arrow Connector 42">
            <a:extLst>
              <a:ext uri="{FF2B5EF4-FFF2-40B4-BE49-F238E27FC236}">
                <a16:creationId xmlns:a16="http://schemas.microsoft.com/office/drawing/2014/main" id="{C727C8E5-0B88-4B4A-9C13-AF252A2D85D0}"/>
              </a:ext>
            </a:extLst>
          </p:cNvPr>
          <p:cNvCxnSpPr>
            <a:cxnSpLocks/>
          </p:cNvCxnSpPr>
          <p:nvPr/>
        </p:nvCxnSpPr>
        <p:spPr>
          <a:xfrm flipH="1">
            <a:off x="7142290" y="4191568"/>
            <a:ext cx="8759" cy="453056"/>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4" name="TextBox 43">
            <a:extLst>
              <a:ext uri="{FF2B5EF4-FFF2-40B4-BE49-F238E27FC236}">
                <a16:creationId xmlns:a16="http://schemas.microsoft.com/office/drawing/2014/main" id="{5E9AF6D2-8D72-4C75-967C-E9C4377B5DD8}"/>
              </a:ext>
            </a:extLst>
          </p:cNvPr>
          <p:cNvSpPr txBox="1"/>
          <p:nvPr/>
        </p:nvSpPr>
        <p:spPr>
          <a:xfrm>
            <a:off x="6373845" y="5469100"/>
            <a:ext cx="1554407" cy="261610"/>
          </a:xfrm>
          <a:prstGeom prst="rect">
            <a:avLst/>
          </a:prstGeom>
          <a:noFill/>
        </p:spPr>
        <p:txBody>
          <a:bodyPr wrap="square" rtlCol="0">
            <a:spAutoFit/>
          </a:bodyPr>
          <a:lstStyle/>
          <a:p>
            <a:pPr algn="ctr" defTabSz="914225"/>
            <a:r>
              <a:rPr lang="en-US" sz="1100">
                <a:solidFill>
                  <a:prstClr val="black"/>
                </a:solidFill>
                <a:latin typeface="Segoe UI Light" panose="020B0502040204020203" pitchFamily="34" charset="0"/>
                <a:cs typeface="Segoe UI Light" panose="020B0502040204020203" pitchFamily="34" charset="0"/>
              </a:rPr>
              <a:t>Azure </a:t>
            </a:r>
            <a:r>
              <a:rPr lang="en-US" sz="1100" dirty="0">
                <a:solidFill>
                  <a:prstClr val="black"/>
                </a:solidFill>
                <a:latin typeface="Segoe UI Light" panose="020B0502040204020203" pitchFamily="34" charset="0"/>
                <a:cs typeface="Segoe UI Light" panose="020B0502040204020203" pitchFamily="34" charset="0"/>
              </a:rPr>
              <a:t>Web App</a:t>
            </a:r>
          </a:p>
        </p:txBody>
      </p:sp>
      <p:pic>
        <p:nvPicPr>
          <p:cNvPr id="1026" name="Picture 2" descr="logo.png (255×80)">
            <a:extLst>
              <a:ext uri="{FF2B5EF4-FFF2-40B4-BE49-F238E27FC236}">
                <a16:creationId xmlns:a16="http://schemas.microsoft.com/office/drawing/2014/main" id="{CFB02BA5-8964-42B9-AFE9-F7A13043C29C}"/>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486635" y="3346257"/>
            <a:ext cx="1353292" cy="42456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675193E5-E7A4-4773-A2BA-466C98376E7B}"/>
              </a:ext>
            </a:extLst>
          </p:cNvPr>
          <p:cNvPicPr>
            <a:picLocks noChangeAspect="1"/>
          </p:cNvPicPr>
          <p:nvPr/>
        </p:nvPicPr>
        <p:blipFill>
          <a:blip r:embed="rId12"/>
          <a:stretch>
            <a:fillRect/>
          </a:stretch>
        </p:blipFill>
        <p:spPr>
          <a:xfrm>
            <a:off x="3080714" y="3075014"/>
            <a:ext cx="686941" cy="747809"/>
          </a:xfrm>
          <a:prstGeom prst="rect">
            <a:avLst/>
          </a:prstGeom>
        </p:spPr>
      </p:pic>
      <p:sp>
        <p:nvSpPr>
          <p:cNvPr id="49" name="TextBox 48">
            <a:extLst>
              <a:ext uri="{FF2B5EF4-FFF2-40B4-BE49-F238E27FC236}">
                <a16:creationId xmlns:a16="http://schemas.microsoft.com/office/drawing/2014/main" id="{71790638-2F45-4465-9FBE-19861E90662E}"/>
              </a:ext>
            </a:extLst>
          </p:cNvPr>
          <p:cNvSpPr txBox="1"/>
          <p:nvPr/>
        </p:nvSpPr>
        <p:spPr>
          <a:xfrm>
            <a:off x="2698558" y="3834176"/>
            <a:ext cx="1464924" cy="437560"/>
          </a:xfrm>
          <a:prstGeom prst="rect">
            <a:avLst/>
          </a:prstGeom>
          <a:noFill/>
        </p:spPr>
        <p:txBody>
          <a:bodyPr wrap="square" rtlCol="0">
            <a:spAutoFit/>
          </a:bodyPr>
          <a:lstStyle/>
          <a:p>
            <a:pPr algn="ctr" defTabSz="914225"/>
            <a:r>
              <a:rPr lang="en-US" sz="1100" dirty="0">
                <a:solidFill>
                  <a:prstClr val="black"/>
                </a:solidFill>
                <a:latin typeface="Segoe UI Light" panose="020B0502040204020203" pitchFamily="34" charset="0"/>
                <a:cs typeface="Segoe UI Light" panose="020B0502040204020203" pitchFamily="34" charset="0"/>
              </a:rPr>
              <a:t>Apache Kafka on</a:t>
            </a:r>
          </a:p>
          <a:p>
            <a:pPr algn="ctr" defTabSz="914225"/>
            <a:r>
              <a:rPr lang="en-US" sz="1100" dirty="0">
                <a:solidFill>
                  <a:prstClr val="black"/>
                </a:solidFill>
                <a:latin typeface="Segoe UI Light" panose="020B0502040204020203" pitchFamily="34" charset="0"/>
                <a:cs typeface="Segoe UI Light" panose="020B0502040204020203" pitchFamily="34" charset="0"/>
              </a:rPr>
              <a:t>Azure HDInsight</a:t>
            </a:r>
          </a:p>
        </p:txBody>
      </p:sp>
      <p:pic>
        <p:nvPicPr>
          <p:cNvPr id="50" name="Picture 49">
            <a:extLst>
              <a:ext uri="{FF2B5EF4-FFF2-40B4-BE49-F238E27FC236}">
                <a16:creationId xmlns:a16="http://schemas.microsoft.com/office/drawing/2014/main" id="{82F9681D-3752-4130-80A4-A932B3B282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68051" y="3145751"/>
            <a:ext cx="349718" cy="349717"/>
          </a:xfrm>
          <a:prstGeom prst="rect">
            <a:avLst/>
          </a:prstGeom>
        </p:spPr>
      </p:pic>
      <p:pic>
        <p:nvPicPr>
          <p:cNvPr id="51" name="Picture 50">
            <a:extLst>
              <a:ext uri="{FF2B5EF4-FFF2-40B4-BE49-F238E27FC236}">
                <a16:creationId xmlns:a16="http://schemas.microsoft.com/office/drawing/2014/main" id="{86C3E639-FFBC-4800-8068-8D2560AF43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68773" y="2712478"/>
            <a:ext cx="349718" cy="349717"/>
          </a:xfrm>
          <a:prstGeom prst="rect">
            <a:avLst/>
          </a:prstGeom>
        </p:spPr>
      </p:pic>
    </p:spTree>
    <p:extLst>
      <p:ext uri="{BB962C8B-B14F-4D97-AF65-F5344CB8AC3E}">
        <p14:creationId xmlns:p14="http://schemas.microsoft.com/office/powerpoint/2010/main" val="2696388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Freeform: Shape 95">
            <a:extLst>
              <a:ext uri="{FF2B5EF4-FFF2-40B4-BE49-F238E27FC236}">
                <a16:creationId xmlns:a16="http://schemas.microsoft.com/office/drawing/2014/main" id="{AD71FBD2-0A52-4CF5-9ADE-5E95C3126BD1}"/>
              </a:ext>
            </a:extLst>
          </p:cNvPr>
          <p:cNvSpPr>
            <a:spLocks/>
          </p:cNvSpPr>
          <p:nvPr/>
        </p:nvSpPr>
        <p:spPr bwMode="auto">
          <a:xfrm>
            <a:off x="1281628" y="5364003"/>
            <a:ext cx="9922465" cy="1934496"/>
          </a:xfrm>
          <a:custGeom>
            <a:avLst/>
            <a:gdLst>
              <a:gd name="connsiteX0" fmla="*/ 8407318 w 9922465"/>
              <a:gd name="connsiteY0" fmla="*/ 1824114 h 1934496"/>
              <a:gd name="connsiteX1" fmla="*/ 8462510 w 9922465"/>
              <a:gd name="connsiteY1" fmla="*/ 1879305 h 1934496"/>
              <a:gd name="connsiteX2" fmla="*/ 8407318 w 9922465"/>
              <a:gd name="connsiteY2" fmla="*/ 1934496 h 1934496"/>
              <a:gd name="connsiteX3" fmla="*/ 8352126 w 9922465"/>
              <a:gd name="connsiteY3" fmla="*/ 1879305 h 1934496"/>
              <a:gd name="connsiteX4" fmla="*/ 8407318 w 9922465"/>
              <a:gd name="connsiteY4" fmla="*/ 1824114 h 1934496"/>
              <a:gd name="connsiteX5" fmla="*/ 8273682 w 9922465"/>
              <a:gd name="connsiteY5" fmla="*/ 1824114 h 1934496"/>
              <a:gd name="connsiteX6" fmla="*/ 8328874 w 9922465"/>
              <a:gd name="connsiteY6" fmla="*/ 1879305 h 1934496"/>
              <a:gd name="connsiteX7" fmla="*/ 8273682 w 9922465"/>
              <a:gd name="connsiteY7" fmla="*/ 1934496 h 1934496"/>
              <a:gd name="connsiteX8" fmla="*/ 8218490 w 9922465"/>
              <a:gd name="connsiteY8" fmla="*/ 1879305 h 1934496"/>
              <a:gd name="connsiteX9" fmla="*/ 8273682 w 9922465"/>
              <a:gd name="connsiteY9" fmla="*/ 1824114 h 1934496"/>
              <a:gd name="connsiteX10" fmla="*/ 8143386 w 9922465"/>
              <a:gd name="connsiteY10" fmla="*/ 1824114 h 1934496"/>
              <a:gd name="connsiteX11" fmla="*/ 8198578 w 9922465"/>
              <a:gd name="connsiteY11" fmla="*/ 1879305 h 1934496"/>
              <a:gd name="connsiteX12" fmla="*/ 8143386 w 9922465"/>
              <a:gd name="connsiteY12" fmla="*/ 1934496 h 1934496"/>
              <a:gd name="connsiteX13" fmla="*/ 8088194 w 9922465"/>
              <a:gd name="connsiteY13" fmla="*/ 1879305 h 1934496"/>
              <a:gd name="connsiteX14" fmla="*/ 8143386 w 9922465"/>
              <a:gd name="connsiteY14" fmla="*/ 1824114 h 1934496"/>
              <a:gd name="connsiteX15" fmla="*/ 8009752 w 9922465"/>
              <a:gd name="connsiteY15" fmla="*/ 1824114 h 1934496"/>
              <a:gd name="connsiteX16" fmla="*/ 8064944 w 9922465"/>
              <a:gd name="connsiteY16" fmla="*/ 1879305 h 1934496"/>
              <a:gd name="connsiteX17" fmla="*/ 8009752 w 9922465"/>
              <a:gd name="connsiteY17" fmla="*/ 1934496 h 1934496"/>
              <a:gd name="connsiteX18" fmla="*/ 7954560 w 9922465"/>
              <a:gd name="connsiteY18" fmla="*/ 1879305 h 1934496"/>
              <a:gd name="connsiteX19" fmla="*/ 8009752 w 9922465"/>
              <a:gd name="connsiteY19" fmla="*/ 1824114 h 1934496"/>
              <a:gd name="connsiteX20" fmla="*/ 7876117 w 9922465"/>
              <a:gd name="connsiteY20" fmla="*/ 1824114 h 1934496"/>
              <a:gd name="connsiteX21" fmla="*/ 7931309 w 9922465"/>
              <a:gd name="connsiteY21" fmla="*/ 1879305 h 1934496"/>
              <a:gd name="connsiteX22" fmla="*/ 7876117 w 9922465"/>
              <a:gd name="connsiteY22" fmla="*/ 1934496 h 1934496"/>
              <a:gd name="connsiteX23" fmla="*/ 7820925 w 9922465"/>
              <a:gd name="connsiteY23" fmla="*/ 1879305 h 1934496"/>
              <a:gd name="connsiteX24" fmla="*/ 7876117 w 9922465"/>
              <a:gd name="connsiteY24" fmla="*/ 1824114 h 1934496"/>
              <a:gd name="connsiteX25" fmla="*/ 7745824 w 9922465"/>
              <a:gd name="connsiteY25" fmla="*/ 1824114 h 1934496"/>
              <a:gd name="connsiteX26" fmla="*/ 7801016 w 9922465"/>
              <a:gd name="connsiteY26" fmla="*/ 1879305 h 1934496"/>
              <a:gd name="connsiteX27" fmla="*/ 7745824 w 9922465"/>
              <a:gd name="connsiteY27" fmla="*/ 1934496 h 1934496"/>
              <a:gd name="connsiteX28" fmla="*/ 7690632 w 9922465"/>
              <a:gd name="connsiteY28" fmla="*/ 1879305 h 1934496"/>
              <a:gd name="connsiteX29" fmla="*/ 7745824 w 9922465"/>
              <a:gd name="connsiteY29" fmla="*/ 1824114 h 1934496"/>
              <a:gd name="connsiteX30" fmla="*/ 7608849 w 9922465"/>
              <a:gd name="connsiteY30" fmla="*/ 1824114 h 1934496"/>
              <a:gd name="connsiteX31" fmla="*/ 7664041 w 9922465"/>
              <a:gd name="connsiteY31" fmla="*/ 1879305 h 1934496"/>
              <a:gd name="connsiteX32" fmla="*/ 7608849 w 9922465"/>
              <a:gd name="connsiteY32" fmla="*/ 1934496 h 1934496"/>
              <a:gd name="connsiteX33" fmla="*/ 7553657 w 9922465"/>
              <a:gd name="connsiteY33" fmla="*/ 1879305 h 1934496"/>
              <a:gd name="connsiteX34" fmla="*/ 7608849 w 9922465"/>
              <a:gd name="connsiteY34" fmla="*/ 1824114 h 1934496"/>
              <a:gd name="connsiteX35" fmla="*/ 7481895 w 9922465"/>
              <a:gd name="connsiteY35" fmla="*/ 1824114 h 1934496"/>
              <a:gd name="connsiteX36" fmla="*/ 7537087 w 9922465"/>
              <a:gd name="connsiteY36" fmla="*/ 1879305 h 1934496"/>
              <a:gd name="connsiteX37" fmla="*/ 7481895 w 9922465"/>
              <a:gd name="connsiteY37" fmla="*/ 1934496 h 1934496"/>
              <a:gd name="connsiteX38" fmla="*/ 7426703 w 9922465"/>
              <a:gd name="connsiteY38" fmla="*/ 1879305 h 1934496"/>
              <a:gd name="connsiteX39" fmla="*/ 7481895 w 9922465"/>
              <a:gd name="connsiteY39" fmla="*/ 1824114 h 1934496"/>
              <a:gd name="connsiteX40" fmla="*/ 7341579 w 9922465"/>
              <a:gd name="connsiteY40" fmla="*/ 1824114 h 1934496"/>
              <a:gd name="connsiteX41" fmla="*/ 7396771 w 9922465"/>
              <a:gd name="connsiteY41" fmla="*/ 1879305 h 1934496"/>
              <a:gd name="connsiteX42" fmla="*/ 7341579 w 9922465"/>
              <a:gd name="connsiteY42" fmla="*/ 1934496 h 1934496"/>
              <a:gd name="connsiteX43" fmla="*/ 7286387 w 9922465"/>
              <a:gd name="connsiteY43" fmla="*/ 1879305 h 1934496"/>
              <a:gd name="connsiteX44" fmla="*/ 7341579 w 9922465"/>
              <a:gd name="connsiteY44" fmla="*/ 1824114 h 1934496"/>
              <a:gd name="connsiteX45" fmla="*/ 7211286 w 9922465"/>
              <a:gd name="connsiteY45" fmla="*/ 1824114 h 1934496"/>
              <a:gd name="connsiteX46" fmla="*/ 7266478 w 9922465"/>
              <a:gd name="connsiteY46" fmla="*/ 1879305 h 1934496"/>
              <a:gd name="connsiteX47" fmla="*/ 7211286 w 9922465"/>
              <a:gd name="connsiteY47" fmla="*/ 1934496 h 1934496"/>
              <a:gd name="connsiteX48" fmla="*/ 7156094 w 9922465"/>
              <a:gd name="connsiteY48" fmla="*/ 1879305 h 1934496"/>
              <a:gd name="connsiteX49" fmla="*/ 7211286 w 9922465"/>
              <a:gd name="connsiteY49" fmla="*/ 1824114 h 1934496"/>
              <a:gd name="connsiteX50" fmla="*/ 7080993 w 9922465"/>
              <a:gd name="connsiteY50" fmla="*/ 1824114 h 1934496"/>
              <a:gd name="connsiteX51" fmla="*/ 7136185 w 9922465"/>
              <a:gd name="connsiteY51" fmla="*/ 1879305 h 1934496"/>
              <a:gd name="connsiteX52" fmla="*/ 7080993 w 9922465"/>
              <a:gd name="connsiteY52" fmla="*/ 1934496 h 1934496"/>
              <a:gd name="connsiteX53" fmla="*/ 7025801 w 9922465"/>
              <a:gd name="connsiteY53" fmla="*/ 1879305 h 1934496"/>
              <a:gd name="connsiteX54" fmla="*/ 7080993 w 9922465"/>
              <a:gd name="connsiteY54" fmla="*/ 1824114 h 1934496"/>
              <a:gd name="connsiteX55" fmla="*/ 6947357 w 9922465"/>
              <a:gd name="connsiteY55" fmla="*/ 1824114 h 1934496"/>
              <a:gd name="connsiteX56" fmla="*/ 7002549 w 9922465"/>
              <a:gd name="connsiteY56" fmla="*/ 1879305 h 1934496"/>
              <a:gd name="connsiteX57" fmla="*/ 6947357 w 9922465"/>
              <a:gd name="connsiteY57" fmla="*/ 1934496 h 1934496"/>
              <a:gd name="connsiteX58" fmla="*/ 6892165 w 9922465"/>
              <a:gd name="connsiteY58" fmla="*/ 1879305 h 1934496"/>
              <a:gd name="connsiteX59" fmla="*/ 6947357 w 9922465"/>
              <a:gd name="connsiteY59" fmla="*/ 1824114 h 1934496"/>
              <a:gd name="connsiteX60" fmla="*/ 6817063 w 9922465"/>
              <a:gd name="connsiteY60" fmla="*/ 1824114 h 1934496"/>
              <a:gd name="connsiteX61" fmla="*/ 6872255 w 9922465"/>
              <a:gd name="connsiteY61" fmla="*/ 1879305 h 1934496"/>
              <a:gd name="connsiteX62" fmla="*/ 6817063 w 9922465"/>
              <a:gd name="connsiteY62" fmla="*/ 1934496 h 1934496"/>
              <a:gd name="connsiteX63" fmla="*/ 6761871 w 9922465"/>
              <a:gd name="connsiteY63" fmla="*/ 1879305 h 1934496"/>
              <a:gd name="connsiteX64" fmla="*/ 6817063 w 9922465"/>
              <a:gd name="connsiteY64" fmla="*/ 1824114 h 1934496"/>
              <a:gd name="connsiteX65" fmla="*/ 6683431 w 9922465"/>
              <a:gd name="connsiteY65" fmla="*/ 1824114 h 1934496"/>
              <a:gd name="connsiteX66" fmla="*/ 6738623 w 9922465"/>
              <a:gd name="connsiteY66" fmla="*/ 1879305 h 1934496"/>
              <a:gd name="connsiteX67" fmla="*/ 6683431 w 9922465"/>
              <a:gd name="connsiteY67" fmla="*/ 1934496 h 1934496"/>
              <a:gd name="connsiteX68" fmla="*/ 6628239 w 9922465"/>
              <a:gd name="connsiteY68" fmla="*/ 1879305 h 1934496"/>
              <a:gd name="connsiteX69" fmla="*/ 6683431 w 9922465"/>
              <a:gd name="connsiteY69" fmla="*/ 1824114 h 1934496"/>
              <a:gd name="connsiteX70" fmla="*/ 6553137 w 9922465"/>
              <a:gd name="connsiteY70" fmla="*/ 1824114 h 1934496"/>
              <a:gd name="connsiteX71" fmla="*/ 6608329 w 9922465"/>
              <a:gd name="connsiteY71" fmla="*/ 1879305 h 1934496"/>
              <a:gd name="connsiteX72" fmla="*/ 6553137 w 9922465"/>
              <a:gd name="connsiteY72" fmla="*/ 1934496 h 1934496"/>
              <a:gd name="connsiteX73" fmla="*/ 6497945 w 9922465"/>
              <a:gd name="connsiteY73" fmla="*/ 1879305 h 1934496"/>
              <a:gd name="connsiteX74" fmla="*/ 6553137 w 9922465"/>
              <a:gd name="connsiteY74" fmla="*/ 1824114 h 1934496"/>
              <a:gd name="connsiteX75" fmla="*/ 6289207 w 9922465"/>
              <a:gd name="connsiteY75" fmla="*/ 1824114 h 1934496"/>
              <a:gd name="connsiteX76" fmla="*/ 6344399 w 9922465"/>
              <a:gd name="connsiteY76" fmla="*/ 1879305 h 1934496"/>
              <a:gd name="connsiteX77" fmla="*/ 6289207 w 9922465"/>
              <a:gd name="connsiteY77" fmla="*/ 1934496 h 1934496"/>
              <a:gd name="connsiteX78" fmla="*/ 6234015 w 9922465"/>
              <a:gd name="connsiteY78" fmla="*/ 1879305 h 1934496"/>
              <a:gd name="connsiteX79" fmla="*/ 6289207 w 9922465"/>
              <a:gd name="connsiteY79" fmla="*/ 1824114 h 1934496"/>
              <a:gd name="connsiteX80" fmla="*/ 6155572 w 9922465"/>
              <a:gd name="connsiteY80" fmla="*/ 1824114 h 1934496"/>
              <a:gd name="connsiteX81" fmla="*/ 6210764 w 9922465"/>
              <a:gd name="connsiteY81" fmla="*/ 1879305 h 1934496"/>
              <a:gd name="connsiteX82" fmla="*/ 6155572 w 9922465"/>
              <a:gd name="connsiteY82" fmla="*/ 1934496 h 1934496"/>
              <a:gd name="connsiteX83" fmla="*/ 6100380 w 9922465"/>
              <a:gd name="connsiteY83" fmla="*/ 1879305 h 1934496"/>
              <a:gd name="connsiteX84" fmla="*/ 6155572 w 9922465"/>
              <a:gd name="connsiteY84" fmla="*/ 1824114 h 1934496"/>
              <a:gd name="connsiteX85" fmla="*/ 6021938 w 9922465"/>
              <a:gd name="connsiteY85" fmla="*/ 1824114 h 1934496"/>
              <a:gd name="connsiteX86" fmla="*/ 6077130 w 9922465"/>
              <a:gd name="connsiteY86" fmla="*/ 1879305 h 1934496"/>
              <a:gd name="connsiteX87" fmla="*/ 6021938 w 9922465"/>
              <a:gd name="connsiteY87" fmla="*/ 1934496 h 1934496"/>
              <a:gd name="connsiteX88" fmla="*/ 5966746 w 9922465"/>
              <a:gd name="connsiteY88" fmla="*/ 1879305 h 1934496"/>
              <a:gd name="connsiteX89" fmla="*/ 6021938 w 9922465"/>
              <a:gd name="connsiteY89" fmla="*/ 1824114 h 1934496"/>
              <a:gd name="connsiteX90" fmla="*/ 5884964 w 9922465"/>
              <a:gd name="connsiteY90" fmla="*/ 1824114 h 1934496"/>
              <a:gd name="connsiteX91" fmla="*/ 5940156 w 9922465"/>
              <a:gd name="connsiteY91" fmla="*/ 1879305 h 1934496"/>
              <a:gd name="connsiteX92" fmla="*/ 5884964 w 9922465"/>
              <a:gd name="connsiteY92" fmla="*/ 1934496 h 1934496"/>
              <a:gd name="connsiteX93" fmla="*/ 5829772 w 9922465"/>
              <a:gd name="connsiteY93" fmla="*/ 1879305 h 1934496"/>
              <a:gd name="connsiteX94" fmla="*/ 5884964 w 9922465"/>
              <a:gd name="connsiteY94" fmla="*/ 1824114 h 1934496"/>
              <a:gd name="connsiteX95" fmla="*/ 5754670 w 9922465"/>
              <a:gd name="connsiteY95" fmla="*/ 1824114 h 1934496"/>
              <a:gd name="connsiteX96" fmla="*/ 5809862 w 9922465"/>
              <a:gd name="connsiteY96" fmla="*/ 1879305 h 1934496"/>
              <a:gd name="connsiteX97" fmla="*/ 5754670 w 9922465"/>
              <a:gd name="connsiteY97" fmla="*/ 1934496 h 1934496"/>
              <a:gd name="connsiteX98" fmla="*/ 5699478 w 9922465"/>
              <a:gd name="connsiteY98" fmla="*/ 1879305 h 1934496"/>
              <a:gd name="connsiteX99" fmla="*/ 5754670 w 9922465"/>
              <a:gd name="connsiteY99" fmla="*/ 1824114 h 1934496"/>
              <a:gd name="connsiteX100" fmla="*/ 5487399 w 9922465"/>
              <a:gd name="connsiteY100" fmla="*/ 1824114 h 1934496"/>
              <a:gd name="connsiteX101" fmla="*/ 5542591 w 9922465"/>
              <a:gd name="connsiteY101" fmla="*/ 1879305 h 1934496"/>
              <a:gd name="connsiteX102" fmla="*/ 5487399 w 9922465"/>
              <a:gd name="connsiteY102" fmla="*/ 1934496 h 1934496"/>
              <a:gd name="connsiteX103" fmla="*/ 5432207 w 9922465"/>
              <a:gd name="connsiteY103" fmla="*/ 1879305 h 1934496"/>
              <a:gd name="connsiteX104" fmla="*/ 5487399 w 9922465"/>
              <a:gd name="connsiteY104" fmla="*/ 1824114 h 1934496"/>
              <a:gd name="connsiteX105" fmla="*/ 5357105 w 9922465"/>
              <a:gd name="connsiteY105" fmla="*/ 1824114 h 1934496"/>
              <a:gd name="connsiteX106" fmla="*/ 5412297 w 9922465"/>
              <a:gd name="connsiteY106" fmla="*/ 1879305 h 1934496"/>
              <a:gd name="connsiteX107" fmla="*/ 5357105 w 9922465"/>
              <a:gd name="connsiteY107" fmla="*/ 1934496 h 1934496"/>
              <a:gd name="connsiteX108" fmla="*/ 5301913 w 9922465"/>
              <a:gd name="connsiteY108" fmla="*/ 1879305 h 1934496"/>
              <a:gd name="connsiteX109" fmla="*/ 5357105 w 9922465"/>
              <a:gd name="connsiteY109" fmla="*/ 1824114 h 1934496"/>
              <a:gd name="connsiteX110" fmla="*/ 5223473 w 9922465"/>
              <a:gd name="connsiteY110" fmla="*/ 1824114 h 1934496"/>
              <a:gd name="connsiteX111" fmla="*/ 5278665 w 9922465"/>
              <a:gd name="connsiteY111" fmla="*/ 1879305 h 1934496"/>
              <a:gd name="connsiteX112" fmla="*/ 5223473 w 9922465"/>
              <a:gd name="connsiteY112" fmla="*/ 1934496 h 1934496"/>
              <a:gd name="connsiteX113" fmla="*/ 5168281 w 9922465"/>
              <a:gd name="connsiteY113" fmla="*/ 1879305 h 1934496"/>
              <a:gd name="connsiteX114" fmla="*/ 5223473 w 9922465"/>
              <a:gd name="connsiteY114" fmla="*/ 1824114 h 1934496"/>
              <a:gd name="connsiteX115" fmla="*/ 5093178 w 9922465"/>
              <a:gd name="connsiteY115" fmla="*/ 1824114 h 1934496"/>
              <a:gd name="connsiteX116" fmla="*/ 5148370 w 9922465"/>
              <a:gd name="connsiteY116" fmla="*/ 1879305 h 1934496"/>
              <a:gd name="connsiteX117" fmla="*/ 5093178 w 9922465"/>
              <a:gd name="connsiteY117" fmla="*/ 1934496 h 1934496"/>
              <a:gd name="connsiteX118" fmla="*/ 5037986 w 9922465"/>
              <a:gd name="connsiteY118" fmla="*/ 1879305 h 1934496"/>
              <a:gd name="connsiteX119" fmla="*/ 5093178 w 9922465"/>
              <a:gd name="connsiteY119" fmla="*/ 1824114 h 1934496"/>
              <a:gd name="connsiteX120" fmla="*/ 4959543 w 9922465"/>
              <a:gd name="connsiteY120" fmla="*/ 1824114 h 1934496"/>
              <a:gd name="connsiteX121" fmla="*/ 5014735 w 9922465"/>
              <a:gd name="connsiteY121" fmla="*/ 1879305 h 1934496"/>
              <a:gd name="connsiteX122" fmla="*/ 4959543 w 9922465"/>
              <a:gd name="connsiteY122" fmla="*/ 1934496 h 1934496"/>
              <a:gd name="connsiteX123" fmla="*/ 4904351 w 9922465"/>
              <a:gd name="connsiteY123" fmla="*/ 1879305 h 1934496"/>
              <a:gd name="connsiteX124" fmla="*/ 4959543 w 9922465"/>
              <a:gd name="connsiteY124" fmla="*/ 1824114 h 1934496"/>
              <a:gd name="connsiteX125" fmla="*/ 4829250 w 9922465"/>
              <a:gd name="connsiteY125" fmla="*/ 1824114 h 1934496"/>
              <a:gd name="connsiteX126" fmla="*/ 4884442 w 9922465"/>
              <a:gd name="connsiteY126" fmla="*/ 1879305 h 1934496"/>
              <a:gd name="connsiteX127" fmla="*/ 4829250 w 9922465"/>
              <a:gd name="connsiteY127" fmla="*/ 1934496 h 1934496"/>
              <a:gd name="connsiteX128" fmla="*/ 4774058 w 9922465"/>
              <a:gd name="connsiteY128" fmla="*/ 1879305 h 1934496"/>
              <a:gd name="connsiteX129" fmla="*/ 4829250 w 9922465"/>
              <a:gd name="connsiteY129" fmla="*/ 1824114 h 1934496"/>
              <a:gd name="connsiteX130" fmla="*/ 4695613 w 9922465"/>
              <a:gd name="connsiteY130" fmla="*/ 1824114 h 1934496"/>
              <a:gd name="connsiteX131" fmla="*/ 4750805 w 9922465"/>
              <a:gd name="connsiteY131" fmla="*/ 1879305 h 1934496"/>
              <a:gd name="connsiteX132" fmla="*/ 4695613 w 9922465"/>
              <a:gd name="connsiteY132" fmla="*/ 1934496 h 1934496"/>
              <a:gd name="connsiteX133" fmla="*/ 4640421 w 9922465"/>
              <a:gd name="connsiteY133" fmla="*/ 1879305 h 1934496"/>
              <a:gd name="connsiteX134" fmla="*/ 4695613 w 9922465"/>
              <a:gd name="connsiteY134" fmla="*/ 1824114 h 1934496"/>
              <a:gd name="connsiteX135" fmla="*/ 2834762 w 9922465"/>
              <a:gd name="connsiteY135" fmla="*/ 1824114 h 1934496"/>
              <a:gd name="connsiteX136" fmla="*/ 2889954 w 9922465"/>
              <a:gd name="connsiteY136" fmla="*/ 1879305 h 1934496"/>
              <a:gd name="connsiteX137" fmla="*/ 2834762 w 9922465"/>
              <a:gd name="connsiteY137" fmla="*/ 1934496 h 1934496"/>
              <a:gd name="connsiteX138" fmla="*/ 2779570 w 9922465"/>
              <a:gd name="connsiteY138" fmla="*/ 1879305 h 1934496"/>
              <a:gd name="connsiteX139" fmla="*/ 2834762 w 9922465"/>
              <a:gd name="connsiteY139" fmla="*/ 1824114 h 1934496"/>
              <a:gd name="connsiteX140" fmla="*/ 2707807 w 9922465"/>
              <a:gd name="connsiteY140" fmla="*/ 1824114 h 1934496"/>
              <a:gd name="connsiteX141" fmla="*/ 2762999 w 9922465"/>
              <a:gd name="connsiteY141" fmla="*/ 1879305 h 1934496"/>
              <a:gd name="connsiteX142" fmla="*/ 2707807 w 9922465"/>
              <a:gd name="connsiteY142" fmla="*/ 1934496 h 1934496"/>
              <a:gd name="connsiteX143" fmla="*/ 2652615 w 9922465"/>
              <a:gd name="connsiteY143" fmla="*/ 1879305 h 1934496"/>
              <a:gd name="connsiteX144" fmla="*/ 2707807 w 9922465"/>
              <a:gd name="connsiteY144" fmla="*/ 1824114 h 1934496"/>
              <a:gd name="connsiteX145" fmla="*/ 2570834 w 9922465"/>
              <a:gd name="connsiteY145" fmla="*/ 1824114 h 1934496"/>
              <a:gd name="connsiteX146" fmla="*/ 2626025 w 9922465"/>
              <a:gd name="connsiteY146" fmla="*/ 1879305 h 1934496"/>
              <a:gd name="connsiteX147" fmla="*/ 2570834 w 9922465"/>
              <a:gd name="connsiteY147" fmla="*/ 1934496 h 1934496"/>
              <a:gd name="connsiteX148" fmla="*/ 2515641 w 9922465"/>
              <a:gd name="connsiteY148" fmla="*/ 1879305 h 1934496"/>
              <a:gd name="connsiteX149" fmla="*/ 2570834 w 9922465"/>
              <a:gd name="connsiteY149" fmla="*/ 1824114 h 1934496"/>
              <a:gd name="connsiteX150" fmla="*/ 2437196 w 9922465"/>
              <a:gd name="connsiteY150" fmla="*/ 1824114 h 1934496"/>
              <a:gd name="connsiteX151" fmla="*/ 2492389 w 9922465"/>
              <a:gd name="connsiteY151" fmla="*/ 1879305 h 1934496"/>
              <a:gd name="connsiteX152" fmla="*/ 2437196 w 9922465"/>
              <a:gd name="connsiteY152" fmla="*/ 1934496 h 1934496"/>
              <a:gd name="connsiteX153" fmla="*/ 2382005 w 9922465"/>
              <a:gd name="connsiteY153" fmla="*/ 1879305 h 1934496"/>
              <a:gd name="connsiteX154" fmla="*/ 2437196 w 9922465"/>
              <a:gd name="connsiteY154" fmla="*/ 1824114 h 1934496"/>
              <a:gd name="connsiteX155" fmla="*/ 2303564 w 9922465"/>
              <a:gd name="connsiteY155" fmla="*/ 1824114 h 1934496"/>
              <a:gd name="connsiteX156" fmla="*/ 2358756 w 9922465"/>
              <a:gd name="connsiteY156" fmla="*/ 1879305 h 1934496"/>
              <a:gd name="connsiteX157" fmla="*/ 2303564 w 9922465"/>
              <a:gd name="connsiteY157" fmla="*/ 1934496 h 1934496"/>
              <a:gd name="connsiteX158" fmla="*/ 2248372 w 9922465"/>
              <a:gd name="connsiteY158" fmla="*/ 1879305 h 1934496"/>
              <a:gd name="connsiteX159" fmla="*/ 2303564 w 9922465"/>
              <a:gd name="connsiteY159" fmla="*/ 1824114 h 1934496"/>
              <a:gd name="connsiteX160" fmla="*/ 2173271 w 9922465"/>
              <a:gd name="connsiteY160" fmla="*/ 1824114 h 1934496"/>
              <a:gd name="connsiteX161" fmla="*/ 2228463 w 9922465"/>
              <a:gd name="connsiteY161" fmla="*/ 1879305 h 1934496"/>
              <a:gd name="connsiteX162" fmla="*/ 2173271 w 9922465"/>
              <a:gd name="connsiteY162" fmla="*/ 1934496 h 1934496"/>
              <a:gd name="connsiteX163" fmla="*/ 2118079 w 9922465"/>
              <a:gd name="connsiteY163" fmla="*/ 1879305 h 1934496"/>
              <a:gd name="connsiteX164" fmla="*/ 2173271 w 9922465"/>
              <a:gd name="connsiteY164" fmla="*/ 1824114 h 1934496"/>
              <a:gd name="connsiteX165" fmla="*/ 2039637 w 9922465"/>
              <a:gd name="connsiteY165" fmla="*/ 1824114 h 1934496"/>
              <a:gd name="connsiteX166" fmla="*/ 2094830 w 9922465"/>
              <a:gd name="connsiteY166" fmla="*/ 1879305 h 1934496"/>
              <a:gd name="connsiteX167" fmla="*/ 2039637 w 9922465"/>
              <a:gd name="connsiteY167" fmla="*/ 1934496 h 1934496"/>
              <a:gd name="connsiteX168" fmla="*/ 1984445 w 9922465"/>
              <a:gd name="connsiteY168" fmla="*/ 1879305 h 1934496"/>
              <a:gd name="connsiteX169" fmla="*/ 2039637 w 9922465"/>
              <a:gd name="connsiteY169" fmla="*/ 1824114 h 1934496"/>
              <a:gd name="connsiteX170" fmla="*/ 1909341 w 9922465"/>
              <a:gd name="connsiteY170" fmla="*/ 1824114 h 1934496"/>
              <a:gd name="connsiteX171" fmla="*/ 1964533 w 9922465"/>
              <a:gd name="connsiteY171" fmla="*/ 1879305 h 1934496"/>
              <a:gd name="connsiteX172" fmla="*/ 1909341 w 9922465"/>
              <a:gd name="connsiteY172" fmla="*/ 1934496 h 1934496"/>
              <a:gd name="connsiteX173" fmla="*/ 1854149 w 9922465"/>
              <a:gd name="connsiteY173" fmla="*/ 1879305 h 1934496"/>
              <a:gd name="connsiteX174" fmla="*/ 1909341 w 9922465"/>
              <a:gd name="connsiteY174" fmla="*/ 1824114 h 1934496"/>
              <a:gd name="connsiteX175" fmla="*/ 1779049 w 9922465"/>
              <a:gd name="connsiteY175" fmla="*/ 1824114 h 1934496"/>
              <a:gd name="connsiteX176" fmla="*/ 1834241 w 9922465"/>
              <a:gd name="connsiteY176" fmla="*/ 1879305 h 1934496"/>
              <a:gd name="connsiteX177" fmla="*/ 1779049 w 9922465"/>
              <a:gd name="connsiteY177" fmla="*/ 1934496 h 1934496"/>
              <a:gd name="connsiteX178" fmla="*/ 1723856 w 9922465"/>
              <a:gd name="connsiteY178" fmla="*/ 1879305 h 1934496"/>
              <a:gd name="connsiteX179" fmla="*/ 1779049 w 9922465"/>
              <a:gd name="connsiteY179" fmla="*/ 1824114 h 1934496"/>
              <a:gd name="connsiteX180" fmla="*/ 1645413 w 9922465"/>
              <a:gd name="connsiteY180" fmla="*/ 1824114 h 1934496"/>
              <a:gd name="connsiteX181" fmla="*/ 1700604 w 9922465"/>
              <a:gd name="connsiteY181" fmla="*/ 1879305 h 1934496"/>
              <a:gd name="connsiteX182" fmla="*/ 1645413 w 9922465"/>
              <a:gd name="connsiteY182" fmla="*/ 1934496 h 1934496"/>
              <a:gd name="connsiteX183" fmla="*/ 1590220 w 9922465"/>
              <a:gd name="connsiteY183" fmla="*/ 1879305 h 1934496"/>
              <a:gd name="connsiteX184" fmla="*/ 1645413 w 9922465"/>
              <a:gd name="connsiteY184" fmla="*/ 1824114 h 1934496"/>
              <a:gd name="connsiteX185" fmla="*/ 1515120 w 9922465"/>
              <a:gd name="connsiteY185" fmla="*/ 1824114 h 1934496"/>
              <a:gd name="connsiteX186" fmla="*/ 1570311 w 9922465"/>
              <a:gd name="connsiteY186" fmla="*/ 1879305 h 1934496"/>
              <a:gd name="connsiteX187" fmla="*/ 1515120 w 9922465"/>
              <a:gd name="connsiteY187" fmla="*/ 1934496 h 1934496"/>
              <a:gd name="connsiteX188" fmla="*/ 1459927 w 9922465"/>
              <a:gd name="connsiteY188" fmla="*/ 1879305 h 1934496"/>
              <a:gd name="connsiteX189" fmla="*/ 1515120 w 9922465"/>
              <a:gd name="connsiteY189" fmla="*/ 1824114 h 1934496"/>
              <a:gd name="connsiteX190" fmla="*/ 1381486 w 9922465"/>
              <a:gd name="connsiteY190" fmla="*/ 1824114 h 1934496"/>
              <a:gd name="connsiteX191" fmla="*/ 1436678 w 9922465"/>
              <a:gd name="connsiteY191" fmla="*/ 1879305 h 1934496"/>
              <a:gd name="connsiteX192" fmla="*/ 1381486 w 9922465"/>
              <a:gd name="connsiteY192" fmla="*/ 1934496 h 1934496"/>
              <a:gd name="connsiteX193" fmla="*/ 1326294 w 9922465"/>
              <a:gd name="connsiteY193" fmla="*/ 1879305 h 1934496"/>
              <a:gd name="connsiteX194" fmla="*/ 1381486 w 9922465"/>
              <a:gd name="connsiteY194" fmla="*/ 1824114 h 1934496"/>
              <a:gd name="connsiteX195" fmla="*/ 1251193 w 9922465"/>
              <a:gd name="connsiteY195" fmla="*/ 1824114 h 1934496"/>
              <a:gd name="connsiteX196" fmla="*/ 1306386 w 9922465"/>
              <a:gd name="connsiteY196" fmla="*/ 1879305 h 1934496"/>
              <a:gd name="connsiteX197" fmla="*/ 1251193 w 9922465"/>
              <a:gd name="connsiteY197" fmla="*/ 1934496 h 1934496"/>
              <a:gd name="connsiteX198" fmla="*/ 1196001 w 9922465"/>
              <a:gd name="connsiteY198" fmla="*/ 1879305 h 1934496"/>
              <a:gd name="connsiteX199" fmla="*/ 1251193 w 9922465"/>
              <a:gd name="connsiteY199" fmla="*/ 1824114 h 1934496"/>
              <a:gd name="connsiteX200" fmla="*/ 4565336 w 9922465"/>
              <a:gd name="connsiteY200" fmla="*/ 1824106 h 1934496"/>
              <a:gd name="connsiteX201" fmla="*/ 4620528 w 9922465"/>
              <a:gd name="connsiteY201" fmla="*/ 1879297 h 1934496"/>
              <a:gd name="connsiteX202" fmla="*/ 4565336 w 9922465"/>
              <a:gd name="connsiteY202" fmla="*/ 1934488 h 1934496"/>
              <a:gd name="connsiteX203" fmla="*/ 4510144 w 9922465"/>
              <a:gd name="connsiteY203" fmla="*/ 1879297 h 1934496"/>
              <a:gd name="connsiteX204" fmla="*/ 4565336 w 9922465"/>
              <a:gd name="connsiteY204" fmla="*/ 1824106 h 1934496"/>
              <a:gd name="connsiteX205" fmla="*/ 4431689 w 9922465"/>
              <a:gd name="connsiteY205" fmla="*/ 1824098 h 1934496"/>
              <a:gd name="connsiteX206" fmla="*/ 4486881 w 9922465"/>
              <a:gd name="connsiteY206" fmla="*/ 1879289 h 1934496"/>
              <a:gd name="connsiteX207" fmla="*/ 4431689 w 9922465"/>
              <a:gd name="connsiteY207" fmla="*/ 1934480 h 1934496"/>
              <a:gd name="connsiteX208" fmla="*/ 4376497 w 9922465"/>
              <a:gd name="connsiteY208" fmla="*/ 1879289 h 1934496"/>
              <a:gd name="connsiteX209" fmla="*/ 4431689 w 9922465"/>
              <a:gd name="connsiteY209" fmla="*/ 1824098 h 1934496"/>
              <a:gd name="connsiteX210" fmla="*/ 8801537 w 9922465"/>
              <a:gd name="connsiteY210" fmla="*/ 1707182 h 1934496"/>
              <a:gd name="connsiteX211" fmla="*/ 8856729 w 9922465"/>
              <a:gd name="connsiteY211" fmla="*/ 1762373 h 1934496"/>
              <a:gd name="connsiteX212" fmla="*/ 8801537 w 9922465"/>
              <a:gd name="connsiteY212" fmla="*/ 1817564 h 1934496"/>
              <a:gd name="connsiteX213" fmla="*/ 8746345 w 9922465"/>
              <a:gd name="connsiteY213" fmla="*/ 1762373 h 1934496"/>
              <a:gd name="connsiteX214" fmla="*/ 8801537 w 9922465"/>
              <a:gd name="connsiteY214" fmla="*/ 1707182 h 1934496"/>
              <a:gd name="connsiteX215" fmla="*/ 8671243 w 9922465"/>
              <a:gd name="connsiteY215" fmla="*/ 1707182 h 1934496"/>
              <a:gd name="connsiteX216" fmla="*/ 8726435 w 9922465"/>
              <a:gd name="connsiteY216" fmla="*/ 1762373 h 1934496"/>
              <a:gd name="connsiteX217" fmla="*/ 8671243 w 9922465"/>
              <a:gd name="connsiteY217" fmla="*/ 1817564 h 1934496"/>
              <a:gd name="connsiteX218" fmla="*/ 8616051 w 9922465"/>
              <a:gd name="connsiteY218" fmla="*/ 1762373 h 1934496"/>
              <a:gd name="connsiteX219" fmla="*/ 8671243 w 9922465"/>
              <a:gd name="connsiteY219" fmla="*/ 1707182 h 1934496"/>
              <a:gd name="connsiteX220" fmla="*/ 8537609 w 9922465"/>
              <a:gd name="connsiteY220" fmla="*/ 1707182 h 1934496"/>
              <a:gd name="connsiteX221" fmla="*/ 8592801 w 9922465"/>
              <a:gd name="connsiteY221" fmla="*/ 1762373 h 1934496"/>
              <a:gd name="connsiteX222" fmla="*/ 8537609 w 9922465"/>
              <a:gd name="connsiteY222" fmla="*/ 1817564 h 1934496"/>
              <a:gd name="connsiteX223" fmla="*/ 8482417 w 9922465"/>
              <a:gd name="connsiteY223" fmla="*/ 1762373 h 1934496"/>
              <a:gd name="connsiteX224" fmla="*/ 8537609 w 9922465"/>
              <a:gd name="connsiteY224" fmla="*/ 1707182 h 1934496"/>
              <a:gd name="connsiteX225" fmla="*/ 8407318 w 9922465"/>
              <a:gd name="connsiteY225" fmla="*/ 1707182 h 1934496"/>
              <a:gd name="connsiteX226" fmla="*/ 8462510 w 9922465"/>
              <a:gd name="connsiteY226" fmla="*/ 1762373 h 1934496"/>
              <a:gd name="connsiteX227" fmla="*/ 8407318 w 9922465"/>
              <a:gd name="connsiteY227" fmla="*/ 1817564 h 1934496"/>
              <a:gd name="connsiteX228" fmla="*/ 8352126 w 9922465"/>
              <a:gd name="connsiteY228" fmla="*/ 1762373 h 1934496"/>
              <a:gd name="connsiteX229" fmla="*/ 8407318 w 9922465"/>
              <a:gd name="connsiteY229" fmla="*/ 1707182 h 1934496"/>
              <a:gd name="connsiteX230" fmla="*/ 8273682 w 9922465"/>
              <a:gd name="connsiteY230" fmla="*/ 1707182 h 1934496"/>
              <a:gd name="connsiteX231" fmla="*/ 8328874 w 9922465"/>
              <a:gd name="connsiteY231" fmla="*/ 1762373 h 1934496"/>
              <a:gd name="connsiteX232" fmla="*/ 8273682 w 9922465"/>
              <a:gd name="connsiteY232" fmla="*/ 1817564 h 1934496"/>
              <a:gd name="connsiteX233" fmla="*/ 8218490 w 9922465"/>
              <a:gd name="connsiteY233" fmla="*/ 1762373 h 1934496"/>
              <a:gd name="connsiteX234" fmla="*/ 8273682 w 9922465"/>
              <a:gd name="connsiteY234" fmla="*/ 1707182 h 1934496"/>
              <a:gd name="connsiteX235" fmla="*/ 8143386 w 9922465"/>
              <a:gd name="connsiteY235" fmla="*/ 1707182 h 1934496"/>
              <a:gd name="connsiteX236" fmla="*/ 8198578 w 9922465"/>
              <a:gd name="connsiteY236" fmla="*/ 1762373 h 1934496"/>
              <a:gd name="connsiteX237" fmla="*/ 8143386 w 9922465"/>
              <a:gd name="connsiteY237" fmla="*/ 1817564 h 1934496"/>
              <a:gd name="connsiteX238" fmla="*/ 8088194 w 9922465"/>
              <a:gd name="connsiteY238" fmla="*/ 1762373 h 1934496"/>
              <a:gd name="connsiteX239" fmla="*/ 8143386 w 9922465"/>
              <a:gd name="connsiteY239" fmla="*/ 1707182 h 1934496"/>
              <a:gd name="connsiteX240" fmla="*/ 8009752 w 9922465"/>
              <a:gd name="connsiteY240" fmla="*/ 1707182 h 1934496"/>
              <a:gd name="connsiteX241" fmla="*/ 8064944 w 9922465"/>
              <a:gd name="connsiteY241" fmla="*/ 1762373 h 1934496"/>
              <a:gd name="connsiteX242" fmla="*/ 8009752 w 9922465"/>
              <a:gd name="connsiteY242" fmla="*/ 1817564 h 1934496"/>
              <a:gd name="connsiteX243" fmla="*/ 7954560 w 9922465"/>
              <a:gd name="connsiteY243" fmla="*/ 1762373 h 1934496"/>
              <a:gd name="connsiteX244" fmla="*/ 8009752 w 9922465"/>
              <a:gd name="connsiteY244" fmla="*/ 1707182 h 1934496"/>
              <a:gd name="connsiteX245" fmla="*/ 7876117 w 9922465"/>
              <a:gd name="connsiteY245" fmla="*/ 1707182 h 1934496"/>
              <a:gd name="connsiteX246" fmla="*/ 7931309 w 9922465"/>
              <a:gd name="connsiteY246" fmla="*/ 1762373 h 1934496"/>
              <a:gd name="connsiteX247" fmla="*/ 7876117 w 9922465"/>
              <a:gd name="connsiteY247" fmla="*/ 1817564 h 1934496"/>
              <a:gd name="connsiteX248" fmla="*/ 7820925 w 9922465"/>
              <a:gd name="connsiteY248" fmla="*/ 1762373 h 1934496"/>
              <a:gd name="connsiteX249" fmla="*/ 7876117 w 9922465"/>
              <a:gd name="connsiteY249" fmla="*/ 1707182 h 1934496"/>
              <a:gd name="connsiteX250" fmla="*/ 7745824 w 9922465"/>
              <a:gd name="connsiteY250" fmla="*/ 1707182 h 1934496"/>
              <a:gd name="connsiteX251" fmla="*/ 7801016 w 9922465"/>
              <a:gd name="connsiteY251" fmla="*/ 1762373 h 1934496"/>
              <a:gd name="connsiteX252" fmla="*/ 7745824 w 9922465"/>
              <a:gd name="connsiteY252" fmla="*/ 1817564 h 1934496"/>
              <a:gd name="connsiteX253" fmla="*/ 7690632 w 9922465"/>
              <a:gd name="connsiteY253" fmla="*/ 1762373 h 1934496"/>
              <a:gd name="connsiteX254" fmla="*/ 7745824 w 9922465"/>
              <a:gd name="connsiteY254" fmla="*/ 1707182 h 1934496"/>
              <a:gd name="connsiteX255" fmla="*/ 7608849 w 9922465"/>
              <a:gd name="connsiteY255" fmla="*/ 1707182 h 1934496"/>
              <a:gd name="connsiteX256" fmla="*/ 7664041 w 9922465"/>
              <a:gd name="connsiteY256" fmla="*/ 1762373 h 1934496"/>
              <a:gd name="connsiteX257" fmla="*/ 7608849 w 9922465"/>
              <a:gd name="connsiteY257" fmla="*/ 1817564 h 1934496"/>
              <a:gd name="connsiteX258" fmla="*/ 7553657 w 9922465"/>
              <a:gd name="connsiteY258" fmla="*/ 1762373 h 1934496"/>
              <a:gd name="connsiteX259" fmla="*/ 7608849 w 9922465"/>
              <a:gd name="connsiteY259" fmla="*/ 1707182 h 1934496"/>
              <a:gd name="connsiteX260" fmla="*/ 7481895 w 9922465"/>
              <a:gd name="connsiteY260" fmla="*/ 1707182 h 1934496"/>
              <a:gd name="connsiteX261" fmla="*/ 7537087 w 9922465"/>
              <a:gd name="connsiteY261" fmla="*/ 1762373 h 1934496"/>
              <a:gd name="connsiteX262" fmla="*/ 7481895 w 9922465"/>
              <a:gd name="connsiteY262" fmla="*/ 1817564 h 1934496"/>
              <a:gd name="connsiteX263" fmla="*/ 7426703 w 9922465"/>
              <a:gd name="connsiteY263" fmla="*/ 1762373 h 1934496"/>
              <a:gd name="connsiteX264" fmla="*/ 7481895 w 9922465"/>
              <a:gd name="connsiteY264" fmla="*/ 1707182 h 1934496"/>
              <a:gd name="connsiteX265" fmla="*/ 7341579 w 9922465"/>
              <a:gd name="connsiteY265" fmla="*/ 1707182 h 1934496"/>
              <a:gd name="connsiteX266" fmla="*/ 7396771 w 9922465"/>
              <a:gd name="connsiteY266" fmla="*/ 1762373 h 1934496"/>
              <a:gd name="connsiteX267" fmla="*/ 7341579 w 9922465"/>
              <a:gd name="connsiteY267" fmla="*/ 1817564 h 1934496"/>
              <a:gd name="connsiteX268" fmla="*/ 7286387 w 9922465"/>
              <a:gd name="connsiteY268" fmla="*/ 1762373 h 1934496"/>
              <a:gd name="connsiteX269" fmla="*/ 7341579 w 9922465"/>
              <a:gd name="connsiteY269" fmla="*/ 1707182 h 1934496"/>
              <a:gd name="connsiteX270" fmla="*/ 7211286 w 9922465"/>
              <a:gd name="connsiteY270" fmla="*/ 1707182 h 1934496"/>
              <a:gd name="connsiteX271" fmla="*/ 7266478 w 9922465"/>
              <a:gd name="connsiteY271" fmla="*/ 1762373 h 1934496"/>
              <a:gd name="connsiteX272" fmla="*/ 7211286 w 9922465"/>
              <a:gd name="connsiteY272" fmla="*/ 1817564 h 1934496"/>
              <a:gd name="connsiteX273" fmla="*/ 7156094 w 9922465"/>
              <a:gd name="connsiteY273" fmla="*/ 1762373 h 1934496"/>
              <a:gd name="connsiteX274" fmla="*/ 7211286 w 9922465"/>
              <a:gd name="connsiteY274" fmla="*/ 1707182 h 1934496"/>
              <a:gd name="connsiteX275" fmla="*/ 7080993 w 9922465"/>
              <a:gd name="connsiteY275" fmla="*/ 1707182 h 1934496"/>
              <a:gd name="connsiteX276" fmla="*/ 7136185 w 9922465"/>
              <a:gd name="connsiteY276" fmla="*/ 1762373 h 1934496"/>
              <a:gd name="connsiteX277" fmla="*/ 7080993 w 9922465"/>
              <a:gd name="connsiteY277" fmla="*/ 1817564 h 1934496"/>
              <a:gd name="connsiteX278" fmla="*/ 7025801 w 9922465"/>
              <a:gd name="connsiteY278" fmla="*/ 1762373 h 1934496"/>
              <a:gd name="connsiteX279" fmla="*/ 7080993 w 9922465"/>
              <a:gd name="connsiteY279" fmla="*/ 1707182 h 1934496"/>
              <a:gd name="connsiteX280" fmla="*/ 6947357 w 9922465"/>
              <a:gd name="connsiteY280" fmla="*/ 1707182 h 1934496"/>
              <a:gd name="connsiteX281" fmla="*/ 7002549 w 9922465"/>
              <a:gd name="connsiteY281" fmla="*/ 1762373 h 1934496"/>
              <a:gd name="connsiteX282" fmla="*/ 6947357 w 9922465"/>
              <a:gd name="connsiteY282" fmla="*/ 1817564 h 1934496"/>
              <a:gd name="connsiteX283" fmla="*/ 6892165 w 9922465"/>
              <a:gd name="connsiteY283" fmla="*/ 1762373 h 1934496"/>
              <a:gd name="connsiteX284" fmla="*/ 6947357 w 9922465"/>
              <a:gd name="connsiteY284" fmla="*/ 1707182 h 1934496"/>
              <a:gd name="connsiteX285" fmla="*/ 6817063 w 9922465"/>
              <a:gd name="connsiteY285" fmla="*/ 1707182 h 1934496"/>
              <a:gd name="connsiteX286" fmla="*/ 6872255 w 9922465"/>
              <a:gd name="connsiteY286" fmla="*/ 1762373 h 1934496"/>
              <a:gd name="connsiteX287" fmla="*/ 6817063 w 9922465"/>
              <a:gd name="connsiteY287" fmla="*/ 1817564 h 1934496"/>
              <a:gd name="connsiteX288" fmla="*/ 6761871 w 9922465"/>
              <a:gd name="connsiteY288" fmla="*/ 1762373 h 1934496"/>
              <a:gd name="connsiteX289" fmla="*/ 6817063 w 9922465"/>
              <a:gd name="connsiteY289" fmla="*/ 1707182 h 1934496"/>
              <a:gd name="connsiteX290" fmla="*/ 6683431 w 9922465"/>
              <a:gd name="connsiteY290" fmla="*/ 1707182 h 1934496"/>
              <a:gd name="connsiteX291" fmla="*/ 6738623 w 9922465"/>
              <a:gd name="connsiteY291" fmla="*/ 1762373 h 1934496"/>
              <a:gd name="connsiteX292" fmla="*/ 6683431 w 9922465"/>
              <a:gd name="connsiteY292" fmla="*/ 1817564 h 1934496"/>
              <a:gd name="connsiteX293" fmla="*/ 6628239 w 9922465"/>
              <a:gd name="connsiteY293" fmla="*/ 1762373 h 1934496"/>
              <a:gd name="connsiteX294" fmla="*/ 6683431 w 9922465"/>
              <a:gd name="connsiteY294" fmla="*/ 1707182 h 1934496"/>
              <a:gd name="connsiteX295" fmla="*/ 6553137 w 9922465"/>
              <a:gd name="connsiteY295" fmla="*/ 1707182 h 1934496"/>
              <a:gd name="connsiteX296" fmla="*/ 6608329 w 9922465"/>
              <a:gd name="connsiteY296" fmla="*/ 1762373 h 1934496"/>
              <a:gd name="connsiteX297" fmla="*/ 6553137 w 9922465"/>
              <a:gd name="connsiteY297" fmla="*/ 1817564 h 1934496"/>
              <a:gd name="connsiteX298" fmla="*/ 6497945 w 9922465"/>
              <a:gd name="connsiteY298" fmla="*/ 1762373 h 1934496"/>
              <a:gd name="connsiteX299" fmla="*/ 6553137 w 9922465"/>
              <a:gd name="connsiteY299" fmla="*/ 1707182 h 1934496"/>
              <a:gd name="connsiteX300" fmla="*/ 6419502 w 9922465"/>
              <a:gd name="connsiteY300" fmla="*/ 1707182 h 1934496"/>
              <a:gd name="connsiteX301" fmla="*/ 6474694 w 9922465"/>
              <a:gd name="connsiteY301" fmla="*/ 1762373 h 1934496"/>
              <a:gd name="connsiteX302" fmla="*/ 6419502 w 9922465"/>
              <a:gd name="connsiteY302" fmla="*/ 1817564 h 1934496"/>
              <a:gd name="connsiteX303" fmla="*/ 6364310 w 9922465"/>
              <a:gd name="connsiteY303" fmla="*/ 1762373 h 1934496"/>
              <a:gd name="connsiteX304" fmla="*/ 6419502 w 9922465"/>
              <a:gd name="connsiteY304" fmla="*/ 1707182 h 1934496"/>
              <a:gd name="connsiteX305" fmla="*/ 6289207 w 9922465"/>
              <a:gd name="connsiteY305" fmla="*/ 1707182 h 1934496"/>
              <a:gd name="connsiteX306" fmla="*/ 6344399 w 9922465"/>
              <a:gd name="connsiteY306" fmla="*/ 1762373 h 1934496"/>
              <a:gd name="connsiteX307" fmla="*/ 6289207 w 9922465"/>
              <a:gd name="connsiteY307" fmla="*/ 1817564 h 1934496"/>
              <a:gd name="connsiteX308" fmla="*/ 6234015 w 9922465"/>
              <a:gd name="connsiteY308" fmla="*/ 1762373 h 1934496"/>
              <a:gd name="connsiteX309" fmla="*/ 6289207 w 9922465"/>
              <a:gd name="connsiteY309" fmla="*/ 1707182 h 1934496"/>
              <a:gd name="connsiteX310" fmla="*/ 6155572 w 9922465"/>
              <a:gd name="connsiteY310" fmla="*/ 1707182 h 1934496"/>
              <a:gd name="connsiteX311" fmla="*/ 6210764 w 9922465"/>
              <a:gd name="connsiteY311" fmla="*/ 1762373 h 1934496"/>
              <a:gd name="connsiteX312" fmla="*/ 6155572 w 9922465"/>
              <a:gd name="connsiteY312" fmla="*/ 1817564 h 1934496"/>
              <a:gd name="connsiteX313" fmla="*/ 6100380 w 9922465"/>
              <a:gd name="connsiteY313" fmla="*/ 1762373 h 1934496"/>
              <a:gd name="connsiteX314" fmla="*/ 6155572 w 9922465"/>
              <a:gd name="connsiteY314" fmla="*/ 1707182 h 1934496"/>
              <a:gd name="connsiteX315" fmla="*/ 6021938 w 9922465"/>
              <a:gd name="connsiteY315" fmla="*/ 1707182 h 1934496"/>
              <a:gd name="connsiteX316" fmla="*/ 6077130 w 9922465"/>
              <a:gd name="connsiteY316" fmla="*/ 1762373 h 1934496"/>
              <a:gd name="connsiteX317" fmla="*/ 6021938 w 9922465"/>
              <a:gd name="connsiteY317" fmla="*/ 1817564 h 1934496"/>
              <a:gd name="connsiteX318" fmla="*/ 5966746 w 9922465"/>
              <a:gd name="connsiteY318" fmla="*/ 1762373 h 1934496"/>
              <a:gd name="connsiteX319" fmla="*/ 6021938 w 9922465"/>
              <a:gd name="connsiteY319" fmla="*/ 1707182 h 1934496"/>
              <a:gd name="connsiteX320" fmla="*/ 5884964 w 9922465"/>
              <a:gd name="connsiteY320" fmla="*/ 1707182 h 1934496"/>
              <a:gd name="connsiteX321" fmla="*/ 5940156 w 9922465"/>
              <a:gd name="connsiteY321" fmla="*/ 1762373 h 1934496"/>
              <a:gd name="connsiteX322" fmla="*/ 5884964 w 9922465"/>
              <a:gd name="connsiteY322" fmla="*/ 1817564 h 1934496"/>
              <a:gd name="connsiteX323" fmla="*/ 5829772 w 9922465"/>
              <a:gd name="connsiteY323" fmla="*/ 1762373 h 1934496"/>
              <a:gd name="connsiteX324" fmla="*/ 5884964 w 9922465"/>
              <a:gd name="connsiteY324" fmla="*/ 1707182 h 1934496"/>
              <a:gd name="connsiteX325" fmla="*/ 5754670 w 9922465"/>
              <a:gd name="connsiteY325" fmla="*/ 1707182 h 1934496"/>
              <a:gd name="connsiteX326" fmla="*/ 5809862 w 9922465"/>
              <a:gd name="connsiteY326" fmla="*/ 1762373 h 1934496"/>
              <a:gd name="connsiteX327" fmla="*/ 5754670 w 9922465"/>
              <a:gd name="connsiteY327" fmla="*/ 1817564 h 1934496"/>
              <a:gd name="connsiteX328" fmla="*/ 5699478 w 9922465"/>
              <a:gd name="connsiteY328" fmla="*/ 1762373 h 1934496"/>
              <a:gd name="connsiteX329" fmla="*/ 5754670 w 9922465"/>
              <a:gd name="connsiteY329" fmla="*/ 1707182 h 1934496"/>
              <a:gd name="connsiteX330" fmla="*/ 5621035 w 9922465"/>
              <a:gd name="connsiteY330" fmla="*/ 1707182 h 1934496"/>
              <a:gd name="connsiteX331" fmla="*/ 5676227 w 9922465"/>
              <a:gd name="connsiteY331" fmla="*/ 1762373 h 1934496"/>
              <a:gd name="connsiteX332" fmla="*/ 5621035 w 9922465"/>
              <a:gd name="connsiteY332" fmla="*/ 1817564 h 1934496"/>
              <a:gd name="connsiteX333" fmla="*/ 5565843 w 9922465"/>
              <a:gd name="connsiteY333" fmla="*/ 1762373 h 1934496"/>
              <a:gd name="connsiteX334" fmla="*/ 5621035 w 9922465"/>
              <a:gd name="connsiteY334" fmla="*/ 1707182 h 1934496"/>
              <a:gd name="connsiteX335" fmla="*/ 5487399 w 9922465"/>
              <a:gd name="connsiteY335" fmla="*/ 1707182 h 1934496"/>
              <a:gd name="connsiteX336" fmla="*/ 5542591 w 9922465"/>
              <a:gd name="connsiteY336" fmla="*/ 1762373 h 1934496"/>
              <a:gd name="connsiteX337" fmla="*/ 5487399 w 9922465"/>
              <a:gd name="connsiteY337" fmla="*/ 1817564 h 1934496"/>
              <a:gd name="connsiteX338" fmla="*/ 5432207 w 9922465"/>
              <a:gd name="connsiteY338" fmla="*/ 1762373 h 1934496"/>
              <a:gd name="connsiteX339" fmla="*/ 5487399 w 9922465"/>
              <a:gd name="connsiteY339" fmla="*/ 1707182 h 1934496"/>
              <a:gd name="connsiteX340" fmla="*/ 5357105 w 9922465"/>
              <a:gd name="connsiteY340" fmla="*/ 1707182 h 1934496"/>
              <a:gd name="connsiteX341" fmla="*/ 5412297 w 9922465"/>
              <a:gd name="connsiteY341" fmla="*/ 1762373 h 1934496"/>
              <a:gd name="connsiteX342" fmla="*/ 5357105 w 9922465"/>
              <a:gd name="connsiteY342" fmla="*/ 1817564 h 1934496"/>
              <a:gd name="connsiteX343" fmla="*/ 5301913 w 9922465"/>
              <a:gd name="connsiteY343" fmla="*/ 1762373 h 1934496"/>
              <a:gd name="connsiteX344" fmla="*/ 5357105 w 9922465"/>
              <a:gd name="connsiteY344" fmla="*/ 1707182 h 1934496"/>
              <a:gd name="connsiteX345" fmla="*/ 5223473 w 9922465"/>
              <a:gd name="connsiteY345" fmla="*/ 1707182 h 1934496"/>
              <a:gd name="connsiteX346" fmla="*/ 5278665 w 9922465"/>
              <a:gd name="connsiteY346" fmla="*/ 1762373 h 1934496"/>
              <a:gd name="connsiteX347" fmla="*/ 5223473 w 9922465"/>
              <a:gd name="connsiteY347" fmla="*/ 1817564 h 1934496"/>
              <a:gd name="connsiteX348" fmla="*/ 5168281 w 9922465"/>
              <a:gd name="connsiteY348" fmla="*/ 1762373 h 1934496"/>
              <a:gd name="connsiteX349" fmla="*/ 5223473 w 9922465"/>
              <a:gd name="connsiteY349" fmla="*/ 1707182 h 1934496"/>
              <a:gd name="connsiteX350" fmla="*/ 5093178 w 9922465"/>
              <a:gd name="connsiteY350" fmla="*/ 1707182 h 1934496"/>
              <a:gd name="connsiteX351" fmla="*/ 5148370 w 9922465"/>
              <a:gd name="connsiteY351" fmla="*/ 1762373 h 1934496"/>
              <a:gd name="connsiteX352" fmla="*/ 5093178 w 9922465"/>
              <a:gd name="connsiteY352" fmla="*/ 1817564 h 1934496"/>
              <a:gd name="connsiteX353" fmla="*/ 5037986 w 9922465"/>
              <a:gd name="connsiteY353" fmla="*/ 1762373 h 1934496"/>
              <a:gd name="connsiteX354" fmla="*/ 5093178 w 9922465"/>
              <a:gd name="connsiteY354" fmla="*/ 1707182 h 1934496"/>
              <a:gd name="connsiteX355" fmla="*/ 4959543 w 9922465"/>
              <a:gd name="connsiteY355" fmla="*/ 1707182 h 1934496"/>
              <a:gd name="connsiteX356" fmla="*/ 5014735 w 9922465"/>
              <a:gd name="connsiteY356" fmla="*/ 1762373 h 1934496"/>
              <a:gd name="connsiteX357" fmla="*/ 4959543 w 9922465"/>
              <a:gd name="connsiteY357" fmla="*/ 1817564 h 1934496"/>
              <a:gd name="connsiteX358" fmla="*/ 4904351 w 9922465"/>
              <a:gd name="connsiteY358" fmla="*/ 1762373 h 1934496"/>
              <a:gd name="connsiteX359" fmla="*/ 4959543 w 9922465"/>
              <a:gd name="connsiteY359" fmla="*/ 1707182 h 1934496"/>
              <a:gd name="connsiteX360" fmla="*/ 4829251 w 9922465"/>
              <a:gd name="connsiteY360" fmla="*/ 1707182 h 1934496"/>
              <a:gd name="connsiteX361" fmla="*/ 4884443 w 9922465"/>
              <a:gd name="connsiteY361" fmla="*/ 1762373 h 1934496"/>
              <a:gd name="connsiteX362" fmla="*/ 4829251 w 9922465"/>
              <a:gd name="connsiteY362" fmla="*/ 1817564 h 1934496"/>
              <a:gd name="connsiteX363" fmla="*/ 4774059 w 9922465"/>
              <a:gd name="connsiteY363" fmla="*/ 1762373 h 1934496"/>
              <a:gd name="connsiteX364" fmla="*/ 4829251 w 9922465"/>
              <a:gd name="connsiteY364" fmla="*/ 1707182 h 1934496"/>
              <a:gd name="connsiteX365" fmla="*/ 4695613 w 9922465"/>
              <a:gd name="connsiteY365" fmla="*/ 1707182 h 1934496"/>
              <a:gd name="connsiteX366" fmla="*/ 4750805 w 9922465"/>
              <a:gd name="connsiteY366" fmla="*/ 1762373 h 1934496"/>
              <a:gd name="connsiteX367" fmla="*/ 4695613 w 9922465"/>
              <a:gd name="connsiteY367" fmla="*/ 1817564 h 1934496"/>
              <a:gd name="connsiteX368" fmla="*/ 4640421 w 9922465"/>
              <a:gd name="connsiteY368" fmla="*/ 1762373 h 1934496"/>
              <a:gd name="connsiteX369" fmla="*/ 4695613 w 9922465"/>
              <a:gd name="connsiteY369" fmla="*/ 1707182 h 1934496"/>
              <a:gd name="connsiteX370" fmla="*/ 3098681 w 9922465"/>
              <a:gd name="connsiteY370" fmla="*/ 1707182 h 1934496"/>
              <a:gd name="connsiteX371" fmla="*/ 3153873 w 9922465"/>
              <a:gd name="connsiteY371" fmla="*/ 1762373 h 1934496"/>
              <a:gd name="connsiteX372" fmla="*/ 3098681 w 9922465"/>
              <a:gd name="connsiteY372" fmla="*/ 1817564 h 1934496"/>
              <a:gd name="connsiteX373" fmla="*/ 3043489 w 9922465"/>
              <a:gd name="connsiteY373" fmla="*/ 1762373 h 1934496"/>
              <a:gd name="connsiteX374" fmla="*/ 3098681 w 9922465"/>
              <a:gd name="connsiteY374" fmla="*/ 1707182 h 1934496"/>
              <a:gd name="connsiteX375" fmla="*/ 2971729 w 9922465"/>
              <a:gd name="connsiteY375" fmla="*/ 1707182 h 1934496"/>
              <a:gd name="connsiteX376" fmla="*/ 3026921 w 9922465"/>
              <a:gd name="connsiteY376" fmla="*/ 1762373 h 1934496"/>
              <a:gd name="connsiteX377" fmla="*/ 2971729 w 9922465"/>
              <a:gd name="connsiteY377" fmla="*/ 1817564 h 1934496"/>
              <a:gd name="connsiteX378" fmla="*/ 2916537 w 9922465"/>
              <a:gd name="connsiteY378" fmla="*/ 1762373 h 1934496"/>
              <a:gd name="connsiteX379" fmla="*/ 2971729 w 9922465"/>
              <a:gd name="connsiteY379" fmla="*/ 1707182 h 1934496"/>
              <a:gd name="connsiteX380" fmla="*/ 2834772 w 9922465"/>
              <a:gd name="connsiteY380" fmla="*/ 1707182 h 1934496"/>
              <a:gd name="connsiteX381" fmla="*/ 2889964 w 9922465"/>
              <a:gd name="connsiteY381" fmla="*/ 1762373 h 1934496"/>
              <a:gd name="connsiteX382" fmla="*/ 2834772 w 9922465"/>
              <a:gd name="connsiteY382" fmla="*/ 1817564 h 1934496"/>
              <a:gd name="connsiteX383" fmla="*/ 2779580 w 9922465"/>
              <a:gd name="connsiteY383" fmla="*/ 1762373 h 1934496"/>
              <a:gd name="connsiteX384" fmla="*/ 2834772 w 9922465"/>
              <a:gd name="connsiteY384" fmla="*/ 1707182 h 1934496"/>
              <a:gd name="connsiteX385" fmla="*/ 2707817 w 9922465"/>
              <a:gd name="connsiteY385" fmla="*/ 1707182 h 1934496"/>
              <a:gd name="connsiteX386" fmla="*/ 2763009 w 9922465"/>
              <a:gd name="connsiteY386" fmla="*/ 1762373 h 1934496"/>
              <a:gd name="connsiteX387" fmla="*/ 2707817 w 9922465"/>
              <a:gd name="connsiteY387" fmla="*/ 1817564 h 1934496"/>
              <a:gd name="connsiteX388" fmla="*/ 2652625 w 9922465"/>
              <a:gd name="connsiteY388" fmla="*/ 1762373 h 1934496"/>
              <a:gd name="connsiteX389" fmla="*/ 2707817 w 9922465"/>
              <a:gd name="connsiteY389" fmla="*/ 1707182 h 1934496"/>
              <a:gd name="connsiteX390" fmla="*/ 2570843 w 9922465"/>
              <a:gd name="connsiteY390" fmla="*/ 1707182 h 1934496"/>
              <a:gd name="connsiteX391" fmla="*/ 2626036 w 9922465"/>
              <a:gd name="connsiteY391" fmla="*/ 1762373 h 1934496"/>
              <a:gd name="connsiteX392" fmla="*/ 2570843 w 9922465"/>
              <a:gd name="connsiteY392" fmla="*/ 1817564 h 1934496"/>
              <a:gd name="connsiteX393" fmla="*/ 2515651 w 9922465"/>
              <a:gd name="connsiteY393" fmla="*/ 1762373 h 1934496"/>
              <a:gd name="connsiteX394" fmla="*/ 2570843 w 9922465"/>
              <a:gd name="connsiteY394" fmla="*/ 1707182 h 1934496"/>
              <a:gd name="connsiteX395" fmla="*/ 2437207 w 9922465"/>
              <a:gd name="connsiteY395" fmla="*/ 1707182 h 1934496"/>
              <a:gd name="connsiteX396" fmla="*/ 2492398 w 9922465"/>
              <a:gd name="connsiteY396" fmla="*/ 1762373 h 1934496"/>
              <a:gd name="connsiteX397" fmla="*/ 2437207 w 9922465"/>
              <a:gd name="connsiteY397" fmla="*/ 1817564 h 1934496"/>
              <a:gd name="connsiteX398" fmla="*/ 2382015 w 9922465"/>
              <a:gd name="connsiteY398" fmla="*/ 1762373 h 1934496"/>
              <a:gd name="connsiteX399" fmla="*/ 2437207 w 9922465"/>
              <a:gd name="connsiteY399" fmla="*/ 1707182 h 1934496"/>
              <a:gd name="connsiteX400" fmla="*/ 2303575 w 9922465"/>
              <a:gd name="connsiteY400" fmla="*/ 1707182 h 1934496"/>
              <a:gd name="connsiteX401" fmla="*/ 2358767 w 9922465"/>
              <a:gd name="connsiteY401" fmla="*/ 1762373 h 1934496"/>
              <a:gd name="connsiteX402" fmla="*/ 2303575 w 9922465"/>
              <a:gd name="connsiteY402" fmla="*/ 1817564 h 1934496"/>
              <a:gd name="connsiteX403" fmla="*/ 2248383 w 9922465"/>
              <a:gd name="connsiteY403" fmla="*/ 1762373 h 1934496"/>
              <a:gd name="connsiteX404" fmla="*/ 2303575 w 9922465"/>
              <a:gd name="connsiteY404" fmla="*/ 1707182 h 1934496"/>
              <a:gd name="connsiteX405" fmla="*/ 2173282 w 9922465"/>
              <a:gd name="connsiteY405" fmla="*/ 1707182 h 1934496"/>
              <a:gd name="connsiteX406" fmla="*/ 2228474 w 9922465"/>
              <a:gd name="connsiteY406" fmla="*/ 1762373 h 1934496"/>
              <a:gd name="connsiteX407" fmla="*/ 2173282 w 9922465"/>
              <a:gd name="connsiteY407" fmla="*/ 1817564 h 1934496"/>
              <a:gd name="connsiteX408" fmla="*/ 2118090 w 9922465"/>
              <a:gd name="connsiteY408" fmla="*/ 1762373 h 1934496"/>
              <a:gd name="connsiteX409" fmla="*/ 2173282 w 9922465"/>
              <a:gd name="connsiteY409" fmla="*/ 1707182 h 1934496"/>
              <a:gd name="connsiteX410" fmla="*/ 2039648 w 9922465"/>
              <a:gd name="connsiteY410" fmla="*/ 1707182 h 1934496"/>
              <a:gd name="connsiteX411" fmla="*/ 2094840 w 9922465"/>
              <a:gd name="connsiteY411" fmla="*/ 1762373 h 1934496"/>
              <a:gd name="connsiteX412" fmla="*/ 2039648 w 9922465"/>
              <a:gd name="connsiteY412" fmla="*/ 1817564 h 1934496"/>
              <a:gd name="connsiteX413" fmla="*/ 1984455 w 9922465"/>
              <a:gd name="connsiteY413" fmla="*/ 1762373 h 1934496"/>
              <a:gd name="connsiteX414" fmla="*/ 2039648 w 9922465"/>
              <a:gd name="connsiteY414" fmla="*/ 1707182 h 1934496"/>
              <a:gd name="connsiteX415" fmla="*/ 1909353 w 9922465"/>
              <a:gd name="connsiteY415" fmla="*/ 1707182 h 1934496"/>
              <a:gd name="connsiteX416" fmla="*/ 1964545 w 9922465"/>
              <a:gd name="connsiteY416" fmla="*/ 1762373 h 1934496"/>
              <a:gd name="connsiteX417" fmla="*/ 1909353 w 9922465"/>
              <a:gd name="connsiteY417" fmla="*/ 1817564 h 1934496"/>
              <a:gd name="connsiteX418" fmla="*/ 1854161 w 9922465"/>
              <a:gd name="connsiteY418" fmla="*/ 1762373 h 1934496"/>
              <a:gd name="connsiteX419" fmla="*/ 1909353 w 9922465"/>
              <a:gd name="connsiteY419" fmla="*/ 1707182 h 1934496"/>
              <a:gd name="connsiteX420" fmla="*/ 1779058 w 9922465"/>
              <a:gd name="connsiteY420" fmla="*/ 1707182 h 1934496"/>
              <a:gd name="connsiteX421" fmla="*/ 1834251 w 9922465"/>
              <a:gd name="connsiteY421" fmla="*/ 1762373 h 1934496"/>
              <a:gd name="connsiteX422" fmla="*/ 1779058 w 9922465"/>
              <a:gd name="connsiteY422" fmla="*/ 1817564 h 1934496"/>
              <a:gd name="connsiteX423" fmla="*/ 1723867 w 9922465"/>
              <a:gd name="connsiteY423" fmla="*/ 1762373 h 1934496"/>
              <a:gd name="connsiteX424" fmla="*/ 1779058 w 9922465"/>
              <a:gd name="connsiteY424" fmla="*/ 1707182 h 1934496"/>
              <a:gd name="connsiteX425" fmla="*/ 1645422 w 9922465"/>
              <a:gd name="connsiteY425" fmla="*/ 1707182 h 1934496"/>
              <a:gd name="connsiteX426" fmla="*/ 1700617 w 9922465"/>
              <a:gd name="connsiteY426" fmla="*/ 1762373 h 1934496"/>
              <a:gd name="connsiteX427" fmla="*/ 1645422 w 9922465"/>
              <a:gd name="connsiteY427" fmla="*/ 1817564 h 1934496"/>
              <a:gd name="connsiteX428" fmla="*/ 1590230 w 9922465"/>
              <a:gd name="connsiteY428" fmla="*/ 1762373 h 1934496"/>
              <a:gd name="connsiteX429" fmla="*/ 1645422 w 9922465"/>
              <a:gd name="connsiteY429" fmla="*/ 1707182 h 1934496"/>
              <a:gd name="connsiteX430" fmla="*/ 1515130 w 9922465"/>
              <a:gd name="connsiteY430" fmla="*/ 1707182 h 1934496"/>
              <a:gd name="connsiteX431" fmla="*/ 1570322 w 9922465"/>
              <a:gd name="connsiteY431" fmla="*/ 1762373 h 1934496"/>
              <a:gd name="connsiteX432" fmla="*/ 1515130 w 9922465"/>
              <a:gd name="connsiteY432" fmla="*/ 1817564 h 1934496"/>
              <a:gd name="connsiteX433" fmla="*/ 1459938 w 9922465"/>
              <a:gd name="connsiteY433" fmla="*/ 1762373 h 1934496"/>
              <a:gd name="connsiteX434" fmla="*/ 1515130 w 9922465"/>
              <a:gd name="connsiteY434" fmla="*/ 1707182 h 1934496"/>
              <a:gd name="connsiteX435" fmla="*/ 1381494 w 9922465"/>
              <a:gd name="connsiteY435" fmla="*/ 1707182 h 1934496"/>
              <a:gd name="connsiteX436" fmla="*/ 1436688 w 9922465"/>
              <a:gd name="connsiteY436" fmla="*/ 1762373 h 1934496"/>
              <a:gd name="connsiteX437" fmla="*/ 1381494 w 9922465"/>
              <a:gd name="connsiteY437" fmla="*/ 1817564 h 1934496"/>
              <a:gd name="connsiteX438" fmla="*/ 1326303 w 9922465"/>
              <a:gd name="connsiteY438" fmla="*/ 1762373 h 1934496"/>
              <a:gd name="connsiteX439" fmla="*/ 1381494 w 9922465"/>
              <a:gd name="connsiteY439" fmla="*/ 1707182 h 1934496"/>
              <a:gd name="connsiteX440" fmla="*/ 1251201 w 9922465"/>
              <a:gd name="connsiteY440" fmla="*/ 1707182 h 1934496"/>
              <a:gd name="connsiteX441" fmla="*/ 1306393 w 9922465"/>
              <a:gd name="connsiteY441" fmla="*/ 1762373 h 1934496"/>
              <a:gd name="connsiteX442" fmla="*/ 1251201 w 9922465"/>
              <a:gd name="connsiteY442" fmla="*/ 1817564 h 1934496"/>
              <a:gd name="connsiteX443" fmla="*/ 1196010 w 9922465"/>
              <a:gd name="connsiteY443" fmla="*/ 1762373 h 1934496"/>
              <a:gd name="connsiteX444" fmla="*/ 1251201 w 9922465"/>
              <a:gd name="connsiteY444" fmla="*/ 1707182 h 1934496"/>
              <a:gd name="connsiteX445" fmla="*/ 1909361 w 9922465"/>
              <a:gd name="connsiteY445" fmla="*/ 1580232 h 1934496"/>
              <a:gd name="connsiteX446" fmla="*/ 1964554 w 9922465"/>
              <a:gd name="connsiteY446" fmla="*/ 1635423 h 1934496"/>
              <a:gd name="connsiteX447" fmla="*/ 1909361 w 9922465"/>
              <a:gd name="connsiteY447" fmla="*/ 1690614 h 1934496"/>
              <a:gd name="connsiteX448" fmla="*/ 1854168 w 9922465"/>
              <a:gd name="connsiteY448" fmla="*/ 1635423 h 1934496"/>
              <a:gd name="connsiteX449" fmla="*/ 1909361 w 9922465"/>
              <a:gd name="connsiteY449" fmla="*/ 1580232 h 1934496"/>
              <a:gd name="connsiteX450" fmla="*/ 1779065 w 9922465"/>
              <a:gd name="connsiteY450" fmla="*/ 1580232 h 1934496"/>
              <a:gd name="connsiteX451" fmla="*/ 1834257 w 9922465"/>
              <a:gd name="connsiteY451" fmla="*/ 1635423 h 1934496"/>
              <a:gd name="connsiteX452" fmla="*/ 1779065 w 9922465"/>
              <a:gd name="connsiteY452" fmla="*/ 1690614 h 1934496"/>
              <a:gd name="connsiteX453" fmla="*/ 1723872 w 9922465"/>
              <a:gd name="connsiteY453" fmla="*/ 1635423 h 1934496"/>
              <a:gd name="connsiteX454" fmla="*/ 1779065 w 9922465"/>
              <a:gd name="connsiteY454" fmla="*/ 1580232 h 1934496"/>
              <a:gd name="connsiteX455" fmla="*/ 1645431 w 9922465"/>
              <a:gd name="connsiteY455" fmla="*/ 1580232 h 1934496"/>
              <a:gd name="connsiteX456" fmla="*/ 1700623 w 9922465"/>
              <a:gd name="connsiteY456" fmla="*/ 1635423 h 1934496"/>
              <a:gd name="connsiteX457" fmla="*/ 1645431 w 9922465"/>
              <a:gd name="connsiteY457" fmla="*/ 1690614 h 1934496"/>
              <a:gd name="connsiteX458" fmla="*/ 1590238 w 9922465"/>
              <a:gd name="connsiteY458" fmla="*/ 1635423 h 1934496"/>
              <a:gd name="connsiteX459" fmla="*/ 1645431 w 9922465"/>
              <a:gd name="connsiteY459" fmla="*/ 1580232 h 1934496"/>
              <a:gd name="connsiteX460" fmla="*/ 1515140 w 9922465"/>
              <a:gd name="connsiteY460" fmla="*/ 1580232 h 1934496"/>
              <a:gd name="connsiteX461" fmla="*/ 1570329 w 9922465"/>
              <a:gd name="connsiteY461" fmla="*/ 1635423 h 1934496"/>
              <a:gd name="connsiteX462" fmla="*/ 1515140 w 9922465"/>
              <a:gd name="connsiteY462" fmla="*/ 1690614 h 1934496"/>
              <a:gd name="connsiteX463" fmla="*/ 1459945 w 9922465"/>
              <a:gd name="connsiteY463" fmla="*/ 1635423 h 1934496"/>
              <a:gd name="connsiteX464" fmla="*/ 1515140 w 9922465"/>
              <a:gd name="connsiteY464" fmla="*/ 1580232 h 1934496"/>
              <a:gd name="connsiteX465" fmla="*/ 1381504 w 9922465"/>
              <a:gd name="connsiteY465" fmla="*/ 1580232 h 1934496"/>
              <a:gd name="connsiteX466" fmla="*/ 1436697 w 9922465"/>
              <a:gd name="connsiteY466" fmla="*/ 1635423 h 1934496"/>
              <a:gd name="connsiteX467" fmla="*/ 1381504 w 9922465"/>
              <a:gd name="connsiteY467" fmla="*/ 1690614 h 1934496"/>
              <a:gd name="connsiteX468" fmla="*/ 1326312 w 9922465"/>
              <a:gd name="connsiteY468" fmla="*/ 1635423 h 1934496"/>
              <a:gd name="connsiteX469" fmla="*/ 1381504 w 9922465"/>
              <a:gd name="connsiteY469" fmla="*/ 1580232 h 1934496"/>
              <a:gd name="connsiteX470" fmla="*/ 1251210 w 9922465"/>
              <a:gd name="connsiteY470" fmla="*/ 1580232 h 1934496"/>
              <a:gd name="connsiteX471" fmla="*/ 1306401 w 9922465"/>
              <a:gd name="connsiteY471" fmla="*/ 1635423 h 1934496"/>
              <a:gd name="connsiteX472" fmla="*/ 1251210 w 9922465"/>
              <a:gd name="connsiteY472" fmla="*/ 1690614 h 1934496"/>
              <a:gd name="connsiteX473" fmla="*/ 1196016 w 9922465"/>
              <a:gd name="connsiteY473" fmla="*/ 1635423 h 1934496"/>
              <a:gd name="connsiteX474" fmla="*/ 1251210 w 9922465"/>
              <a:gd name="connsiteY474" fmla="*/ 1580232 h 1934496"/>
              <a:gd name="connsiteX475" fmla="*/ 9068806 w 9922465"/>
              <a:gd name="connsiteY475" fmla="*/ 1580228 h 1934496"/>
              <a:gd name="connsiteX476" fmla="*/ 9123998 w 9922465"/>
              <a:gd name="connsiteY476" fmla="*/ 1635419 h 1934496"/>
              <a:gd name="connsiteX477" fmla="*/ 9068806 w 9922465"/>
              <a:gd name="connsiteY477" fmla="*/ 1690610 h 1934496"/>
              <a:gd name="connsiteX478" fmla="*/ 9013614 w 9922465"/>
              <a:gd name="connsiteY478" fmla="*/ 1635419 h 1934496"/>
              <a:gd name="connsiteX479" fmla="*/ 9068806 w 9922465"/>
              <a:gd name="connsiteY479" fmla="*/ 1580228 h 1934496"/>
              <a:gd name="connsiteX480" fmla="*/ 8671243 w 9922465"/>
              <a:gd name="connsiteY480" fmla="*/ 1580228 h 1934496"/>
              <a:gd name="connsiteX481" fmla="*/ 8726435 w 9922465"/>
              <a:gd name="connsiteY481" fmla="*/ 1635419 h 1934496"/>
              <a:gd name="connsiteX482" fmla="*/ 8671243 w 9922465"/>
              <a:gd name="connsiteY482" fmla="*/ 1690610 h 1934496"/>
              <a:gd name="connsiteX483" fmla="*/ 8616051 w 9922465"/>
              <a:gd name="connsiteY483" fmla="*/ 1635419 h 1934496"/>
              <a:gd name="connsiteX484" fmla="*/ 8671243 w 9922465"/>
              <a:gd name="connsiteY484" fmla="*/ 1580228 h 1934496"/>
              <a:gd name="connsiteX485" fmla="*/ 8537609 w 9922465"/>
              <a:gd name="connsiteY485" fmla="*/ 1580228 h 1934496"/>
              <a:gd name="connsiteX486" fmla="*/ 8592801 w 9922465"/>
              <a:gd name="connsiteY486" fmla="*/ 1635419 h 1934496"/>
              <a:gd name="connsiteX487" fmla="*/ 8537609 w 9922465"/>
              <a:gd name="connsiteY487" fmla="*/ 1690610 h 1934496"/>
              <a:gd name="connsiteX488" fmla="*/ 8482417 w 9922465"/>
              <a:gd name="connsiteY488" fmla="*/ 1635419 h 1934496"/>
              <a:gd name="connsiteX489" fmla="*/ 8537609 w 9922465"/>
              <a:gd name="connsiteY489" fmla="*/ 1580228 h 1934496"/>
              <a:gd name="connsiteX490" fmla="*/ 8407318 w 9922465"/>
              <a:gd name="connsiteY490" fmla="*/ 1580228 h 1934496"/>
              <a:gd name="connsiteX491" fmla="*/ 8462510 w 9922465"/>
              <a:gd name="connsiteY491" fmla="*/ 1635419 h 1934496"/>
              <a:gd name="connsiteX492" fmla="*/ 8407318 w 9922465"/>
              <a:gd name="connsiteY492" fmla="*/ 1690610 h 1934496"/>
              <a:gd name="connsiteX493" fmla="*/ 8352126 w 9922465"/>
              <a:gd name="connsiteY493" fmla="*/ 1635419 h 1934496"/>
              <a:gd name="connsiteX494" fmla="*/ 8407318 w 9922465"/>
              <a:gd name="connsiteY494" fmla="*/ 1580228 h 1934496"/>
              <a:gd name="connsiteX495" fmla="*/ 8273682 w 9922465"/>
              <a:gd name="connsiteY495" fmla="*/ 1580228 h 1934496"/>
              <a:gd name="connsiteX496" fmla="*/ 8328874 w 9922465"/>
              <a:gd name="connsiteY496" fmla="*/ 1635419 h 1934496"/>
              <a:gd name="connsiteX497" fmla="*/ 8273682 w 9922465"/>
              <a:gd name="connsiteY497" fmla="*/ 1690610 h 1934496"/>
              <a:gd name="connsiteX498" fmla="*/ 8218490 w 9922465"/>
              <a:gd name="connsiteY498" fmla="*/ 1635419 h 1934496"/>
              <a:gd name="connsiteX499" fmla="*/ 8273682 w 9922465"/>
              <a:gd name="connsiteY499" fmla="*/ 1580228 h 1934496"/>
              <a:gd name="connsiteX500" fmla="*/ 8143386 w 9922465"/>
              <a:gd name="connsiteY500" fmla="*/ 1580228 h 1934496"/>
              <a:gd name="connsiteX501" fmla="*/ 8198578 w 9922465"/>
              <a:gd name="connsiteY501" fmla="*/ 1635419 h 1934496"/>
              <a:gd name="connsiteX502" fmla="*/ 8143386 w 9922465"/>
              <a:gd name="connsiteY502" fmla="*/ 1690610 h 1934496"/>
              <a:gd name="connsiteX503" fmla="*/ 8088194 w 9922465"/>
              <a:gd name="connsiteY503" fmla="*/ 1635419 h 1934496"/>
              <a:gd name="connsiteX504" fmla="*/ 8143386 w 9922465"/>
              <a:gd name="connsiteY504" fmla="*/ 1580228 h 1934496"/>
              <a:gd name="connsiteX505" fmla="*/ 8009752 w 9922465"/>
              <a:gd name="connsiteY505" fmla="*/ 1580228 h 1934496"/>
              <a:gd name="connsiteX506" fmla="*/ 8064944 w 9922465"/>
              <a:gd name="connsiteY506" fmla="*/ 1635419 h 1934496"/>
              <a:gd name="connsiteX507" fmla="*/ 8009752 w 9922465"/>
              <a:gd name="connsiteY507" fmla="*/ 1690610 h 1934496"/>
              <a:gd name="connsiteX508" fmla="*/ 7954560 w 9922465"/>
              <a:gd name="connsiteY508" fmla="*/ 1635419 h 1934496"/>
              <a:gd name="connsiteX509" fmla="*/ 8009752 w 9922465"/>
              <a:gd name="connsiteY509" fmla="*/ 1580228 h 1934496"/>
              <a:gd name="connsiteX510" fmla="*/ 7876117 w 9922465"/>
              <a:gd name="connsiteY510" fmla="*/ 1580228 h 1934496"/>
              <a:gd name="connsiteX511" fmla="*/ 7931309 w 9922465"/>
              <a:gd name="connsiteY511" fmla="*/ 1635419 h 1934496"/>
              <a:gd name="connsiteX512" fmla="*/ 7876117 w 9922465"/>
              <a:gd name="connsiteY512" fmla="*/ 1690610 h 1934496"/>
              <a:gd name="connsiteX513" fmla="*/ 7820925 w 9922465"/>
              <a:gd name="connsiteY513" fmla="*/ 1635419 h 1934496"/>
              <a:gd name="connsiteX514" fmla="*/ 7876117 w 9922465"/>
              <a:gd name="connsiteY514" fmla="*/ 1580228 h 1934496"/>
              <a:gd name="connsiteX515" fmla="*/ 7745824 w 9922465"/>
              <a:gd name="connsiteY515" fmla="*/ 1580228 h 1934496"/>
              <a:gd name="connsiteX516" fmla="*/ 7801016 w 9922465"/>
              <a:gd name="connsiteY516" fmla="*/ 1635419 h 1934496"/>
              <a:gd name="connsiteX517" fmla="*/ 7745824 w 9922465"/>
              <a:gd name="connsiteY517" fmla="*/ 1690610 h 1934496"/>
              <a:gd name="connsiteX518" fmla="*/ 7690632 w 9922465"/>
              <a:gd name="connsiteY518" fmla="*/ 1635419 h 1934496"/>
              <a:gd name="connsiteX519" fmla="*/ 7745824 w 9922465"/>
              <a:gd name="connsiteY519" fmla="*/ 1580228 h 1934496"/>
              <a:gd name="connsiteX520" fmla="*/ 7608849 w 9922465"/>
              <a:gd name="connsiteY520" fmla="*/ 1580228 h 1934496"/>
              <a:gd name="connsiteX521" fmla="*/ 7664041 w 9922465"/>
              <a:gd name="connsiteY521" fmla="*/ 1635419 h 1934496"/>
              <a:gd name="connsiteX522" fmla="*/ 7608849 w 9922465"/>
              <a:gd name="connsiteY522" fmla="*/ 1690610 h 1934496"/>
              <a:gd name="connsiteX523" fmla="*/ 7553657 w 9922465"/>
              <a:gd name="connsiteY523" fmla="*/ 1635419 h 1934496"/>
              <a:gd name="connsiteX524" fmla="*/ 7608849 w 9922465"/>
              <a:gd name="connsiteY524" fmla="*/ 1580228 h 1934496"/>
              <a:gd name="connsiteX525" fmla="*/ 7481895 w 9922465"/>
              <a:gd name="connsiteY525" fmla="*/ 1580228 h 1934496"/>
              <a:gd name="connsiteX526" fmla="*/ 7537087 w 9922465"/>
              <a:gd name="connsiteY526" fmla="*/ 1635419 h 1934496"/>
              <a:gd name="connsiteX527" fmla="*/ 7481895 w 9922465"/>
              <a:gd name="connsiteY527" fmla="*/ 1690610 h 1934496"/>
              <a:gd name="connsiteX528" fmla="*/ 7426703 w 9922465"/>
              <a:gd name="connsiteY528" fmla="*/ 1635419 h 1934496"/>
              <a:gd name="connsiteX529" fmla="*/ 7481895 w 9922465"/>
              <a:gd name="connsiteY529" fmla="*/ 1580228 h 1934496"/>
              <a:gd name="connsiteX530" fmla="*/ 7341579 w 9922465"/>
              <a:gd name="connsiteY530" fmla="*/ 1580228 h 1934496"/>
              <a:gd name="connsiteX531" fmla="*/ 7396771 w 9922465"/>
              <a:gd name="connsiteY531" fmla="*/ 1635419 h 1934496"/>
              <a:gd name="connsiteX532" fmla="*/ 7341579 w 9922465"/>
              <a:gd name="connsiteY532" fmla="*/ 1690610 h 1934496"/>
              <a:gd name="connsiteX533" fmla="*/ 7286387 w 9922465"/>
              <a:gd name="connsiteY533" fmla="*/ 1635419 h 1934496"/>
              <a:gd name="connsiteX534" fmla="*/ 7341579 w 9922465"/>
              <a:gd name="connsiteY534" fmla="*/ 1580228 h 1934496"/>
              <a:gd name="connsiteX535" fmla="*/ 7211286 w 9922465"/>
              <a:gd name="connsiteY535" fmla="*/ 1580228 h 1934496"/>
              <a:gd name="connsiteX536" fmla="*/ 7266478 w 9922465"/>
              <a:gd name="connsiteY536" fmla="*/ 1635419 h 1934496"/>
              <a:gd name="connsiteX537" fmla="*/ 7211286 w 9922465"/>
              <a:gd name="connsiteY537" fmla="*/ 1690610 h 1934496"/>
              <a:gd name="connsiteX538" fmla="*/ 7156094 w 9922465"/>
              <a:gd name="connsiteY538" fmla="*/ 1635419 h 1934496"/>
              <a:gd name="connsiteX539" fmla="*/ 7211286 w 9922465"/>
              <a:gd name="connsiteY539" fmla="*/ 1580228 h 1934496"/>
              <a:gd name="connsiteX540" fmla="*/ 7080993 w 9922465"/>
              <a:gd name="connsiteY540" fmla="*/ 1580228 h 1934496"/>
              <a:gd name="connsiteX541" fmla="*/ 7136185 w 9922465"/>
              <a:gd name="connsiteY541" fmla="*/ 1635419 h 1934496"/>
              <a:gd name="connsiteX542" fmla="*/ 7080993 w 9922465"/>
              <a:gd name="connsiteY542" fmla="*/ 1690610 h 1934496"/>
              <a:gd name="connsiteX543" fmla="*/ 7025801 w 9922465"/>
              <a:gd name="connsiteY543" fmla="*/ 1635419 h 1934496"/>
              <a:gd name="connsiteX544" fmla="*/ 7080993 w 9922465"/>
              <a:gd name="connsiteY544" fmla="*/ 1580228 h 1934496"/>
              <a:gd name="connsiteX545" fmla="*/ 6947357 w 9922465"/>
              <a:gd name="connsiteY545" fmla="*/ 1580228 h 1934496"/>
              <a:gd name="connsiteX546" fmla="*/ 7002549 w 9922465"/>
              <a:gd name="connsiteY546" fmla="*/ 1635419 h 1934496"/>
              <a:gd name="connsiteX547" fmla="*/ 6947357 w 9922465"/>
              <a:gd name="connsiteY547" fmla="*/ 1690610 h 1934496"/>
              <a:gd name="connsiteX548" fmla="*/ 6892165 w 9922465"/>
              <a:gd name="connsiteY548" fmla="*/ 1635419 h 1934496"/>
              <a:gd name="connsiteX549" fmla="*/ 6947357 w 9922465"/>
              <a:gd name="connsiteY549" fmla="*/ 1580228 h 1934496"/>
              <a:gd name="connsiteX550" fmla="*/ 6817063 w 9922465"/>
              <a:gd name="connsiteY550" fmla="*/ 1580228 h 1934496"/>
              <a:gd name="connsiteX551" fmla="*/ 6872255 w 9922465"/>
              <a:gd name="connsiteY551" fmla="*/ 1635419 h 1934496"/>
              <a:gd name="connsiteX552" fmla="*/ 6817063 w 9922465"/>
              <a:gd name="connsiteY552" fmla="*/ 1690610 h 1934496"/>
              <a:gd name="connsiteX553" fmla="*/ 6761871 w 9922465"/>
              <a:gd name="connsiteY553" fmla="*/ 1635419 h 1934496"/>
              <a:gd name="connsiteX554" fmla="*/ 6817063 w 9922465"/>
              <a:gd name="connsiteY554" fmla="*/ 1580228 h 1934496"/>
              <a:gd name="connsiteX555" fmla="*/ 6683431 w 9922465"/>
              <a:gd name="connsiteY555" fmla="*/ 1580228 h 1934496"/>
              <a:gd name="connsiteX556" fmla="*/ 6738623 w 9922465"/>
              <a:gd name="connsiteY556" fmla="*/ 1635419 h 1934496"/>
              <a:gd name="connsiteX557" fmla="*/ 6683431 w 9922465"/>
              <a:gd name="connsiteY557" fmla="*/ 1690610 h 1934496"/>
              <a:gd name="connsiteX558" fmla="*/ 6628239 w 9922465"/>
              <a:gd name="connsiteY558" fmla="*/ 1635419 h 1934496"/>
              <a:gd name="connsiteX559" fmla="*/ 6683431 w 9922465"/>
              <a:gd name="connsiteY559" fmla="*/ 1580228 h 1934496"/>
              <a:gd name="connsiteX560" fmla="*/ 6553137 w 9922465"/>
              <a:gd name="connsiteY560" fmla="*/ 1580228 h 1934496"/>
              <a:gd name="connsiteX561" fmla="*/ 6608329 w 9922465"/>
              <a:gd name="connsiteY561" fmla="*/ 1635419 h 1934496"/>
              <a:gd name="connsiteX562" fmla="*/ 6553137 w 9922465"/>
              <a:gd name="connsiteY562" fmla="*/ 1690610 h 1934496"/>
              <a:gd name="connsiteX563" fmla="*/ 6497945 w 9922465"/>
              <a:gd name="connsiteY563" fmla="*/ 1635419 h 1934496"/>
              <a:gd name="connsiteX564" fmla="*/ 6553137 w 9922465"/>
              <a:gd name="connsiteY564" fmla="*/ 1580228 h 1934496"/>
              <a:gd name="connsiteX565" fmla="*/ 6419502 w 9922465"/>
              <a:gd name="connsiteY565" fmla="*/ 1580228 h 1934496"/>
              <a:gd name="connsiteX566" fmla="*/ 6474694 w 9922465"/>
              <a:gd name="connsiteY566" fmla="*/ 1635419 h 1934496"/>
              <a:gd name="connsiteX567" fmla="*/ 6419502 w 9922465"/>
              <a:gd name="connsiteY567" fmla="*/ 1690610 h 1934496"/>
              <a:gd name="connsiteX568" fmla="*/ 6364310 w 9922465"/>
              <a:gd name="connsiteY568" fmla="*/ 1635419 h 1934496"/>
              <a:gd name="connsiteX569" fmla="*/ 6419502 w 9922465"/>
              <a:gd name="connsiteY569" fmla="*/ 1580228 h 1934496"/>
              <a:gd name="connsiteX570" fmla="*/ 6289208 w 9922465"/>
              <a:gd name="connsiteY570" fmla="*/ 1580228 h 1934496"/>
              <a:gd name="connsiteX571" fmla="*/ 6344400 w 9922465"/>
              <a:gd name="connsiteY571" fmla="*/ 1635419 h 1934496"/>
              <a:gd name="connsiteX572" fmla="*/ 6289208 w 9922465"/>
              <a:gd name="connsiteY572" fmla="*/ 1690610 h 1934496"/>
              <a:gd name="connsiteX573" fmla="*/ 6234016 w 9922465"/>
              <a:gd name="connsiteY573" fmla="*/ 1635419 h 1934496"/>
              <a:gd name="connsiteX574" fmla="*/ 6289208 w 9922465"/>
              <a:gd name="connsiteY574" fmla="*/ 1580228 h 1934496"/>
              <a:gd name="connsiteX575" fmla="*/ 6155572 w 9922465"/>
              <a:gd name="connsiteY575" fmla="*/ 1580228 h 1934496"/>
              <a:gd name="connsiteX576" fmla="*/ 6210764 w 9922465"/>
              <a:gd name="connsiteY576" fmla="*/ 1635419 h 1934496"/>
              <a:gd name="connsiteX577" fmla="*/ 6155572 w 9922465"/>
              <a:gd name="connsiteY577" fmla="*/ 1690610 h 1934496"/>
              <a:gd name="connsiteX578" fmla="*/ 6100380 w 9922465"/>
              <a:gd name="connsiteY578" fmla="*/ 1635419 h 1934496"/>
              <a:gd name="connsiteX579" fmla="*/ 6155572 w 9922465"/>
              <a:gd name="connsiteY579" fmla="*/ 1580228 h 1934496"/>
              <a:gd name="connsiteX580" fmla="*/ 6021938 w 9922465"/>
              <a:gd name="connsiteY580" fmla="*/ 1580228 h 1934496"/>
              <a:gd name="connsiteX581" fmla="*/ 6077130 w 9922465"/>
              <a:gd name="connsiteY581" fmla="*/ 1635419 h 1934496"/>
              <a:gd name="connsiteX582" fmla="*/ 6021938 w 9922465"/>
              <a:gd name="connsiteY582" fmla="*/ 1690610 h 1934496"/>
              <a:gd name="connsiteX583" fmla="*/ 5966746 w 9922465"/>
              <a:gd name="connsiteY583" fmla="*/ 1635419 h 1934496"/>
              <a:gd name="connsiteX584" fmla="*/ 6021938 w 9922465"/>
              <a:gd name="connsiteY584" fmla="*/ 1580228 h 1934496"/>
              <a:gd name="connsiteX585" fmla="*/ 5884964 w 9922465"/>
              <a:gd name="connsiteY585" fmla="*/ 1580228 h 1934496"/>
              <a:gd name="connsiteX586" fmla="*/ 5940156 w 9922465"/>
              <a:gd name="connsiteY586" fmla="*/ 1635419 h 1934496"/>
              <a:gd name="connsiteX587" fmla="*/ 5884964 w 9922465"/>
              <a:gd name="connsiteY587" fmla="*/ 1690610 h 1934496"/>
              <a:gd name="connsiteX588" fmla="*/ 5829772 w 9922465"/>
              <a:gd name="connsiteY588" fmla="*/ 1635419 h 1934496"/>
              <a:gd name="connsiteX589" fmla="*/ 5884964 w 9922465"/>
              <a:gd name="connsiteY589" fmla="*/ 1580228 h 1934496"/>
              <a:gd name="connsiteX590" fmla="*/ 5754670 w 9922465"/>
              <a:gd name="connsiteY590" fmla="*/ 1580228 h 1934496"/>
              <a:gd name="connsiteX591" fmla="*/ 5809862 w 9922465"/>
              <a:gd name="connsiteY591" fmla="*/ 1635419 h 1934496"/>
              <a:gd name="connsiteX592" fmla="*/ 5754670 w 9922465"/>
              <a:gd name="connsiteY592" fmla="*/ 1690610 h 1934496"/>
              <a:gd name="connsiteX593" fmla="*/ 5699478 w 9922465"/>
              <a:gd name="connsiteY593" fmla="*/ 1635419 h 1934496"/>
              <a:gd name="connsiteX594" fmla="*/ 5754670 w 9922465"/>
              <a:gd name="connsiteY594" fmla="*/ 1580228 h 1934496"/>
              <a:gd name="connsiteX595" fmla="*/ 5621035 w 9922465"/>
              <a:gd name="connsiteY595" fmla="*/ 1580228 h 1934496"/>
              <a:gd name="connsiteX596" fmla="*/ 5676227 w 9922465"/>
              <a:gd name="connsiteY596" fmla="*/ 1635419 h 1934496"/>
              <a:gd name="connsiteX597" fmla="*/ 5621035 w 9922465"/>
              <a:gd name="connsiteY597" fmla="*/ 1690610 h 1934496"/>
              <a:gd name="connsiteX598" fmla="*/ 5565843 w 9922465"/>
              <a:gd name="connsiteY598" fmla="*/ 1635419 h 1934496"/>
              <a:gd name="connsiteX599" fmla="*/ 5621035 w 9922465"/>
              <a:gd name="connsiteY599" fmla="*/ 1580228 h 1934496"/>
              <a:gd name="connsiteX600" fmla="*/ 5357105 w 9922465"/>
              <a:gd name="connsiteY600" fmla="*/ 1580228 h 1934496"/>
              <a:gd name="connsiteX601" fmla="*/ 5412297 w 9922465"/>
              <a:gd name="connsiteY601" fmla="*/ 1635419 h 1934496"/>
              <a:gd name="connsiteX602" fmla="*/ 5357105 w 9922465"/>
              <a:gd name="connsiteY602" fmla="*/ 1690610 h 1934496"/>
              <a:gd name="connsiteX603" fmla="*/ 5301913 w 9922465"/>
              <a:gd name="connsiteY603" fmla="*/ 1635419 h 1934496"/>
              <a:gd name="connsiteX604" fmla="*/ 5357105 w 9922465"/>
              <a:gd name="connsiteY604" fmla="*/ 1580228 h 1934496"/>
              <a:gd name="connsiteX605" fmla="*/ 5223473 w 9922465"/>
              <a:gd name="connsiteY605" fmla="*/ 1580228 h 1934496"/>
              <a:gd name="connsiteX606" fmla="*/ 5278665 w 9922465"/>
              <a:gd name="connsiteY606" fmla="*/ 1635419 h 1934496"/>
              <a:gd name="connsiteX607" fmla="*/ 5223473 w 9922465"/>
              <a:gd name="connsiteY607" fmla="*/ 1690610 h 1934496"/>
              <a:gd name="connsiteX608" fmla="*/ 5168281 w 9922465"/>
              <a:gd name="connsiteY608" fmla="*/ 1635419 h 1934496"/>
              <a:gd name="connsiteX609" fmla="*/ 5223473 w 9922465"/>
              <a:gd name="connsiteY609" fmla="*/ 1580228 h 1934496"/>
              <a:gd name="connsiteX610" fmla="*/ 5093178 w 9922465"/>
              <a:gd name="connsiteY610" fmla="*/ 1580228 h 1934496"/>
              <a:gd name="connsiteX611" fmla="*/ 5148370 w 9922465"/>
              <a:gd name="connsiteY611" fmla="*/ 1635419 h 1934496"/>
              <a:gd name="connsiteX612" fmla="*/ 5093178 w 9922465"/>
              <a:gd name="connsiteY612" fmla="*/ 1690610 h 1934496"/>
              <a:gd name="connsiteX613" fmla="*/ 5037986 w 9922465"/>
              <a:gd name="connsiteY613" fmla="*/ 1635419 h 1934496"/>
              <a:gd name="connsiteX614" fmla="*/ 5093178 w 9922465"/>
              <a:gd name="connsiteY614" fmla="*/ 1580228 h 1934496"/>
              <a:gd name="connsiteX615" fmla="*/ 4959543 w 9922465"/>
              <a:gd name="connsiteY615" fmla="*/ 1580228 h 1934496"/>
              <a:gd name="connsiteX616" fmla="*/ 5014735 w 9922465"/>
              <a:gd name="connsiteY616" fmla="*/ 1635419 h 1934496"/>
              <a:gd name="connsiteX617" fmla="*/ 4959543 w 9922465"/>
              <a:gd name="connsiteY617" fmla="*/ 1690610 h 1934496"/>
              <a:gd name="connsiteX618" fmla="*/ 4904351 w 9922465"/>
              <a:gd name="connsiteY618" fmla="*/ 1635419 h 1934496"/>
              <a:gd name="connsiteX619" fmla="*/ 4959543 w 9922465"/>
              <a:gd name="connsiteY619" fmla="*/ 1580228 h 1934496"/>
              <a:gd name="connsiteX620" fmla="*/ 4829251 w 9922465"/>
              <a:gd name="connsiteY620" fmla="*/ 1580228 h 1934496"/>
              <a:gd name="connsiteX621" fmla="*/ 4884443 w 9922465"/>
              <a:gd name="connsiteY621" fmla="*/ 1635419 h 1934496"/>
              <a:gd name="connsiteX622" fmla="*/ 4829251 w 9922465"/>
              <a:gd name="connsiteY622" fmla="*/ 1690610 h 1934496"/>
              <a:gd name="connsiteX623" fmla="*/ 4774059 w 9922465"/>
              <a:gd name="connsiteY623" fmla="*/ 1635419 h 1934496"/>
              <a:gd name="connsiteX624" fmla="*/ 4829251 w 9922465"/>
              <a:gd name="connsiteY624" fmla="*/ 1580228 h 1934496"/>
              <a:gd name="connsiteX625" fmla="*/ 4695613 w 9922465"/>
              <a:gd name="connsiteY625" fmla="*/ 1580228 h 1934496"/>
              <a:gd name="connsiteX626" fmla="*/ 4750805 w 9922465"/>
              <a:gd name="connsiteY626" fmla="*/ 1635419 h 1934496"/>
              <a:gd name="connsiteX627" fmla="*/ 4695613 w 9922465"/>
              <a:gd name="connsiteY627" fmla="*/ 1690610 h 1934496"/>
              <a:gd name="connsiteX628" fmla="*/ 4640421 w 9922465"/>
              <a:gd name="connsiteY628" fmla="*/ 1635419 h 1934496"/>
              <a:gd name="connsiteX629" fmla="*/ 4695613 w 9922465"/>
              <a:gd name="connsiteY629" fmla="*/ 1580228 h 1934496"/>
              <a:gd name="connsiteX630" fmla="*/ 4565322 w 9922465"/>
              <a:gd name="connsiteY630" fmla="*/ 1580228 h 1934496"/>
              <a:gd name="connsiteX631" fmla="*/ 4620514 w 9922465"/>
              <a:gd name="connsiteY631" fmla="*/ 1635419 h 1934496"/>
              <a:gd name="connsiteX632" fmla="*/ 4565322 w 9922465"/>
              <a:gd name="connsiteY632" fmla="*/ 1690610 h 1934496"/>
              <a:gd name="connsiteX633" fmla="*/ 4510130 w 9922465"/>
              <a:gd name="connsiteY633" fmla="*/ 1635419 h 1934496"/>
              <a:gd name="connsiteX634" fmla="*/ 4565322 w 9922465"/>
              <a:gd name="connsiteY634" fmla="*/ 1580228 h 1934496"/>
              <a:gd name="connsiteX635" fmla="*/ 3098681 w 9922465"/>
              <a:gd name="connsiteY635" fmla="*/ 1580228 h 1934496"/>
              <a:gd name="connsiteX636" fmla="*/ 3153873 w 9922465"/>
              <a:gd name="connsiteY636" fmla="*/ 1635419 h 1934496"/>
              <a:gd name="connsiteX637" fmla="*/ 3098681 w 9922465"/>
              <a:gd name="connsiteY637" fmla="*/ 1690610 h 1934496"/>
              <a:gd name="connsiteX638" fmla="*/ 3043489 w 9922465"/>
              <a:gd name="connsiteY638" fmla="*/ 1635419 h 1934496"/>
              <a:gd name="connsiteX639" fmla="*/ 3098681 w 9922465"/>
              <a:gd name="connsiteY639" fmla="*/ 1580228 h 1934496"/>
              <a:gd name="connsiteX640" fmla="*/ 2971729 w 9922465"/>
              <a:gd name="connsiteY640" fmla="*/ 1580228 h 1934496"/>
              <a:gd name="connsiteX641" fmla="*/ 3026921 w 9922465"/>
              <a:gd name="connsiteY641" fmla="*/ 1635419 h 1934496"/>
              <a:gd name="connsiteX642" fmla="*/ 2971729 w 9922465"/>
              <a:gd name="connsiteY642" fmla="*/ 1690610 h 1934496"/>
              <a:gd name="connsiteX643" fmla="*/ 2916537 w 9922465"/>
              <a:gd name="connsiteY643" fmla="*/ 1635419 h 1934496"/>
              <a:gd name="connsiteX644" fmla="*/ 2971729 w 9922465"/>
              <a:gd name="connsiteY644" fmla="*/ 1580228 h 1934496"/>
              <a:gd name="connsiteX645" fmla="*/ 2834783 w 9922465"/>
              <a:gd name="connsiteY645" fmla="*/ 1580228 h 1934496"/>
              <a:gd name="connsiteX646" fmla="*/ 2889974 w 9922465"/>
              <a:gd name="connsiteY646" fmla="*/ 1635419 h 1934496"/>
              <a:gd name="connsiteX647" fmla="*/ 2834783 w 9922465"/>
              <a:gd name="connsiteY647" fmla="*/ 1690610 h 1934496"/>
              <a:gd name="connsiteX648" fmla="*/ 2779590 w 9922465"/>
              <a:gd name="connsiteY648" fmla="*/ 1635419 h 1934496"/>
              <a:gd name="connsiteX649" fmla="*/ 2834783 w 9922465"/>
              <a:gd name="connsiteY649" fmla="*/ 1580228 h 1934496"/>
              <a:gd name="connsiteX650" fmla="*/ 2707828 w 9922465"/>
              <a:gd name="connsiteY650" fmla="*/ 1580228 h 1934496"/>
              <a:gd name="connsiteX651" fmla="*/ 2763021 w 9922465"/>
              <a:gd name="connsiteY651" fmla="*/ 1635419 h 1934496"/>
              <a:gd name="connsiteX652" fmla="*/ 2707828 w 9922465"/>
              <a:gd name="connsiteY652" fmla="*/ 1690610 h 1934496"/>
              <a:gd name="connsiteX653" fmla="*/ 2652636 w 9922465"/>
              <a:gd name="connsiteY653" fmla="*/ 1635419 h 1934496"/>
              <a:gd name="connsiteX654" fmla="*/ 2707828 w 9922465"/>
              <a:gd name="connsiteY654" fmla="*/ 1580228 h 1934496"/>
              <a:gd name="connsiteX655" fmla="*/ 2570854 w 9922465"/>
              <a:gd name="connsiteY655" fmla="*/ 1580228 h 1934496"/>
              <a:gd name="connsiteX656" fmla="*/ 2626046 w 9922465"/>
              <a:gd name="connsiteY656" fmla="*/ 1635419 h 1934496"/>
              <a:gd name="connsiteX657" fmla="*/ 2570854 w 9922465"/>
              <a:gd name="connsiteY657" fmla="*/ 1690610 h 1934496"/>
              <a:gd name="connsiteX658" fmla="*/ 2515662 w 9922465"/>
              <a:gd name="connsiteY658" fmla="*/ 1635419 h 1934496"/>
              <a:gd name="connsiteX659" fmla="*/ 2570854 w 9922465"/>
              <a:gd name="connsiteY659" fmla="*/ 1580228 h 1934496"/>
              <a:gd name="connsiteX660" fmla="*/ 2437218 w 9922465"/>
              <a:gd name="connsiteY660" fmla="*/ 1580228 h 1934496"/>
              <a:gd name="connsiteX661" fmla="*/ 2492409 w 9922465"/>
              <a:gd name="connsiteY661" fmla="*/ 1635419 h 1934496"/>
              <a:gd name="connsiteX662" fmla="*/ 2437218 w 9922465"/>
              <a:gd name="connsiteY662" fmla="*/ 1690610 h 1934496"/>
              <a:gd name="connsiteX663" fmla="*/ 2382026 w 9922465"/>
              <a:gd name="connsiteY663" fmla="*/ 1635419 h 1934496"/>
              <a:gd name="connsiteX664" fmla="*/ 2437218 w 9922465"/>
              <a:gd name="connsiteY664" fmla="*/ 1580228 h 1934496"/>
              <a:gd name="connsiteX665" fmla="*/ 2303586 w 9922465"/>
              <a:gd name="connsiteY665" fmla="*/ 1580228 h 1934496"/>
              <a:gd name="connsiteX666" fmla="*/ 2358778 w 9922465"/>
              <a:gd name="connsiteY666" fmla="*/ 1635419 h 1934496"/>
              <a:gd name="connsiteX667" fmla="*/ 2303586 w 9922465"/>
              <a:gd name="connsiteY667" fmla="*/ 1690610 h 1934496"/>
              <a:gd name="connsiteX668" fmla="*/ 2248394 w 9922465"/>
              <a:gd name="connsiteY668" fmla="*/ 1635419 h 1934496"/>
              <a:gd name="connsiteX669" fmla="*/ 2303586 w 9922465"/>
              <a:gd name="connsiteY669" fmla="*/ 1580228 h 1934496"/>
              <a:gd name="connsiteX670" fmla="*/ 2173293 w 9922465"/>
              <a:gd name="connsiteY670" fmla="*/ 1580228 h 1934496"/>
              <a:gd name="connsiteX671" fmla="*/ 2228486 w 9922465"/>
              <a:gd name="connsiteY671" fmla="*/ 1635419 h 1934496"/>
              <a:gd name="connsiteX672" fmla="*/ 2173293 w 9922465"/>
              <a:gd name="connsiteY672" fmla="*/ 1690610 h 1934496"/>
              <a:gd name="connsiteX673" fmla="*/ 2118101 w 9922465"/>
              <a:gd name="connsiteY673" fmla="*/ 1635419 h 1934496"/>
              <a:gd name="connsiteX674" fmla="*/ 2173293 w 9922465"/>
              <a:gd name="connsiteY674" fmla="*/ 1580228 h 1934496"/>
              <a:gd name="connsiteX675" fmla="*/ 2039658 w 9922465"/>
              <a:gd name="connsiteY675" fmla="*/ 1580228 h 1934496"/>
              <a:gd name="connsiteX676" fmla="*/ 2094851 w 9922465"/>
              <a:gd name="connsiteY676" fmla="*/ 1635419 h 1934496"/>
              <a:gd name="connsiteX677" fmla="*/ 2039658 w 9922465"/>
              <a:gd name="connsiteY677" fmla="*/ 1690610 h 1934496"/>
              <a:gd name="connsiteX678" fmla="*/ 1984465 w 9922465"/>
              <a:gd name="connsiteY678" fmla="*/ 1635419 h 1934496"/>
              <a:gd name="connsiteX679" fmla="*/ 2039658 w 9922465"/>
              <a:gd name="connsiteY679" fmla="*/ 1580228 h 1934496"/>
              <a:gd name="connsiteX680" fmla="*/ 9068807 w 9922465"/>
              <a:gd name="connsiteY680" fmla="*/ 1459958 h 1934496"/>
              <a:gd name="connsiteX681" fmla="*/ 9123999 w 9922465"/>
              <a:gd name="connsiteY681" fmla="*/ 1515149 h 1934496"/>
              <a:gd name="connsiteX682" fmla="*/ 9068807 w 9922465"/>
              <a:gd name="connsiteY682" fmla="*/ 1570340 h 1934496"/>
              <a:gd name="connsiteX683" fmla="*/ 9013615 w 9922465"/>
              <a:gd name="connsiteY683" fmla="*/ 1515149 h 1934496"/>
              <a:gd name="connsiteX684" fmla="*/ 9068807 w 9922465"/>
              <a:gd name="connsiteY684" fmla="*/ 1459958 h 1934496"/>
              <a:gd name="connsiteX685" fmla="*/ 8671244 w 9922465"/>
              <a:gd name="connsiteY685" fmla="*/ 1459958 h 1934496"/>
              <a:gd name="connsiteX686" fmla="*/ 8726436 w 9922465"/>
              <a:gd name="connsiteY686" fmla="*/ 1515149 h 1934496"/>
              <a:gd name="connsiteX687" fmla="*/ 8671244 w 9922465"/>
              <a:gd name="connsiteY687" fmla="*/ 1570340 h 1934496"/>
              <a:gd name="connsiteX688" fmla="*/ 8616052 w 9922465"/>
              <a:gd name="connsiteY688" fmla="*/ 1515149 h 1934496"/>
              <a:gd name="connsiteX689" fmla="*/ 8671244 w 9922465"/>
              <a:gd name="connsiteY689" fmla="*/ 1459958 h 1934496"/>
              <a:gd name="connsiteX690" fmla="*/ 8537612 w 9922465"/>
              <a:gd name="connsiteY690" fmla="*/ 1459958 h 1934496"/>
              <a:gd name="connsiteX691" fmla="*/ 8592804 w 9922465"/>
              <a:gd name="connsiteY691" fmla="*/ 1515149 h 1934496"/>
              <a:gd name="connsiteX692" fmla="*/ 8537612 w 9922465"/>
              <a:gd name="connsiteY692" fmla="*/ 1570340 h 1934496"/>
              <a:gd name="connsiteX693" fmla="*/ 8482420 w 9922465"/>
              <a:gd name="connsiteY693" fmla="*/ 1515149 h 1934496"/>
              <a:gd name="connsiteX694" fmla="*/ 8537612 w 9922465"/>
              <a:gd name="connsiteY694" fmla="*/ 1459958 h 1934496"/>
              <a:gd name="connsiteX695" fmla="*/ 8407316 w 9922465"/>
              <a:gd name="connsiteY695" fmla="*/ 1459958 h 1934496"/>
              <a:gd name="connsiteX696" fmla="*/ 8462508 w 9922465"/>
              <a:gd name="connsiteY696" fmla="*/ 1515149 h 1934496"/>
              <a:gd name="connsiteX697" fmla="*/ 8407316 w 9922465"/>
              <a:gd name="connsiteY697" fmla="*/ 1570340 h 1934496"/>
              <a:gd name="connsiteX698" fmla="*/ 8352124 w 9922465"/>
              <a:gd name="connsiteY698" fmla="*/ 1515149 h 1934496"/>
              <a:gd name="connsiteX699" fmla="*/ 8407316 w 9922465"/>
              <a:gd name="connsiteY699" fmla="*/ 1459958 h 1934496"/>
              <a:gd name="connsiteX700" fmla="*/ 8273682 w 9922465"/>
              <a:gd name="connsiteY700" fmla="*/ 1459958 h 1934496"/>
              <a:gd name="connsiteX701" fmla="*/ 8328874 w 9922465"/>
              <a:gd name="connsiteY701" fmla="*/ 1515149 h 1934496"/>
              <a:gd name="connsiteX702" fmla="*/ 8273682 w 9922465"/>
              <a:gd name="connsiteY702" fmla="*/ 1570340 h 1934496"/>
              <a:gd name="connsiteX703" fmla="*/ 8218490 w 9922465"/>
              <a:gd name="connsiteY703" fmla="*/ 1515149 h 1934496"/>
              <a:gd name="connsiteX704" fmla="*/ 8273682 w 9922465"/>
              <a:gd name="connsiteY704" fmla="*/ 1459958 h 1934496"/>
              <a:gd name="connsiteX705" fmla="*/ 8143388 w 9922465"/>
              <a:gd name="connsiteY705" fmla="*/ 1459958 h 1934496"/>
              <a:gd name="connsiteX706" fmla="*/ 8198580 w 9922465"/>
              <a:gd name="connsiteY706" fmla="*/ 1515149 h 1934496"/>
              <a:gd name="connsiteX707" fmla="*/ 8143388 w 9922465"/>
              <a:gd name="connsiteY707" fmla="*/ 1570340 h 1934496"/>
              <a:gd name="connsiteX708" fmla="*/ 8088196 w 9922465"/>
              <a:gd name="connsiteY708" fmla="*/ 1515149 h 1934496"/>
              <a:gd name="connsiteX709" fmla="*/ 8143388 w 9922465"/>
              <a:gd name="connsiteY709" fmla="*/ 1459958 h 1934496"/>
              <a:gd name="connsiteX710" fmla="*/ 8009753 w 9922465"/>
              <a:gd name="connsiteY710" fmla="*/ 1459958 h 1934496"/>
              <a:gd name="connsiteX711" fmla="*/ 8064945 w 9922465"/>
              <a:gd name="connsiteY711" fmla="*/ 1515149 h 1934496"/>
              <a:gd name="connsiteX712" fmla="*/ 8009753 w 9922465"/>
              <a:gd name="connsiteY712" fmla="*/ 1570340 h 1934496"/>
              <a:gd name="connsiteX713" fmla="*/ 7954561 w 9922465"/>
              <a:gd name="connsiteY713" fmla="*/ 1515149 h 1934496"/>
              <a:gd name="connsiteX714" fmla="*/ 8009753 w 9922465"/>
              <a:gd name="connsiteY714" fmla="*/ 1459958 h 1934496"/>
              <a:gd name="connsiteX715" fmla="*/ 7876118 w 9922465"/>
              <a:gd name="connsiteY715" fmla="*/ 1459958 h 1934496"/>
              <a:gd name="connsiteX716" fmla="*/ 7931310 w 9922465"/>
              <a:gd name="connsiteY716" fmla="*/ 1515149 h 1934496"/>
              <a:gd name="connsiteX717" fmla="*/ 7876118 w 9922465"/>
              <a:gd name="connsiteY717" fmla="*/ 1570340 h 1934496"/>
              <a:gd name="connsiteX718" fmla="*/ 7820926 w 9922465"/>
              <a:gd name="connsiteY718" fmla="*/ 1515149 h 1934496"/>
              <a:gd name="connsiteX719" fmla="*/ 7876118 w 9922465"/>
              <a:gd name="connsiteY719" fmla="*/ 1459958 h 1934496"/>
              <a:gd name="connsiteX720" fmla="*/ 7745823 w 9922465"/>
              <a:gd name="connsiteY720" fmla="*/ 1459958 h 1934496"/>
              <a:gd name="connsiteX721" fmla="*/ 7801015 w 9922465"/>
              <a:gd name="connsiteY721" fmla="*/ 1515149 h 1934496"/>
              <a:gd name="connsiteX722" fmla="*/ 7745823 w 9922465"/>
              <a:gd name="connsiteY722" fmla="*/ 1570340 h 1934496"/>
              <a:gd name="connsiteX723" fmla="*/ 7690631 w 9922465"/>
              <a:gd name="connsiteY723" fmla="*/ 1515149 h 1934496"/>
              <a:gd name="connsiteX724" fmla="*/ 7745823 w 9922465"/>
              <a:gd name="connsiteY724" fmla="*/ 1459958 h 1934496"/>
              <a:gd name="connsiteX725" fmla="*/ 7608849 w 9922465"/>
              <a:gd name="connsiteY725" fmla="*/ 1459958 h 1934496"/>
              <a:gd name="connsiteX726" fmla="*/ 7664041 w 9922465"/>
              <a:gd name="connsiteY726" fmla="*/ 1515149 h 1934496"/>
              <a:gd name="connsiteX727" fmla="*/ 7608849 w 9922465"/>
              <a:gd name="connsiteY727" fmla="*/ 1570340 h 1934496"/>
              <a:gd name="connsiteX728" fmla="*/ 7553657 w 9922465"/>
              <a:gd name="connsiteY728" fmla="*/ 1515149 h 1934496"/>
              <a:gd name="connsiteX729" fmla="*/ 7608849 w 9922465"/>
              <a:gd name="connsiteY729" fmla="*/ 1459958 h 1934496"/>
              <a:gd name="connsiteX730" fmla="*/ 7481897 w 9922465"/>
              <a:gd name="connsiteY730" fmla="*/ 1459958 h 1934496"/>
              <a:gd name="connsiteX731" fmla="*/ 7537089 w 9922465"/>
              <a:gd name="connsiteY731" fmla="*/ 1515149 h 1934496"/>
              <a:gd name="connsiteX732" fmla="*/ 7481897 w 9922465"/>
              <a:gd name="connsiteY732" fmla="*/ 1570340 h 1934496"/>
              <a:gd name="connsiteX733" fmla="*/ 7426705 w 9922465"/>
              <a:gd name="connsiteY733" fmla="*/ 1515149 h 1934496"/>
              <a:gd name="connsiteX734" fmla="*/ 7481897 w 9922465"/>
              <a:gd name="connsiteY734" fmla="*/ 1459958 h 1934496"/>
              <a:gd name="connsiteX735" fmla="*/ 7341579 w 9922465"/>
              <a:gd name="connsiteY735" fmla="*/ 1459958 h 1934496"/>
              <a:gd name="connsiteX736" fmla="*/ 7396771 w 9922465"/>
              <a:gd name="connsiteY736" fmla="*/ 1515149 h 1934496"/>
              <a:gd name="connsiteX737" fmla="*/ 7341579 w 9922465"/>
              <a:gd name="connsiteY737" fmla="*/ 1570340 h 1934496"/>
              <a:gd name="connsiteX738" fmla="*/ 7286387 w 9922465"/>
              <a:gd name="connsiteY738" fmla="*/ 1515149 h 1934496"/>
              <a:gd name="connsiteX739" fmla="*/ 7341579 w 9922465"/>
              <a:gd name="connsiteY739" fmla="*/ 1459958 h 1934496"/>
              <a:gd name="connsiteX740" fmla="*/ 7211286 w 9922465"/>
              <a:gd name="connsiteY740" fmla="*/ 1459958 h 1934496"/>
              <a:gd name="connsiteX741" fmla="*/ 7266478 w 9922465"/>
              <a:gd name="connsiteY741" fmla="*/ 1515149 h 1934496"/>
              <a:gd name="connsiteX742" fmla="*/ 7211286 w 9922465"/>
              <a:gd name="connsiteY742" fmla="*/ 1570340 h 1934496"/>
              <a:gd name="connsiteX743" fmla="*/ 7156094 w 9922465"/>
              <a:gd name="connsiteY743" fmla="*/ 1515149 h 1934496"/>
              <a:gd name="connsiteX744" fmla="*/ 7211286 w 9922465"/>
              <a:gd name="connsiteY744" fmla="*/ 1459958 h 1934496"/>
              <a:gd name="connsiteX745" fmla="*/ 7080993 w 9922465"/>
              <a:gd name="connsiteY745" fmla="*/ 1459958 h 1934496"/>
              <a:gd name="connsiteX746" fmla="*/ 7136185 w 9922465"/>
              <a:gd name="connsiteY746" fmla="*/ 1515149 h 1934496"/>
              <a:gd name="connsiteX747" fmla="*/ 7080993 w 9922465"/>
              <a:gd name="connsiteY747" fmla="*/ 1570340 h 1934496"/>
              <a:gd name="connsiteX748" fmla="*/ 7025801 w 9922465"/>
              <a:gd name="connsiteY748" fmla="*/ 1515149 h 1934496"/>
              <a:gd name="connsiteX749" fmla="*/ 7080993 w 9922465"/>
              <a:gd name="connsiteY749" fmla="*/ 1459958 h 1934496"/>
              <a:gd name="connsiteX750" fmla="*/ 6947357 w 9922465"/>
              <a:gd name="connsiteY750" fmla="*/ 1459958 h 1934496"/>
              <a:gd name="connsiteX751" fmla="*/ 7002549 w 9922465"/>
              <a:gd name="connsiteY751" fmla="*/ 1515149 h 1934496"/>
              <a:gd name="connsiteX752" fmla="*/ 6947357 w 9922465"/>
              <a:gd name="connsiteY752" fmla="*/ 1570340 h 1934496"/>
              <a:gd name="connsiteX753" fmla="*/ 6892165 w 9922465"/>
              <a:gd name="connsiteY753" fmla="*/ 1515149 h 1934496"/>
              <a:gd name="connsiteX754" fmla="*/ 6947357 w 9922465"/>
              <a:gd name="connsiteY754" fmla="*/ 1459958 h 1934496"/>
              <a:gd name="connsiteX755" fmla="*/ 6817064 w 9922465"/>
              <a:gd name="connsiteY755" fmla="*/ 1459958 h 1934496"/>
              <a:gd name="connsiteX756" fmla="*/ 6872256 w 9922465"/>
              <a:gd name="connsiteY756" fmla="*/ 1515149 h 1934496"/>
              <a:gd name="connsiteX757" fmla="*/ 6817064 w 9922465"/>
              <a:gd name="connsiteY757" fmla="*/ 1570340 h 1934496"/>
              <a:gd name="connsiteX758" fmla="*/ 6761872 w 9922465"/>
              <a:gd name="connsiteY758" fmla="*/ 1515149 h 1934496"/>
              <a:gd name="connsiteX759" fmla="*/ 6817064 w 9922465"/>
              <a:gd name="connsiteY759" fmla="*/ 1459958 h 1934496"/>
              <a:gd name="connsiteX760" fmla="*/ 6683431 w 9922465"/>
              <a:gd name="connsiteY760" fmla="*/ 1459958 h 1934496"/>
              <a:gd name="connsiteX761" fmla="*/ 6738623 w 9922465"/>
              <a:gd name="connsiteY761" fmla="*/ 1515149 h 1934496"/>
              <a:gd name="connsiteX762" fmla="*/ 6683431 w 9922465"/>
              <a:gd name="connsiteY762" fmla="*/ 1570340 h 1934496"/>
              <a:gd name="connsiteX763" fmla="*/ 6628239 w 9922465"/>
              <a:gd name="connsiteY763" fmla="*/ 1515149 h 1934496"/>
              <a:gd name="connsiteX764" fmla="*/ 6683431 w 9922465"/>
              <a:gd name="connsiteY764" fmla="*/ 1459958 h 1934496"/>
              <a:gd name="connsiteX765" fmla="*/ 6553137 w 9922465"/>
              <a:gd name="connsiteY765" fmla="*/ 1459958 h 1934496"/>
              <a:gd name="connsiteX766" fmla="*/ 6608329 w 9922465"/>
              <a:gd name="connsiteY766" fmla="*/ 1515149 h 1934496"/>
              <a:gd name="connsiteX767" fmla="*/ 6553137 w 9922465"/>
              <a:gd name="connsiteY767" fmla="*/ 1570340 h 1934496"/>
              <a:gd name="connsiteX768" fmla="*/ 6497945 w 9922465"/>
              <a:gd name="connsiteY768" fmla="*/ 1515149 h 1934496"/>
              <a:gd name="connsiteX769" fmla="*/ 6553137 w 9922465"/>
              <a:gd name="connsiteY769" fmla="*/ 1459958 h 1934496"/>
              <a:gd name="connsiteX770" fmla="*/ 6419502 w 9922465"/>
              <a:gd name="connsiteY770" fmla="*/ 1459958 h 1934496"/>
              <a:gd name="connsiteX771" fmla="*/ 6474694 w 9922465"/>
              <a:gd name="connsiteY771" fmla="*/ 1515149 h 1934496"/>
              <a:gd name="connsiteX772" fmla="*/ 6419502 w 9922465"/>
              <a:gd name="connsiteY772" fmla="*/ 1570340 h 1934496"/>
              <a:gd name="connsiteX773" fmla="*/ 6364310 w 9922465"/>
              <a:gd name="connsiteY773" fmla="*/ 1515149 h 1934496"/>
              <a:gd name="connsiteX774" fmla="*/ 6419502 w 9922465"/>
              <a:gd name="connsiteY774" fmla="*/ 1459958 h 1934496"/>
              <a:gd name="connsiteX775" fmla="*/ 6289207 w 9922465"/>
              <a:gd name="connsiteY775" fmla="*/ 1459958 h 1934496"/>
              <a:gd name="connsiteX776" fmla="*/ 6344399 w 9922465"/>
              <a:gd name="connsiteY776" fmla="*/ 1515149 h 1934496"/>
              <a:gd name="connsiteX777" fmla="*/ 6289207 w 9922465"/>
              <a:gd name="connsiteY777" fmla="*/ 1570340 h 1934496"/>
              <a:gd name="connsiteX778" fmla="*/ 6234015 w 9922465"/>
              <a:gd name="connsiteY778" fmla="*/ 1515149 h 1934496"/>
              <a:gd name="connsiteX779" fmla="*/ 6289207 w 9922465"/>
              <a:gd name="connsiteY779" fmla="*/ 1459958 h 1934496"/>
              <a:gd name="connsiteX780" fmla="*/ 6155573 w 9922465"/>
              <a:gd name="connsiteY780" fmla="*/ 1459958 h 1934496"/>
              <a:gd name="connsiteX781" fmla="*/ 6210765 w 9922465"/>
              <a:gd name="connsiteY781" fmla="*/ 1515149 h 1934496"/>
              <a:gd name="connsiteX782" fmla="*/ 6155573 w 9922465"/>
              <a:gd name="connsiteY782" fmla="*/ 1570340 h 1934496"/>
              <a:gd name="connsiteX783" fmla="*/ 6100381 w 9922465"/>
              <a:gd name="connsiteY783" fmla="*/ 1515149 h 1934496"/>
              <a:gd name="connsiteX784" fmla="*/ 6155573 w 9922465"/>
              <a:gd name="connsiteY784" fmla="*/ 1459958 h 1934496"/>
              <a:gd name="connsiteX785" fmla="*/ 6021939 w 9922465"/>
              <a:gd name="connsiteY785" fmla="*/ 1459958 h 1934496"/>
              <a:gd name="connsiteX786" fmla="*/ 6077131 w 9922465"/>
              <a:gd name="connsiteY786" fmla="*/ 1515149 h 1934496"/>
              <a:gd name="connsiteX787" fmla="*/ 6021939 w 9922465"/>
              <a:gd name="connsiteY787" fmla="*/ 1570340 h 1934496"/>
              <a:gd name="connsiteX788" fmla="*/ 5966747 w 9922465"/>
              <a:gd name="connsiteY788" fmla="*/ 1515149 h 1934496"/>
              <a:gd name="connsiteX789" fmla="*/ 6021939 w 9922465"/>
              <a:gd name="connsiteY789" fmla="*/ 1459958 h 1934496"/>
              <a:gd name="connsiteX790" fmla="*/ 5884964 w 9922465"/>
              <a:gd name="connsiteY790" fmla="*/ 1459958 h 1934496"/>
              <a:gd name="connsiteX791" fmla="*/ 5940156 w 9922465"/>
              <a:gd name="connsiteY791" fmla="*/ 1515149 h 1934496"/>
              <a:gd name="connsiteX792" fmla="*/ 5884964 w 9922465"/>
              <a:gd name="connsiteY792" fmla="*/ 1570340 h 1934496"/>
              <a:gd name="connsiteX793" fmla="*/ 5829772 w 9922465"/>
              <a:gd name="connsiteY793" fmla="*/ 1515149 h 1934496"/>
              <a:gd name="connsiteX794" fmla="*/ 5884964 w 9922465"/>
              <a:gd name="connsiteY794" fmla="*/ 1459958 h 1934496"/>
              <a:gd name="connsiteX795" fmla="*/ 5754668 w 9922465"/>
              <a:gd name="connsiteY795" fmla="*/ 1459958 h 1934496"/>
              <a:gd name="connsiteX796" fmla="*/ 5809860 w 9922465"/>
              <a:gd name="connsiteY796" fmla="*/ 1515149 h 1934496"/>
              <a:gd name="connsiteX797" fmla="*/ 5754668 w 9922465"/>
              <a:gd name="connsiteY797" fmla="*/ 1570340 h 1934496"/>
              <a:gd name="connsiteX798" fmla="*/ 5699476 w 9922465"/>
              <a:gd name="connsiteY798" fmla="*/ 1515149 h 1934496"/>
              <a:gd name="connsiteX799" fmla="*/ 5754668 w 9922465"/>
              <a:gd name="connsiteY799" fmla="*/ 1459958 h 1934496"/>
              <a:gd name="connsiteX800" fmla="*/ 5621034 w 9922465"/>
              <a:gd name="connsiteY800" fmla="*/ 1459958 h 1934496"/>
              <a:gd name="connsiteX801" fmla="*/ 5676226 w 9922465"/>
              <a:gd name="connsiteY801" fmla="*/ 1515149 h 1934496"/>
              <a:gd name="connsiteX802" fmla="*/ 5621034 w 9922465"/>
              <a:gd name="connsiteY802" fmla="*/ 1570340 h 1934496"/>
              <a:gd name="connsiteX803" fmla="*/ 5565842 w 9922465"/>
              <a:gd name="connsiteY803" fmla="*/ 1515149 h 1934496"/>
              <a:gd name="connsiteX804" fmla="*/ 5621034 w 9922465"/>
              <a:gd name="connsiteY804" fmla="*/ 1459958 h 1934496"/>
              <a:gd name="connsiteX805" fmla="*/ 5487399 w 9922465"/>
              <a:gd name="connsiteY805" fmla="*/ 1459958 h 1934496"/>
              <a:gd name="connsiteX806" fmla="*/ 5542591 w 9922465"/>
              <a:gd name="connsiteY806" fmla="*/ 1515149 h 1934496"/>
              <a:gd name="connsiteX807" fmla="*/ 5487399 w 9922465"/>
              <a:gd name="connsiteY807" fmla="*/ 1570340 h 1934496"/>
              <a:gd name="connsiteX808" fmla="*/ 5432207 w 9922465"/>
              <a:gd name="connsiteY808" fmla="*/ 1515149 h 1934496"/>
              <a:gd name="connsiteX809" fmla="*/ 5487399 w 9922465"/>
              <a:gd name="connsiteY809" fmla="*/ 1459958 h 1934496"/>
              <a:gd name="connsiteX810" fmla="*/ 5357106 w 9922465"/>
              <a:gd name="connsiteY810" fmla="*/ 1459958 h 1934496"/>
              <a:gd name="connsiteX811" fmla="*/ 5412298 w 9922465"/>
              <a:gd name="connsiteY811" fmla="*/ 1515149 h 1934496"/>
              <a:gd name="connsiteX812" fmla="*/ 5357106 w 9922465"/>
              <a:gd name="connsiteY812" fmla="*/ 1570340 h 1934496"/>
              <a:gd name="connsiteX813" fmla="*/ 5301914 w 9922465"/>
              <a:gd name="connsiteY813" fmla="*/ 1515149 h 1934496"/>
              <a:gd name="connsiteX814" fmla="*/ 5357106 w 9922465"/>
              <a:gd name="connsiteY814" fmla="*/ 1459958 h 1934496"/>
              <a:gd name="connsiteX815" fmla="*/ 5223473 w 9922465"/>
              <a:gd name="connsiteY815" fmla="*/ 1459958 h 1934496"/>
              <a:gd name="connsiteX816" fmla="*/ 5278665 w 9922465"/>
              <a:gd name="connsiteY816" fmla="*/ 1515149 h 1934496"/>
              <a:gd name="connsiteX817" fmla="*/ 5223473 w 9922465"/>
              <a:gd name="connsiteY817" fmla="*/ 1570340 h 1934496"/>
              <a:gd name="connsiteX818" fmla="*/ 5168281 w 9922465"/>
              <a:gd name="connsiteY818" fmla="*/ 1515149 h 1934496"/>
              <a:gd name="connsiteX819" fmla="*/ 5223473 w 9922465"/>
              <a:gd name="connsiteY819" fmla="*/ 1459958 h 1934496"/>
              <a:gd name="connsiteX820" fmla="*/ 5093178 w 9922465"/>
              <a:gd name="connsiteY820" fmla="*/ 1459958 h 1934496"/>
              <a:gd name="connsiteX821" fmla="*/ 5148370 w 9922465"/>
              <a:gd name="connsiteY821" fmla="*/ 1515149 h 1934496"/>
              <a:gd name="connsiteX822" fmla="*/ 5093178 w 9922465"/>
              <a:gd name="connsiteY822" fmla="*/ 1570340 h 1934496"/>
              <a:gd name="connsiteX823" fmla="*/ 5037986 w 9922465"/>
              <a:gd name="connsiteY823" fmla="*/ 1515149 h 1934496"/>
              <a:gd name="connsiteX824" fmla="*/ 5093178 w 9922465"/>
              <a:gd name="connsiteY824" fmla="*/ 1459958 h 1934496"/>
              <a:gd name="connsiteX825" fmla="*/ 4959542 w 9922465"/>
              <a:gd name="connsiteY825" fmla="*/ 1459958 h 1934496"/>
              <a:gd name="connsiteX826" fmla="*/ 5014734 w 9922465"/>
              <a:gd name="connsiteY826" fmla="*/ 1515149 h 1934496"/>
              <a:gd name="connsiteX827" fmla="*/ 4959542 w 9922465"/>
              <a:gd name="connsiteY827" fmla="*/ 1570340 h 1934496"/>
              <a:gd name="connsiteX828" fmla="*/ 4904350 w 9922465"/>
              <a:gd name="connsiteY828" fmla="*/ 1515149 h 1934496"/>
              <a:gd name="connsiteX829" fmla="*/ 4959542 w 9922465"/>
              <a:gd name="connsiteY829" fmla="*/ 1459958 h 1934496"/>
              <a:gd name="connsiteX830" fmla="*/ 4829250 w 9922465"/>
              <a:gd name="connsiteY830" fmla="*/ 1459958 h 1934496"/>
              <a:gd name="connsiteX831" fmla="*/ 4884442 w 9922465"/>
              <a:gd name="connsiteY831" fmla="*/ 1515149 h 1934496"/>
              <a:gd name="connsiteX832" fmla="*/ 4829250 w 9922465"/>
              <a:gd name="connsiteY832" fmla="*/ 1570340 h 1934496"/>
              <a:gd name="connsiteX833" fmla="*/ 4774058 w 9922465"/>
              <a:gd name="connsiteY833" fmla="*/ 1515149 h 1934496"/>
              <a:gd name="connsiteX834" fmla="*/ 4829250 w 9922465"/>
              <a:gd name="connsiteY834" fmla="*/ 1459958 h 1934496"/>
              <a:gd name="connsiteX835" fmla="*/ 4695614 w 9922465"/>
              <a:gd name="connsiteY835" fmla="*/ 1459958 h 1934496"/>
              <a:gd name="connsiteX836" fmla="*/ 4750806 w 9922465"/>
              <a:gd name="connsiteY836" fmla="*/ 1515149 h 1934496"/>
              <a:gd name="connsiteX837" fmla="*/ 4695614 w 9922465"/>
              <a:gd name="connsiteY837" fmla="*/ 1570340 h 1934496"/>
              <a:gd name="connsiteX838" fmla="*/ 4640422 w 9922465"/>
              <a:gd name="connsiteY838" fmla="*/ 1515149 h 1934496"/>
              <a:gd name="connsiteX839" fmla="*/ 4695614 w 9922465"/>
              <a:gd name="connsiteY839" fmla="*/ 1459958 h 1934496"/>
              <a:gd name="connsiteX840" fmla="*/ 4565322 w 9922465"/>
              <a:gd name="connsiteY840" fmla="*/ 1459958 h 1934496"/>
              <a:gd name="connsiteX841" fmla="*/ 4620514 w 9922465"/>
              <a:gd name="connsiteY841" fmla="*/ 1515149 h 1934496"/>
              <a:gd name="connsiteX842" fmla="*/ 4565322 w 9922465"/>
              <a:gd name="connsiteY842" fmla="*/ 1570340 h 1934496"/>
              <a:gd name="connsiteX843" fmla="*/ 4510130 w 9922465"/>
              <a:gd name="connsiteY843" fmla="*/ 1515149 h 1934496"/>
              <a:gd name="connsiteX844" fmla="*/ 4565322 w 9922465"/>
              <a:gd name="connsiteY844" fmla="*/ 1459958 h 1934496"/>
              <a:gd name="connsiteX845" fmla="*/ 4431687 w 9922465"/>
              <a:gd name="connsiteY845" fmla="*/ 1459958 h 1934496"/>
              <a:gd name="connsiteX846" fmla="*/ 4486879 w 9922465"/>
              <a:gd name="connsiteY846" fmla="*/ 1515149 h 1934496"/>
              <a:gd name="connsiteX847" fmla="*/ 4431687 w 9922465"/>
              <a:gd name="connsiteY847" fmla="*/ 1570340 h 1934496"/>
              <a:gd name="connsiteX848" fmla="*/ 4376495 w 9922465"/>
              <a:gd name="connsiteY848" fmla="*/ 1515149 h 1934496"/>
              <a:gd name="connsiteX849" fmla="*/ 4431687 w 9922465"/>
              <a:gd name="connsiteY849" fmla="*/ 1459958 h 1934496"/>
              <a:gd name="connsiteX850" fmla="*/ 3098681 w 9922465"/>
              <a:gd name="connsiteY850" fmla="*/ 1459958 h 1934496"/>
              <a:gd name="connsiteX851" fmla="*/ 3153873 w 9922465"/>
              <a:gd name="connsiteY851" fmla="*/ 1515149 h 1934496"/>
              <a:gd name="connsiteX852" fmla="*/ 3098681 w 9922465"/>
              <a:gd name="connsiteY852" fmla="*/ 1570340 h 1934496"/>
              <a:gd name="connsiteX853" fmla="*/ 3043489 w 9922465"/>
              <a:gd name="connsiteY853" fmla="*/ 1515149 h 1934496"/>
              <a:gd name="connsiteX854" fmla="*/ 3098681 w 9922465"/>
              <a:gd name="connsiteY854" fmla="*/ 1459958 h 1934496"/>
              <a:gd name="connsiteX855" fmla="*/ 2971729 w 9922465"/>
              <a:gd name="connsiteY855" fmla="*/ 1459958 h 1934496"/>
              <a:gd name="connsiteX856" fmla="*/ 3026921 w 9922465"/>
              <a:gd name="connsiteY856" fmla="*/ 1515149 h 1934496"/>
              <a:gd name="connsiteX857" fmla="*/ 2971729 w 9922465"/>
              <a:gd name="connsiteY857" fmla="*/ 1570340 h 1934496"/>
              <a:gd name="connsiteX858" fmla="*/ 2916537 w 9922465"/>
              <a:gd name="connsiteY858" fmla="*/ 1515149 h 1934496"/>
              <a:gd name="connsiteX859" fmla="*/ 2971729 w 9922465"/>
              <a:gd name="connsiteY859" fmla="*/ 1459958 h 1934496"/>
              <a:gd name="connsiteX860" fmla="*/ 2834792 w 9922465"/>
              <a:gd name="connsiteY860" fmla="*/ 1459958 h 1934496"/>
              <a:gd name="connsiteX861" fmla="*/ 2889984 w 9922465"/>
              <a:gd name="connsiteY861" fmla="*/ 1515149 h 1934496"/>
              <a:gd name="connsiteX862" fmla="*/ 2834792 w 9922465"/>
              <a:gd name="connsiteY862" fmla="*/ 1570340 h 1934496"/>
              <a:gd name="connsiteX863" fmla="*/ 2779600 w 9922465"/>
              <a:gd name="connsiteY863" fmla="*/ 1515149 h 1934496"/>
              <a:gd name="connsiteX864" fmla="*/ 2834792 w 9922465"/>
              <a:gd name="connsiteY864" fmla="*/ 1459958 h 1934496"/>
              <a:gd name="connsiteX865" fmla="*/ 2707839 w 9922465"/>
              <a:gd name="connsiteY865" fmla="*/ 1459958 h 1934496"/>
              <a:gd name="connsiteX866" fmla="*/ 2763031 w 9922465"/>
              <a:gd name="connsiteY866" fmla="*/ 1515149 h 1934496"/>
              <a:gd name="connsiteX867" fmla="*/ 2707839 w 9922465"/>
              <a:gd name="connsiteY867" fmla="*/ 1570340 h 1934496"/>
              <a:gd name="connsiteX868" fmla="*/ 2652646 w 9922465"/>
              <a:gd name="connsiteY868" fmla="*/ 1515149 h 1934496"/>
              <a:gd name="connsiteX869" fmla="*/ 2707839 w 9922465"/>
              <a:gd name="connsiteY869" fmla="*/ 1459958 h 1934496"/>
              <a:gd name="connsiteX870" fmla="*/ 2570864 w 9922465"/>
              <a:gd name="connsiteY870" fmla="*/ 1459958 h 1934496"/>
              <a:gd name="connsiteX871" fmla="*/ 2626056 w 9922465"/>
              <a:gd name="connsiteY871" fmla="*/ 1515149 h 1934496"/>
              <a:gd name="connsiteX872" fmla="*/ 2570864 w 9922465"/>
              <a:gd name="connsiteY872" fmla="*/ 1570340 h 1934496"/>
              <a:gd name="connsiteX873" fmla="*/ 2515671 w 9922465"/>
              <a:gd name="connsiteY873" fmla="*/ 1515149 h 1934496"/>
              <a:gd name="connsiteX874" fmla="*/ 2570864 w 9922465"/>
              <a:gd name="connsiteY874" fmla="*/ 1459958 h 1934496"/>
              <a:gd name="connsiteX875" fmla="*/ 2437228 w 9922465"/>
              <a:gd name="connsiteY875" fmla="*/ 1459958 h 1934496"/>
              <a:gd name="connsiteX876" fmla="*/ 2492419 w 9922465"/>
              <a:gd name="connsiteY876" fmla="*/ 1515149 h 1934496"/>
              <a:gd name="connsiteX877" fmla="*/ 2437228 w 9922465"/>
              <a:gd name="connsiteY877" fmla="*/ 1570340 h 1934496"/>
              <a:gd name="connsiteX878" fmla="*/ 2382037 w 9922465"/>
              <a:gd name="connsiteY878" fmla="*/ 1515149 h 1934496"/>
              <a:gd name="connsiteX879" fmla="*/ 2437228 w 9922465"/>
              <a:gd name="connsiteY879" fmla="*/ 1459958 h 1934496"/>
              <a:gd name="connsiteX880" fmla="*/ 2303596 w 9922465"/>
              <a:gd name="connsiteY880" fmla="*/ 1459958 h 1934496"/>
              <a:gd name="connsiteX881" fmla="*/ 2358787 w 9922465"/>
              <a:gd name="connsiteY881" fmla="*/ 1515149 h 1934496"/>
              <a:gd name="connsiteX882" fmla="*/ 2303596 w 9922465"/>
              <a:gd name="connsiteY882" fmla="*/ 1570340 h 1934496"/>
              <a:gd name="connsiteX883" fmla="*/ 2248404 w 9922465"/>
              <a:gd name="connsiteY883" fmla="*/ 1515149 h 1934496"/>
              <a:gd name="connsiteX884" fmla="*/ 2303596 w 9922465"/>
              <a:gd name="connsiteY884" fmla="*/ 1459958 h 1934496"/>
              <a:gd name="connsiteX885" fmla="*/ 2173305 w 9922465"/>
              <a:gd name="connsiteY885" fmla="*/ 1459958 h 1934496"/>
              <a:gd name="connsiteX886" fmla="*/ 2228497 w 9922465"/>
              <a:gd name="connsiteY886" fmla="*/ 1515149 h 1934496"/>
              <a:gd name="connsiteX887" fmla="*/ 2173305 w 9922465"/>
              <a:gd name="connsiteY887" fmla="*/ 1570340 h 1934496"/>
              <a:gd name="connsiteX888" fmla="*/ 2118111 w 9922465"/>
              <a:gd name="connsiteY888" fmla="*/ 1515149 h 1934496"/>
              <a:gd name="connsiteX889" fmla="*/ 2173305 w 9922465"/>
              <a:gd name="connsiteY889" fmla="*/ 1459958 h 1934496"/>
              <a:gd name="connsiteX890" fmla="*/ 2039668 w 9922465"/>
              <a:gd name="connsiteY890" fmla="*/ 1459958 h 1934496"/>
              <a:gd name="connsiteX891" fmla="*/ 2094860 w 9922465"/>
              <a:gd name="connsiteY891" fmla="*/ 1515149 h 1934496"/>
              <a:gd name="connsiteX892" fmla="*/ 2039668 w 9922465"/>
              <a:gd name="connsiteY892" fmla="*/ 1570340 h 1934496"/>
              <a:gd name="connsiteX893" fmla="*/ 1984475 w 9922465"/>
              <a:gd name="connsiteY893" fmla="*/ 1515149 h 1934496"/>
              <a:gd name="connsiteX894" fmla="*/ 2039668 w 9922465"/>
              <a:gd name="connsiteY894" fmla="*/ 1459958 h 1934496"/>
              <a:gd name="connsiteX895" fmla="*/ 1909371 w 9922465"/>
              <a:gd name="connsiteY895" fmla="*/ 1459958 h 1934496"/>
              <a:gd name="connsiteX896" fmla="*/ 1964564 w 9922465"/>
              <a:gd name="connsiteY896" fmla="*/ 1515149 h 1934496"/>
              <a:gd name="connsiteX897" fmla="*/ 1909371 w 9922465"/>
              <a:gd name="connsiteY897" fmla="*/ 1570340 h 1934496"/>
              <a:gd name="connsiteX898" fmla="*/ 1854178 w 9922465"/>
              <a:gd name="connsiteY898" fmla="*/ 1515149 h 1934496"/>
              <a:gd name="connsiteX899" fmla="*/ 1909371 w 9922465"/>
              <a:gd name="connsiteY899" fmla="*/ 1459958 h 1934496"/>
              <a:gd name="connsiteX900" fmla="*/ 1779076 w 9922465"/>
              <a:gd name="connsiteY900" fmla="*/ 1459958 h 1934496"/>
              <a:gd name="connsiteX901" fmla="*/ 1834269 w 9922465"/>
              <a:gd name="connsiteY901" fmla="*/ 1515149 h 1934496"/>
              <a:gd name="connsiteX902" fmla="*/ 1779076 w 9922465"/>
              <a:gd name="connsiteY902" fmla="*/ 1570340 h 1934496"/>
              <a:gd name="connsiteX903" fmla="*/ 1723884 w 9922465"/>
              <a:gd name="connsiteY903" fmla="*/ 1515149 h 1934496"/>
              <a:gd name="connsiteX904" fmla="*/ 1779076 w 9922465"/>
              <a:gd name="connsiteY904" fmla="*/ 1459958 h 1934496"/>
              <a:gd name="connsiteX905" fmla="*/ 1645440 w 9922465"/>
              <a:gd name="connsiteY905" fmla="*/ 1459958 h 1934496"/>
              <a:gd name="connsiteX906" fmla="*/ 1700637 w 9922465"/>
              <a:gd name="connsiteY906" fmla="*/ 1515149 h 1934496"/>
              <a:gd name="connsiteX907" fmla="*/ 1645440 w 9922465"/>
              <a:gd name="connsiteY907" fmla="*/ 1570340 h 1934496"/>
              <a:gd name="connsiteX908" fmla="*/ 1590248 w 9922465"/>
              <a:gd name="connsiteY908" fmla="*/ 1515149 h 1934496"/>
              <a:gd name="connsiteX909" fmla="*/ 1645440 w 9922465"/>
              <a:gd name="connsiteY909" fmla="*/ 1459958 h 1934496"/>
              <a:gd name="connsiteX910" fmla="*/ 1515149 w 9922465"/>
              <a:gd name="connsiteY910" fmla="*/ 1459958 h 1934496"/>
              <a:gd name="connsiteX911" fmla="*/ 1570338 w 9922465"/>
              <a:gd name="connsiteY911" fmla="*/ 1515149 h 1934496"/>
              <a:gd name="connsiteX912" fmla="*/ 1515149 w 9922465"/>
              <a:gd name="connsiteY912" fmla="*/ 1570340 h 1934496"/>
              <a:gd name="connsiteX913" fmla="*/ 1459956 w 9922465"/>
              <a:gd name="connsiteY913" fmla="*/ 1515149 h 1934496"/>
              <a:gd name="connsiteX914" fmla="*/ 1515149 w 9922465"/>
              <a:gd name="connsiteY914" fmla="*/ 1459958 h 1934496"/>
              <a:gd name="connsiteX915" fmla="*/ 1381511 w 9922465"/>
              <a:gd name="connsiteY915" fmla="*/ 1459958 h 1934496"/>
              <a:gd name="connsiteX916" fmla="*/ 1436705 w 9922465"/>
              <a:gd name="connsiteY916" fmla="*/ 1515149 h 1934496"/>
              <a:gd name="connsiteX917" fmla="*/ 1381511 w 9922465"/>
              <a:gd name="connsiteY917" fmla="*/ 1570340 h 1934496"/>
              <a:gd name="connsiteX918" fmla="*/ 1326322 w 9922465"/>
              <a:gd name="connsiteY918" fmla="*/ 1515149 h 1934496"/>
              <a:gd name="connsiteX919" fmla="*/ 1381511 w 9922465"/>
              <a:gd name="connsiteY919" fmla="*/ 1459958 h 1934496"/>
              <a:gd name="connsiteX920" fmla="*/ 1251220 w 9922465"/>
              <a:gd name="connsiteY920" fmla="*/ 1459958 h 1934496"/>
              <a:gd name="connsiteX921" fmla="*/ 1306413 w 9922465"/>
              <a:gd name="connsiteY921" fmla="*/ 1515149 h 1934496"/>
              <a:gd name="connsiteX922" fmla="*/ 1251220 w 9922465"/>
              <a:gd name="connsiteY922" fmla="*/ 1570340 h 1934496"/>
              <a:gd name="connsiteX923" fmla="*/ 1196028 w 9922465"/>
              <a:gd name="connsiteY923" fmla="*/ 1515149 h 1934496"/>
              <a:gd name="connsiteX924" fmla="*/ 1251220 w 9922465"/>
              <a:gd name="connsiteY924" fmla="*/ 1459958 h 1934496"/>
              <a:gd name="connsiteX925" fmla="*/ 1117583 w 9922465"/>
              <a:gd name="connsiteY925" fmla="*/ 1459958 h 1934496"/>
              <a:gd name="connsiteX926" fmla="*/ 1172776 w 9922465"/>
              <a:gd name="connsiteY926" fmla="*/ 1515149 h 1934496"/>
              <a:gd name="connsiteX927" fmla="*/ 1117583 w 9922465"/>
              <a:gd name="connsiteY927" fmla="*/ 1570340 h 1934496"/>
              <a:gd name="connsiteX928" fmla="*/ 1062390 w 9922465"/>
              <a:gd name="connsiteY928" fmla="*/ 1515149 h 1934496"/>
              <a:gd name="connsiteX929" fmla="*/ 1117583 w 9922465"/>
              <a:gd name="connsiteY929" fmla="*/ 1459958 h 1934496"/>
              <a:gd name="connsiteX930" fmla="*/ 980607 w 9922465"/>
              <a:gd name="connsiteY930" fmla="*/ 1459958 h 1934496"/>
              <a:gd name="connsiteX931" fmla="*/ 1035800 w 9922465"/>
              <a:gd name="connsiteY931" fmla="*/ 1515149 h 1934496"/>
              <a:gd name="connsiteX932" fmla="*/ 980607 w 9922465"/>
              <a:gd name="connsiteY932" fmla="*/ 1570340 h 1934496"/>
              <a:gd name="connsiteX933" fmla="*/ 925415 w 9922465"/>
              <a:gd name="connsiteY933" fmla="*/ 1515149 h 1934496"/>
              <a:gd name="connsiteX934" fmla="*/ 980607 w 9922465"/>
              <a:gd name="connsiteY934" fmla="*/ 1459958 h 1934496"/>
              <a:gd name="connsiteX935" fmla="*/ 7608849 w 9922465"/>
              <a:gd name="connsiteY935" fmla="*/ 1336350 h 1934496"/>
              <a:gd name="connsiteX936" fmla="*/ 7664041 w 9922465"/>
              <a:gd name="connsiteY936" fmla="*/ 1391541 h 1934496"/>
              <a:gd name="connsiteX937" fmla="*/ 7608849 w 9922465"/>
              <a:gd name="connsiteY937" fmla="*/ 1446732 h 1934496"/>
              <a:gd name="connsiteX938" fmla="*/ 7553657 w 9922465"/>
              <a:gd name="connsiteY938" fmla="*/ 1391541 h 1934496"/>
              <a:gd name="connsiteX939" fmla="*/ 7608849 w 9922465"/>
              <a:gd name="connsiteY939" fmla="*/ 1336350 h 1934496"/>
              <a:gd name="connsiteX940" fmla="*/ 7481897 w 9922465"/>
              <a:gd name="connsiteY940" fmla="*/ 1336350 h 1934496"/>
              <a:gd name="connsiteX941" fmla="*/ 7537089 w 9922465"/>
              <a:gd name="connsiteY941" fmla="*/ 1391541 h 1934496"/>
              <a:gd name="connsiteX942" fmla="*/ 7481897 w 9922465"/>
              <a:gd name="connsiteY942" fmla="*/ 1446732 h 1934496"/>
              <a:gd name="connsiteX943" fmla="*/ 7426705 w 9922465"/>
              <a:gd name="connsiteY943" fmla="*/ 1391541 h 1934496"/>
              <a:gd name="connsiteX944" fmla="*/ 7481897 w 9922465"/>
              <a:gd name="connsiteY944" fmla="*/ 1336350 h 1934496"/>
              <a:gd name="connsiteX945" fmla="*/ 7341579 w 9922465"/>
              <a:gd name="connsiteY945" fmla="*/ 1336350 h 1934496"/>
              <a:gd name="connsiteX946" fmla="*/ 7396771 w 9922465"/>
              <a:gd name="connsiteY946" fmla="*/ 1391541 h 1934496"/>
              <a:gd name="connsiteX947" fmla="*/ 7341579 w 9922465"/>
              <a:gd name="connsiteY947" fmla="*/ 1446732 h 1934496"/>
              <a:gd name="connsiteX948" fmla="*/ 7286387 w 9922465"/>
              <a:gd name="connsiteY948" fmla="*/ 1391541 h 1934496"/>
              <a:gd name="connsiteX949" fmla="*/ 7341579 w 9922465"/>
              <a:gd name="connsiteY949" fmla="*/ 1336350 h 1934496"/>
              <a:gd name="connsiteX950" fmla="*/ 7211286 w 9922465"/>
              <a:gd name="connsiteY950" fmla="*/ 1336350 h 1934496"/>
              <a:gd name="connsiteX951" fmla="*/ 7266478 w 9922465"/>
              <a:gd name="connsiteY951" fmla="*/ 1391541 h 1934496"/>
              <a:gd name="connsiteX952" fmla="*/ 7211286 w 9922465"/>
              <a:gd name="connsiteY952" fmla="*/ 1446732 h 1934496"/>
              <a:gd name="connsiteX953" fmla="*/ 7156094 w 9922465"/>
              <a:gd name="connsiteY953" fmla="*/ 1391541 h 1934496"/>
              <a:gd name="connsiteX954" fmla="*/ 7211286 w 9922465"/>
              <a:gd name="connsiteY954" fmla="*/ 1336350 h 1934496"/>
              <a:gd name="connsiteX955" fmla="*/ 7080993 w 9922465"/>
              <a:gd name="connsiteY955" fmla="*/ 1336350 h 1934496"/>
              <a:gd name="connsiteX956" fmla="*/ 7136185 w 9922465"/>
              <a:gd name="connsiteY956" fmla="*/ 1391541 h 1934496"/>
              <a:gd name="connsiteX957" fmla="*/ 7080993 w 9922465"/>
              <a:gd name="connsiteY957" fmla="*/ 1446732 h 1934496"/>
              <a:gd name="connsiteX958" fmla="*/ 7025801 w 9922465"/>
              <a:gd name="connsiteY958" fmla="*/ 1391541 h 1934496"/>
              <a:gd name="connsiteX959" fmla="*/ 7080993 w 9922465"/>
              <a:gd name="connsiteY959" fmla="*/ 1336350 h 1934496"/>
              <a:gd name="connsiteX960" fmla="*/ 6947357 w 9922465"/>
              <a:gd name="connsiteY960" fmla="*/ 1336350 h 1934496"/>
              <a:gd name="connsiteX961" fmla="*/ 7002549 w 9922465"/>
              <a:gd name="connsiteY961" fmla="*/ 1391541 h 1934496"/>
              <a:gd name="connsiteX962" fmla="*/ 6947357 w 9922465"/>
              <a:gd name="connsiteY962" fmla="*/ 1446732 h 1934496"/>
              <a:gd name="connsiteX963" fmla="*/ 6892165 w 9922465"/>
              <a:gd name="connsiteY963" fmla="*/ 1391541 h 1934496"/>
              <a:gd name="connsiteX964" fmla="*/ 6947357 w 9922465"/>
              <a:gd name="connsiteY964" fmla="*/ 1336350 h 1934496"/>
              <a:gd name="connsiteX965" fmla="*/ 6817064 w 9922465"/>
              <a:gd name="connsiteY965" fmla="*/ 1336350 h 1934496"/>
              <a:gd name="connsiteX966" fmla="*/ 6872256 w 9922465"/>
              <a:gd name="connsiteY966" fmla="*/ 1391541 h 1934496"/>
              <a:gd name="connsiteX967" fmla="*/ 6817064 w 9922465"/>
              <a:gd name="connsiteY967" fmla="*/ 1446732 h 1934496"/>
              <a:gd name="connsiteX968" fmla="*/ 6761872 w 9922465"/>
              <a:gd name="connsiteY968" fmla="*/ 1391541 h 1934496"/>
              <a:gd name="connsiteX969" fmla="*/ 6817064 w 9922465"/>
              <a:gd name="connsiteY969" fmla="*/ 1336350 h 1934496"/>
              <a:gd name="connsiteX970" fmla="*/ 6683431 w 9922465"/>
              <a:gd name="connsiteY970" fmla="*/ 1336350 h 1934496"/>
              <a:gd name="connsiteX971" fmla="*/ 6738623 w 9922465"/>
              <a:gd name="connsiteY971" fmla="*/ 1391541 h 1934496"/>
              <a:gd name="connsiteX972" fmla="*/ 6683431 w 9922465"/>
              <a:gd name="connsiteY972" fmla="*/ 1446732 h 1934496"/>
              <a:gd name="connsiteX973" fmla="*/ 6628239 w 9922465"/>
              <a:gd name="connsiteY973" fmla="*/ 1391541 h 1934496"/>
              <a:gd name="connsiteX974" fmla="*/ 6683431 w 9922465"/>
              <a:gd name="connsiteY974" fmla="*/ 1336350 h 1934496"/>
              <a:gd name="connsiteX975" fmla="*/ 6553137 w 9922465"/>
              <a:gd name="connsiteY975" fmla="*/ 1336350 h 1934496"/>
              <a:gd name="connsiteX976" fmla="*/ 6608329 w 9922465"/>
              <a:gd name="connsiteY976" fmla="*/ 1391541 h 1934496"/>
              <a:gd name="connsiteX977" fmla="*/ 6553137 w 9922465"/>
              <a:gd name="connsiteY977" fmla="*/ 1446732 h 1934496"/>
              <a:gd name="connsiteX978" fmla="*/ 6497945 w 9922465"/>
              <a:gd name="connsiteY978" fmla="*/ 1391541 h 1934496"/>
              <a:gd name="connsiteX979" fmla="*/ 6553137 w 9922465"/>
              <a:gd name="connsiteY979" fmla="*/ 1336350 h 1934496"/>
              <a:gd name="connsiteX980" fmla="*/ 6419502 w 9922465"/>
              <a:gd name="connsiteY980" fmla="*/ 1336350 h 1934496"/>
              <a:gd name="connsiteX981" fmla="*/ 6474694 w 9922465"/>
              <a:gd name="connsiteY981" fmla="*/ 1391541 h 1934496"/>
              <a:gd name="connsiteX982" fmla="*/ 6419502 w 9922465"/>
              <a:gd name="connsiteY982" fmla="*/ 1446732 h 1934496"/>
              <a:gd name="connsiteX983" fmla="*/ 6364310 w 9922465"/>
              <a:gd name="connsiteY983" fmla="*/ 1391541 h 1934496"/>
              <a:gd name="connsiteX984" fmla="*/ 6419502 w 9922465"/>
              <a:gd name="connsiteY984" fmla="*/ 1336350 h 1934496"/>
              <a:gd name="connsiteX985" fmla="*/ 6289207 w 9922465"/>
              <a:gd name="connsiteY985" fmla="*/ 1336350 h 1934496"/>
              <a:gd name="connsiteX986" fmla="*/ 6344399 w 9922465"/>
              <a:gd name="connsiteY986" fmla="*/ 1391541 h 1934496"/>
              <a:gd name="connsiteX987" fmla="*/ 6289207 w 9922465"/>
              <a:gd name="connsiteY987" fmla="*/ 1446732 h 1934496"/>
              <a:gd name="connsiteX988" fmla="*/ 6234015 w 9922465"/>
              <a:gd name="connsiteY988" fmla="*/ 1391541 h 1934496"/>
              <a:gd name="connsiteX989" fmla="*/ 6289207 w 9922465"/>
              <a:gd name="connsiteY989" fmla="*/ 1336350 h 1934496"/>
              <a:gd name="connsiteX990" fmla="*/ 6155573 w 9922465"/>
              <a:gd name="connsiteY990" fmla="*/ 1336350 h 1934496"/>
              <a:gd name="connsiteX991" fmla="*/ 6210765 w 9922465"/>
              <a:gd name="connsiteY991" fmla="*/ 1391541 h 1934496"/>
              <a:gd name="connsiteX992" fmla="*/ 6155573 w 9922465"/>
              <a:gd name="connsiteY992" fmla="*/ 1446732 h 1934496"/>
              <a:gd name="connsiteX993" fmla="*/ 6100381 w 9922465"/>
              <a:gd name="connsiteY993" fmla="*/ 1391541 h 1934496"/>
              <a:gd name="connsiteX994" fmla="*/ 6155573 w 9922465"/>
              <a:gd name="connsiteY994" fmla="*/ 1336350 h 1934496"/>
              <a:gd name="connsiteX995" fmla="*/ 6021939 w 9922465"/>
              <a:gd name="connsiteY995" fmla="*/ 1336350 h 1934496"/>
              <a:gd name="connsiteX996" fmla="*/ 6077131 w 9922465"/>
              <a:gd name="connsiteY996" fmla="*/ 1391541 h 1934496"/>
              <a:gd name="connsiteX997" fmla="*/ 6021939 w 9922465"/>
              <a:gd name="connsiteY997" fmla="*/ 1446732 h 1934496"/>
              <a:gd name="connsiteX998" fmla="*/ 5966747 w 9922465"/>
              <a:gd name="connsiteY998" fmla="*/ 1391541 h 1934496"/>
              <a:gd name="connsiteX999" fmla="*/ 6021939 w 9922465"/>
              <a:gd name="connsiteY999" fmla="*/ 1336350 h 1934496"/>
              <a:gd name="connsiteX1000" fmla="*/ 5884964 w 9922465"/>
              <a:gd name="connsiteY1000" fmla="*/ 1336350 h 1934496"/>
              <a:gd name="connsiteX1001" fmla="*/ 5940156 w 9922465"/>
              <a:gd name="connsiteY1001" fmla="*/ 1391541 h 1934496"/>
              <a:gd name="connsiteX1002" fmla="*/ 5884964 w 9922465"/>
              <a:gd name="connsiteY1002" fmla="*/ 1446732 h 1934496"/>
              <a:gd name="connsiteX1003" fmla="*/ 5829772 w 9922465"/>
              <a:gd name="connsiteY1003" fmla="*/ 1391541 h 1934496"/>
              <a:gd name="connsiteX1004" fmla="*/ 5884964 w 9922465"/>
              <a:gd name="connsiteY1004" fmla="*/ 1336350 h 1934496"/>
              <a:gd name="connsiteX1005" fmla="*/ 5754668 w 9922465"/>
              <a:gd name="connsiteY1005" fmla="*/ 1336350 h 1934496"/>
              <a:gd name="connsiteX1006" fmla="*/ 5809860 w 9922465"/>
              <a:gd name="connsiteY1006" fmla="*/ 1391541 h 1934496"/>
              <a:gd name="connsiteX1007" fmla="*/ 5754668 w 9922465"/>
              <a:gd name="connsiteY1007" fmla="*/ 1446732 h 1934496"/>
              <a:gd name="connsiteX1008" fmla="*/ 5699476 w 9922465"/>
              <a:gd name="connsiteY1008" fmla="*/ 1391541 h 1934496"/>
              <a:gd name="connsiteX1009" fmla="*/ 5754668 w 9922465"/>
              <a:gd name="connsiteY1009" fmla="*/ 1336350 h 1934496"/>
              <a:gd name="connsiteX1010" fmla="*/ 5621035 w 9922465"/>
              <a:gd name="connsiteY1010" fmla="*/ 1336350 h 1934496"/>
              <a:gd name="connsiteX1011" fmla="*/ 5676227 w 9922465"/>
              <a:gd name="connsiteY1011" fmla="*/ 1391541 h 1934496"/>
              <a:gd name="connsiteX1012" fmla="*/ 5621035 w 9922465"/>
              <a:gd name="connsiteY1012" fmla="*/ 1446732 h 1934496"/>
              <a:gd name="connsiteX1013" fmla="*/ 5565843 w 9922465"/>
              <a:gd name="connsiteY1013" fmla="*/ 1391541 h 1934496"/>
              <a:gd name="connsiteX1014" fmla="*/ 5621035 w 9922465"/>
              <a:gd name="connsiteY1014" fmla="*/ 1336350 h 1934496"/>
              <a:gd name="connsiteX1015" fmla="*/ 5487399 w 9922465"/>
              <a:gd name="connsiteY1015" fmla="*/ 1336350 h 1934496"/>
              <a:gd name="connsiteX1016" fmla="*/ 5542591 w 9922465"/>
              <a:gd name="connsiteY1016" fmla="*/ 1391541 h 1934496"/>
              <a:gd name="connsiteX1017" fmla="*/ 5487399 w 9922465"/>
              <a:gd name="connsiteY1017" fmla="*/ 1446732 h 1934496"/>
              <a:gd name="connsiteX1018" fmla="*/ 5432207 w 9922465"/>
              <a:gd name="connsiteY1018" fmla="*/ 1391541 h 1934496"/>
              <a:gd name="connsiteX1019" fmla="*/ 5487399 w 9922465"/>
              <a:gd name="connsiteY1019" fmla="*/ 1336350 h 1934496"/>
              <a:gd name="connsiteX1020" fmla="*/ 5357106 w 9922465"/>
              <a:gd name="connsiteY1020" fmla="*/ 1336350 h 1934496"/>
              <a:gd name="connsiteX1021" fmla="*/ 5412298 w 9922465"/>
              <a:gd name="connsiteY1021" fmla="*/ 1391541 h 1934496"/>
              <a:gd name="connsiteX1022" fmla="*/ 5357106 w 9922465"/>
              <a:gd name="connsiteY1022" fmla="*/ 1446732 h 1934496"/>
              <a:gd name="connsiteX1023" fmla="*/ 5301914 w 9922465"/>
              <a:gd name="connsiteY1023" fmla="*/ 1391541 h 1934496"/>
              <a:gd name="connsiteX1024" fmla="*/ 5357106 w 9922465"/>
              <a:gd name="connsiteY1024" fmla="*/ 1336350 h 1934496"/>
              <a:gd name="connsiteX1025" fmla="*/ 4959543 w 9922465"/>
              <a:gd name="connsiteY1025" fmla="*/ 1336350 h 1934496"/>
              <a:gd name="connsiteX1026" fmla="*/ 5014735 w 9922465"/>
              <a:gd name="connsiteY1026" fmla="*/ 1391541 h 1934496"/>
              <a:gd name="connsiteX1027" fmla="*/ 4959543 w 9922465"/>
              <a:gd name="connsiteY1027" fmla="*/ 1446732 h 1934496"/>
              <a:gd name="connsiteX1028" fmla="*/ 4904351 w 9922465"/>
              <a:gd name="connsiteY1028" fmla="*/ 1391541 h 1934496"/>
              <a:gd name="connsiteX1029" fmla="*/ 4959543 w 9922465"/>
              <a:gd name="connsiteY1029" fmla="*/ 1336350 h 1934496"/>
              <a:gd name="connsiteX1030" fmla="*/ 4565322 w 9922465"/>
              <a:gd name="connsiteY1030" fmla="*/ 1336350 h 1934496"/>
              <a:gd name="connsiteX1031" fmla="*/ 4620514 w 9922465"/>
              <a:gd name="connsiteY1031" fmla="*/ 1391541 h 1934496"/>
              <a:gd name="connsiteX1032" fmla="*/ 4565322 w 9922465"/>
              <a:gd name="connsiteY1032" fmla="*/ 1446732 h 1934496"/>
              <a:gd name="connsiteX1033" fmla="*/ 4510130 w 9922465"/>
              <a:gd name="connsiteY1033" fmla="*/ 1391541 h 1934496"/>
              <a:gd name="connsiteX1034" fmla="*/ 4565322 w 9922465"/>
              <a:gd name="connsiteY1034" fmla="*/ 1336350 h 1934496"/>
              <a:gd name="connsiteX1035" fmla="*/ 2971729 w 9922465"/>
              <a:gd name="connsiteY1035" fmla="*/ 1336350 h 1934496"/>
              <a:gd name="connsiteX1036" fmla="*/ 3026921 w 9922465"/>
              <a:gd name="connsiteY1036" fmla="*/ 1391541 h 1934496"/>
              <a:gd name="connsiteX1037" fmla="*/ 2971729 w 9922465"/>
              <a:gd name="connsiteY1037" fmla="*/ 1446732 h 1934496"/>
              <a:gd name="connsiteX1038" fmla="*/ 2916537 w 9922465"/>
              <a:gd name="connsiteY1038" fmla="*/ 1391541 h 1934496"/>
              <a:gd name="connsiteX1039" fmla="*/ 2971729 w 9922465"/>
              <a:gd name="connsiteY1039" fmla="*/ 1336350 h 1934496"/>
              <a:gd name="connsiteX1040" fmla="*/ 2834801 w 9922465"/>
              <a:gd name="connsiteY1040" fmla="*/ 1336350 h 1934496"/>
              <a:gd name="connsiteX1041" fmla="*/ 2889994 w 9922465"/>
              <a:gd name="connsiteY1041" fmla="*/ 1391541 h 1934496"/>
              <a:gd name="connsiteX1042" fmla="*/ 2834801 w 9922465"/>
              <a:gd name="connsiteY1042" fmla="*/ 1446732 h 1934496"/>
              <a:gd name="connsiteX1043" fmla="*/ 2779610 w 9922465"/>
              <a:gd name="connsiteY1043" fmla="*/ 1391541 h 1934496"/>
              <a:gd name="connsiteX1044" fmla="*/ 2834801 w 9922465"/>
              <a:gd name="connsiteY1044" fmla="*/ 1336350 h 1934496"/>
              <a:gd name="connsiteX1045" fmla="*/ 2707848 w 9922465"/>
              <a:gd name="connsiteY1045" fmla="*/ 1336350 h 1934496"/>
              <a:gd name="connsiteX1046" fmla="*/ 2763042 w 9922465"/>
              <a:gd name="connsiteY1046" fmla="*/ 1391541 h 1934496"/>
              <a:gd name="connsiteX1047" fmla="*/ 2707848 w 9922465"/>
              <a:gd name="connsiteY1047" fmla="*/ 1446732 h 1934496"/>
              <a:gd name="connsiteX1048" fmla="*/ 2652656 w 9922465"/>
              <a:gd name="connsiteY1048" fmla="*/ 1391541 h 1934496"/>
              <a:gd name="connsiteX1049" fmla="*/ 2707848 w 9922465"/>
              <a:gd name="connsiteY1049" fmla="*/ 1336350 h 1934496"/>
              <a:gd name="connsiteX1050" fmla="*/ 2570875 w 9922465"/>
              <a:gd name="connsiteY1050" fmla="*/ 1336350 h 1934496"/>
              <a:gd name="connsiteX1051" fmla="*/ 2626067 w 9922465"/>
              <a:gd name="connsiteY1051" fmla="*/ 1391541 h 1934496"/>
              <a:gd name="connsiteX1052" fmla="*/ 2570875 w 9922465"/>
              <a:gd name="connsiteY1052" fmla="*/ 1446732 h 1934496"/>
              <a:gd name="connsiteX1053" fmla="*/ 2515683 w 9922465"/>
              <a:gd name="connsiteY1053" fmla="*/ 1391541 h 1934496"/>
              <a:gd name="connsiteX1054" fmla="*/ 2570875 w 9922465"/>
              <a:gd name="connsiteY1054" fmla="*/ 1336350 h 1934496"/>
              <a:gd name="connsiteX1055" fmla="*/ 2173314 w 9922465"/>
              <a:gd name="connsiteY1055" fmla="*/ 1336350 h 1934496"/>
              <a:gd name="connsiteX1056" fmla="*/ 2228507 w 9922465"/>
              <a:gd name="connsiteY1056" fmla="*/ 1391541 h 1934496"/>
              <a:gd name="connsiteX1057" fmla="*/ 2173314 w 9922465"/>
              <a:gd name="connsiteY1057" fmla="*/ 1446732 h 1934496"/>
              <a:gd name="connsiteX1058" fmla="*/ 2118122 w 9922465"/>
              <a:gd name="connsiteY1058" fmla="*/ 1391541 h 1934496"/>
              <a:gd name="connsiteX1059" fmla="*/ 2173314 w 9922465"/>
              <a:gd name="connsiteY1059" fmla="*/ 1336350 h 1934496"/>
              <a:gd name="connsiteX1060" fmla="*/ 2039678 w 9922465"/>
              <a:gd name="connsiteY1060" fmla="*/ 1336350 h 1934496"/>
              <a:gd name="connsiteX1061" fmla="*/ 2094870 w 9922465"/>
              <a:gd name="connsiteY1061" fmla="*/ 1391541 h 1934496"/>
              <a:gd name="connsiteX1062" fmla="*/ 2039678 w 9922465"/>
              <a:gd name="connsiteY1062" fmla="*/ 1446732 h 1934496"/>
              <a:gd name="connsiteX1063" fmla="*/ 1984484 w 9922465"/>
              <a:gd name="connsiteY1063" fmla="*/ 1391541 h 1934496"/>
              <a:gd name="connsiteX1064" fmla="*/ 2039678 w 9922465"/>
              <a:gd name="connsiteY1064" fmla="*/ 1336350 h 1934496"/>
              <a:gd name="connsiteX1065" fmla="*/ 1909381 w 9922465"/>
              <a:gd name="connsiteY1065" fmla="*/ 1336350 h 1934496"/>
              <a:gd name="connsiteX1066" fmla="*/ 1964575 w 9922465"/>
              <a:gd name="connsiteY1066" fmla="*/ 1391541 h 1934496"/>
              <a:gd name="connsiteX1067" fmla="*/ 1909381 w 9922465"/>
              <a:gd name="connsiteY1067" fmla="*/ 1446732 h 1934496"/>
              <a:gd name="connsiteX1068" fmla="*/ 1854188 w 9922465"/>
              <a:gd name="connsiteY1068" fmla="*/ 1391541 h 1934496"/>
              <a:gd name="connsiteX1069" fmla="*/ 1909381 w 9922465"/>
              <a:gd name="connsiteY1069" fmla="*/ 1336350 h 1934496"/>
              <a:gd name="connsiteX1070" fmla="*/ 1779086 w 9922465"/>
              <a:gd name="connsiteY1070" fmla="*/ 1336350 h 1934496"/>
              <a:gd name="connsiteX1071" fmla="*/ 1834278 w 9922465"/>
              <a:gd name="connsiteY1071" fmla="*/ 1391541 h 1934496"/>
              <a:gd name="connsiteX1072" fmla="*/ 1779086 w 9922465"/>
              <a:gd name="connsiteY1072" fmla="*/ 1446732 h 1934496"/>
              <a:gd name="connsiteX1073" fmla="*/ 1723892 w 9922465"/>
              <a:gd name="connsiteY1073" fmla="*/ 1391541 h 1934496"/>
              <a:gd name="connsiteX1074" fmla="*/ 1779086 w 9922465"/>
              <a:gd name="connsiteY1074" fmla="*/ 1336350 h 1934496"/>
              <a:gd name="connsiteX1075" fmla="*/ 1645448 w 9922465"/>
              <a:gd name="connsiteY1075" fmla="*/ 1336350 h 1934496"/>
              <a:gd name="connsiteX1076" fmla="*/ 1700644 w 9922465"/>
              <a:gd name="connsiteY1076" fmla="*/ 1391541 h 1934496"/>
              <a:gd name="connsiteX1077" fmla="*/ 1645448 w 9922465"/>
              <a:gd name="connsiteY1077" fmla="*/ 1446732 h 1934496"/>
              <a:gd name="connsiteX1078" fmla="*/ 1590256 w 9922465"/>
              <a:gd name="connsiteY1078" fmla="*/ 1391541 h 1934496"/>
              <a:gd name="connsiteX1079" fmla="*/ 1645448 w 9922465"/>
              <a:gd name="connsiteY1079" fmla="*/ 1336350 h 1934496"/>
              <a:gd name="connsiteX1080" fmla="*/ 1515160 w 9922465"/>
              <a:gd name="connsiteY1080" fmla="*/ 1336350 h 1934496"/>
              <a:gd name="connsiteX1081" fmla="*/ 1570346 w 9922465"/>
              <a:gd name="connsiteY1081" fmla="*/ 1391541 h 1934496"/>
              <a:gd name="connsiteX1082" fmla="*/ 1515160 w 9922465"/>
              <a:gd name="connsiteY1082" fmla="*/ 1446732 h 1934496"/>
              <a:gd name="connsiteX1083" fmla="*/ 1459963 w 9922465"/>
              <a:gd name="connsiteY1083" fmla="*/ 1391541 h 1934496"/>
              <a:gd name="connsiteX1084" fmla="*/ 1515160 w 9922465"/>
              <a:gd name="connsiteY1084" fmla="*/ 1336350 h 1934496"/>
              <a:gd name="connsiteX1085" fmla="*/ 1381522 w 9922465"/>
              <a:gd name="connsiteY1085" fmla="*/ 1336350 h 1934496"/>
              <a:gd name="connsiteX1086" fmla="*/ 1436714 w 9922465"/>
              <a:gd name="connsiteY1086" fmla="*/ 1391541 h 1934496"/>
              <a:gd name="connsiteX1087" fmla="*/ 1381522 w 9922465"/>
              <a:gd name="connsiteY1087" fmla="*/ 1446732 h 1934496"/>
              <a:gd name="connsiteX1088" fmla="*/ 1326330 w 9922465"/>
              <a:gd name="connsiteY1088" fmla="*/ 1391541 h 1934496"/>
              <a:gd name="connsiteX1089" fmla="*/ 1381522 w 9922465"/>
              <a:gd name="connsiteY1089" fmla="*/ 1336350 h 1934496"/>
              <a:gd name="connsiteX1090" fmla="*/ 1251229 w 9922465"/>
              <a:gd name="connsiteY1090" fmla="*/ 1336350 h 1934496"/>
              <a:gd name="connsiteX1091" fmla="*/ 1306421 w 9922465"/>
              <a:gd name="connsiteY1091" fmla="*/ 1391541 h 1934496"/>
              <a:gd name="connsiteX1092" fmla="*/ 1251229 w 9922465"/>
              <a:gd name="connsiteY1092" fmla="*/ 1446732 h 1934496"/>
              <a:gd name="connsiteX1093" fmla="*/ 1196037 w 9922465"/>
              <a:gd name="connsiteY1093" fmla="*/ 1391541 h 1934496"/>
              <a:gd name="connsiteX1094" fmla="*/ 1251229 w 9922465"/>
              <a:gd name="connsiteY1094" fmla="*/ 1336350 h 1934496"/>
              <a:gd name="connsiteX1095" fmla="*/ 1117592 w 9922465"/>
              <a:gd name="connsiteY1095" fmla="*/ 1336350 h 1934496"/>
              <a:gd name="connsiteX1096" fmla="*/ 1172785 w 9922465"/>
              <a:gd name="connsiteY1096" fmla="*/ 1391541 h 1934496"/>
              <a:gd name="connsiteX1097" fmla="*/ 1117592 w 9922465"/>
              <a:gd name="connsiteY1097" fmla="*/ 1446732 h 1934496"/>
              <a:gd name="connsiteX1098" fmla="*/ 1062400 w 9922465"/>
              <a:gd name="connsiteY1098" fmla="*/ 1391541 h 1934496"/>
              <a:gd name="connsiteX1099" fmla="*/ 1117592 w 9922465"/>
              <a:gd name="connsiteY1099" fmla="*/ 1336350 h 1934496"/>
              <a:gd name="connsiteX1100" fmla="*/ 980615 w 9922465"/>
              <a:gd name="connsiteY1100" fmla="*/ 1336350 h 1934496"/>
              <a:gd name="connsiteX1101" fmla="*/ 1035808 w 9922465"/>
              <a:gd name="connsiteY1101" fmla="*/ 1391541 h 1934496"/>
              <a:gd name="connsiteX1102" fmla="*/ 980615 w 9922465"/>
              <a:gd name="connsiteY1102" fmla="*/ 1446732 h 1934496"/>
              <a:gd name="connsiteX1103" fmla="*/ 925422 w 9922465"/>
              <a:gd name="connsiteY1103" fmla="*/ 1391541 h 1934496"/>
              <a:gd name="connsiteX1104" fmla="*/ 980615 w 9922465"/>
              <a:gd name="connsiteY1104" fmla="*/ 1336350 h 1934496"/>
              <a:gd name="connsiteX1105" fmla="*/ 9199101 w 9922465"/>
              <a:gd name="connsiteY1105" fmla="*/ 1336348 h 1934496"/>
              <a:gd name="connsiteX1106" fmla="*/ 9254293 w 9922465"/>
              <a:gd name="connsiteY1106" fmla="*/ 1391539 h 1934496"/>
              <a:gd name="connsiteX1107" fmla="*/ 9199101 w 9922465"/>
              <a:gd name="connsiteY1107" fmla="*/ 1446730 h 1934496"/>
              <a:gd name="connsiteX1108" fmla="*/ 9143909 w 9922465"/>
              <a:gd name="connsiteY1108" fmla="*/ 1391539 h 1934496"/>
              <a:gd name="connsiteX1109" fmla="*/ 9199101 w 9922465"/>
              <a:gd name="connsiteY1109" fmla="*/ 1336348 h 1934496"/>
              <a:gd name="connsiteX1110" fmla="*/ 9068807 w 9922465"/>
              <a:gd name="connsiteY1110" fmla="*/ 1336348 h 1934496"/>
              <a:gd name="connsiteX1111" fmla="*/ 9123999 w 9922465"/>
              <a:gd name="connsiteY1111" fmla="*/ 1391539 h 1934496"/>
              <a:gd name="connsiteX1112" fmla="*/ 9068807 w 9922465"/>
              <a:gd name="connsiteY1112" fmla="*/ 1446730 h 1934496"/>
              <a:gd name="connsiteX1113" fmla="*/ 9013615 w 9922465"/>
              <a:gd name="connsiteY1113" fmla="*/ 1391539 h 1934496"/>
              <a:gd name="connsiteX1114" fmla="*/ 9068807 w 9922465"/>
              <a:gd name="connsiteY1114" fmla="*/ 1336348 h 1934496"/>
              <a:gd name="connsiteX1115" fmla="*/ 8407316 w 9922465"/>
              <a:gd name="connsiteY1115" fmla="*/ 1336348 h 1934496"/>
              <a:gd name="connsiteX1116" fmla="*/ 8462508 w 9922465"/>
              <a:gd name="connsiteY1116" fmla="*/ 1391539 h 1934496"/>
              <a:gd name="connsiteX1117" fmla="*/ 8407316 w 9922465"/>
              <a:gd name="connsiteY1117" fmla="*/ 1446730 h 1934496"/>
              <a:gd name="connsiteX1118" fmla="*/ 8352124 w 9922465"/>
              <a:gd name="connsiteY1118" fmla="*/ 1391539 h 1934496"/>
              <a:gd name="connsiteX1119" fmla="*/ 8407316 w 9922465"/>
              <a:gd name="connsiteY1119" fmla="*/ 1336348 h 1934496"/>
              <a:gd name="connsiteX1120" fmla="*/ 8273682 w 9922465"/>
              <a:gd name="connsiteY1120" fmla="*/ 1336348 h 1934496"/>
              <a:gd name="connsiteX1121" fmla="*/ 8328874 w 9922465"/>
              <a:gd name="connsiteY1121" fmla="*/ 1391539 h 1934496"/>
              <a:gd name="connsiteX1122" fmla="*/ 8273682 w 9922465"/>
              <a:gd name="connsiteY1122" fmla="*/ 1446730 h 1934496"/>
              <a:gd name="connsiteX1123" fmla="*/ 8218490 w 9922465"/>
              <a:gd name="connsiteY1123" fmla="*/ 1391539 h 1934496"/>
              <a:gd name="connsiteX1124" fmla="*/ 8273682 w 9922465"/>
              <a:gd name="connsiteY1124" fmla="*/ 1336348 h 1934496"/>
              <a:gd name="connsiteX1125" fmla="*/ 8143388 w 9922465"/>
              <a:gd name="connsiteY1125" fmla="*/ 1336348 h 1934496"/>
              <a:gd name="connsiteX1126" fmla="*/ 8198580 w 9922465"/>
              <a:gd name="connsiteY1126" fmla="*/ 1391539 h 1934496"/>
              <a:gd name="connsiteX1127" fmla="*/ 8143388 w 9922465"/>
              <a:gd name="connsiteY1127" fmla="*/ 1446730 h 1934496"/>
              <a:gd name="connsiteX1128" fmla="*/ 8088196 w 9922465"/>
              <a:gd name="connsiteY1128" fmla="*/ 1391539 h 1934496"/>
              <a:gd name="connsiteX1129" fmla="*/ 8143388 w 9922465"/>
              <a:gd name="connsiteY1129" fmla="*/ 1336348 h 1934496"/>
              <a:gd name="connsiteX1130" fmla="*/ 8009753 w 9922465"/>
              <a:gd name="connsiteY1130" fmla="*/ 1336348 h 1934496"/>
              <a:gd name="connsiteX1131" fmla="*/ 8064945 w 9922465"/>
              <a:gd name="connsiteY1131" fmla="*/ 1391539 h 1934496"/>
              <a:gd name="connsiteX1132" fmla="*/ 8009753 w 9922465"/>
              <a:gd name="connsiteY1132" fmla="*/ 1446730 h 1934496"/>
              <a:gd name="connsiteX1133" fmla="*/ 7954561 w 9922465"/>
              <a:gd name="connsiteY1133" fmla="*/ 1391539 h 1934496"/>
              <a:gd name="connsiteX1134" fmla="*/ 8009753 w 9922465"/>
              <a:gd name="connsiteY1134" fmla="*/ 1336348 h 1934496"/>
              <a:gd name="connsiteX1135" fmla="*/ 7876118 w 9922465"/>
              <a:gd name="connsiteY1135" fmla="*/ 1336348 h 1934496"/>
              <a:gd name="connsiteX1136" fmla="*/ 7931310 w 9922465"/>
              <a:gd name="connsiteY1136" fmla="*/ 1391539 h 1934496"/>
              <a:gd name="connsiteX1137" fmla="*/ 7876118 w 9922465"/>
              <a:gd name="connsiteY1137" fmla="*/ 1446730 h 1934496"/>
              <a:gd name="connsiteX1138" fmla="*/ 7820926 w 9922465"/>
              <a:gd name="connsiteY1138" fmla="*/ 1391539 h 1934496"/>
              <a:gd name="connsiteX1139" fmla="*/ 7876118 w 9922465"/>
              <a:gd name="connsiteY1139" fmla="*/ 1336348 h 1934496"/>
              <a:gd name="connsiteX1140" fmla="*/ 7745823 w 9922465"/>
              <a:gd name="connsiteY1140" fmla="*/ 1336348 h 1934496"/>
              <a:gd name="connsiteX1141" fmla="*/ 7801015 w 9922465"/>
              <a:gd name="connsiteY1141" fmla="*/ 1391539 h 1934496"/>
              <a:gd name="connsiteX1142" fmla="*/ 7745823 w 9922465"/>
              <a:gd name="connsiteY1142" fmla="*/ 1446730 h 1934496"/>
              <a:gd name="connsiteX1143" fmla="*/ 7690631 w 9922465"/>
              <a:gd name="connsiteY1143" fmla="*/ 1391539 h 1934496"/>
              <a:gd name="connsiteX1144" fmla="*/ 7745823 w 9922465"/>
              <a:gd name="connsiteY1144" fmla="*/ 1336348 h 1934496"/>
              <a:gd name="connsiteX1145" fmla="*/ 185475 w 9922465"/>
              <a:gd name="connsiteY1145" fmla="*/ 1336348 h 1934496"/>
              <a:gd name="connsiteX1146" fmla="*/ 240666 w 9922465"/>
              <a:gd name="connsiteY1146" fmla="*/ 1391539 h 1934496"/>
              <a:gd name="connsiteX1147" fmla="*/ 185475 w 9922465"/>
              <a:gd name="connsiteY1147" fmla="*/ 1446730 h 1934496"/>
              <a:gd name="connsiteX1148" fmla="*/ 130283 w 9922465"/>
              <a:gd name="connsiteY1148" fmla="*/ 1391539 h 1934496"/>
              <a:gd name="connsiteX1149" fmla="*/ 185475 w 9922465"/>
              <a:gd name="connsiteY1149" fmla="*/ 1336348 h 1934496"/>
              <a:gd name="connsiteX1150" fmla="*/ 9199101 w 9922465"/>
              <a:gd name="connsiteY1150" fmla="*/ 1219421 h 1934496"/>
              <a:gd name="connsiteX1151" fmla="*/ 9254293 w 9922465"/>
              <a:gd name="connsiteY1151" fmla="*/ 1274612 h 1934496"/>
              <a:gd name="connsiteX1152" fmla="*/ 9199101 w 9922465"/>
              <a:gd name="connsiteY1152" fmla="*/ 1329803 h 1934496"/>
              <a:gd name="connsiteX1153" fmla="*/ 9143909 w 9922465"/>
              <a:gd name="connsiteY1153" fmla="*/ 1274612 h 1934496"/>
              <a:gd name="connsiteX1154" fmla="*/ 9199101 w 9922465"/>
              <a:gd name="connsiteY1154" fmla="*/ 1219421 h 1934496"/>
              <a:gd name="connsiteX1155" fmla="*/ 9068807 w 9922465"/>
              <a:gd name="connsiteY1155" fmla="*/ 1219421 h 1934496"/>
              <a:gd name="connsiteX1156" fmla="*/ 9123999 w 9922465"/>
              <a:gd name="connsiteY1156" fmla="*/ 1274612 h 1934496"/>
              <a:gd name="connsiteX1157" fmla="*/ 9068807 w 9922465"/>
              <a:gd name="connsiteY1157" fmla="*/ 1329803 h 1934496"/>
              <a:gd name="connsiteX1158" fmla="*/ 9013615 w 9922465"/>
              <a:gd name="connsiteY1158" fmla="*/ 1274612 h 1934496"/>
              <a:gd name="connsiteX1159" fmla="*/ 9068807 w 9922465"/>
              <a:gd name="connsiteY1159" fmla="*/ 1219421 h 1934496"/>
              <a:gd name="connsiteX1160" fmla="*/ 8537612 w 9922465"/>
              <a:gd name="connsiteY1160" fmla="*/ 1219421 h 1934496"/>
              <a:gd name="connsiteX1161" fmla="*/ 8592804 w 9922465"/>
              <a:gd name="connsiteY1161" fmla="*/ 1274612 h 1934496"/>
              <a:gd name="connsiteX1162" fmla="*/ 8537612 w 9922465"/>
              <a:gd name="connsiteY1162" fmla="*/ 1329803 h 1934496"/>
              <a:gd name="connsiteX1163" fmla="*/ 8482420 w 9922465"/>
              <a:gd name="connsiteY1163" fmla="*/ 1274612 h 1934496"/>
              <a:gd name="connsiteX1164" fmla="*/ 8537612 w 9922465"/>
              <a:gd name="connsiteY1164" fmla="*/ 1219421 h 1934496"/>
              <a:gd name="connsiteX1165" fmla="*/ 8407316 w 9922465"/>
              <a:gd name="connsiteY1165" fmla="*/ 1219421 h 1934496"/>
              <a:gd name="connsiteX1166" fmla="*/ 8462508 w 9922465"/>
              <a:gd name="connsiteY1166" fmla="*/ 1274612 h 1934496"/>
              <a:gd name="connsiteX1167" fmla="*/ 8407316 w 9922465"/>
              <a:gd name="connsiteY1167" fmla="*/ 1329803 h 1934496"/>
              <a:gd name="connsiteX1168" fmla="*/ 8352124 w 9922465"/>
              <a:gd name="connsiteY1168" fmla="*/ 1274612 h 1934496"/>
              <a:gd name="connsiteX1169" fmla="*/ 8407316 w 9922465"/>
              <a:gd name="connsiteY1169" fmla="*/ 1219421 h 1934496"/>
              <a:gd name="connsiteX1170" fmla="*/ 8273682 w 9922465"/>
              <a:gd name="connsiteY1170" fmla="*/ 1219421 h 1934496"/>
              <a:gd name="connsiteX1171" fmla="*/ 8328874 w 9922465"/>
              <a:gd name="connsiteY1171" fmla="*/ 1274612 h 1934496"/>
              <a:gd name="connsiteX1172" fmla="*/ 8273682 w 9922465"/>
              <a:gd name="connsiteY1172" fmla="*/ 1329803 h 1934496"/>
              <a:gd name="connsiteX1173" fmla="*/ 8218490 w 9922465"/>
              <a:gd name="connsiteY1173" fmla="*/ 1274612 h 1934496"/>
              <a:gd name="connsiteX1174" fmla="*/ 8273682 w 9922465"/>
              <a:gd name="connsiteY1174" fmla="*/ 1219421 h 1934496"/>
              <a:gd name="connsiteX1175" fmla="*/ 8143388 w 9922465"/>
              <a:gd name="connsiteY1175" fmla="*/ 1219421 h 1934496"/>
              <a:gd name="connsiteX1176" fmla="*/ 8198580 w 9922465"/>
              <a:gd name="connsiteY1176" fmla="*/ 1274612 h 1934496"/>
              <a:gd name="connsiteX1177" fmla="*/ 8143388 w 9922465"/>
              <a:gd name="connsiteY1177" fmla="*/ 1329803 h 1934496"/>
              <a:gd name="connsiteX1178" fmla="*/ 8088196 w 9922465"/>
              <a:gd name="connsiteY1178" fmla="*/ 1274612 h 1934496"/>
              <a:gd name="connsiteX1179" fmla="*/ 8143388 w 9922465"/>
              <a:gd name="connsiteY1179" fmla="*/ 1219421 h 1934496"/>
              <a:gd name="connsiteX1180" fmla="*/ 8009753 w 9922465"/>
              <a:gd name="connsiteY1180" fmla="*/ 1219421 h 1934496"/>
              <a:gd name="connsiteX1181" fmla="*/ 8064945 w 9922465"/>
              <a:gd name="connsiteY1181" fmla="*/ 1274612 h 1934496"/>
              <a:gd name="connsiteX1182" fmla="*/ 8009753 w 9922465"/>
              <a:gd name="connsiteY1182" fmla="*/ 1329803 h 1934496"/>
              <a:gd name="connsiteX1183" fmla="*/ 7954561 w 9922465"/>
              <a:gd name="connsiteY1183" fmla="*/ 1274612 h 1934496"/>
              <a:gd name="connsiteX1184" fmla="*/ 8009753 w 9922465"/>
              <a:gd name="connsiteY1184" fmla="*/ 1219421 h 1934496"/>
              <a:gd name="connsiteX1185" fmla="*/ 7876118 w 9922465"/>
              <a:gd name="connsiteY1185" fmla="*/ 1219421 h 1934496"/>
              <a:gd name="connsiteX1186" fmla="*/ 7931310 w 9922465"/>
              <a:gd name="connsiteY1186" fmla="*/ 1274612 h 1934496"/>
              <a:gd name="connsiteX1187" fmla="*/ 7876118 w 9922465"/>
              <a:gd name="connsiteY1187" fmla="*/ 1329803 h 1934496"/>
              <a:gd name="connsiteX1188" fmla="*/ 7820926 w 9922465"/>
              <a:gd name="connsiteY1188" fmla="*/ 1274612 h 1934496"/>
              <a:gd name="connsiteX1189" fmla="*/ 7876118 w 9922465"/>
              <a:gd name="connsiteY1189" fmla="*/ 1219421 h 1934496"/>
              <a:gd name="connsiteX1190" fmla="*/ 7745823 w 9922465"/>
              <a:gd name="connsiteY1190" fmla="*/ 1219421 h 1934496"/>
              <a:gd name="connsiteX1191" fmla="*/ 7801015 w 9922465"/>
              <a:gd name="connsiteY1191" fmla="*/ 1274612 h 1934496"/>
              <a:gd name="connsiteX1192" fmla="*/ 7745823 w 9922465"/>
              <a:gd name="connsiteY1192" fmla="*/ 1329803 h 1934496"/>
              <a:gd name="connsiteX1193" fmla="*/ 7690631 w 9922465"/>
              <a:gd name="connsiteY1193" fmla="*/ 1274612 h 1934496"/>
              <a:gd name="connsiteX1194" fmla="*/ 7745823 w 9922465"/>
              <a:gd name="connsiteY1194" fmla="*/ 1219421 h 1934496"/>
              <a:gd name="connsiteX1195" fmla="*/ 7608849 w 9922465"/>
              <a:gd name="connsiteY1195" fmla="*/ 1219421 h 1934496"/>
              <a:gd name="connsiteX1196" fmla="*/ 7664041 w 9922465"/>
              <a:gd name="connsiteY1196" fmla="*/ 1274612 h 1934496"/>
              <a:gd name="connsiteX1197" fmla="*/ 7608849 w 9922465"/>
              <a:gd name="connsiteY1197" fmla="*/ 1329803 h 1934496"/>
              <a:gd name="connsiteX1198" fmla="*/ 7553657 w 9922465"/>
              <a:gd name="connsiteY1198" fmla="*/ 1274612 h 1934496"/>
              <a:gd name="connsiteX1199" fmla="*/ 7608849 w 9922465"/>
              <a:gd name="connsiteY1199" fmla="*/ 1219421 h 1934496"/>
              <a:gd name="connsiteX1200" fmla="*/ 7481897 w 9922465"/>
              <a:gd name="connsiteY1200" fmla="*/ 1219421 h 1934496"/>
              <a:gd name="connsiteX1201" fmla="*/ 7537089 w 9922465"/>
              <a:gd name="connsiteY1201" fmla="*/ 1274612 h 1934496"/>
              <a:gd name="connsiteX1202" fmla="*/ 7481897 w 9922465"/>
              <a:gd name="connsiteY1202" fmla="*/ 1329803 h 1934496"/>
              <a:gd name="connsiteX1203" fmla="*/ 7426705 w 9922465"/>
              <a:gd name="connsiteY1203" fmla="*/ 1274612 h 1934496"/>
              <a:gd name="connsiteX1204" fmla="*/ 7481897 w 9922465"/>
              <a:gd name="connsiteY1204" fmla="*/ 1219421 h 1934496"/>
              <a:gd name="connsiteX1205" fmla="*/ 7341579 w 9922465"/>
              <a:gd name="connsiteY1205" fmla="*/ 1219421 h 1934496"/>
              <a:gd name="connsiteX1206" fmla="*/ 7396771 w 9922465"/>
              <a:gd name="connsiteY1206" fmla="*/ 1274612 h 1934496"/>
              <a:gd name="connsiteX1207" fmla="*/ 7341579 w 9922465"/>
              <a:gd name="connsiteY1207" fmla="*/ 1329803 h 1934496"/>
              <a:gd name="connsiteX1208" fmla="*/ 7286387 w 9922465"/>
              <a:gd name="connsiteY1208" fmla="*/ 1274612 h 1934496"/>
              <a:gd name="connsiteX1209" fmla="*/ 7341579 w 9922465"/>
              <a:gd name="connsiteY1209" fmla="*/ 1219421 h 1934496"/>
              <a:gd name="connsiteX1210" fmla="*/ 7211286 w 9922465"/>
              <a:gd name="connsiteY1210" fmla="*/ 1219421 h 1934496"/>
              <a:gd name="connsiteX1211" fmla="*/ 7266478 w 9922465"/>
              <a:gd name="connsiteY1211" fmla="*/ 1274612 h 1934496"/>
              <a:gd name="connsiteX1212" fmla="*/ 7211286 w 9922465"/>
              <a:gd name="connsiteY1212" fmla="*/ 1329803 h 1934496"/>
              <a:gd name="connsiteX1213" fmla="*/ 7156094 w 9922465"/>
              <a:gd name="connsiteY1213" fmla="*/ 1274612 h 1934496"/>
              <a:gd name="connsiteX1214" fmla="*/ 7211286 w 9922465"/>
              <a:gd name="connsiteY1214" fmla="*/ 1219421 h 1934496"/>
              <a:gd name="connsiteX1215" fmla="*/ 7080993 w 9922465"/>
              <a:gd name="connsiteY1215" fmla="*/ 1219421 h 1934496"/>
              <a:gd name="connsiteX1216" fmla="*/ 7136185 w 9922465"/>
              <a:gd name="connsiteY1216" fmla="*/ 1274612 h 1934496"/>
              <a:gd name="connsiteX1217" fmla="*/ 7080993 w 9922465"/>
              <a:gd name="connsiteY1217" fmla="*/ 1329803 h 1934496"/>
              <a:gd name="connsiteX1218" fmla="*/ 7025801 w 9922465"/>
              <a:gd name="connsiteY1218" fmla="*/ 1274612 h 1934496"/>
              <a:gd name="connsiteX1219" fmla="*/ 7080993 w 9922465"/>
              <a:gd name="connsiteY1219" fmla="*/ 1219421 h 1934496"/>
              <a:gd name="connsiteX1220" fmla="*/ 6947357 w 9922465"/>
              <a:gd name="connsiteY1220" fmla="*/ 1219421 h 1934496"/>
              <a:gd name="connsiteX1221" fmla="*/ 7002549 w 9922465"/>
              <a:gd name="connsiteY1221" fmla="*/ 1274612 h 1934496"/>
              <a:gd name="connsiteX1222" fmla="*/ 6947357 w 9922465"/>
              <a:gd name="connsiteY1222" fmla="*/ 1329803 h 1934496"/>
              <a:gd name="connsiteX1223" fmla="*/ 6892165 w 9922465"/>
              <a:gd name="connsiteY1223" fmla="*/ 1274612 h 1934496"/>
              <a:gd name="connsiteX1224" fmla="*/ 6947357 w 9922465"/>
              <a:gd name="connsiteY1224" fmla="*/ 1219421 h 1934496"/>
              <a:gd name="connsiteX1225" fmla="*/ 6817064 w 9922465"/>
              <a:gd name="connsiteY1225" fmla="*/ 1219421 h 1934496"/>
              <a:gd name="connsiteX1226" fmla="*/ 6872256 w 9922465"/>
              <a:gd name="connsiteY1226" fmla="*/ 1274612 h 1934496"/>
              <a:gd name="connsiteX1227" fmla="*/ 6817064 w 9922465"/>
              <a:gd name="connsiteY1227" fmla="*/ 1329803 h 1934496"/>
              <a:gd name="connsiteX1228" fmla="*/ 6761872 w 9922465"/>
              <a:gd name="connsiteY1228" fmla="*/ 1274612 h 1934496"/>
              <a:gd name="connsiteX1229" fmla="*/ 6817064 w 9922465"/>
              <a:gd name="connsiteY1229" fmla="*/ 1219421 h 1934496"/>
              <a:gd name="connsiteX1230" fmla="*/ 6683431 w 9922465"/>
              <a:gd name="connsiteY1230" fmla="*/ 1219421 h 1934496"/>
              <a:gd name="connsiteX1231" fmla="*/ 6738623 w 9922465"/>
              <a:gd name="connsiteY1231" fmla="*/ 1274612 h 1934496"/>
              <a:gd name="connsiteX1232" fmla="*/ 6683431 w 9922465"/>
              <a:gd name="connsiteY1232" fmla="*/ 1329803 h 1934496"/>
              <a:gd name="connsiteX1233" fmla="*/ 6628239 w 9922465"/>
              <a:gd name="connsiteY1233" fmla="*/ 1274612 h 1934496"/>
              <a:gd name="connsiteX1234" fmla="*/ 6683431 w 9922465"/>
              <a:gd name="connsiteY1234" fmla="*/ 1219421 h 1934496"/>
              <a:gd name="connsiteX1235" fmla="*/ 6553137 w 9922465"/>
              <a:gd name="connsiteY1235" fmla="*/ 1219421 h 1934496"/>
              <a:gd name="connsiteX1236" fmla="*/ 6608329 w 9922465"/>
              <a:gd name="connsiteY1236" fmla="*/ 1274612 h 1934496"/>
              <a:gd name="connsiteX1237" fmla="*/ 6553137 w 9922465"/>
              <a:gd name="connsiteY1237" fmla="*/ 1329803 h 1934496"/>
              <a:gd name="connsiteX1238" fmla="*/ 6497945 w 9922465"/>
              <a:gd name="connsiteY1238" fmla="*/ 1274612 h 1934496"/>
              <a:gd name="connsiteX1239" fmla="*/ 6553137 w 9922465"/>
              <a:gd name="connsiteY1239" fmla="*/ 1219421 h 1934496"/>
              <a:gd name="connsiteX1240" fmla="*/ 6419502 w 9922465"/>
              <a:gd name="connsiteY1240" fmla="*/ 1219421 h 1934496"/>
              <a:gd name="connsiteX1241" fmla="*/ 6474694 w 9922465"/>
              <a:gd name="connsiteY1241" fmla="*/ 1274612 h 1934496"/>
              <a:gd name="connsiteX1242" fmla="*/ 6419502 w 9922465"/>
              <a:gd name="connsiteY1242" fmla="*/ 1329803 h 1934496"/>
              <a:gd name="connsiteX1243" fmla="*/ 6364310 w 9922465"/>
              <a:gd name="connsiteY1243" fmla="*/ 1274612 h 1934496"/>
              <a:gd name="connsiteX1244" fmla="*/ 6419502 w 9922465"/>
              <a:gd name="connsiteY1244" fmla="*/ 1219421 h 1934496"/>
              <a:gd name="connsiteX1245" fmla="*/ 6289207 w 9922465"/>
              <a:gd name="connsiteY1245" fmla="*/ 1219421 h 1934496"/>
              <a:gd name="connsiteX1246" fmla="*/ 6344399 w 9922465"/>
              <a:gd name="connsiteY1246" fmla="*/ 1274612 h 1934496"/>
              <a:gd name="connsiteX1247" fmla="*/ 6289207 w 9922465"/>
              <a:gd name="connsiteY1247" fmla="*/ 1329803 h 1934496"/>
              <a:gd name="connsiteX1248" fmla="*/ 6234015 w 9922465"/>
              <a:gd name="connsiteY1248" fmla="*/ 1274612 h 1934496"/>
              <a:gd name="connsiteX1249" fmla="*/ 6289207 w 9922465"/>
              <a:gd name="connsiteY1249" fmla="*/ 1219421 h 1934496"/>
              <a:gd name="connsiteX1250" fmla="*/ 6155573 w 9922465"/>
              <a:gd name="connsiteY1250" fmla="*/ 1219421 h 1934496"/>
              <a:gd name="connsiteX1251" fmla="*/ 6210765 w 9922465"/>
              <a:gd name="connsiteY1251" fmla="*/ 1274612 h 1934496"/>
              <a:gd name="connsiteX1252" fmla="*/ 6155573 w 9922465"/>
              <a:gd name="connsiteY1252" fmla="*/ 1329803 h 1934496"/>
              <a:gd name="connsiteX1253" fmla="*/ 6100381 w 9922465"/>
              <a:gd name="connsiteY1253" fmla="*/ 1274612 h 1934496"/>
              <a:gd name="connsiteX1254" fmla="*/ 6155573 w 9922465"/>
              <a:gd name="connsiteY1254" fmla="*/ 1219421 h 1934496"/>
              <a:gd name="connsiteX1255" fmla="*/ 6021939 w 9922465"/>
              <a:gd name="connsiteY1255" fmla="*/ 1219421 h 1934496"/>
              <a:gd name="connsiteX1256" fmla="*/ 6077131 w 9922465"/>
              <a:gd name="connsiteY1256" fmla="*/ 1274612 h 1934496"/>
              <a:gd name="connsiteX1257" fmla="*/ 6021939 w 9922465"/>
              <a:gd name="connsiteY1257" fmla="*/ 1329803 h 1934496"/>
              <a:gd name="connsiteX1258" fmla="*/ 5966747 w 9922465"/>
              <a:gd name="connsiteY1258" fmla="*/ 1274612 h 1934496"/>
              <a:gd name="connsiteX1259" fmla="*/ 6021939 w 9922465"/>
              <a:gd name="connsiteY1259" fmla="*/ 1219421 h 1934496"/>
              <a:gd name="connsiteX1260" fmla="*/ 5884964 w 9922465"/>
              <a:gd name="connsiteY1260" fmla="*/ 1219421 h 1934496"/>
              <a:gd name="connsiteX1261" fmla="*/ 5940156 w 9922465"/>
              <a:gd name="connsiteY1261" fmla="*/ 1274612 h 1934496"/>
              <a:gd name="connsiteX1262" fmla="*/ 5884964 w 9922465"/>
              <a:gd name="connsiteY1262" fmla="*/ 1329803 h 1934496"/>
              <a:gd name="connsiteX1263" fmla="*/ 5829772 w 9922465"/>
              <a:gd name="connsiteY1263" fmla="*/ 1274612 h 1934496"/>
              <a:gd name="connsiteX1264" fmla="*/ 5884964 w 9922465"/>
              <a:gd name="connsiteY1264" fmla="*/ 1219421 h 1934496"/>
              <a:gd name="connsiteX1265" fmla="*/ 5754668 w 9922465"/>
              <a:gd name="connsiteY1265" fmla="*/ 1219421 h 1934496"/>
              <a:gd name="connsiteX1266" fmla="*/ 5809860 w 9922465"/>
              <a:gd name="connsiteY1266" fmla="*/ 1274612 h 1934496"/>
              <a:gd name="connsiteX1267" fmla="*/ 5754668 w 9922465"/>
              <a:gd name="connsiteY1267" fmla="*/ 1329803 h 1934496"/>
              <a:gd name="connsiteX1268" fmla="*/ 5699476 w 9922465"/>
              <a:gd name="connsiteY1268" fmla="*/ 1274612 h 1934496"/>
              <a:gd name="connsiteX1269" fmla="*/ 5754668 w 9922465"/>
              <a:gd name="connsiteY1269" fmla="*/ 1219421 h 1934496"/>
              <a:gd name="connsiteX1270" fmla="*/ 5621034 w 9922465"/>
              <a:gd name="connsiteY1270" fmla="*/ 1219421 h 1934496"/>
              <a:gd name="connsiteX1271" fmla="*/ 5676226 w 9922465"/>
              <a:gd name="connsiteY1271" fmla="*/ 1274612 h 1934496"/>
              <a:gd name="connsiteX1272" fmla="*/ 5621034 w 9922465"/>
              <a:gd name="connsiteY1272" fmla="*/ 1329803 h 1934496"/>
              <a:gd name="connsiteX1273" fmla="*/ 5565842 w 9922465"/>
              <a:gd name="connsiteY1273" fmla="*/ 1274612 h 1934496"/>
              <a:gd name="connsiteX1274" fmla="*/ 5621034 w 9922465"/>
              <a:gd name="connsiteY1274" fmla="*/ 1219421 h 1934496"/>
              <a:gd name="connsiteX1275" fmla="*/ 5487399 w 9922465"/>
              <a:gd name="connsiteY1275" fmla="*/ 1219421 h 1934496"/>
              <a:gd name="connsiteX1276" fmla="*/ 5542591 w 9922465"/>
              <a:gd name="connsiteY1276" fmla="*/ 1274612 h 1934496"/>
              <a:gd name="connsiteX1277" fmla="*/ 5487399 w 9922465"/>
              <a:gd name="connsiteY1277" fmla="*/ 1329803 h 1934496"/>
              <a:gd name="connsiteX1278" fmla="*/ 5432207 w 9922465"/>
              <a:gd name="connsiteY1278" fmla="*/ 1274612 h 1934496"/>
              <a:gd name="connsiteX1279" fmla="*/ 5487399 w 9922465"/>
              <a:gd name="connsiteY1279" fmla="*/ 1219421 h 1934496"/>
              <a:gd name="connsiteX1280" fmla="*/ 5357106 w 9922465"/>
              <a:gd name="connsiteY1280" fmla="*/ 1219421 h 1934496"/>
              <a:gd name="connsiteX1281" fmla="*/ 5412298 w 9922465"/>
              <a:gd name="connsiteY1281" fmla="*/ 1274612 h 1934496"/>
              <a:gd name="connsiteX1282" fmla="*/ 5357106 w 9922465"/>
              <a:gd name="connsiteY1282" fmla="*/ 1329803 h 1934496"/>
              <a:gd name="connsiteX1283" fmla="*/ 5301914 w 9922465"/>
              <a:gd name="connsiteY1283" fmla="*/ 1274612 h 1934496"/>
              <a:gd name="connsiteX1284" fmla="*/ 5357106 w 9922465"/>
              <a:gd name="connsiteY1284" fmla="*/ 1219421 h 1934496"/>
              <a:gd name="connsiteX1285" fmla="*/ 5093178 w 9922465"/>
              <a:gd name="connsiteY1285" fmla="*/ 1219421 h 1934496"/>
              <a:gd name="connsiteX1286" fmla="*/ 5148370 w 9922465"/>
              <a:gd name="connsiteY1286" fmla="*/ 1274612 h 1934496"/>
              <a:gd name="connsiteX1287" fmla="*/ 5093178 w 9922465"/>
              <a:gd name="connsiteY1287" fmla="*/ 1329803 h 1934496"/>
              <a:gd name="connsiteX1288" fmla="*/ 5037986 w 9922465"/>
              <a:gd name="connsiteY1288" fmla="*/ 1274612 h 1934496"/>
              <a:gd name="connsiteX1289" fmla="*/ 5093178 w 9922465"/>
              <a:gd name="connsiteY1289" fmla="*/ 1219421 h 1934496"/>
              <a:gd name="connsiteX1290" fmla="*/ 4959542 w 9922465"/>
              <a:gd name="connsiteY1290" fmla="*/ 1219421 h 1934496"/>
              <a:gd name="connsiteX1291" fmla="*/ 5014734 w 9922465"/>
              <a:gd name="connsiteY1291" fmla="*/ 1274612 h 1934496"/>
              <a:gd name="connsiteX1292" fmla="*/ 4959542 w 9922465"/>
              <a:gd name="connsiteY1292" fmla="*/ 1329803 h 1934496"/>
              <a:gd name="connsiteX1293" fmla="*/ 4904350 w 9922465"/>
              <a:gd name="connsiteY1293" fmla="*/ 1274612 h 1934496"/>
              <a:gd name="connsiteX1294" fmla="*/ 4959542 w 9922465"/>
              <a:gd name="connsiteY1294" fmla="*/ 1219421 h 1934496"/>
              <a:gd name="connsiteX1295" fmla="*/ 4829250 w 9922465"/>
              <a:gd name="connsiteY1295" fmla="*/ 1219421 h 1934496"/>
              <a:gd name="connsiteX1296" fmla="*/ 4884442 w 9922465"/>
              <a:gd name="connsiteY1296" fmla="*/ 1274612 h 1934496"/>
              <a:gd name="connsiteX1297" fmla="*/ 4829250 w 9922465"/>
              <a:gd name="connsiteY1297" fmla="*/ 1329803 h 1934496"/>
              <a:gd name="connsiteX1298" fmla="*/ 4774058 w 9922465"/>
              <a:gd name="connsiteY1298" fmla="*/ 1274612 h 1934496"/>
              <a:gd name="connsiteX1299" fmla="*/ 4829250 w 9922465"/>
              <a:gd name="connsiteY1299" fmla="*/ 1219421 h 1934496"/>
              <a:gd name="connsiteX1300" fmla="*/ 319111 w 9922465"/>
              <a:gd name="connsiteY1300" fmla="*/ 1219421 h 1934496"/>
              <a:gd name="connsiteX1301" fmla="*/ 374305 w 9922465"/>
              <a:gd name="connsiteY1301" fmla="*/ 1274612 h 1934496"/>
              <a:gd name="connsiteX1302" fmla="*/ 319111 w 9922465"/>
              <a:gd name="connsiteY1302" fmla="*/ 1329803 h 1934496"/>
              <a:gd name="connsiteX1303" fmla="*/ 263920 w 9922465"/>
              <a:gd name="connsiteY1303" fmla="*/ 1274612 h 1934496"/>
              <a:gd name="connsiteX1304" fmla="*/ 319111 w 9922465"/>
              <a:gd name="connsiteY1304" fmla="*/ 1219421 h 1934496"/>
              <a:gd name="connsiteX1305" fmla="*/ 185480 w 9922465"/>
              <a:gd name="connsiteY1305" fmla="*/ 1219421 h 1934496"/>
              <a:gd name="connsiteX1306" fmla="*/ 240671 w 9922465"/>
              <a:gd name="connsiteY1306" fmla="*/ 1274612 h 1934496"/>
              <a:gd name="connsiteX1307" fmla="*/ 185480 w 9922465"/>
              <a:gd name="connsiteY1307" fmla="*/ 1329803 h 1934496"/>
              <a:gd name="connsiteX1308" fmla="*/ 130288 w 9922465"/>
              <a:gd name="connsiteY1308" fmla="*/ 1274612 h 1934496"/>
              <a:gd name="connsiteX1309" fmla="*/ 185480 w 9922465"/>
              <a:gd name="connsiteY1309" fmla="*/ 1219421 h 1934496"/>
              <a:gd name="connsiteX1310" fmla="*/ 449407 w 9922465"/>
              <a:gd name="connsiteY1310" fmla="*/ 1219419 h 1934496"/>
              <a:gd name="connsiteX1311" fmla="*/ 504600 w 9922465"/>
              <a:gd name="connsiteY1311" fmla="*/ 1274610 h 1934496"/>
              <a:gd name="connsiteX1312" fmla="*/ 449407 w 9922465"/>
              <a:gd name="connsiteY1312" fmla="*/ 1329801 h 1934496"/>
              <a:gd name="connsiteX1313" fmla="*/ 394214 w 9922465"/>
              <a:gd name="connsiteY1313" fmla="*/ 1274610 h 1934496"/>
              <a:gd name="connsiteX1314" fmla="*/ 449407 w 9922465"/>
              <a:gd name="connsiteY1314" fmla="*/ 1219419 h 1934496"/>
              <a:gd name="connsiteX1315" fmla="*/ 4565322 w 9922465"/>
              <a:gd name="connsiteY1315" fmla="*/ 1219417 h 1934496"/>
              <a:gd name="connsiteX1316" fmla="*/ 4620514 w 9922465"/>
              <a:gd name="connsiteY1316" fmla="*/ 1274608 h 1934496"/>
              <a:gd name="connsiteX1317" fmla="*/ 4565322 w 9922465"/>
              <a:gd name="connsiteY1317" fmla="*/ 1329799 h 1934496"/>
              <a:gd name="connsiteX1318" fmla="*/ 4510130 w 9922465"/>
              <a:gd name="connsiteY1318" fmla="*/ 1274608 h 1934496"/>
              <a:gd name="connsiteX1319" fmla="*/ 4565322 w 9922465"/>
              <a:gd name="connsiteY1319" fmla="*/ 1219417 h 1934496"/>
              <a:gd name="connsiteX1320" fmla="*/ 2834811 w 9922465"/>
              <a:gd name="connsiteY1320" fmla="*/ 1219417 h 1934496"/>
              <a:gd name="connsiteX1321" fmla="*/ 2890003 w 9922465"/>
              <a:gd name="connsiteY1321" fmla="*/ 1274608 h 1934496"/>
              <a:gd name="connsiteX1322" fmla="*/ 2834811 w 9922465"/>
              <a:gd name="connsiteY1322" fmla="*/ 1329799 h 1934496"/>
              <a:gd name="connsiteX1323" fmla="*/ 2779620 w 9922465"/>
              <a:gd name="connsiteY1323" fmla="*/ 1274608 h 1934496"/>
              <a:gd name="connsiteX1324" fmla="*/ 2834811 w 9922465"/>
              <a:gd name="connsiteY1324" fmla="*/ 1219417 h 1934496"/>
              <a:gd name="connsiteX1325" fmla="*/ 2707858 w 9922465"/>
              <a:gd name="connsiteY1325" fmla="*/ 1219417 h 1934496"/>
              <a:gd name="connsiteX1326" fmla="*/ 2763052 w 9922465"/>
              <a:gd name="connsiteY1326" fmla="*/ 1274608 h 1934496"/>
              <a:gd name="connsiteX1327" fmla="*/ 2707858 w 9922465"/>
              <a:gd name="connsiteY1327" fmla="*/ 1329799 h 1934496"/>
              <a:gd name="connsiteX1328" fmla="*/ 2652667 w 9922465"/>
              <a:gd name="connsiteY1328" fmla="*/ 1274608 h 1934496"/>
              <a:gd name="connsiteX1329" fmla="*/ 2707858 w 9922465"/>
              <a:gd name="connsiteY1329" fmla="*/ 1219417 h 1934496"/>
              <a:gd name="connsiteX1330" fmla="*/ 2570885 w 9922465"/>
              <a:gd name="connsiteY1330" fmla="*/ 1219417 h 1934496"/>
              <a:gd name="connsiteX1331" fmla="*/ 2626075 w 9922465"/>
              <a:gd name="connsiteY1331" fmla="*/ 1274608 h 1934496"/>
              <a:gd name="connsiteX1332" fmla="*/ 2570885 w 9922465"/>
              <a:gd name="connsiteY1332" fmla="*/ 1329799 h 1934496"/>
              <a:gd name="connsiteX1333" fmla="*/ 2515692 w 9922465"/>
              <a:gd name="connsiteY1333" fmla="*/ 1274608 h 1934496"/>
              <a:gd name="connsiteX1334" fmla="*/ 2570885 w 9922465"/>
              <a:gd name="connsiteY1334" fmla="*/ 1219417 h 1934496"/>
              <a:gd name="connsiteX1335" fmla="*/ 2039686 w 9922465"/>
              <a:gd name="connsiteY1335" fmla="*/ 1219417 h 1934496"/>
              <a:gd name="connsiteX1336" fmla="*/ 2094880 w 9922465"/>
              <a:gd name="connsiteY1336" fmla="*/ 1274608 h 1934496"/>
              <a:gd name="connsiteX1337" fmla="*/ 2039686 w 9922465"/>
              <a:gd name="connsiteY1337" fmla="*/ 1329799 h 1934496"/>
              <a:gd name="connsiteX1338" fmla="*/ 1984493 w 9922465"/>
              <a:gd name="connsiteY1338" fmla="*/ 1274608 h 1934496"/>
              <a:gd name="connsiteX1339" fmla="*/ 2039686 w 9922465"/>
              <a:gd name="connsiteY1339" fmla="*/ 1219417 h 1934496"/>
              <a:gd name="connsiteX1340" fmla="*/ 1909390 w 9922465"/>
              <a:gd name="connsiteY1340" fmla="*/ 1219417 h 1934496"/>
              <a:gd name="connsiteX1341" fmla="*/ 1964583 w 9922465"/>
              <a:gd name="connsiteY1341" fmla="*/ 1274608 h 1934496"/>
              <a:gd name="connsiteX1342" fmla="*/ 1909390 w 9922465"/>
              <a:gd name="connsiteY1342" fmla="*/ 1329799 h 1934496"/>
              <a:gd name="connsiteX1343" fmla="*/ 1854197 w 9922465"/>
              <a:gd name="connsiteY1343" fmla="*/ 1274608 h 1934496"/>
              <a:gd name="connsiteX1344" fmla="*/ 1909390 w 9922465"/>
              <a:gd name="connsiteY1344" fmla="*/ 1219417 h 1934496"/>
              <a:gd name="connsiteX1345" fmla="*/ 1779095 w 9922465"/>
              <a:gd name="connsiteY1345" fmla="*/ 1219417 h 1934496"/>
              <a:gd name="connsiteX1346" fmla="*/ 1834287 w 9922465"/>
              <a:gd name="connsiteY1346" fmla="*/ 1274608 h 1934496"/>
              <a:gd name="connsiteX1347" fmla="*/ 1779095 w 9922465"/>
              <a:gd name="connsiteY1347" fmla="*/ 1329799 h 1934496"/>
              <a:gd name="connsiteX1348" fmla="*/ 1723902 w 9922465"/>
              <a:gd name="connsiteY1348" fmla="*/ 1274608 h 1934496"/>
              <a:gd name="connsiteX1349" fmla="*/ 1779095 w 9922465"/>
              <a:gd name="connsiteY1349" fmla="*/ 1219417 h 1934496"/>
              <a:gd name="connsiteX1350" fmla="*/ 1645457 w 9922465"/>
              <a:gd name="connsiteY1350" fmla="*/ 1219417 h 1934496"/>
              <a:gd name="connsiteX1351" fmla="*/ 1700655 w 9922465"/>
              <a:gd name="connsiteY1351" fmla="*/ 1274608 h 1934496"/>
              <a:gd name="connsiteX1352" fmla="*/ 1645457 w 9922465"/>
              <a:gd name="connsiteY1352" fmla="*/ 1329799 h 1934496"/>
              <a:gd name="connsiteX1353" fmla="*/ 1590265 w 9922465"/>
              <a:gd name="connsiteY1353" fmla="*/ 1274608 h 1934496"/>
              <a:gd name="connsiteX1354" fmla="*/ 1645457 w 9922465"/>
              <a:gd name="connsiteY1354" fmla="*/ 1219417 h 1934496"/>
              <a:gd name="connsiteX1355" fmla="*/ 1515168 w 9922465"/>
              <a:gd name="connsiteY1355" fmla="*/ 1219417 h 1934496"/>
              <a:gd name="connsiteX1356" fmla="*/ 1570354 w 9922465"/>
              <a:gd name="connsiteY1356" fmla="*/ 1274608 h 1934496"/>
              <a:gd name="connsiteX1357" fmla="*/ 1515168 w 9922465"/>
              <a:gd name="connsiteY1357" fmla="*/ 1329799 h 1934496"/>
              <a:gd name="connsiteX1358" fmla="*/ 1459973 w 9922465"/>
              <a:gd name="connsiteY1358" fmla="*/ 1274608 h 1934496"/>
              <a:gd name="connsiteX1359" fmla="*/ 1515168 w 9922465"/>
              <a:gd name="connsiteY1359" fmla="*/ 1219417 h 1934496"/>
              <a:gd name="connsiteX1360" fmla="*/ 1381528 w 9922465"/>
              <a:gd name="connsiteY1360" fmla="*/ 1219417 h 1934496"/>
              <a:gd name="connsiteX1361" fmla="*/ 1436723 w 9922465"/>
              <a:gd name="connsiteY1361" fmla="*/ 1274608 h 1934496"/>
              <a:gd name="connsiteX1362" fmla="*/ 1381528 w 9922465"/>
              <a:gd name="connsiteY1362" fmla="*/ 1329799 h 1934496"/>
              <a:gd name="connsiteX1363" fmla="*/ 1326339 w 9922465"/>
              <a:gd name="connsiteY1363" fmla="*/ 1274608 h 1934496"/>
              <a:gd name="connsiteX1364" fmla="*/ 1381528 w 9922465"/>
              <a:gd name="connsiteY1364" fmla="*/ 1219417 h 1934496"/>
              <a:gd name="connsiteX1365" fmla="*/ 1251239 w 9922465"/>
              <a:gd name="connsiteY1365" fmla="*/ 1219417 h 1934496"/>
              <a:gd name="connsiteX1366" fmla="*/ 1306431 w 9922465"/>
              <a:gd name="connsiteY1366" fmla="*/ 1274608 h 1934496"/>
              <a:gd name="connsiteX1367" fmla="*/ 1251239 w 9922465"/>
              <a:gd name="connsiteY1367" fmla="*/ 1329799 h 1934496"/>
              <a:gd name="connsiteX1368" fmla="*/ 1196046 w 9922465"/>
              <a:gd name="connsiteY1368" fmla="*/ 1274608 h 1934496"/>
              <a:gd name="connsiteX1369" fmla="*/ 1251239 w 9922465"/>
              <a:gd name="connsiteY1369" fmla="*/ 1219417 h 1934496"/>
              <a:gd name="connsiteX1370" fmla="*/ 1117601 w 9922465"/>
              <a:gd name="connsiteY1370" fmla="*/ 1219417 h 1934496"/>
              <a:gd name="connsiteX1371" fmla="*/ 1172794 w 9922465"/>
              <a:gd name="connsiteY1371" fmla="*/ 1274608 h 1934496"/>
              <a:gd name="connsiteX1372" fmla="*/ 1117601 w 9922465"/>
              <a:gd name="connsiteY1372" fmla="*/ 1329799 h 1934496"/>
              <a:gd name="connsiteX1373" fmla="*/ 1062408 w 9922465"/>
              <a:gd name="connsiteY1373" fmla="*/ 1274608 h 1934496"/>
              <a:gd name="connsiteX1374" fmla="*/ 1117601 w 9922465"/>
              <a:gd name="connsiteY1374" fmla="*/ 1219417 h 1934496"/>
              <a:gd name="connsiteX1375" fmla="*/ 980622 w 9922465"/>
              <a:gd name="connsiteY1375" fmla="*/ 1219417 h 1934496"/>
              <a:gd name="connsiteX1376" fmla="*/ 1035816 w 9922465"/>
              <a:gd name="connsiteY1376" fmla="*/ 1274608 h 1934496"/>
              <a:gd name="connsiteX1377" fmla="*/ 980622 w 9922465"/>
              <a:gd name="connsiteY1377" fmla="*/ 1329799 h 1934496"/>
              <a:gd name="connsiteX1378" fmla="*/ 925429 w 9922465"/>
              <a:gd name="connsiteY1378" fmla="*/ 1274608 h 1934496"/>
              <a:gd name="connsiteX1379" fmla="*/ 980622 w 9922465"/>
              <a:gd name="connsiteY1379" fmla="*/ 1219417 h 1934496"/>
              <a:gd name="connsiteX1380" fmla="*/ 9469710 w 9922465"/>
              <a:gd name="connsiteY1380" fmla="*/ 1099147 h 1934496"/>
              <a:gd name="connsiteX1381" fmla="*/ 9524902 w 9922465"/>
              <a:gd name="connsiteY1381" fmla="*/ 1154338 h 1934496"/>
              <a:gd name="connsiteX1382" fmla="*/ 9469710 w 9922465"/>
              <a:gd name="connsiteY1382" fmla="*/ 1209529 h 1934496"/>
              <a:gd name="connsiteX1383" fmla="*/ 9414518 w 9922465"/>
              <a:gd name="connsiteY1383" fmla="*/ 1154338 h 1934496"/>
              <a:gd name="connsiteX1384" fmla="*/ 9469710 w 9922465"/>
              <a:gd name="connsiteY1384" fmla="*/ 1099147 h 1934496"/>
              <a:gd name="connsiteX1385" fmla="*/ 9336075 w 9922465"/>
              <a:gd name="connsiteY1385" fmla="*/ 1099147 h 1934496"/>
              <a:gd name="connsiteX1386" fmla="*/ 9391267 w 9922465"/>
              <a:gd name="connsiteY1386" fmla="*/ 1154338 h 1934496"/>
              <a:gd name="connsiteX1387" fmla="*/ 9336075 w 9922465"/>
              <a:gd name="connsiteY1387" fmla="*/ 1209529 h 1934496"/>
              <a:gd name="connsiteX1388" fmla="*/ 9280883 w 9922465"/>
              <a:gd name="connsiteY1388" fmla="*/ 1154338 h 1934496"/>
              <a:gd name="connsiteX1389" fmla="*/ 9336075 w 9922465"/>
              <a:gd name="connsiteY1389" fmla="*/ 1099147 h 1934496"/>
              <a:gd name="connsiteX1390" fmla="*/ 9199100 w 9922465"/>
              <a:gd name="connsiteY1390" fmla="*/ 1099147 h 1934496"/>
              <a:gd name="connsiteX1391" fmla="*/ 9254292 w 9922465"/>
              <a:gd name="connsiteY1391" fmla="*/ 1154338 h 1934496"/>
              <a:gd name="connsiteX1392" fmla="*/ 9199100 w 9922465"/>
              <a:gd name="connsiteY1392" fmla="*/ 1209529 h 1934496"/>
              <a:gd name="connsiteX1393" fmla="*/ 9143908 w 9922465"/>
              <a:gd name="connsiteY1393" fmla="*/ 1154338 h 1934496"/>
              <a:gd name="connsiteX1394" fmla="*/ 9199100 w 9922465"/>
              <a:gd name="connsiteY1394" fmla="*/ 1099147 h 1934496"/>
              <a:gd name="connsiteX1395" fmla="*/ 9068805 w 9922465"/>
              <a:gd name="connsiteY1395" fmla="*/ 1099147 h 1934496"/>
              <a:gd name="connsiteX1396" fmla="*/ 9123997 w 9922465"/>
              <a:gd name="connsiteY1396" fmla="*/ 1154338 h 1934496"/>
              <a:gd name="connsiteX1397" fmla="*/ 9068805 w 9922465"/>
              <a:gd name="connsiteY1397" fmla="*/ 1209529 h 1934496"/>
              <a:gd name="connsiteX1398" fmla="*/ 9013613 w 9922465"/>
              <a:gd name="connsiteY1398" fmla="*/ 1154338 h 1934496"/>
              <a:gd name="connsiteX1399" fmla="*/ 9068805 w 9922465"/>
              <a:gd name="connsiteY1399" fmla="*/ 1099147 h 1934496"/>
              <a:gd name="connsiteX1400" fmla="*/ 8935170 w 9922465"/>
              <a:gd name="connsiteY1400" fmla="*/ 1099147 h 1934496"/>
              <a:gd name="connsiteX1401" fmla="*/ 8990362 w 9922465"/>
              <a:gd name="connsiteY1401" fmla="*/ 1154338 h 1934496"/>
              <a:gd name="connsiteX1402" fmla="*/ 8935170 w 9922465"/>
              <a:gd name="connsiteY1402" fmla="*/ 1209529 h 1934496"/>
              <a:gd name="connsiteX1403" fmla="*/ 8879978 w 9922465"/>
              <a:gd name="connsiteY1403" fmla="*/ 1154338 h 1934496"/>
              <a:gd name="connsiteX1404" fmla="*/ 8935170 w 9922465"/>
              <a:gd name="connsiteY1404" fmla="*/ 1099147 h 1934496"/>
              <a:gd name="connsiteX1405" fmla="*/ 8801536 w 9922465"/>
              <a:gd name="connsiteY1405" fmla="*/ 1099147 h 1934496"/>
              <a:gd name="connsiteX1406" fmla="*/ 8856728 w 9922465"/>
              <a:gd name="connsiteY1406" fmla="*/ 1154338 h 1934496"/>
              <a:gd name="connsiteX1407" fmla="*/ 8801536 w 9922465"/>
              <a:gd name="connsiteY1407" fmla="*/ 1209529 h 1934496"/>
              <a:gd name="connsiteX1408" fmla="*/ 8746344 w 9922465"/>
              <a:gd name="connsiteY1408" fmla="*/ 1154338 h 1934496"/>
              <a:gd name="connsiteX1409" fmla="*/ 8801536 w 9922465"/>
              <a:gd name="connsiteY1409" fmla="*/ 1099147 h 1934496"/>
              <a:gd name="connsiteX1410" fmla="*/ 8671243 w 9922465"/>
              <a:gd name="connsiteY1410" fmla="*/ 1099147 h 1934496"/>
              <a:gd name="connsiteX1411" fmla="*/ 8726435 w 9922465"/>
              <a:gd name="connsiteY1411" fmla="*/ 1154338 h 1934496"/>
              <a:gd name="connsiteX1412" fmla="*/ 8671243 w 9922465"/>
              <a:gd name="connsiteY1412" fmla="*/ 1209529 h 1934496"/>
              <a:gd name="connsiteX1413" fmla="*/ 8616051 w 9922465"/>
              <a:gd name="connsiteY1413" fmla="*/ 1154338 h 1934496"/>
              <a:gd name="connsiteX1414" fmla="*/ 8671243 w 9922465"/>
              <a:gd name="connsiteY1414" fmla="*/ 1099147 h 1934496"/>
              <a:gd name="connsiteX1415" fmla="*/ 8537609 w 9922465"/>
              <a:gd name="connsiteY1415" fmla="*/ 1099147 h 1934496"/>
              <a:gd name="connsiteX1416" fmla="*/ 8592801 w 9922465"/>
              <a:gd name="connsiteY1416" fmla="*/ 1154338 h 1934496"/>
              <a:gd name="connsiteX1417" fmla="*/ 8537609 w 9922465"/>
              <a:gd name="connsiteY1417" fmla="*/ 1209529 h 1934496"/>
              <a:gd name="connsiteX1418" fmla="*/ 8482417 w 9922465"/>
              <a:gd name="connsiteY1418" fmla="*/ 1154338 h 1934496"/>
              <a:gd name="connsiteX1419" fmla="*/ 8537609 w 9922465"/>
              <a:gd name="connsiteY1419" fmla="*/ 1099147 h 1934496"/>
              <a:gd name="connsiteX1420" fmla="*/ 8407315 w 9922465"/>
              <a:gd name="connsiteY1420" fmla="*/ 1099147 h 1934496"/>
              <a:gd name="connsiteX1421" fmla="*/ 8462507 w 9922465"/>
              <a:gd name="connsiteY1421" fmla="*/ 1154338 h 1934496"/>
              <a:gd name="connsiteX1422" fmla="*/ 8407315 w 9922465"/>
              <a:gd name="connsiteY1422" fmla="*/ 1209529 h 1934496"/>
              <a:gd name="connsiteX1423" fmla="*/ 8352123 w 9922465"/>
              <a:gd name="connsiteY1423" fmla="*/ 1154338 h 1934496"/>
              <a:gd name="connsiteX1424" fmla="*/ 8407315 w 9922465"/>
              <a:gd name="connsiteY1424" fmla="*/ 1099147 h 1934496"/>
              <a:gd name="connsiteX1425" fmla="*/ 8273681 w 9922465"/>
              <a:gd name="connsiteY1425" fmla="*/ 1099147 h 1934496"/>
              <a:gd name="connsiteX1426" fmla="*/ 8328873 w 9922465"/>
              <a:gd name="connsiteY1426" fmla="*/ 1154338 h 1934496"/>
              <a:gd name="connsiteX1427" fmla="*/ 8273681 w 9922465"/>
              <a:gd name="connsiteY1427" fmla="*/ 1209529 h 1934496"/>
              <a:gd name="connsiteX1428" fmla="*/ 8218489 w 9922465"/>
              <a:gd name="connsiteY1428" fmla="*/ 1154338 h 1934496"/>
              <a:gd name="connsiteX1429" fmla="*/ 8273681 w 9922465"/>
              <a:gd name="connsiteY1429" fmla="*/ 1099147 h 1934496"/>
              <a:gd name="connsiteX1430" fmla="*/ 8143386 w 9922465"/>
              <a:gd name="connsiteY1430" fmla="*/ 1099147 h 1934496"/>
              <a:gd name="connsiteX1431" fmla="*/ 8198578 w 9922465"/>
              <a:gd name="connsiteY1431" fmla="*/ 1154338 h 1934496"/>
              <a:gd name="connsiteX1432" fmla="*/ 8143386 w 9922465"/>
              <a:gd name="connsiteY1432" fmla="*/ 1209529 h 1934496"/>
              <a:gd name="connsiteX1433" fmla="*/ 8088194 w 9922465"/>
              <a:gd name="connsiteY1433" fmla="*/ 1154338 h 1934496"/>
              <a:gd name="connsiteX1434" fmla="*/ 8143386 w 9922465"/>
              <a:gd name="connsiteY1434" fmla="*/ 1099147 h 1934496"/>
              <a:gd name="connsiteX1435" fmla="*/ 8009752 w 9922465"/>
              <a:gd name="connsiteY1435" fmla="*/ 1099147 h 1934496"/>
              <a:gd name="connsiteX1436" fmla="*/ 8064944 w 9922465"/>
              <a:gd name="connsiteY1436" fmla="*/ 1154338 h 1934496"/>
              <a:gd name="connsiteX1437" fmla="*/ 8009752 w 9922465"/>
              <a:gd name="connsiteY1437" fmla="*/ 1209529 h 1934496"/>
              <a:gd name="connsiteX1438" fmla="*/ 7954560 w 9922465"/>
              <a:gd name="connsiteY1438" fmla="*/ 1154338 h 1934496"/>
              <a:gd name="connsiteX1439" fmla="*/ 8009752 w 9922465"/>
              <a:gd name="connsiteY1439" fmla="*/ 1099147 h 1934496"/>
              <a:gd name="connsiteX1440" fmla="*/ 7876117 w 9922465"/>
              <a:gd name="connsiteY1440" fmla="*/ 1099147 h 1934496"/>
              <a:gd name="connsiteX1441" fmla="*/ 7931309 w 9922465"/>
              <a:gd name="connsiteY1441" fmla="*/ 1154338 h 1934496"/>
              <a:gd name="connsiteX1442" fmla="*/ 7876117 w 9922465"/>
              <a:gd name="connsiteY1442" fmla="*/ 1209529 h 1934496"/>
              <a:gd name="connsiteX1443" fmla="*/ 7820925 w 9922465"/>
              <a:gd name="connsiteY1443" fmla="*/ 1154338 h 1934496"/>
              <a:gd name="connsiteX1444" fmla="*/ 7876117 w 9922465"/>
              <a:gd name="connsiteY1444" fmla="*/ 1099147 h 1934496"/>
              <a:gd name="connsiteX1445" fmla="*/ 7745822 w 9922465"/>
              <a:gd name="connsiteY1445" fmla="*/ 1099147 h 1934496"/>
              <a:gd name="connsiteX1446" fmla="*/ 7801014 w 9922465"/>
              <a:gd name="connsiteY1446" fmla="*/ 1154338 h 1934496"/>
              <a:gd name="connsiteX1447" fmla="*/ 7745822 w 9922465"/>
              <a:gd name="connsiteY1447" fmla="*/ 1209529 h 1934496"/>
              <a:gd name="connsiteX1448" fmla="*/ 7690630 w 9922465"/>
              <a:gd name="connsiteY1448" fmla="*/ 1154338 h 1934496"/>
              <a:gd name="connsiteX1449" fmla="*/ 7745822 w 9922465"/>
              <a:gd name="connsiteY1449" fmla="*/ 1099147 h 1934496"/>
              <a:gd name="connsiteX1450" fmla="*/ 7608847 w 9922465"/>
              <a:gd name="connsiteY1450" fmla="*/ 1099147 h 1934496"/>
              <a:gd name="connsiteX1451" fmla="*/ 7664039 w 9922465"/>
              <a:gd name="connsiteY1451" fmla="*/ 1154338 h 1934496"/>
              <a:gd name="connsiteX1452" fmla="*/ 7608847 w 9922465"/>
              <a:gd name="connsiteY1452" fmla="*/ 1209529 h 1934496"/>
              <a:gd name="connsiteX1453" fmla="*/ 7553655 w 9922465"/>
              <a:gd name="connsiteY1453" fmla="*/ 1154338 h 1934496"/>
              <a:gd name="connsiteX1454" fmla="*/ 7608847 w 9922465"/>
              <a:gd name="connsiteY1454" fmla="*/ 1099147 h 1934496"/>
              <a:gd name="connsiteX1455" fmla="*/ 7481895 w 9922465"/>
              <a:gd name="connsiteY1455" fmla="*/ 1099147 h 1934496"/>
              <a:gd name="connsiteX1456" fmla="*/ 7537087 w 9922465"/>
              <a:gd name="connsiteY1456" fmla="*/ 1154338 h 1934496"/>
              <a:gd name="connsiteX1457" fmla="*/ 7481895 w 9922465"/>
              <a:gd name="connsiteY1457" fmla="*/ 1209529 h 1934496"/>
              <a:gd name="connsiteX1458" fmla="*/ 7426703 w 9922465"/>
              <a:gd name="connsiteY1458" fmla="*/ 1154338 h 1934496"/>
              <a:gd name="connsiteX1459" fmla="*/ 7481895 w 9922465"/>
              <a:gd name="connsiteY1459" fmla="*/ 1099147 h 1934496"/>
              <a:gd name="connsiteX1460" fmla="*/ 7341578 w 9922465"/>
              <a:gd name="connsiteY1460" fmla="*/ 1099147 h 1934496"/>
              <a:gd name="connsiteX1461" fmla="*/ 7396770 w 9922465"/>
              <a:gd name="connsiteY1461" fmla="*/ 1154338 h 1934496"/>
              <a:gd name="connsiteX1462" fmla="*/ 7341578 w 9922465"/>
              <a:gd name="connsiteY1462" fmla="*/ 1209529 h 1934496"/>
              <a:gd name="connsiteX1463" fmla="*/ 7286386 w 9922465"/>
              <a:gd name="connsiteY1463" fmla="*/ 1154338 h 1934496"/>
              <a:gd name="connsiteX1464" fmla="*/ 7341578 w 9922465"/>
              <a:gd name="connsiteY1464" fmla="*/ 1099147 h 1934496"/>
              <a:gd name="connsiteX1465" fmla="*/ 7211285 w 9922465"/>
              <a:gd name="connsiteY1465" fmla="*/ 1099147 h 1934496"/>
              <a:gd name="connsiteX1466" fmla="*/ 7266477 w 9922465"/>
              <a:gd name="connsiteY1466" fmla="*/ 1154338 h 1934496"/>
              <a:gd name="connsiteX1467" fmla="*/ 7211285 w 9922465"/>
              <a:gd name="connsiteY1467" fmla="*/ 1209529 h 1934496"/>
              <a:gd name="connsiteX1468" fmla="*/ 7156093 w 9922465"/>
              <a:gd name="connsiteY1468" fmla="*/ 1154338 h 1934496"/>
              <a:gd name="connsiteX1469" fmla="*/ 7211285 w 9922465"/>
              <a:gd name="connsiteY1469" fmla="*/ 1099147 h 1934496"/>
              <a:gd name="connsiteX1470" fmla="*/ 7080991 w 9922465"/>
              <a:gd name="connsiteY1470" fmla="*/ 1099147 h 1934496"/>
              <a:gd name="connsiteX1471" fmla="*/ 7136183 w 9922465"/>
              <a:gd name="connsiteY1471" fmla="*/ 1154338 h 1934496"/>
              <a:gd name="connsiteX1472" fmla="*/ 7080991 w 9922465"/>
              <a:gd name="connsiteY1472" fmla="*/ 1209529 h 1934496"/>
              <a:gd name="connsiteX1473" fmla="*/ 7025799 w 9922465"/>
              <a:gd name="connsiteY1473" fmla="*/ 1154338 h 1934496"/>
              <a:gd name="connsiteX1474" fmla="*/ 7080991 w 9922465"/>
              <a:gd name="connsiteY1474" fmla="*/ 1099147 h 1934496"/>
              <a:gd name="connsiteX1475" fmla="*/ 6947356 w 9922465"/>
              <a:gd name="connsiteY1475" fmla="*/ 1099147 h 1934496"/>
              <a:gd name="connsiteX1476" fmla="*/ 7002548 w 9922465"/>
              <a:gd name="connsiteY1476" fmla="*/ 1154338 h 1934496"/>
              <a:gd name="connsiteX1477" fmla="*/ 6947356 w 9922465"/>
              <a:gd name="connsiteY1477" fmla="*/ 1209529 h 1934496"/>
              <a:gd name="connsiteX1478" fmla="*/ 6892164 w 9922465"/>
              <a:gd name="connsiteY1478" fmla="*/ 1154338 h 1934496"/>
              <a:gd name="connsiteX1479" fmla="*/ 6947356 w 9922465"/>
              <a:gd name="connsiteY1479" fmla="*/ 1099147 h 1934496"/>
              <a:gd name="connsiteX1480" fmla="*/ 6817063 w 9922465"/>
              <a:gd name="connsiteY1480" fmla="*/ 1099147 h 1934496"/>
              <a:gd name="connsiteX1481" fmla="*/ 6872255 w 9922465"/>
              <a:gd name="connsiteY1481" fmla="*/ 1154338 h 1934496"/>
              <a:gd name="connsiteX1482" fmla="*/ 6817063 w 9922465"/>
              <a:gd name="connsiteY1482" fmla="*/ 1209529 h 1934496"/>
              <a:gd name="connsiteX1483" fmla="*/ 6761871 w 9922465"/>
              <a:gd name="connsiteY1483" fmla="*/ 1154338 h 1934496"/>
              <a:gd name="connsiteX1484" fmla="*/ 6817063 w 9922465"/>
              <a:gd name="connsiteY1484" fmla="*/ 1099147 h 1934496"/>
              <a:gd name="connsiteX1485" fmla="*/ 6683430 w 9922465"/>
              <a:gd name="connsiteY1485" fmla="*/ 1099147 h 1934496"/>
              <a:gd name="connsiteX1486" fmla="*/ 6738622 w 9922465"/>
              <a:gd name="connsiteY1486" fmla="*/ 1154338 h 1934496"/>
              <a:gd name="connsiteX1487" fmla="*/ 6683430 w 9922465"/>
              <a:gd name="connsiteY1487" fmla="*/ 1209529 h 1934496"/>
              <a:gd name="connsiteX1488" fmla="*/ 6628238 w 9922465"/>
              <a:gd name="connsiteY1488" fmla="*/ 1154338 h 1934496"/>
              <a:gd name="connsiteX1489" fmla="*/ 6683430 w 9922465"/>
              <a:gd name="connsiteY1489" fmla="*/ 1099147 h 1934496"/>
              <a:gd name="connsiteX1490" fmla="*/ 6553135 w 9922465"/>
              <a:gd name="connsiteY1490" fmla="*/ 1099147 h 1934496"/>
              <a:gd name="connsiteX1491" fmla="*/ 6608327 w 9922465"/>
              <a:gd name="connsiteY1491" fmla="*/ 1154338 h 1934496"/>
              <a:gd name="connsiteX1492" fmla="*/ 6553135 w 9922465"/>
              <a:gd name="connsiteY1492" fmla="*/ 1209529 h 1934496"/>
              <a:gd name="connsiteX1493" fmla="*/ 6497943 w 9922465"/>
              <a:gd name="connsiteY1493" fmla="*/ 1154338 h 1934496"/>
              <a:gd name="connsiteX1494" fmla="*/ 6553135 w 9922465"/>
              <a:gd name="connsiteY1494" fmla="*/ 1099147 h 1934496"/>
              <a:gd name="connsiteX1495" fmla="*/ 6419501 w 9922465"/>
              <a:gd name="connsiteY1495" fmla="*/ 1099147 h 1934496"/>
              <a:gd name="connsiteX1496" fmla="*/ 6474693 w 9922465"/>
              <a:gd name="connsiteY1496" fmla="*/ 1154338 h 1934496"/>
              <a:gd name="connsiteX1497" fmla="*/ 6419501 w 9922465"/>
              <a:gd name="connsiteY1497" fmla="*/ 1209529 h 1934496"/>
              <a:gd name="connsiteX1498" fmla="*/ 6364309 w 9922465"/>
              <a:gd name="connsiteY1498" fmla="*/ 1154338 h 1934496"/>
              <a:gd name="connsiteX1499" fmla="*/ 6419501 w 9922465"/>
              <a:gd name="connsiteY1499" fmla="*/ 1099147 h 1934496"/>
              <a:gd name="connsiteX1500" fmla="*/ 6289206 w 9922465"/>
              <a:gd name="connsiteY1500" fmla="*/ 1099147 h 1934496"/>
              <a:gd name="connsiteX1501" fmla="*/ 6344398 w 9922465"/>
              <a:gd name="connsiteY1501" fmla="*/ 1154338 h 1934496"/>
              <a:gd name="connsiteX1502" fmla="*/ 6289206 w 9922465"/>
              <a:gd name="connsiteY1502" fmla="*/ 1209529 h 1934496"/>
              <a:gd name="connsiteX1503" fmla="*/ 6234014 w 9922465"/>
              <a:gd name="connsiteY1503" fmla="*/ 1154338 h 1934496"/>
              <a:gd name="connsiteX1504" fmla="*/ 6289206 w 9922465"/>
              <a:gd name="connsiteY1504" fmla="*/ 1099147 h 1934496"/>
              <a:gd name="connsiteX1505" fmla="*/ 6155571 w 9922465"/>
              <a:gd name="connsiteY1505" fmla="*/ 1099147 h 1934496"/>
              <a:gd name="connsiteX1506" fmla="*/ 6210763 w 9922465"/>
              <a:gd name="connsiteY1506" fmla="*/ 1154338 h 1934496"/>
              <a:gd name="connsiteX1507" fmla="*/ 6155571 w 9922465"/>
              <a:gd name="connsiteY1507" fmla="*/ 1209529 h 1934496"/>
              <a:gd name="connsiteX1508" fmla="*/ 6100379 w 9922465"/>
              <a:gd name="connsiteY1508" fmla="*/ 1154338 h 1934496"/>
              <a:gd name="connsiteX1509" fmla="*/ 6155571 w 9922465"/>
              <a:gd name="connsiteY1509" fmla="*/ 1099147 h 1934496"/>
              <a:gd name="connsiteX1510" fmla="*/ 6021938 w 9922465"/>
              <a:gd name="connsiteY1510" fmla="*/ 1099147 h 1934496"/>
              <a:gd name="connsiteX1511" fmla="*/ 6077130 w 9922465"/>
              <a:gd name="connsiteY1511" fmla="*/ 1154338 h 1934496"/>
              <a:gd name="connsiteX1512" fmla="*/ 6021938 w 9922465"/>
              <a:gd name="connsiteY1512" fmla="*/ 1209529 h 1934496"/>
              <a:gd name="connsiteX1513" fmla="*/ 5966746 w 9922465"/>
              <a:gd name="connsiteY1513" fmla="*/ 1154338 h 1934496"/>
              <a:gd name="connsiteX1514" fmla="*/ 6021938 w 9922465"/>
              <a:gd name="connsiteY1514" fmla="*/ 1099147 h 1934496"/>
              <a:gd name="connsiteX1515" fmla="*/ 5884963 w 9922465"/>
              <a:gd name="connsiteY1515" fmla="*/ 1099147 h 1934496"/>
              <a:gd name="connsiteX1516" fmla="*/ 5940155 w 9922465"/>
              <a:gd name="connsiteY1516" fmla="*/ 1154338 h 1934496"/>
              <a:gd name="connsiteX1517" fmla="*/ 5884963 w 9922465"/>
              <a:gd name="connsiteY1517" fmla="*/ 1209529 h 1934496"/>
              <a:gd name="connsiteX1518" fmla="*/ 5829771 w 9922465"/>
              <a:gd name="connsiteY1518" fmla="*/ 1154338 h 1934496"/>
              <a:gd name="connsiteX1519" fmla="*/ 5884963 w 9922465"/>
              <a:gd name="connsiteY1519" fmla="*/ 1099147 h 1934496"/>
              <a:gd name="connsiteX1520" fmla="*/ 5754668 w 9922465"/>
              <a:gd name="connsiteY1520" fmla="*/ 1099147 h 1934496"/>
              <a:gd name="connsiteX1521" fmla="*/ 5809860 w 9922465"/>
              <a:gd name="connsiteY1521" fmla="*/ 1154338 h 1934496"/>
              <a:gd name="connsiteX1522" fmla="*/ 5754668 w 9922465"/>
              <a:gd name="connsiteY1522" fmla="*/ 1209529 h 1934496"/>
              <a:gd name="connsiteX1523" fmla="*/ 5699476 w 9922465"/>
              <a:gd name="connsiteY1523" fmla="*/ 1154338 h 1934496"/>
              <a:gd name="connsiteX1524" fmla="*/ 5754668 w 9922465"/>
              <a:gd name="connsiteY1524" fmla="*/ 1099147 h 1934496"/>
              <a:gd name="connsiteX1525" fmla="*/ 5621031 w 9922465"/>
              <a:gd name="connsiteY1525" fmla="*/ 1099147 h 1934496"/>
              <a:gd name="connsiteX1526" fmla="*/ 5676223 w 9922465"/>
              <a:gd name="connsiteY1526" fmla="*/ 1154338 h 1934496"/>
              <a:gd name="connsiteX1527" fmla="*/ 5621031 w 9922465"/>
              <a:gd name="connsiteY1527" fmla="*/ 1209529 h 1934496"/>
              <a:gd name="connsiteX1528" fmla="*/ 5565839 w 9922465"/>
              <a:gd name="connsiteY1528" fmla="*/ 1154338 h 1934496"/>
              <a:gd name="connsiteX1529" fmla="*/ 5621031 w 9922465"/>
              <a:gd name="connsiteY1529" fmla="*/ 1099147 h 1934496"/>
              <a:gd name="connsiteX1530" fmla="*/ 5487398 w 9922465"/>
              <a:gd name="connsiteY1530" fmla="*/ 1099147 h 1934496"/>
              <a:gd name="connsiteX1531" fmla="*/ 5542590 w 9922465"/>
              <a:gd name="connsiteY1531" fmla="*/ 1154338 h 1934496"/>
              <a:gd name="connsiteX1532" fmla="*/ 5487398 w 9922465"/>
              <a:gd name="connsiteY1532" fmla="*/ 1209529 h 1934496"/>
              <a:gd name="connsiteX1533" fmla="*/ 5432206 w 9922465"/>
              <a:gd name="connsiteY1533" fmla="*/ 1154338 h 1934496"/>
              <a:gd name="connsiteX1534" fmla="*/ 5487398 w 9922465"/>
              <a:gd name="connsiteY1534" fmla="*/ 1099147 h 1934496"/>
              <a:gd name="connsiteX1535" fmla="*/ 5357105 w 9922465"/>
              <a:gd name="connsiteY1535" fmla="*/ 1099147 h 1934496"/>
              <a:gd name="connsiteX1536" fmla="*/ 5412297 w 9922465"/>
              <a:gd name="connsiteY1536" fmla="*/ 1154338 h 1934496"/>
              <a:gd name="connsiteX1537" fmla="*/ 5357105 w 9922465"/>
              <a:gd name="connsiteY1537" fmla="*/ 1209529 h 1934496"/>
              <a:gd name="connsiteX1538" fmla="*/ 5301913 w 9922465"/>
              <a:gd name="connsiteY1538" fmla="*/ 1154338 h 1934496"/>
              <a:gd name="connsiteX1539" fmla="*/ 5357105 w 9922465"/>
              <a:gd name="connsiteY1539" fmla="*/ 1099147 h 1934496"/>
              <a:gd name="connsiteX1540" fmla="*/ 5093176 w 9922465"/>
              <a:gd name="connsiteY1540" fmla="*/ 1099147 h 1934496"/>
              <a:gd name="connsiteX1541" fmla="*/ 5148368 w 9922465"/>
              <a:gd name="connsiteY1541" fmla="*/ 1154338 h 1934496"/>
              <a:gd name="connsiteX1542" fmla="*/ 5093176 w 9922465"/>
              <a:gd name="connsiteY1542" fmla="*/ 1209529 h 1934496"/>
              <a:gd name="connsiteX1543" fmla="*/ 5037984 w 9922465"/>
              <a:gd name="connsiteY1543" fmla="*/ 1154338 h 1934496"/>
              <a:gd name="connsiteX1544" fmla="*/ 5093176 w 9922465"/>
              <a:gd name="connsiteY1544" fmla="*/ 1099147 h 1934496"/>
              <a:gd name="connsiteX1545" fmla="*/ 4959540 w 9922465"/>
              <a:gd name="connsiteY1545" fmla="*/ 1099147 h 1934496"/>
              <a:gd name="connsiteX1546" fmla="*/ 5014732 w 9922465"/>
              <a:gd name="connsiteY1546" fmla="*/ 1154338 h 1934496"/>
              <a:gd name="connsiteX1547" fmla="*/ 4959540 w 9922465"/>
              <a:gd name="connsiteY1547" fmla="*/ 1209529 h 1934496"/>
              <a:gd name="connsiteX1548" fmla="*/ 4904348 w 9922465"/>
              <a:gd name="connsiteY1548" fmla="*/ 1154338 h 1934496"/>
              <a:gd name="connsiteX1549" fmla="*/ 4959540 w 9922465"/>
              <a:gd name="connsiteY1549" fmla="*/ 1099147 h 1934496"/>
              <a:gd name="connsiteX1550" fmla="*/ 4829246 w 9922465"/>
              <a:gd name="connsiteY1550" fmla="*/ 1099147 h 1934496"/>
              <a:gd name="connsiteX1551" fmla="*/ 4884438 w 9922465"/>
              <a:gd name="connsiteY1551" fmla="*/ 1154338 h 1934496"/>
              <a:gd name="connsiteX1552" fmla="*/ 4829246 w 9922465"/>
              <a:gd name="connsiteY1552" fmla="*/ 1209529 h 1934496"/>
              <a:gd name="connsiteX1553" fmla="*/ 4774054 w 9922465"/>
              <a:gd name="connsiteY1553" fmla="*/ 1154338 h 1934496"/>
              <a:gd name="connsiteX1554" fmla="*/ 4829246 w 9922465"/>
              <a:gd name="connsiteY1554" fmla="*/ 1099147 h 1934496"/>
              <a:gd name="connsiteX1555" fmla="*/ 319117 w 9922465"/>
              <a:gd name="connsiteY1555" fmla="*/ 1099147 h 1934496"/>
              <a:gd name="connsiteX1556" fmla="*/ 374310 w 9922465"/>
              <a:gd name="connsiteY1556" fmla="*/ 1154338 h 1934496"/>
              <a:gd name="connsiteX1557" fmla="*/ 319117 w 9922465"/>
              <a:gd name="connsiteY1557" fmla="*/ 1209529 h 1934496"/>
              <a:gd name="connsiteX1558" fmla="*/ 263926 w 9922465"/>
              <a:gd name="connsiteY1558" fmla="*/ 1154338 h 1934496"/>
              <a:gd name="connsiteX1559" fmla="*/ 319117 w 9922465"/>
              <a:gd name="connsiteY1559" fmla="*/ 1099147 h 1934496"/>
              <a:gd name="connsiteX1560" fmla="*/ 185484 w 9922465"/>
              <a:gd name="connsiteY1560" fmla="*/ 1099147 h 1934496"/>
              <a:gd name="connsiteX1561" fmla="*/ 240675 w 9922465"/>
              <a:gd name="connsiteY1561" fmla="*/ 1154338 h 1934496"/>
              <a:gd name="connsiteX1562" fmla="*/ 185484 w 9922465"/>
              <a:gd name="connsiteY1562" fmla="*/ 1209529 h 1934496"/>
              <a:gd name="connsiteX1563" fmla="*/ 130292 w 9922465"/>
              <a:gd name="connsiteY1563" fmla="*/ 1154338 h 1934496"/>
              <a:gd name="connsiteX1564" fmla="*/ 185484 w 9922465"/>
              <a:gd name="connsiteY1564" fmla="*/ 1099147 h 1934496"/>
              <a:gd name="connsiteX1565" fmla="*/ 55190 w 9922465"/>
              <a:gd name="connsiteY1565" fmla="*/ 1099147 h 1934496"/>
              <a:gd name="connsiteX1566" fmla="*/ 110381 w 9922465"/>
              <a:gd name="connsiteY1566" fmla="*/ 1154338 h 1934496"/>
              <a:gd name="connsiteX1567" fmla="*/ 55190 w 9922465"/>
              <a:gd name="connsiteY1567" fmla="*/ 1209529 h 1934496"/>
              <a:gd name="connsiteX1568" fmla="*/ 0 w 9922465"/>
              <a:gd name="connsiteY1568" fmla="*/ 1154338 h 1934496"/>
              <a:gd name="connsiteX1569" fmla="*/ 55190 w 9922465"/>
              <a:gd name="connsiteY1569" fmla="*/ 1099147 h 1934496"/>
              <a:gd name="connsiteX1570" fmla="*/ 3499584 w 9922465"/>
              <a:gd name="connsiteY1570" fmla="*/ 1099146 h 1934496"/>
              <a:gd name="connsiteX1571" fmla="*/ 3554776 w 9922465"/>
              <a:gd name="connsiteY1571" fmla="*/ 1154337 h 1934496"/>
              <a:gd name="connsiteX1572" fmla="*/ 3499584 w 9922465"/>
              <a:gd name="connsiteY1572" fmla="*/ 1209528 h 1934496"/>
              <a:gd name="connsiteX1573" fmla="*/ 3444392 w 9922465"/>
              <a:gd name="connsiteY1573" fmla="*/ 1154337 h 1934496"/>
              <a:gd name="connsiteX1574" fmla="*/ 3499584 w 9922465"/>
              <a:gd name="connsiteY1574" fmla="*/ 1099146 h 1934496"/>
              <a:gd name="connsiteX1575" fmla="*/ 2570894 w 9922465"/>
              <a:gd name="connsiteY1575" fmla="*/ 1099146 h 1934496"/>
              <a:gd name="connsiteX1576" fmla="*/ 2626086 w 9922465"/>
              <a:gd name="connsiteY1576" fmla="*/ 1154337 h 1934496"/>
              <a:gd name="connsiteX1577" fmla="*/ 2570894 w 9922465"/>
              <a:gd name="connsiteY1577" fmla="*/ 1209528 h 1934496"/>
              <a:gd name="connsiteX1578" fmla="*/ 2515701 w 9922465"/>
              <a:gd name="connsiteY1578" fmla="*/ 1154337 h 1934496"/>
              <a:gd name="connsiteX1579" fmla="*/ 2570894 w 9922465"/>
              <a:gd name="connsiteY1579" fmla="*/ 1099146 h 1934496"/>
              <a:gd name="connsiteX1580" fmla="*/ 2039698 w 9922465"/>
              <a:gd name="connsiteY1580" fmla="*/ 1099146 h 1934496"/>
              <a:gd name="connsiteX1581" fmla="*/ 2094891 w 9922465"/>
              <a:gd name="connsiteY1581" fmla="*/ 1154337 h 1934496"/>
              <a:gd name="connsiteX1582" fmla="*/ 2039698 w 9922465"/>
              <a:gd name="connsiteY1582" fmla="*/ 1209528 h 1934496"/>
              <a:gd name="connsiteX1583" fmla="*/ 1984505 w 9922465"/>
              <a:gd name="connsiteY1583" fmla="*/ 1154337 h 1934496"/>
              <a:gd name="connsiteX1584" fmla="*/ 2039698 w 9922465"/>
              <a:gd name="connsiteY1584" fmla="*/ 1099146 h 1934496"/>
              <a:gd name="connsiteX1585" fmla="*/ 1909401 w 9922465"/>
              <a:gd name="connsiteY1585" fmla="*/ 1099146 h 1934496"/>
              <a:gd name="connsiteX1586" fmla="*/ 1964592 w 9922465"/>
              <a:gd name="connsiteY1586" fmla="*/ 1154337 h 1934496"/>
              <a:gd name="connsiteX1587" fmla="*/ 1909401 w 9922465"/>
              <a:gd name="connsiteY1587" fmla="*/ 1209528 h 1934496"/>
              <a:gd name="connsiteX1588" fmla="*/ 1854207 w 9922465"/>
              <a:gd name="connsiteY1588" fmla="*/ 1154337 h 1934496"/>
              <a:gd name="connsiteX1589" fmla="*/ 1909401 w 9922465"/>
              <a:gd name="connsiteY1589" fmla="*/ 1099146 h 1934496"/>
              <a:gd name="connsiteX1590" fmla="*/ 1779104 w 9922465"/>
              <a:gd name="connsiteY1590" fmla="*/ 1099146 h 1934496"/>
              <a:gd name="connsiteX1591" fmla="*/ 1834296 w 9922465"/>
              <a:gd name="connsiteY1591" fmla="*/ 1154337 h 1934496"/>
              <a:gd name="connsiteX1592" fmla="*/ 1779104 w 9922465"/>
              <a:gd name="connsiteY1592" fmla="*/ 1209528 h 1934496"/>
              <a:gd name="connsiteX1593" fmla="*/ 1723910 w 9922465"/>
              <a:gd name="connsiteY1593" fmla="*/ 1154337 h 1934496"/>
              <a:gd name="connsiteX1594" fmla="*/ 1779104 w 9922465"/>
              <a:gd name="connsiteY1594" fmla="*/ 1099146 h 1934496"/>
              <a:gd name="connsiteX1595" fmla="*/ 1645469 w 9922465"/>
              <a:gd name="connsiteY1595" fmla="*/ 1099146 h 1934496"/>
              <a:gd name="connsiteX1596" fmla="*/ 1700664 w 9922465"/>
              <a:gd name="connsiteY1596" fmla="*/ 1154337 h 1934496"/>
              <a:gd name="connsiteX1597" fmla="*/ 1645469 w 9922465"/>
              <a:gd name="connsiteY1597" fmla="*/ 1209528 h 1934496"/>
              <a:gd name="connsiteX1598" fmla="*/ 1590275 w 9922465"/>
              <a:gd name="connsiteY1598" fmla="*/ 1154337 h 1934496"/>
              <a:gd name="connsiteX1599" fmla="*/ 1645469 w 9922465"/>
              <a:gd name="connsiteY1599" fmla="*/ 1099146 h 1934496"/>
              <a:gd name="connsiteX1600" fmla="*/ 1515179 w 9922465"/>
              <a:gd name="connsiteY1600" fmla="*/ 1099146 h 1934496"/>
              <a:gd name="connsiteX1601" fmla="*/ 1570364 w 9922465"/>
              <a:gd name="connsiteY1601" fmla="*/ 1154337 h 1934496"/>
              <a:gd name="connsiteX1602" fmla="*/ 1515179 w 9922465"/>
              <a:gd name="connsiteY1602" fmla="*/ 1209528 h 1934496"/>
              <a:gd name="connsiteX1603" fmla="*/ 1459982 w 9922465"/>
              <a:gd name="connsiteY1603" fmla="*/ 1154337 h 1934496"/>
              <a:gd name="connsiteX1604" fmla="*/ 1515179 w 9922465"/>
              <a:gd name="connsiteY1604" fmla="*/ 1099146 h 1934496"/>
              <a:gd name="connsiteX1605" fmla="*/ 1381539 w 9922465"/>
              <a:gd name="connsiteY1605" fmla="*/ 1099146 h 1934496"/>
              <a:gd name="connsiteX1606" fmla="*/ 1436731 w 9922465"/>
              <a:gd name="connsiteY1606" fmla="*/ 1154337 h 1934496"/>
              <a:gd name="connsiteX1607" fmla="*/ 1381539 w 9922465"/>
              <a:gd name="connsiteY1607" fmla="*/ 1209528 h 1934496"/>
              <a:gd name="connsiteX1608" fmla="*/ 1326349 w 9922465"/>
              <a:gd name="connsiteY1608" fmla="*/ 1154337 h 1934496"/>
              <a:gd name="connsiteX1609" fmla="*/ 1381539 w 9922465"/>
              <a:gd name="connsiteY1609" fmla="*/ 1099146 h 1934496"/>
              <a:gd name="connsiteX1610" fmla="*/ 1251245 w 9922465"/>
              <a:gd name="connsiteY1610" fmla="*/ 1099146 h 1934496"/>
              <a:gd name="connsiteX1611" fmla="*/ 1306439 w 9922465"/>
              <a:gd name="connsiteY1611" fmla="*/ 1154337 h 1934496"/>
              <a:gd name="connsiteX1612" fmla="*/ 1251245 w 9922465"/>
              <a:gd name="connsiteY1612" fmla="*/ 1209528 h 1934496"/>
              <a:gd name="connsiteX1613" fmla="*/ 1196054 w 9922465"/>
              <a:gd name="connsiteY1613" fmla="*/ 1154337 h 1934496"/>
              <a:gd name="connsiteX1614" fmla="*/ 1251245 w 9922465"/>
              <a:gd name="connsiteY1614" fmla="*/ 1099146 h 1934496"/>
              <a:gd name="connsiteX1615" fmla="*/ 1117610 w 9922465"/>
              <a:gd name="connsiteY1615" fmla="*/ 1099146 h 1934496"/>
              <a:gd name="connsiteX1616" fmla="*/ 1172803 w 9922465"/>
              <a:gd name="connsiteY1616" fmla="*/ 1154337 h 1934496"/>
              <a:gd name="connsiteX1617" fmla="*/ 1117610 w 9922465"/>
              <a:gd name="connsiteY1617" fmla="*/ 1209528 h 1934496"/>
              <a:gd name="connsiteX1618" fmla="*/ 1062416 w 9922465"/>
              <a:gd name="connsiteY1618" fmla="*/ 1154337 h 1934496"/>
              <a:gd name="connsiteX1619" fmla="*/ 1117610 w 9922465"/>
              <a:gd name="connsiteY1619" fmla="*/ 1099146 h 1934496"/>
              <a:gd name="connsiteX1620" fmla="*/ 980631 w 9922465"/>
              <a:gd name="connsiteY1620" fmla="*/ 1099146 h 1934496"/>
              <a:gd name="connsiteX1621" fmla="*/ 1035825 w 9922465"/>
              <a:gd name="connsiteY1621" fmla="*/ 1154337 h 1934496"/>
              <a:gd name="connsiteX1622" fmla="*/ 980631 w 9922465"/>
              <a:gd name="connsiteY1622" fmla="*/ 1209528 h 1934496"/>
              <a:gd name="connsiteX1623" fmla="*/ 925438 w 9922465"/>
              <a:gd name="connsiteY1623" fmla="*/ 1154337 h 1934496"/>
              <a:gd name="connsiteX1624" fmla="*/ 980631 w 9922465"/>
              <a:gd name="connsiteY1624" fmla="*/ 1099146 h 1934496"/>
              <a:gd name="connsiteX1625" fmla="*/ 846993 w 9922465"/>
              <a:gd name="connsiteY1625" fmla="*/ 1099146 h 1934496"/>
              <a:gd name="connsiteX1626" fmla="*/ 902186 w 9922465"/>
              <a:gd name="connsiteY1626" fmla="*/ 1154337 h 1934496"/>
              <a:gd name="connsiteX1627" fmla="*/ 846993 w 9922465"/>
              <a:gd name="connsiteY1627" fmla="*/ 1209528 h 1934496"/>
              <a:gd name="connsiteX1628" fmla="*/ 791796 w 9922465"/>
              <a:gd name="connsiteY1628" fmla="*/ 1154337 h 1934496"/>
              <a:gd name="connsiteX1629" fmla="*/ 846993 w 9922465"/>
              <a:gd name="connsiteY1629" fmla="*/ 1099146 h 1934496"/>
              <a:gd name="connsiteX1630" fmla="*/ 716690 w 9922465"/>
              <a:gd name="connsiteY1630" fmla="*/ 1099146 h 1934496"/>
              <a:gd name="connsiteX1631" fmla="*/ 771886 w 9922465"/>
              <a:gd name="connsiteY1631" fmla="*/ 1154337 h 1934496"/>
              <a:gd name="connsiteX1632" fmla="*/ 716690 w 9922465"/>
              <a:gd name="connsiteY1632" fmla="*/ 1209528 h 1934496"/>
              <a:gd name="connsiteX1633" fmla="*/ 661502 w 9922465"/>
              <a:gd name="connsiteY1633" fmla="*/ 1154337 h 1934496"/>
              <a:gd name="connsiteX1634" fmla="*/ 716690 w 9922465"/>
              <a:gd name="connsiteY1634" fmla="*/ 1099146 h 1934496"/>
              <a:gd name="connsiteX1635" fmla="*/ 583057 w 9922465"/>
              <a:gd name="connsiteY1635" fmla="*/ 1099146 h 1934496"/>
              <a:gd name="connsiteX1636" fmla="*/ 638250 w 9922465"/>
              <a:gd name="connsiteY1636" fmla="*/ 1154337 h 1934496"/>
              <a:gd name="connsiteX1637" fmla="*/ 583057 w 9922465"/>
              <a:gd name="connsiteY1637" fmla="*/ 1209528 h 1934496"/>
              <a:gd name="connsiteX1638" fmla="*/ 527863 w 9922465"/>
              <a:gd name="connsiteY1638" fmla="*/ 1154337 h 1934496"/>
              <a:gd name="connsiteX1639" fmla="*/ 583057 w 9922465"/>
              <a:gd name="connsiteY1639" fmla="*/ 1099146 h 1934496"/>
              <a:gd name="connsiteX1640" fmla="*/ 449413 w 9922465"/>
              <a:gd name="connsiteY1640" fmla="*/ 1099146 h 1934496"/>
              <a:gd name="connsiteX1641" fmla="*/ 504606 w 9922465"/>
              <a:gd name="connsiteY1641" fmla="*/ 1154337 h 1934496"/>
              <a:gd name="connsiteX1642" fmla="*/ 449413 w 9922465"/>
              <a:gd name="connsiteY1642" fmla="*/ 1209528 h 1934496"/>
              <a:gd name="connsiteX1643" fmla="*/ 394220 w 9922465"/>
              <a:gd name="connsiteY1643" fmla="*/ 1154337 h 1934496"/>
              <a:gd name="connsiteX1644" fmla="*/ 449413 w 9922465"/>
              <a:gd name="connsiteY1644" fmla="*/ 1099146 h 1934496"/>
              <a:gd name="connsiteX1645" fmla="*/ 9603343 w 9922465"/>
              <a:gd name="connsiteY1645" fmla="*/ 975533 h 1934496"/>
              <a:gd name="connsiteX1646" fmla="*/ 9658535 w 9922465"/>
              <a:gd name="connsiteY1646" fmla="*/ 1030724 h 1934496"/>
              <a:gd name="connsiteX1647" fmla="*/ 9603343 w 9922465"/>
              <a:gd name="connsiteY1647" fmla="*/ 1085915 h 1934496"/>
              <a:gd name="connsiteX1648" fmla="*/ 9548151 w 9922465"/>
              <a:gd name="connsiteY1648" fmla="*/ 1030724 h 1934496"/>
              <a:gd name="connsiteX1649" fmla="*/ 9603343 w 9922465"/>
              <a:gd name="connsiteY1649" fmla="*/ 975533 h 1934496"/>
              <a:gd name="connsiteX1650" fmla="*/ 9469708 w 9922465"/>
              <a:gd name="connsiteY1650" fmla="*/ 975533 h 1934496"/>
              <a:gd name="connsiteX1651" fmla="*/ 9524900 w 9922465"/>
              <a:gd name="connsiteY1651" fmla="*/ 1030724 h 1934496"/>
              <a:gd name="connsiteX1652" fmla="*/ 9469708 w 9922465"/>
              <a:gd name="connsiteY1652" fmla="*/ 1085915 h 1934496"/>
              <a:gd name="connsiteX1653" fmla="*/ 9414516 w 9922465"/>
              <a:gd name="connsiteY1653" fmla="*/ 1030724 h 1934496"/>
              <a:gd name="connsiteX1654" fmla="*/ 9469708 w 9922465"/>
              <a:gd name="connsiteY1654" fmla="*/ 975533 h 1934496"/>
              <a:gd name="connsiteX1655" fmla="*/ 8935170 w 9922465"/>
              <a:gd name="connsiteY1655" fmla="*/ 975533 h 1934496"/>
              <a:gd name="connsiteX1656" fmla="*/ 8990362 w 9922465"/>
              <a:gd name="connsiteY1656" fmla="*/ 1030724 h 1934496"/>
              <a:gd name="connsiteX1657" fmla="*/ 8935170 w 9922465"/>
              <a:gd name="connsiteY1657" fmla="*/ 1085915 h 1934496"/>
              <a:gd name="connsiteX1658" fmla="*/ 8879978 w 9922465"/>
              <a:gd name="connsiteY1658" fmla="*/ 1030724 h 1934496"/>
              <a:gd name="connsiteX1659" fmla="*/ 8935170 w 9922465"/>
              <a:gd name="connsiteY1659" fmla="*/ 975533 h 1934496"/>
              <a:gd name="connsiteX1660" fmla="*/ 8407315 w 9922465"/>
              <a:gd name="connsiteY1660" fmla="*/ 975533 h 1934496"/>
              <a:gd name="connsiteX1661" fmla="*/ 8462507 w 9922465"/>
              <a:gd name="connsiteY1661" fmla="*/ 1030724 h 1934496"/>
              <a:gd name="connsiteX1662" fmla="*/ 8407315 w 9922465"/>
              <a:gd name="connsiteY1662" fmla="*/ 1085915 h 1934496"/>
              <a:gd name="connsiteX1663" fmla="*/ 8352123 w 9922465"/>
              <a:gd name="connsiteY1663" fmla="*/ 1030724 h 1934496"/>
              <a:gd name="connsiteX1664" fmla="*/ 8407315 w 9922465"/>
              <a:gd name="connsiteY1664" fmla="*/ 975533 h 1934496"/>
              <a:gd name="connsiteX1665" fmla="*/ 7876116 w 9922465"/>
              <a:gd name="connsiteY1665" fmla="*/ 975533 h 1934496"/>
              <a:gd name="connsiteX1666" fmla="*/ 7931308 w 9922465"/>
              <a:gd name="connsiteY1666" fmla="*/ 1030724 h 1934496"/>
              <a:gd name="connsiteX1667" fmla="*/ 7876116 w 9922465"/>
              <a:gd name="connsiteY1667" fmla="*/ 1085915 h 1934496"/>
              <a:gd name="connsiteX1668" fmla="*/ 7820924 w 9922465"/>
              <a:gd name="connsiteY1668" fmla="*/ 1030724 h 1934496"/>
              <a:gd name="connsiteX1669" fmla="*/ 7876116 w 9922465"/>
              <a:gd name="connsiteY1669" fmla="*/ 975533 h 1934496"/>
              <a:gd name="connsiteX1670" fmla="*/ 7745822 w 9922465"/>
              <a:gd name="connsiteY1670" fmla="*/ 975533 h 1934496"/>
              <a:gd name="connsiteX1671" fmla="*/ 7801014 w 9922465"/>
              <a:gd name="connsiteY1671" fmla="*/ 1030724 h 1934496"/>
              <a:gd name="connsiteX1672" fmla="*/ 7745822 w 9922465"/>
              <a:gd name="connsiteY1672" fmla="*/ 1085915 h 1934496"/>
              <a:gd name="connsiteX1673" fmla="*/ 7690630 w 9922465"/>
              <a:gd name="connsiteY1673" fmla="*/ 1030724 h 1934496"/>
              <a:gd name="connsiteX1674" fmla="*/ 7745822 w 9922465"/>
              <a:gd name="connsiteY1674" fmla="*/ 975533 h 1934496"/>
              <a:gd name="connsiteX1675" fmla="*/ 7481894 w 9922465"/>
              <a:gd name="connsiteY1675" fmla="*/ 975533 h 1934496"/>
              <a:gd name="connsiteX1676" fmla="*/ 7537086 w 9922465"/>
              <a:gd name="connsiteY1676" fmla="*/ 1030724 h 1934496"/>
              <a:gd name="connsiteX1677" fmla="*/ 7481894 w 9922465"/>
              <a:gd name="connsiteY1677" fmla="*/ 1085915 h 1934496"/>
              <a:gd name="connsiteX1678" fmla="*/ 7426702 w 9922465"/>
              <a:gd name="connsiteY1678" fmla="*/ 1030724 h 1934496"/>
              <a:gd name="connsiteX1679" fmla="*/ 7481894 w 9922465"/>
              <a:gd name="connsiteY1679" fmla="*/ 975533 h 1934496"/>
              <a:gd name="connsiteX1680" fmla="*/ 7341578 w 9922465"/>
              <a:gd name="connsiteY1680" fmla="*/ 975533 h 1934496"/>
              <a:gd name="connsiteX1681" fmla="*/ 7396770 w 9922465"/>
              <a:gd name="connsiteY1681" fmla="*/ 1030724 h 1934496"/>
              <a:gd name="connsiteX1682" fmla="*/ 7341578 w 9922465"/>
              <a:gd name="connsiteY1682" fmla="*/ 1085915 h 1934496"/>
              <a:gd name="connsiteX1683" fmla="*/ 7286386 w 9922465"/>
              <a:gd name="connsiteY1683" fmla="*/ 1030724 h 1934496"/>
              <a:gd name="connsiteX1684" fmla="*/ 7341578 w 9922465"/>
              <a:gd name="connsiteY1684" fmla="*/ 975533 h 1934496"/>
              <a:gd name="connsiteX1685" fmla="*/ 7211285 w 9922465"/>
              <a:gd name="connsiteY1685" fmla="*/ 975533 h 1934496"/>
              <a:gd name="connsiteX1686" fmla="*/ 7266477 w 9922465"/>
              <a:gd name="connsiteY1686" fmla="*/ 1030724 h 1934496"/>
              <a:gd name="connsiteX1687" fmla="*/ 7211285 w 9922465"/>
              <a:gd name="connsiteY1687" fmla="*/ 1085915 h 1934496"/>
              <a:gd name="connsiteX1688" fmla="*/ 7156093 w 9922465"/>
              <a:gd name="connsiteY1688" fmla="*/ 1030724 h 1934496"/>
              <a:gd name="connsiteX1689" fmla="*/ 7211285 w 9922465"/>
              <a:gd name="connsiteY1689" fmla="*/ 975533 h 1934496"/>
              <a:gd name="connsiteX1690" fmla="*/ 6947356 w 9922465"/>
              <a:gd name="connsiteY1690" fmla="*/ 975533 h 1934496"/>
              <a:gd name="connsiteX1691" fmla="*/ 7002548 w 9922465"/>
              <a:gd name="connsiteY1691" fmla="*/ 1030724 h 1934496"/>
              <a:gd name="connsiteX1692" fmla="*/ 6947356 w 9922465"/>
              <a:gd name="connsiteY1692" fmla="*/ 1085915 h 1934496"/>
              <a:gd name="connsiteX1693" fmla="*/ 6892164 w 9922465"/>
              <a:gd name="connsiteY1693" fmla="*/ 1030724 h 1934496"/>
              <a:gd name="connsiteX1694" fmla="*/ 6947356 w 9922465"/>
              <a:gd name="connsiteY1694" fmla="*/ 975533 h 1934496"/>
              <a:gd name="connsiteX1695" fmla="*/ 6817063 w 9922465"/>
              <a:gd name="connsiteY1695" fmla="*/ 975533 h 1934496"/>
              <a:gd name="connsiteX1696" fmla="*/ 6872255 w 9922465"/>
              <a:gd name="connsiteY1696" fmla="*/ 1030724 h 1934496"/>
              <a:gd name="connsiteX1697" fmla="*/ 6817063 w 9922465"/>
              <a:gd name="connsiteY1697" fmla="*/ 1085915 h 1934496"/>
              <a:gd name="connsiteX1698" fmla="*/ 6761871 w 9922465"/>
              <a:gd name="connsiteY1698" fmla="*/ 1030724 h 1934496"/>
              <a:gd name="connsiteX1699" fmla="*/ 6817063 w 9922465"/>
              <a:gd name="connsiteY1699" fmla="*/ 975533 h 1934496"/>
              <a:gd name="connsiteX1700" fmla="*/ 6683430 w 9922465"/>
              <a:gd name="connsiteY1700" fmla="*/ 975533 h 1934496"/>
              <a:gd name="connsiteX1701" fmla="*/ 6738622 w 9922465"/>
              <a:gd name="connsiteY1701" fmla="*/ 1030724 h 1934496"/>
              <a:gd name="connsiteX1702" fmla="*/ 6683430 w 9922465"/>
              <a:gd name="connsiteY1702" fmla="*/ 1085915 h 1934496"/>
              <a:gd name="connsiteX1703" fmla="*/ 6628238 w 9922465"/>
              <a:gd name="connsiteY1703" fmla="*/ 1030724 h 1934496"/>
              <a:gd name="connsiteX1704" fmla="*/ 6683430 w 9922465"/>
              <a:gd name="connsiteY1704" fmla="*/ 975533 h 1934496"/>
              <a:gd name="connsiteX1705" fmla="*/ 6289206 w 9922465"/>
              <a:gd name="connsiteY1705" fmla="*/ 975533 h 1934496"/>
              <a:gd name="connsiteX1706" fmla="*/ 6344398 w 9922465"/>
              <a:gd name="connsiteY1706" fmla="*/ 1030724 h 1934496"/>
              <a:gd name="connsiteX1707" fmla="*/ 6289206 w 9922465"/>
              <a:gd name="connsiteY1707" fmla="*/ 1085915 h 1934496"/>
              <a:gd name="connsiteX1708" fmla="*/ 6234014 w 9922465"/>
              <a:gd name="connsiteY1708" fmla="*/ 1030724 h 1934496"/>
              <a:gd name="connsiteX1709" fmla="*/ 6289206 w 9922465"/>
              <a:gd name="connsiteY1709" fmla="*/ 975533 h 1934496"/>
              <a:gd name="connsiteX1710" fmla="*/ 5754667 w 9922465"/>
              <a:gd name="connsiteY1710" fmla="*/ 975533 h 1934496"/>
              <a:gd name="connsiteX1711" fmla="*/ 5809859 w 9922465"/>
              <a:gd name="connsiteY1711" fmla="*/ 1030724 h 1934496"/>
              <a:gd name="connsiteX1712" fmla="*/ 5754667 w 9922465"/>
              <a:gd name="connsiteY1712" fmla="*/ 1085915 h 1934496"/>
              <a:gd name="connsiteX1713" fmla="*/ 5699475 w 9922465"/>
              <a:gd name="connsiteY1713" fmla="*/ 1030724 h 1934496"/>
              <a:gd name="connsiteX1714" fmla="*/ 5754667 w 9922465"/>
              <a:gd name="connsiteY1714" fmla="*/ 975533 h 1934496"/>
              <a:gd name="connsiteX1715" fmla="*/ 5487398 w 9922465"/>
              <a:gd name="connsiteY1715" fmla="*/ 975533 h 1934496"/>
              <a:gd name="connsiteX1716" fmla="*/ 5542590 w 9922465"/>
              <a:gd name="connsiteY1716" fmla="*/ 1030724 h 1934496"/>
              <a:gd name="connsiteX1717" fmla="*/ 5487398 w 9922465"/>
              <a:gd name="connsiteY1717" fmla="*/ 1085915 h 1934496"/>
              <a:gd name="connsiteX1718" fmla="*/ 5432206 w 9922465"/>
              <a:gd name="connsiteY1718" fmla="*/ 1030724 h 1934496"/>
              <a:gd name="connsiteX1719" fmla="*/ 5487398 w 9922465"/>
              <a:gd name="connsiteY1719" fmla="*/ 975533 h 1934496"/>
              <a:gd name="connsiteX1720" fmla="*/ 5357105 w 9922465"/>
              <a:gd name="connsiteY1720" fmla="*/ 975533 h 1934496"/>
              <a:gd name="connsiteX1721" fmla="*/ 5412297 w 9922465"/>
              <a:gd name="connsiteY1721" fmla="*/ 1030724 h 1934496"/>
              <a:gd name="connsiteX1722" fmla="*/ 5357105 w 9922465"/>
              <a:gd name="connsiteY1722" fmla="*/ 1085915 h 1934496"/>
              <a:gd name="connsiteX1723" fmla="*/ 5301913 w 9922465"/>
              <a:gd name="connsiteY1723" fmla="*/ 1030724 h 1934496"/>
              <a:gd name="connsiteX1724" fmla="*/ 5357105 w 9922465"/>
              <a:gd name="connsiteY1724" fmla="*/ 975533 h 1934496"/>
              <a:gd name="connsiteX1725" fmla="*/ 5093176 w 9922465"/>
              <a:gd name="connsiteY1725" fmla="*/ 975533 h 1934496"/>
              <a:gd name="connsiteX1726" fmla="*/ 5148368 w 9922465"/>
              <a:gd name="connsiteY1726" fmla="*/ 1030724 h 1934496"/>
              <a:gd name="connsiteX1727" fmla="*/ 5093176 w 9922465"/>
              <a:gd name="connsiteY1727" fmla="*/ 1085915 h 1934496"/>
              <a:gd name="connsiteX1728" fmla="*/ 5037984 w 9922465"/>
              <a:gd name="connsiteY1728" fmla="*/ 1030724 h 1934496"/>
              <a:gd name="connsiteX1729" fmla="*/ 5093176 w 9922465"/>
              <a:gd name="connsiteY1729" fmla="*/ 975533 h 1934496"/>
              <a:gd name="connsiteX1730" fmla="*/ 4959540 w 9922465"/>
              <a:gd name="connsiteY1730" fmla="*/ 975533 h 1934496"/>
              <a:gd name="connsiteX1731" fmla="*/ 5014732 w 9922465"/>
              <a:gd name="connsiteY1731" fmla="*/ 1030724 h 1934496"/>
              <a:gd name="connsiteX1732" fmla="*/ 4959540 w 9922465"/>
              <a:gd name="connsiteY1732" fmla="*/ 1085915 h 1934496"/>
              <a:gd name="connsiteX1733" fmla="*/ 4904348 w 9922465"/>
              <a:gd name="connsiteY1733" fmla="*/ 1030724 h 1934496"/>
              <a:gd name="connsiteX1734" fmla="*/ 4959540 w 9922465"/>
              <a:gd name="connsiteY1734" fmla="*/ 975533 h 1934496"/>
              <a:gd name="connsiteX1735" fmla="*/ 4161075 w 9922465"/>
              <a:gd name="connsiteY1735" fmla="*/ 975533 h 1934496"/>
              <a:gd name="connsiteX1736" fmla="*/ 4216267 w 9922465"/>
              <a:gd name="connsiteY1736" fmla="*/ 1030724 h 1934496"/>
              <a:gd name="connsiteX1737" fmla="*/ 4161075 w 9922465"/>
              <a:gd name="connsiteY1737" fmla="*/ 1085915 h 1934496"/>
              <a:gd name="connsiteX1738" fmla="*/ 4105883 w 9922465"/>
              <a:gd name="connsiteY1738" fmla="*/ 1030724 h 1934496"/>
              <a:gd name="connsiteX1739" fmla="*/ 4161075 w 9922465"/>
              <a:gd name="connsiteY1739" fmla="*/ 975533 h 1934496"/>
              <a:gd name="connsiteX1740" fmla="*/ 4030782 w 9922465"/>
              <a:gd name="connsiteY1740" fmla="*/ 975533 h 1934496"/>
              <a:gd name="connsiteX1741" fmla="*/ 4085974 w 9922465"/>
              <a:gd name="connsiteY1741" fmla="*/ 1030724 h 1934496"/>
              <a:gd name="connsiteX1742" fmla="*/ 4030782 w 9922465"/>
              <a:gd name="connsiteY1742" fmla="*/ 1085915 h 1934496"/>
              <a:gd name="connsiteX1743" fmla="*/ 3975590 w 9922465"/>
              <a:gd name="connsiteY1743" fmla="*/ 1030724 h 1934496"/>
              <a:gd name="connsiteX1744" fmla="*/ 4030782 w 9922465"/>
              <a:gd name="connsiteY1744" fmla="*/ 975533 h 1934496"/>
              <a:gd name="connsiteX1745" fmla="*/ 3369290 w 9922465"/>
              <a:gd name="connsiteY1745" fmla="*/ 975533 h 1934496"/>
              <a:gd name="connsiteX1746" fmla="*/ 3424482 w 9922465"/>
              <a:gd name="connsiteY1746" fmla="*/ 1030724 h 1934496"/>
              <a:gd name="connsiteX1747" fmla="*/ 3369290 w 9922465"/>
              <a:gd name="connsiteY1747" fmla="*/ 1085915 h 1934496"/>
              <a:gd name="connsiteX1748" fmla="*/ 3314098 w 9922465"/>
              <a:gd name="connsiteY1748" fmla="*/ 1030724 h 1934496"/>
              <a:gd name="connsiteX1749" fmla="*/ 3369290 w 9922465"/>
              <a:gd name="connsiteY1749" fmla="*/ 975533 h 1934496"/>
              <a:gd name="connsiteX1750" fmla="*/ 2707880 w 9922465"/>
              <a:gd name="connsiteY1750" fmla="*/ 975533 h 1934496"/>
              <a:gd name="connsiteX1751" fmla="*/ 2763074 w 9922465"/>
              <a:gd name="connsiteY1751" fmla="*/ 1030724 h 1934496"/>
              <a:gd name="connsiteX1752" fmla="*/ 2707880 w 9922465"/>
              <a:gd name="connsiteY1752" fmla="*/ 1085915 h 1934496"/>
              <a:gd name="connsiteX1753" fmla="*/ 2652689 w 9922465"/>
              <a:gd name="connsiteY1753" fmla="*/ 1030724 h 1934496"/>
              <a:gd name="connsiteX1754" fmla="*/ 2707880 w 9922465"/>
              <a:gd name="connsiteY1754" fmla="*/ 975533 h 1934496"/>
              <a:gd name="connsiteX1755" fmla="*/ 2173347 w 9922465"/>
              <a:gd name="connsiteY1755" fmla="*/ 975533 h 1934496"/>
              <a:gd name="connsiteX1756" fmla="*/ 2228540 w 9922465"/>
              <a:gd name="connsiteY1756" fmla="*/ 1030724 h 1934496"/>
              <a:gd name="connsiteX1757" fmla="*/ 2173347 w 9922465"/>
              <a:gd name="connsiteY1757" fmla="*/ 1085915 h 1934496"/>
              <a:gd name="connsiteX1758" fmla="*/ 2118154 w 9922465"/>
              <a:gd name="connsiteY1758" fmla="*/ 1030724 h 1934496"/>
              <a:gd name="connsiteX1759" fmla="*/ 2173347 w 9922465"/>
              <a:gd name="connsiteY1759" fmla="*/ 975533 h 1934496"/>
              <a:gd name="connsiteX1760" fmla="*/ 1251258 w 9922465"/>
              <a:gd name="connsiteY1760" fmla="*/ 975533 h 1934496"/>
              <a:gd name="connsiteX1761" fmla="*/ 1306450 w 9922465"/>
              <a:gd name="connsiteY1761" fmla="*/ 1030724 h 1934496"/>
              <a:gd name="connsiteX1762" fmla="*/ 1251258 w 9922465"/>
              <a:gd name="connsiteY1762" fmla="*/ 1085915 h 1934496"/>
              <a:gd name="connsiteX1763" fmla="*/ 1196066 w 9922465"/>
              <a:gd name="connsiteY1763" fmla="*/ 1030724 h 1934496"/>
              <a:gd name="connsiteX1764" fmla="*/ 1251258 w 9922465"/>
              <a:gd name="connsiteY1764" fmla="*/ 975533 h 1934496"/>
              <a:gd name="connsiteX1765" fmla="*/ 847001 w 9922465"/>
              <a:gd name="connsiteY1765" fmla="*/ 975533 h 1934496"/>
              <a:gd name="connsiteX1766" fmla="*/ 902196 w 9922465"/>
              <a:gd name="connsiteY1766" fmla="*/ 1030724 h 1934496"/>
              <a:gd name="connsiteX1767" fmla="*/ 847001 w 9922465"/>
              <a:gd name="connsiteY1767" fmla="*/ 1085915 h 1934496"/>
              <a:gd name="connsiteX1768" fmla="*/ 791804 w 9922465"/>
              <a:gd name="connsiteY1768" fmla="*/ 1030724 h 1934496"/>
              <a:gd name="connsiteX1769" fmla="*/ 847001 w 9922465"/>
              <a:gd name="connsiteY1769" fmla="*/ 975533 h 1934496"/>
              <a:gd name="connsiteX1770" fmla="*/ 9336074 w 9922465"/>
              <a:gd name="connsiteY1770" fmla="*/ 975532 h 1934496"/>
              <a:gd name="connsiteX1771" fmla="*/ 9391266 w 9922465"/>
              <a:gd name="connsiteY1771" fmla="*/ 1030723 h 1934496"/>
              <a:gd name="connsiteX1772" fmla="*/ 9336074 w 9922465"/>
              <a:gd name="connsiteY1772" fmla="*/ 1085914 h 1934496"/>
              <a:gd name="connsiteX1773" fmla="*/ 9280882 w 9922465"/>
              <a:gd name="connsiteY1773" fmla="*/ 1030723 h 1934496"/>
              <a:gd name="connsiteX1774" fmla="*/ 9336074 w 9922465"/>
              <a:gd name="connsiteY1774" fmla="*/ 975532 h 1934496"/>
              <a:gd name="connsiteX1775" fmla="*/ 9199098 w 9922465"/>
              <a:gd name="connsiteY1775" fmla="*/ 975532 h 1934496"/>
              <a:gd name="connsiteX1776" fmla="*/ 9254290 w 9922465"/>
              <a:gd name="connsiteY1776" fmla="*/ 1030723 h 1934496"/>
              <a:gd name="connsiteX1777" fmla="*/ 9199098 w 9922465"/>
              <a:gd name="connsiteY1777" fmla="*/ 1085914 h 1934496"/>
              <a:gd name="connsiteX1778" fmla="*/ 9143906 w 9922465"/>
              <a:gd name="connsiteY1778" fmla="*/ 1030723 h 1934496"/>
              <a:gd name="connsiteX1779" fmla="*/ 9199098 w 9922465"/>
              <a:gd name="connsiteY1779" fmla="*/ 975532 h 1934496"/>
              <a:gd name="connsiteX1780" fmla="*/ 9068805 w 9922465"/>
              <a:gd name="connsiteY1780" fmla="*/ 975532 h 1934496"/>
              <a:gd name="connsiteX1781" fmla="*/ 9123997 w 9922465"/>
              <a:gd name="connsiteY1781" fmla="*/ 1030723 h 1934496"/>
              <a:gd name="connsiteX1782" fmla="*/ 9068805 w 9922465"/>
              <a:gd name="connsiteY1782" fmla="*/ 1085914 h 1934496"/>
              <a:gd name="connsiteX1783" fmla="*/ 9013613 w 9922465"/>
              <a:gd name="connsiteY1783" fmla="*/ 1030723 h 1934496"/>
              <a:gd name="connsiteX1784" fmla="*/ 9068805 w 9922465"/>
              <a:gd name="connsiteY1784" fmla="*/ 975532 h 1934496"/>
              <a:gd name="connsiteX1785" fmla="*/ 8801536 w 9922465"/>
              <a:gd name="connsiteY1785" fmla="*/ 975532 h 1934496"/>
              <a:gd name="connsiteX1786" fmla="*/ 8856728 w 9922465"/>
              <a:gd name="connsiteY1786" fmla="*/ 1030723 h 1934496"/>
              <a:gd name="connsiteX1787" fmla="*/ 8801536 w 9922465"/>
              <a:gd name="connsiteY1787" fmla="*/ 1085914 h 1934496"/>
              <a:gd name="connsiteX1788" fmla="*/ 8746344 w 9922465"/>
              <a:gd name="connsiteY1788" fmla="*/ 1030723 h 1934496"/>
              <a:gd name="connsiteX1789" fmla="*/ 8801536 w 9922465"/>
              <a:gd name="connsiteY1789" fmla="*/ 975532 h 1934496"/>
              <a:gd name="connsiteX1790" fmla="*/ 8671243 w 9922465"/>
              <a:gd name="connsiteY1790" fmla="*/ 975532 h 1934496"/>
              <a:gd name="connsiteX1791" fmla="*/ 8726435 w 9922465"/>
              <a:gd name="connsiteY1791" fmla="*/ 1030723 h 1934496"/>
              <a:gd name="connsiteX1792" fmla="*/ 8671243 w 9922465"/>
              <a:gd name="connsiteY1792" fmla="*/ 1085914 h 1934496"/>
              <a:gd name="connsiteX1793" fmla="*/ 8616051 w 9922465"/>
              <a:gd name="connsiteY1793" fmla="*/ 1030723 h 1934496"/>
              <a:gd name="connsiteX1794" fmla="*/ 8671243 w 9922465"/>
              <a:gd name="connsiteY1794" fmla="*/ 975532 h 1934496"/>
              <a:gd name="connsiteX1795" fmla="*/ 8537608 w 9922465"/>
              <a:gd name="connsiteY1795" fmla="*/ 975532 h 1934496"/>
              <a:gd name="connsiteX1796" fmla="*/ 8592800 w 9922465"/>
              <a:gd name="connsiteY1796" fmla="*/ 1030723 h 1934496"/>
              <a:gd name="connsiteX1797" fmla="*/ 8537608 w 9922465"/>
              <a:gd name="connsiteY1797" fmla="*/ 1085914 h 1934496"/>
              <a:gd name="connsiteX1798" fmla="*/ 8482416 w 9922465"/>
              <a:gd name="connsiteY1798" fmla="*/ 1030723 h 1934496"/>
              <a:gd name="connsiteX1799" fmla="*/ 8537608 w 9922465"/>
              <a:gd name="connsiteY1799" fmla="*/ 975532 h 1934496"/>
              <a:gd name="connsiteX1800" fmla="*/ 8273681 w 9922465"/>
              <a:gd name="connsiteY1800" fmla="*/ 975532 h 1934496"/>
              <a:gd name="connsiteX1801" fmla="*/ 8328873 w 9922465"/>
              <a:gd name="connsiteY1801" fmla="*/ 1030723 h 1934496"/>
              <a:gd name="connsiteX1802" fmla="*/ 8273681 w 9922465"/>
              <a:gd name="connsiteY1802" fmla="*/ 1085914 h 1934496"/>
              <a:gd name="connsiteX1803" fmla="*/ 8218489 w 9922465"/>
              <a:gd name="connsiteY1803" fmla="*/ 1030723 h 1934496"/>
              <a:gd name="connsiteX1804" fmla="*/ 8273681 w 9922465"/>
              <a:gd name="connsiteY1804" fmla="*/ 975532 h 1934496"/>
              <a:gd name="connsiteX1805" fmla="*/ 8143385 w 9922465"/>
              <a:gd name="connsiteY1805" fmla="*/ 975532 h 1934496"/>
              <a:gd name="connsiteX1806" fmla="*/ 8198577 w 9922465"/>
              <a:gd name="connsiteY1806" fmla="*/ 1030723 h 1934496"/>
              <a:gd name="connsiteX1807" fmla="*/ 8143385 w 9922465"/>
              <a:gd name="connsiteY1807" fmla="*/ 1085914 h 1934496"/>
              <a:gd name="connsiteX1808" fmla="*/ 8088193 w 9922465"/>
              <a:gd name="connsiteY1808" fmla="*/ 1030723 h 1934496"/>
              <a:gd name="connsiteX1809" fmla="*/ 8143385 w 9922465"/>
              <a:gd name="connsiteY1809" fmla="*/ 975532 h 1934496"/>
              <a:gd name="connsiteX1810" fmla="*/ 8009751 w 9922465"/>
              <a:gd name="connsiteY1810" fmla="*/ 975532 h 1934496"/>
              <a:gd name="connsiteX1811" fmla="*/ 8064943 w 9922465"/>
              <a:gd name="connsiteY1811" fmla="*/ 1030723 h 1934496"/>
              <a:gd name="connsiteX1812" fmla="*/ 8009751 w 9922465"/>
              <a:gd name="connsiteY1812" fmla="*/ 1085914 h 1934496"/>
              <a:gd name="connsiteX1813" fmla="*/ 7954559 w 9922465"/>
              <a:gd name="connsiteY1813" fmla="*/ 1030723 h 1934496"/>
              <a:gd name="connsiteX1814" fmla="*/ 8009751 w 9922465"/>
              <a:gd name="connsiteY1814" fmla="*/ 975532 h 1934496"/>
              <a:gd name="connsiteX1815" fmla="*/ 7608847 w 9922465"/>
              <a:gd name="connsiteY1815" fmla="*/ 975532 h 1934496"/>
              <a:gd name="connsiteX1816" fmla="*/ 7664039 w 9922465"/>
              <a:gd name="connsiteY1816" fmla="*/ 1030723 h 1934496"/>
              <a:gd name="connsiteX1817" fmla="*/ 7608847 w 9922465"/>
              <a:gd name="connsiteY1817" fmla="*/ 1085914 h 1934496"/>
              <a:gd name="connsiteX1818" fmla="*/ 7553655 w 9922465"/>
              <a:gd name="connsiteY1818" fmla="*/ 1030723 h 1934496"/>
              <a:gd name="connsiteX1819" fmla="*/ 7608847 w 9922465"/>
              <a:gd name="connsiteY1819" fmla="*/ 975532 h 1934496"/>
              <a:gd name="connsiteX1820" fmla="*/ 7080991 w 9922465"/>
              <a:gd name="connsiteY1820" fmla="*/ 975532 h 1934496"/>
              <a:gd name="connsiteX1821" fmla="*/ 7136183 w 9922465"/>
              <a:gd name="connsiteY1821" fmla="*/ 1030723 h 1934496"/>
              <a:gd name="connsiteX1822" fmla="*/ 7080991 w 9922465"/>
              <a:gd name="connsiteY1822" fmla="*/ 1085914 h 1934496"/>
              <a:gd name="connsiteX1823" fmla="*/ 7025799 w 9922465"/>
              <a:gd name="connsiteY1823" fmla="*/ 1030723 h 1934496"/>
              <a:gd name="connsiteX1824" fmla="*/ 7080991 w 9922465"/>
              <a:gd name="connsiteY1824" fmla="*/ 975532 h 1934496"/>
              <a:gd name="connsiteX1825" fmla="*/ 6553135 w 9922465"/>
              <a:gd name="connsiteY1825" fmla="*/ 975532 h 1934496"/>
              <a:gd name="connsiteX1826" fmla="*/ 6608327 w 9922465"/>
              <a:gd name="connsiteY1826" fmla="*/ 1030723 h 1934496"/>
              <a:gd name="connsiteX1827" fmla="*/ 6553135 w 9922465"/>
              <a:gd name="connsiteY1827" fmla="*/ 1085914 h 1934496"/>
              <a:gd name="connsiteX1828" fmla="*/ 6497943 w 9922465"/>
              <a:gd name="connsiteY1828" fmla="*/ 1030723 h 1934496"/>
              <a:gd name="connsiteX1829" fmla="*/ 6553135 w 9922465"/>
              <a:gd name="connsiteY1829" fmla="*/ 975532 h 1934496"/>
              <a:gd name="connsiteX1830" fmla="*/ 6419501 w 9922465"/>
              <a:gd name="connsiteY1830" fmla="*/ 975532 h 1934496"/>
              <a:gd name="connsiteX1831" fmla="*/ 6474693 w 9922465"/>
              <a:gd name="connsiteY1831" fmla="*/ 1030723 h 1934496"/>
              <a:gd name="connsiteX1832" fmla="*/ 6419501 w 9922465"/>
              <a:gd name="connsiteY1832" fmla="*/ 1085914 h 1934496"/>
              <a:gd name="connsiteX1833" fmla="*/ 6364309 w 9922465"/>
              <a:gd name="connsiteY1833" fmla="*/ 1030723 h 1934496"/>
              <a:gd name="connsiteX1834" fmla="*/ 6419501 w 9922465"/>
              <a:gd name="connsiteY1834" fmla="*/ 975532 h 1934496"/>
              <a:gd name="connsiteX1835" fmla="*/ 6155571 w 9922465"/>
              <a:gd name="connsiteY1835" fmla="*/ 975532 h 1934496"/>
              <a:gd name="connsiteX1836" fmla="*/ 6210763 w 9922465"/>
              <a:gd name="connsiteY1836" fmla="*/ 1030723 h 1934496"/>
              <a:gd name="connsiteX1837" fmla="*/ 6155571 w 9922465"/>
              <a:gd name="connsiteY1837" fmla="*/ 1085914 h 1934496"/>
              <a:gd name="connsiteX1838" fmla="*/ 6100379 w 9922465"/>
              <a:gd name="connsiteY1838" fmla="*/ 1030723 h 1934496"/>
              <a:gd name="connsiteX1839" fmla="*/ 6155571 w 9922465"/>
              <a:gd name="connsiteY1839" fmla="*/ 975532 h 1934496"/>
              <a:gd name="connsiteX1840" fmla="*/ 6021936 w 9922465"/>
              <a:gd name="connsiteY1840" fmla="*/ 975532 h 1934496"/>
              <a:gd name="connsiteX1841" fmla="*/ 6077128 w 9922465"/>
              <a:gd name="connsiteY1841" fmla="*/ 1030723 h 1934496"/>
              <a:gd name="connsiteX1842" fmla="*/ 6021936 w 9922465"/>
              <a:gd name="connsiteY1842" fmla="*/ 1085914 h 1934496"/>
              <a:gd name="connsiteX1843" fmla="*/ 5966744 w 9922465"/>
              <a:gd name="connsiteY1843" fmla="*/ 1030723 h 1934496"/>
              <a:gd name="connsiteX1844" fmla="*/ 6021936 w 9922465"/>
              <a:gd name="connsiteY1844" fmla="*/ 975532 h 1934496"/>
              <a:gd name="connsiteX1845" fmla="*/ 5884963 w 9922465"/>
              <a:gd name="connsiteY1845" fmla="*/ 975532 h 1934496"/>
              <a:gd name="connsiteX1846" fmla="*/ 5940155 w 9922465"/>
              <a:gd name="connsiteY1846" fmla="*/ 1030723 h 1934496"/>
              <a:gd name="connsiteX1847" fmla="*/ 5884963 w 9922465"/>
              <a:gd name="connsiteY1847" fmla="*/ 1085914 h 1934496"/>
              <a:gd name="connsiteX1848" fmla="*/ 5829771 w 9922465"/>
              <a:gd name="connsiteY1848" fmla="*/ 1030723 h 1934496"/>
              <a:gd name="connsiteX1849" fmla="*/ 5884963 w 9922465"/>
              <a:gd name="connsiteY1849" fmla="*/ 975532 h 1934496"/>
              <a:gd name="connsiteX1850" fmla="*/ 5621031 w 9922465"/>
              <a:gd name="connsiteY1850" fmla="*/ 975532 h 1934496"/>
              <a:gd name="connsiteX1851" fmla="*/ 5676223 w 9922465"/>
              <a:gd name="connsiteY1851" fmla="*/ 1030723 h 1934496"/>
              <a:gd name="connsiteX1852" fmla="*/ 5621031 w 9922465"/>
              <a:gd name="connsiteY1852" fmla="*/ 1085914 h 1934496"/>
              <a:gd name="connsiteX1853" fmla="*/ 5565839 w 9922465"/>
              <a:gd name="connsiteY1853" fmla="*/ 1030723 h 1934496"/>
              <a:gd name="connsiteX1854" fmla="*/ 5621031 w 9922465"/>
              <a:gd name="connsiteY1854" fmla="*/ 975532 h 1934496"/>
              <a:gd name="connsiteX1855" fmla="*/ 5223472 w 9922465"/>
              <a:gd name="connsiteY1855" fmla="*/ 975532 h 1934496"/>
              <a:gd name="connsiteX1856" fmla="*/ 5278664 w 9922465"/>
              <a:gd name="connsiteY1856" fmla="*/ 1030723 h 1934496"/>
              <a:gd name="connsiteX1857" fmla="*/ 5223472 w 9922465"/>
              <a:gd name="connsiteY1857" fmla="*/ 1085914 h 1934496"/>
              <a:gd name="connsiteX1858" fmla="*/ 5168280 w 9922465"/>
              <a:gd name="connsiteY1858" fmla="*/ 1030723 h 1934496"/>
              <a:gd name="connsiteX1859" fmla="*/ 5223472 w 9922465"/>
              <a:gd name="connsiteY1859" fmla="*/ 975532 h 1934496"/>
              <a:gd name="connsiteX1860" fmla="*/ 4294710 w 9922465"/>
              <a:gd name="connsiteY1860" fmla="*/ 975532 h 1934496"/>
              <a:gd name="connsiteX1861" fmla="*/ 4349902 w 9922465"/>
              <a:gd name="connsiteY1861" fmla="*/ 1030723 h 1934496"/>
              <a:gd name="connsiteX1862" fmla="*/ 4294710 w 9922465"/>
              <a:gd name="connsiteY1862" fmla="*/ 1085914 h 1934496"/>
              <a:gd name="connsiteX1863" fmla="*/ 4239518 w 9922465"/>
              <a:gd name="connsiteY1863" fmla="*/ 1030723 h 1934496"/>
              <a:gd name="connsiteX1864" fmla="*/ 4294710 w 9922465"/>
              <a:gd name="connsiteY1864" fmla="*/ 975532 h 1934496"/>
              <a:gd name="connsiteX1865" fmla="*/ 3499584 w 9922465"/>
              <a:gd name="connsiteY1865" fmla="*/ 975532 h 1934496"/>
              <a:gd name="connsiteX1866" fmla="*/ 3554776 w 9922465"/>
              <a:gd name="connsiteY1866" fmla="*/ 1030723 h 1934496"/>
              <a:gd name="connsiteX1867" fmla="*/ 3499584 w 9922465"/>
              <a:gd name="connsiteY1867" fmla="*/ 1085914 h 1934496"/>
              <a:gd name="connsiteX1868" fmla="*/ 3444392 w 9922465"/>
              <a:gd name="connsiteY1868" fmla="*/ 1030723 h 1934496"/>
              <a:gd name="connsiteX1869" fmla="*/ 3499584 w 9922465"/>
              <a:gd name="connsiteY1869" fmla="*/ 975532 h 1934496"/>
              <a:gd name="connsiteX1870" fmla="*/ 2834836 w 9922465"/>
              <a:gd name="connsiteY1870" fmla="*/ 975532 h 1934496"/>
              <a:gd name="connsiteX1871" fmla="*/ 2890028 w 9922465"/>
              <a:gd name="connsiteY1871" fmla="*/ 1030723 h 1934496"/>
              <a:gd name="connsiteX1872" fmla="*/ 2834836 w 9922465"/>
              <a:gd name="connsiteY1872" fmla="*/ 1085914 h 1934496"/>
              <a:gd name="connsiteX1873" fmla="*/ 2779643 w 9922465"/>
              <a:gd name="connsiteY1873" fmla="*/ 1030723 h 1934496"/>
              <a:gd name="connsiteX1874" fmla="*/ 2834836 w 9922465"/>
              <a:gd name="connsiteY1874" fmla="*/ 975532 h 1934496"/>
              <a:gd name="connsiteX1875" fmla="*/ 2303639 w 9922465"/>
              <a:gd name="connsiteY1875" fmla="*/ 975532 h 1934496"/>
              <a:gd name="connsiteX1876" fmla="*/ 2358830 w 9922465"/>
              <a:gd name="connsiteY1876" fmla="*/ 1030723 h 1934496"/>
              <a:gd name="connsiteX1877" fmla="*/ 2303639 w 9922465"/>
              <a:gd name="connsiteY1877" fmla="*/ 1085914 h 1934496"/>
              <a:gd name="connsiteX1878" fmla="*/ 2248448 w 9922465"/>
              <a:gd name="connsiteY1878" fmla="*/ 1030723 h 1934496"/>
              <a:gd name="connsiteX1879" fmla="*/ 2303639 w 9922465"/>
              <a:gd name="connsiteY1879" fmla="*/ 975532 h 1934496"/>
              <a:gd name="connsiteX1880" fmla="*/ 2039712 w 9922465"/>
              <a:gd name="connsiteY1880" fmla="*/ 975532 h 1934496"/>
              <a:gd name="connsiteX1881" fmla="*/ 2094905 w 9922465"/>
              <a:gd name="connsiteY1881" fmla="*/ 1030723 h 1934496"/>
              <a:gd name="connsiteX1882" fmla="*/ 2039712 w 9922465"/>
              <a:gd name="connsiteY1882" fmla="*/ 1085914 h 1934496"/>
              <a:gd name="connsiteX1883" fmla="*/ 1984518 w 9922465"/>
              <a:gd name="connsiteY1883" fmla="*/ 1030723 h 1934496"/>
              <a:gd name="connsiteX1884" fmla="*/ 2039712 w 9922465"/>
              <a:gd name="connsiteY1884" fmla="*/ 975532 h 1934496"/>
              <a:gd name="connsiteX1885" fmla="*/ 1909414 w 9922465"/>
              <a:gd name="connsiteY1885" fmla="*/ 975532 h 1934496"/>
              <a:gd name="connsiteX1886" fmla="*/ 1964607 w 9922465"/>
              <a:gd name="connsiteY1886" fmla="*/ 1030723 h 1934496"/>
              <a:gd name="connsiteX1887" fmla="*/ 1909414 w 9922465"/>
              <a:gd name="connsiteY1887" fmla="*/ 1085914 h 1934496"/>
              <a:gd name="connsiteX1888" fmla="*/ 1854220 w 9922465"/>
              <a:gd name="connsiteY1888" fmla="*/ 1030723 h 1934496"/>
              <a:gd name="connsiteX1889" fmla="*/ 1909414 w 9922465"/>
              <a:gd name="connsiteY1889" fmla="*/ 975532 h 1934496"/>
              <a:gd name="connsiteX1890" fmla="*/ 1779117 w 9922465"/>
              <a:gd name="connsiteY1890" fmla="*/ 975532 h 1934496"/>
              <a:gd name="connsiteX1891" fmla="*/ 1834310 w 9922465"/>
              <a:gd name="connsiteY1891" fmla="*/ 1030723 h 1934496"/>
              <a:gd name="connsiteX1892" fmla="*/ 1779117 w 9922465"/>
              <a:gd name="connsiteY1892" fmla="*/ 1085914 h 1934496"/>
              <a:gd name="connsiteX1893" fmla="*/ 1723923 w 9922465"/>
              <a:gd name="connsiteY1893" fmla="*/ 1030723 h 1934496"/>
              <a:gd name="connsiteX1894" fmla="*/ 1779117 w 9922465"/>
              <a:gd name="connsiteY1894" fmla="*/ 975532 h 1934496"/>
              <a:gd name="connsiteX1895" fmla="*/ 1645480 w 9922465"/>
              <a:gd name="connsiteY1895" fmla="*/ 975532 h 1934496"/>
              <a:gd name="connsiteX1896" fmla="*/ 1700679 w 9922465"/>
              <a:gd name="connsiteY1896" fmla="*/ 1030723 h 1934496"/>
              <a:gd name="connsiteX1897" fmla="*/ 1645480 w 9922465"/>
              <a:gd name="connsiteY1897" fmla="*/ 1085914 h 1934496"/>
              <a:gd name="connsiteX1898" fmla="*/ 1590287 w 9922465"/>
              <a:gd name="connsiteY1898" fmla="*/ 1030723 h 1934496"/>
              <a:gd name="connsiteX1899" fmla="*/ 1645480 w 9922465"/>
              <a:gd name="connsiteY1899" fmla="*/ 975532 h 1934496"/>
              <a:gd name="connsiteX1900" fmla="*/ 1515189 w 9922465"/>
              <a:gd name="connsiteY1900" fmla="*/ 975532 h 1934496"/>
              <a:gd name="connsiteX1901" fmla="*/ 1570378 w 9922465"/>
              <a:gd name="connsiteY1901" fmla="*/ 1030723 h 1934496"/>
              <a:gd name="connsiteX1902" fmla="*/ 1515189 w 9922465"/>
              <a:gd name="connsiteY1902" fmla="*/ 1085914 h 1934496"/>
              <a:gd name="connsiteX1903" fmla="*/ 1459995 w 9922465"/>
              <a:gd name="connsiteY1903" fmla="*/ 1030723 h 1934496"/>
              <a:gd name="connsiteX1904" fmla="*/ 1515189 w 9922465"/>
              <a:gd name="connsiteY1904" fmla="*/ 975532 h 1934496"/>
              <a:gd name="connsiteX1905" fmla="*/ 1381549 w 9922465"/>
              <a:gd name="connsiteY1905" fmla="*/ 975532 h 1934496"/>
              <a:gd name="connsiteX1906" fmla="*/ 1436744 w 9922465"/>
              <a:gd name="connsiteY1906" fmla="*/ 1030723 h 1934496"/>
              <a:gd name="connsiteX1907" fmla="*/ 1381549 w 9922465"/>
              <a:gd name="connsiteY1907" fmla="*/ 1085914 h 1934496"/>
              <a:gd name="connsiteX1908" fmla="*/ 1326361 w 9922465"/>
              <a:gd name="connsiteY1908" fmla="*/ 1030723 h 1934496"/>
              <a:gd name="connsiteX1909" fmla="*/ 1381549 w 9922465"/>
              <a:gd name="connsiteY1909" fmla="*/ 975532 h 1934496"/>
              <a:gd name="connsiteX1910" fmla="*/ 1117621 w 9922465"/>
              <a:gd name="connsiteY1910" fmla="*/ 975532 h 1934496"/>
              <a:gd name="connsiteX1911" fmla="*/ 1172814 w 9922465"/>
              <a:gd name="connsiteY1911" fmla="*/ 1030723 h 1934496"/>
              <a:gd name="connsiteX1912" fmla="*/ 1117621 w 9922465"/>
              <a:gd name="connsiteY1912" fmla="*/ 1085914 h 1934496"/>
              <a:gd name="connsiteX1913" fmla="*/ 1062427 w 9922465"/>
              <a:gd name="connsiteY1913" fmla="*/ 1030723 h 1934496"/>
              <a:gd name="connsiteX1914" fmla="*/ 1117621 w 9922465"/>
              <a:gd name="connsiteY1914" fmla="*/ 975532 h 1934496"/>
              <a:gd name="connsiteX1915" fmla="*/ 980643 w 9922465"/>
              <a:gd name="connsiteY1915" fmla="*/ 975532 h 1934496"/>
              <a:gd name="connsiteX1916" fmla="*/ 1035836 w 9922465"/>
              <a:gd name="connsiteY1916" fmla="*/ 1030723 h 1934496"/>
              <a:gd name="connsiteX1917" fmla="*/ 980643 w 9922465"/>
              <a:gd name="connsiteY1917" fmla="*/ 1085914 h 1934496"/>
              <a:gd name="connsiteX1918" fmla="*/ 925449 w 9922465"/>
              <a:gd name="connsiteY1918" fmla="*/ 1030723 h 1934496"/>
              <a:gd name="connsiteX1919" fmla="*/ 980643 w 9922465"/>
              <a:gd name="connsiteY1919" fmla="*/ 975532 h 1934496"/>
              <a:gd name="connsiteX1920" fmla="*/ 716703 w 9922465"/>
              <a:gd name="connsiteY1920" fmla="*/ 975532 h 1934496"/>
              <a:gd name="connsiteX1921" fmla="*/ 771897 w 9922465"/>
              <a:gd name="connsiteY1921" fmla="*/ 1030723 h 1934496"/>
              <a:gd name="connsiteX1922" fmla="*/ 716703 w 9922465"/>
              <a:gd name="connsiteY1922" fmla="*/ 1085914 h 1934496"/>
              <a:gd name="connsiteX1923" fmla="*/ 661511 w 9922465"/>
              <a:gd name="connsiteY1923" fmla="*/ 1030723 h 1934496"/>
              <a:gd name="connsiteX1924" fmla="*/ 716703 w 9922465"/>
              <a:gd name="connsiteY1924" fmla="*/ 975532 h 1934496"/>
              <a:gd name="connsiteX1925" fmla="*/ 583065 w 9922465"/>
              <a:gd name="connsiteY1925" fmla="*/ 975532 h 1934496"/>
              <a:gd name="connsiteX1926" fmla="*/ 638258 w 9922465"/>
              <a:gd name="connsiteY1926" fmla="*/ 1030723 h 1934496"/>
              <a:gd name="connsiteX1927" fmla="*/ 583065 w 9922465"/>
              <a:gd name="connsiteY1927" fmla="*/ 1085914 h 1934496"/>
              <a:gd name="connsiteX1928" fmla="*/ 527871 w 9922465"/>
              <a:gd name="connsiteY1928" fmla="*/ 1030723 h 1934496"/>
              <a:gd name="connsiteX1929" fmla="*/ 583065 w 9922465"/>
              <a:gd name="connsiteY1929" fmla="*/ 975532 h 1934496"/>
              <a:gd name="connsiteX1930" fmla="*/ 449419 w 9922465"/>
              <a:gd name="connsiteY1930" fmla="*/ 975532 h 1934496"/>
              <a:gd name="connsiteX1931" fmla="*/ 504612 w 9922465"/>
              <a:gd name="connsiteY1931" fmla="*/ 1030723 h 1934496"/>
              <a:gd name="connsiteX1932" fmla="*/ 449419 w 9922465"/>
              <a:gd name="connsiteY1932" fmla="*/ 1085914 h 1934496"/>
              <a:gd name="connsiteX1933" fmla="*/ 394227 w 9922465"/>
              <a:gd name="connsiteY1933" fmla="*/ 1030723 h 1934496"/>
              <a:gd name="connsiteX1934" fmla="*/ 449419 w 9922465"/>
              <a:gd name="connsiteY1934" fmla="*/ 975532 h 1934496"/>
              <a:gd name="connsiteX1935" fmla="*/ 319124 w 9922465"/>
              <a:gd name="connsiteY1935" fmla="*/ 975532 h 1934496"/>
              <a:gd name="connsiteX1936" fmla="*/ 374317 w 9922465"/>
              <a:gd name="connsiteY1936" fmla="*/ 1030723 h 1934496"/>
              <a:gd name="connsiteX1937" fmla="*/ 319124 w 9922465"/>
              <a:gd name="connsiteY1937" fmla="*/ 1085914 h 1934496"/>
              <a:gd name="connsiteX1938" fmla="*/ 263931 w 9922465"/>
              <a:gd name="connsiteY1938" fmla="*/ 1030723 h 1934496"/>
              <a:gd name="connsiteX1939" fmla="*/ 319124 w 9922465"/>
              <a:gd name="connsiteY1939" fmla="*/ 975532 h 1934496"/>
              <a:gd name="connsiteX1940" fmla="*/ 185492 w 9922465"/>
              <a:gd name="connsiteY1940" fmla="*/ 975532 h 1934496"/>
              <a:gd name="connsiteX1941" fmla="*/ 240682 w 9922465"/>
              <a:gd name="connsiteY1941" fmla="*/ 1030723 h 1934496"/>
              <a:gd name="connsiteX1942" fmla="*/ 185492 w 9922465"/>
              <a:gd name="connsiteY1942" fmla="*/ 1085914 h 1934496"/>
              <a:gd name="connsiteX1943" fmla="*/ 130299 w 9922465"/>
              <a:gd name="connsiteY1943" fmla="*/ 1030723 h 1934496"/>
              <a:gd name="connsiteX1944" fmla="*/ 185492 w 9922465"/>
              <a:gd name="connsiteY1944" fmla="*/ 975532 h 1934496"/>
              <a:gd name="connsiteX1945" fmla="*/ 55197 w 9922465"/>
              <a:gd name="connsiteY1945" fmla="*/ 975532 h 1934496"/>
              <a:gd name="connsiteX1946" fmla="*/ 110388 w 9922465"/>
              <a:gd name="connsiteY1946" fmla="*/ 1030723 h 1934496"/>
              <a:gd name="connsiteX1947" fmla="*/ 55197 w 9922465"/>
              <a:gd name="connsiteY1947" fmla="*/ 1085914 h 1934496"/>
              <a:gd name="connsiteX1948" fmla="*/ 7 w 9922465"/>
              <a:gd name="connsiteY1948" fmla="*/ 1030723 h 1934496"/>
              <a:gd name="connsiteX1949" fmla="*/ 55197 w 9922465"/>
              <a:gd name="connsiteY1949" fmla="*/ 975532 h 1934496"/>
              <a:gd name="connsiteX1950" fmla="*/ 9469710 w 9922465"/>
              <a:gd name="connsiteY1950" fmla="*/ 855263 h 1934496"/>
              <a:gd name="connsiteX1951" fmla="*/ 9524902 w 9922465"/>
              <a:gd name="connsiteY1951" fmla="*/ 910454 h 1934496"/>
              <a:gd name="connsiteX1952" fmla="*/ 9469710 w 9922465"/>
              <a:gd name="connsiteY1952" fmla="*/ 965645 h 1934496"/>
              <a:gd name="connsiteX1953" fmla="*/ 9414518 w 9922465"/>
              <a:gd name="connsiteY1953" fmla="*/ 910454 h 1934496"/>
              <a:gd name="connsiteX1954" fmla="*/ 9469710 w 9922465"/>
              <a:gd name="connsiteY1954" fmla="*/ 855263 h 1934496"/>
              <a:gd name="connsiteX1955" fmla="*/ 9336075 w 9922465"/>
              <a:gd name="connsiteY1955" fmla="*/ 855263 h 1934496"/>
              <a:gd name="connsiteX1956" fmla="*/ 9391267 w 9922465"/>
              <a:gd name="connsiteY1956" fmla="*/ 910454 h 1934496"/>
              <a:gd name="connsiteX1957" fmla="*/ 9336075 w 9922465"/>
              <a:gd name="connsiteY1957" fmla="*/ 965645 h 1934496"/>
              <a:gd name="connsiteX1958" fmla="*/ 9280883 w 9922465"/>
              <a:gd name="connsiteY1958" fmla="*/ 910454 h 1934496"/>
              <a:gd name="connsiteX1959" fmla="*/ 9336075 w 9922465"/>
              <a:gd name="connsiteY1959" fmla="*/ 855263 h 1934496"/>
              <a:gd name="connsiteX1960" fmla="*/ 9199100 w 9922465"/>
              <a:gd name="connsiteY1960" fmla="*/ 855263 h 1934496"/>
              <a:gd name="connsiteX1961" fmla="*/ 9254292 w 9922465"/>
              <a:gd name="connsiteY1961" fmla="*/ 910454 h 1934496"/>
              <a:gd name="connsiteX1962" fmla="*/ 9199100 w 9922465"/>
              <a:gd name="connsiteY1962" fmla="*/ 965645 h 1934496"/>
              <a:gd name="connsiteX1963" fmla="*/ 9143908 w 9922465"/>
              <a:gd name="connsiteY1963" fmla="*/ 910454 h 1934496"/>
              <a:gd name="connsiteX1964" fmla="*/ 9199100 w 9922465"/>
              <a:gd name="connsiteY1964" fmla="*/ 855263 h 1934496"/>
              <a:gd name="connsiteX1965" fmla="*/ 9068806 w 9922465"/>
              <a:gd name="connsiteY1965" fmla="*/ 855263 h 1934496"/>
              <a:gd name="connsiteX1966" fmla="*/ 9123998 w 9922465"/>
              <a:gd name="connsiteY1966" fmla="*/ 910454 h 1934496"/>
              <a:gd name="connsiteX1967" fmla="*/ 9068806 w 9922465"/>
              <a:gd name="connsiteY1967" fmla="*/ 965645 h 1934496"/>
              <a:gd name="connsiteX1968" fmla="*/ 9013614 w 9922465"/>
              <a:gd name="connsiteY1968" fmla="*/ 910454 h 1934496"/>
              <a:gd name="connsiteX1969" fmla="*/ 9068806 w 9922465"/>
              <a:gd name="connsiteY1969" fmla="*/ 855263 h 1934496"/>
              <a:gd name="connsiteX1970" fmla="*/ 8935170 w 9922465"/>
              <a:gd name="connsiteY1970" fmla="*/ 855263 h 1934496"/>
              <a:gd name="connsiteX1971" fmla="*/ 8990362 w 9922465"/>
              <a:gd name="connsiteY1971" fmla="*/ 910454 h 1934496"/>
              <a:gd name="connsiteX1972" fmla="*/ 8935170 w 9922465"/>
              <a:gd name="connsiteY1972" fmla="*/ 965645 h 1934496"/>
              <a:gd name="connsiteX1973" fmla="*/ 8879978 w 9922465"/>
              <a:gd name="connsiteY1973" fmla="*/ 910454 h 1934496"/>
              <a:gd name="connsiteX1974" fmla="*/ 8935170 w 9922465"/>
              <a:gd name="connsiteY1974" fmla="*/ 855263 h 1934496"/>
              <a:gd name="connsiteX1975" fmla="*/ 8801536 w 9922465"/>
              <a:gd name="connsiteY1975" fmla="*/ 855263 h 1934496"/>
              <a:gd name="connsiteX1976" fmla="*/ 8856728 w 9922465"/>
              <a:gd name="connsiteY1976" fmla="*/ 910454 h 1934496"/>
              <a:gd name="connsiteX1977" fmla="*/ 8801536 w 9922465"/>
              <a:gd name="connsiteY1977" fmla="*/ 965645 h 1934496"/>
              <a:gd name="connsiteX1978" fmla="*/ 8746344 w 9922465"/>
              <a:gd name="connsiteY1978" fmla="*/ 910454 h 1934496"/>
              <a:gd name="connsiteX1979" fmla="*/ 8801536 w 9922465"/>
              <a:gd name="connsiteY1979" fmla="*/ 855263 h 1934496"/>
              <a:gd name="connsiteX1980" fmla="*/ 8671243 w 9922465"/>
              <a:gd name="connsiteY1980" fmla="*/ 855263 h 1934496"/>
              <a:gd name="connsiteX1981" fmla="*/ 8726435 w 9922465"/>
              <a:gd name="connsiteY1981" fmla="*/ 910454 h 1934496"/>
              <a:gd name="connsiteX1982" fmla="*/ 8671243 w 9922465"/>
              <a:gd name="connsiteY1982" fmla="*/ 965645 h 1934496"/>
              <a:gd name="connsiteX1983" fmla="*/ 8616051 w 9922465"/>
              <a:gd name="connsiteY1983" fmla="*/ 910454 h 1934496"/>
              <a:gd name="connsiteX1984" fmla="*/ 8671243 w 9922465"/>
              <a:gd name="connsiteY1984" fmla="*/ 855263 h 1934496"/>
              <a:gd name="connsiteX1985" fmla="*/ 8537609 w 9922465"/>
              <a:gd name="connsiteY1985" fmla="*/ 855263 h 1934496"/>
              <a:gd name="connsiteX1986" fmla="*/ 8592801 w 9922465"/>
              <a:gd name="connsiteY1986" fmla="*/ 910454 h 1934496"/>
              <a:gd name="connsiteX1987" fmla="*/ 8537609 w 9922465"/>
              <a:gd name="connsiteY1987" fmla="*/ 965645 h 1934496"/>
              <a:gd name="connsiteX1988" fmla="*/ 8482417 w 9922465"/>
              <a:gd name="connsiteY1988" fmla="*/ 910454 h 1934496"/>
              <a:gd name="connsiteX1989" fmla="*/ 8537609 w 9922465"/>
              <a:gd name="connsiteY1989" fmla="*/ 855263 h 1934496"/>
              <a:gd name="connsiteX1990" fmla="*/ 8407315 w 9922465"/>
              <a:gd name="connsiteY1990" fmla="*/ 855263 h 1934496"/>
              <a:gd name="connsiteX1991" fmla="*/ 8462507 w 9922465"/>
              <a:gd name="connsiteY1991" fmla="*/ 910454 h 1934496"/>
              <a:gd name="connsiteX1992" fmla="*/ 8407315 w 9922465"/>
              <a:gd name="connsiteY1992" fmla="*/ 965645 h 1934496"/>
              <a:gd name="connsiteX1993" fmla="*/ 8352123 w 9922465"/>
              <a:gd name="connsiteY1993" fmla="*/ 910454 h 1934496"/>
              <a:gd name="connsiteX1994" fmla="*/ 8407315 w 9922465"/>
              <a:gd name="connsiteY1994" fmla="*/ 855263 h 1934496"/>
              <a:gd name="connsiteX1995" fmla="*/ 8273681 w 9922465"/>
              <a:gd name="connsiteY1995" fmla="*/ 855263 h 1934496"/>
              <a:gd name="connsiteX1996" fmla="*/ 8328873 w 9922465"/>
              <a:gd name="connsiteY1996" fmla="*/ 910454 h 1934496"/>
              <a:gd name="connsiteX1997" fmla="*/ 8273681 w 9922465"/>
              <a:gd name="connsiteY1997" fmla="*/ 965645 h 1934496"/>
              <a:gd name="connsiteX1998" fmla="*/ 8218489 w 9922465"/>
              <a:gd name="connsiteY1998" fmla="*/ 910454 h 1934496"/>
              <a:gd name="connsiteX1999" fmla="*/ 8273681 w 9922465"/>
              <a:gd name="connsiteY1999" fmla="*/ 855263 h 1934496"/>
              <a:gd name="connsiteX2000" fmla="*/ 8143386 w 9922465"/>
              <a:gd name="connsiteY2000" fmla="*/ 855263 h 1934496"/>
              <a:gd name="connsiteX2001" fmla="*/ 8198578 w 9922465"/>
              <a:gd name="connsiteY2001" fmla="*/ 910454 h 1934496"/>
              <a:gd name="connsiteX2002" fmla="*/ 8143386 w 9922465"/>
              <a:gd name="connsiteY2002" fmla="*/ 965645 h 1934496"/>
              <a:gd name="connsiteX2003" fmla="*/ 8088194 w 9922465"/>
              <a:gd name="connsiteY2003" fmla="*/ 910454 h 1934496"/>
              <a:gd name="connsiteX2004" fmla="*/ 8143386 w 9922465"/>
              <a:gd name="connsiteY2004" fmla="*/ 855263 h 1934496"/>
              <a:gd name="connsiteX2005" fmla="*/ 8009752 w 9922465"/>
              <a:gd name="connsiteY2005" fmla="*/ 855263 h 1934496"/>
              <a:gd name="connsiteX2006" fmla="*/ 8064944 w 9922465"/>
              <a:gd name="connsiteY2006" fmla="*/ 910454 h 1934496"/>
              <a:gd name="connsiteX2007" fmla="*/ 8009752 w 9922465"/>
              <a:gd name="connsiteY2007" fmla="*/ 965645 h 1934496"/>
              <a:gd name="connsiteX2008" fmla="*/ 7954560 w 9922465"/>
              <a:gd name="connsiteY2008" fmla="*/ 910454 h 1934496"/>
              <a:gd name="connsiteX2009" fmla="*/ 8009752 w 9922465"/>
              <a:gd name="connsiteY2009" fmla="*/ 855263 h 1934496"/>
              <a:gd name="connsiteX2010" fmla="*/ 7876117 w 9922465"/>
              <a:gd name="connsiteY2010" fmla="*/ 855263 h 1934496"/>
              <a:gd name="connsiteX2011" fmla="*/ 7931309 w 9922465"/>
              <a:gd name="connsiteY2011" fmla="*/ 910454 h 1934496"/>
              <a:gd name="connsiteX2012" fmla="*/ 7876117 w 9922465"/>
              <a:gd name="connsiteY2012" fmla="*/ 965645 h 1934496"/>
              <a:gd name="connsiteX2013" fmla="*/ 7820925 w 9922465"/>
              <a:gd name="connsiteY2013" fmla="*/ 910454 h 1934496"/>
              <a:gd name="connsiteX2014" fmla="*/ 7876117 w 9922465"/>
              <a:gd name="connsiteY2014" fmla="*/ 855263 h 1934496"/>
              <a:gd name="connsiteX2015" fmla="*/ 7745822 w 9922465"/>
              <a:gd name="connsiteY2015" fmla="*/ 855263 h 1934496"/>
              <a:gd name="connsiteX2016" fmla="*/ 7801014 w 9922465"/>
              <a:gd name="connsiteY2016" fmla="*/ 910454 h 1934496"/>
              <a:gd name="connsiteX2017" fmla="*/ 7745822 w 9922465"/>
              <a:gd name="connsiteY2017" fmla="*/ 965645 h 1934496"/>
              <a:gd name="connsiteX2018" fmla="*/ 7690630 w 9922465"/>
              <a:gd name="connsiteY2018" fmla="*/ 910454 h 1934496"/>
              <a:gd name="connsiteX2019" fmla="*/ 7745822 w 9922465"/>
              <a:gd name="connsiteY2019" fmla="*/ 855263 h 1934496"/>
              <a:gd name="connsiteX2020" fmla="*/ 7608849 w 9922465"/>
              <a:gd name="connsiteY2020" fmla="*/ 855263 h 1934496"/>
              <a:gd name="connsiteX2021" fmla="*/ 7664041 w 9922465"/>
              <a:gd name="connsiteY2021" fmla="*/ 910454 h 1934496"/>
              <a:gd name="connsiteX2022" fmla="*/ 7608849 w 9922465"/>
              <a:gd name="connsiteY2022" fmla="*/ 965645 h 1934496"/>
              <a:gd name="connsiteX2023" fmla="*/ 7553657 w 9922465"/>
              <a:gd name="connsiteY2023" fmla="*/ 910454 h 1934496"/>
              <a:gd name="connsiteX2024" fmla="*/ 7608849 w 9922465"/>
              <a:gd name="connsiteY2024" fmla="*/ 855263 h 1934496"/>
              <a:gd name="connsiteX2025" fmla="*/ 7481895 w 9922465"/>
              <a:gd name="connsiteY2025" fmla="*/ 855263 h 1934496"/>
              <a:gd name="connsiteX2026" fmla="*/ 7537087 w 9922465"/>
              <a:gd name="connsiteY2026" fmla="*/ 910454 h 1934496"/>
              <a:gd name="connsiteX2027" fmla="*/ 7481895 w 9922465"/>
              <a:gd name="connsiteY2027" fmla="*/ 965645 h 1934496"/>
              <a:gd name="connsiteX2028" fmla="*/ 7426703 w 9922465"/>
              <a:gd name="connsiteY2028" fmla="*/ 910454 h 1934496"/>
              <a:gd name="connsiteX2029" fmla="*/ 7481895 w 9922465"/>
              <a:gd name="connsiteY2029" fmla="*/ 855263 h 1934496"/>
              <a:gd name="connsiteX2030" fmla="*/ 7341578 w 9922465"/>
              <a:gd name="connsiteY2030" fmla="*/ 855263 h 1934496"/>
              <a:gd name="connsiteX2031" fmla="*/ 7396770 w 9922465"/>
              <a:gd name="connsiteY2031" fmla="*/ 910454 h 1934496"/>
              <a:gd name="connsiteX2032" fmla="*/ 7341578 w 9922465"/>
              <a:gd name="connsiteY2032" fmla="*/ 965645 h 1934496"/>
              <a:gd name="connsiteX2033" fmla="*/ 7286386 w 9922465"/>
              <a:gd name="connsiteY2033" fmla="*/ 910454 h 1934496"/>
              <a:gd name="connsiteX2034" fmla="*/ 7341578 w 9922465"/>
              <a:gd name="connsiteY2034" fmla="*/ 855263 h 1934496"/>
              <a:gd name="connsiteX2035" fmla="*/ 7211285 w 9922465"/>
              <a:gd name="connsiteY2035" fmla="*/ 855263 h 1934496"/>
              <a:gd name="connsiteX2036" fmla="*/ 7266477 w 9922465"/>
              <a:gd name="connsiteY2036" fmla="*/ 910454 h 1934496"/>
              <a:gd name="connsiteX2037" fmla="*/ 7211285 w 9922465"/>
              <a:gd name="connsiteY2037" fmla="*/ 965645 h 1934496"/>
              <a:gd name="connsiteX2038" fmla="*/ 7156093 w 9922465"/>
              <a:gd name="connsiteY2038" fmla="*/ 910454 h 1934496"/>
              <a:gd name="connsiteX2039" fmla="*/ 7211285 w 9922465"/>
              <a:gd name="connsiteY2039" fmla="*/ 855263 h 1934496"/>
              <a:gd name="connsiteX2040" fmla="*/ 7080993 w 9922465"/>
              <a:gd name="connsiteY2040" fmla="*/ 855263 h 1934496"/>
              <a:gd name="connsiteX2041" fmla="*/ 7136185 w 9922465"/>
              <a:gd name="connsiteY2041" fmla="*/ 910454 h 1934496"/>
              <a:gd name="connsiteX2042" fmla="*/ 7080993 w 9922465"/>
              <a:gd name="connsiteY2042" fmla="*/ 965645 h 1934496"/>
              <a:gd name="connsiteX2043" fmla="*/ 7025801 w 9922465"/>
              <a:gd name="connsiteY2043" fmla="*/ 910454 h 1934496"/>
              <a:gd name="connsiteX2044" fmla="*/ 7080993 w 9922465"/>
              <a:gd name="connsiteY2044" fmla="*/ 855263 h 1934496"/>
              <a:gd name="connsiteX2045" fmla="*/ 6947357 w 9922465"/>
              <a:gd name="connsiteY2045" fmla="*/ 855263 h 1934496"/>
              <a:gd name="connsiteX2046" fmla="*/ 7002549 w 9922465"/>
              <a:gd name="connsiteY2046" fmla="*/ 910454 h 1934496"/>
              <a:gd name="connsiteX2047" fmla="*/ 6947357 w 9922465"/>
              <a:gd name="connsiteY2047" fmla="*/ 965645 h 1934496"/>
              <a:gd name="connsiteX2048" fmla="*/ 6892165 w 9922465"/>
              <a:gd name="connsiteY2048" fmla="*/ 910454 h 1934496"/>
              <a:gd name="connsiteX2049" fmla="*/ 6947357 w 9922465"/>
              <a:gd name="connsiteY2049" fmla="*/ 855263 h 1934496"/>
              <a:gd name="connsiteX2050" fmla="*/ 6817063 w 9922465"/>
              <a:gd name="connsiteY2050" fmla="*/ 855263 h 1934496"/>
              <a:gd name="connsiteX2051" fmla="*/ 6872255 w 9922465"/>
              <a:gd name="connsiteY2051" fmla="*/ 910454 h 1934496"/>
              <a:gd name="connsiteX2052" fmla="*/ 6817063 w 9922465"/>
              <a:gd name="connsiteY2052" fmla="*/ 965645 h 1934496"/>
              <a:gd name="connsiteX2053" fmla="*/ 6761871 w 9922465"/>
              <a:gd name="connsiteY2053" fmla="*/ 910454 h 1934496"/>
              <a:gd name="connsiteX2054" fmla="*/ 6817063 w 9922465"/>
              <a:gd name="connsiteY2054" fmla="*/ 855263 h 1934496"/>
              <a:gd name="connsiteX2055" fmla="*/ 6683430 w 9922465"/>
              <a:gd name="connsiteY2055" fmla="*/ 855263 h 1934496"/>
              <a:gd name="connsiteX2056" fmla="*/ 6738622 w 9922465"/>
              <a:gd name="connsiteY2056" fmla="*/ 910454 h 1934496"/>
              <a:gd name="connsiteX2057" fmla="*/ 6683430 w 9922465"/>
              <a:gd name="connsiteY2057" fmla="*/ 965645 h 1934496"/>
              <a:gd name="connsiteX2058" fmla="*/ 6628238 w 9922465"/>
              <a:gd name="connsiteY2058" fmla="*/ 910454 h 1934496"/>
              <a:gd name="connsiteX2059" fmla="*/ 6683430 w 9922465"/>
              <a:gd name="connsiteY2059" fmla="*/ 855263 h 1934496"/>
              <a:gd name="connsiteX2060" fmla="*/ 6553135 w 9922465"/>
              <a:gd name="connsiteY2060" fmla="*/ 855263 h 1934496"/>
              <a:gd name="connsiteX2061" fmla="*/ 6608327 w 9922465"/>
              <a:gd name="connsiteY2061" fmla="*/ 910454 h 1934496"/>
              <a:gd name="connsiteX2062" fmla="*/ 6553135 w 9922465"/>
              <a:gd name="connsiteY2062" fmla="*/ 965645 h 1934496"/>
              <a:gd name="connsiteX2063" fmla="*/ 6497943 w 9922465"/>
              <a:gd name="connsiteY2063" fmla="*/ 910454 h 1934496"/>
              <a:gd name="connsiteX2064" fmla="*/ 6553135 w 9922465"/>
              <a:gd name="connsiteY2064" fmla="*/ 855263 h 1934496"/>
              <a:gd name="connsiteX2065" fmla="*/ 6419502 w 9922465"/>
              <a:gd name="connsiteY2065" fmla="*/ 855263 h 1934496"/>
              <a:gd name="connsiteX2066" fmla="*/ 6474694 w 9922465"/>
              <a:gd name="connsiteY2066" fmla="*/ 910454 h 1934496"/>
              <a:gd name="connsiteX2067" fmla="*/ 6419502 w 9922465"/>
              <a:gd name="connsiteY2067" fmla="*/ 965645 h 1934496"/>
              <a:gd name="connsiteX2068" fmla="*/ 6364310 w 9922465"/>
              <a:gd name="connsiteY2068" fmla="*/ 910454 h 1934496"/>
              <a:gd name="connsiteX2069" fmla="*/ 6419502 w 9922465"/>
              <a:gd name="connsiteY2069" fmla="*/ 855263 h 1934496"/>
              <a:gd name="connsiteX2070" fmla="*/ 6289206 w 9922465"/>
              <a:gd name="connsiteY2070" fmla="*/ 855263 h 1934496"/>
              <a:gd name="connsiteX2071" fmla="*/ 6344398 w 9922465"/>
              <a:gd name="connsiteY2071" fmla="*/ 910454 h 1934496"/>
              <a:gd name="connsiteX2072" fmla="*/ 6289206 w 9922465"/>
              <a:gd name="connsiteY2072" fmla="*/ 965645 h 1934496"/>
              <a:gd name="connsiteX2073" fmla="*/ 6234014 w 9922465"/>
              <a:gd name="connsiteY2073" fmla="*/ 910454 h 1934496"/>
              <a:gd name="connsiteX2074" fmla="*/ 6289206 w 9922465"/>
              <a:gd name="connsiteY2074" fmla="*/ 855263 h 1934496"/>
              <a:gd name="connsiteX2075" fmla="*/ 6155571 w 9922465"/>
              <a:gd name="connsiteY2075" fmla="*/ 855263 h 1934496"/>
              <a:gd name="connsiteX2076" fmla="*/ 6210763 w 9922465"/>
              <a:gd name="connsiteY2076" fmla="*/ 910454 h 1934496"/>
              <a:gd name="connsiteX2077" fmla="*/ 6155571 w 9922465"/>
              <a:gd name="connsiteY2077" fmla="*/ 965645 h 1934496"/>
              <a:gd name="connsiteX2078" fmla="*/ 6100379 w 9922465"/>
              <a:gd name="connsiteY2078" fmla="*/ 910454 h 1934496"/>
              <a:gd name="connsiteX2079" fmla="*/ 6155571 w 9922465"/>
              <a:gd name="connsiteY2079" fmla="*/ 855263 h 1934496"/>
              <a:gd name="connsiteX2080" fmla="*/ 6021938 w 9922465"/>
              <a:gd name="connsiteY2080" fmla="*/ 855263 h 1934496"/>
              <a:gd name="connsiteX2081" fmla="*/ 6077130 w 9922465"/>
              <a:gd name="connsiteY2081" fmla="*/ 910454 h 1934496"/>
              <a:gd name="connsiteX2082" fmla="*/ 6021938 w 9922465"/>
              <a:gd name="connsiteY2082" fmla="*/ 965645 h 1934496"/>
              <a:gd name="connsiteX2083" fmla="*/ 5966746 w 9922465"/>
              <a:gd name="connsiteY2083" fmla="*/ 910454 h 1934496"/>
              <a:gd name="connsiteX2084" fmla="*/ 6021938 w 9922465"/>
              <a:gd name="connsiteY2084" fmla="*/ 855263 h 1934496"/>
              <a:gd name="connsiteX2085" fmla="*/ 5884961 w 9922465"/>
              <a:gd name="connsiteY2085" fmla="*/ 855263 h 1934496"/>
              <a:gd name="connsiteX2086" fmla="*/ 5940153 w 9922465"/>
              <a:gd name="connsiteY2086" fmla="*/ 910454 h 1934496"/>
              <a:gd name="connsiteX2087" fmla="*/ 5884961 w 9922465"/>
              <a:gd name="connsiteY2087" fmla="*/ 965645 h 1934496"/>
              <a:gd name="connsiteX2088" fmla="*/ 5829769 w 9922465"/>
              <a:gd name="connsiteY2088" fmla="*/ 910454 h 1934496"/>
              <a:gd name="connsiteX2089" fmla="*/ 5884961 w 9922465"/>
              <a:gd name="connsiteY2089" fmla="*/ 855263 h 1934496"/>
              <a:gd name="connsiteX2090" fmla="*/ 5754668 w 9922465"/>
              <a:gd name="connsiteY2090" fmla="*/ 855263 h 1934496"/>
              <a:gd name="connsiteX2091" fmla="*/ 5809860 w 9922465"/>
              <a:gd name="connsiteY2091" fmla="*/ 910454 h 1934496"/>
              <a:gd name="connsiteX2092" fmla="*/ 5754668 w 9922465"/>
              <a:gd name="connsiteY2092" fmla="*/ 965645 h 1934496"/>
              <a:gd name="connsiteX2093" fmla="*/ 5699476 w 9922465"/>
              <a:gd name="connsiteY2093" fmla="*/ 910454 h 1934496"/>
              <a:gd name="connsiteX2094" fmla="*/ 5754668 w 9922465"/>
              <a:gd name="connsiteY2094" fmla="*/ 855263 h 1934496"/>
              <a:gd name="connsiteX2095" fmla="*/ 5621034 w 9922465"/>
              <a:gd name="connsiteY2095" fmla="*/ 855263 h 1934496"/>
              <a:gd name="connsiteX2096" fmla="*/ 5676226 w 9922465"/>
              <a:gd name="connsiteY2096" fmla="*/ 910454 h 1934496"/>
              <a:gd name="connsiteX2097" fmla="*/ 5621034 w 9922465"/>
              <a:gd name="connsiteY2097" fmla="*/ 965645 h 1934496"/>
              <a:gd name="connsiteX2098" fmla="*/ 5565842 w 9922465"/>
              <a:gd name="connsiteY2098" fmla="*/ 910454 h 1934496"/>
              <a:gd name="connsiteX2099" fmla="*/ 5621034 w 9922465"/>
              <a:gd name="connsiteY2099" fmla="*/ 855263 h 1934496"/>
              <a:gd name="connsiteX2100" fmla="*/ 5487399 w 9922465"/>
              <a:gd name="connsiteY2100" fmla="*/ 855263 h 1934496"/>
              <a:gd name="connsiteX2101" fmla="*/ 5542591 w 9922465"/>
              <a:gd name="connsiteY2101" fmla="*/ 910454 h 1934496"/>
              <a:gd name="connsiteX2102" fmla="*/ 5487399 w 9922465"/>
              <a:gd name="connsiteY2102" fmla="*/ 965645 h 1934496"/>
              <a:gd name="connsiteX2103" fmla="*/ 5432207 w 9922465"/>
              <a:gd name="connsiteY2103" fmla="*/ 910454 h 1934496"/>
              <a:gd name="connsiteX2104" fmla="*/ 5487399 w 9922465"/>
              <a:gd name="connsiteY2104" fmla="*/ 855263 h 1934496"/>
              <a:gd name="connsiteX2105" fmla="*/ 5357105 w 9922465"/>
              <a:gd name="connsiteY2105" fmla="*/ 855263 h 1934496"/>
              <a:gd name="connsiteX2106" fmla="*/ 5412297 w 9922465"/>
              <a:gd name="connsiteY2106" fmla="*/ 910454 h 1934496"/>
              <a:gd name="connsiteX2107" fmla="*/ 5357105 w 9922465"/>
              <a:gd name="connsiteY2107" fmla="*/ 965645 h 1934496"/>
              <a:gd name="connsiteX2108" fmla="*/ 5301913 w 9922465"/>
              <a:gd name="connsiteY2108" fmla="*/ 910454 h 1934496"/>
              <a:gd name="connsiteX2109" fmla="*/ 5357105 w 9922465"/>
              <a:gd name="connsiteY2109" fmla="*/ 855263 h 1934496"/>
              <a:gd name="connsiteX2110" fmla="*/ 5223472 w 9922465"/>
              <a:gd name="connsiteY2110" fmla="*/ 855263 h 1934496"/>
              <a:gd name="connsiteX2111" fmla="*/ 5278664 w 9922465"/>
              <a:gd name="connsiteY2111" fmla="*/ 910454 h 1934496"/>
              <a:gd name="connsiteX2112" fmla="*/ 5223472 w 9922465"/>
              <a:gd name="connsiteY2112" fmla="*/ 965645 h 1934496"/>
              <a:gd name="connsiteX2113" fmla="*/ 5168280 w 9922465"/>
              <a:gd name="connsiteY2113" fmla="*/ 910454 h 1934496"/>
              <a:gd name="connsiteX2114" fmla="*/ 5223472 w 9922465"/>
              <a:gd name="connsiteY2114" fmla="*/ 855263 h 1934496"/>
              <a:gd name="connsiteX2115" fmla="*/ 5093178 w 9922465"/>
              <a:gd name="connsiteY2115" fmla="*/ 855263 h 1934496"/>
              <a:gd name="connsiteX2116" fmla="*/ 5148370 w 9922465"/>
              <a:gd name="connsiteY2116" fmla="*/ 910454 h 1934496"/>
              <a:gd name="connsiteX2117" fmla="*/ 5093178 w 9922465"/>
              <a:gd name="connsiteY2117" fmla="*/ 965645 h 1934496"/>
              <a:gd name="connsiteX2118" fmla="*/ 5037986 w 9922465"/>
              <a:gd name="connsiteY2118" fmla="*/ 910454 h 1934496"/>
              <a:gd name="connsiteX2119" fmla="*/ 5093178 w 9922465"/>
              <a:gd name="connsiteY2119" fmla="*/ 855263 h 1934496"/>
              <a:gd name="connsiteX2120" fmla="*/ 4161076 w 9922465"/>
              <a:gd name="connsiteY2120" fmla="*/ 855263 h 1934496"/>
              <a:gd name="connsiteX2121" fmla="*/ 4216268 w 9922465"/>
              <a:gd name="connsiteY2121" fmla="*/ 910454 h 1934496"/>
              <a:gd name="connsiteX2122" fmla="*/ 4161076 w 9922465"/>
              <a:gd name="connsiteY2122" fmla="*/ 965645 h 1934496"/>
              <a:gd name="connsiteX2123" fmla="*/ 4105884 w 9922465"/>
              <a:gd name="connsiteY2123" fmla="*/ 910454 h 1934496"/>
              <a:gd name="connsiteX2124" fmla="*/ 4161076 w 9922465"/>
              <a:gd name="connsiteY2124" fmla="*/ 855263 h 1934496"/>
              <a:gd name="connsiteX2125" fmla="*/ 3633218 w 9922465"/>
              <a:gd name="connsiteY2125" fmla="*/ 855263 h 1934496"/>
              <a:gd name="connsiteX2126" fmla="*/ 3688410 w 9922465"/>
              <a:gd name="connsiteY2126" fmla="*/ 910454 h 1934496"/>
              <a:gd name="connsiteX2127" fmla="*/ 3633218 w 9922465"/>
              <a:gd name="connsiteY2127" fmla="*/ 965645 h 1934496"/>
              <a:gd name="connsiteX2128" fmla="*/ 3578026 w 9922465"/>
              <a:gd name="connsiteY2128" fmla="*/ 910454 h 1934496"/>
              <a:gd name="connsiteX2129" fmla="*/ 3633218 w 9922465"/>
              <a:gd name="connsiteY2129" fmla="*/ 855263 h 1934496"/>
              <a:gd name="connsiteX2130" fmla="*/ 3499586 w 9922465"/>
              <a:gd name="connsiteY2130" fmla="*/ 855263 h 1934496"/>
              <a:gd name="connsiteX2131" fmla="*/ 3554778 w 9922465"/>
              <a:gd name="connsiteY2131" fmla="*/ 910454 h 1934496"/>
              <a:gd name="connsiteX2132" fmla="*/ 3499586 w 9922465"/>
              <a:gd name="connsiteY2132" fmla="*/ 965645 h 1934496"/>
              <a:gd name="connsiteX2133" fmla="*/ 3444394 w 9922465"/>
              <a:gd name="connsiteY2133" fmla="*/ 910454 h 1934496"/>
              <a:gd name="connsiteX2134" fmla="*/ 3499586 w 9922465"/>
              <a:gd name="connsiteY2134" fmla="*/ 855263 h 1934496"/>
              <a:gd name="connsiteX2135" fmla="*/ 3369290 w 9922465"/>
              <a:gd name="connsiteY2135" fmla="*/ 855263 h 1934496"/>
              <a:gd name="connsiteX2136" fmla="*/ 3424482 w 9922465"/>
              <a:gd name="connsiteY2136" fmla="*/ 910454 h 1934496"/>
              <a:gd name="connsiteX2137" fmla="*/ 3369290 w 9922465"/>
              <a:gd name="connsiteY2137" fmla="*/ 965645 h 1934496"/>
              <a:gd name="connsiteX2138" fmla="*/ 3314098 w 9922465"/>
              <a:gd name="connsiteY2138" fmla="*/ 910454 h 1934496"/>
              <a:gd name="connsiteX2139" fmla="*/ 3369290 w 9922465"/>
              <a:gd name="connsiteY2139" fmla="*/ 855263 h 1934496"/>
              <a:gd name="connsiteX2140" fmla="*/ 2834849 w 9922465"/>
              <a:gd name="connsiteY2140" fmla="*/ 855263 h 1934496"/>
              <a:gd name="connsiteX2141" fmla="*/ 2890040 w 9922465"/>
              <a:gd name="connsiteY2141" fmla="*/ 910454 h 1934496"/>
              <a:gd name="connsiteX2142" fmla="*/ 2834849 w 9922465"/>
              <a:gd name="connsiteY2142" fmla="*/ 965645 h 1934496"/>
              <a:gd name="connsiteX2143" fmla="*/ 2779655 w 9922465"/>
              <a:gd name="connsiteY2143" fmla="*/ 910454 h 1934496"/>
              <a:gd name="connsiteX2144" fmla="*/ 2834849 w 9922465"/>
              <a:gd name="connsiteY2144" fmla="*/ 855263 h 1934496"/>
              <a:gd name="connsiteX2145" fmla="*/ 2707895 w 9922465"/>
              <a:gd name="connsiteY2145" fmla="*/ 855263 h 1934496"/>
              <a:gd name="connsiteX2146" fmla="*/ 2763087 w 9922465"/>
              <a:gd name="connsiteY2146" fmla="*/ 910454 h 1934496"/>
              <a:gd name="connsiteX2147" fmla="*/ 2707895 w 9922465"/>
              <a:gd name="connsiteY2147" fmla="*/ 965645 h 1934496"/>
              <a:gd name="connsiteX2148" fmla="*/ 2652702 w 9922465"/>
              <a:gd name="connsiteY2148" fmla="*/ 910454 h 1934496"/>
              <a:gd name="connsiteX2149" fmla="*/ 2707895 w 9922465"/>
              <a:gd name="connsiteY2149" fmla="*/ 855263 h 1934496"/>
              <a:gd name="connsiteX2150" fmla="*/ 2570919 w 9922465"/>
              <a:gd name="connsiteY2150" fmla="*/ 855263 h 1934496"/>
              <a:gd name="connsiteX2151" fmla="*/ 2626110 w 9922465"/>
              <a:gd name="connsiteY2151" fmla="*/ 910454 h 1934496"/>
              <a:gd name="connsiteX2152" fmla="*/ 2570919 w 9922465"/>
              <a:gd name="connsiteY2152" fmla="*/ 965645 h 1934496"/>
              <a:gd name="connsiteX2153" fmla="*/ 2515724 w 9922465"/>
              <a:gd name="connsiteY2153" fmla="*/ 910454 h 1934496"/>
              <a:gd name="connsiteX2154" fmla="*/ 2570919 w 9922465"/>
              <a:gd name="connsiteY2154" fmla="*/ 855263 h 1934496"/>
              <a:gd name="connsiteX2155" fmla="*/ 2303651 w 9922465"/>
              <a:gd name="connsiteY2155" fmla="*/ 855263 h 1934496"/>
              <a:gd name="connsiteX2156" fmla="*/ 2358843 w 9922465"/>
              <a:gd name="connsiteY2156" fmla="*/ 910454 h 1934496"/>
              <a:gd name="connsiteX2157" fmla="*/ 2303651 w 9922465"/>
              <a:gd name="connsiteY2157" fmla="*/ 965645 h 1934496"/>
              <a:gd name="connsiteX2158" fmla="*/ 2248461 w 9922465"/>
              <a:gd name="connsiteY2158" fmla="*/ 910454 h 1934496"/>
              <a:gd name="connsiteX2159" fmla="*/ 2303651 w 9922465"/>
              <a:gd name="connsiteY2159" fmla="*/ 855263 h 1934496"/>
              <a:gd name="connsiteX2160" fmla="*/ 2173362 w 9922465"/>
              <a:gd name="connsiteY2160" fmla="*/ 855263 h 1934496"/>
              <a:gd name="connsiteX2161" fmla="*/ 2228554 w 9922465"/>
              <a:gd name="connsiteY2161" fmla="*/ 910454 h 1934496"/>
              <a:gd name="connsiteX2162" fmla="*/ 2173362 w 9922465"/>
              <a:gd name="connsiteY2162" fmla="*/ 965645 h 1934496"/>
              <a:gd name="connsiteX2163" fmla="*/ 2118170 w 9922465"/>
              <a:gd name="connsiteY2163" fmla="*/ 910454 h 1934496"/>
              <a:gd name="connsiteX2164" fmla="*/ 2173362 w 9922465"/>
              <a:gd name="connsiteY2164" fmla="*/ 855263 h 1934496"/>
              <a:gd name="connsiteX2165" fmla="*/ 2039725 w 9922465"/>
              <a:gd name="connsiteY2165" fmla="*/ 855263 h 1934496"/>
              <a:gd name="connsiteX2166" fmla="*/ 2094919 w 9922465"/>
              <a:gd name="connsiteY2166" fmla="*/ 910454 h 1934496"/>
              <a:gd name="connsiteX2167" fmla="*/ 2039725 w 9922465"/>
              <a:gd name="connsiteY2167" fmla="*/ 965645 h 1934496"/>
              <a:gd name="connsiteX2168" fmla="*/ 1984533 w 9922465"/>
              <a:gd name="connsiteY2168" fmla="*/ 910454 h 1934496"/>
              <a:gd name="connsiteX2169" fmla="*/ 2039725 w 9922465"/>
              <a:gd name="connsiteY2169" fmla="*/ 855263 h 1934496"/>
              <a:gd name="connsiteX2170" fmla="*/ 1909428 w 9922465"/>
              <a:gd name="connsiteY2170" fmla="*/ 855263 h 1934496"/>
              <a:gd name="connsiteX2171" fmla="*/ 1964620 w 9922465"/>
              <a:gd name="connsiteY2171" fmla="*/ 910454 h 1934496"/>
              <a:gd name="connsiteX2172" fmla="*/ 1909428 w 9922465"/>
              <a:gd name="connsiteY2172" fmla="*/ 965645 h 1934496"/>
              <a:gd name="connsiteX2173" fmla="*/ 1854234 w 9922465"/>
              <a:gd name="connsiteY2173" fmla="*/ 910454 h 1934496"/>
              <a:gd name="connsiteX2174" fmla="*/ 1909428 w 9922465"/>
              <a:gd name="connsiteY2174" fmla="*/ 855263 h 1934496"/>
              <a:gd name="connsiteX2175" fmla="*/ 1779130 w 9922465"/>
              <a:gd name="connsiteY2175" fmla="*/ 855263 h 1934496"/>
              <a:gd name="connsiteX2176" fmla="*/ 1834324 w 9922465"/>
              <a:gd name="connsiteY2176" fmla="*/ 910454 h 1934496"/>
              <a:gd name="connsiteX2177" fmla="*/ 1779130 w 9922465"/>
              <a:gd name="connsiteY2177" fmla="*/ 965645 h 1934496"/>
              <a:gd name="connsiteX2178" fmla="*/ 1723937 w 9922465"/>
              <a:gd name="connsiteY2178" fmla="*/ 910454 h 1934496"/>
              <a:gd name="connsiteX2179" fmla="*/ 1779130 w 9922465"/>
              <a:gd name="connsiteY2179" fmla="*/ 855263 h 1934496"/>
              <a:gd name="connsiteX2180" fmla="*/ 1645495 w 9922465"/>
              <a:gd name="connsiteY2180" fmla="*/ 855263 h 1934496"/>
              <a:gd name="connsiteX2181" fmla="*/ 1700693 w 9922465"/>
              <a:gd name="connsiteY2181" fmla="*/ 910454 h 1934496"/>
              <a:gd name="connsiteX2182" fmla="*/ 1645495 w 9922465"/>
              <a:gd name="connsiteY2182" fmla="*/ 965645 h 1934496"/>
              <a:gd name="connsiteX2183" fmla="*/ 1590303 w 9922465"/>
              <a:gd name="connsiteY2183" fmla="*/ 910454 h 1934496"/>
              <a:gd name="connsiteX2184" fmla="*/ 1645495 w 9922465"/>
              <a:gd name="connsiteY2184" fmla="*/ 855263 h 1934496"/>
              <a:gd name="connsiteX2185" fmla="*/ 1515206 w 9922465"/>
              <a:gd name="connsiteY2185" fmla="*/ 855263 h 1934496"/>
              <a:gd name="connsiteX2186" fmla="*/ 1570391 w 9922465"/>
              <a:gd name="connsiteY2186" fmla="*/ 910454 h 1934496"/>
              <a:gd name="connsiteX2187" fmla="*/ 1515206 w 9922465"/>
              <a:gd name="connsiteY2187" fmla="*/ 965645 h 1934496"/>
              <a:gd name="connsiteX2188" fmla="*/ 1460009 w 9922465"/>
              <a:gd name="connsiteY2188" fmla="*/ 910454 h 1934496"/>
              <a:gd name="connsiteX2189" fmla="*/ 1515206 w 9922465"/>
              <a:gd name="connsiteY2189" fmla="*/ 855263 h 1934496"/>
              <a:gd name="connsiteX2190" fmla="*/ 1381566 w 9922465"/>
              <a:gd name="connsiteY2190" fmla="*/ 855263 h 1934496"/>
              <a:gd name="connsiteX2191" fmla="*/ 1436758 w 9922465"/>
              <a:gd name="connsiteY2191" fmla="*/ 910454 h 1934496"/>
              <a:gd name="connsiteX2192" fmla="*/ 1381566 w 9922465"/>
              <a:gd name="connsiteY2192" fmla="*/ 965645 h 1934496"/>
              <a:gd name="connsiteX2193" fmla="*/ 1326375 w 9922465"/>
              <a:gd name="connsiteY2193" fmla="*/ 910454 h 1934496"/>
              <a:gd name="connsiteX2194" fmla="*/ 1381566 w 9922465"/>
              <a:gd name="connsiteY2194" fmla="*/ 855263 h 1934496"/>
              <a:gd name="connsiteX2195" fmla="*/ 1251271 w 9922465"/>
              <a:gd name="connsiteY2195" fmla="*/ 855263 h 1934496"/>
              <a:gd name="connsiteX2196" fmla="*/ 1306464 w 9922465"/>
              <a:gd name="connsiteY2196" fmla="*/ 910454 h 1934496"/>
              <a:gd name="connsiteX2197" fmla="*/ 1251271 w 9922465"/>
              <a:gd name="connsiteY2197" fmla="*/ 965645 h 1934496"/>
              <a:gd name="connsiteX2198" fmla="*/ 1196078 w 9922465"/>
              <a:gd name="connsiteY2198" fmla="*/ 910454 h 1934496"/>
              <a:gd name="connsiteX2199" fmla="*/ 1251271 w 9922465"/>
              <a:gd name="connsiteY2199" fmla="*/ 855263 h 1934496"/>
              <a:gd name="connsiteX2200" fmla="*/ 1117634 w 9922465"/>
              <a:gd name="connsiteY2200" fmla="*/ 855263 h 1934496"/>
              <a:gd name="connsiteX2201" fmla="*/ 1172828 w 9922465"/>
              <a:gd name="connsiteY2201" fmla="*/ 910454 h 1934496"/>
              <a:gd name="connsiteX2202" fmla="*/ 1117634 w 9922465"/>
              <a:gd name="connsiteY2202" fmla="*/ 965645 h 1934496"/>
              <a:gd name="connsiteX2203" fmla="*/ 1062440 w 9922465"/>
              <a:gd name="connsiteY2203" fmla="*/ 910454 h 1934496"/>
              <a:gd name="connsiteX2204" fmla="*/ 1117634 w 9922465"/>
              <a:gd name="connsiteY2204" fmla="*/ 855263 h 1934496"/>
              <a:gd name="connsiteX2205" fmla="*/ 980654 w 9922465"/>
              <a:gd name="connsiteY2205" fmla="*/ 855263 h 1934496"/>
              <a:gd name="connsiteX2206" fmla="*/ 1035848 w 9922465"/>
              <a:gd name="connsiteY2206" fmla="*/ 910454 h 1934496"/>
              <a:gd name="connsiteX2207" fmla="*/ 980654 w 9922465"/>
              <a:gd name="connsiteY2207" fmla="*/ 965645 h 1934496"/>
              <a:gd name="connsiteX2208" fmla="*/ 925460 w 9922465"/>
              <a:gd name="connsiteY2208" fmla="*/ 910454 h 1934496"/>
              <a:gd name="connsiteX2209" fmla="*/ 980654 w 9922465"/>
              <a:gd name="connsiteY2209" fmla="*/ 855263 h 1934496"/>
              <a:gd name="connsiteX2210" fmla="*/ 847016 w 9922465"/>
              <a:gd name="connsiteY2210" fmla="*/ 855263 h 1934496"/>
              <a:gd name="connsiteX2211" fmla="*/ 902209 w 9922465"/>
              <a:gd name="connsiteY2211" fmla="*/ 910454 h 1934496"/>
              <a:gd name="connsiteX2212" fmla="*/ 847016 w 9922465"/>
              <a:gd name="connsiteY2212" fmla="*/ 965645 h 1934496"/>
              <a:gd name="connsiteX2213" fmla="*/ 791816 w 9922465"/>
              <a:gd name="connsiteY2213" fmla="*/ 910454 h 1934496"/>
              <a:gd name="connsiteX2214" fmla="*/ 847016 w 9922465"/>
              <a:gd name="connsiteY2214" fmla="*/ 855263 h 1934496"/>
              <a:gd name="connsiteX2215" fmla="*/ 716709 w 9922465"/>
              <a:gd name="connsiteY2215" fmla="*/ 855263 h 1934496"/>
              <a:gd name="connsiteX2216" fmla="*/ 771907 w 9922465"/>
              <a:gd name="connsiteY2216" fmla="*/ 910454 h 1934496"/>
              <a:gd name="connsiteX2217" fmla="*/ 716709 w 9922465"/>
              <a:gd name="connsiteY2217" fmla="*/ 965645 h 1934496"/>
              <a:gd name="connsiteX2218" fmla="*/ 661522 w 9922465"/>
              <a:gd name="connsiteY2218" fmla="*/ 910454 h 1934496"/>
              <a:gd name="connsiteX2219" fmla="*/ 716709 w 9922465"/>
              <a:gd name="connsiteY2219" fmla="*/ 855263 h 1934496"/>
              <a:gd name="connsiteX2220" fmla="*/ 583074 w 9922465"/>
              <a:gd name="connsiteY2220" fmla="*/ 855263 h 1934496"/>
              <a:gd name="connsiteX2221" fmla="*/ 638268 w 9922465"/>
              <a:gd name="connsiteY2221" fmla="*/ 910454 h 1934496"/>
              <a:gd name="connsiteX2222" fmla="*/ 583074 w 9922465"/>
              <a:gd name="connsiteY2222" fmla="*/ 965645 h 1934496"/>
              <a:gd name="connsiteX2223" fmla="*/ 527881 w 9922465"/>
              <a:gd name="connsiteY2223" fmla="*/ 910454 h 1934496"/>
              <a:gd name="connsiteX2224" fmla="*/ 583074 w 9922465"/>
              <a:gd name="connsiteY2224" fmla="*/ 855263 h 1934496"/>
              <a:gd name="connsiteX2225" fmla="*/ 9867273 w 9922465"/>
              <a:gd name="connsiteY2225" fmla="*/ 855260 h 1934496"/>
              <a:gd name="connsiteX2226" fmla="*/ 9922465 w 9922465"/>
              <a:gd name="connsiteY2226" fmla="*/ 910451 h 1934496"/>
              <a:gd name="connsiteX2227" fmla="*/ 9867273 w 9922465"/>
              <a:gd name="connsiteY2227" fmla="*/ 965642 h 1934496"/>
              <a:gd name="connsiteX2228" fmla="*/ 9812081 w 9922465"/>
              <a:gd name="connsiteY2228" fmla="*/ 910451 h 1934496"/>
              <a:gd name="connsiteX2229" fmla="*/ 9867273 w 9922465"/>
              <a:gd name="connsiteY2229" fmla="*/ 855260 h 1934496"/>
              <a:gd name="connsiteX2230" fmla="*/ 9733637 w 9922465"/>
              <a:gd name="connsiteY2230" fmla="*/ 855260 h 1934496"/>
              <a:gd name="connsiteX2231" fmla="*/ 9788829 w 9922465"/>
              <a:gd name="connsiteY2231" fmla="*/ 910451 h 1934496"/>
              <a:gd name="connsiteX2232" fmla="*/ 9733637 w 9922465"/>
              <a:gd name="connsiteY2232" fmla="*/ 965642 h 1934496"/>
              <a:gd name="connsiteX2233" fmla="*/ 9678445 w 9922465"/>
              <a:gd name="connsiteY2233" fmla="*/ 910451 h 1934496"/>
              <a:gd name="connsiteX2234" fmla="*/ 9733637 w 9922465"/>
              <a:gd name="connsiteY2234" fmla="*/ 855260 h 1934496"/>
              <a:gd name="connsiteX2235" fmla="*/ 9603343 w 9922465"/>
              <a:gd name="connsiteY2235" fmla="*/ 855260 h 1934496"/>
              <a:gd name="connsiteX2236" fmla="*/ 9658535 w 9922465"/>
              <a:gd name="connsiteY2236" fmla="*/ 910451 h 1934496"/>
              <a:gd name="connsiteX2237" fmla="*/ 9603343 w 9922465"/>
              <a:gd name="connsiteY2237" fmla="*/ 965642 h 1934496"/>
              <a:gd name="connsiteX2238" fmla="*/ 9548151 w 9922465"/>
              <a:gd name="connsiteY2238" fmla="*/ 910451 h 1934496"/>
              <a:gd name="connsiteX2239" fmla="*/ 9603343 w 9922465"/>
              <a:gd name="connsiteY2239" fmla="*/ 855260 h 1934496"/>
              <a:gd name="connsiteX2240" fmla="*/ 449429 w 9922465"/>
              <a:gd name="connsiteY2240" fmla="*/ 855260 h 1934496"/>
              <a:gd name="connsiteX2241" fmla="*/ 504621 w 9922465"/>
              <a:gd name="connsiteY2241" fmla="*/ 910451 h 1934496"/>
              <a:gd name="connsiteX2242" fmla="*/ 449429 w 9922465"/>
              <a:gd name="connsiteY2242" fmla="*/ 965642 h 1934496"/>
              <a:gd name="connsiteX2243" fmla="*/ 394234 w 9922465"/>
              <a:gd name="connsiteY2243" fmla="*/ 910451 h 1934496"/>
              <a:gd name="connsiteX2244" fmla="*/ 449429 w 9922465"/>
              <a:gd name="connsiteY2244" fmla="*/ 855260 h 1934496"/>
              <a:gd name="connsiteX2245" fmla="*/ 319132 w 9922465"/>
              <a:gd name="connsiteY2245" fmla="*/ 855260 h 1934496"/>
              <a:gd name="connsiteX2246" fmla="*/ 374326 w 9922465"/>
              <a:gd name="connsiteY2246" fmla="*/ 910451 h 1934496"/>
              <a:gd name="connsiteX2247" fmla="*/ 319132 w 9922465"/>
              <a:gd name="connsiteY2247" fmla="*/ 965642 h 1934496"/>
              <a:gd name="connsiteX2248" fmla="*/ 263940 w 9922465"/>
              <a:gd name="connsiteY2248" fmla="*/ 910451 h 1934496"/>
              <a:gd name="connsiteX2249" fmla="*/ 319132 w 9922465"/>
              <a:gd name="connsiteY2249" fmla="*/ 855260 h 1934496"/>
              <a:gd name="connsiteX2250" fmla="*/ 185499 w 9922465"/>
              <a:gd name="connsiteY2250" fmla="*/ 855260 h 1934496"/>
              <a:gd name="connsiteX2251" fmla="*/ 240690 w 9922465"/>
              <a:gd name="connsiteY2251" fmla="*/ 910451 h 1934496"/>
              <a:gd name="connsiteX2252" fmla="*/ 185499 w 9922465"/>
              <a:gd name="connsiteY2252" fmla="*/ 965642 h 1934496"/>
              <a:gd name="connsiteX2253" fmla="*/ 130308 w 9922465"/>
              <a:gd name="connsiteY2253" fmla="*/ 910451 h 1934496"/>
              <a:gd name="connsiteX2254" fmla="*/ 185499 w 9922465"/>
              <a:gd name="connsiteY2254" fmla="*/ 855260 h 1934496"/>
              <a:gd name="connsiteX2255" fmla="*/ 9733637 w 9922465"/>
              <a:gd name="connsiteY2255" fmla="*/ 724970 h 1934496"/>
              <a:gd name="connsiteX2256" fmla="*/ 9788829 w 9922465"/>
              <a:gd name="connsiteY2256" fmla="*/ 780161 h 1934496"/>
              <a:gd name="connsiteX2257" fmla="*/ 9733637 w 9922465"/>
              <a:gd name="connsiteY2257" fmla="*/ 835352 h 1934496"/>
              <a:gd name="connsiteX2258" fmla="*/ 9678445 w 9922465"/>
              <a:gd name="connsiteY2258" fmla="*/ 780161 h 1934496"/>
              <a:gd name="connsiteX2259" fmla="*/ 9733637 w 9922465"/>
              <a:gd name="connsiteY2259" fmla="*/ 724970 h 1934496"/>
              <a:gd name="connsiteX2260" fmla="*/ 9603344 w 9922465"/>
              <a:gd name="connsiteY2260" fmla="*/ 724970 h 1934496"/>
              <a:gd name="connsiteX2261" fmla="*/ 9658536 w 9922465"/>
              <a:gd name="connsiteY2261" fmla="*/ 780161 h 1934496"/>
              <a:gd name="connsiteX2262" fmla="*/ 9603344 w 9922465"/>
              <a:gd name="connsiteY2262" fmla="*/ 835352 h 1934496"/>
              <a:gd name="connsiteX2263" fmla="*/ 9548152 w 9922465"/>
              <a:gd name="connsiteY2263" fmla="*/ 780161 h 1934496"/>
              <a:gd name="connsiteX2264" fmla="*/ 9603344 w 9922465"/>
              <a:gd name="connsiteY2264" fmla="*/ 724970 h 1934496"/>
              <a:gd name="connsiteX2265" fmla="*/ 9469710 w 9922465"/>
              <a:gd name="connsiteY2265" fmla="*/ 724970 h 1934496"/>
              <a:gd name="connsiteX2266" fmla="*/ 9524902 w 9922465"/>
              <a:gd name="connsiteY2266" fmla="*/ 780161 h 1934496"/>
              <a:gd name="connsiteX2267" fmla="*/ 9469710 w 9922465"/>
              <a:gd name="connsiteY2267" fmla="*/ 835352 h 1934496"/>
              <a:gd name="connsiteX2268" fmla="*/ 9414518 w 9922465"/>
              <a:gd name="connsiteY2268" fmla="*/ 780161 h 1934496"/>
              <a:gd name="connsiteX2269" fmla="*/ 9469710 w 9922465"/>
              <a:gd name="connsiteY2269" fmla="*/ 724970 h 1934496"/>
              <a:gd name="connsiteX2270" fmla="*/ 9336075 w 9922465"/>
              <a:gd name="connsiteY2270" fmla="*/ 724970 h 1934496"/>
              <a:gd name="connsiteX2271" fmla="*/ 9391267 w 9922465"/>
              <a:gd name="connsiteY2271" fmla="*/ 780161 h 1934496"/>
              <a:gd name="connsiteX2272" fmla="*/ 9336075 w 9922465"/>
              <a:gd name="connsiteY2272" fmla="*/ 835352 h 1934496"/>
              <a:gd name="connsiteX2273" fmla="*/ 9280883 w 9922465"/>
              <a:gd name="connsiteY2273" fmla="*/ 780161 h 1934496"/>
              <a:gd name="connsiteX2274" fmla="*/ 9336075 w 9922465"/>
              <a:gd name="connsiteY2274" fmla="*/ 724970 h 1934496"/>
              <a:gd name="connsiteX2275" fmla="*/ 9199100 w 9922465"/>
              <a:gd name="connsiteY2275" fmla="*/ 724970 h 1934496"/>
              <a:gd name="connsiteX2276" fmla="*/ 9254292 w 9922465"/>
              <a:gd name="connsiteY2276" fmla="*/ 780161 h 1934496"/>
              <a:gd name="connsiteX2277" fmla="*/ 9199100 w 9922465"/>
              <a:gd name="connsiteY2277" fmla="*/ 835352 h 1934496"/>
              <a:gd name="connsiteX2278" fmla="*/ 9143908 w 9922465"/>
              <a:gd name="connsiteY2278" fmla="*/ 780161 h 1934496"/>
              <a:gd name="connsiteX2279" fmla="*/ 9199100 w 9922465"/>
              <a:gd name="connsiteY2279" fmla="*/ 724970 h 1934496"/>
              <a:gd name="connsiteX2280" fmla="*/ 9068806 w 9922465"/>
              <a:gd name="connsiteY2280" fmla="*/ 724970 h 1934496"/>
              <a:gd name="connsiteX2281" fmla="*/ 9123998 w 9922465"/>
              <a:gd name="connsiteY2281" fmla="*/ 780161 h 1934496"/>
              <a:gd name="connsiteX2282" fmla="*/ 9068806 w 9922465"/>
              <a:gd name="connsiteY2282" fmla="*/ 835352 h 1934496"/>
              <a:gd name="connsiteX2283" fmla="*/ 9013614 w 9922465"/>
              <a:gd name="connsiteY2283" fmla="*/ 780161 h 1934496"/>
              <a:gd name="connsiteX2284" fmla="*/ 9068806 w 9922465"/>
              <a:gd name="connsiteY2284" fmla="*/ 724970 h 1934496"/>
              <a:gd name="connsiteX2285" fmla="*/ 8935170 w 9922465"/>
              <a:gd name="connsiteY2285" fmla="*/ 724970 h 1934496"/>
              <a:gd name="connsiteX2286" fmla="*/ 8990362 w 9922465"/>
              <a:gd name="connsiteY2286" fmla="*/ 780161 h 1934496"/>
              <a:gd name="connsiteX2287" fmla="*/ 8935170 w 9922465"/>
              <a:gd name="connsiteY2287" fmla="*/ 835352 h 1934496"/>
              <a:gd name="connsiteX2288" fmla="*/ 8879978 w 9922465"/>
              <a:gd name="connsiteY2288" fmla="*/ 780161 h 1934496"/>
              <a:gd name="connsiteX2289" fmla="*/ 8935170 w 9922465"/>
              <a:gd name="connsiteY2289" fmla="*/ 724970 h 1934496"/>
              <a:gd name="connsiteX2290" fmla="*/ 8801536 w 9922465"/>
              <a:gd name="connsiteY2290" fmla="*/ 724970 h 1934496"/>
              <a:gd name="connsiteX2291" fmla="*/ 8856728 w 9922465"/>
              <a:gd name="connsiteY2291" fmla="*/ 780161 h 1934496"/>
              <a:gd name="connsiteX2292" fmla="*/ 8801536 w 9922465"/>
              <a:gd name="connsiteY2292" fmla="*/ 835352 h 1934496"/>
              <a:gd name="connsiteX2293" fmla="*/ 8746344 w 9922465"/>
              <a:gd name="connsiteY2293" fmla="*/ 780161 h 1934496"/>
              <a:gd name="connsiteX2294" fmla="*/ 8801536 w 9922465"/>
              <a:gd name="connsiteY2294" fmla="*/ 724970 h 1934496"/>
              <a:gd name="connsiteX2295" fmla="*/ 8671243 w 9922465"/>
              <a:gd name="connsiteY2295" fmla="*/ 724970 h 1934496"/>
              <a:gd name="connsiteX2296" fmla="*/ 8726435 w 9922465"/>
              <a:gd name="connsiteY2296" fmla="*/ 780161 h 1934496"/>
              <a:gd name="connsiteX2297" fmla="*/ 8671243 w 9922465"/>
              <a:gd name="connsiteY2297" fmla="*/ 835352 h 1934496"/>
              <a:gd name="connsiteX2298" fmla="*/ 8616051 w 9922465"/>
              <a:gd name="connsiteY2298" fmla="*/ 780161 h 1934496"/>
              <a:gd name="connsiteX2299" fmla="*/ 8671243 w 9922465"/>
              <a:gd name="connsiteY2299" fmla="*/ 724970 h 1934496"/>
              <a:gd name="connsiteX2300" fmla="*/ 8537609 w 9922465"/>
              <a:gd name="connsiteY2300" fmla="*/ 724970 h 1934496"/>
              <a:gd name="connsiteX2301" fmla="*/ 8592801 w 9922465"/>
              <a:gd name="connsiteY2301" fmla="*/ 780161 h 1934496"/>
              <a:gd name="connsiteX2302" fmla="*/ 8537609 w 9922465"/>
              <a:gd name="connsiteY2302" fmla="*/ 835352 h 1934496"/>
              <a:gd name="connsiteX2303" fmla="*/ 8482417 w 9922465"/>
              <a:gd name="connsiteY2303" fmla="*/ 780161 h 1934496"/>
              <a:gd name="connsiteX2304" fmla="*/ 8537609 w 9922465"/>
              <a:gd name="connsiteY2304" fmla="*/ 724970 h 1934496"/>
              <a:gd name="connsiteX2305" fmla="*/ 8407318 w 9922465"/>
              <a:gd name="connsiteY2305" fmla="*/ 724970 h 1934496"/>
              <a:gd name="connsiteX2306" fmla="*/ 8462510 w 9922465"/>
              <a:gd name="connsiteY2306" fmla="*/ 780161 h 1934496"/>
              <a:gd name="connsiteX2307" fmla="*/ 8407318 w 9922465"/>
              <a:gd name="connsiteY2307" fmla="*/ 835352 h 1934496"/>
              <a:gd name="connsiteX2308" fmla="*/ 8352126 w 9922465"/>
              <a:gd name="connsiteY2308" fmla="*/ 780161 h 1934496"/>
              <a:gd name="connsiteX2309" fmla="*/ 8407318 w 9922465"/>
              <a:gd name="connsiteY2309" fmla="*/ 724970 h 1934496"/>
              <a:gd name="connsiteX2310" fmla="*/ 8273682 w 9922465"/>
              <a:gd name="connsiteY2310" fmla="*/ 724970 h 1934496"/>
              <a:gd name="connsiteX2311" fmla="*/ 8328874 w 9922465"/>
              <a:gd name="connsiteY2311" fmla="*/ 780161 h 1934496"/>
              <a:gd name="connsiteX2312" fmla="*/ 8273682 w 9922465"/>
              <a:gd name="connsiteY2312" fmla="*/ 835352 h 1934496"/>
              <a:gd name="connsiteX2313" fmla="*/ 8218490 w 9922465"/>
              <a:gd name="connsiteY2313" fmla="*/ 780161 h 1934496"/>
              <a:gd name="connsiteX2314" fmla="*/ 8273682 w 9922465"/>
              <a:gd name="connsiteY2314" fmla="*/ 724970 h 1934496"/>
              <a:gd name="connsiteX2315" fmla="*/ 8143386 w 9922465"/>
              <a:gd name="connsiteY2315" fmla="*/ 724970 h 1934496"/>
              <a:gd name="connsiteX2316" fmla="*/ 8198578 w 9922465"/>
              <a:gd name="connsiteY2316" fmla="*/ 780161 h 1934496"/>
              <a:gd name="connsiteX2317" fmla="*/ 8143386 w 9922465"/>
              <a:gd name="connsiteY2317" fmla="*/ 835352 h 1934496"/>
              <a:gd name="connsiteX2318" fmla="*/ 8088194 w 9922465"/>
              <a:gd name="connsiteY2318" fmla="*/ 780161 h 1934496"/>
              <a:gd name="connsiteX2319" fmla="*/ 8143386 w 9922465"/>
              <a:gd name="connsiteY2319" fmla="*/ 724970 h 1934496"/>
              <a:gd name="connsiteX2320" fmla="*/ 8009753 w 9922465"/>
              <a:gd name="connsiteY2320" fmla="*/ 724970 h 1934496"/>
              <a:gd name="connsiteX2321" fmla="*/ 8064945 w 9922465"/>
              <a:gd name="connsiteY2321" fmla="*/ 780161 h 1934496"/>
              <a:gd name="connsiteX2322" fmla="*/ 8009753 w 9922465"/>
              <a:gd name="connsiteY2322" fmla="*/ 835352 h 1934496"/>
              <a:gd name="connsiteX2323" fmla="*/ 7954561 w 9922465"/>
              <a:gd name="connsiteY2323" fmla="*/ 780161 h 1934496"/>
              <a:gd name="connsiteX2324" fmla="*/ 8009753 w 9922465"/>
              <a:gd name="connsiteY2324" fmla="*/ 724970 h 1934496"/>
              <a:gd name="connsiteX2325" fmla="*/ 7876118 w 9922465"/>
              <a:gd name="connsiteY2325" fmla="*/ 724970 h 1934496"/>
              <a:gd name="connsiteX2326" fmla="*/ 7931310 w 9922465"/>
              <a:gd name="connsiteY2326" fmla="*/ 780161 h 1934496"/>
              <a:gd name="connsiteX2327" fmla="*/ 7876118 w 9922465"/>
              <a:gd name="connsiteY2327" fmla="*/ 835352 h 1934496"/>
              <a:gd name="connsiteX2328" fmla="*/ 7820926 w 9922465"/>
              <a:gd name="connsiteY2328" fmla="*/ 780161 h 1934496"/>
              <a:gd name="connsiteX2329" fmla="*/ 7876118 w 9922465"/>
              <a:gd name="connsiteY2329" fmla="*/ 724970 h 1934496"/>
              <a:gd name="connsiteX2330" fmla="*/ 7745824 w 9922465"/>
              <a:gd name="connsiteY2330" fmla="*/ 724970 h 1934496"/>
              <a:gd name="connsiteX2331" fmla="*/ 7801016 w 9922465"/>
              <a:gd name="connsiteY2331" fmla="*/ 780161 h 1934496"/>
              <a:gd name="connsiteX2332" fmla="*/ 7745824 w 9922465"/>
              <a:gd name="connsiteY2332" fmla="*/ 835352 h 1934496"/>
              <a:gd name="connsiteX2333" fmla="*/ 7690632 w 9922465"/>
              <a:gd name="connsiteY2333" fmla="*/ 780161 h 1934496"/>
              <a:gd name="connsiteX2334" fmla="*/ 7745824 w 9922465"/>
              <a:gd name="connsiteY2334" fmla="*/ 724970 h 1934496"/>
              <a:gd name="connsiteX2335" fmla="*/ 7608850 w 9922465"/>
              <a:gd name="connsiteY2335" fmla="*/ 724970 h 1934496"/>
              <a:gd name="connsiteX2336" fmla="*/ 7664042 w 9922465"/>
              <a:gd name="connsiteY2336" fmla="*/ 780161 h 1934496"/>
              <a:gd name="connsiteX2337" fmla="*/ 7608850 w 9922465"/>
              <a:gd name="connsiteY2337" fmla="*/ 835352 h 1934496"/>
              <a:gd name="connsiteX2338" fmla="*/ 7553658 w 9922465"/>
              <a:gd name="connsiteY2338" fmla="*/ 780161 h 1934496"/>
              <a:gd name="connsiteX2339" fmla="*/ 7608850 w 9922465"/>
              <a:gd name="connsiteY2339" fmla="*/ 724970 h 1934496"/>
              <a:gd name="connsiteX2340" fmla="*/ 7481895 w 9922465"/>
              <a:gd name="connsiteY2340" fmla="*/ 724970 h 1934496"/>
              <a:gd name="connsiteX2341" fmla="*/ 7537087 w 9922465"/>
              <a:gd name="connsiteY2341" fmla="*/ 780161 h 1934496"/>
              <a:gd name="connsiteX2342" fmla="*/ 7481895 w 9922465"/>
              <a:gd name="connsiteY2342" fmla="*/ 835352 h 1934496"/>
              <a:gd name="connsiteX2343" fmla="*/ 7426703 w 9922465"/>
              <a:gd name="connsiteY2343" fmla="*/ 780161 h 1934496"/>
              <a:gd name="connsiteX2344" fmla="*/ 7481895 w 9922465"/>
              <a:gd name="connsiteY2344" fmla="*/ 724970 h 1934496"/>
              <a:gd name="connsiteX2345" fmla="*/ 7341579 w 9922465"/>
              <a:gd name="connsiteY2345" fmla="*/ 724970 h 1934496"/>
              <a:gd name="connsiteX2346" fmla="*/ 7396771 w 9922465"/>
              <a:gd name="connsiteY2346" fmla="*/ 780161 h 1934496"/>
              <a:gd name="connsiteX2347" fmla="*/ 7341579 w 9922465"/>
              <a:gd name="connsiteY2347" fmla="*/ 835352 h 1934496"/>
              <a:gd name="connsiteX2348" fmla="*/ 7286387 w 9922465"/>
              <a:gd name="connsiteY2348" fmla="*/ 780161 h 1934496"/>
              <a:gd name="connsiteX2349" fmla="*/ 7341579 w 9922465"/>
              <a:gd name="connsiteY2349" fmla="*/ 724970 h 1934496"/>
              <a:gd name="connsiteX2350" fmla="*/ 7211286 w 9922465"/>
              <a:gd name="connsiteY2350" fmla="*/ 724970 h 1934496"/>
              <a:gd name="connsiteX2351" fmla="*/ 7266478 w 9922465"/>
              <a:gd name="connsiteY2351" fmla="*/ 780161 h 1934496"/>
              <a:gd name="connsiteX2352" fmla="*/ 7211286 w 9922465"/>
              <a:gd name="connsiteY2352" fmla="*/ 835352 h 1934496"/>
              <a:gd name="connsiteX2353" fmla="*/ 7156094 w 9922465"/>
              <a:gd name="connsiteY2353" fmla="*/ 780161 h 1934496"/>
              <a:gd name="connsiteX2354" fmla="*/ 7211286 w 9922465"/>
              <a:gd name="connsiteY2354" fmla="*/ 724970 h 1934496"/>
              <a:gd name="connsiteX2355" fmla="*/ 7080994 w 9922465"/>
              <a:gd name="connsiteY2355" fmla="*/ 724970 h 1934496"/>
              <a:gd name="connsiteX2356" fmla="*/ 7136186 w 9922465"/>
              <a:gd name="connsiteY2356" fmla="*/ 780161 h 1934496"/>
              <a:gd name="connsiteX2357" fmla="*/ 7080994 w 9922465"/>
              <a:gd name="connsiteY2357" fmla="*/ 835352 h 1934496"/>
              <a:gd name="connsiteX2358" fmla="*/ 7025802 w 9922465"/>
              <a:gd name="connsiteY2358" fmla="*/ 780161 h 1934496"/>
              <a:gd name="connsiteX2359" fmla="*/ 7080994 w 9922465"/>
              <a:gd name="connsiteY2359" fmla="*/ 724970 h 1934496"/>
              <a:gd name="connsiteX2360" fmla="*/ 6947358 w 9922465"/>
              <a:gd name="connsiteY2360" fmla="*/ 724970 h 1934496"/>
              <a:gd name="connsiteX2361" fmla="*/ 7002550 w 9922465"/>
              <a:gd name="connsiteY2361" fmla="*/ 780161 h 1934496"/>
              <a:gd name="connsiteX2362" fmla="*/ 6947358 w 9922465"/>
              <a:gd name="connsiteY2362" fmla="*/ 835352 h 1934496"/>
              <a:gd name="connsiteX2363" fmla="*/ 6892166 w 9922465"/>
              <a:gd name="connsiteY2363" fmla="*/ 780161 h 1934496"/>
              <a:gd name="connsiteX2364" fmla="*/ 6947358 w 9922465"/>
              <a:gd name="connsiteY2364" fmla="*/ 724970 h 1934496"/>
              <a:gd name="connsiteX2365" fmla="*/ 6817064 w 9922465"/>
              <a:gd name="connsiteY2365" fmla="*/ 724970 h 1934496"/>
              <a:gd name="connsiteX2366" fmla="*/ 6872256 w 9922465"/>
              <a:gd name="connsiteY2366" fmla="*/ 780161 h 1934496"/>
              <a:gd name="connsiteX2367" fmla="*/ 6817064 w 9922465"/>
              <a:gd name="connsiteY2367" fmla="*/ 835352 h 1934496"/>
              <a:gd name="connsiteX2368" fmla="*/ 6761872 w 9922465"/>
              <a:gd name="connsiteY2368" fmla="*/ 780161 h 1934496"/>
              <a:gd name="connsiteX2369" fmla="*/ 6817064 w 9922465"/>
              <a:gd name="connsiteY2369" fmla="*/ 724970 h 1934496"/>
              <a:gd name="connsiteX2370" fmla="*/ 6683431 w 9922465"/>
              <a:gd name="connsiteY2370" fmla="*/ 724970 h 1934496"/>
              <a:gd name="connsiteX2371" fmla="*/ 6738623 w 9922465"/>
              <a:gd name="connsiteY2371" fmla="*/ 780161 h 1934496"/>
              <a:gd name="connsiteX2372" fmla="*/ 6683431 w 9922465"/>
              <a:gd name="connsiteY2372" fmla="*/ 835352 h 1934496"/>
              <a:gd name="connsiteX2373" fmla="*/ 6628239 w 9922465"/>
              <a:gd name="connsiteY2373" fmla="*/ 780161 h 1934496"/>
              <a:gd name="connsiteX2374" fmla="*/ 6683431 w 9922465"/>
              <a:gd name="connsiteY2374" fmla="*/ 724970 h 1934496"/>
              <a:gd name="connsiteX2375" fmla="*/ 6553137 w 9922465"/>
              <a:gd name="connsiteY2375" fmla="*/ 724970 h 1934496"/>
              <a:gd name="connsiteX2376" fmla="*/ 6608329 w 9922465"/>
              <a:gd name="connsiteY2376" fmla="*/ 780161 h 1934496"/>
              <a:gd name="connsiteX2377" fmla="*/ 6553137 w 9922465"/>
              <a:gd name="connsiteY2377" fmla="*/ 835352 h 1934496"/>
              <a:gd name="connsiteX2378" fmla="*/ 6497945 w 9922465"/>
              <a:gd name="connsiteY2378" fmla="*/ 780161 h 1934496"/>
              <a:gd name="connsiteX2379" fmla="*/ 6553137 w 9922465"/>
              <a:gd name="connsiteY2379" fmla="*/ 724970 h 1934496"/>
              <a:gd name="connsiteX2380" fmla="*/ 6419503 w 9922465"/>
              <a:gd name="connsiteY2380" fmla="*/ 724970 h 1934496"/>
              <a:gd name="connsiteX2381" fmla="*/ 6474695 w 9922465"/>
              <a:gd name="connsiteY2381" fmla="*/ 780161 h 1934496"/>
              <a:gd name="connsiteX2382" fmla="*/ 6419503 w 9922465"/>
              <a:gd name="connsiteY2382" fmla="*/ 835352 h 1934496"/>
              <a:gd name="connsiteX2383" fmla="*/ 6364311 w 9922465"/>
              <a:gd name="connsiteY2383" fmla="*/ 780161 h 1934496"/>
              <a:gd name="connsiteX2384" fmla="*/ 6419503 w 9922465"/>
              <a:gd name="connsiteY2384" fmla="*/ 724970 h 1934496"/>
              <a:gd name="connsiteX2385" fmla="*/ 6289207 w 9922465"/>
              <a:gd name="connsiteY2385" fmla="*/ 724970 h 1934496"/>
              <a:gd name="connsiteX2386" fmla="*/ 6344399 w 9922465"/>
              <a:gd name="connsiteY2386" fmla="*/ 780161 h 1934496"/>
              <a:gd name="connsiteX2387" fmla="*/ 6289207 w 9922465"/>
              <a:gd name="connsiteY2387" fmla="*/ 835352 h 1934496"/>
              <a:gd name="connsiteX2388" fmla="*/ 6234015 w 9922465"/>
              <a:gd name="connsiteY2388" fmla="*/ 780161 h 1934496"/>
              <a:gd name="connsiteX2389" fmla="*/ 6289207 w 9922465"/>
              <a:gd name="connsiteY2389" fmla="*/ 724970 h 1934496"/>
              <a:gd name="connsiteX2390" fmla="*/ 6155573 w 9922465"/>
              <a:gd name="connsiteY2390" fmla="*/ 724970 h 1934496"/>
              <a:gd name="connsiteX2391" fmla="*/ 6210765 w 9922465"/>
              <a:gd name="connsiteY2391" fmla="*/ 780161 h 1934496"/>
              <a:gd name="connsiteX2392" fmla="*/ 6155573 w 9922465"/>
              <a:gd name="connsiteY2392" fmla="*/ 835352 h 1934496"/>
              <a:gd name="connsiteX2393" fmla="*/ 6100381 w 9922465"/>
              <a:gd name="connsiteY2393" fmla="*/ 780161 h 1934496"/>
              <a:gd name="connsiteX2394" fmla="*/ 6155573 w 9922465"/>
              <a:gd name="connsiteY2394" fmla="*/ 724970 h 1934496"/>
              <a:gd name="connsiteX2395" fmla="*/ 5621035 w 9922465"/>
              <a:gd name="connsiteY2395" fmla="*/ 724970 h 1934496"/>
              <a:gd name="connsiteX2396" fmla="*/ 5676227 w 9922465"/>
              <a:gd name="connsiteY2396" fmla="*/ 780161 h 1934496"/>
              <a:gd name="connsiteX2397" fmla="*/ 5621035 w 9922465"/>
              <a:gd name="connsiteY2397" fmla="*/ 835352 h 1934496"/>
              <a:gd name="connsiteX2398" fmla="*/ 5565843 w 9922465"/>
              <a:gd name="connsiteY2398" fmla="*/ 780161 h 1934496"/>
              <a:gd name="connsiteX2399" fmla="*/ 5621035 w 9922465"/>
              <a:gd name="connsiteY2399" fmla="*/ 724970 h 1934496"/>
              <a:gd name="connsiteX2400" fmla="*/ 5487399 w 9922465"/>
              <a:gd name="connsiteY2400" fmla="*/ 724970 h 1934496"/>
              <a:gd name="connsiteX2401" fmla="*/ 5542591 w 9922465"/>
              <a:gd name="connsiteY2401" fmla="*/ 780161 h 1934496"/>
              <a:gd name="connsiteX2402" fmla="*/ 5487399 w 9922465"/>
              <a:gd name="connsiteY2402" fmla="*/ 835352 h 1934496"/>
              <a:gd name="connsiteX2403" fmla="*/ 5432207 w 9922465"/>
              <a:gd name="connsiteY2403" fmla="*/ 780161 h 1934496"/>
              <a:gd name="connsiteX2404" fmla="*/ 5487399 w 9922465"/>
              <a:gd name="connsiteY2404" fmla="*/ 724970 h 1934496"/>
              <a:gd name="connsiteX2405" fmla="*/ 5357106 w 9922465"/>
              <a:gd name="connsiteY2405" fmla="*/ 724970 h 1934496"/>
              <a:gd name="connsiteX2406" fmla="*/ 5412298 w 9922465"/>
              <a:gd name="connsiteY2406" fmla="*/ 780161 h 1934496"/>
              <a:gd name="connsiteX2407" fmla="*/ 5357106 w 9922465"/>
              <a:gd name="connsiteY2407" fmla="*/ 835352 h 1934496"/>
              <a:gd name="connsiteX2408" fmla="*/ 5301914 w 9922465"/>
              <a:gd name="connsiteY2408" fmla="*/ 780161 h 1934496"/>
              <a:gd name="connsiteX2409" fmla="*/ 5357106 w 9922465"/>
              <a:gd name="connsiteY2409" fmla="*/ 724970 h 1934496"/>
              <a:gd name="connsiteX2410" fmla="*/ 5223473 w 9922465"/>
              <a:gd name="connsiteY2410" fmla="*/ 724970 h 1934496"/>
              <a:gd name="connsiteX2411" fmla="*/ 5278665 w 9922465"/>
              <a:gd name="connsiteY2411" fmla="*/ 780161 h 1934496"/>
              <a:gd name="connsiteX2412" fmla="*/ 5223473 w 9922465"/>
              <a:gd name="connsiteY2412" fmla="*/ 835352 h 1934496"/>
              <a:gd name="connsiteX2413" fmla="*/ 5168281 w 9922465"/>
              <a:gd name="connsiteY2413" fmla="*/ 780161 h 1934496"/>
              <a:gd name="connsiteX2414" fmla="*/ 5223473 w 9922465"/>
              <a:gd name="connsiteY2414" fmla="*/ 724970 h 1934496"/>
              <a:gd name="connsiteX2415" fmla="*/ 5093178 w 9922465"/>
              <a:gd name="connsiteY2415" fmla="*/ 724970 h 1934496"/>
              <a:gd name="connsiteX2416" fmla="*/ 5148370 w 9922465"/>
              <a:gd name="connsiteY2416" fmla="*/ 780161 h 1934496"/>
              <a:gd name="connsiteX2417" fmla="*/ 5093178 w 9922465"/>
              <a:gd name="connsiteY2417" fmla="*/ 835352 h 1934496"/>
              <a:gd name="connsiteX2418" fmla="*/ 5037986 w 9922465"/>
              <a:gd name="connsiteY2418" fmla="*/ 780161 h 1934496"/>
              <a:gd name="connsiteX2419" fmla="*/ 5093178 w 9922465"/>
              <a:gd name="connsiteY2419" fmla="*/ 724970 h 1934496"/>
              <a:gd name="connsiteX2420" fmla="*/ 3897148 w 9922465"/>
              <a:gd name="connsiteY2420" fmla="*/ 724970 h 1934496"/>
              <a:gd name="connsiteX2421" fmla="*/ 3952340 w 9922465"/>
              <a:gd name="connsiteY2421" fmla="*/ 780161 h 1934496"/>
              <a:gd name="connsiteX2422" fmla="*/ 3897148 w 9922465"/>
              <a:gd name="connsiteY2422" fmla="*/ 835352 h 1934496"/>
              <a:gd name="connsiteX2423" fmla="*/ 3841956 w 9922465"/>
              <a:gd name="connsiteY2423" fmla="*/ 780161 h 1934496"/>
              <a:gd name="connsiteX2424" fmla="*/ 3897148 w 9922465"/>
              <a:gd name="connsiteY2424" fmla="*/ 724970 h 1934496"/>
              <a:gd name="connsiteX2425" fmla="*/ 3763514 w 9922465"/>
              <a:gd name="connsiteY2425" fmla="*/ 724970 h 1934496"/>
              <a:gd name="connsiteX2426" fmla="*/ 3818706 w 9922465"/>
              <a:gd name="connsiteY2426" fmla="*/ 780161 h 1934496"/>
              <a:gd name="connsiteX2427" fmla="*/ 3763514 w 9922465"/>
              <a:gd name="connsiteY2427" fmla="*/ 835352 h 1934496"/>
              <a:gd name="connsiteX2428" fmla="*/ 3708322 w 9922465"/>
              <a:gd name="connsiteY2428" fmla="*/ 780161 h 1934496"/>
              <a:gd name="connsiteX2429" fmla="*/ 3763514 w 9922465"/>
              <a:gd name="connsiteY2429" fmla="*/ 724970 h 1934496"/>
              <a:gd name="connsiteX2430" fmla="*/ 3633221 w 9922465"/>
              <a:gd name="connsiteY2430" fmla="*/ 724970 h 1934496"/>
              <a:gd name="connsiteX2431" fmla="*/ 3688413 w 9922465"/>
              <a:gd name="connsiteY2431" fmla="*/ 780161 h 1934496"/>
              <a:gd name="connsiteX2432" fmla="*/ 3633221 w 9922465"/>
              <a:gd name="connsiteY2432" fmla="*/ 835352 h 1934496"/>
              <a:gd name="connsiteX2433" fmla="*/ 3578029 w 9922465"/>
              <a:gd name="connsiteY2433" fmla="*/ 780161 h 1934496"/>
              <a:gd name="connsiteX2434" fmla="*/ 3633221 w 9922465"/>
              <a:gd name="connsiteY2434" fmla="*/ 724970 h 1934496"/>
              <a:gd name="connsiteX2435" fmla="*/ 3499586 w 9922465"/>
              <a:gd name="connsiteY2435" fmla="*/ 724970 h 1934496"/>
              <a:gd name="connsiteX2436" fmla="*/ 3554778 w 9922465"/>
              <a:gd name="connsiteY2436" fmla="*/ 780161 h 1934496"/>
              <a:gd name="connsiteX2437" fmla="*/ 3499586 w 9922465"/>
              <a:gd name="connsiteY2437" fmla="*/ 835352 h 1934496"/>
              <a:gd name="connsiteX2438" fmla="*/ 3444394 w 9922465"/>
              <a:gd name="connsiteY2438" fmla="*/ 780161 h 1934496"/>
              <a:gd name="connsiteX2439" fmla="*/ 3499586 w 9922465"/>
              <a:gd name="connsiteY2439" fmla="*/ 724970 h 1934496"/>
              <a:gd name="connsiteX2440" fmla="*/ 3369292 w 9922465"/>
              <a:gd name="connsiteY2440" fmla="*/ 724970 h 1934496"/>
              <a:gd name="connsiteX2441" fmla="*/ 3424484 w 9922465"/>
              <a:gd name="connsiteY2441" fmla="*/ 780161 h 1934496"/>
              <a:gd name="connsiteX2442" fmla="*/ 3369292 w 9922465"/>
              <a:gd name="connsiteY2442" fmla="*/ 835352 h 1934496"/>
              <a:gd name="connsiteX2443" fmla="*/ 3314100 w 9922465"/>
              <a:gd name="connsiteY2443" fmla="*/ 780161 h 1934496"/>
              <a:gd name="connsiteX2444" fmla="*/ 3369292 w 9922465"/>
              <a:gd name="connsiteY2444" fmla="*/ 724970 h 1934496"/>
              <a:gd name="connsiteX2445" fmla="*/ 2834856 w 9922465"/>
              <a:gd name="connsiteY2445" fmla="*/ 724970 h 1934496"/>
              <a:gd name="connsiteX2446" fmla="*/ 2890049 w 9922465"/>
              <a:gd name="connsiteY2446" fmla="*/ 780161 h 1934496"/>
              <a:gd name="connsiteX2447" fmla="*/ 2834856 w 9922465"/>
              <a:gd name="connsiteY2447" fmla="*/ 835352 h 1934496"/>
              <a:gd name="connsiteX2448" fmla="*/ 2779665 w 9922465"/>
              <a:gd name="connsiteY2448" fmla="*/ 780161 h 1934496"/>
              <a:gd name="connsiteX2449" fmla="*/ 2834856 w 9922465"/>
              <a:gd name="connsiteY2449" fmla="*/ 724970 h 1934496"/>
              <a:gd name="connsiteX2450" fmla="*/ 2707901 w 9922465"/>
              <a:gd name="connsiteY2450" fmla="*/ 724970 h 1934496"/>
              <a:gd name="connsiteX2451" fmla="*/ 2763094 w 9922465"/>
              <a:gd name="connsiteY2451" fmla="*/ 780161 h 1934496"/>
              <a:gd name="connsiteX2452" fmla="*/ 2707901 w 9922465"/>
              <a:gd name="connsiteY2452" fmla="*/ 835352 h 1934496"/>
              <a:gd name="connsiteX2453" fmla="*/ 2652711 w 9922465"/>
              <a:gd name="connsiteY2453" fmla="*/ 780161 h 1934496"/>
              <a:gd name="connsiteX2454" fmla="*/ 2707901 w 9922465"/>
              <a:gd name="connsiteY2454" fmla="*/ 724970 h 1934496"/>
              <a:gd name="connsiteX2455" fmla="*/ 2570929 w 9922465"/>
              <a:gd name="connsiteY2455" fmla="*/ 724970 h 1934496"/>
              <a:gd name="connsiteX2456" fmla="*/ 2626122 w 9922465"/>
              <a:gd name="connsiteY2456" fmla="*/ 780161 h 1934496"/>
              <a:gd name="connsiteX2457" fmla="*/ 2570929 w 9922465"/>
              <a:gd name="connsiteY2457" fmla="*/ 835352 h 1934496"/>
              <a:gd name="connsiteX2458" fmla="*/ 2515735 w 9922465"/>
              <a:gd name="connsiteY2458" fmla="*/ 780161 h 1934496"/>
              <a:gd name="connsiteX2459" fmla="*/ 2570929 w 9922465"/>
              <a:gd name="connsiteY2459" fmla="*/ 724970 h 1934496"/>
              <a:gd name="connsiteX2460" fmla="*/ 2437294 w 9922465"/>
              <a:gd name="connsiteY2460" fmla="*/ 724970 h 1934496"/>
              <a:gd name="connsiteX2461" fmla="*/ 2492487 w 9922465"/>
              <a:gd name="connsiteY2461" fmla="*/ 780161 h 1934496"/>
              <a:gd name="connsiteX2462" fmla="*/ 2437294 w 9922465"/>
              <a:gd name="connsiteY2462" fmla="*/ 835352 h 1934496"/>
              <a:gd name="connsiteX2463" fmla="*/ 2382104 w 9922465"/>
              <a:gd name="connsiteY2463" fmla="*/ 780161 h 1934496"/>
              <a:gd name="connsiteX2464" fmla="*/ 2437294 w 9922465"/>
              <a:gd name="connsiteY2464" fmla="*/ 724970 h 1934496"/>
              <a:gd name="connsiteX2465" fmla="*/ 2303662 w 9922465"/>
              <a:gd name="connsiteY2465" fmla="*/ 724970 h 1934496"/>
              <a:gd name="connsiteX2466" fmla="*/ 2358853 w 9922465"/>
              <a:gd name="connsiteY2466" fmla="*/ 780161 h 1934496"/>
              <a:gd name="connsiteX2467" fmla="*/ 2303662 w 9922465"/>
              <a:gd name="connsiteY2467" fmla="*/ 835352 h 1934496"/>
              <a:gd name="connsiteX2468" fmla="*/ 2248471 w 9922465"/>
              <a:gd name="connsiteY2468" fmla="*/ 780161 h 1934496"/>
              <a:gd name="connsiteX2469" fmla="*/ 2303662 w 9922465"/>
              <a:gd name="connsiteY2469" fmla="*/ 724970 h 1934496"/>
              <a:gd name="connsiteX2470" fmla="*/ 2173371 w 9922465"/>
              <a:gd name="connsiteY2470" fmla="*/ 724970 h 1934496"/>
              <a:gd name="connsiteX2471" fmla="*/ 2228562 w 9922465"/>
              <a:gd name="connsiteY2471" fmla="*/ 780161 h 1934496"/>
              <a:gd name="connsiteX2472" fmla="*/ 2173371 w 9922465"/>
              <a:gd name="connsiteY2472" fmla="*/ 835352 h 1934496"/>
              <a:gd name="connsiteX2473" fmla="*/ 2118177 w 9922465"/>
              <a:gd name="connsiteY2473" fmla="*/ 780161 h 1934496"/>
              <a:gd name="connsiteX2474" fmla="*/ 2173371 w 9922465"/>
              <a:gd name="connsiteY2474" fmla="*/ 724970 h 1934496"/>
              <a:gd name="connsiteX2475" fmla="*/ 2039733 w 9922465"/>
              <a:gd name="connsiteY2475" fmla="*/ 724970 h 1934496"/>
              <a:gd name="connsiteX2476" fmla="*/ 2094927 w 9922465"/>
              <a:gd name="connsiteY2476" fmla="*/ 780161 h 1934496"/>
              <a:gd name="connsiteX2477" fmla="*/ 2039733 w 9922465"/>
              <a:gd name="connsiteY2477" fmla="*/ 835352 h 1934496"/>
              <a:gd name="connsiteX2478" fmla="*/ 1984539 w 9922465"/>
              <a:gd name="connsiteY2478" fmla="*/ 780161 h 1934496"/>
              <a:gd name="connsiteX2479" fmla="*/ 2039733 w 9922465"/>
              <a:gd name="connsiteY2479" fmla="*/ 724970 h 1934496"/>
              <a:gd name="connsiteX2480" fmla="*/ 1909436 w 9922465"/>
              <a:gd name="connsiteY2480" fmla="*/ 724970 h 1934496"/>
              <a:gd name="connsiteX2481" fmla="*/ 1964630 w 9922465"/>
              <a:gd name="connsiteY2481" fmla="*/ 780161 h 1934496"/>
              <a:gd name="connsiteX2482" fmla="*/ 1909436 w 9922465"/>
              <a:gd name="connsiteY2482" fmla="*/ 835352 h 1934496"/>
              <a:gd name="connsiteX2483" fmla="*/ 1854243 w 9922465"/>
              <a:gd name="connsiteY2483" fmla="*/ 780161 h 1934496"/>
              <a:gd name="connsiteX2484" fmla="*/ 1909436 w 9922465"/>
              <a:gd name="connsiteY2484" fmla="*/ 724970 h 1934496"/>
              <a:gd name="connsiteX2485" fmla="*/ 1779142 w 9922465"/>
              <a:gd name="connsiteY2485" fmla="*/ 724970 h 1934496"/>
              <a:gd name="connsiteX2486" fmla="*/ 1834335 w 9922465"/>
              <a:gd name="connsiteY2486" fmla="*/ 780161 h 1934496"/>
              <a:gd name="connsiteX2487" fmla="*/ 1779142 w 9922465"/>
              <a:gd name="connsiteY2487" fmla="*/ 835352 h 1934496"/>
              <a:gd name="connsiteX2488" fmla="*/ 1723947 w 9922465"/>
              <a:gd name="connsiteY2488" fmla="*/ 780161 h 1934496"/>
              <a:gd name="connsiteX2489" fmla="*/ 1779142 w 9922465"/>
              <a:gd name="connsiteY2489" fmla="*/ 724970 h 1934496"/>
              <a:gd name="connsiteX2490" fmla="*/ 1645501 w 9922465"/>
              <a:gd name="connsiteY2490" fmla="*/ 724970 h 1934496"/>
              <a:gd name="connsiteX2491" fmla="*/ 1700699 w 9922465"/>
              <a:gd name="connsiteY2491" fmla="*/ 780161 h 1934496"/>
              <a:gd name="connsiteX2492" fmla="*/ 1645501 w 9922465"/>
              <a:gd name="connsiteY2492" fmla="*/ 835352 h 1934496"/>
              <a:gd name="connsiteX2493" fmla="*/ 1590310 w 9922465"/>
              <a:gd name="connsiteY2493" fmla="*/ 780161 h 1934496"/>
              <a:gd name="connsiteX2494" fmla="*/ 1645501 w 9922465"/>
              <a:gd name="connsiteY2494" fmla="*/ 724970 h 1934496"/>
              <a:gd name="connsiteX2495" fmla="*/ 1515213 w 9922465"/>
              <a:gd name="connsiteY2495" fmla="*/ 724970 h 1934496"/>
              <a:gd name="connsiteX2496" fmla="*/ 1570399 w 9922465"/>
              <a:gd name="connsiteY2496" fmla="*/ 780161 h 1934496"/>
              <a:gd name="connsiteX2497" fmla="*/ 1515213 w 9922465"/>
              <a:gd name="connsiteY2497" fmla="*/ 835352 h 1934496"/>
              <a:gd name="connsiteX2498" fmla="*/ 1460016 w 9922465"/>
              <a:gd name="connsiteY2498" fmla="*/ 780161 h 1934496"/>
              <a:gd name="connsiteX2499" fmla="*/ 1515213 w 9922465"/>
              <a:gd name="connsiteY2499" fmla="*/ 724970 h 1934496"/>
              <a:gd name="connsiteX2500" fmla="*/ 1381573 w 9922465"/>
              <a:gd name="connsiteY2500" fmla="*/ 724970 h 1934496"/>
              <a:gd name="connsiteX2501" fmla="*/ 1436767 w 9922465"/>
              <a:gd name="connsiteY2501" fmla="*/ 780161 h 1934496"/>
              <a:gd name="connsiteX2502" fmla="*/ 1381573 w 9922465"/>
              <a:gd name="connsiteY2502" fmla="*/ 835352 h 1934496"/>
              <a:gd name="connsiteX2503" fmla="*/ 1326381 w 9922465"/>
              <a:gd name="connsiteY2503" fmla="*/ 780161 h 1934496"/>
              <a:gd name="connsiteX2504" fmla="*/ 1381573 w 9922465"/>
              <a:gd name="connsiteY2504" fmla="*/ 724970 h 1934496"/>
              <a:gd name="connsiteX2505" fmla="*/ 1251282 w 9922465"/>
              <a:gd name="connsiteY2505" fmla="*/ 724970 h 1934496"/>
              <a:gd name="connsiteX2506" fmla="*/ 1306475 w 9922465"/>
              <a:gd name="connsiteY2506" fmla="*/ 780161 h 1934496"/>
              <a:gd name="connsiteX2507" fmla="*/ 1251282 w 9922465"/>
              <a:gd name="connsiteY2507" fmla="*/ 835352 h 1934496"/>
              <a:gd name="connsiteX2508" fmla="*/ 1196089 w 9922465"/>
              <a:gd name="connsiteY2508" fmla="*/ 780161 h 1934496"/>
              <a:gd name="connsiteX2509" fmla="*/ 1251282 w 9922465"/>
              <a:gd name="connsiteY2509" fmla="*/ 724970 h 1934496"/>
              <a:gd name="connsiteX2510" fmla="*/ 1117642 w 9922465"/>
              <a:gd name="connsiteY2510" fmla="*/ 724970 h 1934496"/>
              <a:gd name="connsiteX2511" fmla="*/ 1172836 w 9922465"/>
              <a:gd name="connsiteY2511" fmla="*/ 780161 h 1934496"/>
              <a:gd name="connsiteX2512" fmla="*/ 1117642 w 9922465"/>
              <a:gd name="connsiteY2512" fmla="*/ 835352 h 1934496"/>
              <a:gd name="connsiteX2513" fmla="*/ 1062448 w 9922465"/>
              <a:gd name="connsiteY2513" fmla="*/ 780161 h 1934496"/>
              <a:gd name="connsiteX2514" fmla="*/ 1117642 w 9922465"/>
              <a:gd name="connsiteY2514" fmla="*/ 724970 h 1934496"/>
              <a:gd name="connsiteX2515" fmla="*/ 980664 w 9922465"/>
              <a:gd name="connsiteY2515" fmla="*/ 724970 h 1934496"/>
              <a:gd name="connsiteX2516" fmla="*/ 1035857 w 9922465"/>
              <a:gd name="connsiteY2516" fmla="*/ 780161 h 1934496"/>
              <a:gd name="connsiteX2517" fmla="*/ 980664 w 9922465"/>
              <a:gd name="connsiteY2517" fmla="*/ 835352 h 1934496"/>
              <a:gd name="connsiteX2518" fmla="*/ 925471 w 9922465"/>
              <a:gd name="connsiteY2518" fmla="*/ 780161 h 1934496"/>
              <a:gd name="connsiteX2519" fmla="*/ 980664 w 9922465"/>
              <a:gd name="connsiteY2519" fmla="*/ 724970 h 1934496"/>
              <a:gd name="connsiteX2520" fmla="*/ 847022 w 9922465"/>
              <a:gd name="connsiteY2520" fmla="*/ 724970 h 1934496"/>
              <a:gd name="connsiteX2521" fmla="*/ 902217 w 9922465"/>
              <a:gd name="connsiteY2521" fmla="*/ 780161 h 1934496"/>
              <a:gd name="connsiteX2522" fmla="*/ 847022 w 9922465"/>
              <a:gd name="connsiteY2522" fmla="*/ 835352 h 1934496"/>
              <a:gd name="connsiteX2523" fmla="*/ 791823 w 9922465"/>
              <a:gd name="connsiteY2523" fmla="*/ 780161 h 1934496"/>
              <a:gd name="connsiteX2524" fmla="*/ 847022 w 9922465"/>
              <a:gd name="connsiteY2524" fmla="*/ 724970 h 1934496"/>
              <a:gd name="connsiteX2525" fmla="*/ 716722 w 9922465"/>
              <a:gd name="connsiteY2525" fmla="*/ 724970 h 1934496"/>
              <a:gd name="connsiteX2526" fmla="*/ 771916 w 9922465"/>
              <a:gd name="connsiteY2526" fmla="*/ 780161 h 1934496"/>
              <a:gd name="connsiteX2527" fmla="*/ 716722 w 9922465"/>
              <a:gd name="connsiteY2527" fmla="*/ 835352 h 1934496"/>
              <a:gd name="connsiteX2528" fmla="*/ 661530 w 9922465"/>
              <a:gd name="connsiteY2528" fmla="*/ 780161 h 1934496"/>
              <a:gd name="connsiteX2529" fmla="*/ 716722 w 9922465"/>
              <a:gd name="connsiteY2529" fmla="*/ 724970 h 1934496"/>
              <a:gd name="connsiteX2530" fmla="*/ 583085 w 9922465"/>
              <a:gd name="connsiteY2530" fmla="*/ 724970 h 1934496"/>
              <a:gd name="connsiteX2531" fmla="*/ 638278 w 9922465"/>
              <a:gd name="connsiteY2531" fmla="*/ 780161 h 1934496"/>
              <a:gd name="connsiteX2532" fmla="*/ 583085 w 9922465"/>
              <a:gd name="connsiteY2532" fmla="*/ 835352 h 1934496"/>
              <a:gd name="connsiteX2533" fmla="*/ 527891 w 9922465"/>
              <a:gd name="connsiteY2533" fmla="*/ 780161 h 1934496"/>
              <a:gd name="connsiteX2534" fmla="*/ 583085 w 9922465"/>
              <a:gd name="connsiteY2534" fmla="*/ 724970 h 1934496"/>
              <a:gd name="connsiteX2535" fmla="*/ 449437 w 9922465"/>
              <a:gd name="connsiteY2535" fmla="*/ 724970 h 1934496"/>
              <a:gd name="connsiteX2536" fmla="*/ 504629 w 9922465"/>
              <a:gd name="connsiteY2536" fmla="*/ 780161 h 1934496"/>
              <a:gd name="connsiteX2537" fmla="*/ 449437 w 9922465"/>
              <a:gd name="connsiteY2537" fmla="*/ 835352 h 1934496"/>
              <a:gd name="connsiteX2538" fmla="*/ 394244 w 9922465"/>
              <a:gd name="connsiteY2538" fmla="*/ 780161 h 1934496"/>
              <a:gd name="connsiteX2539" fmla="*/ 449437 w 9922465"/>
              <a:gd name="connsiteY2539" fmla="*/ 724970 h 1934496"/>
              <a:gd name="connsiteX2540" fmla="*/ 319140 w 9922465"/>
              <a:gd name="connsiteY2540" fmla="*/ 724970 h 1934496"/>
              <a:gd name="connsiteX2541" fmla="*/ 374334 w 9922465"/>
              <a:gd name="connsiteY2541" fmla="*/ 780161 h 1934496"/>
              <a:gd name="connsiteX2542" fmla="*/ 319140 w 9922465"/>
              <a:gd name="connsiteY2542" fmla="*/ 835352 h 1934496"/>
              <a:gd name="connsiteX2543" fmla="*/ 263948 w 9922465"/>
              <a:gd name="connsiteY2543" fmla="*/ 780161 h 1934496"/>
              <a:gd name="connsiteX2544" fmla="*/ 319140 w 9922465"/>
              <a:gd name="connsiteY2544" fmla="*/ 724970 h 1934496"/>
              <a:gd name="connsiteX2545" fmla="*/ 185509 w 9922465"/>
              <a:gd name="connsiteY2545" fmla="*/ 724970 h 1934496"/>
              <a:gd name="connsiteX2546" fmla="*/ 240701 w 9922465"/>
              <a:gd name="connsiteY2546" fmla="*/ 780161 h 1934496"/>
              <a:gd name="connsiteX2547" fmla="*/ 185509 w 9922465"/>
              <a:gd name="connsiteY2547" fmla="*/ 835352 h 1934496"/>
              <a:gd name="connsiteX2548" fmla="*/ 130319 w 9922465"/>
              <a:gd name="connsiteY2548" fmla="*/ 780161 h 1934496"/>
              <a:gd name="connsiteX2549" fmla="*/ 185509 w 9922465"/>
              <a:gd name="connsiteY2549" fmla="*/ 724970 h 1934496"/>
              <a:gd name="connsiteX2550" fmla="*/ 8801538 w 9922465"/>
              <a:gd name="connsiteY2550" fmla="*/ 608039 h 1934496"/>
              <a:gd name="connsiteX2551" fmla="*/ 8856730 w 9922465"/>
              <a:gd name="connsiteY2551" fmla="*/ 663230 h 1934496"/>
              <a:gd name="connsiteX2552" fmla="*/ 8801538 w 9922465"/>
              <a:gd name="connsiteY2552" fmla="*/ 718421 h 1934496"/>
              <a:gd name="connsiteX2553" fmla="*/ 8746346 w 9922465"/>
              <a:gd name="connsiteY2553" fmla="*/ 663230 h 1934496"/>
              <a:gd name="connsiteX2554" fmla="*/ 8801538 w 9922465"/>
              <a:gd name="connsiteY2554" fmla="*/ 608039 h 1934496"/>
              <a:gd name="connsiteX2555" fmla="*/ 8671244 w 9922465"/>
              <a:gd name="connsiteY2555" fmla="*/ 608039 h 1934496"/>
              <a:gd name="connsiteX2556" fmla="*/ 8726436 w 9922465"/>
              <a:gd name="connsiteY2556" fmla="*/ 663230 h 1934496"/>
              <a:gd name="connsiteX2557" fmla="*/ 8671244 w 9922465"/>
              <a:gd name="connsiteY2557" fmla="*/ 718421 h 1934496"/>
              <a:gd name="connsiteX2558" fmla="*/ 8616052 w 9922465"/>
              <a:gd name="connsiteY2558" fmla="*/ 663230 h 1934496"/>
              <a:gd name="connsiteX2559" fmla="*/ 8671244 w 9922465"/>
              <a:gd name="connsiteY2559" fmla="*/ 608039 h 1934496"/>
              <a:gd name="connsiteX2560" fmla="*/ 8537609 w 9922465"/>
              <a:gd name="connsiteY2560" fmla="*/ 608039 h 1934496"/>
              <a:gd name="connsiteX2561" fmla="*/ 8592801 w 9922465"/>
              <a:gd name="connsiteY2561" fmla="*/ 663230 h 1934496"/>
              <a:gd name="connsiteX2562" fmla="*/ 8537609 w 9922465"/>
              <a:gd name="connsiteY2562" fmla="*/ 718421 h 1934496"/>
              <a:gd name="connsiteX2563" fmla="*/ 8482417 w 9922465"/>
              <a:gd name="connsiteY2563" fmla="*/ 663230 h 1934496"/>
              <a:gd name="connsiteX2564" fmla="*/ 8537609 w 9922465"/>
              <a:gd name="connsiteY2564" fmla="*/ 608039 h 1934496"/>
              <a:gd name="connsiteX2565" fmla="*/ 8407318 w 9922465"/>
              <a:gd name="connsiteY2565" fmla="*/ 608039 h 1934496"/>
              <a:gd name="connsiteX2566" fmla="*/ 8462510 w 9922465"/>
              <a:gd name="connsiteY2566" fmla="*/ 663230 h 1934496"/>
              <a:gd name="connsiteX2567" fmla="*/ 8407318 w 9922465"/>
              <a:gd name="connsiteY2567" fmla="*/ 718421 h 1934496"/>
              <a:gd name="connsiteX2568" fmla="*/ 8352126 w 9922465"/>
              <a:gd name="connsiteY2568" fmla="*/ 663230 h 1934496"/>
              <a:gd name="connsiteX2569" fmla="*/ 8407318 w 9922465"/>
              <a:gd name="connsiteY2569" fmla="*/ 608039 h 1934496"/>
              <a:gd name="connsiteX2570" fmla="*/ 8273682 w 9922465"/>
              <a:gd name="connsiteY2570" fmla="*/ 608039 h 1934496"/>
              <a:gd name="connsiteX2571" fmla="*/ 8328874 w 9922465"/>
              <a:gd name="connsiteY2571" fmla="*/ 663230 h 1934496"/>
              <a:gd name="connsiteX2572" fmla="*/ 8273682 w 9922465"/>
              <a:gd name="connsiteY2572" fmla="*/ 718421 h 1934496"/>
              <a:gd name="connsiteX2573" fmla="*/ 8218490 w 9922465"/>
              <a:gd name="connsiteY2573" fmla="*/ 663230 h 1934496"/>
              <a:gd name="connsiteX2574" fmla="*/ 8273682 w 9922465"/>
              <a:gd name="connsiteY2574" fmla="*/ 608039 h 1934496"/>
              <a:gd name="connsiteX2575" fmla="*/ 8143386 w 9922465"/>
              <a:gd name="connsiteY2575" fmla="*/ 608039 h 1934496"/>
              <a:gd name="connsiteX2576" fmla="*/ 8198578 w 9922465"/>
              <a:gd name="connsiteY2576" fmla="*/ 663230 h 1934496"/>
              <a:gd name="connsiteX2577" fmla="*/ 8143386 w 9922465"/>
              <a:gd name="connsiteY2577" fmla="*/ 718421 h 1934496"/>
              <a:gd name="connsiteX2578" fmla="*/ 8088194 w 9922465"/>
              <a:gd name="connsiteY2578" fmla="*/ 663230 h 1934496"/>
              <a:gd name="connsiteX2579" fmla="*/ 8143386 w 9922465"/>
              <a:gd name="connsiteY2579" fmla="*/ 608039 h 1934496"/>
              <a:gd name="connsiteX2580" fmla="*/ 8009753 w 9922465"/>
              <a:gd name="connsiteY2580" fmla="*/ 608039 h 1934496"/>
              <a:gd name="connsiteX2581" fmla="*/ 8064945 w 9922465"/>
              <a:gd name="connsiteY2581" fmla="*/ 663230 h 1934496"/>
              <a:gd name="connsiteX2582" fmla="*/ 8009753 w 9922465"/>
              <a:gd name="connsiteY2582" fmla="*/ 718421 h 1934496"/>
              <a:gd name="connsiteX2583" fmla="*/ 7954561 w 9922465"/>
              <a:gd name="connsiteY2583" fmla="*/ 663230 h 1934496"/>
              <a:gd name="connsiteX2584" fmla="*/ 8009753 w 9922465"/>
              <a:gd name="connsiteY2584" fmla="*/ 608039 h 1934496"/>
              <a:gd name="connsiteX2585" fmla="*/ 7876118 w 9922465"/>
              <a:gd name="connsiteY2585" fmla="*/ 608039 h 1934496"/>
              <a:gd name="connsiteX2586" fmla="*/ 7931310 w 9922465"/>
              <a:gd name="connsiteY2586" fmla="*/ 663230 h 1934496"/>
              <a:gd name="connsiteX2587" fmla="*/ 7876118 w 9922465"/>
              <a:gd name="connsiteY2587" fmla="*/ 718421 h 1934496"/>
              <a:gd name="connsiteX2588" fmla="*/ 7820926 w 9922465"/>
              <a:gd name="connsiteY2588" fmla="*/ 663230 h 1934496"/>
              <a:gd name="connsiteX2589" fmla="*/ 7876118 w 9922465"/>
              <a:gd name="connsiteY2589" fmla="*/ 608039 h 1934496"/>
              <a:gd name="connsiteX2590" fmla="*/ 7745824 w 9922465"/>
              <a:gd name="connsiteY2590" fmla="*/ 608039 h 1934496"/>
              <a:gd name="connsiteX2591" fmla="*/ 7801016 w 9922465"/>
              <a:gd name="connsiteY2591" fmla="*/ 663230 h 1934496"/>
              <a:gd name="connsiteX2592" fmla="*/ 7745824 w 9922465"/>
              <a:gd name="connsiteY2592" fmla="*/ 718421 h 1934496"/>
              <a:gd name="connsiteX2593" fmla="*/ 7690632 w 9922465"/>
              <a:gd name="connsiteY2593" fmla="*/ 663230 h 1934496"/>
              <a:gd name="connsiteX2594" fmla="*/ 7745824 w 9922465"/>
              <a:gd name="connsiteY2594" fmla="*/ 608039 h 1934496"/>
              <a:gd name="connsiteX2595" fmla="*/ 7608850 w 9922465"/>
              <a:gd name="connsiteY2595" fmla="*/ 608039 h 1934496"/>
              <a:gd name="connsiteX2596" fmla="*/ 7664042 w 9922465"/>
              <a:gd name="connsiteY2596" fmla="*/ 663230 h 1934496"/>
              <a:gd name="connsiteX2597" fmla="*/ 7608850 w 9922465"/>
              <a:gd name="connsiteY2597" fmla="*/ 718421 h 1934496"/>
              <a:gd name="connsiteX2598" fmla="*/ 7553658 w 9922465"/>
              <a:gd name="connsiteY2598" fmla="*/ 663230 h 1934496"/>
              <a:gd name="connsiteX2599" fmla="*/ 7608850 w 9922465"/>
              <a:gd name="connsiteY2599" fmla="*/ 608039 h 1934496"/>
              <a:gd name="connsiteX2600" fmla="*/ 7481895 w 9922465"/>
              <a:gd name="connsiteY2600" fmla="*/ 608039 h 1934496"/>
              <a:gd name="connsiteX2601" fmla="*/ 7537087 w 9922465"/>
              <a:gd name="connsiteY2601" fmla="*/ 663230 h 1934496"/>
              <a:gd name="connsiteX2602" fmla="*/ 7481895 w 9922465"/>
              <a:gd name="connsiteY2602" fmla="*/ 718421 h 1934496"/>
              <a:gd name="connsiteX2603" fmla="*/ 7426703 w 9922465"/>
              <a:gd name="connsiteY2603" fmla="*/ 663230 h 1934496"/>
              <a:gd name="connsiteX2604" fmla="*/ 7481895 w 9922465"/>
              <a:gd name="connsiteY2604" fmla="*/ 608039 h 1934496"/>
              <a:gd name="connsiteX2605" fmla="*/ 7341579 w 9922465"/>
              <a:gd name="connsiteY2605" fmla="*/ 608039 h 1934496"/>
              <a:gd name="connsiteX2606" fmla="*/ 7396771 w 9922465"/>
              <a:gd name="connsiteY2606" fmla="*/ 663230 h 1934496"/>
              <a:gd name="connsiteX2607" fmla="*/ 7341579 w 9922465"/>
              <a:gd name="connsiteY2607" fmla="*/ 718421 h 1934496"/>
              <a:gd name="connsiteX2608" fmla="*/ 7286387 w 9922465"/>
              <a:gd name="connsiteY2608" fmla="*/ 663230 h 1934496"/>
              <a:gd name="connsiteX2609" fmla="*/ 7341579 w 9922465"/>
              <a:gd name="connsiteY2609" fmla="*/ 608039 h 1934496"/>
              <a:gd name="connsiteX2610" fmla="*/ 7211286 w 9922465"/>
              <a:gd name="connsiteY2610" fmla="*/ 608039 h 1934496"/>
              <a:gd name="connsiteX2611" fmla="*/ 7266478 w 9922465"/>
              <a:gd name="connsiteY2611" fmla="*/ 663230 h 1934496"/>
              <a:gd name="connsiteX2612" fmla="*/ 7211286 w 9922465"/>
              <a:gd name="connsiteY2612" fmla="*/ 718421 h 1934496"/>
              <a:gd name="connsiteX2613" fmla="*/ 7156094 w 9922465"/>
              <a:gd name="connsiteY2613" fmla="*/ 663230 h 1934496"/>
              <a:gd name="connsiteX2614" fmla="*/ 7211286 w 9922465"/>
              <a:gd name="connsiteY2614" fmla="*/ 608039 h 1934496"/>
              <a:gd name="connsiteX2615" fmla="*/ 7080994 w 9922465"/>
              <a:gd name="connsiteY2615" fmla="*/ 608039 h 1934496"/>
              <a:gd name="connsiteX2616" fmla="*/ 7136186 w 9922465"/>
              <a:gd name="connsiteY2616" fmla="*/ 663230 h 1934496"/>
              <a:gd name="connsiteX2617" fmla="*/ 7080994 w 9922465"/>
              <a:gd name="connsiteY2617" fmla="*/ 718421 h 1934496"/>
              <a:gd name="connsiteX2618" fmla="*/ 7025802 w 9922465"/>
              <a:gd name="connsiteY2618" fmla="*/ 663230 h 1934496"/>
              <a:gd name="connsiteX2619" fmla="*/ 7080994 w 9922465"/>
              <a:gd name="connsiteY2619" fmla="*/ 608039 h 1934496"/>
              <a:gd name="connsiteX2620" fmla="*/ 6947358 w 9922465"/>
              <a:gd name="connsiteY2620" fmla="*/ 608039 h 1934496"/>
              <a:gd name="connsiteX2621" fmla="*/ 7002550 w 9922465"/>
              <a:gd name="connsiteY2621" fmla="*/ 663230 h 1934496"/>
              <a:gd name="connsiteX2622" fmla="*/ 6947358 w 9922465"/>
              <a:gd name="connsiteY2622" fmla="*/ 718421 h 1934496"/>
              <a:gd name="connsiteX2623" fmla="*/ 6892166 w 9922465"/>
              <a:gd name="connsiteY2623" fmla="*/ 663230 h 1934496"/>
              <a:gd name="connsiteX2624" fmla="*/ 6947358 w 9922465"/>
              <a:gd name="connsiteY2624" fmla="*/ 608039 h 1934496"/>
              <a:gd name="connsiteX2625" fmla="*/ 6817064 w 9922465"/>
              <a:gd name="connsiteY2625" fmla="*/ 608039 h 1934496"/>
              <a:gd name="connsiteX2626" fmla="*/ 6872256 w 9922465"/>
              <a:gd name="connsiteY2626" fmla="*/ 663230 h 1934496"/>
              <a:gd name="connsiteX2627" fmla="*/ 6817064 w 9922465"/>
              <a:gd name="connsiteY2627" fmla="*/ 718421 h 1934496"/>
              <a:gd name="connsiteX2628" fmla="*/ 6761872 w 9922465"/>
              <a:gd name="connsiteY2628" fmla="*/ 663230 h 1934496"/>
              <a:gd name="connsiteX2629" fmla="*/ 6817064 w 9922465"/>
              <a:gd name="connsiteY2629" fmla="*/ 608039 h 1934496"/>
              <a:gd name="connsiteX2630" fmla="*/ 6683431 w 9922465"/>
              <a:gd name="connsiteY2630" fmla="*/ 608039 h 1934496"/>
              <a:gd name="connsiteX2631" fmla="*/ 6738623 w 9922465"/>
              <a:gd name="connsiteY2631" fmla="*/ 663230 h 1934496"/>
              <a:gd name="connsiteX2632" fmla="*/ 6683431 w 9922465"/>
              <a:gd name="connsiteY2632" fmla="*/ 718421 h 1934496"/>
              <a:gd name="connsiteX2633" fmla="*/ 6628239 w 9922465"/>
              <a:gd name="connsiteY2633" fmla="*/ 663230 h 1934496"/>
              <a:gd name="connsiteX2634" fmla="*/ 6683431 w 9922465"/>
              <a:gd name="connsiteY2634" fmla="*/ 608039 h 1934496"/>
              <a:gd name="connsiteX2635" fmla="*/ 6155573 w 9922465"/>
              <a:gd name="connsiteY2635" fmla="*/ 608039 h 1934496"/>
              <a:gd name="connsiteX2636" fmla="*/ 6210765 w 9922465"/>
              <a:gd name="connsiteY2636" fmla="*/ 663230 h 1934496"/>
              <a:gd name="connsiteX2637" fmla="*/ 6155573 w 9922465"/>
              <a:gd name="connsiteY2637" fmla="*/ 718421 h 1934496"/>
              <a:gd name="connsiteX2638" fmla="*/ 6100381 w 9922465"/>
              <a:gd name="connsiteY2638" fmla="*/ 663230 h 1934496"/>
              <a:gd name="connsiteX2639" fmla="*/ 6155573 w 9922465"/>
              <a:gd name="connsiteY2639" fmla="*/ 608039 h 1934496"/>
              <a:gd name="connsiteX2640" fmla="*/ 5487399 w 9922465"/>
              <a:gd name="connsiteY2640" fmla="*/ 608039 h 1934496"/>
              <a:gd name="connsiteX2641" fmla="*/ 5542591 w 9922465"/>
              <a:gd name="connsiteY2641" fmla="*/ 663230 h 1934496"/>
              <a:gd name="connsiteX2642" fmla="*/ 5487399 w 9922465"/>
              <a:gd name="connsiteY2642" fmla="*/ 718421 h 1934496"/>
              <a:gd name="connsiteX2643" fmla="*/ 5432207 w 9922465"/>
              <a:gd name="connsiteY2643" fmla="*/ 663230 h 1934496"/>
              <a:gd name="connsiteX2644" fmla="*/ 5487399 w 9922465"/>
              <a:gd name="connsiteY2644" fmla="*/ 608039 h 1934496"/>
              <a:gd name="connsiteX2645" fmla="*/ 5357106 w 9922465"/>
              <a:gd name="connsiteY2645" fmla="*/ 608039 h 1934496"/>
              <a:gd name="connsiteX2646" fmla="*/ 5412298 w 9922465"/>
              <a:gd name="connsiteY2646" fmla="*/ 663230 h 1934496"/>
              <a:gd name="connsiteX2647" fmla="*/ 5357106 w 9922465"/>
              <a:gd name="connsiteY2647" fmla="*/ 718421 h 1934496"/>
              <a:gd name="connsiteX2648" fmla="*/ 5301914 w 9922465"/>
              <a:gd name="connsiteY2648" fmla="*/ 663230 h 1934496"/>
              <a:gd name="connsiteX2649" fmla="*/ 5357106 w 9922465"/>
              <a:gd name="connsiteY2649" fmla="*/ 608039 h 1934496"/>
              <a:gd name="connsiteX2650" fmla="*/ 5223473 w 9922465"/>
              <a:gd name="connsiteY2650" fmla="*/ 608038 h 1934496"/>
              <a:gd name="connsiteX2651" fmla="*/ 5278665 w 9922465"/>
              <a:gd name="connsiteY2651" fmla="*/ 663229 h 1934496"/>
              <a:gd name="connsiteX2652" fmla="*/ 5223473 w 9922465"/>
              <a:gd name="connsiteY2652" fmla="*/ 718420 h 1934496"/>
              <a:gd name="connsiteX2653" fmla="*/ 5168281 w 9922465"/>
              <a:gd name="connsiteY2653" fmla="*/ 663229 h 1934496"/>
              <a:gd name="connsiteX2654" fmla="*/ 5223473 w 9922465"/>
              <a:gd name="connsiteY2654" fmla="*/ 608038 h 1934496"/>
              <a:gd name="connsiteX2655" fmla="*/ 4030786 w 9922465"/>
              <a:gd name="connsiteY2655" fmla="*/ 608038 h 1934496"/>
              <a:gd name="connsiteX2656" fmla="*/ 4085978 w 9922465"/>
              <a:gd name="connsiteY2656" fmla="*/ 663229 h 1934496"/>
              <a:gd name="connsiteX2657" fmla="*/ 4030786 w 9922465"/>
              <a:gd name="connsiteY2657" fmla="*/ 718420 h 1934496"/>
              <a:gd name="connsiteX2658" fmla="*/ 3975594 w 9922465"/>
              <a:gd name="connsiteY2658" fmla="*/ 663229 h 1934496"/>
              <a:gd name="connsiteX2659" fmla="*/ 4030786 w 9922465"/>
              <a:gd name="connsiteY2659" fmla="*/ 608038 h 1934496"/>
              <a:gd name="connsiteX2660" fmla="*/ 3897148 w 9922465"/>
              <a:gd name="connsiteY2660" fmla="*/ 608038 h 1934496"/>
              <a:gd name="connsiteX2661" fmla="*/ 3952340 w 9922465"/>
              <a:gd name="connsiteY2661" fmla="*/ 663229 h 1934496"/>
              <a:gd name="connsiteX2662" fmla="*/ 3897148 w 9922465"/>
              <a:gd name="connsiteY2662" fmla="*/ 718420 h 1934496"/>
              <a:gd name="connsiteX2663" fmla="*/ 3841956 w 9922465"/>
              <a:gd name="connsiteY2663" fmla="*/ 663229 h 1934496"/>
              <a:gd name="connsiteX2664" fmla="*/ 3897148 w 9922465"/>
              <a:gd name="connsiteY2664" fmla="*/ 608038 h 1934496"/>
              <a:gd name="connsiteX2665" fmla="*/ 3763514 w 9922465"/>
              <a:gd name="connsiteY2665" fmla="*/ 608038 h 1934496"/>
              <a:gd name="connsiteX2666" fmla="*/ 3818706 w 9922465"/>
              <a:gd name="connsiteY2666" fmla="*/ 663229 h 1934496"/>
              <a:gd name="connsiteX2667" fmla="*/ 3763514 w 9922465"/>
              <a:gd name="connsiteY2667" fmla="*/ 718420 h 1934496"/>
              <a:gd name="connsiteX2668" fmla="*/ 3708322 w 9922465"/>
              <a:gd name="connsiteY2668" fmla="*/ 663229 h 1934496"/>
              <a:gd name="connsiteX2669" fmla="*/ 3763514 w 9922465"/>
              <a:gd name="connsiteY2669" fmla="*/ 608038 h 1934496"/>
              <a:gd name="connsiteX2670" fmla="*/ 3633221 w 9922465"/>
              <a:gd name="connsiteY2670" fmla="*/ 608038 h 1934496"/>
              <a:gd name="connsiteX2671" fmla="*/ 3688413 w 9922465"/>
              <a:gd name="connsiteY2671" fmla="*/ 663229 h 1934496"/>
              <a:gd name="connsiteX2672" fmla="*/ 3633221 w 9922465"/>
              <a:gd name="connsiteY2672" fmla="*/ 718420 h 1934496"/>
              <a:gd name="connsiteX2673" fmla="*/ 3578029 w 9922465"/>
              <a:gd name="connsiteY2673" fmla="*/ 663229 h 1934496"/>
              <a:gd name="connsiteX2674" fmla="*/ 3633221 w 9922465"/>
              <a:gd name="connsiteY2674" fmla="*/ 608038 h 1934496"/>
              <a:gd name="connsiteX2675" fmla="*/ 3499589 w 9922465"/>
              <a:gd name="connsiteY2675" fmla="*/ 608038 h 1934496"/>
              <a:gd name="connsiteX2676" fmla="*/ 3554781 w 9922465"/>
              <a:gd name="connsiteY2676" fmla="*/ 663229 h 1934496"/>
              <a:gd name="connsiteX2677" fmla="*/ 3499589 w 9922465"/>
              <a:gd name="connsiteY2677" fmla="*/ 718420 h 1934496"/>
              <a:gd name="connsiteX2678" fmla="*/ 3444397 w 9922465"/>
              <a:gd name="connsiteY2678" fmla="*/ 663229 h 1934496"/>
              <a:gd name="connsiteX2679" fmla="*/ 3499589 w 9922465"/>
              <a:gd name="connsiteY2679" fmla="*/ 608038 h 1934496"/>
              <a:gd name="connsiteX2680" fmla="*/ 3369292 w 9922465"/>
              <a:gd name="connsiteY2680" fmla="*/ 608038 h 1934496"/>
              <a:gd name="connsiteX2681" fmla="*/ 3424484 w 9922465"/>
              <a:gd name="connsiteY2681" fmla="*/ 663229 h 1934496"/>
              <a:gd name="connsiteX2682" fmla="*/ 3369292 w 9922465"/>
              <a:gd name="connsiteY2682" fmla="*/ 718420 h 1934496"/>
              <a:gd name="connsiteX2683" fmla="*/ 3314100 w 9922465"/>
              <a:gd name="connsiteY2683" fmla="*/ 663229 h 1934496"/>
              <a:gd name="connsiteX2684" fmla="*/ 3369292 w 9922465"/>
              <a:gd name="connsiteY2684" fmla="*/ 608038 h 1934496"/>
              <a:gd name="connsiteX2685" fmla="*/ 3235657 w 9922465"/>
              <a:gd name="connsiteY2685" fmla="*/ 608038 h 1934496"/>
              <a:gd name="connsiteX2686" fmla="*/ 3290849 w 9922465"/>
              <a:gd name="connsiteY2686" fmla="*/ 663229 h 1934496"/>
              <a:gd name="connsiteX2687" fmla="*/ 3235657 w 9922465"/>
              <a:gd name="connsiteY2687" fmla="*/ 718420 h 1934496"/>
              <a:gd name="connsiteX2688" fmla="*/ 3180465 w 9922465"/>
              <a:gd name="connsiteY2688" fmla="*/ 663229 h 1934496"/>
              <a:gd name="connsiteX2689" fmla="*/ 3235657 w 9922465"/>
              <a:gd name="connsiteY2689" fmla="*/ 608038 h 1934496"/>
              <a:gd name="connsiteX2690" fmla="*/ 2570932 w 9922465"/>
              <a:gd name="connsiteY2690" fmla="*/ 608038 h 1934496"/>
              <a:gd name="connsiteX2691" fmla="*/ 2626123 w 9922465"/>
              <a:gd name="connsiteY2691" fmla="*/ 663229 h 1934496"/>
              <a:gd name="connsiteX2692" fmla="*/ 2570932 w 9922465"/>
              <a:gd name="connsiteY2692" fmla="*/ 718420 h 1934496"/>
              <a:gd name="connsiteX2693" fmla="*/ 2515738 w 9922465"/>
              <a:gd name="connsiteY2693" fmla="*/ 663229 h 1934496"/>
              <a:gd name="connsiteX2694" fmla="*/ 2570932 w 9922465"/>
              <a:gd name="connsiteY2694" fmla="*/ 608038 h 1934496"/>
              <a:gd name="connsiteX2695" fmla="*/ 2437297 w 9922465"/>
              <a:gd name="connsiteY2695" fmla="*/ 608038 h 1934496"/>
              <a:gd name="connsiteX2696" fmla="*/ 2492487 w 9922465"/>
              <a:gd name="connsiteY2696" fmla="*/ 663229 h 1934496"/>
              <a:gd name="connsiteX2697" fmla="*/ 2437297 w 9922465"/>
              <a:gd name="connsiteY2697" fmla="*/ 718420 h 1934496"/>
              <a:gd name="connsiteX2698" fmla="*/ 2382108 w 9922465"/>
              <a:gd name="connsiteY2698" fmla="*/ 663229 h 1934496"/>
              <a:gd name="connsiteX2699" fmla="*/ 2437297 w 9922465"/>
              <a:gd name="connsiteY2699" fmla="*/ 608038 h 1934496"/>
              <a:gd name="connsiteX2700" fmla="*/ 2303664 w 9922465"/>
              <a:gd name="connsiteY2700" fmla="*/ 608038 h 1934496"/>
              <a:gd name="connsiteX2701" fmla="*/ 2358856 w 9922465"/>
              <a:gd name="connsiteY2701" fmla="*/ 663229 h 1934496"/>
              <a:gd name="connsiteX2702" fmla="*/ 2303664 w 9922465"/>
              <a:gd name="connsiteY2702" fmla="*/ 718420 h 1934496"/>
              <a:gd name="connsiteX2703" fmla="*/ 2248473 w 9922465"/>
              <a:gd name="connsiteY2703" fmla="*/ 663229 h 1934496"/>
              <a:gd name="connsiteX2704" fmla="*/ 2303664 w 9922465"/>
              <a:gd name="connsiteY2704" fmla="*/ 608038 h 1934496"/>
              <a:gd name="connsiteX2705" fmla="*/ 2173372 w 9922465"/>
              <a:gd name="connsiteY2705" fmla="*/ 608038 h 1934496"/>
              <a:gd name="connsiteX2706" fmla="*/ 2228565 w 9922465"/>
              <a:gd name="connsiteY2706" fmla="*/ 663229 h 1934496"/>
              <a:gd name="connsiteX2707" fmla="*/ 2173372 w 9922465"/>
              <a:gd name="connsiteY2707" fmla="*/ 718420 h 1934496"/>
              <a:gd name="connsiteX2708" fmla="*/ 2118180 w 9922465"/>
              <a:gd name="connsiteY2708" fmla="*/ 663229 h 1934496"/>
              <a:gd name="connsiteX2709" fmla="*/ 2173372 w 9922465"/>
              <a:gd name="connsiteY2709" fmla="*/ 608038 h 1934496"/>
              <a:gd name="connsiteX2710" fmla="*/ 2039736 w 9922465"/>
              <a:gd name="connsiteY2710" fmla="*/ 608038 h 1934496"/>
              <a:gd name="connsiteX2711" fmla="*/ 2094930 w 9922465"/>
              <a:gd name="connsiteY2711" fmla="*/ 663229 h 1934496"/>
              <a:gd name="connsiteX2712" fmla="*/ 2039736 w 9922465"/>
              <a:gd name="connsiteY2712" fmla="*/ 718420 h 1934496"/>
              <a:gd name="connsiteX2713" fmla="*/ 1984543 w 9922465"/>
              <a:gd name="connsiteY2713" fmla="*/ 663229 h 1934496"/>
              <a:gd name="connsiteX2714" fmla="*/ 2039736 w 9922465"/>
              <a:gd name="connsiteY2714" fmla="*/ 608038 h 1934496"/>
              <a:gd name="connsiteX2715" fmla="*/ 1909437 w 9922465"/>
              <a:gd name="connsiteY2715" fmla="*/ 608038 h 1934496"/>
              <a:gd name="connsiteX2716" fmla="*/ 1964630 w 9922465"/>
              <a:gd name="connsiteY2716" fmla="*/ 663229 h 1934496"/>
              <a:gd name="connsiteX2717" fmla="*/ 1909437 w 9922465"/>
              <a:gd name="connsiteY2717" fmla="*/ 718420 h 1934496"/>
              <a:gd name="connsiteX2718" fmla="*/ 1854244 w 9922465"/>
              <a:gd name="connsiteY2718" fmla="*/ 663229 h 1934496"/>
              <a:gd name="connsiteX2719" fmla="*/ 1909437 w 9922465"/>
              <a:gd name="connsiteY2719" fmla="*/ 608038 h 1934496"/>
              <a:gd name="connsiteX2720" fmla="*/ 1779142 w 9922465"/>
              <a:gd name="connsiteY2720" fmla="*/ 608038 h 1934496"/>
              <a:gd name="connsiteX2721" fmla="*/ 1834335 w 9922465"/>
              <a:gd name="connsiteY2721" fmla="*/ 663229 h 1934496"/>
              <a:gd name="connsiteX2722" fmla="*/ 1779142 w 9922465"/>
              <a:gd name="connsiteY2722" fmla="*/ 718420 h 1934496"/>
              <a:gd name="connsiteX2723" fmla="*/ 1723950 w 9922465"/>
              <a:gd name="connsiteY2723" fmla="*/ 663229 h 1934496"/>
              <a:gd name="connsiteX2724" fmla="*/ 1779142 w 9922465"/>
              <a:gd name="connsiteY2724" fmla="*/ 608038 h 1934496"/>
              <a:gd name="connsiteX2725" fmla="*/ 1645508 w 9922465"/>
              <a:gd name="connsiteY2725" fmla="*/ 608038 h 1934496"/>
              <a:gd name="connsiteX2726" fmla="*/ 1700702 w 9922465"/>
              <a:gd name="connsiteY2726" fmla="*/ 663229 h 1934496"/>
              <a:gd name="connsiteX2727" fmla="*/ 1645508 w 9922465"/>
              <a:gd name="connsiteY2727" fmla="*/ 718420 h 1934496"/>
              <a:gd name="connsiteX2728" fmla="*/ 1590311 w 9922465"/>
              <a:gd name="connsiteY2728" fmla="*/ 663229 h 1934496"/>
              <a:gd name="connsiteX2729" fmla="*/ 1645508 w 9922465"/>
              <a:gd name="connsiteY2729" fmla="*/ 608038 h 1934496"/>
              <a:gd name="connsiteX2730" fmla="*/ 1515217 w 9922465"/>
              <a:gd name="connsiteY2730" fmla="*/ 608038 h 1934496"/>
              <a:gd name="connsiteX2731" fmla="*/ 1570402 w 9922465"/>
              <a:gd name="connsiteY2731" fmla="*/ 663229 h 1934496"/>
              <a:gd name="connsiteX2732" fmla="*/ 1515217 w 9922465"/>
              <a:gd name="connsiteY2732" fmla="*/ 718420 h 1934496"/>
              <a:gd name="connsiteX2733" fmla="*/ 1460020 w 9922465"/>
              <a:gd name="connsiteY2733" fmla="*/ 663229 h 1934496"/>
              <a:gd name="connsiteX2734" fmla="*/ 1515217 w 9922465"/>
              <a:gd name="connsiteY2734" fmla="*/ 608038 h 1934496"/>
              <a:gd name="connsiteX2735" fmla="*/ 1381573 w 9922465"/>
              <a:gd name="connsiteY2735" fmla="*/ 608038 h 1934496"/>
              <a:gd name="connsiteX2736" fmla="*/ 1436767 w 9922465"/>
              <a:gd name="connsiteY2736" fmla="*/ 663229 h 1934496"/>
              <a:gd name="connsiteX2737" fmla="*/ 1381573 w 9922465"/>
              <a:gd name="connsiteY2737" fmla="*/ 718420 h 1934496"/>
              <a:gd name="connsiteX2738" fmla="*/ 1326384 w 9922465"/>
              <a:gd name="connsiteY2738" fmla="*/ 663229 h 1934496"/>
              <a:gd name="connsiteX2739" fmla="*/ 1381573 w 9922465"/>
              <a:gd name="connsiteY2739" fmla="*/ 608038 h 1934496"/>
              <a:gd name="connsiteX2740" fmla="*/ 1251282 w 9922465"/>
              <a:gd name="connsiteY2740" fmla="*/ 608038 h 1934496"/>
              <a:gd name="connsiteX2741" fmla="*/ 1306476 w 9922465"/>
              <a:gd name="connsiteY2741" fmla="*/ 663229 h 1934496"/>
              <a:gd name="connsiteX2742" fmla="*/ 1251282 w 9922465"/>
              <a:gd name="connsiteY2742" fmla="*/ 718420 h 1934496"/>
              <a:gd name="connsiteX2743" fmla="*/ 1196089 w 9922465"/>
              <a:gd name="connsiteY2743" fmla="*/ 663229 h 1934496"/>
              <a:gd name="connsiteX2744" fmla="*/ 1251282 w 9922465"/>
              <a:gd name="connsiteY2744" fmla="*/ 608038 h 1934496"/>
              <a:gd name="connsiteX2745" fmla="*/ 8143386 w 9922465"/>
              <a:gd name="connsiteY2745" fmla="*/ 494447 h 1934496"/>
              <a:gd name="connsiteX2746" fmla="*/ 8198578 w 9922465"/>
              <a:gd name="connsiteY2746" fmla="*/ 549638 h 1934496"/>
              <a:gd name="connsiteX2747" fmla="*/ 8143386 w 9922465"/>
              <a:gd name="connsiteY2747" fmla="*/ 604829 h 1934496"/>
              <a:gd name="connsiteX2748" fmla="*/ 8088194 w 9922465"/>
              <a:gd name="connsiteY2748" fmla="*/ 549638 h 1934496"/>
              <a:gd name="connsiteX2749" fmla="*/ 8143386 w 9922465"/>
              <a:gd name="connsiteY2749" fmla="*/ 494447 h 1934496"/>
              <a:gd name="connsiteX2750" fmla="*/ 8009753 w 9922465"/>
              <a:gd name="connsiteY2750" fmla="*/ 494447 h 1934496"/>
              <a:gd name="connsiteX2751" fmla="*/ 8064945 w 9922465"/>
              <a:gd name="connsiteY2751" fmla="*/ 549638 h 1934496"/>
              <a:gd name="connsiteX2752" fmla="*/ 8009753 w 9922465"/>
              <a:gd name="connsiteY2752" fmla="*/ 604829 h 1934496"/>
              <a:gd name="connsiteX2753" fmla="*/ 7954561 w 9922465"/>
              <a:gd name="connsiteY2753" fmla="*/ 549638 h 1934496"/>
              <a:gd name="connsiteX2754" fmla="*/ 8009753 w 9922465"/>
              <a:gd name="connsiteY2754" fmla="*/ 494447 h 1934496"/>
              <a:gd name="connsiteX2755" fmla="*/ 7876118 w 9922465"/>
              <a:gd name="connsiteY2755" fmla="*/ 494447 h 1934496"/>
              <a:gd name="connsiteX2756" fmla="*/ 7931310 w 9922465"/>
              <a:gd name="connsiteY2756" fmla="*/ 549638 h 1934496"/>
              <a:gd name="connsiteX2757" fmla="*/ 7876118 w 9922465"/>
              <a:gd name="connsiteY2757" fmla="*/ 604829 h 1934496"/>
              <a:gd name="connsiteX2758" fmla="*/ 7820926 w 9922465"/>
              <a:gd name="connsiteY2758" fmla="*/ 549638 h 1934496"/>
              <a:gd name="connsiteX2759" fmla="*/ 7876118 w 9922465"/>
              <a:gd name="connsiteY2759" fmla="*/ 494447 h 1934496"/>
              <a:gd name="connsiteX2760" fmla="*/ 7745824 w 9922465"/>
              <a:gd name="connsiteY2760" fmla="*/ 494447 h 1934496"/>
              <a:gd name="connsiteX2761" fmla="*/ 7801016 w 9922465"/>
              <a:gd name="connsiteY2761" fmla="*/ 549638 h 1934496"/>
              <a:gd name="connsiteX2762" fmla="*/ 7745824 w 9922465"/>
              <a:gd name="connsiteY2762" fmla="*/ 604829 h 1934496"/>
              <a:gd name="connsiteX2763" fmla="*/ 7690632 w 9922465"/>
              <a:gd name="connsiteY2763" fmla="*/ 549638 h 1934496"/>
              <a:gd name="connsiteX2764" fmla="*/ 7745824 w 9922465"/>
              <a:gd name="connsiteY2764" fmla="*/ 494447 h 1934496"/>
              <a:gd name="connsiteX2765" fmla="*/ 7608850 w 9922465"/>
              <a:gd name="connsiteY2765" fmla="*/ 494447 h 1934496"/>
              <a:gd name="connsiteX2766" fmla="*/ 7664042 w 9922465"/>
              <a:gd name="connsiteY2766" fmla="*/ 549638 h 1934496"/>
              <a:gd name="connsiteX2767" fmla="*/ 7608850 w 9922465"/>
              <a:gd name="connsiteY2767" fmla="*/ 604829 h 1934496"/>
              <a:gd name="connsiteX2768" fmla="*/ 7553658 w 9922465"/>
              <a:gd name="connsiteY2768" fmla="*/ 549638 h 1934496"/>
              <a:gd name="connsiteX2769" fmla="*/ 7608850 w 9922465"/>
              <a:gd name="connsiteY2769" fmla="*/ 494447 h 1934496"/>
              <a:gd name="connsiteX2770" fmla="*/ 7481895 w 9922465"/>
              <a:gd name="connsiteY2770" fmla="*/ 494447 h 1934496"/>
              <a:gd name="connsiteX2771" fmla="*/ 7537087 w 9922465"/>
              <a:gd name="connsiteY2771" fmla="*/ 549638 h 1934496"/>
              <a:gd name="connsiteX2772" fmla="*/ 7481895 w 9922465"/>
              <a:gd name="connsiteY2772" fmla="*/ 604829 h 1934496"/>
              <a:gd name="connsiteX2773" fmla="*/ 7426703 w 9922465"/>
              <a:gd name="connsiteY2773" fmla="*/ 549638 h 1934496"/>
              <a:gd name="connsiteX2774" fmla="*/ 7481895 w 9922465"/>
              <a:gd name="connsiteY2774" fmla="*/ 494447 h 1934496"/>
              <a:gd name="connsiteX2775" fmla="*/ 7341580 w 9922465"/>
              <a:gd name="connsiteY2775" fmla="*/ 494447 h 1934496"/>
              <a:gd name="connsiteX2776" fmla="*/ 7396772 w 9922465"/>
              <a:gd name="connsiteY2776" fmla="*/ 549638 h 1934496"/>
              <a:gd name="connsiteX2777" fmla="*/ 7341580 w 9922465"/>
              <a:gd name="connsiteY2777" fmla="*/ 604829 h 1934496"/>
              <a:gd name="connsiteX2778" fmla="*/ 7286388 w 9922465"/>
              <a:gd name="connsiteY2778" fmla="*/ 549638 h 1934496"/>
              <a:gd name="connsiteX2779" fmla="*/ 7341580 w 9922465"/>
              <a:gd name="connsiteY2779" fmla="*/ 494447 h 1934496"/>
              <a:gd name="connsiteX2780" fmla="*/ 7211286 w 9922465"/>
              <a:gd name="connsiteY2780" fmla="*/ 494447 h 1934496"/>
              <a:gd name="connsiteX2781" fmla="*/ 7266478 w 9922465"/>
              <a:gd name="connsiteY2781" fmla="*/ 549638 h 1934496"/>
              <a:gd name="connsiteX2782" fmla="*/ 7211286 w 9922465"/>
              <a:gd name="connsiteY2782" fmla="*/ 604829 h 1934496"/>
              <a:gd name="connsiteX2783" fmla="*/ 7156094 w 9922465"/>
              <a:gd name="connsiteY2783" fmla="*/ 549638 h 1934496"/>
              <a:gd name="connsiteX2784" fmla="*/ 7211286 w 9922465"/>
              <a:gd name="connsiteY2784" fmla="*/ 494447 h 1934496"/>
              <a:gd name="connsiteX2785" fmla="*/ 7080994 w 9922465"/>
              <a:gd name="connsiteY2785" fmla="*/ 494447 h 1934496"/>
              <a:gd name="connsiteX2786" fmla="*/ 7136186 w 9922465"/>
              <a:gd name="connsiteY2786" fmla="*/ 549638 h 1934496"/>
              <a:gd name="connsiteX2787" fmla="*/ 7080994 w 9922465"/>
              <a:gd name="connsiteY2787" fmla="*/ 604829 h 1934496"/>
              <a:gd name="connsiteX2788" fmla="*/ 7025802 w 9922465"/>
              <a:gd name="connsiteY2788" fmla="*/ 549638 h 1934496"/>
              <a:gd name="connsiteX2789" fmla="*/ 7080994 w 9922465"/>
              <a:gd name="connsiteY2789" fmla="*/ 494447 h 1934496"/>
              <a:gd name="connsiteX2790" fmla="*/ 6947358 w 9922465"/>
              <a:gd name="connsiteY2790" fmla="*/ 494447 h 1934496"/>
              <a:gd name="connsiteX2791" fmla="*/ 7002550 w 9922465"/>
              <a:gd name="connsiteY2791" fmla="*/ 549638 h 1934496"/>
              <a:gd name="connsiteX2792" fmla="*/ 6947358 w 9922465"/>
              <a:gd name="connsiteY2792" fmla="*/ 604829 h 1934496"/>
              <a:gd name="connsiteX2793" fmla="*/ 6892166 w 9922465"/>
              <a:gd name="connsiteY2793" fmla="*/ 549638 h 1934496"/>
              <a:gd name="connsiteX2794" fmla="*/ 6947358 w 9922465"/>
              <a:gd name="connsiteY2794" fmla="*/ 494447 h 1934496"/>
              <a:gd name="connsiteX2795" fmla="*/ 6289207 w 9922465"/>
              <a:gd name="connsiteY2795" fmla="*/ 494447 h 1934496"/>
              <a:gd name="connsiteX2796" fmla="*/ 6344399 w 9922465"/>
              <a:gd name="connsiteY2796" fmla="*/ 549638 h 1934496"/>
              <a:gd name="connsiteX2797" fmla="*/ 6289207 w 9922465"/>
              <a:gd name="connsiteY2797" fmla="*/ 604829 h 1934496"/>
              <a:gd name="connsiteX2798" fmla="*/ 6234015 w 9922465"/>
              <a:gd name="connsiteY2798" fmla="*/ 549638 h 1934496"/>
              <a:gd name="connsiteX2799" fmla="*/ 6289207 w 9922465"/>
              <a:gd name="connsiteY2799" fmla="*/ 494447 h 1934496"/>
              <a:gd name="connsiteX2800" fmla="*/ 4030786 w 9922465"/>
              <a:gd name="connsiteY2800" fmla="*/ 494447 h 1934496"/>
              <a:gd name="connsiteX2801" fmla="*/ 4085978 w 9922465"/>
              <a:gd name="connsiteY2801" fmla="*/ 549638 h 1934496"/>
              <a:gd name="connsiteX2802" fmla="*/ 4030786 w 9922465"/>
              <a:gd name="connsiteY2802" fmla="*/ 604829 h 1934496"/>
              <a:gd name="connsiteX2803" fmla="*/ 3975594 w 9922465"/>
              <a:gd name="connsiteY2803" fmla="*/ 549638 h 1934496"/>
              <a:gd name="connsiteX2804" fmla="*/ 4030786 w 9922465"/>
              <a:gd name="connsiteY2804" fmla="*/ 494447 h 1934496"/>
              <a:gd name="connsiteX2805" fmla="*/ 3897148 w 9922465"/>
              <a:gd name="connsiteY2805" fmla="*/ 494447 h 1934496"/>
              <a:gd name="connsiteX2806" fmla="*/ 3952340 w 9922465"/>
              <a:gd name="connsiteY2806" fmla="*/ 549638 h 1934496"/>
              <a:gd name="connsiteX2807" fmla="*/ 3897148 w 9922465"/>
              <a:gd name="connsiteY2807" fmla="*/ 604829 h 1934496"/>
              <a:gd name="connsiteX2808" fmla="*/ 3841956 w 9922465"/>
              <a:gd name="connsiteY2808" fmla="*/ 549638 h 1934496"/>
              <a:gd name="connsiteX2809" fmla="*/ 3897148 w 9922465"/>
              <a:gd name="connsiteY2809" fmla="*/ 494447 h 1934496"/>
              <a:gd name="connsiteX2810" fmla="*/ 3763514 w 9922465"/>
              <a:gd name="connsiteY2810" fmla="*/ 494447 h 1934496"/>
              <a:gd name="connsiteX2811" fmla="*/ 3818706 w 9922465"/>
              <a:gd name="connsiteY2811" fmla="*/ 549638 h 1934496"/>
              <a:gd name="connsiteX2812" fmla="*/ 3763514 w 9922465"/>
              <a:gd name="connsiteY2812" fmla="*/ 604829 h 1934496"/>
              <a:gd name="connsiteX2813" fmla="*/ 3708322 w 9922465"/>
              <a:gd name="connsiteY2813" fmla="*/ 549638 h 1934496"/>
              <a:gd name="connsiteX2814" fmla="*/ 3763514 w 9922465"/>
              <a:gd name="connsiteY2814" fmla="*/ 494447 h 1934496"/>
              <a:gd name="connsiteX2815" fmla="*/ 3633221 w 9922465"/>
              <a:gd name="connsiteY2815" fmla="*/ 494447 h 1934496"/>
              <a:gd name="connsiteX2816" fmla="*/ 3688413 w 9922465"/>
              <a:gd name="connsiteY2816" fmla="*/ 549638 h 1934496"/>
              <a:gd name="connsiteX2817" fmla="*/ 3633221 w 9922465"/>
              <a:gd name="connsiteY2817" fmla="*/ 604829 h 1934496"/>
              <a:gd name="connsiteX2818" fmla="*/ 3578029 w 9922465"/>
              <a:gd name="connsiteY2818" fmla="*/ 549638 h 1934496"/>
              <a:gd name="connsiteX2819" fmla="*/ 3633221 w 9922465"/>
              <a:gd name="connsiteY2819" fmla="*/ 494447 h 1934496"/>
              <a:gd name="connsiteX2820" fmla="*/ 3499589 w 9922465"/>
              <a:gd name="connsiteY2820" fmla="*/ 494447 h 1934496"/>
              <a:gd name="connsiteX2821" fmla="*/ 3554781 w 9922465"/>
              <a:gd name="connsiteY2821" fmla="*/ 549638 h 1934496"/>
              <a:gd name="connsiteX2822" fmla="*/ 3499589 w 9922465"/>
              <a:gd name="connsiteY2822" fmla="*/ 604829 h 1934496"/>
              <a:gd name="connsiteX2823" fmla="*/ 3444397 w 9922465"/>
              <a:gd name="connsiteY2823" fmla="*/ 549638 h 1934496"/>
              <a:gd name="connsiteX2824" fmla="*/ 3499589 w 9922465"/>
              <a:gd name="connsiteY2824" fmla="*/ 494447 h 1934496"/>
              <a:gd name="connsiteX2825" fmla="*/ 3369292 w 9922465"/>
              <a:gd name="connsiteY2825" fmla="*/ 494447 h 1934496"/>
              <a:gd name="connsiteX2826" fmla="*/ 3424484 w 9922465"/>
              <a:gd name="connsiteY2826" fmla="*/ 549638 h 1934496"/>
              <a:gd name="connsiteX2827" fmla="*/ 3369292 w 9922465"/>
              <a:gd name="connsiteY2827" fmla="*/ 604829 h 1934496"/>
              <a:gd name="connsiteX2828" fmla="*/ 3314100 w 9922465"/>
              <a:gd name="connsiteY2828" fmla="*/ 549638 h 1934496"/>
              <a:gd name="connsiteX2829" fmla="*/ 3369292 w 9922465"/>
              <a:gd name="connsiteY2829" fmla="*/ 494447 h 1934496"/>
              <a:gd name="connsiteX2830" fmla="*/ 3235657 w 9922465"/>
              <a:gd name="connsiteY2830" fmla="*/ 494447 h 1934496"/>
              <a:gd name="connsiteX2831" fmla="*/ 3290849 w 9922465"/>
              <a:gd name="connsiteY2831" fmla="*/ 549638 h 1934496"/>
              <a:gd name="connsiteX2832" fmla="*/ 3235657 w 9922465"/>
              <a:gd name="connsiteY2832" fmla="*/ 604829 h 1934496"/>
              <a:gd name="connsiteX2833" fmla="*/ 3180465 w 9922465"/>
              <a:gd name="connsiteY2833" fmla="*/ 549638 h 1934496"/>
              <a:gd name="connsiteX2834" fmla="*/ 3235657 w 9922465"/>
              <a:gd name="connsiteY2834" fmla="*/ 494447 h 1934496"/>
              <a:gd name="connsiteX2835" fmla="*/ 2437297 w 9922465"/>
              <a:gd name="connsiteY2835" fmla="*/ 494447 h 1934496"/>
              <a:gd name="connsiteX2836" fmla="*/ 2492487 w 9922465"/>
              <a:gd name="connsiteY2836" fmla="*/ 549638 h 1934496"/>
              <a:gd name="connsiteX2837" fmla="*/ 2437297 w 9922465"/>
              <a:gd name="connsiteY2837" fmla="*/ 604829 h 1934496"/>
              <a:gd name="connsiteX2838" fmla="*/ 2382108 w 9922465"/>
              <a:gd name="connsiteY2838" fmla="*/ 549638 h 1934496"/>
              <a:gd name="connsiteX2839" fmla="*/ 2437297 w 9922465"/>
              <a:gd name="connsiteY2839" fmla="*/ 494447 h 1934496"/>
              <a:gd name="connsiteX2840" fmla="*/ 2303664 w 9922465"/>
              <a:gd name="connsiteY2840" fmla="*/ 494447 h 1934496"/>
              <a:gd name="connsiteX2841" fmla="*/ 2358856 w 9922465"/>
              <a:gd name="connsiteY2841" fmla="*/ 549638 h 1934496"/>
              <a:gd name="connsiteX2842" fmla="*/ 2303664 w 9922465"/>
              <a:gd name="connsiteY2842" fmla="*/ 604829 h 1934496"/>
              <a:gd name="connsiteX2843" fmla="*/ 2248473 w 9922465"/>
              <a:gd name="connsiteY2843" fmla="*/ 549638 h 1934496"/>
              <a:gd name="connsiteX2844" fmla="*/ 2303664 w 9922465"/>
              <a:gd name="connsiteY2844" fmla="*/ 494447 h 1934496"/>
              <a:gd name="connsiteX2845" fmla="*/ 2173372 w 9922465"/>
              <a:gd name="connsiteY2845" fmla="*/ 494447 h 1934496"/>
              <a:gd name="connsiteX2846" fmla="*/ 2228565 w 9922465"/>
              <a:gd name="connsiteY2846" fmla="*/ 549638 h 1934496"/>
              <a:gd name="connsiteX2847" fmla="*/ 2173372 w 9922465"/>
              <a:gd name="connsiteY2847" fmla="*/ 604829 h 1934496"/>
              <a:gd name="connsiteX2848" fmla="*/ 2118180 w 9922465"/>
              <a:gd name="connsiteY2848" fmla="*/ 549638 h 1934496"/>
              <a:gd name="connsiteX2849" fmla="*/ 2173372 w 9922465"/>
              <a:gd name="connsiteY2849" fmla="*/ 494447 h 1934496"/>
              <a:gd name="connsiteX2850" fmla="*/ 2039736 w 9922465"/>
              <a:gd name="connsiteY2850" fmla="*/ 494447 h 1934496"/>
              <a:gd name="connsiteX2851" fmla="*/ 2094930 w 9922465"/>
              <a:gd name="connsiteY2851" fmla="*/ 549638 h 1934496"/>
              <a:gd name="connsiteX2852" fmla="*/ 2039736 w 9922465"/>
              <a:gd name="connsiteY2852" fmla="*/ 604829 h 1934496"/>
              <a:gd name="connsiteX2853" fmla="*/ 1984543 w 9922465"/>
              <a:gd name="connsiteY2853" fmla="*/ 549638 h 1934496"/>
              <a:gd name="connsiteX2854" fmla="*/ 2039736 w 9922465"/>
              <a:gd name="connsiteY2854" fmla="*/ 494447 h 1934496"/>
              <a:gd name="connsiteX2855" fmla="*/ 1909437 w 9922465"/>
              <a:gd name="connsiteY2855" fmla="*/ 494447 h 1934496"/>
              <a:gd name="connsiteX2856" fmla="*/ 1964630 w 9922465"/>
              <a:gd name="connsiteY2856" fmla="*/ 549638 h 1934496"/>
              <a:gd name="connsiteX2857" fmla="*/ 1909437 w 9922465"/>
              <a:gd name="connsiteY2857" fmla="*/ 604829 h 1934496"/>
              <a:gd name="connsiteX2858" fmla="*/ 1854244 w 9922465"/>
              <a:gd name="connsiteY2858" fmla="*/ 549638 h 1934496"/>
              <a:gd name="connsiteX2859" fmla="*/ 1909437 w 9922465"/>
              <a:gd name="connsiteY2859" fmla="*/ 494447 h 1934496"/>
              <a:gd name="connsiteX2860" fmla="*/ 1779142 w 9922465"/>
              <a:gd name="connsiteY2860" fmla="*/ 494447 h 1934496"/>
              <a:gd name="connsiteX2861" fmla="*/ 1834335 w 9922465"/>
              <a:gd name="connsiteY2861" fmla="*/ 549638 h 1934496"/>
              <a:gd name="connsiteX2862" fmla="*/ 1779142 w 9922465"/>
              <a:gd name="connsiteY2862" fmla="*/ 604829 h 1934496"/>
              <a:gd name="connsiteX2863" fmla="*/ 1723950 w 9922465"/>
              <a:gd name="connsiteY2863" fmla="*/ 549638 h 1934496"/>
              <a:gd name="connsiteX2864" fmla="*/ 1779142 w 9922465"/>
              <a:gd name="connsiteY2864" fmla="*/ 494447 h 1934496"/>
              <a:gd name="connsiteX2865" fmla="*/ 1645508 w 9922465"/>
              <a:gd name="connsiteY2865" fmla="*/ 494447 h 1934496"/>
              <a:gd name="connsiteX2866" fmla="*/ 1700702 w 9922465"/>
              <a:gd name="connsiteY2866" fmla="*/ 549638 h 1934496"/>
              <a:gd name="connsiteX2867" fmla="*/ 1645508 w 9922465"/>
              <a:gd name="connsiteY2867" fmla="*/ 604829 h 1934496"/>
              <a:gd name="connsiteX2868" fmla="*/ 1590311 w 9922465"/>
              <a:gd name="connsiteY2868" fmla="*/ 549638 h 1934496"/>
              <a:gd name="connsiteX2869" fmla="*/ 1645508 w 9922465"/>
              <a:gd name="connsiteY2869" fmla="*/ 494447 h 1934496"/>
              <a:gd name="connsiteX2870" fmla="*/ 1515217 w 9922465"/>
              <a:gd name="connsiteY2870" fmla="*/ 494447 h 1934496"/>
              <a:gd name="connsiteX2871" fmla="*/ 1570402 w 9922465"/>
              <a:gd name="connsiteY2871" fmla="*/ 549638 h 1934496"/>
              <a:gd name="connsiteX2872" fmla="*/ 1515217 w 9922465"/>
              <a:gd name="connsiteY2872" fmla="*/ 604829 h 1934496"/>
              <a:gd name="connsiteX2873" fmla="*/ 1460020 w 9922465"/>
              <a:gd name="connsiteY2873" fmla="*/ 549638 h 1934496"/>
              <a:gd name="connsiteX2874" fmla="*/ 1515217 w 9922465"/>
              <a:gd name="connsiteY2874" fmla="*/ 494447 h 1934496"/>
              <a:gd name="connsiteX2875" fmla="*/ 1381573 w 9922465"/>
              <a:gd name="connsiteY2875" fmla="*/ 494447 h 1934496"/>
              <a:gd name="connsiteX2876" fmla="*/ 1436767 w 9922465"/>
              <a:gd name="connsiteY2876" fmla="*/ 549638 h 1934496"/>
              <a:gd name="connsiteX2877" fmla="*/ 1381573 w 9922465"/>
              <a:gd name="connsiteY2877" fmla="*/ 604829 h 1934496"/>
              <a:gd name="connsiteX2878" fmla="*/ 1326384 w 9922465"/>
              <a:gd name="connsiteY2878" fmla="*/ 549638 h 1934496"/>
              <a:gd name="connsiteX2879" fmla="*/ 1381573 w 9922465"/>
              <a:gd name="connsiteY2879" fmla="*/ 494447 h 1934496"/>
              <a:gd name="connsiteX2880" fmla="*/ 1251282 w 9922465"/>
              <a:gd name="connsiteY2880" fmla="*/ 494447 h 1934496"/>
              <a:gd name="connsiteX2881" fmla="*/ 1306476 w 9922465"/>
              <a:gd name="connsiteY2881" fmla="*/ 549638 h 1934496"/>
              <a:gd name="connsiteX2882" fmla="*/ 1251282 w 9922465"/>
              <a:gd name="connsiteY2882" fmla="*/ 604829 h 1934496"/>
              <a:gd name="connsiteX2883" fmla="*/ 1196089 w 9922465"/>
              <a:gd name="connsiteY2883" fmla="*/ 549638 h 1934496"/>
              <a:gd name="connsiteX2884" fmla="*/ 1251282 w 9922465"/>
              <a:gd name="connsiteY2884" fmla="*/ 494447 h 1934496"/>
              <a:gd name="connsiteX2885" fmla="*/ 8801538 w 9922465"/>
              <a:gd name="connsiteY2885" fmla="*/ 364154 h 1934496"/>
              <a:gd name="connsiteX2886" fmla="*/ 8856730 w 9922465"/>
              <a:gd name="connsiteY2886" fmla="*/ 419345 h 1934496"/>
              <a:gd name="connsiteX2887" fmla="*/ 8801538 w 9922465"/>
              <a:gd name="connsiteY2887" fmla="*/ 474536 h 1934496"/>
              <a:gd name="connsiteX2888" fmla="*/ 8746346 w 9922465"/>
              <a:gd name="connsiteY2888" fmla="*/ 419345 h 1934496"/>
              <a:gd name="connsiteX2889" fmla="*/ 8801538 w 9922465"/>
              <a:gd name="connsiteY2889" fmla="*/ 364154 h 1934496"/>
              <a:gd name="connsiteX2890" fmla="*/ 8671244 w 9922465"/>
              <a:gd name="connsiteY2890" fmla="*/ 364154 h 1934496"/>
              <a:gd name="connsiteX2891" fmla="*/ 8726436 w 9922465"/>
              <a:gd name="connsiteY2891" fmla="*/ 419345 h 1934496"/>
              <a:gd name="connsiteX2892" fmla="*/ 8671244 w 9922465"/>
              <a:gd name="connsiteY2892" fmla="*/ 474536 h 1934496"/>
              <a:gd name="connsiteX2893" fmla="*/ 8616052 w 9922465"/>
              <a:gd name="connsiteY2893" fmla="*/ 419345 h 1934496"/>
              <a:gd name="connsiteX2894" fmla="*/ 8671244 w 9922465"/>
              <a:gd name="connsiteY2894" fmla="*/ 364154 h 1934496"/>
              <a:gd name="connsiteX2895" fmla="*/ 8537609 w 9922465"/>
              <a:gd name="connsiteY2895" fmla="*/ 364154 h 1934496"/>
              <a:gd name="connsiteX2896" fmla="*/ 8592801 w 9922465"/>
              <a:gd name="connsiteY2896" fmla="*/ 419345 h 1934496"/>
              <a:gd name="connsiteX2897" fmla="*/ 8537609 w 9922465"/>
              <a:gd name="connsiteY2897" fmla="*/ 474536 h 1934496"/>
              <a:gd name="connsiteX2898" fmla="*/ 8482417 w 9922465"/>
              <a:gd name="connsiteY2898" fmla="*/ 419345 h 1934496"/>
              <a:gd name="connsiteX2899" fmla="*/ 8537609 w 9922465"/>
              <a:gd name="connsiteY2899" fmla="*/ 364154 h 1934496"/>
              <a:gd name="connsiteX2900" fmla="*/ 7745824 w 9922465"/>
              <a:gd name="connsiteY2900" fmla="*/ 364154 h 1934496"/>
              <a:gd name="connsiteX2901" fmla="*/ 7801016 w 9922465"/>
              <a:gd name="connsiteY2901" fmla="*/ 419345 h 1934496"/>
              <a:gd name="connsiteX2902" fmla="*/ 7745824 w 9922465"/>
              <a:gd name="connsiteY2902" fmla="*/ 474536 h 1934496"/>
              <a:gd name="connsiteX2903" fmla="*/ 7690632 w 9922465"/>
              <a:gd name="connsiteY2903" fmla="*/ 419345 h 1934496"/>
              <a:gd name="connsiteX2904" fmla="*/ 7745824 w 9922465"/>
              <a:gd name="connsiteY2904" fmla="*/ 364154 h 1934496"/>
              <a:gd name="connsiteX2905" fmla="*/ 7608850 w 9922465"/>
              <a:gd name="connsiteY2905" fmla="*/ 364154 h 1934496"/>
              <a:gd name="connsiteX2906" fmla="*/ 7664042 w 9922465"/>
              <a:gd name="connsiteY2906" fmla="*/ 419345 h 1934496"/>
              <a:gd name="connsiteX2907" fmla="*/ 7608850 w 9922465"/>
              <a:gd name="connsiteY2907" fmla="*/ 474536 h 1934496"/>
              <a:gd name="connsiteX2908" fmla="*/ 7553658 w 9922465"/>
              <a:gd name="connsiteY2908" fmla="*/ 419345 h 1934496"/>
              <a:gd name="connsiteX2909" fmla="*/ 7608850 w 9922465"/>
              <a:gd name="connsiteY2909" fmla="*/ 364154 h 1934496"/>
              <a:gd name="connsiteX2910" fmla="*/ 7481895 w 9922465"/>
              <a:gd name="connsiteY2910" fmla="*/ 364154 h 1934496"/>
              <a:gd name="connsiteX2911" fmla="*/ 7537087 w 9922465"/>
              <a:gd name="connsiteY2911" fmla="*/ 419345 h 1934496"/>
              <a:gd name="connsiteX2912" fmla="*/ 7481895 w 9922465"/>
              <a:gd name="connsiteY2912" fmla="*/ 474536 h 1934496"/>
              <a:gd name="connsiteX2913" fmla="*/ 7426703 w 9922465"/>
              <a:gd name="connsiteY2913" fmla="*/ 419345 h 1934496"/>
              <a:gd name="connsiteX2914" fmla="*/ 7481895 w 9922465"/>
              <a:gd name="connsiteY2914" fmla="*/ 364154 h 1934496"/>
              <a:gd name="connsiteX2915" fmla="*/ 7341580 w 9922465"/>
              <a:gd name="connsiteY2915" fmla="*/ 364154 h 1934496"/>
              <a:gd name="connsiteX2916" fmla="*/ 7396772 w 9922465"/>
              <a:gd name="connsiteY2916" fmla="*/ 419345 h 1934496"/>
              <a:gd name="connsiteX2917" fmla="*/ 7341580 w 9922465"/>
              <a:gd name="connsiteY2917" fmla="*/ 474536 h 1934496"/>
              <a:gd name="connsiteX2918" fmla="*/ 7286388 w 9922465"/>
              <a:gd name="connsiteY2918" fmla="*/ 419345 h 1934496"/>
              <a:gd name="connsiteX2919" fmla="*/ 7341580 w 9922465"/>
              <a:gd name="connsiteY2919" fmla="*/ 364154 h 1934496"/>
              <a:gd name="connsiteX2920" fmla="*/ 6553137 w 9922465"/>
              <a:gd name="connsiteY2920" fmla="*/ 364154 h 1934496"/>
              <a:gd name="connsiteX2921" fmla="*/ 6608329 w 9922465"/>
              <a:gd name="connsiteY2921" fmla="*/ 419345 h 1934496"/>
              <a:gd name="connsiteX2922" fmla="*/ 6553137 w 9922465"/>
              <a:gd name="connsiteY2922" fmla="*/ 474536 h 1934496"/>
              <a:gd name="connsiteX2923" fmla="*/ 6497945 w 9922465"/>
              <a:gd name="connsiteY2923" fmla="*/ 419345 h 1934496"/>
              <a:gd name="connsiteX2924" fmla="*/ 6553137 w 9922465"/>
              <a:gd name="connsiteY2924" fmla="*/ 364154 h 1934496"/>
              <a:gd name="connsiteX2925" fmla="*/ 6419503 w 9922465"/>
              <a:gd name="connsiteY2925" fmla="*/ 364154 h 1934496"/>
              <a:gd name="connsiteX2926" fmla="*/ 6474695 w 9922465"/>
              <a:gd name="connsiteY2926" fmla="*/ 419345 h 1934496"/>
              <a:gd name="connsiteX2927" fmla="*/ 6419503 w 9922465"/>
              <a:gd name="connsiteY2927" fmla="*/ 474536 h 1934496"/>
              <a:gd name="connsiteX2928" fmla="*/ 6364311 w 9922465"/>
              <a:gd name="connsiteY2928" fmla="*/ 419345 h 1934496"/>
              <a:gd name="connsiteX2929" fmla="*/ 6419503 w 9922465"/>
              <a:gd name="connsiteY2929" fmla="*/ 364154 h 1934496"/>
              <a:gd name="connsiteX2930" fmla="*/ 4030786 w 9922465"/>
              <a:gd name="connsiteY2930" fmla="*/ 364154 h 1934496"/>
              <a:gd name="connsiteX2931" fmla="*/ 4085978 w 9922465"/>
              <a:gd name="connsiteY2931" fmla="*/ 419345 h 1934496"/>
              <a:gd name="connsiteX2932" fmla="*/ 4030786 w 9922465"/>
              <a:gd name="connsiteY2932" fmla="*/ 474536 h 1934496"/>
              <a:gd name="connsiteX2933" fmla="*/ 3975594 w 9922465"/>
              <a:gd name="connsiteY2933" fmla="*/ 419345 h 1934496"/>
              <a:gd name="connsiteX2934" fmla="*/ 4030786 w 9922465"/>
              <a:gd name="connsiteY2934" fmla="*/ 364154 h 1934496"/>
              <a:gd name="connsiteX2935" fmla="*/ 3897148 w 9922465"/>
              <a:gd name="connsiteY2935" fmla="*/ 364154 h 1934496"/>
              <a:gd name="connsiteX2936" fmla="*/ 3952340 w 9922465"/>
              <a:gd name="connsiteY2936" fmla="*/ 419345 h 1934496"/>
              <a:gd name="connsiteX2937" fmla="*/ 3897148 w 9922465"/>
              <a:gd name="connsiteY2937" fmla="*/ 474536 h 1934496"/>
              <a:gd name="connsiteX2938" fmla="*/ 3841956 w 9922465"/>
              <a:gd name="connsiteY2938" fmla="*/ 419345 h 1934496"/>
              <a:gd name="connsiteX2939" fmla="*/ 3897148 w 9922465"/>
              <a:gd name="connsiteY2939" fmla="*/ 364154 h 1934496"/>
              <a:gd name="connsiteX2940" fmla="*/ 3763514 w 9922465"/>
              <a:gd name="connsiteY2940" fmla="*/ 364154 h 1934496"/>
              <a:gd name="connsiteX2941" fmla="*/ 3818706 w 9922465"/>
              <a:gd name="connsiteY2941" fmla="*/ 419345 h 1934496"/>
              <a:gd name="connsiteX2942" fmla="*/ 3763514 w 9922465"/>
              <a:gd name="connsiteY2942" fmla="*/ 474536 h 1934496"/>
              <a:gd name="connsiteX2943" fmla="*/ 3708322 w 9922465"/>
              <a:gd name="connsiteY2943" fmla="*/ 419345 h 1934496"/>
              <a:gd name="connsiteX2944" fmla="*/ 3763514 w 9922465"/>
              <a:gd name="connsiteY2944" fmla="*/ 364154 h 1934496"/>
              <a:gd name="connsiteX2945" fmla="*/ 3633221 w 9922465"/>
              <a:gd name="connsiteY2945" fmla="*/ 364154 h 1934496"/>
              <a:gd name="connsiteX2946" fmla="*/ 3688413 w 9922465"/>
              <a:gd name="connsiteY2946" fmla="*/ 419345 h 1934496"/>
              <a:gd name="connsiteX2947" fmla="*/ 3633221 w 9922465"/>
              <a:gd name="connsiteY2947" fmla="*/ 474536 h 1934496"/>
              <a:gd name="connsiteX2948" fmla="*/ 3578029 w 9922465"/>
              <a:gd name="connsiteY2948" fmla="*/ 419345 h 1934496"/>
              <a:gd name="connsiteX2949" fmla="*/ 3633221 w 9922465"/>
              <a:gd name="connsiteY2949" fmla="*/ 364154 h 1934496"/>
              <a:gd name="connsiteX2950" fmla="*/ 3499589 w 9922465"/>
              <a:gd name="connsiteY2950" fmla="*/ 364154 h 1934496"/>
              <a:gd name="connsiteX2951" fmla="*/ 3554781 w 9922465"/>
              <a:gd name="connsiteY2951" fmla="*/ 419345 h 1934496"/>
              <a:gd name="connsiteX2952" fmla="*/ 3499589 w 9922465"/>
              <a:gd name="connsiteY2952" fmla="*/ 474536 h 1934496"/>
              <a:gd name="connsiteX2953" fmla="*/ 3444397 w 9922465"/>
              <a:gd name="connsiteY2953" fmla="*/ 419345 h 1934496"/>
              <a:gd name="connsiteX2954" fmla="*/ 3499589 w 9922465"/>
              <a:gd name="connsiteY2954" fmla="*/ 364154 h 1934496"/>
              <a:gd name="connsiteX2955" fmla="*/ 3369292 w 9922465"/>
              <a:gd name="connsiteY2955" fmla="*/ 364154 h 1934496"/>
              <a:gd name="connsiteX2956" fmla="*/ 3424484 w 9922465"/>
              <a:gd name="connsiteY2956" fmla="*/ 419345 h 1934496"/>
              <a:gd name="connsiteX2957" fmla="*/ 3369292 w 9922465"/>
              <a:gd name="connsiteY2957" fmla="*/ 474536 h 1934496"/>
              <a:gd name="connsiteX2958" fmla="*/ 3314100 w 9922465"/>
              <a:gd name="connsiteY2958" fmla="*/ 419345 h 1934496"/>
              <a:gd name="connsiteX2959" fmla="*/ 3369292 w 9922465"/>
              <a:gd name="connsiteY2959" fmla="*/ 364154 h 1934496"/>
              <a:gd name="connsiteX2960" fmla="*/ 3235657 w 9922465"/>
              <a:gd name="connsiteY2960" fmla="*/ 364154 h 1934496"/>
              <a:gd name="connsiteX2961" fmla="*/ 3290849 w 9922465"/>
              <a:gd name="connsiteY2961" fmla="*/ 419345 h 1934496"/>
              <a:gd name="connsiteX2962" fmla="*/ 3235657 w 9922465"/>
              <a:gd name="connsiteY2962" fmla="*/ 474536 h 1934496"/>
              <a:gd name="connsiteX2963" fmla="*/ 3180465 w 9922465"/>
              <a:gd name="connsiteY2963" fmla="*/ 419345 h 1934496"/>
              <a:gd name="connsiteX2964" fmla="*/ 3235657 w 9922465"/>
              <a:gd name="connsiteY2964" fmla="*/ 364154 h 1934496"/>
              <a:gd name="connsiteX2965" fmla="*/ 3098681 w 9922465"/>
              <a:gd name="connsiteY2965" fmla="*/ 364154 h 1934496"/>
              <a:gd name="connsiteX2966" fmla="*/ 3153873 w 9922465"/>
              <a:gd name="connsiteY2966" fmla="*/ 419345 h 1934496"/>
              <a:gd name="connsiteX2967" fmla="*/ 3098681 w 9922465"/>
              <a:gd name="connsiteY2967" fmla="*/ 474536 h 1934496"/>
              <a:gd name="connsiteX2968" fmla="*/ 3043489 w 9922465"/>
              <a:gd name="connsiteY2968" fmla="*/ 419345 h 1934496"/>
              <a:gd name="connsiteX2969" fmla="*/ 3098681 w 9922465"/>
              <a:gd name="connsiteY2969" fmla="*/ 364154 h 1934496"/>
              <a:gd name="connsiteX2970" fmla="*/ 2971729 w 9922465"/>
              <a:gd name="connsiteY2970" fmla="*/ 364154 h 1934496"/>
              <a:gd name="connsiteX2971" fmla="*/ 3026921 w 9922465"/>
              <a:gd name="connsiteY2971" fmla="*/ 419345 h 1934496"/>
              <a:gd name="connsiteX2972" fmla="*/ 2971729 w 9922465"/>
              <a:gd name="connsiteY2972" fmla="*/ 474536 h 1934496"/>
              <a:gd name="connsiteX2973" fmla="*/ 2916537 w 9922465"/>
              <a:gd name="connsiteY2973" fmla="*/ 419345 h 1934496"/>
              <a:gd name="connsiteX2974" fmla="*/ 2971729 w 9922465"/>
              <a:gd name="connsiteY2974" fmla="*/ 364154 h 1934496"/>
              <a:gd name="connsiteX2975" fmla="*/ 2834862 w 9922465"/>
              <a:gd name="connsiteY2975" fmla="*/ 364154 h 1934496"/>
              <a:gd name="connsiteX2976" fmla="*/ 2890052 w 9922465"/>
              <a:gd name="connsiteY2976" fmla="*/ 419345 h 1934496"/>
              <a:gd name="connsiteX2977" fmla="*/ 2834862 w 9922465"/>
              <a:gd name="connsiteY2977" fmla="*/ 474536 h 1934496"/>
              <a:gd name="connsiteX2978" fmla="*/ 2779671 w 9922465"/>
              <a:gd name="connsiteY2978" fmla="*/ 419345 h 1934496"/>
              <a:gd name="connsiteX2979" fmla="*/ 2834862 w 9922465"/>
              <a:gd name="connsiteY2979" fmla="*/ 364154 h 1934496"/>
              <a:gd name="connsiteX2980" fmla="*/ 2437297 w 9922465"/>
              <a:gd name="connsiteY2980" fmla="*/ 364154 h 1934496"/>
              <a:gd name="connsiteX2981" fmla="*/ 2492487 w 9922465"/>
              <a:gd name="connsiteY2981" fmla="*/ 419345 h 1934496"/>
              <a:gd name="connsiteX2982" fmla="*/ 2437297 w 9922465"/>
              <a:gd name="connsiteY2982" fmla="*/ 474536 h 1934496"/>
              <a:gd name="connsiteX2983" fmla="*/ 2382108 w 9922465"/>
              <a:gd name="connsiteY2983" fmla="*/ 419345 h 1934496"/>
              <a:gd name="connsiteX2984" fmla="*/ 2437297 w 9922465"/>
              <a:gd name="connsiteY2984" fmla="*/ 364154 h 1934496"/>
              <a:gd name="connsiteX2985" fmla="*/ 2303664 w 9922465"/>
              <a:gd name="connsiteY2985" fmla="*/ 364154 h 1934496"/>
              <a:gd name="connsiteX2986" fmla="*/ 2358856 w 9922465"/>
              <a:gd name="connsiteY2986" fmla="*/ 419345 h 1934496"/>
              <a:gd name="connsiteX2987" fmla="*/ 2303664 w 9922465"/>
              <a:gd name="connsiteY2987" fmla="*/ 474536 h 1934496"/>
              <a:gd name="connsiteX2988" fmla="*/ 2248473 w 9922465"/>
              <a:gd name="connsiteY2988" fmla="*/ 419345 h 1934496"/>
              <a:gd name="connsiteX2989" fmla="*/ 2303664 w 9922465"/>
              <a:gd name="connsiteY2989" fmla="*/ 364154 h 1934496"/>
              <a:gd name="connsiteX2990" fmla="*/ 2173372 w 9922465"/>
              <a:gd name="connsiteY2990" fmla="*/ 364154 h 1934496"/>
              <a:gd name="connsiteX2991" fmla="*/ 2228565 w 9922465"/>
              <a:gd name="connsiteY2991" fmla="*/ 419345 h 1934496"/>
              <a:gd name="connsiteX2992" fmla="*/ 2173372 w 9922465"/>
              <a:gd name="connsiteY2992" fmla="*/ 474536 h 1934496"/>
              <a:gd name="connsiteX2993" fmla="*/ 2118180 w 9922465"/>
              <a:gd name="connsiteY2993" fmla="*/ 419345 h 1934496"/>
              <a:gd name="connsiteX2994" fmla="*/ 2173372 w 9922465"/>
              <a:gd name="connsiteY2994" fmla="*/ 364154 h 1934496"/>
              <a:gd name="connsiteX2995" fmla="*/ 2039736 w 9922465"/>
              <a:gd name="connsiteY2995" fmla="*/ 364154 h 1934496"/>
              <a:gd name="connsiteX2996" fmla="*/ 2094930 w 9922465"/>
              <a:gd name="connsiteY2996" fmla="*/ 419345 h 1934496"/>
              <a:gd name="connsiteX2997" fmla="*/ 2039736 w 9922465"/>
              <a:gd name="connsiteY2997" fmla="*/ 474536 h 1934496"/>
              <a:gd name="connsiteX2998" fmla="*/ 1984543 w 9922465"/>
              <a:gd name="connsiteY2998" fmla="*/ 419345 h 1934496"/>
              <a:gd name="connsiteX2999" fmla="*/ 2039736 w 9922465"/>
              <a:gd name="connsiteY2999" fmla="*/ 364154 h 1934496"/>
              <a:gd name="connsiteX3000" fmla="*/ 1909440 w 9922465"/>
              <a:gd name="connsiteY3000" fmla="*/ 364154 h 1934496"/>
              <a:gd name="connsiteX3001" fmla="*/ 1964634 w 9922465"/>
              <a:gd name="connsiteY3001" fmla="*/ 419345 h 1934496"/>
              <a:gd name="connsiteX3002" fmla="*/ 1909440 w 9922465"/>
              <a:gd name="connsiteY3002" fmla="*/ 474536 h 1934496"/>
              <a:gd name="connsiteX3003" fmla="*/ 1854246 w 9922465"/>
              <a:gd name="connsiteY3003" fmla="*/ 419345 h 1934496"/>
              <a:gd name="connsiteX3004" fmla="*/ 1909440 w 9922465"/>
              <a:gd name="connsiteY3004" fmla="*/ 364154 h 1934496"/>
              <a:gd name="connsiteX3005" fmla="*/ 1779142 w 9922465"/>
              <a:gd name="connsiteY3005" fmla="*/ 364154 h 1934496"/>
              <a:gd name="connsiteX3006" fmla="*/ 1834337 w 9922465"/>
              <a:gd name="connsiteY3006" fmla="*/ 419345 h 1934496"/>
              <a:gd name="connsiteX3007" fmla="*/ 1779142 w 9922465"/>
              <a:gd name="connsiteY3007" fmla="*/ 474536 h 1934496"/>
              <a:gd name="connsiteX3008" fmla="*/ 1723951 w 9922465"/>
              <a:gd name="connsiteY3008" fmla="*/ 419345 h 1934496"/>
              <a:gd name="connsiteX3009" fmla="*/ 1779142 w 9922465"/>
              <a:gd name="connsiteY3009" fmla="*/ 364154 h 1934496"/>
              <a:gd name="connsiteX3010" fmla="*/ 1645508 w 9922465"/>
              <a:gd name="connsiteY3010" fmla="*/ 364154 h 1934496"/>
              <a:gd name="connsiteX3011" fmla="*/ 1700702 w 9922465"/>
              <a:gd name="connsiteY3011" fmla="*/ 419345 h 1934496"/>
              <a:gd name="connsiteX3012" fmla="*/ 1645508 w 9922465"/>
              <a:gd name="connsiteY3012" fmla="*/ 474536 h 1934496"/>
              <a:gd name="connsiteX3013" fmla="*/ 1590313 w 9922465"/>
              <a:gd name="connsiteY3013" fmla="*/ 419345 h 1934496"/>
              <a:gd name="connsiteX3014" fmla="*/ 1645508 w 9922465"/>
              <a:gd name="connsiteY3014" fmla="*/ 364154 h 1934496"/>
              <a:gd name="connsiteX3015" fmla="*/ 1515217 w 9922465"/>
              <a:gd name="connsiteY3015" fmla="*/ 364154 h 1934496"/>
              <a:gd name="connsiteX3016" fmla="*/ 1570405 w 9922465"/>
              <a:gd name="connsiteY3016" fmla="*/ 419345 h 1934496"/>
              <a:gd name="connsiteX3017" fmla="*/ 1515217 w 9922465"/>
              <a:gd name="connsiteY3017" fmla="*/ 474536 h 1934496"/>
              <a:gd name="connsiteX3018" fmla="*/ 1460020 w 9922465"/>
              <a:gd name="connsiteY3018" fmla="*/ 419345 h 1934496"/>
              <a:gd name="connsiteX3019" fmla="*/ 1515217 w 9922465"/>
              <a:gd name="connsiteY3019" fmla="*/ 364154 h 1934496"/>
              <a:gd name="connsiteX3020" fmla="*/ 1381573 w 9922465"/>
              <a:gd name="connsiteY3020" fmla="*/ 364154 h 1934496"/>
              <a:gd name="connsiteX3021" fmla="*/ 1436767 w 9922465"/>
              <a:gd name="connsiteY3021" fmla="*/ 419345 h 1934496"/>
              <a:gd name="connsiteX3022" fmla="*/ 1381573 w 9922465"/>
              <a:gd name="connsiteY3022" fmla="*/ 474536 h 1934496"/>
              <a:gd name="connsiteX3023" fmla="*/ 1326384 w 9922465"/>
              <a:gd name="connsiteY3023" fmla="*/ 419345 h 1934496"/>
              <a:gd name="connsiteX3024" fmla="*/ 1381573 w 9922465"/>
              <a:gd name="connsiteY3024" fmla="*/ 364154 h 1934496"/>
              <a:gd name="connsiteX3025" fmla="*/ 1251283 w 9922465"/>
              <a:gd name="connsiteY3025" fmla="*/ 364154 h 1934496"/>
              <a:gd name="connsiteX3026" fmla="*/ 1306476 w 9922465"/>
              <a:gd name="connsiteY3026" fmla="*/ 419345 h 1934496"/>
              <a:gd name="connsiteX3027" fmla="*/ 1251283 w 9922465"/>
              <a:gd name="connsiteY3027" fmla="*/ 474536 h 1934496"/>
              <a:gd name="connsiteX3028" fmla="*/ 1196091 w 9922465"/>
              <a:gd name="connsiteY3028" fmla="*/ 419345 h 1934496"/>
              <a:gd name="connsiteX3029" fmla="*/ 1251283 w 9922465"/>
              <a:gd name="connsiteY3029" fmla="*/ 364154 h 1934496"/>
              <a:gd name="connsiteX3030" fmla="*/ 7608850 w 9922465"/>
              <a:gd name="connsiteY3030" fmla="*/ 247225 h 1934496"/>
              <a:gd name="connsiteX3031" fmla="*/ 7664042 w 9922465"/>
              <a:gd name="connsiteY3031" fmla="*/ 302416 h 1934496"/>
              <a:gd name="connsiteX3032" fmla="*/ 7608850 w 9922465"/>
              <a:gd name="connsiteY3032" fmla="*/ 357607 h 1934496"/>
              <a:gd name="connsiteX3033" fmla="*/ 7553658 w 9922465"/>
              <a:gd name="connsiteY3033" fmla="*/ 302416 h 1934496"/>
              <a:gd name="connsiteX3034" fmla="*/ 7608850 w 9922465"/>
              <a:gd name="connsiteY3034" fmla="*/ 247225 h 1934496"/>
              <a:gd name="connsiteX3035" fmla="*/ 7481898 w 9922465"/>
              <a:gd name="connsiteY3035" fmla="*/ 247225 h 1934496"/>
              <a:gd name="connsiteX3036" fmla="*/ 7537090 w 9922465"/>
              <a:gd name="connsiteY3036" fmla="*/ 302416 h 1934496"/>
              <a:gd name="connsiteX3037" fmla="*/ 7481898 w 9922465"/>
              <a:gd name="connsiteY3037" fmla="*/ 357607 h 1934496"/>
              <a:gd name="connsiteX3038" fmla="*/ 7426706 w 9922465"/>
              <a:gd name="connsiteY3038" fmla="*/ 302416 h 1934496"/>
              <a:gd name="connsiteX3039" fmla="*/ 7481898 w 9922465"/>
              <a:gd name="connsiteY3039" fmla="*/ 247225 h 1934496"/>
              <a:gd name="connsiteX3040" fmla="*/ 5093178 w 9922465"/>
              <a:gd name="connsiteY3040" fmla="*/ 247225 h 1934496"/>
              <a:gd name="connsiteX3041" fmla="*/ 5148370 w 9922465"/>
              <a:gd name="connsiteY3041" fmla="*/ 302416 h 1934496"/>
              <a:gd name="connsiteX3042" fmla="*/ 5093178 w 9922465"/>
              <a:gd name="connsiteY3042" fmla="*/ 357607 h 1934496"/>
              <a:gd name="connsiteX3043" fmla="*/ 5037986 w 9922465"/>
              <a:gd name="connsiteY3043" fmla="*/ 302416 h 1934496"/>
              <a:gd name="connsiteX3044" fmla="*/ 5093178 w 9922465"/>
              <a:gd name="connsiteY3044" fmla="*/ 247225 h 1934496"/>
              <a:gd name="connsiteX3045" fmla="*/ 4030786 w 9922465"/>
              <a:gd name="connsiteY3045" fmla="*/ 247225 h 1934496"/>
              <a:gd name="connsiteX3046" fmla="*/ 4085978 w 9922465"/>
              <a:gd name="connsiteY3046" fmla="*/ 302416 h 1934496"/>
              <a:gd name="connsiteX3047" fmla="*/ 4030786 w 9922465"/>
              <a:gd name="connsiteY3047" fmla="*/ 357607 h 1934496"/>
              <a:gd name="connsiteX3048" fmla="*/ 3975594 w 9922465"/>
              <a:gd name="connsiteY3048" fmla="*/ 302416 h 1934496"/>
              <a:gd name="connsiteX3049" fmla="*/ 4030786 w 9922465"/>
              <a:gd name="connsiteY3049" fmla="*/ 247225 h 1934496"/>
              <a:gd name="connsiteX3050" fmla="*/ 3897148 w 9922465"/>
              <a:gd name="connsiteY3050" fmla="*/ 247225 h 1934496"/>
              <a:gd name="connsiteX3051" fmla="*/ 3952340 w 9922465"/>
              <a:gd name="connsiteY3051" fmla="*/ 302416 h 1934496"/>
              <a:gd name="connsiteX3052" fmla="*/ 3897148 w 9922465"/>
              <a:gd name="connsiteY3052" fmla="*/ 357607 h 1934496"/>
              <a:gd name="connsiteX3053" fmla="*/ 3841956 w 9922465"/>
              <a:gd name="connsiteY3053" fmla="*/ 302416 h 1934496"/>
              <a:gd name="connsiteX3054" fmla="*/ 3897148 w 9922465"/>
              <a:gd name="connsiteY3054" fmla="*/ 247225 h 1934496"/>
              <a:gd name="connsiteX3055" fmla="*/ 3763514 w 9922465"/>
              <a:gd name="connsiteY3055" fmla="*/ 247225 h 1934496"/>
              <a:gd name="connsiteX3056" fmla="*/ 3818706 w 9922465"/>
              <a:gd name="connsiteY3056" fmla="*/ 302416 h 1934496"/>
              <a:gd name="connsiteX3057" fmla="*/ 3763514 w 9922465"/>
              <a:gd name="connsiteY3057" fmla="*/ 357607 h 1934496"/>
              <a:gd name="connsiteX3058" fmla="*/ 3708322 w 9922465"/>
              <a:gd name="connsiteY3058" fmla="*/ 302416 h 1934496"/>
              <a:gd name="connsiteX3059" fmla="*/ 3763514 w 9922465"/>
              <a:gd name="connsiteY3059" fmla="*/ 247225 h 1934496"/>
              <a:gd name="connsiteX3060" fmla="*/ 3633221 w 9922465"/>
              <a:gd name="connsiteY3060" fmla="*/ 247225 h 1934496"/>
              <a:gd name="connsiteX3061" fmla="*/ 3688413 w 9922465"/>
              <a:gd name="connsiteY3061" fmla="*/ 302416 h 1934496"/>
              <a:gd name="connsiteX3062" fmla="*/ 3633221 w 9922465"/>
              <a:gd name="connsiteY3062" fmla="*/ 357607 h 1934496"/>
              <a:gd name="connsiteX3063" fmla="*/ 3578029 w 9922465"/>
              <a:gd name="connsiteY3063" fmla="*/ 302416 h 1934496"/>
              <a:gd name="connsiteX3064" fmla="*/ 3633221 w 9922465"/>
              <a:gd name="connsiteY3064" fmla="*/ 247225 h 1934496"/>
              <a:gd name="connsiteX3065" fmla="*/ 3499589 w 9922465"/>
              <a:gd name="connsiteY3065" fmla="*/ 247225 h 1934496"/>
              <a:gd name="connsiteX3066" fmla="*/ 3554781 w 9922465"/>
              <a:gd name="connsiteY3066" fmla="*/ 302416 h 1934496"/>
              <a:gd name="connsiteX3067" fmla="*/ 3499589 w 9922465"/>
              <a:gd name="connsiteY3067" fmla="*/ 357607 h 1934496"/>
              <a:gd name="connsiteX3068" fmla="*/ 3444397 w 9922465"/>
              <a:gd name="connsiteY3068" fmla="*/ 302416 h 1934496"/>
              <a:gd name="connsiteX3069" fmla="*/ 3499589 w 9922465"/>
              <a:gd name="connsiteY3069" fmla="*/ 247225 h 1934496"/>
              <a:gd name="connsiteX3070" fmla="*/ 3369293 w 9922465"/>
              <a:gd name="connsiteY3070" fmla="*/ 247225 h 1934496"/>
              <a:gd name="connsiteX3071" fmla="*/ 3424485 w 9922465"/>
              <a:gd name="connsiteY3071" fmla="*/ 302416 h 1934496"/>
              <a:gd name="connsiteX3072" fmla="*/ 3369293 w 9922465"/>
              <a:gd name="connsiteY3072" fmla="*/ 357607 h 1934496"/>
              <a:gd name="connsiteX3073" fmla="*/ 3314101 w 9922465"/>
              <a:gd name="connsiteY3073" fmla="*/ 302416 h 1934496"/>
              <a:gd name="connsiteX3074" fmla="*/ 3369293 w 9922465"/>
              <a:gd name="connsiteY3074" fmla="*/ 247225 h 1934496"/>
              <a:gd name="connsiteX3075" fmla="*/ 3235657 w 9922465"/>
              <a:gd name="connsiteY3075" fmla="*/ 247225 h 1934496"/>
              <a:gd name="connsiteX3076" fmla="*/ 3290849 w 9922465"/>
              <a:gd name="connsiteY3076" fmla="*/ 302416 h 1934496"/>
              <a:gd name="connsiteX3077" fmla="*/ 3235657 w 9922465"/>
              <a:gd name="connsiteY3077" fmla="*/ 357607 h 1934496"/>
              <a:gd name="connsiteX3078" fmla="*/ 3180465 w 9922465"/>
              <a:gd name="connsiteY3078" fmla="*/ 302416 h 1934496"/>
              <a:gd name="connsiteX3079" fmla="*/ 3235657 w 9922465"/>
              <a:gd name="connsiteY3079" fmla="*/ 247225 h 1934496"/>
              <a:gd name="connsiteX3080" fmla="*/ 3098682 w 9922465"/>
              <a:gd name="connsiteY3080" fmla="*/ 247225 h 1934496"/>
              <a:gd name="connsiteX3081" fmla="*/ 3153874 w 9922465"/>
              <a:gd name="connsiteY3081" fmla="*/ 302416 h 1934496"/>
              <a:gd name="connsiteX3082" fmla="*/ 3098682 w 9922465"/>
              <a:gd name="connsiteY3082" fmla="*/ 357607 h 1934496"/>
              <a:gd name="connsiteX3083" fmla="*/ 3043490 w 9922465"/>
              <a:gd name="connsiteY3083" fmla="*/ 302416 h 1934496"/>
              <a:gd name="connsiteX3084" fmla="*/ 3098682 w 9922465"/>
              <a:gd name="connsiteY3084" fmla="*/ 247225 h 1934496"/>
              <a:gd name="connsiteX3085" fmla="*/ 2971729 w 9922465"/>
              <a:gd name="connsiteY3085" fmla="*/ 247225 h 1934496"/>
              <a:gd name="connsiteX3086" fmla="*/ 3026921 w 9922465"/>
              <a:gd name="connsiteY3086" fmla="*/ 302416 h 1934496"/>
              <a:gd name="connsiteX3087" fmla="*/ 2971729 w 9922465"/>
              <a:gd name="connsiteY3087" fmla="*/ 357607 h 1934496"/>
              <a:gd name="connsiteX3088" fmla="*/ 2916537 w 9922465"/>
              <a:gd name="connsiteY3088" fmla="*/ 302416 h 1934496"/>
              <a:gd name="connsiteX3089" fmla="*/ 2971729 w 9922465"/>
              <a:gd name="connsiteY3089" fmla="*/ 247225 h 1934496"/>
              <a:gd name="connsiteX3090" fmla="*/ 2834862 w 9922465"/>
              <a:gd name="connsiteY3090" fmla="*/ 247225 h 1934496"/>
              <a:gd name="connsiteX3091" fmla="*/ 2890052 w 9922465"/>
              <a:gd name="connsiteY3091" fmla="*/ 302416 h 1934496"/>
              <a:gd name="connsiteX3092" fmla="*/ 2834862 w 9922465"/>
              <a:gd name="connsiteY3092" fmla="*/ 357607 h 1934496"/>
              <a:gd name="connsiteX3093" fmla="*/ 2779671 w 9922465"/>
              <a:gd name="connsiteY3093" fmla="*/ 302416 h 1934496"/>
              <a:gd name="connsiteX3094" fmla="*/ 2834862 w 9922465"/>
              <a:gd name="connsiteY3094" fmla="*/ 247225 h 1934496"/>
              <a:gd name="connsiteX3095" fmla="*/ 2570933 w 9922465"/>
              <a:gd name="connsiteY3095" fmla="*/ 247225 h 1934496"/>
              <a:gd name="connsiteX3096" fmla="*/ 2626123 w 9922465"/>
              <a:gd name="connsiteY3096" fmla="*/ 302416 h 1934496"/>
              <a:gd name="connsiteX3097" fmla="*/ 2570933 w 9922465"/>
              <a:gd name="connsiteY3097" fmla="*/ 357607 h 1934496"/>
              <a:gd name="connsiteX3098" fmla="*/ 2515738 w 9922465"/>
              <a:gd name="connsiteY3098" fmla="*/ 302416 h 1934496"/>
              <a:gd name="connsiteX3099" fmla="*/ 2570933 w 9922465"/>
              <a:gd name="connsiteY3099" fmla="*/ 247225 h 1934496"/>
              <a:gd name="connsiteX3100" fmla="*/ 2437297 w 9922465"/>
              <a:gd name="connsiteY3100" fmla="*/ 247225 h 1934496"/>
              <a:gd name="connsiteX3101" fmla="*/ 2492487 w 9922465"/>
              <a:gd name="connsiteY3101" fmla="*/ 302416 h 1934496"/>
              <a:gd name="connsiteX3102" fmla="*/ 2437297 w 9922465"/>
              <a:gd name="connsiteY3102" fmla="*/ 357607 h 1934496"/>
              <a:gd name="connsiteX3103" fmla="*/ 2382108 w 9922465"/>
              <a:gd name="connsiteY3103" fmla="*/ 302416 h 1934496"/>
              <a:gd name="connsiteX3104" fmla="*/ 2437297 w 9922465"/>
              <a:gd name="connsiteY3104" fmla="*/ 247225 h 1934496"/>
              <a:gd name="connsiteX3105" fmla="*/ 2303666 w 9922465"/>
              <a:gd name="connsiteY3105" fmla="*/ 247225 h 1934496"/>
              <a:gd name="connsiteX3106" fmla="*/ 2358856 w 9922465"/>
              <a:gd name="connsiteY3106" fmla="*/ 302416 h 1934496"/>
              <a:gd name="connsiteX3107" fmla="*/ 2303666 w 9922465"/>
              <a:gd name="connsiteY3107" fmla="*/ 357607 h 1934496"/>
              <a:gd name="connsiteX3108" fmla="*/ 2248473 w 9922465"/>
              <a:gd name="connsiteY3108" fmla="*/ 302416 h 1934496"/>
              <a:gd name="connsiteX3109" fmla="*/ 2303666 w 9922465"/>
              <a:gd name="connsiteY3109" fmla="*/ 247225 h 1934496"/>
              <a:gd name="connsiteX3110" fmla="*/ 2173372 w 9922465"/>
              <a:gd name="connsiteY3110" fmla="*/ 247225 h 1934496"/>
              <a:gd name="connsiteX3111" fmla="*/ 2228566 w 9922465"/>
              <a:gd name="connsiteY3111" fmla="*/ 302416 h 1934496"/>
              <a:gd name="connsiteX3112" fmla="*/ 2173372 w 9922465"/>
              <a:gd name="connsiteY3112" fmla="*/ 357607 h 1934496"/>
              <a:gd name="connsiteX3113" fmla="*/ 2118180 w 9922465"/>
              <a:gd name="connsiteY3113" fmla="*/ 302416 h 1934496"/>
              <a:gd name="connsiteX3114" fmla="*/ 2173372 w 9922465"/>
              <a:gd name="connsiteY3114" fmla="*/ 247225 h 1934496"/>
              <a:gd name="connsiteX3115" fmla="*/ 1909440 w 9922465"/>
              <a:gd name="connsiteY3115" fmla="*/ 247225 h 1934496"/>
              <a:gd name="connsiteX3116" fmla="*/ 1964634 w 9922465"/>
              <a:gd name="connsiteY3116" fmla="*/ 302416 h 1934496"/>
              <a:gd name="connsiteX3117" fmla="*/ 1909440 w 9922465"/>
              <a:gd name="connsiteY3117" fmla="*/ 357607 h 1934496"/>
              <a:gd name="connsiteX3118" fmla="*/ 1854246 w 9922465"/>
              <a:gd name="connsiteY3118" fmla="*/ 302416 h 1934496"/>
              <a:gd name="connsiteX3119" fmla="*/ 1909440 w 9922465"/>
              <a:gd name="connsiteY3119" fmla="*/ 247225 h 1934496"/>
              <a:gd name="connsiteX3120" fmla="*/ 1779142 w 9922465"/>
              <a:gd name="connsiteY3120" fmla="*/ 247225 h 1934496"/>
              <a:gd name="connsiteX3121" fmla="*/ 1834337 w 9922465"/>
              <a:gd name="connsiteY3121" fmla="*/ 302416 h 1934496"/>
              <a:gd name="connsiteX3122" fmla="*/ 1779142 w 9922465"/>
              <a:gd name="connsiteY3122" fmla="*/ 357607 h 1934496"/>
              <a:gd name="connsiteX3123" fmla="*/ 1723951 w 9922465"/>
              <a:gd name="connsiteY3123" fmla="*/ 302416 h 1934496"/>
              <a:gd name="connsiteX3124" fmla="*/ 1779142 w 9922465"/>
              <a:gd name="connsiteY3124" fmla="*/ 247225 h 1934496"/>
              <a:gd name="connsiteX3125" fmla="*/ 1645508 w 9922465"/>
              <a:gd name="connsiteY3125" fmla="*/ 247225 h 1934496"/>
              <a:gd name="connsiteX3126" fmla="*/ 1700702 w 9922465"/>
              <a:gd name="connsiteY3126" fmla="*/ 302416 h 1934496"/>
              <a:gd name="connsiteX3127" fmla="*/ 1645508 w 9922465"/>
              <a:gd name="connsiteY3127" fmla="*/ 357607 h 1934496"/>
              <a:gd name="connsiteX3128" fmla="*/ 1590313 w 9922465"/>
              <a:gd name="connsiteY3128" fmla="*/ 302416 h 1934496"/>
              <a:gd name="connsiteX3129" fmla="*/ 1645508 w 9922465"/>
              <a:gd name="connsiteY3129" fmla="*/ 247225 h 1934496"/>
              <a:gd name="connsiteX3130" fmla="*/ 1515217 w 9922465"/>
              <a:gd name="connsiteY3130" fmla="*/ 247225 h 1934496"/>
              <a:gd name="connsiteX3131" fmla="*/ 1570405 w 9922465"/>
              <a:gd name="connsiteY3131" fmla="*/ 302416 h 1934496"/>
              <a:gd name="connsiteX3132" fmla="*/ 1515217 w 9922465"/>
              <a:gd name="connsiteY3132" fmla="*/ 357607 h 1934496"/>
              <a:gd name="connsiteX3133" fmla="*/ 1460020 w 9922465"/>
              <a:gd name="connsiteY3133" fmla="*/ 302416 h 1934496"/>
              <a:gd name="connsiteX3134" fmla="*/ 1515217 w 9922465"/>
              <a:gd name="connsiteY3134" fmla="*/ 247225 h 1934496"/>
              <a:gd name="connsiteX3135" fmla="*/ 1381573 w 9922465"/>
              <a:gd name="connsiteY3135" fmla="*/ 247225 h 1934496"/>
              <a:gd name="connsiteX3136" fmla="*/ 1436767 w 9922465"/>
              <a:gd name="connsiteY3136" fmla="*/ 302416 h 1934496"/>
              <a:gd name="connsiteX3137" fmla="*/ 1381573 w 9922465"/>
              <a:gd name="connsiteY3137" fmla="*/ 357607 h 1934496"/>
              <a:gd name="connsiteX3138" fmla="*/ 1326384 w 9922465"/>
              <a:gd name="connsiteY3138" fmla="*/ 302416 h 1934496"/>
              <a:gd name="connsiteX3139" fmla="*/ 1381573 w 9922465"/>
              <a:gd name="connsiteY3139" fmla="*/ 247225 h 1934496"/>
              <a:gd name="connsiteX3140" fmla="*/ 7481898 w 9922465"/>
              <a:gd name="connsiteY3140" fmla="*/ 120271 h 1934496"/>
              <a:gd name="connsiteX3141" fmla="*/ 7537090 w 9922465"/>
              <a:gd name="connsiteY3141" fmla="*/ 175462 h 1934496"/>
              <a:gd name="connsiteX3142" fmla="*/ 7481898 w 9922465"/>
              <a:gd name="connsiteY3142" fmla="*/ 230653 h 1934496"/>
              <a:gd name="connsiteX3143" fmla="*/ 7426706 w 9922465"/>
              <a:gd name="connsiteY3143" fmla="*/ 175462 h 1934496"/>
              <a:gd name="connsiteX3144" fmla="*/ 7481898 w 9922465"/>
              <a:gd name="connsiteY3144" fmla="*/ 120271 h 1934496"/>
              <a:gd name="connsiteX3145" fmla="*/ 7341580 w 9922465"/>
              <a:gd name="connsiteY3145" fmla="*/ 120271 h 1934496"/>
              <a:gd name="connsiteX3146" fmla="*/ 7396772 w 9922465"/>
              <a:gd name="connsiteY3146" fmla="*/ 175462 h 1934496"/>
              <a:gd name="connsiteX3147" fmla="*/ 7341580 w 9922465"/>
              <a:gd name="connsiteY3147" fmla="*/ 230653 h 1934496"/>
              <a:gd name="connsiteX3148" fmla="*/ 7286388 w 9922465"/>
              <a:gd name="connsiteY3148" fmla="*/ 175462 h 1934496"/>
              <a:gd name="connsiteX3149" fmla="*/ 7341580 w 9922465"/>
              <a:gd name="connsiteY3149" fmla="*/ 120271 h 1934496"/>
              <a:gd name="connsiteX3150" fmla="*/ 7211288 w 9922465"/>
              <a:gd name="connsiteY3150" fmla="*/ 120271 h 1934496"/>
              <a:gd name="connsiteX3151" fmla="*/ 7266480 w 9922465"/>
              <a:gd name="connsiteY3151" fmla="*/ 175462 h 1934496"/>
              <a:gd name="connsiteX3152" fmla="*/ 7211288 w 9922465"/>
              <a:gd name="connsiteY3152" fmla="*/ 230653 h 1934496"/>
              <a:gd name="connsiteX3153" fmla="*/ 7156096 w 9922465"/>
              <a:gd name="connsiteY3153" fmla="*/ 175462 h 1934496"/>
              <a:gd name="connsiteX3154" fmla="*/ 7211288 w 9922465"/>
              <a:gd name="connsiteY3154" fmla="*/ 120271 h 1934496"/>
              <a:gd name="connsiteX3155" fmla="*/ 5223474 w 9922465"/>
              <a:gd name="connsiteY3155" fmla="*/ 120271 h 1934496"/>
              <a:gd name="connsiteX3156" fmla="*/ 5278666 w 9922465"/>
              <a:gd name="connsiteY3156" fmla="*/ 175462 h 1934496"/>
              <a:gd name="connsiteX3157" fmla="*/ 5223474 w 9922465"/>
              <a:gd name="connsiteY3157" fmla="*/ 230653 h 1934496"/>
              <a:gd name="connsiteX3158" fmla="*/ 5168282 w 9922465"/>
              <a:gd name="connsiteY3158" fmla="*/ 175462 h 1934496"/>
              <a:gd name="connsiteX3159" fmla="*/ 5223474 w 9922465"/>
              <a:gd name="connsiteY3159" fmla="*/ 120271 h 1934496"/>
              <a:gd name="connsiteX3160" fmla="*/ 5093178 w 9922465"/>
              <a:gd name="connsiteY3160" fmla="*/ 120271 h 1934496"/>
              <a:gd name="connsiteX3161" fmla="*/ 5148370 w 9922465"/>
              <a:gd name="connsiteY3161" fmla="*/ 175462 h 1934496"/>
              <a:gd name="connsiteX3162" fmla="*/ 5093178 w 9922465"/>
              <a:gd name="connsiteY3162" fmla="*/ 230653 h 1934496"/>
              <a:gd name="connsiteX3163" fmla="*/ 5037986 w 9922465"/>
              <a:gd name="connsiteY3163" fmla="*/ 175462 h 1934496"/>
              <a:gd name="connsiteX3164" fmla="*/ 5093178 w 9922465"/>
              <a:gd name="connsiteY3164" fmla="*/ 120271 h 1934496"/>
              <a:gd name="connsiteX3165" fmla="*/ 4161077 w 9922465"/>
              <a:gd name="connsiteY3165" fmla="*/ 120271 h 1934496"/>
              <a:gd name="connsiteX3166" fmla="*/ 4216269 w 9922465"/>
              <a:gd name="connsiteY3166" fmla="*/ 175462 h 1934496"/>
              <a:gd name="connsiteX3167" fmla="*/ 4161077 w 9922465"/>
              <a:gd name="connsiteY3167" fmla="*/ 230653 h 1934496"/>
              <a:gd name="connsiteX3168" fmla="*/ 4105885 w 9922465"/>
              <a:gd name="connsiteY3168" fmla="*/ 175462 h 1934496"/>
              <a:gd name="connsiteX3169" fmla="*/ 4161077 w 9922465"/>
              <a:gd name="connsiteY3169" fmla="*/ 120271 h 1934496"/>
              <a:gd name="connsiteX3170" fmla="*/ 4030786 w 9922465"/>
              <a:gd name="connsiteY3170" fmla="*/ 120271 h 1934496"/>
              <a:gd name="connsiteX3171" fmla="*/ 4085978 w 9922465"/>
              <a:gd name="connsiteY3171" fmla="*/ 175462 h 1934496"/>
              <a:gd name="connsiteX3172" fmla="*/ 4030786 w 9922465"/>
              <a:gd name="connsiteY3172" fmla="*/ 230653 h 1934496"/>
              <a:gd name="connsiteX3173" fmla="*/ 3975594 w 9922465"/>
              <a:gd name="connsiteY3173" fmla="*/ 175462 h 1934496"/>
              <a:gd name="connsiteX3174" fmla="*/ 4030786 w 9922465"/>
              <a:gd name="connsiteY3174" fmla="*/ 120271 h 1934496"/>
              <a:gd name="connsiteX3175" fmla="*/ 3897148 w 9922465"/>
              <a:gd name="connsiteY3175" fmla="*/ 120271 h 1934496"/>
              <a:gd name="connsiteX3176" fmla="*/ 3952340 w 9922465"/>
              <a:gd name="connsiteY3176" fmla="*/ 175462 h 1934496"/>
              <a:gd name="connsiteX3177" fmla="*/ 3897148 w 9922465"/>
              <a:gd name="connsiteY3177" fmla="*/ 230653 h 1934496"/>
              <a:gd name="connsiteX3178" fmla="*/ 3841956 w 9922465"/>
              <a:gd name="connsiteY3178" fmla="*/ 175462 h 1934496"/>
              <a:gd name="connsiteX3179" fmla="*/ 3897148 w 9922465"/>
              <a:gd name="connsiteY3179" fmla="*/ 120271 h 1934496"/>
              <a:gd name="connsiteX3180" fmla="*/ 3763514 w 9922465"/>
              <a:gd name="connsiteY3180" fmla="*/ 120271 h 1934496"/>
              <a:gd name="connsiteX3181" fmla="*/ 3818706 w 9922465"/>
              <a:gd name="connsiteY3181" fmla="*/ 175462 h 1934496"/>
              <a:gd name="connsiteX3182" fmla="*/ 3763514 w 9922465"/>
              <a:gd name="connsiteY3182" fmla="*/ 230653 h 1934496"/>
              <a:gd name="connsiteX3183" fmla="*/ 3708322 w 9922465"/>
              <a:gd name="connsiteY3183" fmla="*/ 175462 h 1934496"/>
              <a:gd name="connsiteX3184" fmla="*/ 3763514 w 9922465"/>
              <a:gd name="connsiteY3184" fmla="*/ 120271 h 1934496"/>
              <a:gd name="connsiteX3185" fmla="*/ 3633221 w 9922465"/>
              <a:gd name="connsiteY3185" fmla="*/ 120271 h 1934496"/>
              <a:gd name="connsiteX3186" fmla="*/ 3688413 w 9922465"/>
              <a:gd name="connsiteY3186" fmla="*/ 175462 h 1934496"/>
              <a:gd name="connsiteX3187" fmla="*/ 3633221 w 9922465"/>
              <a:gd name="connsiteY3187" fmla="*/ 230653 h 1934496"/>
              <a:gd name="connsiteX3188" fmla="*/ 3578029 w 9922465"/>
              <a:gd name="connsiteY3188" fmla="*/ 175462 h 1934496"/>
              <a:gd name="connsiteX3189" fmla="*/ 3633221 w 9922465"/>
              <a:gd name="connsiteY3189" fmla="*/ 120271 h 1934496"/>
              <a:gd name="connsiteX3190" fmla="*/ 3499589 w 9922465"/>
              <a:gd name="connsiteY3190" fmla="*/ 120271 h 1934496"/>
              <a:gd name="connsiteX3191" fmla="*/ 3554781 w 9922465"/>
              <a:gd name="connsiteY3191" fmla="*/ 175462 h 1934496"/>
              <a:gd name="connsiteX3192" fmla="*/ 3499589 w 9922465"/>
              <a:gd name="connsiteY3192" fmla="*/ 230653 h 1934496"/>
              <a:gd name="connsiteX3193" fmla="*/ 3444397 w 9922465"/>
              <a:gd name="connsiteY3193" fmla="*/ 175462 h 1934496"/>
              <a:gd name="connsiteX3194" fmla="*/ 3499589 w 9922465"/>
              <a:gd name="connsiteY3194" fmla="*/ 120271 h 1934496"/>
              <a:gd name="connsiteX3195" fmla="*/ 3369293 w 9922465"/>
              <a:gd name="connsiteY3195" fmla="*/ 120271 h 1934496"/>
              <a:gd name="connsiteX3196" fmla="*/ 3424485 w 9922465"/>
              <a:gd name="connsiteY3196" fmla="*/ 175462 h 1934496"/>
              <a:gd name="connsiteX3197" fmla="*/ 3369293 w 9922465"/>
              <a:gd name="connsiteY3197" fmla="*/ 230653 h 1934496"/>
              <a:gd name="connsiteX3198" fmla="*/ 3314101 w 9922465"/>
              <a:gd name="connsiteY3198" fmla="*/ 175462 h 1934496"/>
              <a:gd name="connsiteX3199" fmla="*/ 3369293 w 9922465"/>
              <a:gd name="connsiteY3199" fmla="*/ 120271 h 1934496"/>
              <a:gd name="connsiteX3200" fmla="*/ 3235657 w 9922465"/>
              <a:gd name="connsiteY3200" fmla="*/ 120271 h 1934496"/>
              <a:gd name="connsiteX3201" fmla="*/ 3290849 w 9922465"/>
              <a:gd name="connsiteY3201" fmla="*/ 175462 h 1934496"/>
              <a:gd name="connsiteX3202" fmla="*/ 3235657 w 9922465"/>
              <a:gd name="connsiteY3202" fmla="*/ 230653 h 1934496"/>
              <a:gd name="connsiteX3203" fmla="*/ 3180465 w 9922465"/>
              <a:gd name="connsiteY3203" fmla="*/ 175462 h 1934496"/>
              <a:gd name="connsiteX3204" fmla="*/ 3235657 w 9922465"/>
              <a:gd name="connsiteY3204" fmla="*/ 120271 h 1934496"/>
              <a:gd name="connsiteX3205" fmla="*/ 3098682 w 9922465"/>
              <a:gd name="connsiteY3205" fmla="*/ 120271 h 1934496"/>
              <a:gd name="connsiteX3206" fmla="*/ 3153874 w 9922465"/>
              <a:gd name="connsiteY3206" fmla="*/ 175462 h 1934496"/>
              <a:gd name="connsiteX3207" fmla="*/ 3098682 w 9922465"/>
              <a:gd name="connsiteY3207" fmla="*/ 230653 h 1934496"/>
              <a:gd name="connsiteX3208" fmla="*/ 3043490 w 9922465"/>
              <a:gd name="connsiteY3208" fmla="*/ 175462 h 1934496"/>
              <a:gd name="connsiteX3209" fmla="*/ 3098682 w 9922465"/>
              <a:gd name="connsiteY3209" fmla="*/ 120271 h 1934496"/>
              <a:gd name="connsiteX3210" fmla="*/ 2971729 w 9922465"/>
              <a:gd name="connsiteY3210" fmla="*/ 120271 h 1934496"/>
              <a:gd name="connsiteX3211" fmla="*/ 3026921 w 9922465"/>
              <a:gd name="connsiteY3211" fmla="*/ 175462 h 1934496"/>
              <a:gd name="connsiteX3212" fmla="*/ 2971729 w 9922465"/>
              <a:gd name="connsiteY3212" fmla="*/ 230653 h 1934496"/>
              <a:gd name="connsiteX3213" fmla="*/ 2916537 w 9922465"/>
              <a:gd name="connsiteY3213" fmla="*/ 175462 h 1934496"/>
              <a:gd name="connsiteX3214" fmla="*/ 2971729 w 9922465"/>
              <a:gd name="connsiteY3214" fmla="*/ 120271 h 1934496"/>
              <a:gd name="connsiteX3215" fmla="*/ 2707903 w 9922465"/>
              <a:gd name="connsiteY3215" fmla="*/ 120271 h 1934496"/>
              <a:gd name="connsiteX3216" fmla="*/ 2763100 w 9922465"/>
              <a:gd name="connsiteY3216" fmla="*/ 175462 h 1934496"/>
              <a:gd name="connsiteX3217" fmla="*/ 2707903 w 9922465"/>
              <a:gd name="connsiteY3217" fmla="*/ 230653 h 1934496"/>
              <a:gd name="connsiteX3218" fmla="*/ 2652715 w 9922465"/>
              <a:gd name="connsiteY3218" fmla="*/ 175462 h 1934496"/>
              <a:gd name="connsiteX3219" fmla="*/ 2707903 w 9922465"/>
              <a:gd name="connsiteY3219" fmla="*/ 120271 h 1934496"/>
              <a:gd name="connsiteX3220" fmla="*/ 2570933 w 9922465"/>
              <a:gd name="connsiteY3220" fmla="*/ 120271 h 1934496"/>
              <a:gd name="connsiteX3221" fmla="*/ 2626123 w 9922465"/>
              <a:gd name="connsiteY3221" fmla="*/ 175462 h 1934496"/>
              <a:gd name="connsiteX3222" fmla="*/ 2570933 w 9922465"/>
              <a:gd name="connsiteY3222" fmla="*/ 230653 h 1934496"/>
              <a:gd name="connsiteX3223" fmla="*/ 2515738 w 9922465"/>
              <a:gd name="connsiteY3223" fmla="*/ 175462 h 1934496"/>
              <a:gd name="connsiteX3224" fmla="*/ 2570933 w 9922465"/>
              <a:gd name="connsiteY3224" fmla="*/ 120271 h 1934496"/>
              <a:gd name="connsiteX3225" fmla="*/ 2437297 w 9922465"/>
              <a:gd name="connsiteY3225" fmla="*/ 120271 h 1934496"/>
              <a:gd name="connsiteX3226" fmla="*/ 2492487 w 9922465"/>
              <a:gd name="connsiteY3226" fmla="*/ 175462 h 1934496"/>
              <a:gd name="connsiteX3227" fmla="*/ 2437297 w 9922465"/>
              <a:gd name="connsiteY3227" fmla="*/ 230653 h 1934496"/>
              <a:gd name="connsiteX3228" fmla="*/ 2382108 w 9922465"/>
              <a:gd name="connsiteY3228" fmla="*/ 175462 h 1934496"/>
              <a:gd name="connsiteX3229" fmla="*/ 2437297 w 9922465"/>
              <a:gd name="connsiteY3229" fmla="*/ 120271 h 1934496"/>
              <a:gd name="connsiteX3230" fmla="*/ 2303666 w 9922465"/>
              <a:gd name="connsiteY3230" fmla="*/ 120271 h 1934496"/>
              <a:gd name="connsiteX3231" fmla="*/ 2358856 w 9922465"/>
              <a:gd name="connsiteY3231" fmla="*/ 175462 h 1934496"/>
              <a:gd name="connsiteX3232" fmla="*/ 2303666 w 9922465"/>
              <a:gd name="connsiteY3232" fmla="*/ 230653 h 1934496"/>
              <a:gd name="connsiteX3233" fmla="*/ 2248473 w 9922465"/>
              <a:gd name="connsiteY3233" fmla="*/ 175462 h 1934496"/>
              <a:gd name="connsiteX3234" fmla="*/ 2303666 w 9922465"/>
              <a:gd name="connsiteY3234" fmla="*/ 120271 h 1934496"/>
              <a:gd name="connsiteX3235" fmla="*/ 2173372 w 9922465"/>
              <a:gd name="connsiteY3235" fmla="*/ 120271 h 1934496"/>
              <a:gd name="connsiteX3236" fmla="*/ 2228566 w 9922465"/>
              <a:gd name="connsiteY3236" fmla="*/ 175462 h 1934496"/>
              <a:gd name="connsiteX3237" fmla="*/ 2173372 w 9922465"/>
              <a:gd name="connsiteY3237" fmla="*/ 230653 h 1934496"/>
              <a:gd name="connsiteX3238" fmla="*/ 2118180 w 9922465"/>
              <a:gd name="connsiteY3238" fmla="*/ 175462 h 1934496"/>
              <a:gd name="connsiteX3239" fmla="*/ 2173372 w 9922465"/>
              <a:gd name="connsiteY3239" fmla="*/ 120271 h 1934496"/>
              <a:gd name="connsiteX3240" fmla="*/ 7341580 w 9922465"/>
              <a:gd name="connsiteY3240" fmla="*/ 0 h 1934496"/>
              <a:gd name="connsiteX3241" fmla="*/ 7396772 w 9922465"/>
              <a:gd name="connsiteY3241" fmla="*/ 55191 h 1934496"/>
              <a:gd name="connsiteX3242" fmla="*/ 7341580 w 9922465"/>
              <a:gd name="connsiteY3242" fmla="*/ 110382 h 1934496"/>
              <a:gd name="connsiteX3243" fmla="*/ 7286388 w 9922465"/>
              <a:gd name="connsiteY3243" fmla="*/ 55191 h 1934496"/>
              <a:gd name="connsiteX3244" fmla="*/ 7341580 w 9922465"/>
              <a:gd name="connsiteY3244" fmla="*/ 0 h 1934496"/>
              <a:gd name="connsiteX3245" fmla="*/ 4294713 w 9922465"/>
              <a:gd name="connsiteY3245" fmla="*/ 0 h 1934496"/>
              <a:gd name="connsiteX3246" fmla="*/ 4349905 w 9922465"/>
              <a:gd name="connsiteY3246" fmla="*/ 55191 h 1934496"/>
              <a:gd name="connsiteX3247" fmla="*/ 4294713 w 9922465"/>
              <a:gd name="connsiteY3247" fmla="*/ 110382 h 1934496"/>
              <a:gd name="connsiteX3248" fmla="*/ 4239521 w 9922465"/>
              <a:gd name="connsiteY3248" fmla="*/ 55191 h 1934496"/>
              <a:gd name="connsiteX3249" fmla="*/ 4294713 w 9922465"/>
              <a:gd name="connsiteY3249" fmla="*/ 0 h 1934496"/>
              <a:gd name="connsiteX3250" fmla="*/ 4161077 w 9922465"/>
              <a:gd name="connsiteY3250" fmla="*/ 0 h 1934496"/>
              <a:gd name="connsiteX3251" fmla="*/ 4216269 w 9922465"/>
              <a:gd name="connsiteY3251" fmla="*/ 55191 h 1934496"/>
              <a:gd name="connsiteX3252" fmla="*/ 4161077 w 9922465"/>
              <a:gd name="connsiteY3252" fmla="*/ 110382 h 1934496"/>
              <a:gd name="connsiteX3253" fmla="*/ 4105885 w 9922465"/>
              <a:gd name="connsiteY3253" fmla="*/ 55191 h 1934496"/>
              <a:gd name="connsiteX3254" fmla="*/ 4161077 w 9922465"/>
              <a:gd name="connsiteY3254" fmla="*/ 0 h 1934496"/>
              <a:gd name="connsiteX3255" fmla="*/ 4030786 w 9922465"/>
              <a:gd name="connsiteY3255" fmla="*/ 0 h 1934496"/>
              <a:gd name="connsiteX3256" fmla="*/ 4085978 w 9922465"/>
              <a:gd name="connsiteY3256" fmla="*/ 55191 h 1934496"/>
              <a:gd name="connsiteX3257" fmla="*/ 4030786 w 9922465"/>
              <a:gd name="connsiteY3257" fmla="*/ 110382 h 1934496"/>
              <a:gd name="connsiteX3258" fmla="*/ 3975594 w 9922465"/>
              <a:gd name="connsiteY3258" fmla="*/ 55191 h 1934496"/>
              <a:gd name="connsiteX3259" fmla="*/ 4030786 w 9922465"/>
              <a:gd name="connsiteY3259" fmla="*/ 0 h 1934496"/>
              <a:gd name="connsiteX3260" fmla="*/ 3897148 w 9922465"/>
              <a:gd name="connsiteY3260" fmla="*/ 0 h 1934496"/>
              <a:gd name="connsiteX3261" fmla="*/ 3952340 w 9922465"/>
              <a:gd name="connsiteY3261" fmla="*/ 55191 h 1934496"/>
              <a:gd name="connsiteX3262" fmla="*/ 3897148 w 9922465"/>
              <a:gd name="connsiteY3262" fmla="*/ 110382 h 1934496"/>
              <a:gd name="connsiteX3263" fmla="*/ 3841956 w 9922465"/>
              <a:gd name="connsiteY3263" fmla="*/ 55191 h 1934496"/>
              <a:gd name="connsiteX3264" fmla="*/ 3897148 w 9922465"/>
              <a:gd name="connsiteY3264" fmla="*/ 0 h 1934496"/>
              <a:gd name="connsiteX3265" fmla="*/ 3763514 w 9922465"/>
              <a:gd name="connsiteY3265" fmla="*/ 0 h 1934496"/>
              <a:gd name="connsiteX3266" fmla="*/ 3818706 w 9922465"/>
              <a:gd name="connsiteY3266" fmla="*/ 55191 h 1934496"/>
              <a:gd name="connsiteX3267" fmla="*/ 3763514 w 9922465"/>
              <a:gd name="connsiteY3267" fmla="*/ 110382 h 1934496"/>
              <a:gd name="connsiteX3268" fmla="*/ 3708322 w 9922465"/>
              <a:gd name="connsiteY3268" fmla="*/ 55191 h 1934496"/>
              <a:gd name="connsiteX3269" fmla="*/ 3763514 w 9922465"/>
              <a:gd name="connsiteY3269" fmla="*/ 0 h 1934496"/>
              <a:gd name="connsiteX3270" fmla="*/ 3633221 w 9922465"/>
              <a:gd name="connsiteY3270" fmla="*/ 0 h 1934496"/>
              <a:gd name="connsiteX3271" fmla="*/ 3688413 w 9922465"/>
              <a:gd name="connsiteY3271" fmla="*/ 55191 h 1934496"/>
              <a:gd name="connsiteX3272" fmla="*/ 3633221 w 9922465"/>
              <a:gd name="connsiteY3272" fmla="*/ 110382 h 1934496"/>
              <a:gd name="connsiteX3273" fmla="*/ 3578029 w 9922465"/>
              <a:gd name="connsiteY3273" fmla="*/ 55191 h 1934496"/>
              <a:gd name="connsiteX3274" fmla="*/ 3633221 w 9922465"/>
              <a:gd name="connsiteY3274" fmla="*/ 0 h 1934496"/>
              <a:gd name="connsiteX3275" fmla="*/ 3499589 w 9922465"/>
              <a:gd name="connsiteY3275" fmla="*/ 0 h 1934496"/>
              <a:gd name="connsiteX3276" fmla="*/ 3554781 w 9922465"/>
              <a:gd name="connsiteY3276" fmla="*/ 55191 h 1934496"/>
              <a:gd name="connsiteX3277" fmla="*/ 3499589 w 9922465"/>
              <a:gd name="connsiteY3277" fmla="*/ 110382 h 1934496"/>
              <a:gd name="connsiteX3278" fmla="*/ 3444397 w 9922465"/>
              <a:gd name="connsiteY3278" fmla="*/ 55191 h 1934496"/>
              <a:gd name="connsiteX3279" fmla="*/ 3499589 w 9922465"/>
              <a:gd name="connsiteY3279" fmla="*/ 0 h 1934496"/>
              <a:gd name="connsiteX3280" fmla="*/ 3369293 w 9922465"/>
              <a:gd name="connsiteY3280" fmla="*/ 0 h 1934496"/>
              <a:gd name="connsiteX3281" fmla="*/ 3424485 w 9922465"/>
              <a:gd name="connsiteY3281" fmla="*/ 55191 h 1934496"/>
              <a:gd name="connsiteX3282" fmla="*/ 3369293 w 9922465"/>
              <a:gd name="connsiteY3282" fmla="*/ 110382 h 1934496"/>
              <a:gd name="connsiteX3283" fmla="*/ 3314101 w 9922465"/>
              <a:gd name="connsiteY3283" fmla="*/ 55191 h 1934496"/>
              <a:gd name="connsiteX3284" fmla="*/ 3369293 w 9922465"/>
              <a:gd name="connsiteY3284" fmla="*/ 0 h 1934496"/>
              <a:gd name="connsiteX3285" fmla="*/ 3235657 w 9922465"/>
              <a:gd name="connsiteY3285" fmla="*/ 0 h 1934496"/>
              <a:gd name="connsiteX3286" fmla="*/ 3290849 w 9922465"/>
              <a:gd name="connsiteY3286" fmla="*/ 55191 h 1934496"/>
              <a:gd name="connsiteX3287" fmla="*/ 3235657 w 9922465"/>
              <a:gd name="connsiteY3287" fmla="*/ 110382 h 1934496"/>
              <a:gd name="connsiteX3288" fmla="*/ 3180465 w 9922465"/>
              <a:gd name="connsiteY3288" fmla="*/ 55191 h 1934496"/>
              <a:gd name="connsiteX3289" fmla="*/ 3235657 w 9922465"/>
              <a:gd name="connsiteY3289" fmla="*/ 0 h 1934496"/>
              <a:gd name="connsiteX3290" fmla="*/ 2834862 w 9922465"/>
              <a:gd name="connsiteY3290" fmla="*/ 0 h 1934496"/>
              <a:gd name="connsiteX3291" fmla="*/ 2890052 w 9922465"/>
              <a:gd name="connsiteY3291" fmla="*/ 55191 h 1934496"/>
              <a:gd name="connsiteX3292" fmla="*/ 2834862 w 9922465"/>
              <a:gd name="connsiteY3292" fmla="*/ 110382 h 1934496"/>
              <a:gd name="connsiteX3293" fmla="*/ 2779671 w 9922465"/>
              <a:gd name="connsiteY3293" fmla="*/ 55191 h 1934496"/>
              <a:gd name="connsiteX3294" fmla="*/ 2834862 w 9922465"/>
              <a:gd name="connsiteY3294" fmla="*/ 0 h 1934496"/>
              <a:gd name="connsiteX3295" fmla="*/ 2707903 w 9922465"/>
              <a:gd name="connsiteY3295" fmla="*/ 0 h 1934496"/>
              <a:gd name="connsiteX3296" fmla="*/ 2763100 w 9922465"/>
              <a:gd name="connsiteY3296" fmla="*/ 55191 h 1934496"/>
              <a:gd name="connsiteX3297" fmla="*/ 2707903 w 9922465"/>
              <a:gd name="connsiteY3297" fmla="*/ 110382 h 1934496"/>
              <a:gd name="connsiteX3298" fmla="*/ 2652715 w 9922465"/>
              <a:gd name="connsiteY3298" fmla="*/ 55191 h 1934496"/>
              <a:gd name="connsiteX3299" fmla="*/ 2707903 w 9922465"/>
              <a:gd name="connsiteY3299" fmla="*/ 0 h 1934496"/>
              <a:gd name="connsiteX3300" fmla="*/ 2570933 w 9922465"/>
              <a:gd name="connsiteY3300" fmla="*/ 0 h 1934496"/>
              <a:gd name="connsiteX3301" fmla="*/ 2626123 w 9922465"/>
              <a:gd name="connsiteY3301" fmla="*/ 55191 h 1934496"/>
              <a:gd name="connsiteX3302" fmla="*/ 2570933 w 9922465"/>
              <a:gd name="connsiteY3302" fmla="*/ 110382 h 1934496"/>
              <a:gd name="connsiteX3303" fmla="*/ 2515738 w 9922465"/>
              <a:gd name="connsiteY3303" fmla="*/ 55191 h 1934496"/>
              <a:gd name="connsiteX3304" fmla="*/ 2570933 w 9922465"/>
              <a:gd name="connsiteY3304" fmla="*/ 0 h 1934496"/>
              <a:gd name="connsiteX3305" fmla="*/ 2437297 w 9922465"/>
              <a:gd name="connsiteY3305" fmla="*/ 0 h 1934496"/>
              <a:gd name="connsiteX3306" fmla="*/ 2492487 w 9922465"/>
              <a:gd name="connsiteY3306" fmla="*/ 55191 h 1934496"/>
              <a:gd name="connsiteX3307" fmla="*/ 2437297 w 9922465"/>
              <a:gd name="connsiteY3307" fmla="*/ 110382 h 1934496"/>
              <a:gd name="connsiteX3308" fmla="*/ 2382108 w 9922465"/>
              <a:gd name="connsiteY3308" fmla="*/ 55191 h 1934496"/>
              <a:gd name="connsiteX3309" fmla="*/ 2437297 w 9922465"/>
              <a:gd name="connsiteY3309" fmla="*/ 0 h 1934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Lst>
            <a:rect l="l" t="t" r="r" b="b"/>
            <a:pathLst>
              <a:path w="9922465" h="1934496">
                <a:moveTo>
                  <a:pt x="8407318" y="1824114"/>
                </a:moveTo>
                <a:cubicBezTo>
                  <a:pt x="8437800" y="1824114"/>
                  <a:pt x="8462510" y="1848824"/>
                  <a:pt x="8462510" y="1879305"/>
                </a:cubicBezTo>
                <a:cubicBezTo>
                  <a:pt x="8462510" y="1909786"/>
                  <a:pt x="8437800" y="1934496"/>
                  <a:pt x="8407318" y="1934496"/>
                </a:cubicBezTo>
                <a:cubicBezTo>
                  <a:pt x="8376836" y="1934496"/>
                  <a:pt x="8352126" y="1909786"/>
                  <a:pt x="8352126" y="1879305"/>
                </a:cubicBezTo>
                <a:cubicBezTo>
                  <a:pt x="8352126" y="1848824"/>
                  <a:pt x="8376836" y="1824114"/>
                  <a:pt x="8407318" y="1824114"/>
                </a:cubicBezTo>
                <a:close/>
                <a:moveTo>
                  <a:pt x="8273682" y="1824114"/>
                </a:moveTo>
                <a:cubicBezTo>
                  <a:pt x="8304164" y="1824114"/>
                  <a:pt x="8328874" y="1848824"/>
                  <a:pt x="8328874" y="1879305"/>
                </a:cubicBezTo>
                <a:cubicBezTo>
                  <a:pt x="8328874" y="1909786"/>
                  <a:pt x="8304164" y="1934496"/>
                  <a:pt x="8273682" y="1934496"/>
                </a:cubicBezTo>
                <a:cubicBezTo>
                  <a:pt x="8243200" y="1934496"/>
                  <a:pt x="8218490" y="1909786"/>
                  <a:pt x="8218490" y="1879305"/>
                </a:cubicBezTo>
                <a:cubicBezTo>
                  <a:pt x="8218490" y="1848824"/>
                  <a:pt x="8243200" y="1824114"/>
                  <a:pt x="8273682" y="1824114"/>
                </a:cubicBezTo>
                <a:close/>
                <a:moveTo>
                  <a:pt x="8143386" y="1824114"/>
                </a:moveTo>
                <a:cubicBezTo>
                  <a:pt x="8173868" y="1824114"/>
                  <a:pt x="8198578" y="1848824"/>
                  <a:pt x="8198578" y="1879305"/>
                </a:cubicBezTo>
                <a:cubicBezTo>
                  <a:pt x="8198578" y="1909786"/>
                  <a:pt x="8173868" y="1934496"/>
                  <a:pt x="8143386" y="1934496"/>
                </a:cubicBezTo>
                <a:cubicBezTo>
                  <a:pt x="8112904" y="1934496"/>
                  <a:pt x="8088194" y="1909786"/>
                  <a:pt x="8088194" y="1879305"/>
                </a:cubicBezTo>
                <a:cubicBezTo>
                  <a:pt x="8088194" y="1848824"/>
                  <a:pt x="8112904" y="1824114"/>
                  <a:pt x="8143386" y="1824114"/>
                </a:cubicBezTo>
                <a:close/>
                <a:moveTo>
                  <a:pt x="8009752" y="1824114"/>
                </a:moveTo>
                <a:cubicBezTo>
                  <a:pt x="8040234" y="1824114"/>
                  <a:pt x="8064944" y="1848824"/>
                  <a:pt x="8064944" y="1879305"/>
                </a:cubicBezTo>
                <a:cubicBezTo>
                  <a:pt x="8064944" y="1909786"/>
                  <a:pt x="8040234" y="1934496"/>
                  <a:pt x="8009752" y="1934496"/>
                </a:cubicBezTo>
                <a:cubicBezTo>
                  <a:pt x="7979270" y="1934496"/>
                  <a:pt x="7954560" y="1909786"/>
                  <a:pt x="7954560" y="1879305"/>
                </a:cubicBezTo>
                <a:cubicBezTo>
                  <a:pt x="7954560" y="1848824"/>
                  <a:pt x="7979270" y="1824114"/>
                  <a:pt x="8009752" y="1824114"/>
                </a:cubicBezTo>
                <a:close/>
                <a:moveTo>
                  <a:pt x="7876117" y="1824114"/>
                </a:moveTo>
                <a:cubicBezTo>
                  <a:pt x="7906599" y="1824114"/>
                  <a:pt x="7931309" y="1848824"/>
                  <a:pt x="7931309" y="1879305"/>
                </a:cubicBezTo>
                <a:cubicBezTo>
                  <a:pt x="7931309" y="1909786"/>
                  <a:pt x="7906599" y="1934496"/>
                  <a:pt x="7876117" y="1934496"/>
                </a:cubicBezTo>
                <a:cubicBezTo>
                  <a:pt x="7845635" y="1934496"/>
                  <a:pt x="7820925" y="1909786"/>
                  <a:pt x="7820925" y="1879305"/>
                </a:cubicBezTo>
                <a:cubicBezTo>
                  <a:pt x="7820925" y="1848824"/>
                  <a:pt x="7845635" y="1824114"/>
                  <a:pt x="7876117" y="1824114"/>
                </a:cubicBezTo>
                <a:close/>
                <a:moveTo>
                  <a:pt x="7745824" y="1824114"/>
                </a:moveTo>
                <a:cubicBezTo>
                  <a:pt x="7776306" y="1824114"/>
                  <a:pt x="7801016" y="1848824"/>
                  <a:pt x="7801016" y="1879305"/>
                </a:cubicBezTo>
                <a:cubicBezTo>
                  <a:pt x="7801016" y="1909786"/>
                  <a:pt x="7776306" y="1934496"/>
                  <a:pt x="7745824" y="1934496"/>
                </a:cubicBezTo>
                <a:cubicBezTo>
                  <a:pt x="7715342" y="1934496"/>
                  <a:pt x="7690632" y="1909786"/>
                  <a:pt x="7690632" y="1879305"/>
                </a:cubicBezTo>
                <a:cubicBezTo>
                  <a:pt x="7690632" y="1848824"/>
                  <a:pt x="7715342" y="1824114"/>
                  <a:pt x="7745824" y="1824114"/>
                </a:cubicBezTo>
                <a:close/>
                <a:moveTo>
                  <a:pt x="7608849" y="1824114"/>
                </a:moveTo>
                <a:cubicBezTo>
                  <a:pt x="7639331" y="1824114"/>
                  <a:pt x="7664041" y="1848824"/>
                  <a:pt x="7664041" y="1879305"/>
                </a:cubicBezTo>
                <a:cubicBezTo>
                  <a:pt x="7664041" y="1909786"/>
                  <a:pt x="7639331" y="1934496"/>
                  <a:pt x="7608849" y="1934496"/>
                </a:cubicBezTo>
                <a:cubicBezTo>
                  <a:pt x="7578367" y="1934496"/>
                  <a:pt x="7553657" y="1909786"/>
                  <a:pt x="7553657" y="1879305"/>
                </a:cubicBezTo>
                <a:cubicBezTo>
                  <a:pt x="7553657" y="1848824"/>
                  <a:pt x="7578367" y="1824114"/>
                  <a:pt x="7608849" y="1824114"/>
                </a:cubicBezTo>
                <a:close/>
                <a:moveTo>
                  <a:pt x="7481895" y="1824114"/>
                </a:moveTo>
                <a:cubicBezTo>
                  <a:pt x="7512377" y="1824114"/>
                  <a:pt x="7537087" y="1848824"/>
                  <a:pt x="7537087" y="1879305"/>
                </a:cubicBezTo>
                <a:cubicBezTo>
                  <a:pt x="7537087" y="1909786"/>
                  <a:pt x="7512377" y="1934496"/>
                  <a:pt x="7481895" y="1934496"/>
                </a:cubicBezTo>
                <a:cubicBezTo>
                  <a:pt x="7451413" y="1934496"/>
                  <a:pt x="7426703" y="1909786"/>
                  <a:pt x="7426703" y="1879305"/>
                </a:cubicBezTo>
                <a:cubicBezTo>
                  <a:pt x="7426703" y="1848824"/>
                  <a:pt x="7451413" y="1824114"/>
                  <a:pt x="7481895" y="1824114"/>
                </a:cubicBezTo>
                <a:close/>
                <a:moveTo>
                  <a:pt x="7341579" y="1824114"/>
                </a:moveTo>
                <a:cubicBezTo>
                  <a:pt x="7372061" y="1824114"/>
                  <a:pt x="7396771" y="1848824"/>
                  <a:pt x="7396771" y="1879305"/>
                </a:cubicBezTo>
                <a:cubicBezTo>
                  <a:pt x="7396771" y="1909786"/>
                  <a:pt x="7372061" y="1934496"/>
                  <a:pt x="7341579" y="1934496"/>
                </a:cubicBezTo>
                <a:cubicBezTo>
                  <a:pt x="7311097" y="1934496"/>
                  <a:pt x="7286387" y="1909786"/>
                  <a:pt x="7286387" y="1879305"/>
                </a:cubicBezTo>
                <a:cubicBezTo>
                  <a:pt x="7286387" y="1848824"/>
                  <a:pt x="7311097" y="1824114"/>
                  <a:pt x="7341579" y="1824114"/>
                </a:cubicBezTo>
                <a:close/>
                <a:moveTo>
                  <a:pt x="7211286" y="1824114"/>
                </a:moveTo>
                <a:cubicBezTo>
                  <a:pt x="7241768" y="1824114"/>
                  <a:pt x="7266478" y="1848824"/>
                  <a:pt x="7266478" y="1879305"/>
                </a:cubicBezTo>
                <a:cubicBezTo>
                  <a:pt x="7266478" y="1909786"/>
                  <a:pt x="7241768" y="1934496"/>
                  <a:pt x="7211286" y="1934496"/>
                </a:cubicBezTo>
                <a:cubicBezTo>
                  <a:pt x="7180804" y="1934496"/>
                  <a:pt x="7156094" y="1909786"/>
                  <a:pt x="7156094" y="1879305"/>
                </a:cubicBezTo>
                <a:cubicBezTo>
                  <a:pt x="7156094" y="1848824"/>
                  <a:pt x="7180804" y="1824114"/>
                  <a:pt x="7211286" y="1824114"/>
                </a:cubicBezTo>
                <a:close/>
                <a:moveTo>
                  <a:pt x="7080993" y="1824114"/>
                </a:moveTo>
                <a:cubicBezTo>
                  <a:pt x="7111475" y="1824114"/>
                  <a:pt x="7136185" y="1848824"/>
                  <a:pt x="7136185" y="1879305"/>
                </a:cubicBezTo>
                <a:cubicBezTo>
                  <a:pt x="7136185" y="1909786"/>
                  <a:pt x="7111475" y="1934496"/>
                  <a:pt x="7080993" y="1934496"/>
                </a:cubicBezTo>
                <a:cubicBezTo>
                  <a:pt x="7050511" y="1934496"/>
                  <a:pt x="7025801" y="1909786"/>
                  <a:pt x="7025801" y="1879305"/>
                </a:cubicBezTo>
                <a:cubicBezTo>
                  <a:pt x="7025801" y="1848824"/>
                  <a:pt x="7050511" y="1824114"/>
                  <a:pt x="7080993" y="1824114"/>
                </a:cubicBezTo>
                <a:close/>
                <a:moveTo>
                  <a:pt x="6947357" y="1824114"/>
                </a:moveTo>
                <a:cubicBezTo>
                  <a:pt x="6977839" y="1824114"/>
                  <a:pt x="7002549" y="1848824"/>
                  <a:pt x="7002549" y="1879305"/>
                </a:cubicBezTo>
                <a:cubicBezTo>
                  <a:pt x="7002549" y="1909786"/>
                  <a:pt x="6977839" y="1934496"/>
                  <a:pt x="6947357" y="1934496"/>
                </a:cubicBezTo>
                <a:cubicBezTo>
                  <a:pt x="6916875" y="1934496"/>
                  <a:pt x="6892165" y="1909786"/>
                  <a:pt x="6892165" y="1879305"/>
                </a:cubicBezTo>
                <a:cubicBezTo>
                  <a:pt x="6892165" y="1848824"/>
                  <a:pt x="6916875" y="1824114"/>
                  <a:pt x="6947357" y="1824114"/>
                </a:cubicBezTo>
                <a:close/>
                <a:moveTo>
                  <a:pt x="6817063" y="1824114"/>
                </a:moveTo>
                <a:cubicBezTo>
                  <a:pt x="6847545" y="1824114"/>
                  <a:pt x="6872255" y="1848824"/>
                  <a:pt x="6872255" y="1879305"/>
                </a:cubicBezTo>
                <a:cubicBezTo>
                  <a:pt x="6872255" y="1909786"/>
                  <a:pt x="6847545" y="1934496"/>
                  <a:pt x="6817063" y="1934496"/>
                </a:cubicBezTo>
                <a:cubicBezTo>
                  <a:pt x="6786581" y="1934496"/>
                  <a:pt x="6761871" y="1909786"/>
                  <a:pt x="6761871" y="1879305"/>
                </a:cubicBezTo>
                <a:cubicBezTo>
                  <a:pt x="6761871" y="1848824"/>
                  <a:pt x="6786581" y="1824114"/>
                  <a:pt x="6817063" y="1824114"/>
                </a:cubicBezTo>
                <a:close/>
                <a:moveTo>
                  <a:pt x="6683431" y="1824114"/>
                </a:moveTo>
                <a:cubicBezTo>
                  <a:pt x="6713913" y="1824114"/>
                  <a:pt x="6738623" y="1848824"/>
                  <a:pt x="6738623" y="1879305"/>
                </a:cubicBezTo>
                <a:cubicBezTo>
                  <a:pt x="6738623" y="1909786"/>
                  <a:pt x="6713913" y="1934496"/>
                  <a:pt x="6683431" y="1934496"/>
                </a:cubicBezTo>
                <a:cubicBezTo>
                  <a:pt x="6652949" y="1934496"/>
                  <a:pt x="6628239" y="1909786"/>
                  <a:pt x="6628239" y="1879305"/>
                </a:cubicBezTo>
                <a:cubicBezTo>
                  <a:pt x="6628239" y="1848824"/>
                  <a:pt x="6652949" y="1824114"/>
                  <a:pt x="6683431" y="1824114"/>
                </a:cubicBezTo>
                <a:close/>
                <a:moveTo>
                  <a:pt x="6553137" y="1824114"/>
                </a:moveTo>
                <a:cubicBezTo>
                  <a:pt x="6583619" y="1824114"/>
                  <a:pt x="6608329" y="1848824"/>
                  <a:pt x="6608329" y="1879305"/>
                </a:cubicBezTo>
                <a:cubicBezTo>
                  <a:pt x="6608329" y="1909786"/>
                  <a:pt x="6583619" y="1934496"/>
                  <a:pt x="6553137" y="1934496"/>
                </a:cubicBezTo>
                <a:cubicBezTo>
                  <a:pt x="6522655" y="1934496"/>
                  <a:pt x="6497945" y="1909786"/>
                  <a:pt x="6497945" y="1879305"/>
                </a:cubicBezTo>
                <a:cubicBezTo>
                  <a:pt x="6497945" y="1848824"/>
                  <a:pt x="6522655" y="1824114"/>
                  <a:pt x="6553137" y="1824114"/>
                </a:cubicBezTo>
                <a:close/>
                <a:moveTo>
                  <a:pt x="6289207" y="1824114"/>
                </a:moveTo>
                <a:cubicBezTo>
                  <a:pt x="6319689" y="1824114"/>
                  <a:pt x="6344399" y="1848824"/>
                  <a:pt x="6344399" y="1879305"/>
                </a:cubicBezTo>
                <a:cubicBezTo>
                  <a:pt x="6344399" y="1909786"/>
                  <a:pt x="6319689" y="1934496"/>
                  <a:pt x="6289207" y="1934496"/>
                </a:cubicBezTo>
                <a:cubicBezTo>
                  <a:pt x="6258725" y="1934496"/>
                  <a:pt x="6234015" y="1909786"/>
                  <a:pt x="6234015" y="1879305"/>
                </a:cubicBezTo>
                <a:cubicBezTo>
                  <a:pt x="6234015" y="1848824"/>
                  <a:pt x="6258725" y="1824114"/>
                  <a:pt x="6289207" y="1824114"/>
                </a:cubicBezTo>
                <a:close/>
                <a:moveTo>
                  <a:pt x="6155572" y="1824114"/>
                </a:moveTo>
                <a:cubicBezTo>
                  <a:pt x="6186054" y="1824114"/>
                  <a:pt x="6210764" y="1848824"/>
                  <a:pt x="6210764" y="1879305"/>
                </a:cubicBezTo>
                <a:cubicBezTo>
                  <a:pt x="6210764" y="1909786"/>
                  <a:pt x="6186054" y="1934496"/>
                  <a:pt x="6155572" y="1934496"/>
                </a:cubicBezTo>
                <a:cubicBezTo>
                  <a:pt x="6125090" y="1934496"/>
                  <a:pt x="6100380" y="1909786"/>
                  <a:pt x="6100380" y="1879305"/>
                </a:cubicBezTo>
                <a:cubicBezTo>
                  <a:pt x="6100380" y="1848824"/>
                  <a:pt x="6125090" y="1824114"/>
                  <a:pt x="6155572" y="1824114"/>
                </a:cubicBezTo>
                <a:close/>
                <a:moveTo>
                  <a:pt x="6021938" y="1824114"/>
                </a:moveTo>
                <a:cubicBezTo>
                  <a:pt x="6052420" y="1824114"/>
                  <a:pt x="6077130" y="1848824"/>
                  <a:pt x="6077130" y="1879305"/>
                </a:cubicBezTo>
                <a:cubicBezTo>
                  <a:pt x="6077130" y="1909786"/>
                  <a:pt x="6052420" y="1934496"/>
                  <a:pt x="6021938" y="1934496"/>
                </a:cubicBezTo>
                <a:cubicBezTo>
                  <a:pt x="5991456" y="1934496"/>
                  <a:pt x="5966746" y="1909786"/>
                  <a:pt x="5966746" y="1879305"/>
                </a:cubicBezTo>
                <a:cubicBezTo>
                  <a:pt x="5966746" y="1848824"/>
                  <a:pt x="5991456" y="1824114"/>
                  <a:pt x="6021938" y="1824114"/>
                </a:cubicBezTo>
                <a:close/>
                <a:moveTo>
                  <a:pt x="5884964" y="1824114"/>
                </a:moveTo>
                <a:cubicBezTo>
                  <a:pt x="5915446" y="1824114"/>
                  <a:pt x="5940156" y="1848824"/>
                  <a:pt x="5940156" y="1879305"/>
                </a:cubicBezTo>
                <a:cubicBezTo>
                  <a:pt x="5940156" y="1909786"/>
                  <a:pt x="5915446" y="1934496"/>
                  <a:pt x="5884964" y="1934496"/>
                </a:cubicBezTo>
                <a:cubicBezTo>
                  <a:pt x="5854482" y="1934496"/>
                  <a:pt x="5829772" y="1909786"/>
                  <a:pt x="5829772" y="1879305"/>
                </a:cubicBezTo>
                <a:cubicBezTo>
                  <a:pt x="5829772" y="1848824"/>
                  <a:pt x="5854482" y="1824114"/>
                  <a:pt x="5884964" y="1824114"/>
                </a:cubicBezTo>
                <a:close/>
                <a:moveTo>
                  <a:pt x="5754670" y="1824114"/>
                </a:moveTo>
                <a:cubicBezTo>
                  <a:pt x="5785152" y="1824114"/>
                  <a:pt x="5809862" y="1848824"/>
                  <a:pt x="5809862" y="1879305"/>
                </a:cubicBezTo>
                <a:cubicBezTo>
                  <a:pt x="5809862" y="1909786"/>
                  <a:pt x="5785152" y="1934496"/>
                  <a:pt x="5754670" y="1934496"/>
                </a:cubicBezTo>
                <a:cubicBezTo>
                  <a:pt x="5724188" y="1934496"/>
                  <a:pt x="5699478" y="1909786"/>
                  <a:pt x="5699478" y="1879305"/>
                </a:cubicBezTo>
                <a:cubicBezTo>
                  <a:pt x="5699478" y="1848824"/>
                  <a:pt x="5724188" y="1824114"/>
                  <a:pt x="5754670" y="1824114"/>
                </a:cubicBezTo>
                <a:close/>
                <a:moveTo>
                  <a:pt x="5487399" y="1824114"/>
                </a:moveTo>
                <a:cubicBezTo>
                  <a:pt x="5517881" y="1824114"/>
                  <a:pt x="5542591" y="1848824"/>
                  <a:pt x="5542591" y="1879305"/>
                </a:cubicBezTo>
                <a:cubicBezTo>
                  <a:pt x="5542591" y="1909786"/>
                  <a:pt x="5517881" y="1934496"/>
                  <a:pt x="5487399" y="1934496"/>
                </a:cubicBezTo>
                <a:cubicBezTo>
                  <a:pt x="5456917" y="1934496"/>
                  <a:pt x="5432207" y="1909786"/>
                  <a:pt x="5432207" y="1879305"/>
                </a:cubicBezTo>
                <a:cubicBezTo>
                  <a:pt x="5432207" y="1848824"/>
                  <a:pt x="5456917" y="1824114"/>
                  <a:pt x="5487399" y="1824114"/>
                </a:cubicBezTo>
                <a:close/>
                <a:moveTo>
                  <a:pt x="5357105" y="1824114"/>
                </a:moveTo>
                <a:cubicBezTo>
                  <a:pt x="5387587" y="1824114"/>
                  <a:pt x="5412297" y="1848824"/>
                  <a:pt x="5412297" y="1879305"/>
                </a:cubicBezTo>
                <a:cubicBezTo>
                  <a:pt x="5412297" y="1909786"/>
                  <a:pt x="5387587" y="1934496"/>
                  <a:pt x="5357105" y="1934496"/>
                </a:cubicBezTo>
                <a:cubicBezTo>
                  <a:pt x="5326623" y="1934496"/>
                  <a:pt x="5301913" y="1909786"/>
                  <a:pt x="5301913" y="1879305"/>
                </a:cubicBezTo>
                <a:cubicBezTo>
                  <a:pt x="5301913" y="1848824"/>
                  <a:pt x="5326623" y="1824114"/>
                  <a:pt x="5357105" y="1824114"/>
                </a:cubicBezTo>
                <a:close/>
                <a:moveTo>
                  <a:pt x="5223473" y="1824114"/>
                </a:moveTo>
                <a:cubicBezTo>
                  <a:pt x="5253955" y="1824114"/>
                  <a:pt x="5278665" y="1848824"/>
                  <a:pt x="5278665" y="1879305"/>
                </a:cubicBezTo>
                <a:cubicBezTo>
                  <a:pt x="5278665" y="1909786"/>
                  <a:pt x="5253955" y="1934496"/>
                  <a:pt x="5223473" y="1934496"/>
                </a:cubicBezTo>
                <a:cubicBezTo>
                  <a:pt x="5192991" y="1934496"/>
                  <a:pt x="5168281" y="1909786"/>
                  <a:pt x="5168281" y="1879305"/>
                </a:cubicBezTo>
                <a:cubicBezTo>
                  <a:pt x="5168281" y="1848824"/>
                  <a:pt x="5192991" y="1824114"/>
                  <a:pt x="5223473" y="1824114"/>
                </a:cubicBezTo>
                <a:close/>
                <a:moveTo>
                  <a:pt x="5093178" y="1824114"/>
                </a:moveTo>
                <a:cubicBezTo>
                  <a:pt x="5123660" y="1824114"/>
                  <a:pt x="5148370" y="1848824"/>
                  <a:pt x="5148370" y="1879305"/>
                </a:cubicBezTo>
                <a:cubicBezTo>
                  <a:pt x="5148370" y="1909786"/>
                  <a:pt x="5123660" y="1934496"/>
                  <a:pt x="5093178" y="1934496"/>
                </a:cubicBezTo>
                <a:cubicBezTo>
                  <a:pt x="5062696" y="1934496"/>
                  <a:pt x="5037986" y="1909786"/>
                  <a:pt x="5037986" y="1879305"/>
                </a:cubicBezTo>
                <a:cubicBezTo>
                  <a:pt x="5037986" y="1848824"/>
                  <a:pt x="5062696" y="1824114"/>
                  <a:pt x="5093178" y="1824114"/>
                </a:cubicBezTo>
                <a:close/>
                <a:moveTo>
                  <a:pt x="4959543" y="1824114"/>
                </a:moveTo>
                <a:cubicBezTo>
                  <a:pt x="4990025" y="1824114"/>
                  <a:pt x="5014735" y="1848824"/>
                  <a:pt x="5014735" y="1879305"/>
                </a:cubicBezTo>
                <a:cubicBezTo>
                  <a:pt x="5014735" y="1909786"/>
                  <a:pt x="4990025" y="1934496"/>
                  <a:pt x="4959543" y="1934496"/>
                </a:cubicBezTo>
                <a:cubicBezTo>
                  <a:pt x="4929061" y="1934496"/>
                  <a:pt x="4904351" y="1909786"/>
                  <a:pt x="4904351" y="1879305"/>
                </a:cubicBezTo>
                <a:cubicBezTo>
                  <a:pt x="4904351" y="1848824"/>
                  <a:pt x="4929061" y="1824114"/>
                  <a:pt x="4959543" y="1824114"/>
                </a:cubicBezTo>
                <a:close/>
                <a:moveTo>
                  <a:pt x="4829250" y="1824114"/>
                </a:moveTo>
                <a:cubicBezTo>
                  <a:pt x="4859732" y="1824114"/>
                  <a:pt x="4884442" y="1848824"/>
                  <a:pt x="4884442" y="1879305"/>
                </a:cubicBezTo>
                <a:cubicBezTo>
                  <a:pt x="4884442" y="1909786"/>
                  <a:pt x="4859732" y="1934496"/>
                  <a:pt x="4829250" y="1934496"/>
                </a:cubicBezTo>
                <a:cubicBezTo>
                  <a:pt x="4798768" y="1934496"/>
                  <a:pt x="4774058" y="1909786"/>
                  <a:pt x="4774058" y="1879305"/>
                </a:cubicBezTo>
                <a:cubicBezTo>
                  <a:pt x="4774058" y="1848824"/>
                  <a:pt x="4798768" y="1824114"/>
                  <a:pt x="4829250" y="1824114"/>
                </a:cubicBezTo>
                <a:close/>
                <a:moveTo>
                  <a:pt x="4695613" y="1824114"/>
                </a:moveTo>
                <a:cubicBezTo>
                  <a:pt x="4726095" y="1824114"/>
                  <a:pt x="4750805" y="1848824"/>
                  <a:pt x="4750805" y="1879305"/>
                </a:cubicBezTo>
                <a:cubicBezTo>
                  <a:pt x="4750805" y="1909786"/>
                  <a:pt x="4726095" y="1934496"/>
                  <a:pt x="4695613" y="1934496"/>
                </a:cubicBezTo>
                <a:cubicBezTo>
                  <a:pt x="4665131" y="1934496"/>
                  <a:pt x="4640421" y="1909786"/>
                  <a:pt x="4640421" y="1879305"/>
                </a:cubicBezTo>
                <a:cubicBezTo>
                  <a:pt x="4640421" y="1848824"/>
                  <a:pt x="4665131" y="1824114"/>
                  <a:pt x="4695613" y="1824114"/>
                </a:cubicBezTo>
                <a:close/>
                <a:moveTo>
                  <a:pt x="2834762" y="1824114"/>
                </a:moveTo>
                <a:cubicBezTo>
                  <a:pt x="2865244" y="1824114"/>
                  <a:pt x="2889954" y="1848824"/>
                  <a:pt x="2889954" y="1879305"/>
                </a:cubicBezTo>
                <a:cubicBezTo>
                  <a:pt x="2889954" y="1909786"/>
                  <a:pt x="2865244" y="1934496"/>
                  <a:pt x="2834762" y="1934496"/>
                </a:cubicBezTo>
                <a:cubicBezTo>
                  <a:pt x="2804280" y="1934496"/>
                  <a:pt x="2779570" y="1909786"/>
                  <a:pt x="2779570" y="1879305"/>
                </a:cubicBezTo>
                <a:cubicBezTo>
                  <a:pt x="2779570" y="1848824"/>
                  <a:pt x="2804280" y="1824114"/>
                  <a:pt x="2834762" y="1824114"/>
                </a:cubicBezTo>
                <a:close/>
                <a:moveTo>
                  <a:pt x="2707807" y="1824114"/>
                </a:moveTo>
                <a:cubicBezTo>
                  <a:pt x="2738289" y="1824114"/>
                  <a:pt x="2762999" y="1848824"/>
                  <a:pt x="2762999" y="1879305"/>
                </a:cubicBezTo>
                <a:cubicBezTo>
                  <a:pt x="2762999" y="1909786"/>
                  <a:pt x="2738289" y="1934496"/>
                  <a:pt x="2707807" y="1934496"/>
                </a:cubicBezTo>
                <a:cubicBezTo>
                  <a:pt x="2677325" y="1934496"/>
                  <a:pt x="2652615" y="1909786"/>
                  <a:pt x="2652615" y="1879305"/>
                </a:cubicBezTo>
                <a:cubicBezTo>
                  <a:pt x="2652615" y="1848824"/>
                  <a:pt x="2677325" y="1824114"/>
                  <a:pt x="2707807" y="1824114"/>
                </a:cubicBezTo>
                <a:close/>
                <a:moveTo>
                  <a:pt x="2570834" y="1824114"/>
                </a:moveTo>
                <a:cubicBezTo>
                  <a:pt x="2601315" y="1824114"/>
                  <a:pt x="2626025" y="1848824"/>
                  <a:pt x="2626025" y="1879305"/>
                </a:cubicBezTo>
                <a:cubicBezTo>
                  <a:pt x="2626025" y="1909786"/>
                  <a:pt x="2601315" y="1934496"/>
                  <a:pt x="2570834" y="1934496"/>
                </a:cubicBezTo>
                <a:cubicBezTo>
                  <a:pt x="2540351" y="1934496"/>
                  <a:pt x="2515641" y="1909786"/>
                  <a:pt x="2515641" y="1879305"/>
                </a:cubicBezTo>
                <a:cubicBezTo>
                  <a:pt x="2515641" y="1848824"/>
                  <a:pt x="2540351" y="1824114"/>
                  <a:pt x="2570834" y="1824114"/>
                </a:cubicBezTo>
                <a:close/>
                <a:moveTo>
                  <a:pt x="2437196" y="1824114"/>
                </a:moveTo>
                <a:cubicBezTo>
                  <a:pt x="2467679" y="1824114"/>
                  <a:pt x="2492389" y="1848824"/>
                  <a:pt x="2492389" y="1879305"/>
                </a:cubicBezTo>
                <a:cubicBezTo>
                  <a:pt x="2492389" y="1909786"/>
                  <a:pt x="2467679" y="1934496"/>
                  <a:pt x="2437196" y="1934496"/>
                </a:cubicBezTo>
                <a:cubicBezTo>
                  <a:pt x="2406715" y="1934496"/>
                  <a:pt x="2382005" y="1909786"/>
                  <a:pt x="2382005" y="1879305"/>
                </a:cubicBezTo>
                <a:cubicBezTo>
                  <a:pt x="2382005" y="1848824"/>
                  <a:pt x="2406715" y="1824114"/>
                  <a:pt x="2437196" y="1824114"/>
                </a:cubicBezTo>
                <a:close/>
                <a:moveTo>
                  <a:pt x="2303564" y="1824114"/>
                </a:moveTo>
                <a:cubicBezTo>
                  <a:pt x="2334046" y="1824114"/>
                  <a:pt x="2358756" y="1848824"/>
                  <a:pt x="2358756" y="1879305"/>
                </a:cubicBezTo>
                <a:cubicBezTo>
                  <a:pt x="2358756" y="1909786"/>
                  <a:pt x="2334046" y="1934496"/>
                  <a:pt x="2303564" y="1934496"/>
                </a:cubicBezTo>
                <a:cubicBezTo>
                  <a:pt x="2273082" y="1934496"/>
                  <a:pt x="2248372" y="1909786"/>
                  <a:pt x="2248372" y="1879305"/>
                </a:cubicBezTo>
                <a:cubicBezTo>
                  <a:pt x="2248372" y="1848824"/>
                  <a:pt x="2273082" y="1824114"/>
                  <a:pt x="2303564" y="1824114"/>
                </a:cubicBezTo>
                <a:close/>
                <a:moveTo>
                  <a:pt x="2173271" y="1824114"/>
                </a:moveTo>
                <a:cubicBezTo>
                  <a:pt x="2203753" y="1824114"/>
                  <a:pt x="2228463" y="1848824"/>
                  <a:pt x="2228463" y="1879305"/>
                </a:cubicBezTo>
                <a:cubicBezTo>
                  <a:pt x="2228463" y="1909786"/>
                  <a:pt x="2203753" y="1934496"/>
                  <a:pt x="2173271" y="1934496"/>
                </a:cubicBezTo>
                <a:cubicBezTo>
                  <a:pt x="2142789" y="1934496"/>
                  <a:pt x="2118079" y="1909786"/>
                  <a:pt x="2118079" y="1879305"/>
                </a:cubicBezTo>
                <a:cubicBezTo>
                  <a:pt x="2118079" y="1848824"/>
                  <a:pt x="2142789" y="1824114"/>
                  <a:pt x="2173271" y="1824114"/>
                </a:cubicBezTo>
                <a:close/>
                <a:moveTo>
                  <a:pt x="2039637" y="1824114"/>
                </a:moveTo>
                <a:cubicBezTo>
                  <a:pt x="2070119" y="1824114"/>
                  <a:pt x="2094830" y="1848824"/>
                  <a:pt x="2094830" y="1879305"/>
                </a:cubicBezTo>
                <a:cubicBezTo>
                  <a:pt x="2094830" y="1909786"/>
                  <a:pt x="2070119" y="1934496"/>
                  <a:pt x="2039637" y="1934496"/>
                </a:cubicBezTo>
                <a:cubicBezTo>
                  <a:pt x="2009155" y="1934496"/>
                  <a:pt x="1984445" y="1909786"/>
                  <a:pt x="1984445" y="1879305"/>
                </a:cubicBezTo>
                <a:cubicBezTo>
                  <a:pt x="1984445" y="1848824"/>
                  <a:pt x="2009155" y="1824114"/>
                  <a:pt x="2039637" y="1824114"/>
                </a:cubicBezTo>
                <a:close/>
                <a:moveTo>
                  <a:pt x="1909341" y="1824114"/>
                </a:moveTo>
                <a:cubicBezTo>
                  <a:pt x="1939823" y="1824114"/>
                  <a:pt x="1964533" y="1848824"/>
                  <a:pt x="1964533" y="1879305"/>
                </a:cubicBezTo>
                <a:cubicBezTo>
                  <a:pt x="1964533" y="1909786"/>
                  <a:pt x="1939823" y="1934496"/>
                  <a:pt x="1909341" y="1934496"/>
                </a:cubicBezTo>
                <a:cubicBezTo>
                  <a:pt x="1878859" y="1934496"/>
                  <a:pt x="1854149" y="1909786"/>
                  <a:pt x="1854149" y="1879305"/>
                </a:cubicBezTo>
                <a:cubicBezTo>
                  <a:pt x="1854149" y="1848824"/>
                  <a:pt x="1878859" y="1824114"/>
                  <a:pt x="1909341" y="1824114"/>
                </a:cubicBezTo>
                <a:close/>
                <a:moveTo>
                  <a:pt x="1779049" y="1824114"/>
                </a:moveTo>
                <a:cubicBezTo>
                  <a:pt x="1809531" y="1824114"/>
                  <a:pt x="1834241" y="1848824"/>
                  <a:pt x="1834241" y="1879305"/>
                </a:cubicBezTo>
                <a:cubicBezTo>
                  <a:pt x="1834241" y="1909786"/>
                  <a:pt x="1809531" y="1934496"/>
                  <a:pt x="1779049" y="1934496"/>
                </a:cubicBezTo>
                <a:cubicBezTo>
                  <a:pt x="1748566" y="1934496"/>
                  <a:pt x="1723856" y="1909786"/>
                  <a:pt x="1723856" y="1879305"/>
                </a:cubicBezTo>
                <a:cubicBezTo>
                  <a:pt x="1723856" y="1848824"/>
                  <a:pt x="1748566" y="1824114"/>
                  <a:pt x="1779049" y="1824114"/>
                </a:cubicBezTo>
                <a:close/>
                <a:moveTo>
                  <a:pt x="1645413" y="1824114"/>
                </a:moveTo>
                <a:cubicBezTo>
                  <a:pt x="1675895" y="1824114"/>
                  <a:pt x="1700604" y="1848824"/>
                  <a:pt x="1700604" y="1879305"/>
                </a:cubicBezTo>
                <a:cubicBezTo>
                  <a:pt x="1700604" y="1909786"/>
                  <a:pt x="1675895" y="1934496"/>
                  <a:pt x="1645413" y="1934496"/>
                </a:cubicBezTo>
                <a:cubicBezTo>
                  <a:pt x="1614930" y="1934496"/>
                  <a:pt x="1590220" y="1909786"/>
                  <a:pt x="1590220" y="1879305"/>
                </a:cubicBezTo>
                <a:cubicBezTo>
                  <a:pt x="1590220" y="1848824"/>
                  <a:pt x="1614930" y="1824114"/>
                  <a:pt x="1645413" y="1824114"/>
                </a:cubicBezTo>
                <a:close/>
                <a:moveTo>
                  <a:pt x="1515120" y="1824114"/>
                </a:moveTo>
                <a:cubicBezTo>
                  <a:pt x="1545602" y="1824114"/>
                  <a:pt x="1570311" y="1848824"/>
                  <a:pt x="1570311" y="1879305"/>
                </a:cubicBezTo>
                <a:cubicBezTo>
                  <a:pt x="1570311" y="1909786"/>
                  <a:pt x="1545602" y="1934496"/>
                  <a:pt x="1515120" y="1934496"/>
                </a:cubicBezTo>
                <a:cubicBezTo>
                  <a:pt x="1484638" y="1934496"/>
                  <a:pt x="1459927" y="1909786"/>
                  <a:pt x="1459927" y="1879305"/>
                </a:cubicBezTo>
                <a:cubicBezTo>
                  <a:pt x="1459927" y="1848824"/>
                  <a:pt x="1484638" y="1824114"/>
                  <a:pt x="1515120" y="1824114"/>
                </a:cubicBezTo>
                <a:close/>
                <a:moveTo>
                  <a:pt x="1381486" y="1824114"/>
                </a:moveTo>
                <a:cubicBezTo>
                  <a:pt x="1411968" y="1824114"/>
                  <a:pt x="1436678" y="1848824"/>
                  <a:pt x="1436678" y="1879305"/>
                </a:cubicBezTo>
                <a:cubicBezTo>
                  <a:pt x="1436678" y="1909786"/>
                  <a:pt x="1411968" y="1934496"/>
                  <a:pt x="1381486" y="1934496"/>
                </a:cubicBezTo>
                <a:cubicBezTo>
                  <a:pt x="1351005" y="1934496"/>
                  <a:pt x="1326294" y="1909786"/>
                  <a:pt x="1326294" y="1879305"/>
                </a:cubicBezTo>
                <a:cubicBezTo>
                  <a:pt x="1326294" y="1848824"/>
                  <a:pt x="1351005" y="1824114"/>
                  <a:pt x="1381486" y="1824114"/>
                </a:cubicBezTo>
                <a:close/>
                <a:moveTo>
                  <a:pt x="1251193" y="1824114"/>
                </a:moveTo>
                <a:cubicBezTo>
                  <a:pt x="1281674" y="1824114"/>
                  <a:pt x="1306386" y="1848824"/>
                  <a:pt x="1306386" y="1879305"/>
                </a:cubicBezTo>
                <a:cubicBezTo>
                  <a:pt x="1306386" y="1909786"/>
                  <a:pt x="1281674" y="1934496"/>
                  <a:pt x="1251193" y="1934496"/>
                </a:cubicBezTo>
                <a:cubicBezTo>
                  <a:pt x="1220711" y="1934496"/>
                  <a:pt x="1196001" y="1909786"/>
                  <a:pt x="1196001" y="1879305"/>
                </a:cubicBezTo>
                <a:cubicBezTo>
                  <a:pt x="1196001" y="1848824"/>
                  <a:pt x="1220711" y="1824114"/>
                  <a:pt x="1251193" y="1824114"/>
                </a:cubicBezTo>
                <a:close/>
                <a:moveTo>
                  <a:pt x="4565336" y="1824106"/>
                </a:moveTo>
                <a:cubicBezTo>
                  <a:pt x="4595818" y="1824106"/>
                  <a:pt x="4620528" y="1848816"/>
                  <a:pt x="4620528" y="1879297"/>
                </a:cubicBezTo>
                <a:cubicBezTo>
                  <a:pt x="4620528" y="1909778"/>
                  <a:pt x="4595818" y="1934488"/>
                  <a:pt x="4565336" y="1934488"/>
                </a:cubicBezTo>
                <a:cubicBezTo>
                  <a:pt x="4534854" y="1934488"/>
                  <a:pt x="4510144" y="1909778"/>
                  <a:pt x="4510144" y="1879297"/>
                </a:cubicBezTo>
                <a:cubicBezTo>
                  <a:pt x="4510144" y="1848816"/>
                  <a:pt x="4534854" y="1824106"/>
                  <a:pt x="4565336" y="1824106"/>
                </a:cubicBezTo>
                <a:close/>
                <a:moveTo>
                  <a:pt x="4431689" y="1824098"/>
                </a:moveTo>
                <a:cubicBezTo>
                  <a:pt x="4462171" y="1824098"/>
                  <a:pt x="4486881" y="1848808"/>
                  <a:pt x="4486881" y="1879289"/>
                </a:cubicBezTo>
                <a:cubicBezTo>
                  <a:pt x="4486881" y="1909770"/>
                  <a:pt x="4462171" y="1934480"/>
                  <a:pt x="4431689" y="1934480"/>
                </a:cubicBezTo>
                <a:cubicBezTo>
                  <a:pt x="4401207" y="1934480"/>
                  <a:pt x="4376497" y="1909770"/>
                  <a:pt x="4376497" y="1879289"/>
                </a:cubicBezTo>
                <a:cubicBezTo>
                  <a:pt x="4376497" y="1848808"/>
                  <a:pt x="4401207" y="1824098"/>
                  <a:pt x="4431689" y="1824098"/>
                </a:cubicBezTo>
                <a:close/>
                <a:moveTo>
                  <a:pt x="8801537" y="1707182"/>
                </a:moveTo>
                <a:cubicBezTo>
                  <a:pt x="8832019" y="1707182"/>
                  <a:pt x="8856729" y="1731892"/>
                  <a:pt x="8856729" y="1762373"/>
                </a:cubicBezTo>
                <a:cubicBezTo>
                  <a:pt x="8856729" y="1792854"/>
                  <a:pt x="8832019" y="1817564"/>
                  <a:pt x="8801537" y="1817564"/>
                </a:cubicBezTo>
                <a:cubicBezTo>
                  <a:pt x="8771055" y="1817564"/>
                  <a:pt x="8746345" y="1792854"/>
                  <a:pt x="8746345" y="1762373"/>
                </a:cubicBezTo>
                <a:cubicBezTo>
                  <a:pt x="8746345" y="1731892"/>
                  <a:pt x="8771055" y="1707182"/>
                  <a:pt x="8801537" y="1707182"/>
                </a:cubicBezTo>
                <a:close/>
                <a:moveTo>
                  <a:pt x="8671243" y="1707182"/>
                </a:moveTo>
                <a:cubicBezTo>
                  <a:pt x="8701725" y="1707182"/>
                  <a:pt x="8726435" y="1731892"/>
                  <a:pt x="8726435" y="1762373"/>
                </a:cubicBezTo>
                <a:cubicBezTo>
                  <a:pt x="8726435" y="1792854"/>
                  <a:pt x="8701725" y="1817564"/>
                  <a:pt x="8671243" y="1817564"/>
                </a:cubicBezTo>
                <a:cubicBezTo>
                  <a:pt x="8640761" y="1817564"/>
                  <a:pt x="8616051" y="1792854"/>
                  <a:pt x="8616051" y="1762373"/>
                </a:cubicBezTo>
                <a:cubicBezTo>
                  <a:pt x="8616051" y="1731892"/>
                  <a:pt x="8640761" y="1707182"/>
                  <a:pt x="8671243" y="1707182"/>
                </a:cubicBezTo>
                <a:close/>
                <a:moveTo>
                  <a:pt x="8537609" y="1707182"/>
                </a:moveTo>
                <a:cubicBezTo>
                  <a:pt x="8568091" y="1707182"/>
                  <a:pt x="8592801" y="1731892"/>
                  <a:pt x="8592801" y="1762373"/>
                </a:cubicBezTo>
                <a:cubicBezTo>
                  <a:pt x="8592801" y="1792854"/>
                  <a:pt x="8568091" y="1817564"/>
                  <a:pt x="8537609" y="1817564"/>
                </a:cubicBezTo>
                <a:cubicBezTo>
                  <a:pt x="8507127" y="1817564"/>
                  <a:pt x="8482417" y="1792854"/>
                  <a:pt x="8482417" y="1762373"/>
                </a:cubicBezTo>
                <a:cubicBezTo>
                  <a:pt x="8482417" y="1731892"/>
                  <a:pt x="8507127" y="1707182"/>
                  <a:pt x="8537609" y="1707182"/>
                </a:cubicBezTo>
                <a:close/>
                <a:moveTo>
                  <a:pt x="8407318" y="1707182"/>
                </a:moveTo>
                <a:cubicBezTo>
                  <a:pt x="8437800" y="1707182"/>
                  <a:pt x="8462510" y="1731892"/>
                  <a:pt x="8462510" y="1762373"/>
                </a:cubicBezTo>
                <a:cubicBezTo>
                  <a:pt x="8462510" y="1792854"/>
                  <a:pt x="8437800" y="1817564"/>
                  <a:pt x="8407318" y="1817564"/>
                </a:cubicBezTo>
                <a:cubicBezTo>
                  <a:pt x="8376836" y="1817564"/>
                  <a:pt x="8352126" y="1792854"/>
                  <a:pt x="8352126" y="1762373"/>
                </a:cubicBezTo>
                <a:cubicBezTo>
                  <a:pt x="8352126" y="1731892"/>
                  <a:pt x="8376836" y="1707182"/>
                  <a:pt x="8407318" y="1707182"/>
                </a:cubicBezTo>
                <a:close/>
                <a:moveTo>
                  <a:pt x="8273682" y="1707182"/>
                </a:moveTo>
                <a:cubicBezTo>
                  <a:pt x="8304164" y="1707182"/>
                  <a:pt x="8328874" y="1731892"/>
                  <a:pt x="8328874" y="1762373"/>
                </a:cubicBezTo>
                <a:cubicBezTo>
                  <a:pt x="8328874" y="1792854"/>
                  <a:pt x="8304164" y="1817564"/>
                  <a:pt x="8273682" y="1817564"/>
                </a:cubicBezTo>
                <a:cubicBezTo>
                  <a:pt x="8243200" y="1817564"/>
                  <a:pt x="8218490" y="1792854"/>
                  <a:pt x="8218490" y="1762373"/>
                </a:cubicBezTo>
                <a:cubicBezTo>
                  <a:pt x="8218490" y="1731892"/>
                  <a:pt x="8243200" y="1707182"/>
                  <a:pt x="8273682" y="1707182"/>
                </a:cubicBezTo>
                <a:close/>
                <a:moveTo>
                  <a:pt x="8143386" y="1707182"/>
                </a:moveTo>
                <a:cubicBezTo>
                  <a:pt x="8173868" y="1707182"/>
                  <a:pt x="8198578" y="1731892"/>
                  <a:pt x="8198578" y="1762373"/>
                </a:cubicBezTo>
                <a:cubicBezTo>
                  <a:pt x="8198578" y="1792854"/>
                  <a:pt x="8173868" y="1817564"/>
                  <a:pt x="8143386" y="1817564"/>
                </a:cubicBezTo>
                <a:cubicBezTo>
                  <a:pt x="8112904" y="1817564"/>
                  <a:pt x="8088194" y="1792854"/>
                  <a:pt x="8088194" y="1762373"/>
                </a:cubicBezTo>
                <a:cubicBezTo>
                  <a:pt x="8088194" y="1731892"/>
                  <a:pt x="8112904" y="1707182"/>
                  <a:pt x="8143386" y="1707182"/>
                </a:cubicBezTo>
                <a:close/>
                <a:moveTo>
                  <a:pt x="8009752" y="1707182"/>
                </a:moveTo>
                <a:cubicBezTo>
                  <a:pt x="8040234" y="1707182"/>
                  <a:pt x="8064944" y="1731892"/>
                  <a:pt x="8064944" y="1762373"/>
                </a:cubicBezTo>
                <a:cubicBezTo>
                  <a:pt x="8064944" y="1792854"/>
                  <a:pt x="8040234" y="1817564"/>
                  <a:pt x="8009752" y="1817564"/>
                </a:cubicBezTo>
                <a:cubicBezTo>
                  <a:pt x="7979270" y="1817564"/>
                  <a:pt x="7954560" y="1792854"/>
                  <a:pt x="7954560" y="1762373"/>
                </a:cubicBezTo>
                <a:cubicBezTo>
                  <a:pt x="7954560" y="1731892"/>
                  <a:pt x="7979270" y="1707182"/>
                  <a:pt x="8009752" y="1707182"/>
                </a:cubicBezTo>
                <a:close/>
                <a:moveTo>
                  <a:pt x="7876117" y="1707182"/>
                </a:moveTo>
                <a:cubicBezTo>
                  <a:pt x="7906599" y="1707182"/>
                  <a:pt x="7931309" y="1731892"/>
                  <a:pt x="7931309" y="1762373"/>
                </a:cubicBezTo>
                <a:cubicBezTo>
                  <a:pt x="7931309" y="1792854"/>
                  <a:pt x="7906599" y="1817564"/>
                  <a:pt x="7876117" y="1817564"/>
                </a:cubicBezTo>
                <a:cubicBezTo>
                  <a:pt x="7845635" y="1817564"/>
                  <a:pt x="7820925" y="1792854"/>
                  <a:pt x="7820925" y="1762373"/>
                </a:cubicBezTo>
                <a:cubicBezTo>
                  <a:pt x="7820925" y="1731892"/>
                  <a:pt x="7845635" y="1707182"/>
                  <a:pt x="7876117" y="1707182"/>
                </a:cubicBezTo>
                <a:close/>
                <a:moveTo>
                  <a:pt x="7745824" y="1707182"/>
                </a:moveTo>
                <a:cubicBezTo>
                  <a:pt x="7776306" y="1707182"/>
                  <a:pt x="7801016" y="1731892"/>
                  <a:pt x="7801016" y="1762373"/>
                </a:cubicBezTo>
                <a:cubicBezTo>
                  <a:pt x="7801016" y="1792854"/>
                  <a:pt x="7776306" y="1817564"/>
                  <a:pt x="7745824" y="1817564"/>
                </a:cubicBezTo>
                <a:cubicBezTo>
                  <a:pt x="7715342" y="1817564"/>
                  <a:pt x="7690632" y="1792854"/>
                  <a:pt x="7690632" y="1762373"/>
                </a:cubicBezTo>
                <a:cubicBezTo>
                  <a:pt x="7690632" y="1731892"/>
                  <a:pt x="7715342" y="1707182"/>
                  <a:pt x="7745824" y="1707182"/>
                </a:cubicBezTo>
                <a:close/>
                <a:moveTo>
                  <a:pt x="7608849" y="1707182"/>
                </a:moveTo>
                <a:cubicBezTo>
                  <a:pt x="7639331" y="1707182"/>
                  <a:pt x="7664041" y="1731892"/>
                  <a:pt x="7664041" y="1762373"/>
                </a:cubicBezTo>
                <a:cubicBezTo>
                  <a:pt x="7664041" y="1792854"/>
                  <a:pt x="7639331" y="1817564"/>
                  <a:pt x="7608849" y="1817564"/>
                </a:cubicBezTo>
                <a:cubicBezTo>
                  <a:pt x="7578367" y="1817564"/>
                  <a:pt x="7553657" y="1792854"/>
                  <a:pt x="7553657" y="1762373"/>
                </a:cubicBezTo>
                <a:cubicBezTo>
                  <a:pt x="7553657" y="1731892"/>
                  <a:pt x="7578367" y="1707182"/>
                  <a:pt x="7608849" y="1707182"/>
                </a:cubicBezTo>
                <a:close/>
                <a:moveTo>
                  <a:pt x="7481895" y="1707182"/>
                </a:moveTo>
                <a:cubicBezTo>
                  <a:pt x="7512377" y="1707182"/>
                  <a:pt x="7537087" y="1731892"/>
                  <a:pt x="7537087" y="1762373"/>
                </a:cubicBezTo>
                <a:cubicBezTo>
                  <a:pt x="7537087" y="1792854"/>
                  <a:pt x="7512377" y="1817564"/>
                  <a:pt x="7481895" y="1817564"/>
                </a:cubicBezTo>
                <a:cubicBezTo>
                  <a:pt x="7451413" y="1817564"/>
                  <a:pt x="7426703" y="1792854"/>
                  <a:pt x="7426703" y="1762373"/>
                </a:cubicBezTo>
                <a:cubicBezTo>
                  <a:pt x="7426703" y="1731892"/>
                  <a:pt x="7451413" y="1707182"/>
                  <a:pt x="7481895" y="1707182"/>
                </a:cubicBezTo>
                <a:close/>
                <a:moveTo>
                  <a:pt x="7341579" y="1707182"/>
                </a:moveTo>
                <a:cubicBezTo>
                  <a:pt x="7372061" y="1707182"/>
                  <a:pt x="7396771" y="1731892"/>
                  <a:pt x="7396771" y="1762373"/>
                </a:cubicBezTo>
                <a:cubicBezTo>
                  <a:pt x="7396771" y="1792854"/>
                  <a:pt x="7372061" y="1817564"/>
                  <a:pt x="7341579" y="1817564"/>
                </a:cubicBezTo>
                <a:cubicBezTo>
                  <a:pt x="7311097" y="1817564"/>
                  <a:pt x="7286387" y="1792854"/>
                  <a:pt x="7286387" y="1762373"/>
                </a:cubicBezTo>
                <a:cubicBezTo>
                  <a:pt x="7286387" y="1731892"/>
                  <a:pt x="7311097" y="1707182"/>
                  <a:pt x="7341579" y="1707182"/>
                </a:cubicBezTo>
                <a:close/>
                <a:moveTo>
                  <a:pt x="7211286" y="1707182"/>
                </a:moveTo>
                <a:cubicBezTo>
                  <a:pt x="7241768" y="1707182"/>
                  <a:pt x="7266478" y="1731892"/>
                  <a:pt x="7266478" y="1762373"/>
                </a:cubicBezTo>
                <a:cubicBezTo>
                  <a:pt x="7266478" y="1792854"/>
                  <a:pt x="7241768" y="1817564"/>
                  <a:pt x="7211286" y="1817564"/>
                </a:cubicBezTo>
                <a:cubicBezTo>
                  <a:pt x="7180804" y="1817564"/>
                  <a:pt x="7156094" y="1792854"/>
                  <a:pt x="7156094" y="1762373"/>
                </a:cubicBezTo>
                <a:cubicBezTo>
                  <a:pt x="7156094" y="1731892"/>
                  <a:pt x="7180804" y="1707182"/>
                  <a:pt x="7211286" y="1707182"/>
                </a:cubicBezTo>
                <a:close/>
                <a:moveTo>
                  <a:pt x="7080993" y="1707182"/>
                </a:moveTo>
                <a:cubicBezTo>
                  <a:pt x="7111475" y="1707182"/>
                  <a:pt x="7136185" y="1731892"/>
                  <a:pt x="7136185" y="1762373"/>
                </a:cubicBezTo>
                <a:cubicBezTo>
                  <a:pt x="7136185" y="1792854"/>
                  <a:pt x="7111475" y="1817564"/>
                  <a:pt x="7080993" y="1817564"/>
                </a:cubicBezTo>
                <a:cubicBezTo>
                  <a:pt x="7050511" y="1817564"/>
                  <a:pt x="7025801" y="1792854"/>
                  <a:pt x="7025801" y="1762373"/>
                </a:cubicBezTo>
                <a:cubicBezTo>
                  <a:pt x="7025801" y="1731892"/>
                  <a:pt x="7050511" y="1707182"/>
                  <a:pt x="7080993" y="1707182"/>
                </a:cubicBezTo>
                <a:close/>
                <a:moveTo>
                  <a:pt x="6947357" y="1707182"/>
                </a:moveTo>
                <a:cubicBezTo>
                  <a:pt x="6977839" y="1707182"/>
                  <a:pt x="7002549" y="1731892"/>
                  <a:pt x="7002549" y="1762373"/>
                </a:cubicBezTo>
                <a:cubicBezTo>
                  <a:pt x="7002549" y="1792854"/>
                  <a:pt x="6977839" y="1817564"/>
                  <a:pt x="6947357" y="1817564"/>
                </a:cubicBezTo>
                <a:cubicBezTo>
                  <a:pt x="6916875" y="1817564"/>
                  <a:pt x="6892165" y="1792854"/>
                  <a:pt x="6892165" y="1762373"/>
                </a:cubicBezTo>
                <a:cubicBezTo>
                  <a:pt x="6892165" y="1731892"/>
                  <a:pt x="6916875" y="1707182"/>
                  <a:pt x="6947357" y="1707182"/>
                </a:cubicBezTo>
                <a:close/>
                <a:moveTo>
                  <a:pt x="6817063" y="1707182"/>
                </a:moveTo>
                <a:cubicBezTo>
                  <a:pt x="6847545" y="1707182"/>
                  <a:pt x="6872255" y="1731892"/>
                  <a:pt x="6872255" y="1762373"/>
                </a:cubicBezTo>
                <a:cubicBezTo>
                  <a:pt x="6872255" y="1792854"/>
                  <a:pt x="6847545" y="1817564"/>
                  <a:pt x="6817063" y="1817564"/>
                </a:cubicBezTo>
                <a:cubicBezTo>
                  <a:pt x="6786581" y="1817564"/>
                  <a:pt x="6761871" y="1792854"/>
                  <a:pt x="6761871" y="1762373"/>
                </a:cubicBezTo>
                <a:cubicBezTo>
                  <a:pt x="6761871" y="1731892"/>
                  <a:pt x="6786581" y="1707182"/>
                  <a:pt x="6817063" y="1707182"/>
                </a:cubicBezTo>
                <a:close/>
                <a:moveTo>
                  <a:pt x="6683431" y="1707182"/>
                </a:moveTo>
                <a:cubicBezTo>
                  <a:pt x="6713913" y="1707182"/>
                  <a:pt x="6738623" y="1731892"/>
                  <a:pt x="6738623" y="1762373"/>
                </a:cubicBezTo>
                <a:cubicBezTo>
                  <a:pt x="6738623" y="1792854"/>
                  <a:pt x="6713913" y="1817564"/>
                  <a:pt x="6683431" y="1817564"/>
                </a:cubicBezTo>
                <a:cubicBezTo>
                  <a:pt x="6652949" y="1817564"/>
                  <a:pt x="6628239" y="1792854"/>
                  <a:pt x="6628239" y="1762373"/>
                </a:cubicBezTo>
                <a:cubicBezTo>
                  <a:pt x="6628239" y="1731892"/>
                  <a:pt x="6652949" y="1707182"/>
                  <a:pt x="6683431" y="1707182"/>
                </a:cubicBezTo>
                <a:close/>
                <a:moveTo>
                  <a:pt x="6553137" y="1707182"/>
                </a:moveTo>
                <a:cubicBezTo>
                  <a:pt x="6583619" y="1707182"/>
                  <a:pt x="6608329" y="1731892"/>
                  <a:pt x="6608329" y="1762373"/>
                </a:cubicBezTo>
                <a:cubicBezTo>
                  <a:pt x="6608329" y="1792854"/>
                  <a:pt x="6583619" y="1817564"/>
                  <a:pt x="6553137" y="1817564"/>
                </a:cubicBezTo>
                <a:cubicBezTo>
                  <a:pt x="6522655" y="1817564"/>
                  <a:pt x="6497945" y="1792854"/>
                  <a:pt x="6497945" y="1762373"/>
                </a:cubicBezTo>
                <a:cubicBezTo>
                  <a:pt x="6497945" y="1731892"/>
                  <a:pt x="6522655" y="1707182"/>
                  <a:pt x="6553137" y="1707182"/>
                </a:cubicBezTo>
                <a:close/>
                <a:moveTo>
                  <a:pt x="6419502" y="1707182"/>
                </a:moveTo>
                <a:cubicBezTo>
                  <a:pt x="6449984" y="1707182"/>
                  <a:pt x="6474694" y="1731892"/>
                  <a:pt x="6474694" y="1762373"/>
                </a:cubicBezTo>
                <a:cubicBezTo>
                  <a:pt x="6474694" y="1792854"/>
                  <a:pt x="6449984" y="1817564"/>
                  <a:pt x="6419502" y="1817564"/>
                </a:cubicBezTo>
                <a:cubicBezTo>
                  <a:pt x="6389020" y="1817564"/>
                  <a:pt x="6364310" y="1792854"/>
                  <a:pt x="6364310" y="1762373"/>
                </a:cubicBezTo>
                <a:cubicBezTo>
                  <a:pt x="6364310" y="1731892"/>
                  <a:pt x="6389020" y="1707182"/>
                  <a:pt x="6419502" y="1707182"/>
                </a:cubicBezTo>
                <a:close/>
                <a:moveTo>
                  <a:pt x="6289207" y="1707182"/>
                </a:moveTo>
                <a:cubicBezTo>
                  <a:pt x="6319689" y="1707182"/>
                  <a:pt x="6344399" y="1731892"/>
                  <a:pt x="6344399" y="1762373"/>
                </a:cubicBezTo>
                <a:cubicBezTo>
                  <a:pt x="6344399" y="1792854"/>
                  <a:pt x="6319689" y="1817564"/>
                  <a:pt x="6289207" y="1817564"/>
                </a:cubicBezTo>
                <a:cubicBezTo>
                  <a:pt x="6258725" y="1817564"/>
                  <a:pt x="6234015" y="1792854"/>
                  <a:pt x="6234015" y="1762373"/>
                </a:cubicBezTo>
                <a:cubicBezTo>
                  <a:pt x="6234015" y="1731892"/>
                  <a:pt x="6258725" y="1707182"/>
                  <a:pt x="6289207" y="1707182"/>
                </a:cubicBezTo>
                <a:close/>
                <a:moveTo>
                  <a:pt x="6155572" y="1707182"/>
                </a:moveTo>
                <a:cubicBezTo>
                  <a:pt x="6186054" y="1707182"/>
                  <a:pt x="6210764" y="1731892"/>
                  <a:pt x="6210764" y="1762373"/>
                </a:cubicBezTo>
                <a:cubicBezTo>
                  <a:pt x="6210764" y="1792854"/>
                  <a:pt x="6186054" y="1817564"/>
                  <a:pt x="6155572" y="1817564"/>
                </a:cubicBezTo>
                <a:cubicBezTo>
                  <a:pt x="6125090" y="1817564"/>
                  <a:pt x="6100380" y="1792854"/>
                  <a:pt x="6100380" y="1762373"/>
                </a:cubicBezTo>
                <a:cubicBezTo>
                  <a:pt x="6100380" y="1731892"/>
                  <a:pt x="6125090" y="1707182"/>
                  <a:pt x="6155572" y="1707182"/>
                </a:cubicBezTo>
                <a:close/>
                <a:moveTo>
                  <a:pt x="6021938" y="1707182"/>
                </a:moveTo>
                <a:cubicBezTo>
                  <a:pt x="6052420" y="1707182"/>
                  <a:pt x="6077130" y="1731892"/>
                  <a:pt x="6077130" y="1762373"/>
                </a:cubicBezTo>
                <a:cubicBezTo>
                  <a:pt x="6077130" y="1792854"/>
                  <a:pt x="6052420" y="1817564"/>
                  <a:pt x="6021938" y="1817564"/>
                </a:cubicBezTo>
                <a:cubicBezTo>
                  <a:pt x="5991456" y="1817564"/>
                  <a:pt x="5966746" y="1792854"/>
                  <a:pt x="5966746" y="1762373"/>
                </a:cubicBezTo>
                <a:cubicBezTo>
                  <a:pt x="5966746" y="1731892"/>
                  <a:pt x="5991456" y="1707182"/>
                  <a:pt x="6021938" y="1707182"/>
                </a:cubicBezTo>
                <a:close/>
                <a:moveTo>
                  <a:pt x="5884964" y="1707182"/>
                </a:moveTo>
                <a:cubicBezTo>
                  <a:pt x="5915446" y="1707182"/>
                  <a:pt x="5940156" y="1731892"/>
                  <a:pt x="5940156" y="1762373"/>
                </a:cubicBezTo>
                <a:cubicBezTo>
                  <a:pt x="5940156" y="1792854"/>
                  <a:pt x="5915446" y="1817564"/>
                  <a:pt x="5884964" y="1817564"/>
                </a:cubicBezTo>
                <a:cubicBezTo>
                  <a:pt x="5854482" y="1817564"/>
                  <a:pt x="5829772" y="1792854"/>
                  <a:pt x="5829772" y="1762373"/>
                </a:cubicBezTo>
                <a:cubicBezTo>
                  <a:pt x="5829772" y="1731892"/>
                  <a:pt x="5854482" y="1707182"/>
                  <a:pt x="5884964" y="1707182"/>
                </a:cubicBezTo>
                <a:close/>
                <a:moveTo>
                  <a:pt x="5754670" y="1707182"/>
                </a:moveTo>
                <a:cubicBezTo>
                  <a:pt x="5785152" y="1707182"/>
                  <a:pt x="5809862" y="1731892"/>
                  <a:pt x="5809862" y="1762373"/>
                </a:cubicBezTo>
                <a:cubicBezTo>
                  <a:pt x="5809862" y="1792854"/>
                  <a:pt x="5785152" y="1817564"/>
                  <a:pt x="5754670" y="1817564"/>
                </a:cubicBezTo>
                <a:cubicBezTo>
                  <a:pt x="5724188" y="1817564"/>
                  <a:pt x="5699478" y="1792854"/>
                  <a:pt x="5699478" y="1762373"/>
                </a:cubicBezTo>
                <a:cubicBezTo>
                  <a:pt x="5699478" y="1731892"/>
                  <a:pt x="5724188" y="1707182"/>
                  <a:pt x="5754670" y="1707182"/>
                </a:cubicBezTo>
                <a:close/>
                <a:moveTo>
                  <a:pt x="5621035" y="1707182"/>
                </a:moveTo>
                <a:cubicBezTo>
                  <a:pt x="5651517" y="1707182"/>
                  <a:pt x="5676227" y="1731892"/>
                  <a:pt x="5676227" y="1762373"/>
                </a:cubicBezTo>
                <a:cubicBezTo>
                  <a:pt x="5676227" y="1792854"/>
                  <a:pt x="5651517" y="1817564"/>
                  <a:pt x="5621035" y="1817564"/>
                </a:cubicBezTo>
                <a:cubicBezTo>
                  <a:pt x="5590553" y="1817564"/>
                  <a:pt x="5565843" y="1792854"/>
                  <a:pt x="5565843" y="1762373"/>
                </a:cubicBezTo>
                <a:cubicBezTo>
                  <a:pt x="5565843" y="1731892"/>
                  <a:pt x="5590553" y="1707182"/>
                  <a:pt x="5621035" y="1707182"/>
                </a:cubicBezTo>
                <a:close/>
                <a:moveTo>
                  <a:pt x="5487399" y="1707182"/>
                </a:moveTo>
                <a:cubicBezTo>
                  <a:pt x="5517881" y="1707182"/>
                  <a:pt x="5542591" y="1731892"/>
                  <a:pt x="5542591" y="1762373"/>
                </a:cubicBezTo>
                <a:cubicBezTo>
                  <a:pt x="5542591" y="1792854"/>
                  <a:pt x="5517881" y="1817564"/>
                  <a:pt x="5487399" y="1817564"/>
                </a:cubicBezTo>
                <a:cubicBezTo>
                  <a:pt x="5456917" y="1817564"/>
                  <a:pt x="5432207" y="1792854"/>
                  <a:pt x="5432207" y="1762373"/>
                </a:cubicBezTo>
                <a:cubicBezTo>
                  <a:pt x="5432207" y="1731892"/>
                  <a:pt x="5456917" y="1707182"/>
                  <a:pt x="5487399" y="1707182"/>
                </a:cubicBezTo>
                <a:close/>
                <a:moveTo>
                  <a:pt x="5357105" y="1707182"/>
                </a:moveTo>
                <a:cubicBezTo>
                  <a:pt x="5387587" y="1707182"/>
                  <a:pt x="5412297" y="1731892"/>
                  <a:pt x="5412297" y="1762373"/>
                </a:cubicBezTo>
                <a:cubicBezTo>
                  <a:pt x="5412297" y="1792854"/>
                  <a:pt x="5387587" y="1817564"/>
                  <a:pt x="5357105" y="1817564"/>
                </a:cubicBezTo>
                <a:cubicBezTo>
                  <a:pt x="5326623" y="1817564"/>
                  <a:pt x="5301913" y="1792854"/>
                  <a:pt x="5301913" y="1762373"/>
                </a:cubicBezTo>
                <a:cubicBezTo>
                  <a:pt x="5301913" y="1731892"/>
                  <a:pt x="5326623" y="1707182"/>
                  <a:pt x="5357105" y="1707182"/>
                </a:cubicBezTo>
                <a:close/>
                <a:moveTo>
                  <a:pt x="5223473" y="1707182"/>
                </a:moveTo>
                <a:cubicBezTo>
                  <a:pt x="5253955" y="1707182"/>
                  <a:pt x="5278665" y="1731892"/>
                  <a:pt x="5278665" y="1762373"/>
                </a:cubicBezTo>
                <a:cubicBezTo>
                  <a:pt x="5278665" y="1792854"/>
                  <a:pt x="5253955" y="1817564"/>
                  <a:pt x="5223473" y="1817564"/>
                </a:cubicBezTo>
                <a:cubicBezTo>
                  <a:pt x="5192991" y="1817564"/>
                  <a:pt x="5168281" y="1792854"/>
                  <a:pt x="5168281" y="1762373"/>
                </a:cubicBezTo>
                <a:cubicBezTo>
                  <a:pt x="5168281" y="1731892"/>
                  <a:pt x="5192991" y="1707182"/>
                  <a:pt x="5223473" y="1707182"/>
                </a:cubicBezTo>
                <a:close/>
                <a:moveTo>
                  <a:pt x="5093178" y="1707182"/>
                </a:moveTo>
                <a:cubicBezTo>
                  <a:pt x="5123660" y="1707182"/>
                  <a:pt x="5148370" y="1731892"/>
                  <a:pt x="5148370" y="1762373"/>
                </a:cubicBezTo>
                <a:cubicBezTo>
                  <a:pt x="5148370" y="1792854"/>
                  <a:pt x="5123660" y="1817564"/>
                  <a:pt x="5093178" y="1817564"/>
                </a:cubicBezTo>
                <a:cubicBezTo>
                  <a:pt x="5062696" y="1817564"/>
                  <a:pt x="5037986" y="1792854"/>
                  <a:pt x="5037986" y="1762373"/>
                </a:cubicBezTo>
                <a:cubicBezTo>
                  <a:pt x="5037986" y="1731892"/>
                  <a:pt x="5062696" y="1707182"/>
                  <a:pt x="5093178" y="1707182"/>
                </a:cubicBezTo>
                <a:close/>
                <a:moveTo>
                  <a:pt x="4959543" y="1707182"/>
                </a:moveTo>
                <a:cubicBezTo>
                  <a:pt x="4990025" y="1707182"/>
                  <a:pt x="5014735" y="1731892"/>
                  <a:pt x="5014735" y="1762373"/>
                </a:cubicBezTo>
                <a:cubicBezTo>
                  <a:pt x="5014735" y="1792854"/>
                  <a:pt x="4990025" y="1817564"/>
                  <a:pt x="4959543" y="1817564"/>
                </a:cubicBezTo>
                <a:cubicBezTo>
                  <a:pt x="4929061" y="1817564"/>
                  <a:pt x="4904351" y="1792854"/>
                  <a:pt x="4904351" y="1762373"/>
                </a:cubicBezTo>
                <a:cubicBezTo>
                  <a:pt x="4904351" y="1731892"/>
                  <a:pt x="4929061" y="1707182"/>
                  <a:pt x="4959543" y="1707182"/>
                </a:cubicBezTo>
                <a:close/>
                <a:moveTo>
                  <a:pt x="4829251" y="1707182"/>
                </a:moveTo>
                <a:cubicBezTo>
                  <a:pt x="4859733" y="1707182"/>
                  <a:pt x="4884443" y="1731892"/>
                  <a:pt x="4884443" y="1762373"/>
                </a:cubicBezTo>
                <a:cubicBezTo>
                  <a:pt x="4884443" y="1792854"/>
                  <a:pt x="4859733" y="1817564"/>
                  <a:pt x="4829251" y="1817564"/>
                </a:cubicBezTo>
                <a:cubicBezTo>
                  <a:pt x="4798769" y="1817564"/>
                  <a:pt x="4774059" y="1792854"/>
                  <a:pt x="4774059" y="1762373"/>
                </a:cubicBezTo>
                <a:cubicBezTo>
                  <a:pt x="4774059" y="1731892"/>
                  <a:pt x="4798769" y="1707182"/>
                  <a:pt x="4829251" y="1707182"/>
                </a:cubicBezTo>
                <a:close/>
                <a:moveTo>
                  <a:pt x="4695613" y="1707182"/>
                </a:moveTo>
                <a:cubicBezTo>
                  <a:pt x="4726095" y="1707182"/>
                  <a:pt x="4750805" y="1731892"/>
                  <a:pt x="4750805" y="1762373"/>
                </a:cubicBezTo>
                <a:cubicBezTo>
                  <a:pt x="4750805" y="1792854"/>
                  <a:pt x="4726095" y="1817564"/>
                  <a:pt x="4695613" y="1817564"/>
                </a:cubicBezTo>
                <a:cubicBezTo>
                  <a:pt x="4665131" y="1817564"/>
                  <a:pt x="4640421" y="1792854"/>
                  <a:pt x="4640421" y="1762373"/>
                </a:cubicBezTo>
                <a:cubicBezTo>
                  <a:pt x="4640421" y="1731892"/>
                  <a:pt x="4665131" y="1707182"/>
                  <a:pt x="4695613" y="1707182"/>
                </a:cubicBezTo>
                <a:close/>
                <a:moveTo>
                  <a:pt x="3098681" y="1707182"/>
                </a:moveTo>
                <a:cubicBezTo>
                  <a:pt x="3129163" y="1707182"/>
                  <a:pt x="3153873" y="1731892"/>
                  <a:pt x="3153873" y="1762373"/>
                </a:cubicBezTo>
                <a:cubicBezTo>
                  <a:pt x="3153873" y="1792854"/>
                  <a:pt x="3129163" y="1817564"/>
                  <a:pt x="3098681" y="1817564"/>
                </a:cubicBezTo>
                <a:cubicBezTo>
                  <a:pt x="3068199" y="1817564"/>
                  <a:pt x="3043489" y="1792854"/>
                  <a:pt x="3043489" y="1762373"/>
                </a:cubicBezTo>
                <a:cubicBezTo>
                  <a:pt x="3043489" y="1731892"/>
                  <a:pt x="3068199" y="1707182"/>
                  <a:pt x="3098681" y="1707182"/>
                </a:cubicBezTo>
                <a:close/>
                <a:moveTo>
                  <a:pt x="2971729" y="1707182"/>
                </a:moveTo>
                <a:cubicBezTo>
                  <a:pt x="3002211" y="1707182"/>
                  <a:pt x="3026921" y="1731892"/>
                  <a:pt x="3026921" y="1762373"/>
                </a:cubicBezTo>
                <a:cubicBezTo>
                  <a:pt x="3026921" y="1792854"/>
                  <a:pt x="3002211" y="1817564"/>
                  <a:pt x="2971729" y="1817564"/>
                </a:cubicBezTo>
                <a:cubicBezTo>
                  <a:pt x="2941247" y="1817564"/>
                  <a:pt x="2916537" y="1792854"/>
                  <a:pt x="2916537" y="1762373"/>
                </a:cubicBezTo>
                <a:cubicBezTo>
                  <a:pt x="2916537" y="1731892"/>
                  <a:pt x="2941247" y="1707182"/>
                  <a:pt x="2971729" y="1707182"/>
                </a:cubicBezTo>
                <a:close/>
                <a:moveTo>
                  <a:pt x="2834772" y="1707182"/>
                </a:moveTo>
                <a:cubicBezTo>
                  <a:pt x="2865254" y="1707182"/>
                  <a:pt x="2889964" y="1731892"/>
                  <a:pt x="2889964" y="1762373"/>
                </a:cubicBezTo>
                <a:cubicBezTo>
                  <a:pt x="2889964" y="1792854"/>
                  <a:pt x="2865254" y="1817564"/>
                  <a:pt x="2834772" y="1817564"/>
                </a:cubicBezTo>
                <a:cubicBezTo>
                  <a:pt x="2804290" y="1817564"/>
                  <a:pt x="2779580" y="1792854"/>
                  <a:pt x="2779580" y="1762373"/>
                </a:cubicBezTo>
                <a:cubicBezTo>
                  <a:pt x="2779580" y="1731892"/>
                  <a:pt x="2804290" y="1707182"/>
                  <a:pt x="2834772" y="1707182"/>
                </a:cubicBezTo>
                <a:close/>
                <a:moveTo>
                  <a:pt x="2707817" y="1707182"/>
                </a:moveTo>
                <a:cubicBezTo>
                  <a:pt x="2738299" y="1707182"/>
                  <a:pt x="2763009" y="1731892"/>
                  <a:pt x="2763009" y="1762373"/>
                </a:cubicBezTo>
                <a:cubicBezTo>
                  <a:pt x="2763009" y="1792854"/>
                  <a:pt x="2738299" y="1817564"/>
                  <a:pt x="2707817" y="1817564"/>
                </a:cubicBezTo>
                <a:cubicBezTo>
                  <a:pt x="2677336" y="1817564"/>
                  <a:pt x="2652625" y="1792854"/>
                  <a:pt x="2652625" y="1762373"/>
                </a:cubicBezTo>
                <a:cubicBezTo>
                  <a:pt x="2652625" y="1731892"/>
                  <a:pt x="2677336" y="1707182"/>
                  <a:pt x="2707817" y="1707182"/>
                </a:cubicBezTo>
                <a:close/>
                <a:moveTo>
                  <a:pt x="2570843" y="1707182"/>
                </a:moveTo>
                <a:cubicBezTo>
                  <a:pt x="2601326" y="1707182"/>
                  <a:pt x="2626036" y="1731892"/>
                  <a:pt x="2626036" y="1762373"/>
                </a:cubicBezTo>
                <a:cubicBezTo>
                  <a:pt x="2626036" y="1792854"/>
                  <a:pt x="2601326" y="1817564"/>
                  <a:pt x="2570843" y="1817564"/>
                </a:cubicBezTo>
                <a:cubicBezTo>
                  <a:pt x="2540362" y="1817564"/>
                  <a:pt x="2515651" y="1792854"/>
                  <a:pt x="2515651" y="1762373"/>
                </a:cubicBezTo>
                <a:cubicBezTo>
                  <a:pt x="2515651" y="1731892"/>
                  <a:pt x="2540362" y="1707182"/>
                  <a:pt x="2570843" y="1707182"/>
                </a:cubicBezTo>
                <a:close/>
                <a:moveTo>
                  <a:pt x="2437207" y="1707182"/>
                </a:moveTo>
                <a:cubicBezTo>
                  <a:pt x="2467689" y="1707182"/>
                  <a:pt x="2492398" y="1731892"/>
                  <a:pt x="2492398" y="1762373"/>
                </a:cubicBezTo>
                <a:cubicBezTo>
                  <a:pt x="2492398" y="1792854"/>
                  <a:pt x="2467689" y="1817564"/>
                  <a:pt x="2437207" y="1817564"/>
                </a:cubicBezTo>
                <a:cubicBezTo>
                  <a:pt x="2406725" y="1817564"/>
                  <a:pt x="2382015" y="1792854"/>
                  <a:pt x="2382015" y="1762373"/>
                </a:cubicBezTo>
                <a:cubicBezTo>
                  <a:pt x="2382015" y="1731892"/>
                  <a:pt x="2406725" y="1707182"/>
                  <a:pt x="2437207" y="1707182"/>
                </a:cubicBezTo>
                <a:close/>
                <a:moveTo>
                  <a:pt x="2303575" y="1707182"/>
                </a:moveTo>
                <a:cubicBezTo>
                  <a:pt x="2334057" y="1707182"/>
                  <a:pt x="2358767" y="1731892"/>
                  <a:pt x="2358767" y="1762373"/>
                </a:cubicBezTo>
                <a:cubicBezTo>
                  <a:pt x="2358767" y="1792854"/>
                  <a:pt x="2334057" y="1817564"/>
                  <a:pt x="2303575" y="1817564"/>
                </a:cubicBezTo>
                <a:cubicBezTo>
                  <a:pt x="2273093" y="1817564"/>
                  <a:pt x="2248383" y="1792854"/>
                  <a:pt x="2248383" y="1762373"/>
                </a:cubicBezTo>
                <a:cubicBezTo>
                  <a:pt x="2248383" y="1731892"/>
                  <a:pt x="2273093" y="1707182"/>
                  <a:pt x="2303575" y="1707182"/>
                </a:cubicBezTo>
                <a:close/>
                <a:moveTo>
                  <a:pt x="2173282" y="1707182"/>
                </a:moveTo>
                <a:cubicBezTo>
                  <a:pt x="2203764" y="1707182"/>
                  <a:pt x="2228474" y="1731892"/>
                  <a:pt x="2228474" y="1762373"/>
                </a:cubicBezTo>
                <a:cubicBezTo>
                  <a:pt x="2228474" y="1792854"/>
                  <a:pt x="2203764" y="1817564"/>
                  <a:pt x="2173282" y="1817564"/>
                </a:cubicBezTo>
                <a:cubicBezTo>
                  <a:pt x="2142800" y="1817564"/>
                  <a:pt x="2118090" y="1792854"/>
                  <a:pt x="2118090" y="1762373"/>
                </a:cubicBezTo>
                <a:cubicBezTo>
                  <a:pt x="2118090" y="1731892"/>
                  <a:pt x="2142800" y="1707182"/>
                  <a:pt x="2173282" y="1707182"/>
                </a:cubicBezTo>
                <a:close/>
                <a:moveTo>
                  <a:pt x="2039648" y="1707182"/>
                </a:moveTo>
                <a:cubicBezTo>
                  <a:pt x="2070129" y="1707182"/>
                  <a:pt x="2094840" y="1731892"/>
                  <a:pt x="2094840" y="1762373"/>
                </a:cubicBezTo>
                <a:cubicBezTo>
                  <a:pt x="2094840" y="1792854"/>
                  <a:pt x="2070129" y="1817564"/>
                  <a:pt x="2039648" y="1817564"/>
                </a:cubicBezTo>
                <a:cubicBezTo>
                  <a:pt x="2009165" y="1817564"/>
                  <a:pt x="1984455" y="1792854"/>
                  <a:pt x="1984455" y="1762373"/>
                </a:cubicBezTo>
                <a:cubicBezTo>
                  <a:pt x="1984455" y="1731892"/>
                  <a:pt x="2009165" y="1707182"/>
                  <a:pt x="2039648" y="1707182"/>
                </a:cubicBezTo>
                <a:close/>
                <a:moveTo>
                  <a:pt x="1909353" y="1707182"/>
                </a:moveTo>
                <a:cubicBezTo>
                  <a:pt x="1939835" y="1707182"/>
                  <a:pt x="1964545" y="1731892"/>
                  <a:pt x="1964545" y="1762373"/>
                </a:cubicBezTo>
                <a:cubicBezTo>
                  <a:pt x="1964545" y="1792854"/>
                  <a:pt x="1939835" y="1817564"/>
                  <a:pt x="1909353" y="1817564"/>
                </a:cubicBezTo>
                <a:cubicBezTo>
                  <a:pt x="1878870" y="1817564"/>
                  <a:pt x="1854161" y="1792854"/>
                  <a:pt x="1854161" y="1762373"/>
                </a:cubicBezTo>
                <a:cubicBezTo>
                  <a:pt x="1854161" y="1731892"/>
                  <a:pt x="1878870" y="1707182"/>
                  <a:pt x="1909353" y="1707182"/>
                </a:cubicBezTo>
                <a:close/>
                <a:moveTo>
                  <a:pt x="1779058" y="1707182"/>
                </a:moveTo>
                <a:cubicBezTo>
                  <a:pt x="1809540" y="1707182"/>
                  <a:pt x="1834251" y="1731892"/>
                  <a:pt x="1834251" y="1762373"/>
                </a:cubicBezTo>
                <a:cubicBezTo>
                  <a:pt x="1834251" y="1792854"/>
                  <a:pt x="1809540" y="1817564"/>
                  <a:pt x="1779058" y="1817564"/>
                </a:cubicBezTo>
                <a:cubicBezTo>
                  <a:pt x="1748577" y="1817564"/>
                  <a:pt x="1723867" y="1792854"/>
                  <a:pt x="1723867" y="1762373"/>
                </a:cubicBezTo>
                <a:cubicBezTo>
                  <a:pt x="1723867" y="1731892"/>
                  <a:pt x="1748577" y="1707182"/>
                  <a:pt x="1779058" y="1707182"/>
                </a:cubicBezTo>
                <a:close/>
                <a:moveTo>
                  <a:pt x="1645422" y="1707182"/>
                </a:moveTo>
                <a:cubicBezTo>
                  <a:pt x="1675906" y="1707182"/>
                  <a:pt x="1700617" y="1731892"/>
                  <a:pt x="1700617" y="1762373"/>
                </a:cubicBezTo>
                <a:cubicBezTo>
                  <a:pt x="1700617" y="1792854"/>
                  <a:pt x="1675906" y="1817564"/>
                  <a:pt x="1645422" y="1817564"/>
                </a:cubicBezTo>
                <a:cubicBezTo>
                  <a:pt x="1614940" y="1817564"/>
                  <a:pt x="1590230" y="1792854"/>
                  <a:pt x="1590230" y="1762373"/>
                </a:cubicBezTo>
                <a:cubicBezTo>
                  <a:pt x="1590230" y="1731892"/>
                  <a:pt x="1614940" y="1707182"/>
                  <a:pt x="1645422" y="1707182"/>
                </a:cubicBezTo>
                <a:close/>
                <a:moveTo>
                  <a:pt x="1515130" y="1707182"/>
                </a:moveTo>
                <a:cubicBezTo>
                  <a:pt x="1545612" y="1707182"/>
                  <a:pt x="1570322" y="1731892"/>
                  <a:pt x="1570322" y="1762373"/>
                </a:cubicBezTo>
                <a:cubicBezTo>
                  <a:pt x="1570322" y="1792854"/>
                  <a:pt x="1545612" y="1817564"/>
                  <a:pt x="1515130" y="1817564"/>
                </a:cubicBezTo>
                <a:cubicBezTo>
                  <a:pt x="1484648" y="1817564"/>
                  <a:pt x="1459938" y="1792854"/>
                  <a:pt x="1459938" y="1762373"/>
                </a:cubicBezTo>
                <a:cubicBezTo>
                  <a:pt x="1459938" y="1731892"/>
                  <a:pt x="1484648" y="1707182"/>
                  <a:pt x="1515130" y="1707182"/>
                </a:cubicBezTo>
                <a:close/>
                <a:moveTo>
                  <a:pt x="1381494" y="1707182"/>
                </a:moveTo>
                <a:cubicBezTo>
                  <a:pt x="1411978" y="1707182"/>
                  <a:pt x="1436688" y="1731892"/>
                  <a:pt x="1436688" y="1762373"/>
                </a:cubicBezTo>
                <a:cubicBezTo>
                  <a:pt x="1436688" y="1792854"/>
                  <a:pt x="1411978" y="1817564"/>
                  <a:pt x="1381494" y="1817564"/>
                </a:cubicBezTo>
                <a:cubicBezTo>
                  <a:pt x="1351014" y="1817564"/>
                  <a:pt x="1326303" y="1792854"/>
                  <a:pt x="1326303" y="1762373"/>
                </a:cubicBezTo>
                <a:cubicBezTo>
                  <a:pt x="1326303" y="1731892"/>
                  <a:pt x="1351014" y="1707182"/>
                  <a:pt x="1381494" y="1707182"/>
                </a:cubicBezTo>
                <a:close/>
                <a:moveTo>
                  <a:pt x="1251201" y="1707182"/>
                </a:moveTo>
                <a:cubicBezTo>
                  <a:pt x="1281685" y="1707182"/>
                  <a:pt x="1306393" y="1731892"/>
                  <a:pt x="1306393" y="1762373"/>
                </a:cubicBezTo>
                <a:cubicBezTo>
                  <a:pt x="1306393" y="1792854"/>
                  <a:pt x="1281685" y="1817564"/>
                  <a:pt x="1251201" y="1817564"/>
                </a:cubicBezTo>
                <a:cubicBezTo>
                  <a:pt x="1220721" y="1817564"/>
                  <a:pt x="1196010" y="1792854"/>
                  <a:pt x="1196010" y="1762373"/>
                </a:cubicBezTo>
                <a:cubicBezTo>
                  <a:pt x="1196010" y="1731892"/>
                  <a:pt x="1220721" y="1707182"/>
                  <a:pt x="1251201" y="1707182"/>
                </a:cubicBezTo>
                <a:close/>
                <a:moveTo>
                  <a:pt x="1909361" y="1580232"/>
                </a:moveTo>
                <a:cubicBezTo>
                  <a:pt x="1939843" y="1580232"/>
                  <a:pt x="1964554" y="1604942"/>
                  <a:pt x="1964554" y="1635423"/>
                </a:cubicBezTo>
                <a:cubicBezTo>
                  <a:pt x="1964554" y="1665904"/>
                  <a:pt x="1939843" y="1690614"/>
                  <a:pt x="1909361" y="1690614"/>
                </a:cubicBezTo>
                <a:cubicBezTo>
                  <a:pt x="1878879" y="1690614"/>
                  <a:pt x="1854168" y="1665904"/>
                  <a:pt x="1854168" y="1635423"/>
                </a:cubicBezTo>
                <a:cubicBezTo>
                  <a:pt x="1854168" y="1604942"/>
                  <a:pt x="1878879" y="1580232"/>
                  <a:pt x="1909361" y="1580232"/>
                </a:cubicBezTo>
                <a:close/>
                <a:moveTo>
                  <a:pt x="1779065" y="1580232"/>
                </a:moveTo>
                <a:cubicBezTo>
                  <a:pt x="1809547" y="1580232"/>
                  <a:pt x="1834257" y="1604942"/>
                  <a:pt x="1834257" y="1635423"/>
                </a:cubicBezTo>
                <a:cubicBezTo>
                  <a:pt x="1834257" y="1665904"/>
                  <a:pt x="1809547" y="1690614"/>
                  <a:pt x="1779065" y="1690614"/>
                </a:cubicBezTo>
                <a:cubicBezTo>
                  <a:pt x="1748583" y="1690614"/>
                  <a:pt x="1723872" y="1665904"/>
                  <a:pt x="1723872" y="1635423"/>
                </a:cubicBezTo>
                <a:cubicBezTo>
                  <a:pt x="1723872" y="1604942"/>
                  <a:pt x="1748583" y="1580232"/>
                  <a:pt x="1779065" y="1580232"/>
                </a:cubicBezTo>
                <a:close/>
                <a:moveTo>
                  <a:pt x="1645431" y="1580232"/>
                </a:moveTo>
                <a:cubicBezTo>
                  <a:pt x="1675914" y="1580232"/>
                  <a:pt x="1700623" y="1604942"/>
                  <a:pt x="1700623" y="1635423"/>
                </a:cubicBezTo>
                <a:cubicBezTo>
                  <a:pt x="1700623" y="1665904"/>
                  <a:pt x="1675914" y="1690614"/>
                  <a:pt x="1645431" y="1690614"/>
                </a:cubicBezTo>
                <a:cubicBezTo>
                  <a:pt x="1614950" y="1690614"/>
                  <a:pt x="1590238" y="1665904"/>
                  <a:pt x="1590238" y="1635423"/>
                </a:cubicBezTo>
                <a:cubicBezTo>
                  <a:pt x="1590238" y="1604942"/>
                  <a:pt x="1614950" y="1580232"/>
                  <a:pt x="1645431" y="1580232"/>
                </a:cubicBezTo>
                <a:close/>
                <a:moveTo>
                  <a:pt x="1515140" y="1580232"/>
                </a:moveTo>
                <a:cubicBezTo>
                  <a:pt x="1545619" y="1580232"/>
                  <a:pt x="1570329" y="1604942"/>
                  <a:pt x="1570329" y="1635423"/>
                </a:cubicBezTo>
                <a:cubicBezTo>
                  <a:pt x="1570329" y="1665904"/>
                  <a:pt x="1545619" y="1690614"/>
                  <a:pt x="1515140" y="1690614"/>
                </a:cubicBezTo>
                <a:cubicBezTo>
                  <a:pt x="1484656" y="1690614"/>
                  <a:pt x="1459945" y="1665904"/>
                  <a:pt x="1459945" y="1635423"/>
                </a:cubicBezTo>
                <a:cubicBezTo>
                  <a:pt x="1459945" y="1604942"/>
                  <a:pt x="1484656" y="1580232"/>
                  <a:pt x="1515140" y="1580232"/>
                </a:cubicBezTo>
                <a:close/>
                <a:moveTo>
                  <a:pt x="1381504" y="1580232"/>
                </a:moveTo>
                <a:cubicBezTo>
                  <a:pt x="1411984" y="1580232"/>
                  <a:pt x="1436697" y="1604942"/>
                  <a:pt x="1436697" y="1635423"/>
                </a:cubicBezTo>
                <a:cubicBezTo>
                  <a:pt x="1436697" y="1665904"/>
                  <a:pt x="1411984" y="1690614"/>
                  <a:pt x="1381504" y="1690614"/>
                </a:cubicBezTo>
                <a:cubicBezTo>
                  <a:pt x="1351022" y="1690614"/>
                  <a:pt x="1326312" y="1665904"/>
                  <a:pt x="1326312" y="1635423"/>
                </a:cubicBezTo>
                <a:cubicBezTo>
                  <a:pt x="1326312" y="1604942"/>
                  <a:pt x="1351022" y="1580232"/>
                  <a:pt x="1381504" y="1580232"/>
                </a:cubicBezTo>
                <a:close/>
                <a:moveTo>
                  <a:pt x="1251210" y="1580232"/>
                </a:moveTo>
                <a:cubicBezTo>
                  <a:pt x="1281690" y="1580232"/>
                  <a:pt x="1306401" y="1604942"/>
                  <a:pt x="1306401" y="1635423"/>
                </a:cubicBezTo>
                <a:cubicBezTo>
                  <a:pt x="1306401" y="1665904"/>
                  <a:pt x="1281690" y="1690614"/>
                  <a:pt x="1251210" y="1690614"/>
                </a:cubicBezTo>
                <a:cubicBezTo>
                  <a:pt x="1220727" y="1690614"/>
                  <a:pt x="1196016" y="1665904"/>
                  <a:pt x="1196016" y="1635423"/>
                </a:cubicBezTo>
                <a:cubicBezTo>
                  <a:pt x="1196016" y="1604942"/>
                  <a:pt x="1220727" y="1580232"/>
                  <a:pt x="1251210" y="1580232"/>
                </a:cubicBezTo>
                <a:close/>
                <a:moveTo>
                  <a:pt x="9068806" y="1580228"/>
                </a:moveTo>
                <a:cubicBezTo>
                  <a:pt x="9099288" y="1580228"/>
                  <a:pt x="9123998" y="1604938"/>
                  <a:pt x="9123998" y="1635419"/>
                </a:cubicBezTo>
                <a:cubicBezTo>
                  <a:pt x="9123998" y="1665900"/>
                  <a:pt x="9099288" y="1690610"/>
                  <a:pt x="9068806" y="1690610"/>
                </a:cubicBezTo>
                <a:cubicBezTo>
                  <a:pt x="9038324" y="1690610"/>
                  <a:pt x="9013614" y="1665900"/>
                  <a:pt x="9013614" y="1635419"/>
                </a:cubicBezTo>
                <a:cubicBezTo>
                  <a:pt x="9013614" y="1604938"/>
                  <a:pt x="9038324" y="1580228"/>
                  <a:pt x="9068806" y="1580228"/>
                </a:cubicBezTo>
                <a:close/>
                <a:moveTo>
                  <a:pt x="8671243" y="1580228"/>
                </a:moveTo>
                <a:cubicBezTo>
                  <a:pt x="8701725" y="1580228"/>
                  <a:pt x="8726435" y="1604938"/>
                  <a:pt x="8726435" y="1635419"/>
                </a:cubicBezTo>
                <a:cubicBezTo>
                  <a:pt x="8726435" y="1665900"/>
                  <a:pt x="8701725" y="1690610"/>
                  <a:pt x="8671243" y="1690610"/>
                </a:cubicBezTo>
                <a:cubicBezTo>
                  <a:pt x="8640761" y="1690610"/>
                  <a:pt x="8616051" y="1665900"/>
                  <a:pt x="8616051" y="1635419"/>
                </a:cubicBezTo>
                <a:cubicBezTo>
                  <a:pt x="8616051" y="1604938"/>
                  <a:pt x="8640761" y="1580228"/>
                  <a:pt x="8671243" y="1580228"/>
                </a:cubicBezTo>
                <a:close/>
                <a:moveTo>
                  <a:pt x="8537609" y="1580228"/>
                </a:moveTo>
                <a:cubicBezTo>
                  <a:pt x="8568091" y="1580228"/>
                  <a:pt x="8592801" y="1604938"/>
                  <a:pt x="8592801" y="1635419"/>
                </a:cubicBezTo>
                <a:cubicBezTo>
                  <a:pt x="8592801" y="1665900"/>
                  <a:pt x="8568091" y="1690610"/>
                  <a:pt x="8537609" y="1690610"/>
                </a:cubicBezTo>
                <a:cubicBezTo>
                  <a:pt x="8507127" y="1690610"/>
                  <a:pt x="8482417" y="1665900"/>
                  <a:pt x="8482417" y="1635419"/>
                </a:cubicBezTo>
                <a:cubicBezTo>
                  <a:pt x="8482417" y="1604938"/>
                  <a:pt x="8507127" y="1580228"/>
                  <a:pt x="8537609" y="1580228"/>
                </a:cubicBezTo>
                <a:close/>
                <a:moveTo>
                  <a:pt x="8407318" y="1580228"/>
                </a:moveTo>
                <a:cubicBezTo>
                  <a:pt x="8437800" y="1580228"/>
                  <a:pt x="8462510" y="1604938"/>
                  <a:pt x="8462510" y="1635419"/>
                </a:cubicBezTo>
                <a:cubicBezTo>
                  <a:pt x="8462510" y="1665900"/>
                  <a:pt x="8437800" y="1690610"/>
                  <a:pt x="8407318" y="1690610"/>
                </a:cubicBezTo>
                <a:cubicBezTo>
                  <a:pt x="8376836" y="1690610"/>
                  <a:pt x="8352126" y="1665900"/>
                  <a:pt x="8352126" y="1635419"/>
                </a:cubicBezTo>
                <a:cubicBezTo>
                  <a:pt x="8352126" y="1604938"/>
                  <a:pt x="8376836" y="1580228"/>
                  <a:pt x="8407318" y="1580228"/>
                </a:cubicBezTo>
                <a:close/>
                <a:moveTo>
                  <a:pt x="8273682" y="1580228"/>
                </a:moveTo>
                <a:cubicBezTo>
                  <a:pt x="8304164" y="1580228"/>
                  <a:pt x="8328874" y="1604938"/>
                  <a:pt x="8328874" y="1635419"/>
                </a:cubicBezTo>
                <a:cubicBezTo>
                  <a:pt x="8328874" y="1665900"/>
                  <a:pt x="8304164" y="1690610"/>
                  <a:pt x="8273682" y="1690610"/>
                </a:cubicBezTo>
                <a:cubicBezTo>
                  <a:pt x="8243200" y="1690610"/>
                  <a:pt x="8218490" y="1665900"/>
                  <a:pt x="8218490" y="1635419"/>
                </a:cubicBezTo>
                <a:cubicBezTo>
                  <a:pt x="8218490" y="1604938"/>
                  <a:pt x="8243200" y="1580228"/>
                  <a:pt x="8273682" y="1580228"/>
                </a:cubicBezTo>
                <a:close/>
                <a:moveTo>
                  <a:pt x="8143386" y="1580228"/>
                </a:moveTo>
                <a:cubicBezTo>
                  <a:pt x="8173868" y="1580228"/>
                  <a:pt x="8198578" y="1604938"/>
                  <a:pt x="8198578" y="1635419"/>
                </a:cubicBezTo>
                <a:cubicBezTo>
                  <a:pt x="8198578" y="1665900"/>
                  <a:pt x="8173868" y="1690610"/>
                  <a:pt x="8143386" y="1690610"/>
                </a:cubicBezTo>
                <a:cubicBezTo>
                  <a:pt x="8112904" y="1690610"/>
                  <a:pt x="8088194" y="1665900"/>
                  <a:pt x="8088194" y="1635419"/>
                </a:cubicBezTo>
                <a:cubicBezTo>
                  <a:pt x="8088194" y="1604938"/>
                  <a:pt x="8112904" y="1580228"/>
                  <a:pt x="8143386" y="1580228"/>
                </a:cubicBezTo>
                <a:close/>
                <a:moveTo>
                  <a:pt x="8009752" y="1580228"/>
                </a:moveTo>
                <a:cubicBezTo>
                  <a:pt x="8040234" y="1580228"/>
                  <a:pt x="8064944" y="1604938"/>
                  <a:pt x="8064944" y="1635419"/>
                </a:cubicBezTo>
                <a:cubicBezTo>
                  <a:pt x="8064944" y="1665900"/>
                  <a:pt x="8040234" y="1690610"/>
                  <a:pt x="8009752" y="1690610"/>
                </a:cubicBezTo>
                <a:cubicBezTo>
                  <a:pt x="7979270" y="1690610"/>
                  <a:pt x="7954560" y="1665900"/>
                  <a:pt x="7954560" y="1635419"/>
                </a:cubicBezTo>
                <a:cubicBezTo>
                  <a:pt x="7954560" y="1604938"/>
                  <a:pt x="7979270" y="1580228"/>
                  <a:pt x="8009752" y="1580228"/>
                </a:cubicBezTo>
                <a:close/>
                <a:moveTo>
                  <a:pt x="7876117" y="1580228"/>
                </a:moveTo>
                <a:cubicBezTo>
                  <a:pt x="7906599" y="1580228"/>
                  <a:pt x="7931309" y="1604938"/>
                  <a:pt x="7931309" y="1635419"/>
                </a:cubicBezTo>
                <a:cubicBezTo>
                  <a:pt x="7931309" y="1665900"/>
                  <a:pt x="7906599" y="1690610"/>
                  <a:pt x="7876117" y="1690610"/>
                </a:cubicBezTo>
                <a:cubicBezTo>
                  <a:pt x="7845635" y="1690610"/>
                  <a:pt x="7820925" y="1665900"/>
                  <a:pt x="7820925" y="1635419"/>
                </a:cubicBezTo>
                <a:cubicBezTo>
                  <a:pt x="7820925" y="1604938"/>
                  <a:pt x="7845635" y="1580228"/>
                  <a:pt x="7876117" y="1580228"/>
                </a:cubicBezTo>
                <a:close/>
                <a:moveTo>
                  <a:pt x="7745824" y="1580228"/>
                </a:moveTo>
                <a:cubicBezTo>
                  <a:pt x="7776306" y="1580228"/>
                  <a:pt x="7801016" y="1604938"/>
                  <a:pt x="7801016" y="1635419"/>
                </a:cubicBezTo>
                <a:cubicBezTo>
                  <a:pt x="7801016" y="1665900"/>
                  <a:pt x="7776306" y="1690610"/>
                  <a:pt x="7745824" y="1690610"/>
                </a:cubicBezTo>
                <a:cubicBezTo>
                  <a:pt x="7715342" y="1690610"/>
                  <a:pt x="7690632" y="1665900"/>
                  <a:pt x="7690632" y="1635419"/>
                </a:cubicBezTo>
                <a:cubicBezTo>
                  <a:pt x="7690632" y="1604938"/>
                  <a:pt x="7715342" y="1580228"/>
                  <a:pt x="7745824" y="1580228"/>
                </a:cubicBezTo>
                <a:close/>
                <a:moveTo>
                  <a:pt x="7608849" y="1580228"/>
                </a:moveTo>
                <a:cubicBezTo>
                  <a:pt x="7639331" y="1580228"/>
                  <a:pt x="7664041" y="1604938"/>
                  <a:pt x="7664041" y="1635419"/>
                </a:cubicBezTo>
                <a:cubicBezTo>
                  <a:pt x="7664041" y="1665900"/>
                  <a:pt x="7639331" y="1690610"/>
                  <a:pt x="7608849" y="1690610"/>
                </a:cubicBezTo>
                <a:cubicBezTo>
                  <a:pt x="7578367" y="1690610"/>
                  <a:pt x="7553657" y="1665900"/>
                  <a:pt x="7553657" y="1635419"/>
                </a:cubicBezTo>
                <a:cubicBezTo>
                  <a:pt x="7553657" y="1604938"/>
                  <a:pt x="7578367" y="1580228"/>
                  <a:pt x="7608849" y="1580228"/>
                </a:cubicBezTo>
                <a:close/>
                <a:moveTo>
                  <a:pt x="7481895" y="1580228"/>
                </a:moveTo>
                <a:cubicBezTo>
                  <a:pt x="7512377" y="1580228"/>
                  <a:pt x="7537087" y="1604938"/>
                  <a:pt x="7537087" y="1635419"/>
                </a:cubicBezTo>
                <a:cubicBezTo>
                  <a:pt x="7537087" y="1665900"/>
                  <a:pt x="7512377" y="1690610"/>
                  <a:pt x="7481895" y="1690610"/>
                </a:cubicBezTo>
                <a:cubicBezTo>
                  <a:pt x="7451413" y="1690610"/>
                  <a:pt x="7426703" y="1665900"/>
                  <a:pt x="7426703" y="1635419"/>
                </a:cubicBezTo>
                <a:cubicBezTo>
                  <a:pt x="7426703" y="1604938"/>
                  <a:pt x="7451413" y="1580228"/>
                  <a:pt x="7481895" y="1580228"/>
                </a:cubicBezTo>
                <a:close/>
                <a:moveTo>
                  <a:pt x="7341579" y="1580228"/>
                </a:moveTo>
                <a:cubicBezTo>
                  <a:pt x="7372061" y="1580228"/>
                  <a:pt x="7396771" y="1604938"/>
                  <a:pt x="7396771" y="1635419"/>
                </a:cubicBezTo>
                <a:cubicBezTo>
                  <a:pt x="7396771" y="1665900"/>
                  <a:pt x="7372061" y="1690610"/>
                  <a:pt x="7341579" y="1690610"/>
                </a:cubicBezTo>
                <a:cubicBezTo>
                  <a:pt x="7311097" y="1690610"/>
                  <a:pt x="7286387" y="1665900"/>
                  <a:pt x="7286387" y="1635419"/>
                </a:cubicBezTo>
                <a:cubicBezTo>
                  <a:pt x="7286387" y="1604938"/>
                  <a:pt x="7311097" y="1580228"/>
                  <a:pt x="7341579" y="1580228"/>
                </a:cubicBezTo>
                <a:close/>
                <a:moveTo>
                  <a:pt x="7211286" y="1580228"/>
                </a:moveTo>
                <a:cubicBezTo>
                  <a:pt x="7241768" y="1580228"/>
                  <a:pt x="7266478" y="1604938"/>
                  <a:pt x="7266478" y="1635419"/>
                </a:cubicBezTo>
                <a:cubicBezTo>
                  <a:pt x="7266478" y="1665900"/>
                  <a:pt x="7241768" y="1690610"/>
                  <a:pt x="7211286" y="1690610"/>
                </a:cubicBezTo>
                <a:cubicBezTo>
                  <a:pt x="7180804" y="1690610"/>
                  <a:pt x="7156094" y="1665900"/>
                  <a:pt x="7156094" y="1635419"/>
                </a:cubicBezTo>
                <a:cubicBezTo>
                  <a:pt x="7156094" y="1604938"/>
                  <a:pt x="7180804" y="1580228"/>
                  <a:pt x="7211286" y="1580228"/>
                </a:cubicBezTo>
                <a:close/>
                <a:moveTo>
                  <a:pt x="7080993" y="1580228"/>
                </a:moveTo>
                <a:cubicBezTo>
                  <a:pt x="7111475" y="1580228"/>
                  <a:pt x="7136185" y="1604938"/>
                  <a:pt x="7136185" y="1635419"/>
                </a:cubicBezTo>
                <a:cubicBezTo>
                  <a:pt x="7136185" y="1665900"/>
                  <a:pt x="7111475" y="1690610"/>
                  <a:pt x="7080993" y="1690610"/>
                </a:cubicBezTo>
                <a:cubicBezTo>
                  <a:pt x="7050511" y="1690610"/>
                  <a:pt x="7025801" y="1665900"/>
                  <a:pt x="7025801" y="1635419"/>
                </a:cubicBezTo>
                <a:cubicBezTo>
                  <a:pt x="7025801" y="1604938"/>
                  <a:pt x="7050511" y="1580228"/>
                  <a:pt x="7080993" y="1580228"/>
                </a:cubicBezTo>
                <a:close/>
                <a:moveTo>
                  <a:pt x="6947357" y="1580228"/>
                </a:moveTo>
                <a:cubicBezTo>
                  <a:pt x="6977839" y="1580228"/>
                  <a:pt x="7002549" y="1604938"/>
                  <a:pt x="7002549" y="1635419"/>
                </a:cubicBezTo>
                <a:cubicBezTo>
                  <a:pt x="7002549" y="1665900"/>
                  <a:pt x="6977839" y="1690610"/>
                  <a:pt x="6947357" y="1690610"/>
                </a:cubicBezTo>
                <a:cubicBezTo>
                  <a:pt x="6916875" y="1690610"/>
                  <a:pt x="6892165" y="1665900"/>
                  <a:pt x="6892165" y="1635419"/>
                </a:cubicBezTo>
                <a:cubicBezTo>
                  <a:pt x="6892165" y="1604938"/>
                  <a:pt x="6916875" y="1580228"/>
                  <a:pt x="6947357" y="1580228"/>
                </a:cubicBezTo>
                <a:close/>
                <a:moveTo>
                  <a:pt x="6817063" y="1580228"/>
                </a:moveTo>
                <a:cubicBezTo>
                  <a:pt x="6847545" y="1580228"/>
                  <a:pt x="6872255" y="1604938"/>
                  <a:pt x="6872255" y="1635419"/>
                </a:cubicBezTo>
                <a:cubicBezTo>
                  <a:pt x="6872255" y="1665900"/>
                  <a:pt x="6847545" y="1690610"/>
                  <a:pt x="6817063" y="1690610"/>
                </a:cubicBezTo>
                <a:cubicBezTo>
                  <a:pt x="6786581" y="1690610"/>
                  <a:pt x="6761871" y="1665900"/>
                  <a:pt x="6761871" y="1635419"/>
                </a:cubicBezTo>
                <a:cubicBezTo>
                  <a:pt x="6761871" y="1604938"/>
                  <a:pt x="6786581" y="1580228"/>
                  <a:pt x="6817063" y="1580228"/>
                </a:cubicBezTo>
                <a:close/>
                <a:moveTo>
                  <a:pt x="6683431" y="1580228"/>
                </a:moveTo>
                <a:cubicBezTo>
                  <a:pt x="6713913" y="1580228"/>
                  <a:pt x="6738623" y="1604938"/>
                  <a:pt x="6738623" y="1635419"/>
                </a:cubicBezTo>
                <a:cubicBezTo>
                  <a:pt x="6738623" y="1665900"/>
                  <a:pt x="6713913" y="1690610"/>
                  <a:pt x="6683431" y="1690610"/>
                </a:cubicBezTo>
                <a:cubicBezTo>
                  <a:pt x="6652949" y="1690610"/>
                  <a:pt x="6628239" y="1665900"/>
                  <a:pt x="6628239" y="1635419"/>
                </a:cubicBezTo>
                <a:cubicBezTo>
                  <a:pt x="6628239" y="1604938"/>
                  <a:pt x="6652949" y="1580228"/>
                  <a:pt x="6683431" y="1580228"/>
                </a:cubicBezTo>
                <a:close/>
                <a:moveTo>
                  <a:pt x="6553137" y="1580228"/>
                </a:moveTo>
                <a:cubicBezTo>
                  <a:pt x="6583619" y="1580228"/>
                  <a:pt x="6608329" y="1604938"/>
                  <a:pt x="6608329" y="1635419"/>
                </a:cubicBezTo>
                <a:cubicBezTo>
                  <a:pt x="6608329" y="1665900"/>
                  <a:pt x="6583619" y="1690610"/>
                  <a:pt x="6553137" y="1690610"/>
                </a:cubicBezTo>
                <a:cubicBezTo>
                  <a:pt x="6522655" y="1690610"/>
                  <a:pt x="6497945" y="1665900"/>
                  <a:pt x="6497945" y="1635419"/>
                </a:cubicBezTo>
                <a:cubicBezTo>
                  <a:pt x="6497945" y="1604938"/>
                  <a:pt x="6522655" y="1580228"/>
                  <a:pt x="6553137" y="1580228"/>
                </a:cubicBezTo>
                <a:close/>
                <a:moveTo>
                  <a:pt x="6419502" y="1580228"/>
                </a:moveTo>
                <a:cubicBezTo>
                  <a:pt x="6449984" y="1580228"/>
                  <a:pt x="6474694" y="1604938"/>
                  <a:pt x="6474694" y="1635419"/>
                </a:cubicBezTo>
                <a:cubicBezTo>
                  <a:pt x="6474694" y="1665900"/>
                  <a:pt x="6449984" y="1690610"/>
                  <a:pt x="6419502" y="1690610"/>
                </a:cubicBezTo>
                <a:cubicBezTo>
                  <a:pt x="6389020" y="1690610"/>
                  <a:pt x="6364310" y="1665900"/>
                  <a:pt x="6364310" y="1635419"/>
                </a:cubicBezTo>
                <a:cubicBezTo>
                  <a:pt x="6364310" y="1604938"/>
                  <a:pt x="6389020" y="1580228"/>
                  <a:pt x="6419502" y="1580228"/>
                </a:cubicBezTo>
                <a:close/>
                <a:moveTo>
                  <a:pt x="6289208" y="1580228"/>
                </a:moveTo>
                <a:cubicBezTo>
                  <a:pt x="6319690" y="1580228"/>
                  <a:pt x="6344400" y="1604938"/>
                  <a:pt x="6344400" y="1635419"/>
                </a:cubicBezTo>
                <a:cubicBezTo>
                  <a:pt x="6344400" y="1665900"/>
                  <a:pt x="6319690" y="1690610"/>
                  <a:pt x="6289208" y="1690610"/>
                </a:cubicBezTo>
                <a:cubicBezTo>
                  <a:pt x="6258726" y="1690610"/>
                  <a:pt x="6234016" y="1665900"/>
                  <a:pt x="6234016" y="1635419"/>
                </a:cubicBezTo>
                <a:cubicBezTo>
                  <a:pt x="6234016" y="1604938"/>
                  <a:pt x="6258726" y="1580228"/>
                  <a:pt x="6289208" y="1580228"/>
                </a:cubicBezTo>
                <a:close/>
                <a:moveTo>
                  <a:pt x="6155572" y="1580228"/>
                </a:moveTo>
                <a:cubicBezTo>
                  <a:pt x="6186054" y="1580228"/>
                  <a:pt x="6210764" y="1604938"/>
                  <a:pt x="6210764" y="1635419"/>
                </a:cubicBezTo>
                <a:cubicBezTo>
                  <a:pt x="6210764" y="1665900"/>
                  <a:pt x="6186054" y="1690610"/>
                  <a:pt x="6155572" y="1690610"/>
                </a:cubicBezTo>
                <a:cubicBezTo>
                  <a:pt x="6125090" y="1690610"/>
                  <a:pt x="6100380" y="1665900"/>
                  <a:pt x="6100380" y="1635419"/>
                </a:cubicBezTo>
                <a:cubicBezTo>
                  <a:pt x="6100380" y="1604938"/>
                  <a:pt x="6125090" y="1580228"/>
                  <a:pt x="6155572" y="1580228"/>
                </a:cubicBezTo>
                <a:close/>
                <a:moveTo>
                  <a:pt x="6021938" y="1580228"/>
                </a:moveTo>
                <a:cubicBezTo>
                  <a:pt x="6052420" y="1580228"/>
                  <a:pt x="6077130" y="1604938"/>
                  <a:pt x="6077130" y="1635419"/>
                </a:cubicBezTo>
                <a:cubicBezTo>
                  <a:pt x="6077130" y="1665900"/>
                  <a:pt x="6052420" y="1690610"/>
                  <a:pt x="6021938" y="1690610"/>
                </a:cubicBezTo>
                <a:cubicBezTo>
                  <a:pt x="5991456" y="1690610"/>
                  <a:pt x="5966746" y="1665900"/>
                  <a:pt x="5966746" y="1635419"/>
                </a:cubicBezTo>
                <a:cubicBezTo>
                  <a:pt x="5966746" y="1604938"/>
                  <a:pt x="5991456" y="1580228"/>
                  <a:pt x="6021938" y="1580228"/>
                </a:cubicBezTo>
                <a:close/>
                <a:moveTo>
                  <a:pt x="5884964" y="1580228"/>
                </a:moveTo>
                <a:cubicBezTo>
                  <a:pt x="5915446" y="1580228"/>
                  <a:pt x="5940156" y="1604938"/>
                  <a:pt x="5940156" y="1635419"/>
                </a:cubicBezTo>
                <a:cubicBezTo>
                  <a:pt x="5940156" y="1665900"/>
                  <a:pt x="5915446" y="1690610"/>
                  <a:pt x="5884964" y="1690610"/>
                </a:cubicBezTo>
                <a:cubicBezTo>
                  <a:pt x="5854482" y="1690610"/>
                  <a:pt x="5829772" y="1665900"/>
                  <a:pt x="5829772" y="1635419"/>
                </a:cubicBezTo>
                <a:cubicBezTo>
                  <a:pt x="5829772" y="1604938"/>
                  <a:pt x="5854482" y="1580228"/>
                  <a:pt x="5884964" y="1580228"/>
                </a:cubicBezTo>
                <a:close/>
                <a:moveTo>
                  <a:pt x="5754670" y="1580228"/>
                </a:moveTo>
                <a:cubicBezTo>
                  <a:pt x="5785152" y="1580228"/>
                  <a:pt x="5809862" y="1604938"/>
                  <a:pt x="5809862" y="1635419"/>
                </a:cubicBezTo>
                <a:cubicBezTo>
                  <a:pt x="5809862" y="1665900"/>
                  <a:pt x="5785152" y="1690610"/>
                  <a:pt x="5754670" y="1690610"/>
                </a:cubicBezTo>
                <a:cubicBezTo>
                  <a:pt x="5724188" y="1690610"/>
                  <a:pt x="5699478" y="1665900"/>
                  <a:pt x="5699478" y="1635419"/>
                </a:cubicBezTo>
                <a:cubicBezTo>
                  <a:pt x="5699478" y="1604938"/>
                  <a:pt x="5724188" y="1580228"/>
                  <a:pt x="5754670" y="1580228"/>
                </a:cubicBezTo>
                <a:close/>
                <a:moveTo>
                  <a:pt x="5621035" y="1580228"/>
                </a:moveTo>
                <a:cubicBezTo>
                  <a:pt x="5651517" y="1580228"/>
                  <a:pt x="5676227" y="1604938"/>
                  <a:pt x="5676227" y="1635419"/>
                </a:cubicBezTo>
                <a:cubicBezTo>
                  <a:pt x="5676227" y="1665900"/>
                  <a:pt x="5651517" y="1690610"/>
                  <a:pt x="5621035" y="1690610"/>
                </a:cubicBezTo>
                <a:cubicBezTo>
                  <a:pt x="5590553" y="1690610"/>
                  <a:pt x="5565843" y="1665900"/>
                  <a:pt x="5565843" y="1635419"/>
                </a:cubicBezTo>
                <a:cubicBezTo>
                  <a:pt x="5565843" y="1604938"/>
                  <a:pt x="5590553" y="1580228"/>
                  <a:pt x="5621035" y="1580228"/>
                </a:cubicBezTo>
                <a:close/>
                <a:moveTo>
                  <a:pt x="5357105" y="1580228"/>
                </a:moveTo>
                <a:cubicBezTo>
                  <a:pt x="5387587" y="1580228"/>
                  <a:pt x="5412297" y="1604938"/>
                  <a:pt x="5412297" y="1635419"/>
                </a:cubicBezTo>
                <a:cubicBezTo>
                  <a:pt x="5412297" y="1665900"/>
                  <a:pt x="5387587" y="1690610"/>
                  <a:pt x="5357105" y="1690610"/>
                </a:cubicBezTo>
                <a:cubicBezTo>
                  <a:pt x="5326623" y="1690610"/>
                  <a:pt x="5301913" y="1665900"/>
                  <a:pt x="5301913" y="1635419"/>
                </a:cubicBezTo>
                <a:cubicBezTo>
                  <a:pt x="5301913" y="1604938"/>
                  <a:pt x="5326623" y="1580228"/>
                  <a:pt x="5357105" y="1580228"/>
                </a:cubicBezTo>
                <a:close/>
                <a:moveTo>
                  <a:pt x="5223473" y="1580228"/>
                </a:moveTo>
                <a:cubicBezTo>
                  <a:pt x="5253955" y="1580228"/>
                  <a:pt x="5278665" y="1604938"/>
                  <a:pt x="5278665" y="1635419"/>
                </a:cubicBezTo>
                <a:cubicBezTo>
                  <a:pt x="5278665" y="1665900"/>
                  <a:pt x="5253955" y="1690610"/>
                  <a:pt x="5223473" y="1690610"/>
                </a:cubicBezTo>
                <a:cubicBezTo>
                  <a:pt x="5192991" y="1690610"/>
                  <a:pt x="5168281" y="1665900"/>
                  <a:pt x="5168281" y="1635419"/>
                </a:cubicBezTo>
                <a:cubicBezTo>
                  <a:pt x="5168281" y="1604938"/>
                  <a:pt x="5192991" y="1580228"/>
                  <a:pt x="5223473" y="1580228"/>
                </a:cubicBezTo>
                <a:close/>
                <a:moveTo>
                  <a:pt x="5093178" y="1580228"/>
                </a:moveTo>
                <a:cubicBezTo>
                  <a:pt x="5123660" y="1580228"/>
                  <a:pt x="5148370" y="1604938"/>
                  <a:pt x="5148370" y="1635419"/>
                </a:cubicBezTo>
                <a:cubicBezTo>
                  <a:pt x="5148370" y="1665900"/>
                  <a:pt x="5123660" y="1690610"/>
                  <a:pt x="5093178" y="1690610"/>
                </a:cubicBezTo>
                <a:cubicBezTo>
                  <a:pt x="5062696" y="1690610"/>
                  <a:pt x="5037986" y="1665900"/>
                  <a:pt x="5037986" y="1635419"/>
                </a:cubicBezTo>
                <a:cubicBezTo>
                  <a:pt x="5037986" y="1604938"/>
                  <a:pt x="5062696" y="1580228"/>
                  <a:pt x="5093178" y="1580228"/>
                </a:cubicBezTo>
                <a:close/>
                <a:moveTo>
                  <a:pt x="4959543" y="1580228"/>
                </a:moveTo>
                <a:cubicBezTo>
                  <a:pt x="4990025" y="1580228"/>
                  <a:pt x="5014735" y="1604938"/>
                  <a:pt x="5014735" y="1635419"/>
                </a:cubicBezTo>
                <a:cubicBezTo>
                  <a:pt x="5014735" y="1665900"/>
                  <a:pt x="4990025" y="1690610"/>
                  <a:pt x="4959543" y="1690610"/>
                </a:cubicBezTo>
                <a:cubicBezTo>
                  <a:pt x="4929061" y="1690610"/>
                  <a:pt x="4904351" y="1665900"/>
                  <a:pt x="4904351" y="1635419"/>
                </a:cubicBezTo>
                <a:cubicBezTo>
                  <a:pt x="4904351" y="1604938"/>
                  <a:pt x="4929061" y="1580228"/>
                  <a:pt x="4959543" y="1580228"/>
                </a:cubicBezTo>
                <a:close/>
                <a:moveTo>
                  <a:pt x="4829251" y="1580228"/>
                </a:moveTo>
                <a:cubicBezTo>
                  <a:pt x="4859733" y="1580228"/>
                  <a:pt x="4884443" y="1604938"/>
                  <a:pt x="4884443" y="1635419"/>
                </a:cubicBezTo>
                <a:cubicBezTo>
                  <a:pt x="4884443" y="1665900"/>
                  <a:pt x="4859733" y="1690610"/>
                  <a:pt x="4829251" y="1690610"/>
                </a:cubicBezTo>
                <a:cubicBezTo>
                  <a:pt x="4798769" y="1690610"/>
                  <a:pt x="4774059" y="1665900"/>
                  <a:pt x="4774059" y="1635419"/>
                </a:cubicBezTo>
                <a:cubicBezTo>
                  <a:pt x="4774059" y="1604938"/>
                  <a:pt x="4798769" y="1580228"/>
                  <a:pt x="4829251" y="1580228"/>
                </a:cubicBezTo>
                <a:close/>
                <a:moveTo>
                  <a:pt x="4695613" y="1580228"/>
                </a:moveTo>
                <a:cubicBezTo>
                  <a:pt x="4726095" y="1580228"/>
                  <a:pt x="4750805" y="1604938"/>
                  <a:pt x="4750805" y="1635419"/>
                </a:cubicBezTo>
                <a:cubicBezTo>
                  <a:pt x="4750805" y="1665900"/>
                  <a:pt x="4726095" y="1690610"/>
                  <a:pt x="4695613" y="1690610"/>
                </a:cubicBezTo>
                <a:cubicBezTo>
                  <a:pt x="4665131" y="1690610"/>
                  <a:pt x="4640421" y="1665900"/>
                  <a:pt x="4640421" y="1635419"/>
                </a:cubicBezTo>
                <a:cubicBezTo>
                  <a:pt x="4640421" y="1604938"/>
                  <a:pt x="4665131" y="1580228"/>
                  <a:pt x="4695613" y="1580228"/>
                </a:cubicBezTo>
                <a:close/>
                <a:moveTo>
                  <a:pt x="4565322" y="1580228"/>
                </a:moveTo>
                <a:cubicBezTo>
                  <a:pt x="4595804" y="1580228"/>
                  <a:pt x="4620514" y="1604938"/>
                  <a:pt x="4620514" y="1635419"/>
                </a:cubicBezTo>
                <a:cubicBezTo>
                  <a:pt x="4620514" y="1665900"/>
                  <a:pt x="4595804" y="1690610"/>
                  <a:pt x="4565322" y="1690610"/>
                </a:cubicBezTo>
                <a:cubicBezTo>
                  <a:pt x="4534840" y="1690610"/>
                  <a:pt x="4510130" y="1665900"/>
                  <a:pt x="4510130" y="1635419"/>
                </a:cubicBezTo>
                <a:cubicBezTo>
                  <a:pt x="4510130" y="1604938"/>
                  <a:pt x="4534840" y="1580228"/>
                  <a:pt x="4565322" y="1580228"/>
                </a:cubicBezTo>
                <a:close/>
                <a:moveTo>
                  <a:pt x="3098681" y="1580228"/>
                </a:moveTo>
                <a:cubicBezTo>
                  <a:pt x="3129163" y="1580228"/>
                  <a:pt x="3153873" y="1604938"/>
                  <a:pt x="3153873" y="1635419"/>
                </a:cubicBezTo>
                <a:cubicBezTo>
                  <a:pt x="3153873" y="1665900"/>
                  <a:pt x="3129163" y="1690610"/>
                  <a:pt x="3098681" y="1690610"/>
                </a:cubicBezTo>
                <a:cubicBezTo>
                  <a:pt x="3068199" y="1690610"/>
                  <a:pt x="3043489" y="1665900"/>
                  <a:pt x="3043489" y="1635419"/>
                </a:cubicBezTo>
                <a:cubicBezTo>
                  <a:pt x="3043489" y="1604938"/>
                  <a:pt x="3068199" y="1580228"/>
                  <a:pt x="3098681" y="1580228"/>
                </a:cubicBezTo>
                <a:close/>
                <a:moveTo>
                  <a:pt x="2971729" y="1580228"/>
                </a:moveTo>
                <a:cubicBezTo>
                  <a:pt x="3002211" y="1580228"/>
                  <a:pt x="3026921" y="1604938"/>
                  <a:pt x="3026921" y="1635419"/>
                </a:cubicBezTo>
                <a:cubicBezTo>
                  <a:pt x="3026921" y="1665900"/>
                  <a:pt x="3002211" y="1690610"/>
                  <a:pt x="2971729" y="1690610"/>
                </a:cubicBezTo>
                <a:cubicBezTo>
                  <a:pt x="2941247" y="1690610"/>
                  <a:pt x="2916537" y="1665900"/>
                  <a:pt x="2916537" y="1635419"/>
                </a:cubicBezTo>
                <a:cubicBezTo>
                  <a:pt x="2916537" y="1604938"/>
                  <a:pt x="2941247" y="1580228"/>
                  <a:pt x="2971729" y="1580228"/>
                </a:cubicBezTo>
                <a:close/>
                <a:moveTo>
                  <a:pt x="2834783" y="1580228"/>
                </a:moveTo>
                <a:cubicBezTo>
                  <a:pt x="2865264" y="1580228"/>
                  <a:pt x="2889974" y="1604938"/>
                  <a:pt x="2889974" y="1635419"/>
                </a:cubicBezTo>
                <a:cubicBezTo>
                  <a:pt x="2889974" y="1665900"/>
                  <a:pt x="2865264" y="1690610"/>
                  <a:pt x="2834783" y="1690610"/>
                </a:cubicBezTo>
                <a:cubicBezTo>
                  <a:pt x="2804300" y="1690610"/>
                  <a:pt x="2779590" y="1665900"/>
                  <a:pt x="2779590" y="1635419"/>
                </a:cubicBezTo>
                <a:cubicBezTo>
                  <a:pt x="2779590" y="1604938"/>
                  <a:pt x="2804300" y="1580228"/>
                  <a:pt x="2834783" y="1580228"/>
                </a:cubicBezTo>
                <a:close/>
                <a:moveTo>
                  <a:pt x="2707828" y="1580228"/>
                </a:moveTo>
                <a:cubicBezTo>
                  <a:pt x="2738310" y="1580228"/>
                  <a:pt x="2763021" y="1604938"/>
                  <a:pt x="2763021" y="1635419"/>
                </a:cubicBezTo>
                <a:cubicBezTo>
                  <a:pt x="2763021" y="1665900"/>
                  <a:pt x="2738310" y="1690610"/>
                  <a:pt x="2707828" y="1690610"/>
                </a:cubicBezTo>
                <a:cubicBezTo>
                  <a:pt x="2677345" y="1690610"/>
                  <a:pt x="2652636" y="1665900"/>
                  <a:pt x="2652636" y="1635419"/>
                </a:cubicBezTo>
                <a:cubicBezTo>
                  <a:pt x="2652636" y="1604938"/>
                  <a:pt x="2677345" y="1580228"/>
                  <a:pt x="2707828" y="1580228"/>
                </a:cubicBezTo>
                <a:close/>
                <a:moveTo>
                  <a:pt x="2570854" y="1580228"/>
                </a:moveTo>
                <a:cubicBezTo>
                  <a:pt x="2601336" y="1580228"/>
                  <a:pt x="2626046" y="1604938"/>
                  <a:pt x="2626046" y="1635419"/>
                </a:cubicBezTo>
                <a:cubicBezTo>
                  <a:pt x="2626046" y="1665900"/>
                  <a:pt x="2601336" y="1690610"/>
                  <a:pt x="2570854" y="1690610"/>
                </a:cubicBezTo>
                <a:cubicBezTo>
                  <a:pt x="2540372" y="1690610"/>
                  <a:pt x="2515662" y="1665900"/>
                  <a:pt x="2515662" y="1635419"/>
                </a:cubicBezTo>
                <a:cubicBezTo>
                  <a:pt x="2515662" y="1604938"/>
                  <a:pt x="2540372" y="1580228"/>
                  <a:pt x="2570854" y="1580228"/>
                </a:cubicBezTo>
                <a:close/>
                <a:moveTo>
                  <a:pt x="2437218" y="1580228"/>
                </a:moveTo>
                <a:cubicBezTo>
                  <a:pt x="2467700" y="1580228"/>
                  <a:pt x="2492409" y="1604938"/>
                  <a:pt x="2492409" y="1635419"/>
                </a:cubicBezTo>
                <a:cubicBezTo>
                  <a:pt x="2492409" y="1665900"/>
                  <a:pt x="2467700" y="1690610"/>
                  <a:pt x="2437218" y="1690610"/>
                </a:cubicBezTo>
                <a:cubicBezTo>
                  <a:pt x="2406736" y="1690610"/>
                  <a:pt x="2382026" y="1665900"/>
                  <a:pt x="2382026" y="1635419"/>
                </a:cubicBezTo>
                <a:cubicBezTo>
                  <a:pt x="2382026" y="1604938"/>
                  <a:pt x="2406736" y="1580228"/>
                  <a:pt x="2437218" y="1580228"/>
                </a:cubicBezTo>
                <a:close/>
                <a:moveTo>
                  <a:pt x="2303586" y="1580228"/>
                </a:moveTo>
                <a:cubicBezTo>
                  <a:pt x="2334067" y="1580228"/>
                  <a:pt x="2358778" y="1604938"/>
                  <a:pt x="2358778" y="1635419"/>
                </a:cubicBezTo>
                <a:cubicBezTo>
                  <a:pt x="2358778" y="1665900"/>
                  <a:pt x="2334067" y="1690610"/>
                  <a:pt x="2303586" y="1690610"/>
                </a:cubicBezTo>
                <a:cubicBezTo>
                  <a:pt x="2273104" y="1690610"/>
                  <a:pt x="2248394" y="1665900"/>
                  <a:pt x="2248394" y="1635419"/>
                </a:cubicBezTo>
                <a:cubicBezTo>
                  <a:pt x="2248394" y="1604938"/>
                  <a:pt x="2273104" y="1580228"/>
                  <a:pt x="2303586" y="1580228"/>
                </a:cubicBezTo>
                <a:close/>
                <a:moveTo>
                  <a:pt x="2173293" y="1580228"/>
                </a:moveTo>
                <a:cubicBezTo>
                  <a:pt x="2203775" y="1580228"/>
                  <a:pt x="2228486" y="1604938"/>
                  <a:pt x="2228486" y="1635419"/>
                </a:cubicBezTo>
                <a:cubicBezTo>
                  <a:pt x="2228486" y="1665900"/>
                  <a:pt x="2203775" y="1690610"/>
                  <a:pt x="2173293" y="1690610"/>
                </a:cubicBezTo>
                <a:cubicBezTo>
                  <a:pt x="2142811" y="1690610"/>
                  <a:pt x="2118101" y="1665900"/>
                  <a:pt x="2118101" y="1635419"/>
                </a:cubicBezTo>
                <a:cubicBezTo>
                  <a:pt x="2118101" y="1604938"/>
                  <a:pt x="2142811" y="1580228"/>
                  <a:pt x="2173293" y="1580228"/>
                </a:cubicBezTo>
                <a:close/>
                <a:moveTo>
                  <a:pt x="2039658" y="1580228"/>
                </a:moveTo>
                <a:cubicBezTo>
                  <a:pt x="2070140" y="1580228"/>
                  <a:pt x="2094851" y="1604938"/>
                  <a:pt x="2094851" y="1635419"/>
                </a:cubicBezTo>
                <a:cubicBezTo>
                  <a:pt x="2094851" y="1665900"/>
                  <a:pt x="2070140" y="1690610"/>
                  <a:pt x="2039658" y="1690610"/>
                </a:cubicBezTo>
                <a:cubicBezTo>
                  <a:pt x="2009176" y="1690610"/>
                  <a:pt x="1984465" y="1665900"/>
                  <a:pt x="1984465" y="1635419"/>
                </a:cubicBezTo>
                <a:cubicBezTo>
                  <a:pt x="1984465" y="1604938"/>
                  <a:pt x="2009176" y="1580228"/>
                  <a:pt x="2039658" y="1580228"/>
                </a:cubicBezTo>
                <a:close/>
                <a:moveTo>
                  <a:pt x="9068807" y="1459958"/>
                </a:moveTo>
                <a:cubicBezTo>
                  <a:pt x="9099289" y="1459958"/>
                  <a:pt x="9123999" y="1484668"/>
                  <a:pt x="9123999" y="1515149"/>
                </a:cubicBezTo>
                <a:cubicBezTo>
                  <a:pt x="9123999" y="1545630"/>
                  <a:pt x="9099289" y="1570340"/>
                  <a:pt x="9068807" y="1570340"/>
                </a:cubicBezTo>
                <a:cubicBezTo>
                  <a:pt x="9038325" y="1570340"/>
                  <a:pt x="9013615" y="1545630"/>
                  <a:pt x="9013615" y="1515149"/>
                </a:cubicBezTo>
                <a:cubicBezTo>
                  <a:pt x="9013615" y="1484668"/>
                  <a:pt x="9038325" y="1459958"/>
                  <a:pt x="9068807" y="1459958"/>
                </a:cubicBezTo>
                <a:close/>
                <a:moveTo>
                  <a:pt x="8671244" y="1459958"/>
                </a:moveTo>
                <a:cubicBezTo>
                  <a:pt x="8701726" y="1459958"/>
                  <a:pt x="8726436" y="1484668"/>
                  <a:pt x="8726436" y="1515149"/>
                </a:cubicBezTo>
                <a:cubicBezTo>
                  <a:pt x="8726436" y="1545630"/>
                  <a:pt x="8701726" y="1570340"/>
                  <a:pt x="8671244" y="1570340"/>
                </a:cubicBezTo>
                <a:cubicBezTo>
                  <a:pt x="8640762" y="1570340"/>
                  <a:pt x="8616052" y="1545630"/>
                  <a:pt x="8616052" y="1515149"/>
                </a:cubicBezTo>
                <a:cubicBezTo>
                  <a:pt x="8616052" y="1484668"/>
                  <a:pt x="8640762" y="1459958"/>
                  <a:pt x="8671244" y="1459958"/>
                </a:cubicBezTo>
                <a:close/>
                <a:moveTo>
                  <a:pt x="8537612" y="1459958"/>
                </a:moveTo>
                <a:cubicBezTo>
                  <a:pt x="8568094" y="1459958"/>
                  <a:pt x="8592804" y="1484668"/>
                  <a:pt x="8592804" y="1515149"/>
                </a:cubicBezTo>
                <a:cubicBezTo>
                  <a:pt x="8592804" y="1545630"/>
                  <a:pt x="8568094" y="1570340"/>
                  <a:pt x="8537612" y="1570340"/>
                </a:cubicBezTo>
                <a:cubicBezTo>
                  <a:pt x="8507130" y="1570340"/>
                  <a:pt x="8482420" y="1545630"/>
                  <a:pt x="8482420" y="1515149"/>
                </a:cubicBezTo>
                <a:cubicBezTo>
                  <a:pt x="8482420" y="1484668"/>
                  <a:pt x="8507130" y="1459958"/>
                  <a:pt x="8537612" y="1459958"/>
                </a:cubicBezTo>
                <a:close/>
                <a:moveTo>
                  <a:pt x="8407316" y="1459958"/>
                </a:moveTo>
                <a:cubicBezTo>
                  <a:pt x="8437798" y="1459958"/>
                  <a:pt x="8462508" y="1484668"/>
                  <a:pt x="8462508" y="1515149"/>
                </a:cubicBezTo>
                <a:cubicBezTo>
                  <a:pt x="8462508" y="1545630"/>
                  <a:pt x="8437798" y="1570340"/>
                  <a:pt x="8407316" y="1570340"/>
                </a:cubicBezTo>
                <a:cubicBezTo>
                  <a:pt x="8376834" y="1570340"/>
                  <a:pt x="8352124" y="1545630"/>
                  <a:pt x="8352124" y="1515149"/>
                </a:cubicBezTo>
                <a:cubicBezTo>
                  <a:pt x="8352124" y="1484668"/>
                  <a:pt x="8376834" y="1459958"/>
                  <a:pt x="8407316" y="1459958"/>
                </a:cubicBezTo>
                <a:close/>
                <a:moveTo>
                  <a:pt x="8273682" y="1459958"/>
                </a:moveTo>
                <a:cubicBezTo>
                  <a:pt x="8304164" y="1459958"/>
                  <a:pt x="8328874" y="1484668"/>
                  <a:pt x="8328874" y="1515149"/>
                </a:cubicBezTo>
                <a:cubicBezTo>
                  <a:pt x="8328874" y="1545630"/>
                  <a:pt x="8304164" y="1570340"/>
                  <a:pt x="8273682" y="1570340"/>
                </a:cubicBezTo>
                <a:cubicBezTo>
                  <a:pt x="8243200" y="1570340"/>
                  <a:pt x="8218490" y="1545630"/>
                  <a:pt x="8218490" y="1515149"/>
                </a:cubicBezTo>
                <a:cubicBezTo>
                  <a:pt x="8218490" y="1484668"/>
                  <a:pt x="8243200" y="1459958"/>
                  <a:pt x="8273682" y="1459958"/>
                </a:cubicBezTo>
                <a:close/>
                <a:moveTo>
                  <a:pt x="8143388" y="1459958"/>
                </a:moveTo>
                <a:cubicBezTo>
                  <a:pt x="8173870" y="1459958"/>
                  <a:pt x="8198580" y="1484668"/>
                  <a:pt x="8198580" y="1515149"/>
                </a:cubicBezTo>
                <a:cubicBezTo>
                  <a:pt x="8198580" y="1545630"/>
                  <a:pt x="8173870" y="1570340"/>
                  <a:pt x="8143388" y="1570340"/>
                </a:cubicBezTo>
                <a:cubicBezTo>
                  <a:pt x="8112906" y="1570340"/>
                  <a:pt x="8088196" y="1545630"/>
                  <a:pt x="8088196" y="1515149"/>
                </a:cubicBezTo>
                <a:cubicBezTo>
                  <a:pt x="8088196" y="1484668"/>
                  <a:pt x="8112906" y="1459958"/>
                  <a:pt x="8143388" y="1459958"/>
                </a:cubicBezTo>
                <a:close/>
                <a:moveTo>
                  <a:pt x="8009753" y="1459958"/>
                </a:moveTo>
                <a:cubicBezTo>
                  <a:pt x="8040235" y="1459958"/>
                  <a:pt x="8064945" y="1484668"/>
                  <a:pt x="8064945" y="1515149"/>
                </a:cubicBezTo>
                <a:cubicBezTo>
                  <a:pt x="8064945" y="1545630"/>
                  <a:pt x="8040235" y="1570340"/>
                  <a:pt x="8009753" y="1570340"/>
                </a:cubicBezTo>
                <a:cubicBezTo>
                  <a:pt x="7979271" y="1570340"/>
                  <a:pt x="7954561" y="1545630"/>
                  <a:pt x="7954561" y="1515149"/>
                </a:cubicBezTo>
                <a:cubicBezTo>
                  <a:pt x="7954561" y="1484668"/>
                  <a:pt x="7979271" y="1459958"/>
                  <a:pt x="8009753" y="1459958"/>
                </a:cubicBezTo>
                <a:close/>
                <a:moveTo>
                  <a:pt x="7876118" y="1459958"/>
                </a:moveTo>
                <a:cubicBezTo>
                  <a:pt x="7906600" y="1459958"/>
                  <a:pt x="7931310" y="1484668"/>
                  <a:pt x="7931310" y="1515149"/>
                </a:cubicBezTo>
                <a:cubicBezTo>
                  <a:pt x="7931310" y="1545630"/>
                  <a:pt x="7906600" y="1570340"/>
                  <a:pt x="7876118" y="1570340"/>
                </a:cubicBezTo>
                <a:cubicBezTo>
                  <a:pt x="7845636" y="1570340"/>
                  <a:pt x="7820926" y="1545630"/>
                  <a:pt x="7820926" y="1515149"/>
                </a:cubicBezTo>
                <a:cubicBezTo>
                  <a:pt x="7820926" y="1484668"/>
                  <a:pt x="7845636" y="1459958"/>
                  <a:pt x="7876118" y="1459958"/>
                </a:cubicBezTo>
                <a:close/>
                <a:moveTo>
                  <a:pt x="7745823" y="1459958"/>
                </a:moveTo>
                <a:cubicBezTo>
                  <a:pt x="7776305" y="1459958"/>
                  <a:pt x="7801015" y="1484668"/>
                  <a:pt x="7801015" y="1515149"/>
                </a:cubicBezTo>
                <a:cubicBezTo>
                  <a:pt x="7801015" y="1545630"/>
                  <a:pt x="7776305" y="1570340"/>
                  <a:pt x="7745823" y="1570340"/>
                </a:cubicBezTo>
                <a:cubicBezTo>
                  <a:pt x="7715341" y="1570340"/>
                  <a:pt x="7690631" y="1545630"/>
                  <a:pt x="7690631" y="1515149"/>
                </a:cubicBezTo>
                <a:cubicBezTo>
                  <a:pt x="7690631" y="1484668"/>
                  <a:pt x="7715341" y="1459958"/>
                  <a:pt x="7745823" y="1459958"/>
                </a:cubicBezTo>
                <a:close/>
                <a:moveTo>
                  <a:pt x="7608849" y="1459958"/>
                </a:moveTo>
                <a:cubicBezTo>
                  <a:pt x="7639331" y="1459958"/>
                  <a:pt x="7664041" y="1484668"/>
                  <a:pt x="7664041" y="1515149"/>
                </a:cubicBezTo>
                <a:cubicBezTo>
                  <a:pt x="7664041" y="1545630"/>
                  <a:pt x="7639331" y="1570340"/>
                  <a:pt x="7608849" y="1570340"/>
                </a:cubicBezTo>
                <a:cubicBezTo>
                  <a:pt x="7578367" y="1570340"/>
                  <a:pt x="7553657" y="1545630"/>
                  <a:pt x="7553657" y="1515149"/>
                </a:cubicBezTo>
                <a:cubicBezTo>
                  <a:pt x="7553657" y="1484668"/>
                  <a:pt x="7578367" y="1459958"/>
                  <a:pt x="7608849" y="1459958"/>
                </a:cubicBezTo>
                <a:close/>
                <a:moveTo>
                  <a:pt x="7481897" y="1459958"/>
                </a:moveTo>
                <a:cubicBezTo>
                  <a:pt x="7512379" y="1459958"/>
                  <a:pt x="7537089" y="1484668"/>
                  <a:pt x="7537089" y="1515149"/>
                </a:cubicBezTo>
                <a:cubicBezTo>
                  <a:pt x="7537089" y="1545630"/>
                  <a:pt x="7512379" y="1570340"/>
                  <a:pt x="7481897" y="1570340"/>
                </a:cubicBezTo>
                <a:cubicBezTo>
                  <a:pt x="7451415" y="1570340"/>
                  <a:pt x="7426705" y="1545630"/>
                  <a:pt x="7426705" y="1515149"/>
                </a:cubicBezTo>
                <a:cubicBezTo>
                  <a:pt x="7426705" y="1484668"/>
                  <a:pt x="7451415" y="1459958"/>
                  <a:pt x="7481897" y="1459958"/>
                </a:cubicBezTo>
                <a:close/>
                <a:moveTo>
                  <a:pt x="7341579" y="1459958"/>
                </a:moveTo>
                <a:cubicBezTo>
                  <a:pt x="7372061" y="1459958"/>
                  <a:pt x="7396771" y="1484668"/>
                  <a:pt x="7396771" y="1515149"/>
                </a:cubicBezTo>
                <a:cubicBezTo>
                  <a:pt x="7396771" y="1545630"/>
                  <a:pt x="7372061" y="1570340"/>
                  <a:pt x="7341579" y="1570340"/>
                </a:cubicBezTo>
                <a:cubicBezTo>
                  <a:pt x="7311097" y="1570340"/>
                  <a:pt x="7286387" y="1545630"/>
                  <a:pt x="7286387" y="1515149"/>
                </a:cubicBezTo>
                <a:cubicBezTo>
                  <a:pt x="7286387" y="1484668"/>
                  <a:pt x="7311097" y="1459958"/>
                  <a:pt x="7341579" y="1459958"/>
                </a:cubicBezTo>
                <a:close/>
                <a:moveTo>
                  <a:pt x="7211286" y="1459958"/>
                </a:moveTo>
                <a:cubicBezTo>
                  <a:pt x="7241768" y="1459958"/>
                  <a:pt x="7266478" y="1484668"/>
                  <a:pt x="7266478" y="1515149"/>
                </a:cubicBezTo>
                <a:cubicBezTo>
                  <a:pt x="7266478" y="1545630"/>
                  <a:pt x="7241768" y="1570340"/>
                  <a:pt x="7211286" y="1570340"/>
                </a:cubicBezTo>
                <a:cubicBezTo>
                  <a:pt x="7180804" y="1570340"/>
                  <a:pt x="7156094" y="1545630"/>
                  <a:pt x="7156094" y="1515149"/>
                </a:cubicBezTo>
                <a:cubicBezTo>
                  <a:pt x="7156094" y="1484668"/>
                  <a:pt x="7180804" y="1459958"/>
                  <a:pt x="7211286" y="1459958"/>
                </a:cubicBezTo>
                <a:close/>
                <a:moveTo>
                  <a:pt x="7080993" y="1459958"/>
                </a:moveTo>
                <a:cubicBezTo>
                  <a:pt x="7111475" y="1459958"/>
                  <a:pt x="7136185" y="1484668"/>
                  <a:pt x="7136185" y="1515149"/>
                </a:cubicBezTo>
                <a:cubicBezTo>
                  <a:pt x="7136185" y="1545630"/>
                  <a:pt x="7111475" y="1570340"/>
                  <a:pt x="7080993" y="1570340"/>
                </a:cubicBezTo>
                <a:cubicBezTo>
                  <a:pt x="7050511" y="1570340"/>
                  <a:pt x="7025801" y="1545630"/>
                  <a:pt x="7025801" y="1515149"/>
                </a:cubicBezTo>
                <a:cubicBezTo>
                  <a:pt x="7025801" y="1484668"/>
                  <a:pt x="7050511" y="1459958"/>
                  <a:pt x="7080993" y="1459958"/>
                </a:cubicBezTo>
                <a:close/>
                <a:moveTo>
                  <a:pt x="6947357" y="1459958"/>
                </a:moveTo>
                <a:cubicBezTo>
                  <a:pt x="6977839" y="1459958"/>
                  <a:pt x="7002549" y="1484668"/>
                  <a:pt x="7002549" y="1515149"/>
                </a:cubicBezTo>
                <a:cubicBezTo>
                  <a:pt x="7002549" y="1545630"/>
                  <a:pt x="6977839" y="1570340"/>
                  <a:pt x="6947357" y="1570340"/>
                </a:cubicBezTo>
                <a:cubicBezTo>
                  <a:pt x="6916875" y="1570340"/>
                  <a:pt x="6892165" y="1545630"/>
                  <a:pt x="6892165" y="1515149"/>
                </a:cubicBezTo>
                <a:cubicBezTo>
                  <a:pt x="6892165" y="1484668"/>
                  <a:pt x="6916875" y="1459958"/>
                  <a:pt x="6947357" y="1459958"/>
                </a:cubicBezTo>
                <a:close/>
                <a:moveTo>
                  <a:pt x="6817064" y="1459958"/>
                </a:moveTo>
                <a:cubicBezTo>
                  <a:pt x="6847546" y="1459958"/>
                  <a:pt x="6872256" y="1484668"/>
                  <a:pt x="6872256" y="1515149"/>
                </a:cubicBezTo>
                <a:cubicBezTo>
                  <a:pt x="6872256" y="1545630"/>
                  <a:pt x="6847546" y="1570340"/>
                  <a:pt x="6817064" y="1570340"/>
                </a:cubicBezTo>
                <a:cubicBezTo>
                  <a:pt x="6786582" y="1570340"/>
                  <a:pt x="6761872" y="1545630"/>
                  <a:pt x="6761872" y="1515149"/>
                </a:cubicBezTo>
                <a:cubicBezTo>
                  <a:pt x="6761872" y="1484668"/>
                  <a:pt x="6786582" y="1459958"/>
                  <a:pt x="6817064" y="1459958"/>
                </a:cubicBezTo>
                <a:close/>
                <a:moveTo>
                  <a:pt x="6683431" y="1459958"/>
                </a:moveTo>
                <a:cubicBezTo>
                  <a:pt x="6713913" y="1459958"/>
                  <a:pt x="6738623" y="1484668"/>
                  <a:pt x="6738623" y="1515149"/>
                </a:cubicBezTo>
                <a:cubicBezTo>
                  <a:pt x="6738623" y="1545630"/>
                  <a:pt x="6713913" y="1570340"/>
                  <a:pt x="6683431" y="1570340"/>
                </a:cubicBezTo>
                <a:cubicBezTo>
                  <a:pt x="6652949" y="1570340"/>
                  <a:pt x="6628239" y="1545630"/>
                  <a:pt x="6628239" y="1515149"/>
                </a:cubicBezTo>
                <a:cubicBezTo>
                  <a:pt x="6628239" y="1484668"/>
                  <a:pt x="6652949" y="1459958"/>
                  <a:pt x="6683431" y="1459958"/>
                </a:cubicBezTo>
                <a:close/>
                <a:moveTo>
                  <a:pt x="6553137" y="1459958"/>
                </a:moveTo>
                <a:cubicBezTo>
                  <a:pt x="6583619" y="1459958"/>
                  <a:pt x="6608329" y="1484668"/>
                  <a:pt x="6608329" y="1515149"/>
                </a:cubicBezTo>
                <a:cubicBezTo>
                  <a:pt x="6608329" y="1545630"/>
                  <a:pt x="6583619" y="1570340"/>
                  <a:pt x="6553137" y="1570340"/>
                </a:cubicBezTo>
                <a:cubicBezTo>
                  <a:pt x="6522655" y="1570340"/>
                  <a:pt x="6497945" y="1545630"/>
                  <a:pt x="6497945" y="1515149"/>
                </a:cubicBezTo>
                <a:cubicBezTo>
                  <a:pt x="6497945" y="1484668"/>
                  <a:pt x="6522655" y="1459958"/>
                  <a:pt x="6553137" y="1459958"/>
                </a:cubicBezTo>
                <a:close/>
                <a:moveTo>
                  <a:pt x="6419502" y="1459958"/>
                </a:moveTo>
                <a:cubicBezTo>
                  <a:pt x="6449984" y="1459958"/>
                  <a:pt x="6474694" y="1484668"/>
                  <a:pt x="6474694" y="1515149"/>
                </a:cubicBezTo>
                <a:cubicBezTo>
                  <a:pt x="6474694" y="1545630"/>
                  <a:pt x="6449984" y="1570340"/>
                  <a:pt x="6419502" y="1570340"/>
                </a:cubicBezTo>
                <a:cubicBezTo>
                  <a:pt x="6389020" y="1570340"/>
                  <a:pt x="6364310" y="1545630"/>
                  <a:pt x="6364310" y="1515149"/>
                </a:cubicBezTo>
                <a:cubicBezTo>
                  <a:pt x="6364310" y="1484668"/>
                  <a:pt x="6389020" y="1459958"/>
                  <a:pt x="6419502" y="1459958"/>
                </a:cubicBezTo>
                <a:close/>
                <a:moveTo>
                  <a:pt x="6289207" y="1459958"/>
                </a:moveTo>
                <a:cubicBezTo>
                  <a:pt x="6319689" y="1459958"/>
                  <a:pt x="6344399" y="1484668"/>
                  <a:pt x="6344399" y="1515149"/>
                </a:cubicBezTo>
                <a:cubicBezTo>
                  <a:pt x="6344399" y="1545630"/>
                  <a:pt x="6319689" y="1570340"/>
                  <a:pt x="6289207" y="1570340"/>
                </a:cubicBezTo>
                <a:cubicBezTo>
                  <a:pt x="6258725" y="1570340"/>
                  <a:pt x="6234015" y="1545630"/>
                  <a:pt x="6234015" y="1515149"/>
                </a:cubicBezTo>
                <a:cubicBezTo>
                  <a:pt x="6234015" y="1484668"/>
                  <a:pt x="6258725" y="1459958"/>
                  <a:pt x="6289207" y="1459958"/>
                </a:cubicBezTo>
                <a:close/>
                <a:moveTo>
                  <a:pt x="6155573" y="1459958"/>
                </a:moveTo>
                <a:cubicBezTo>
                  <a:pt x="6186055" y="1459958"/>
                  <a:pt x="6210765" y="1484668"/>
                  <a:pt x="6210765" y="1515149"/>
                </a:cubicBezTo>
                <a:cubicBezTo>
                  <a:pt x="6210765" y="1545630"/>
                  <a:pt x="6186055" y="1570340"/>
                  <a:pt x="6155573" y="1570340"/>
                </a:cubicBezTo>
                <a:cubicBezTo>
                  <a:pt x="6125091" y="1570340"/>
                  <a:pt x="6100381" y="1545630"/>
                  <a:pt x="6100381" y="1515149"/>
                </a:cubicBezTo>
                <a:cubicBezTo>
                  <a:pt x="6100381" y="1484668"/>
                  <a:pt x="6125091" y="1459958"/>
                  <a:pt x="6155573" y="1459958"/>
                </a:cubicBezTo>
                <a:close/>
                <a:moveTo>
                  <a:pt x="6021939" y="1459958"/>
                </a:moveTo>
                <a:cubicBezTo>
                  <a:pt x="6052421" y="1459958"/>
                  <a:pt x="6077131" y="1484668"/>
                  <a:pt x="6077131" y="1515149"/>
                </a:cubicBezTo>
                <a:cubicBezTo>
                  <a:pt x="6077131" y="1545630"/>
                  <a:pt x="6052421" y="1570340"/>
                  <a:pt x="6021939" y="1570340"/>
                </a:cubicBezTo>
                <a:cubicBezTo>
                  <a:pt x="5991457" y="1570340"/>
                  <a:pt x="5966747" y="1545630"/>
                  <a:pt x="5966747" y="1515149"/>
                </a:cubicBezTo>
                <a:cubicBezTo>
                  <a:pt x="5966747" y="1484668"/>
                  <a:pt x="5991457" y="1459958"/>
                  <a:pt x="6021939" y="1459958"/>
                </a:cubicBezTo>
                <a:close/>
                <a:moveTo>
                  <a:pt x="5884964" y="1459958"/>
                </a:moveTo>
                <a:cubicBezTo>
                  <a:pt x="5915446" y="1459958"/>
                  <a:pt x="5940156" y="1484668"/>
                  <a:pt x="5940156" y="1515149"/>
                </a:cubicBezTo>
                <a:cubicBezTo>
                  <a:pt x="5940156" y="1545630"/>
                  <a:pt x="5915446" y="1570340"/>
                  <a:pt x="5884964" y="1570340"/>
                </a:cubicBezTo>
                <a:cubicBezTo>
                  <a:pt x="5854482" y="1570340"/>
                  <a:pt x="5829772" y="1545630"/>
                  <a:pt x="5829772" y="1515149"/>
                </a:cubicBezTo>
                <a:cubicBezTo>
                  <a:pt x="5829772" y="1484668"/>
                  <a:pt x="5854482" y="1459958"/>
                  <a:pt x="5884964" y="1459958"/>
                </a:cubicBezTo>
                <a:close/>
                <a:moveTo>
                  <a:pt x="5754668" y="1459958"/>
                </a:moveTo>
                <a:cubicBezTo>
                  <a:pt x="5785150" y="1459958"/>
                  <a:pt x="5809860" y="1484668"/>
                  <a:pt x="5809860" y="1515149"/>
                </a:cubicBezTo>
                <a:cubicBezTo>
                  <a:pt x="5809860" y="1545630"/>
                  <a:pt x="5785150" y="1570340"/>
                  <a:pt x="5754668" y="1570340"/>
                </a:cubicBezTo>
                <a:cubicBezTo>
                  <a:pt x="5724186" y="1570340"/>
                  <a:pt x="5699476" y="1545630"/>
                  <a:pt x="5699476" y="1515149"/>
                </a:cubicBezTo>
                <a:cubicBezTo>
                  <a:pt x="5699476" y="1484668"/>
                  <a:pt x="5724186" y="1459958"/>
                  <a:pt x="5754668" y="1459958"/>
                </a:cubicBezTo>
                <a:close/>
                <a:moveTo>
                  <a:pt x="5621034" y="1459958"/>
                </a:moveTo>
                <a:cubicBezTo>
                  <a:pt x="5651516" y="1459958"/>
                  <a:pt x="5676226" y="1484668"/>
                  <a:pt x="5676226" y="1515149"/>
                </a:cubicBezTo>
                <a:cubicBezTo>
                  <a:pt x="5676226" y="1545630"/>
                  <a:pt x="5651516" y="1570340"/>
                  <a:pt x="5621034" y="1570340"/>
                </a:cubicBezTo>
                <a:cubicBezTo>
                  <a:pt x="5590552" y="1570340"/>
                  <a:pt x="5565842" y="1545630"/>
                  <a:pt x="5565842" y="1515149"/>
                </a:cubicBezTo>
                <a:cubicBezTo>
                  <a:pt x="5565842" y="1484668"/>
                  <a:pt x="5590552" y="1459958"/>
                  <a:pt x="5621034" y="1459958"/>
                </a:cubicBezTo>
                <a:close/>
                <a:moveTo>
                  <a:pt x="5487399" y="1459958"/>
                </a:moveTo>
                <a:cubicBezTo>
                  <a:pt x="5517881" y="1459958"/>
                  <a:pt x="5542591" y="1484668"/>
                  <a:pt x="5542591" y="1515149"/>
                </a:cubicBezTo>
                <a:cubicBezTo>
                  <a:pt x="5542591" y="1545630"/>
                  <a:pt x="5517881" y="1570340"/>
                  <a:pt x="5487399" y="1570340"/>
                </a:cubicBezTo>
                <a:cubicBezTo>
                  <a:pt x="5456917" y="1570340"/>
                  <a:pt x="5432207" y="1545630"/>
                  <a:pt x="5432207" y="1515149"/>
                </a:cubicBezTo>
                <a:cubicBezTo>
                  <a:pt x="5432207" y="1484668"/>
                  <a:pt x="5456917" y="1459958"/>
                  <a:pt x="5487399" y="1459958"/>
                </a:cubicBezTo>
                <a:close/>
                <a:moveTo>
                  <a:pt x="5357106" y="1459958"/>
                </a:moveTo>
                <a:cubicBezTo>
                  <a:pt x="5387588" y="1459958"/>
                  <a:pt x="5412298" y="1484668"/>
                  <a:pt x="5412298" y="1515149"/>
                </a:cubicBezTo>
                <a:cubicBezTo>
                  <a:pt x="5412298" y="1545630"/>
                  <a:pt x="5387588" y="1570340"/>
                  <a:pt x="5357106" y="1570340"/>
                </a:cubicBezTo>
                <a:cubicBezTo>
                  <a:pt x="5326624" y="1570340"/>
                  <a:pt x="5301914" y="1545630"/>
                  <a:pt x="5301914" y="1515149"/>
                </a:cubicBezTo>
                <a:cubicBezTo>
                  <a:pt x="5301914" y="1484668"/>
                  <a:pt x="5326624" y="1459958"/>
                  <a:pt x="5357106" y="1459958"/>
                </a:cubicBezTo>
                <a:close/>
                <a:moveTo>
                  <a:pt x="5223473" y="1459958"/>
                </a:moveTo>
                <a:cubicBezTo>
                  <a:pt x="5253955" y="1459958"/>
                  <a:pt x="5278665" y="1484668"/>
                  <a:pt x="5278665" y="1515149"/>
                </a:cubicBezTo>
                <a:cubicBezTo>
                  <a:pt x="5278665" y="1545630"/>
                  <a:pt x="5253955" y="1570340"/>
                  <a:pt x="5223473" y="1570340"/>
                </a:cubicBezTo>
                <a:cubicBezTo>
                  <a:pt x="5192991" y="1570340"/>
                  <a:pt x="5168281" y="1545630"/>
                  <a:pt x="5168281" y="1515149"/>
                </a:cubicBezTo>
                <a:cubicBezTo>
                  <a:pt x="5168281" y="1484668"/>
                  <a:pt x="5192991" y="1459958"/>
                  <a:pt x="5223473" y="1459958"/>
                </a:cubicBezTo>
                <a:close/>
                <a:moveTo>
                  <a:pt x="5093178" y="1459958"/>
                </a:moveTo>
                <a:cubicBezTo>
                  <a:pt x="5123660" y="1459958"/>
                  <a:pt x="5148370" y="1484668"/>
                  <a:pt x="5148370" y="1515149"/>
                </a:cubicBezTo>
                <a:cubicBezTo>
                  <a:pt x="5148370" y="1545630"/>
                  <a:pt x="5123660" y="1570340"/>
                  <a:pt x="5093178" y="1570340"/>
                </a:cubicBezTo>
                <a:cubicBezTo>
                  <a:pt x="5062696" y="1570340"/>
                  <a:pt x="5037986" y="1545630"/>
                  <a:pt x="5037986" y="1515149"/>
                </a:cubicBezTo>
                <a:cubicBezTo>
                  <a:pt x="5037986" y="1484668"/>
                  <a:pt x="5062696" y="1459958"/>
                  <a:pt x="5093178" y="1459958"/>
                </a:cubicBezTo>
                <a:close/>
                <a:moveTo>
                  <a:pt x="4959542" y="1459958"/>
                </a:moveTo>
                <a:cubicBezTo>
                  <a:pt x="4990024" y="1459958"/>
                  <a:pt x="5014734" y="1484668"/>
                  <a:pt x="5014734" y="1515149"/>
                </a:cubicBezTo>
                <a:cubicBezTo>
                  <a:pt x="5014734" y="1545630"/>
                  <a:pt x="4990024" y="1570340"/>
                  <a:pt x="4959542" y="1570340"/>
                </a:cubicBezTo>
                <a:cubicBezTo>
                  <a:pt x="4929060" y="1570340"/>
                  <a:pt x="4904350" y="1545630"/>
                  <a:pt x="4904350" y="1515149"/>
                </a:cubicBezTo>
                <a:cubicBezTo>
                  <a:pt x="4904350" y="1484668"/>
                  <a:pt x="4929060" y="1459958"/>
                  <a:pt x="4959542" y="1459958"/>
                </a:cubicBezTo>
                <a:close/>
                <a:moveTo>
                  <a:pt x="4829250" y="1459958"/>
                </a:moveTo>
                <a:cubicBezTo>
                  <a:pt x="4859732" y="1459958"/>
                  <a:pt x="4884442" y="1484668"/>
                  <a:pt x="4884442" y="1515149"/>
                </a:cubicBezTo>
                <a:cubicBezTo>
                  <a:pt x="4884442" y="1545630"/>
                  <a:pt x="4859732" y="1570340"/>
                  <a:pt x="4829250" y="1570340"/>
                </a:cubicBezTo>
                <a:cubicBezTo>
                  <a:pt x="4798768" y="1570340"/>
                  <a:pt x="4774058" y="1545630"/>
                  <a:pt x="4774058" y="1515149"/>
                </a:cubicBezTo>
                <a:cubicBezTo>
                  <a:pt x="4774058" y="1484668"/>
                  <a:pt x="4798768" y="1459958"/>
                  <a:pt x="4829250" y="1459958"/>
                </a:cubicBezTo>
                <a:close/>
                <a:moveTo>
                  <a:pt x="4695614" y="1459958"/>
                </a:moveTo>
                <a:cubicBezTo>
                  <a:pt x="4726096" y="1459958"/>
                  <a:pt x="4750806" y="1484668"/>
                  <a:pt x="4750806" y="1515149"/>
                </a:cubicBezTo>
                <a:cubicBezTo>
                  <a:pt x="4750806" y="1545630"/>
                  <a:pt x="4726096" y="1570340"/>
                  <a:pt x="4695614" y="1570340"/>
                </a:cubicBezTo>
                <a:cubicBezTo>
                  <a:pt x="4665132" y="1570340"/>
                  <a:pt x="4640422" y="1545630"/>
                  <a:pt x="4640422" y="1515149"/>
                </a:cubicBezTo>
                <a:cubicBezTo>
                  <a:pt x="4640422" y="1484668"/>
                  <a:pt x="4665132" y="1459958"/>
                  <a:pt x="4695614" y="1459958"/>
                </a:cubicBezTo>
                <a:close/>
                <a:moveTo>
                  <a:pt x="4565322" y="1459958"/>
                </a:moveTo>
                <a:cubicBezTo>
                  <a:pt x="4595804" y="1459958"/>
                  <a:pt x="4620514" y="1484668"/>
                  <a:pt x="4620514" y="1515149"/>
                </a:cubicBezTo>
                <a:cubicBezTo>
                  <a:pt x="4620514" y="1545630"/>
                  <a:pt x="4595804" y="1570340"/>
                  <a:pt x="4565322" y="1570340"/>
                </a:cubicBezTo>
                <a:cubicBezTo>
                  <a:pt x="4534840" y="1570340"/>
                  <a:pt x="4510130" y="1545630"/>
                  <a:pt x="4510130" y="1515149"/>
                </a:cubicBezTo>
                <a:cubicBezTo>
                  <a:pt x="4510130" y="1484668"/>
                  <a:pt x="4534840" y="1459958"/>
                  <a:pt x="4565322" y="1459958"/>
                </a:cubicBezTo>
                <a:close/>
                <a:moveTo>
                  <a:pt x="4431687" y="1459958"/>
                </a:moveTo>
                <a:cubicBezTo>
                  <a:pt x="4462169" y="1459958"/>
                  <a:pt x="4486879" y="1484668"/>
                  <a:pt x="4486879" y="1515149"/>
                </a:cubicBezTo>
                <a:cubicBezTo>
                  <a:pt x="4486879" y="1545630"/>
                  <a:pt x="4462169" y="1570340"/>
                  <a:pt x="4431687" y="1570340"/>
                </a:cubicBezTo>
                <a:cubicBezTo>
                  <a:pt x="4401205" y="1570340"/>
                  <a:pt x="4376495" y="1545630"/>
                  <a:pt x="4376495" y="1515149"/>
                </a:cubicBezTo>
                <a:cubicBezTo>
                  <a:pt x="4376495" y="1484668"/>
                  <a:pt x="4401205" y="1459958"/>
                  <a:pt x="4431687" y="1459958"/>
                </a:cubicBezTo>
                <a:close/>
                <a:moveTo>
                  <a:pt x="3098681" y="1459958"/>
                </a:moveTo>
                <a:cubicBezTo>
                  <a:pt x="3129163" y="1459958"/>
                  <a:pt x="3153873" y="1484668"/>
                  <a:pt x="3153873" y="1515149"/>
                </a:cubicBezTo>
                <a:cubicBezTo>
                  <a:pt x="3153873" y="1545630"/>
                  <a:pt x="3129163" y="1570340"/>
                  <a:pt x="3098681" y="1570340"/>
                </a:cubicBezTo>
                <a:cubicBezTo>
                  <a:pt x="3068199" y="1570340"/>
                  <a:pt x="3043489" y="1545630"/>
                  <a:pt x="3043489" y="1515149"/>
                </a:cubicBezTo>
                <a:cubicBezTo>
                  <a:pt x="3043489" y="1484668"/>
                  <a:pt x="3068199" y="1459958"/>
                  <a:pt x="3098681" y="1459958"/>
                </a:cubicBezTo>
                <a:close/>
                <a:moveTo>
                  <a:pt x="2971729" y="1459958"/>
                </a:moveTo>
                <a:cubicBezTo>
                  <a:pt x="3002211" y="1459958"/>
                  <a:pt x="3026921" y="1484668"/>
                  <a:pt x="3026921" y="1515149"/>
                </a:cubicBezTo>
                <a:cubicBezTo>
                  <a:pt x="3026921" y="1545630"/>
                  <a:pt x="3002211" y="1570340"/>
                  <a:pt x="2971729" y="1570340"/>
                </a:cubicBezTo>
                <a:cubicBezTo>
                  <a:pt x="2941247" y="1570340"/>
                  <a:pt x="2916537" y="1545630"/>
                  <a:pt x="2916537" y="1515149"/>
                </a:cubicBezTo>
                <a:cubicBezTo>
                  <a:pt x="2916537" y="1484668"/>
                  <a:pt x="2941247" y="1459958"/>
                  <a:pt x="2971729" y="1459958"/>
                </a:cubicBezTo>
                <a:close/>
                <a:moveTo>
                  <a:pt x="2834792" y="1459958"/>
                </a:moveTo>
                <a:cubicBezTo>
                  <a:pt x="2865274" y="1459958"/>
                  <a:pt x="2889984" y="1484668"/>
                  <a:pt x="2889984" y="1515149"/>
                </a:cubicBezTo>
                <a:cubicBezTo>
                  <a:pt x="2889984" y="1545630"/>
                  <a:pt x="2865274" y="1570340"/>
                  <a:pt x="2834792" y="1570340"/>
                </a:cubicBezTo>
                <a:cubicBezTo>
                  <a:pt x="2804310" y="1570340"/>
                  <a:pt x="2779600" y="1545630"/>
                  <a:pt x="2779600" y="1515149"/>
                </a:cubicBezTo>
                <a:cubicBezTo>
                  <a:pt x="2779600" y="1484668"/>
                  <a:pt x="2804310" y="1459958"/>
                  <a:pt x="2834792" y="1459958"/>
                </a:cubicBezTo>
                <a:close/>
                <a:moveTo>
                  <a:pt x="2707839" y="1459958"/>
                </a:moveTo>
                <a:cubicBezTo>
                  <a:pt x="2738320" y="1459958"/>
                  <a:pt x="2763031" y="1484668"/>
                  <a:pt x="2763031" y="1515149"/>
                </a:cubicBezTo>
                <a:cubicBezTo>
                  <a:pt x="2763031" y="1545630"/>
                  <a:pt x="2738320" y="1570340"/>
                  <a:pt x="2707839" y="1570340"/>
                </a:cubicBezTo>
                <a:cubicBezTo>
                  <a:pt x="2677357" y="1570340"/>
                  <a:pt x="2652646" y="1545630"/>
                  <a:pt x="2652646" y="1515149"/>
                </a:cubicBezTo>
                <a:cubicBezTo>
                  <a:pt x="2652646" y="1484668"/>
                  <a:pt x="2677357" y="1459958"/>
                  <a:pt x="2707839" y="1459958"/>
                </a:cubicBezTo>
                <a:close/>
                <a:moveTo>
                  <a:pt x="2570864" y="1459958"/>
                </a:moveTo>
                <a:cubicBezTo>
                  <a:pt x="2601346" y="1459958"/>
                  <a:pt x="2626056" y="1484668"/>
                  <a:pt x="2626056" y="1515149"/>
                </a:cubicBezTo>
                <a:cubicBezTo>
                  <a:pt x="2626056" y="1545630"/>
                  <a:pt x="2601346" y="1570340"/>
                  <a:pt x="2570864" y="1570340"/>
                </a:cubicBezTo>
                <a:cubicBezTo>
                  <a:pt x="2540381" y="1570340"/>
                  <a:pt x="2515671" y="1545630"/>
                  <a:pt x="2515671" y="1515149"/>
                </a:cubicBezTo>
                <a:cubicBezTo>
                  <a:pt x="2515671" y="1484668"/>
                  <a:pt x="2540381" y="1459958"/>
                  <a:pt x="2570864" y="1459958"/>
                </a:cubicBezTo>
                <a:close/>
                <a:moveTo>
                  <a:pt x="2437228" y="1459958"/>
                </a:moveTo>
                <a:cubicBezTo>
                  <a:pt x="2467711" y="1459958"/>
                  <a:pt x="2492419" y="1484668"/>
                  <a:pt x="2492419" y="1515149"/>
                </a:cubicBezTo>
                <a:cubicBezTo>
                  <a:pt x="2492419" y="1545630"/>
                  <a:pt x="2467711" y="1570340"/>
                  <a:pt x="2437228" y="1570340"/>
                </a:cubicBezTo>
                <a:cubicBezTo>
                  <a:pt x="2406748" y="1570340"/>
                  <a:pt x="2382037" y="1545630"/>
                  <a:pt x="2382037" y="1515149"/>
                </a:cubicBezTo>
                <a:cubicBezTo>
                  <a:pt x="2382037" y="1484668"/>
                  <a:pt x="2406748" y="1459958"/>
                  <a:pt x="2437228" y="1459958"/>
                </a:cubicBezTo>
                <a:close/>
                <a:moveTo>
                  <a:pt x="2303596" y="1459958"/>
                </a:moveTo>
                <a:cubicBezTo>
                  <a:pt x="2334078" y="1459958"/>
                  <a:pt x="2358787" y="1484668"/>
                  <a:pt x="2358787" y="1515149"/>
                </a:cubicBezTo>
                <a:cubicBezTo>
                  <a:pt x="2358787" y="1545630"/>
                  <a:pt x="2334078" y="1570340"/>
                  <a:pt x="2303596" y="1570340"/>
                </a:cubicBezTo>
                <a:cubicBezTo>
                  <a:pt x="2273113" y="1570340"/>
                  <a:pt x="2248404" y="1545630"/>
                  <a:pt x="2248404" y="1515149"/>
                </a:cubicBezTo>
                <a:cubicBezTo>
                  <a:pt x="2248404" y="1484668"/>
                  <a:pt x="2273113" y="1459958"/>
                  <a:pt x="2303596" y="1459958"/>
                </a:cubicBezTo>
                <a:close/>
                <a:moveTo>
                  <a:pt x="2173305" y="1459958"/>
                </a:moveTo>
                <a:cubicBezTo>
                  <a:pt x="2203787" y="1459958"/>
                  <a:pt x="2228497" y="1484668"/>
                  <a:pt x="2228497" y="1515149"/>
                </a:cubicBezTo>
                <a:cubicBezTo>
                  <a:pt x="2228497" y="1545630"/>
                  <a:pt x="2203787" y="1570340"/>
                  <a:pt x="2173305" y="1570340"/>
                </a:cubicBezTo>
                <a:cubicBezTo>
                  <a:pt x="2142822" y="1570340"/>
                  <a:pt x="2118111" y="1545630"/>
                  <a:pt x="2118111" y="1515149"/>
                </a:cubicBezTo>
                <a:cubicBezTo>
                  <a:pt x="2118111" y="1484668"/>
                  <a:pt x="2142822" y="1459958"/>
                  <a:pt x="2173305" y="1459958"/>
                </a:cubicBezTo>
                <a:close/>
                <a:moveTo>
                  <a:pt x="2039668" y="1459958"/>
                </a:moveTo>
                <a:cubicBezTo>
                  <a:pt x="2070150" y="1459958"/>
                  <a:pt x="2094860" y="1484668"/>
                  <a:pt x="2094860" y="1515149"/>
                </a:cubicBezTo>
                <a:cubicBezTo>
                  <a:pt x="2094860" y="1545630"/>
                  <a:pt x="2070150" y="1570340"/>
                  <a:pt x="2039668" y="1570340"/>
                </a:cubicBezTo>
                <a:cubicBezTo>
                  <a:pt x="2009185" y="1570340"/>
                  <a:pt x="1984475" y="1545630"/>
                  <a:pt x="1984475" y="1515149"/>
                </a:cubicBezTo>
                <a:cubicBezTo>
                  <a:pt x="1984475" y="1484668"/>
                  <a:pt x="2009185" y="1459958"/>
                  <a:pt x="2039668" y="1459958"/>
                </a:cubicBezTo>
                <a:close/>
                <a:moveTo>
                  <a:pt x="1909371" y="1459958"/>
                </a:moveTo>
                <a:cubicBezTo>
                  <a:pt x="1939853" y="1459958"/>
                  <a:pt x="1964564" y="1484668"/>
                  <a:pt x="1964564" y="1515149"/>
                </a:cubicBezTo>
                <a:cubicBezTo>
                  <a:pt x="1964564" y="1545630"/>
                  <a:pt x="1939853" y="1570340"/>
                  <a:pt x="1909371" y="1570340"/>
                </a:cubicBezTo>
                <a:cubicBezTo>
                  <a:pt x="1878889" y="1570340"/>
                  <a:pt x="1854178" y="1545630"/>
                  <a:pt x="1854178" y="1515149"/>
                </a:cubicBezTo>
                <a:cubicBezTo>
                  <a:pt x="1854178" y="1484668"/>
                  <a:pt x="1878889" y="1459958"/>
                  <a:pt x="1909371" y="1459958"/>
                </a:cubicBezTo>
                <a:close/>
                <a:moveTo>
                  <a:pt x="1779076" y="1459958"/>
                </a:moveTo>
                <a:cubicBezTo>
                  <a:pt x="1809559" y="1459958"/>
                  <a:pt x="1834269" y="1484668"/>
                  <a:pt x="1834269" y="1515149"/>
                </a:cubicBezTo>
                <a:cubicBezTo>
                  <a:pt x="1834269" y="1545630"/>
                  <a:pt x="1809559" y="1570340"/>
                  <a:pt x="1779076" y="1570340"/>
                </a:cubicBezTo>
                <a:cubicBezTo>
                  <a:pt x="1748595" y="1570340"/>
                  <a:pt x="1723884" y="1545630"/>
                  <a:pt x="1723884" y="1515149"/>
                </a:cubicBezTo>
                <a:cubicBezTo>
                  <a:pt x="1723884" y="1484668"/>
                  <a:pt x="1748595" y="1459958"/>
                  <a:pt x="1779076" y="1459958"/>
                </a:cubicBezTo>
                <a:close/>
                <a:moveTo>
                  <a:pt x="1645440" y="1459958"/>
                </a:moveTo>
                <a:cubicBezTo>
                  <a:pt x="1675922" y="1459958"/>
                  <a:pt x="1700637" y="1484668"/>
                  <a:pt x="1700637" y="1515149"/>
                </a:cubicBezTo>
                <a:cubicBezTo>
                  <a:pt x="1700637" y="1545630"/>
                  <a:pt x="1675922" y="1570340"/>
                  <a:pt x="1645440" y="1570340"/>
                </a:cubicBezTo>
                <a:cubicBezTo>
                  <a:pt x="1614959" y="1570340"/>
                  <a:pt x="1590248" y="1545630"/>
                  <a:pt x="1590248" y="1515149"/>
                </a:cubicBezTo>
                <a:cubicBezTo>
                  <a:pt x="1590248" y="1484668"/>
                  <a:pt x="1614959" y="1459958"/>
                  <a:pt x="1645440" y="1459958"/>
                </a:cubicBezTo>
                <a:close/>
                <a:moveTo>
                  <a:pt x="1515149" y="1459958"/>
                </a:moveTo>
                <a:cubicBezTo>
                  <a:pt x="1545630" y="1459958"/>
                  <a:pt x="1570338" y="1484668"/>
                  <a:pt x="1570338" y="1515149"/>
                </a:cubicBezTo>
                <a:cubicBezTo>
                  <a:pt x="1570338" y="1545630"/>
                  <a:pt x="1545630" y="1570340"/>
                  <a:pt x="1515149" y="1570340"/>
                </a:cubicBezTo>
                <a:cubicBezTo>
                  <a:pt x="1484666" y="1570340"/>
                  <a:pt x="1459956" y="1545630"/>
                  <a:pt x="1459956" y="1515149"/>
                </a:cubicBezTo>
                <a:cubicBezTo>
                  <a:pt x="1459956" y="1484668"/>
                  <a:pt x="1484666" y="1459958"/>
                  <a:pt x="1515149" y="1459958"/>
                </a:cubicBezTo>
                <a:close/>
                <a:moveTo>
                  <a:pt x="1381511" y="1459958"/>
                </a:moveTo>
                <a:cubicBezTo>
                  <a:pt x="1411994" y="1459958"/>
                  <a:pt x="1436705" y="1484668"/>
                  <a:pt x="1436705" y="1515149"/>
                </a:cubicBezTo>
                <a:cubicBezTo>
                  <a:pt x="1436705" y="1545630"/>
                  <a:pt x="1411994" y="1570340"/>
                  <a:pt x="1381511" y="1570340"/>
                </a:cubicBezTo>
                <a:cubicBezTo>
                  <a:pt x="1351035" y="1570340"/>
                  <a:pt x="1326322" y="1545630"/>
                  <a:pt x="1326322" y="1515149"/>
                </a:cubicBezTo>
                <a:cubicBezTo>
                  <a:pt x="1326322" y="1484668"/>
                  <a:pt x="1351035" y="1459958"/>
                  <a:pt x="1381511" y="1459958"/>
                </a:cubicBezTo>
                <a:close/>
                <a:moveTo>
                  <a:pt x="1251220" y="1459958"/>
                </a:moveTo>
                <a:cubicBezTo>
                  <a:pt x="1281702" y="1459958"/>
                  <a:pt x="1306413" y="1484668"/>
                  <a:pt x="1306413" y="1515149"/>
                </a:cubicBezTo>
                <a:cubicBezTo>
                  <a:pt x="1306413" y="1545630"/>
                  <a:pt x="1281702" y="1570340"/>
                  <a:pt x="1251220" y="1570340"/>
                </a:cubicBezTo>
                <a:cubicBezTo>
                  <a:pt x="1220737" y="1570340"/>
                  <a:pt x="1196028" y="1545630"/>
                  <a:pt x="1196028" y="1515149"/>
                </a:cubicBezTo>
                <a:cubicBezTo>
                  <a:pt x="1196028" y="1484668"/>
                  <a:pt x="1220737" y="1459958"/>
                  <a:pt x="1251220" y="1459958"/>
                </a:cubicBezTo>
                <a:close/>
                <a:moveTo>
                  <a:pt x="1117583" y="1459958"/>
                </a:moveTo>
                <a:cubicBezTo>
                  <a:pt x="1148066" y="1459958"/>
                  <a:pt x="1172776" y="1484668"/>
                  <a:pt x="1172776" y="1515149"/>
                </a:cubicBezTo>
                <a:cubicBezTo>
                  <a:pt x="1172776" y="1545630"/>
                  <a:pt x="1148066" y="1570340"/>
                  <a:pt x="1117583" y="1570340"/>
                </a:cubicBezTo>
                <a:cubicBezTo>
                  <a:pt x="1087101" y="1570340"/>
                  <a:pt x="1062390" y="1545630"/>
                  <a:pt x="1062390" y="1515149"/>
                </a:cubicBezTo>
                <a:cubicBezTo>
                  <a:pt x="1062390" y="1484668"/>
                  <a:pt x="1087101" y="1459958"/>
                  <a:pt x="1117583" y="1459958"/>
                </a:cubicBezTo>
                <a:close/>
                <a:moveTo>
                  <a:pt x="980607" y="1459958"/>
                </a:moveTo>
                <a:cubicBezTo>
                  <a:pt x="1011090" y="1459958"/>
                  <a:pt x="1035800" y="1484668"/>
                  <a:pt x="1035800" y="1515149"/>
                </a:cubicBezTo>
                <a:cubicBezTo>
                  <a:pt x="1035800" y="1545630"/>
                  <a:pt x="1011090" y="1570340"/>
                  <a:pt x="980607" y="1570340"/>
                </a:cubicBezTo>
                <a:cubicBezTo>
                  <a:pt x="950125" y="1570340"/>
                  <a:pt x="925415" y="1545630"/>
                  <a:pt x="925415" y="1515149"/>
                </a:cubicBezTo>
                <a:cubicBezTo>
                  <a:pt x="925415" y="1484668"/>
                  <a:pt x="950125" y="1459958"/>
                  <a:pt x="980607" y="1459958"/>
                </a:cubicBezTo>
                <a:close/>
                <a:moveTo>
                  <a:pt x="7608849" y="1336350"/>
                </a:moveTo>
                <a:cubicBezTo>
                  <a:pt x="7639331" y="1336350"/>
                  <a:pt x="7664041" y="1361060"/>
                  <a:pt x="7664041" y="1391541"/>
                </a:cubicBezTo>
                <a:cubicBezTo>
                  <a:pt x="7664041" y="1422022"/>
                  <a:pt x="7639331" y="1446732"/>
                  <a:pt x="7608849" y="1446732"/>
                </a:cubicBezTo>
                <a:cubicBezTo>
                  <a:pt x="7578367" y="1446732"/>
                  <a:pt x="7553657" y="1422022"/>
                  <a:pt x="7553657" y="1391541"/>
                </a:cubicBezTo>
                <a:cubicBezTo>
                  <a:pt x="7553657" y="1361060"/>
                  <a:pt x="7578367" y="1336350"/>
                  <a:pt x="7608849" y="1336350"/>
                </a:cubicBezTo>
                <a:close/>
                <a:moveTo>
                  <a:pt x="7481897" y="1336350"/>
                </a:moveTo>
                <a:cubicBezTo>
                  <a:pt x="7512379" y="1336350"/>
                  <a:pt x="7537089" y="1361060"/>
                  <a:pt x="7537089" y="1391541"/>
                </a:cubicBezTo>
                <a:cubicBezTo>
                  <a:pt x="7537089" y="1422022"/>
                  <a:pt x="7512379" y="1446732"/>
                  <a:pt x="7481897" y="1446732"/>
                </a:cubicBezTo>
                <a:cubicBezTo>
                  <a:pt x="7451415" y="1446732"/>
                  <a:pt x="7426705" y="1422022"/>
                  <a:pt x="7426705" y="1391541"/>
                </a:cubicBezTo>
                <a:cubicBezTo>
                  <a:pt x="7426705" y="1361060"/>
                  <a:pt x="7451415" y="1336350"/>
                  <a:pt x="7481897" y="1336350"/>
                </a:cubicBezTo>
                <a:close/>
                <a:moveTo>
                  <a:pt x="7341579" y="1336350"/>
                </a:moveTo>
                <a:cubicBezTo>
                  <a:pt x="7372061" y="1336350"/>
                  <a:pt x="7396771" y="1361060"/>
                  <a:pt x="7396771" y="1391541"/>
                </a:cubicBezTo>
                <a:cubicBezTo>
                  <a:pt x="7396771" y="1422022"/>
                  <a:pt x="7372061" y="1446732"/>
                  <a:pt x="7341579" y="1446732"/>
                </a:cubicBezTo>
                <a:cubicBezTo>
                  <a:pt x="7311097" y="1446732"/>
                  <a:pt x="7286387" y="1422022"/>
                  <a:pt x="7286387" y="1391541"/>
                </a:cubicBezTo>
                <a:cubicBezTo>
                  <a:pt x="7286387" y="1361060"/>
                  <a:pt x="7311097" y="1336350"/>
                  <a:pt x="7341579" y="1336350"/>
                </a:cubicBezTo>
                <a:close/>
                <a:moveTo>
                  <a:pt x="7211286" y="1336350"/>
                </a:moveTo>
                <a:cubicBezTo>
                  <a:pt x="7241768" y="1336350"/>
                  <a:pt x="7266478" y="1361060"/>
                  <a:pt x="7266478" y="1391541"/>
                </a:cubicBezTo>
                <a:cubicBezTo>
                  <a:pt x="7266478" y="1422022"/>
                  <a:pt x="7241768" y="1446732"/>
                  <a:pt x="7211286" y="1446732"/>
                </a:cubicBezTo>
                <a:cubicBezTo>
                  <a:pt x="7180804" y="1446732"/>
                  <a:pt x="7156094" y="1422022"/>
                  <a:pt x="7156094" y="1391541"/>
                </a:cubicBezTo>
                <a:cubicBezTo>
                  <a:pt x="7156094" y="1361060"/>
                  <a:pt x="7180804" y="1336350"/>
                  <a:pt x="7211286" y="1336350"/>
                </a:cubicBezTo>
                <a:close/>
                <a:moveTo>
                  <a:pt x="7080993" y="1336350"/>
                </a:moveTo>
                <a:cubicBezTo>
                  <a:pt x="7111475" y="1336350"/>
                  <a:pt x="7136185" y="1361060"/>
                  <a:pt x="7136185" y="1391541"/>
                </a:cubicBezTo>
                <a:cubicBezTo>
                  <a:pt x="7136185" y="1422022"/>
                  <a:pt x="7111475" y="1446732"/>
                  <a:pt x="7080993" y="1446732"/>
                </a:cubicBezTo>
                <a:cubicBezTo>
                  <a:pt x="7050511" y="1446732"/>
                  <a:pt x="7025801" y="1422022"/>
                  <a:pt x="7025801" y="1391541"/>
                </a:cubicBezTo>
                <a:cubicBezTo>
                  <a:pt x="7025801" y="1361060"/>
                  <a:pt x="7050511" y="1336350"/>
                  <a:pt x="7080993" y="1336350"/>
                </a:cubicBezTo>
                <a:close/>
                <a:moveTo>
                  <a:pt x="6947357" y="1336350"/>
                </a:moveTo>
                <a:cubicBezTo>
                  <a:pt x="6977839" y="1336350"/>
                  <a:pt x="7002549" y="1361060"/>
                  <a:pt x="7002549" y="1391541"/>
                </a:cubicBezTo>
                <a:cubicBezTo>
                  <a:pt x="7002549" y="1422022"/>
                  <a:pt x="6977839" y="1446732"/>
                  <a:pt x="6947357" y="1446732"/>
                </a:cubicBezTo>
                <a:cubicBezTo>
                  <a:pt x="6916875" y="1446732"/>
                  <a:pt x="6892165" y="1422022"/>
                  <a:pt x="6892165" y="1391541"/>
                </a:cubicBezTo>
                <a:cubicBezTo>
                  <a:pt x="6892165" y="1361060"/>
                  <a:pt x="6916875" y="1336350"/>
                  <a:pt x="6947357" y="1336350"/>
                </a:cubicBezTo>
                <a:close/>
                <a:moveTo>
                  <a:pt x="6817064" y="1336350"/>
                </a:moveTo>
                <a:cubicBezTo>
                  <a:pt x="6847546" y="1336350"/>
                  <a:pt x="6872256" y="1361060"/>
                  <a:pt x="6872256" y="1391541"/>
                </a:cubicBezTo>
                <a:cubicBezTo>
                  <a:pt x="6872256" y="1422022"/>
                  <a:pt x="6847546" y="1446732"/>
                  <a:pt x="6817064" y="1446732"/>
                </a:cubicBezTo>
                <a:cubicBezTo>
                  <a:pt x="6786582" y="1446732"/>
                  <a:pt x="6761872" y="1422022"/>
                  <a:pt x="6761872" y="1391541"/>
                </a:cubicBezTo>
                <a:cubicBezTo>
                  <a:pt x="6761872" y="1361060"/>
                  <a:pt x="6786582" y="1336350"/>
                  <a:pt x="6817064" y="1336350"/>
                </a:cubicBezTo>
                <a:close/>
                <a:moveTo>
                  <a:pt x="6683431" y="1336350"/>
                </a:moveTo>
                <a:cubicBezTo>
                  <a:pt x="6713913" y="1336350"/>
                  <a:pt x="6738623" y="1361060"/>
                  <a:pt x="6738623" y="1391541"/>
                </a:cubicBezTo>
                <a:cubicBezTo>
                  <a:pt x="6738623" y="1422022"/>
                  <a:pt x="6713913" y="1446732"/>
                  <a:pt x="6683431" y="1446732"/>
                </a:cubicBezTo>
                <a:cubicBezTo>
                  <a:pt x="6652949" y="1446732"/>
                  <a:pt x="6628239" y="1422022"/>
                  <a:pt x="6628239" y="1391541"/>
                </a:cubicBezTo>
                <a:cubicBezTo>
                  <a:pt x="6628239" y="1361060"/>
                  <a:pt x="6652949" y="1336350"/>
                  <a:pt x="6683431" y="1336350"/>
                </a:cubicBezTo>
                <a:close/>
                <a:moveTo>
                  <a:pt x="6553137" y="1336350"/>
                </a:moveTo>
                <a:cubicBezTo>
                  <a:pt x="6583619" y="1336350"/>
                  <a:pt x="6608329" y="1361060"/>
                  <a:pt x="6608329" y="1391541"/>
                </a:cubicBezTo>
                <a:cubicBezTo>
                  <a:pt x="6608329" y="1422022"/>
                  <a:pt x="6583619" y="1446732"/>
                  <a:pt x="6553137" y="1446732"/>
                </a:cubicBezTo>
                <a:cubicBezTo>
                  <a:pt x="6522655" y="1446732"/>
                  <a:pt x="6497945" y="1422022"/>
                  <a:pt x="6497945" y="1391541"/>
                </a:cubicBezTo>
                <a:cubicBezTo>
                  <a:pt x="6497945" y="1361060"/>
                  <a:pt x="6522655" y="1336350"/>
                  <a:pt x="6553137" y="1336350"/>
                </a:cubicBezTo>
                <a:close/>
                <a:moveTo>
                  <a:pt x="6419502" y="1336350"/>
                </a:moveTo>
                <a:cubicBezTo>
                  <a:pt x="6449984" y="1336350"/>
                  <a:pt x="6474694" y="1361060"/>
                  <a:pt x="6474694" y="1391541"/>
                </a:cubicBezTo>
                <a:cubicBezTo>
                  <a:pt x="6474694" y="1422022"/>
                  <a:pt x="6449984" y="1446732"/>
                  <a:pt x="6419502" y="1446732"/>
                </a:cubicBezTo>
                <a:cubicBezTo>
                  <a:pt x="6389020" y="1446732"/>
                  <a:pt x="6364310" y="1422022"/>
                  <a:pt x="6364310" y="1391541"/>
                </a:cubicBezTo>
                <a:cubicBezTo>
                  <a:pt x="6364310" y="1361060"/>
                  <a:pt x="6389020" y="1336350"/>
                  <a:pt x="6419502" y="1336350"/>
                </a:cubicBezTo>
                <a:close/>
                <a:moveTo>
                  <a:pt x="6289207" y="1336350"/>
                </a:moveTo>
                <a:cubicBezTo>
                  <a:pt x="6319689" y="1336350"/>
                  <a:pt x="6344399" y="1361060"/>
                  <a:pt x="6344399" y="1391541"/>
                </a:cubicBezTo>
                <a:cubicBezTo>
                  <a:pt x="6344399" y="1422022"/>
                  <a:pt x="6319689" y="1446732"/>
                  <a:pt x="6289207" y="1446732"/>
                </a:cubicBezTo>
                <a:cubicBezTo>
                  <a:pt x="6258725" y="1446732"/>
                  <a:pt x="6234015" y="1422022"/>
                  <a:pt x="6234015" y="1391541"/>
                </a:cubicBezTo>
                <a:cubicBezTo>
                  <a:pt x="6234015" y="1361060"/>
                  <a:pt x="6258725" y="1336350"/>
                  <a:pt x="6289207" y="1336350"/>
                </a:cubicBezTo>
                <a:close/>
                <a:moveTo>
                  <a:pt x="6155573" y="1336350"/>
                </a:moveTo>
                <a:cubicBezTo>
                  <a:pt x="6186055" y="1336350"/>
                  <a:pt x="6210765" y="1361060"/>
                  <a:pt x="6210765" y="1391541"/>
                </a:cubicBezTo>
                <a:cubicBezTo>
                  <a:pt x="6210765" y="1422022"/>
                  <a:pt x="6186055" y="1446732"/>
                  <a:pt x="6155573" y="1446732"/>
                </a:cubicBezTo>
                <a:cubicBezTo>
                  <a:pt x="6125091" y="1446732"/>
                  <a:pt x="6100381" y="1422022"/>
                  <a:pt x="6100381" y="1391541"/>
                </a:cubicBezTo>
                <a:cubicBezTo>
                  <a:pt x="6100381" y="1361060"/>
                  <a:pt x="6125091" y="1336350"/>
                  <a:pt x="6155573" y="1336350"/>
                </a:cubicBezTo>
                <a:close/>
                <a:moveTo>
                  <a:pt x="6021939" y="1336350"/>
                </a:moveTo>
                <a:cubicBezTo>
                  <a:pt x="6052421" y="1336350"/>
                  <a:pt x="6077131" y="1361060"/>
                  <a:pt x="6077131" y="1391541"/>
                </a:cubicBezTo>
                <a:cubicBezTo>
                  <a:pt x="6077131" y="1422022"/>
                  <a:pt x="6052421" y="1446732"/>
                  <a:pt x="6021939" y="1446732"/>
                </a:cubicBezTo>
                <a:cubicBezTo>
                  <a:pt x="5991457" y="1446732"/>
                  <a:pt x="5966747" y="1422022"/>
                  <a:pt x="5966747" y="1391541"/>
                </a:cubicBezTo>
                <a:cubicBezTo>
                  <a:pt x="5966747" y="1361060"/>
                  <a:pt x="5991457" y="1336350"/>
                  <a:pt x="6021939" y="1336350"/>
                </a:cubicBezTo>
                <a:close/>
                <a:moveTo>
                  <a:pt x="5884964" y="1336350"/>
                </a:moveTo>
                <a:cubicBezTo>
                  <a:pt x="5915446" y="1336350"/>
                  <a:pt x="5940156" y="1361060"/>
                  <a:pt x="5940156" y="1391541"/>
                </a:cubicBezTo>
                <a:cubicBezTo>
                  <a:pt x="5940156" y="1422022"/>
                  <a:pt x="5915446" y="1446732"/>
                  <a:pt x="5884964" y="1446732"/>
                </a:cubicBezTo>
                <a:cubicBezTo>
                  <a:pt x="5854482" y="1446732"/>
                  <a:pt x="5829772" y="1422022"/>
                  <a:pt x="5829772" y="1391541"/>
                </a:cubicBezTo>
                <a:cubicBezTo>
                  <a:pt x="5829772" y="1361060"/>
                  <a:pt x="5854482" y="1336350"/>
                  <a:pt x="5884964" y="1336350"/>
                </a:cubicBezTo>
                <a:close/>
                <a:moveTo>
                  <a:pt x="5754668" y="1336350"/>
                </a:moveTo>
                <a:cubicBezTo>
                  <a:pt x="5785150" y="1336350"/>
                  <a:pt x="5809860" y="1361060"/>
                  <a:pt x="5809860" y="1391541"/>
                </a:cubicBezTo>
                <a:cubicBezTo>
                  <a:pt x="5809860" y="1422022"/>
                  <a:pt x="5785150" y="1446732"/>
                  <a:pt x="5754668" y="1446732"/>
                </a:cubicBezTo>
                <a:cubicBezTo>
                  <a:pt x="5724186" y="1446732"/>
                  <a:pt x="5699476" y="1422022"/>
                  <a:pt x="5699476" y="1391541"/>
                </a:cubicBezTo>
                <a:cubicBezTo>
                  <a:pt x="5699476" y="1361060"/>
                  <a:pt x="5724186" y="1336350"/>
                  <a:pt x="5754668" y="1336350"/>
                </a:cubicBezTo>
                <a:close/>
                <a:moveTo>
                  <a:pt x="5621035" y="1336350"/>
                </a:moveTo>
                <a:cubicBezTo>
                  <a:pt x="5651517" y="1336350"/>
                  <a:pt x="5676227" y="1361060"/>
                  <a:pt x="5676227" y="1391541"/>
                </a:cubicBezTo>
                <a:cubicBezTo>
                  <a:pt x="5676227" y="1422022"/>
                  <a:pt x="5651517" y="1446732"/>
                  <a:pt x="5621035" y="1446732"/>
                </a:cubicBezTo>
                <a:cubicBezTo>
                  <a:pt x="5590553" y="1446732"/>
                  <a:pt x="5565843" y="1422022"/>
                  <a:pt x="5565843" y="1391541"/>
                </a:cubicBezTo>
                <a:cubicBezTo>
                  <a:pt x="5565843" y="1361060"/>
                  <a:pt x="5590553" y="1336350"/>
                  <a:pt x="5621035" y="1336350"/>
                </a:cubicBezTo>
                <a:close/>
                <a:moveTo>
                  <a:pt x="5487399" y="1336350"/>
                </a:moveTo>
                <a:cubicBezTo>
                  <a:pt x="5517881" y="1336350"/>
                  <a:pt x="5542591" y="1361060"/>
                  <a:pt x="5542591" y="1391541"/>
                </a:cubicBezTo>
                <a:cubicBezTo>
                  <a:pt x="5542591" y="1422022"/>
                  <a:pt x="5517881" y="1446732"/>
                  <a:pt x="5487399" y="1446732"/>
                </a:cubicBezTo>
                <a:cubicBezTo>
                  <a:pt x="5456917" y="1446732"/>
                  <a:pt x="5432207" y="1422022"/>
                  <a:pt x="5432207" y="1391541"/>
                </a:cubicBezTo>
                <a:cubicBezTo>
                  <a:pt x="5432207" y="1361060"/>
                  <a:pt x="5456917" y="1336350"/>
                  <a:pt x="5487399" y="1336350"/>
                </a:cubicBezTo>
                <a:close/>
                <a:moveTo>
                  <a:pt x="5357106" y="1336350"/>
                </a:moveTo>
                <a:cubicBezTo>
                  <a:pt x="5387588" y="1336350"/>
                  <a:pt x="5412298" y="1361060"/>
                  <a:pt x="5412298" y="1391541"/>
                </a:cubicBezTo>
                <a:cubicBezTo>
                  <a:pt x="5412298" y="1422022"/>
                  <a:pt x="5387588" y="1446732"/>
                  <a:pt x="5357106" y="1446732"/>
                </a:cubicBezTo>
                <a:cubicBezTo>
                  <a:pt x="5326624" y="1446732"/>
                  <a:pt x="5301914" y="1422022"/>
                  <a:pt x="5301914" y="1391541"/>
                </a:cubicBezTo>
                <a:cubicBezTo>
                  <a:pt x="5301914" y="1361060"/>
                  <a:pt x="5326624" y="1336350"/>
                  <a:pt x="5357106" y="1336350"/>
                </a:cubicBezTo>
                <a:close/>
                <a:moveTo>
                  <a:pt x="4959543" y="1336350"/>
                </a:moveTo>
                <a:cubicBezTo>
                  <a:pt x="4990025" y="1336350"/>
                  <a:pt x="5014735" y="1361060"/>
                  <a:pt x="5014735" y="1391541"/>
                </a:cubicBezTo>
                <a:cubicBezTo>
                  <a:pt x="5014735" y="1422022"/>
                  <a:pt x="4990025" y="1446732"/>
                  <a:pt x="4959543" y="1446732"/>
                </a:cubicBezTo>
                <a:cubicBezTo>
                  <a:pt x="4929061" y="1446732"/>
                  <a:pt x="4904351" y="1422022"/>
                  <a:pt x="4904351" y="1391541"/>
                </a:cubicBezTo>
                <a:cubicBezTo>
                  <a:pt x="4904351" y="1361060"/>
                  <a:pt x="4929061" y="1336350"/>
                  <a:pt x="4959543" y="1336350"/>
                </a:cubicBezTo>
                <a:close/>
                <a:moveTo>
                  <a:pt x="4565322" y="1336350"/>
                </a:moveTo>
                <a:cubicBezTo>
                  <a:pt x="4595804" y="1336350"/>
                  <a:pt x="4620514" y="1361060"/>
                  <a:pt x="4620514" y="1391541"/>
                </a:cubicBezTo>
                <a:cubicBezTo>
                  <a:pt x="4620514" y="1422022"/>
                  <a:pt x="4595804" y="1446732"/>
                  <a:pt x="4565322" y="1446732"/>
                </a:cubicBezTo>
                <a:cubicBezTo>
                  <a:pt x="4534840" y="1446732"/>
                  <a:pt x="4510130" y="1422022"/>
                  <a:pt x="4510130" y="1391541"/>
                </a:cubicBezTo>
                <a:cubicBezTo>
                  <a:pt x="4510130" y="1361060"/>
                  <a:pt x="4534840" y="1336350"/>
                  <a:pt x="4565322" y="1336350"/>
                </a:cubicBezTo>
                <a:close/>
                <a:moveTo>
                  <a:pt x="2971729" y="1336350"/>
                </a:moveTo>
                <a:cubicBezTo>
                  <a:pt x="3002211" y="1336350"/>
                  <a:pt x="3026921" y="1361060"/>
                  <a:pt x="3026921" y="1391541"/>
                </a:cubicBezTo>
                <a:cubicBezTo>
                  <a:pt x="3026921" y="1422022"/>
                  <a:pt x="3002211" y="1446732"/>
                  <a:pt x="2971729" y="1446732"/>
                </a:cubicBezTo>
                <a:cubicBezTo>
                  <a:pt x="2941247" y="1446732"/>
                  <a:pt x="2916537" y="1422022"/>
                  <a:pt x="2916537" y="1391541"/>
                </a:cubicBezTo>
                <a:cubicBezTo>
                  <a:pt x="2916537" y="1361060"/>
                  <a:pt x="2941247" y="1336350"/>
                  <a:pt x="2971729" y="1336350"/>
                </a:cubicBezTo>
                <a:close/>
                <a:moveTo>
                  <a:pt x="2834801" y="1336350"/>
                </a:moveTo>
                <a:cubicBezTo>
                  <a:pt x="2865283" y="1336350"/>
                  <a:pt x="2889994" y="1361060"/>
                  <a:pt x="2889994" y="1391541"/>
                </a:cubicBezTo>
                <a:cubicBezTo>
                  <a:pt x="2889994" y="1422022"/>
                  <a:pt x="2865283" y="1446732"/>
                  <a:pt x="2834801" y="1446732"/>
                </a:cubicBezTo>
                <a:cubicBezTo>
                  <a:pt x="2804320" y="1446732"/>
                  <a:pt x="2779610" y="1422022"/>
                  <a:pt x="2779610" y="1391541"/>
                </a:cubicBezTo>
                <a:cubicBezTo>
                  <a:pt x="2779610" y="1361060"/>
                  <a:pt x="2804320" y="1336350"/>
                  <a:pt x="2834801" y="1336350"/>
                </a:cubicBezTo>
                <a:close/>
                <a:moveTo>
                  <a:pt x="2707848" y="1336350"/>
                </a:moveTo>
                <a:cubicBezTo>
                  <a:pt x="2738330" y="1336350"/>
                  <a:pt x="2763042" y="1361060"/>
                  <a:pt x="2763042" y="1391541"/>
                </a:cubicBezTo>
                <a:cubicBezTo>
                  <a:pt x="2763042" y="1422022"/>
                  <a:pt x="2738330" y="1446732"/>
                  <a:pt x="2707848" y="1446732"/>
                </a:cubicBezTo>
                <a:cubicBezTo>
                  <a:pt x="2677367" y="1446732"/>
                  <a:pt x="2652656" y="1422022"/>
                  <a:pt x="2652656" y="1391541"/>
                </a:cubicBezTo>
                <a:cubicBezTo>
                  <a:pt x="2652656" y="1361060"/>
                  <a:pt x="2677367" y="1336350"/>
                  <a:pt x="2707848" y="1336350"/>
                </a:cubicBezTo>
                <a:close/>
                <a:moveTo>
                  <a:pt x="2570875" y="1336350"/>
                </a:moveTo>
                <a:cubicBezTo>
                  <a:pt x="2601357" y="1336350"/>
                  <a:pt x="2626067" y="1361060"/>
                  <a:pt x="2626067" y="1391541"/>
                </a:cubicBezTo>
                <a:cubicBezTo>
                  <a:pt x="2626067" y="1422022"/>
                  <a:pt x="2601357" y="1446732"/>
                  <a:pt x="2570875" y="1446732"/>
                </a:cubicBezTo>
                <a:cubicBezTo>
                  <a:pt x="2540392" y="1446732"/>
                  <a:pt x="2515683" y="1422022"/>
                  <a:pt x="2515683" y="1391541"/>
                </a:cubicBezTo>
                <a:cubicBezTo>
                  <a:pt x="2515683" y="1361060"/>
                  <a:pt x="2540392" y="1336350"/>
                  <a:pt x="2570875" y="1336350"/>
                </a:cubicBezTo>
                <a:close/>
                <a:moveTo>
                  <a:pt x="2173314" y="1336350"/>
                </a:moveTo>
                <a:cubicBezTo>
                  <a:pt x="2203797" y="1336350"/>
                  <a:pt x="2228507" y="1361060"/>
                  <a:pt x="2228507" y="1391541"/>
                </a:cubicBezTo>
                <a:cubicBezTo>
                  <a:pt x="2228507" y="1422022"/>
                  <a:pt x="2203797" y="1446732"/>
                  <a:pt x="2173314" y="1446732"/>
                </a:cubicBezTo>
                <a:cubicBezTo>
                  <a:pt x="2142832" y="1446732"/>
                  <a:pt x="2118122" y="1422022"/>
                  <a:pt x="2118122" y="1391541"/>
                </a:cubicBezTo>
                <a:cubicBezTo>
                  <a:pt x="2118122" y="1361060"/>
                  <a:pt x="2142832" y="1336350"/>
                  <a:pt x="2173314" y="1336350"/>
                </a:cubicBezTo>
                <a:close/>
                <a:moveTo>
                  <a:pt x="2039678" y="1336350"/>
                </a:moveTo>
                <a:cubicBezTo>
                  <a:pt x="2070160" y="1336350"/>
                  <a:pt x="2094870" y="1361060"/>
                  <a:pt x="2094870" y="1391541"/>
                </a:cubicBezTo>
                <a:cubicBezTo>
                  <a:pt x="2094870" y="1422022"/>
                  <a:pt x="2070160" y="1446732"/>
                  <a:pt x="2039678" y="1446732"/>
                </a:cubicBezTo>
                <a:cubicBezTo>
                  <a:pt x="2009195" y="1446732"/>
                  <a:pt x="1984484" y="1422022"/>
                  <a:pt x="1984484" y="1391541"/>
                </a:cubicBezTo>
                <a:cubicBezTo>
                  <a:pt x="1984484" y="1361060"/>
                  <a:pt x="2009195" y="1336350"/>
                  <a:pt x="2039678" y="1336350"/>
                </a:cubicBezTo>
                <a:close/>
                <a:moveTo>
                  <a:pt x="1909381" y="1336350"/>
                </a:moveTo>
                <a:cubicBezTo>
                  <a:pt x="1939864" y="1336350"/>
                  <a:pt x="1964575" y="1361060"/>
                  <a:pt x="1964575" y="1391541"/>
                </a:cubicBezTo>
                <a:cubicBezTo>
                  <a:pt x="1964575" y="1422022"/>
                  <a:pt x="1939864" y="1446732"/>
                  <a:pt x="1909381" y="1446732"/>
                </a:cubicBezTo>
                <a:cubicBezTo>
                  <a:pt x="1878899" y="1446732"/>
                  <a:pt x="1854188" y="1422022"/>
                  <a:pt x="1854188" y="1391541"/>
                </a:cubicBezTo>
                <a:cubicBezTo>
                  <a:pt x="1854188" y="1361060"/>
                  <a:pt x="1878899" y="1336350"/>
                  <a:pt x="1909381" y="1336350"/>
                </a:cubicBezTo>
                <a:close/>
                <a:moveTo>
                  <a:pt x="1779086" y="1336350"/>
                </a:moveTo>
                <a:cubicBezTo>
                  <a:pt x="1809568" y="1336350"/>
                  <a:pt x="1834278" y="1361060"/>
                  <a:pt x="1834278" y="1391541"/>
                </a:cubicBezTo>
                <a:cubicBezTo>
                  <a:pt x="1834278" y="1422022"/>
                  <a:pt x="1809568" y="1446732"/>
                  <a:pt x="1779086" y="1446732"/>
                </a:cubicBezTo>
                <a:cubicBezTo>
                  <a:pt x="1748603" y="1446732"/>
                  <a:pt x="1723892" y="1422022"/>
                  <a:pt x="1723892" y="1391541"/>
                </a:cubicBezTo>
                <a:cubicBezTo>
                  <a:pt x="1723892" y="1361060"/>
                  <a:pt x="1748603" y="1336350"/>
                  <a:pt x="1779086" y="1336350"/>
                </a:cubicBezTo>
                <a:close/>
                <a:moveTo>
                  <a:pt x="1645448" y="1336350"/>
                </a:moveTo>
                <a:cubicBezTo>
                  <a:pt x="1675933" y="1336350"/>
                  <a:pt x="1700644" y="1361060"/>
                  <a:pt x="1700644" y="1391541"/>
                </a:cubicBezTo>
                <a:cubicBezTo>
                  <a:pt x="1700644" y="1422022"/>
                  <a:pt x="1675933" y="1446732"/>
                  <a:pt x="1645448" y="1446732"/>
                </a:cubicBezTo>
                <a:cubicBezTo>
                  <a:pt x="1614967" y="1446732"/>
                  <a:pt x="1590256" y="1422022"/>
                  <a:pt x="1590256" y="1391541"/>
                </a:cubicBezTo>
                <a:cubicBezTo>
                  <a:pt x="1590256" y="1361060"/>
                  <a:pt x="1614967" y="1336350"/>
                  <a:pt x="1645448" y="1336350"/>
                </a:cubicBezTo>
                <a:close/>
                <a:moveTo>
                  <a:pt x="1515160" y="1336350"/>
                </a:moveTo>
                <a:cubicBezTo>
                  <a:pt x="1545636" y="1336350"/>
                  <a:pt x="1570346" y="1361060"/>
                  <a:pt x="1570346" y="1391541"/>
                </a:cubicBezTo>
                <a:cubicBezTo>
                  <a:pt x="1570346" y="1422022"/>
                  <a:pt x="1545636" y="1446732"/>
                  <a:pt x="1515160" y="1446732"/>
                </a:cubicBezTo>
                <a:cubicBezTo>
                  <a:pt x="1484676" y="1446732"/>
                  <a:pt x="1459963" y="1422022"/>
                  <a:pt x="1459963" y="1391541"/>
                </a:cubicBezTo>
                <a:cubicBezTo>
                  <a:pt x="1459963" y="1361060"/>
                  <a:pt x="1484676" y="1336350"/>
                  <a:pt x="1515160" y="1336350"/>
                </a:cubicBezTo>
                <a:close/>
                <a:moveTo>
                  <a:pt x="1381522" y="1336350"/>
                </a:moveTo>
                <a:cubicBezTo>
                  <a:pt x="1412004" y="1336350"/>
                  <a:pt x="1436714" y="1361060"/>
                  <a:pt x="1436714" y="1391541"/>
                </a:cubicBezTo>
                <a:cubicBezTo>
                  <a:pt x="1436714" y="1422022"/>
                  <a:pt x="1412004" y="1446732"/>
                  <a:pt x="1381522" y="1446732"/>
                </a:cubicBezTo>
                <a:cubicBezTo>
                  <a:pt x="1351043" y="1446732"/>
                  <a:pt x="1326330" y="1422022"/>
                  <a:pt x="1326330" y="1391541"/>
                </a:cubicBezTo>
                <a:cubicBezTo>
                  <a:pt x="1326330" y="1361060"/>
                  <a:pt x="1351043" y="1336350"/>
                  <a:pt x="1381522" y="1336350"/>
                </a:cubicBezTo>
                <a:close/>
                <a:moveTo>
                  <a:pt x="1251229" y="1336350"/>
                </a:moveTo>
                <a:cubicBezTo>
                  <a:pt x="1281711" y="1336350"/>
                  <a:pt x="1306421" y="1361060"/>
                  <a:pt x="1306421" y="1391541"/>
                </a:cubicBezTo>
                <a:cubicBezTo>
                  <a:pt x="1306421" y="1422022"/>
                  <a:pt x="1281711" y="1446732"/>
                  <a:pt x="1251229" y="1446732"/>
                </a:cubicBezTo>
                <a:cubicBezTo>
                  <a:pt x="1220747" y="1446732"/>
                  <a:pt x="1196037" y="1422022"/>
                  <a:pt x="1196037" y="1391541"/>
                </a:cubicBezTo>
                <a:cubicBezTo>
                  <a:pt x="1196037" y="1361060"/>
                  <a:pt x="1220747" y="1336350"/>
                  <a:pt x="1251229" y="1336350"/>
                </a:cubicBezTo>
                <a:close/>
                <a:moveTo>
                  <a:pt x="1117592" y="1336350"/>
                </a:moveTo>
                <a:cubicBezTo>
                  <a:pt x="1148075" y="1336350"/>
                  <a:pt x="1172785" y="1361060"/>
                  <a:pt x="1172785" y="1391541"/>
                </a:cubicBezTo>
                <a:cubicBezTo>
                  <a:pt x="1172785" y="1422022"/>
                  <a:pt x="1148075" y="1446732"/>
                  <a:pt x="1117592" y="1446732"/>
                </a:cubicBezTo>
                <a:cubicBezTo>
                  <a:pt x="1087110" y="1446732"/>
                  <a:pt x="1062400" y="1422022"/>
                  <a:pt x="1062400" y="1391541"/>
                </a:cubicBezTo>
                <a:cubicBezTo>
                  <a:pt x="1062400" y="1361060"/>
                  <a:pt x="1087110" y="1336350"/>
                  <a:pt x="1117592" y="1336350"/>
                </a:cubicBezTo>
                <a:close/>
                <a:moveTo>
                  <a:pt x="980615" y="1336350"/>
                </a:moveTo>
                <a:cubicBezTo>
                  <a:pt x="1011098" y="1336350"/>
                  <a:pt x="1035808" y="1361060"/>
                  <a:pt x="1035808" y="1391541"/>
                </a:cubicBezTo>
                <a:cubicBezTo>
                  <a:pt x="1035808" y="1422022"/>
                  <a:pt x="1011098" y="1446732"/>
                  <a:pt x="980615" y="1446732"/>
                </a:cubicBezTo>
                <a:cubicBezTo>
                  <a:pt x="950133" y="1446732"/>
                  <a:pt x="925422" y="1422022"/>
                  <a:pt x="925422" y="1391541"/>
                </a:cubicBezTo>
                <a:cubicBezTo>
                  <a:pt x="925422" y="1361060"/>
                  <a:pt x="950133" y="1336350"/>
                  <a:pt x="980615" y="1336350"/>
                </a:cubicBezTo>
                <a:close/>
                <a:moveTo>
                  <a:pt x="9199101" y="1336348"/>
                </a:moveTo>
                <a:cubicBezTo>
                  <a:pt x="9229583" y="1336348"/>
                  <a:pt x="9254293" y="1361058"/>
                  <a:pt x="9254293" y="1391539"/>
                </a:cubicBezTo>
                <a:cubicBezTo>
                  <a:pt x="9254293" y="1422020"/>
                  <a:pt x="9229583" y="1446730"/>
                  <a:pt x="9199101" y="1446730"/>
                </a:cubicBezTo>
                <a:cubicBezTo>
                  <a:pt x="9168619" y="1446730"/>
                  <a:pt x="9143909" y="1422020"/>
                  <a:pt x="9143909" y="1391539"/>
                </a:cubicBezTo>
                <a:cubicBezTo>
                  <a:pt x="9143909" y="1361058"/>
                  <a:pt x="9168619" y="1336348"/>
                  <a:pt x="9199101" y="1336348"/>
                </a:cubicBezTo>
                <a:close/>
                <a:moveTo>
                  <a:pt x="9068807" y="1336348"/>
                </a:moveTo>
                <a:cubicBezTo>
                  <a:pt x="9099289" y="1336348"/>
                  <a:pt x="9123999" y="1361058"/>
                  <a:pt x="9123999" y="1391539"/>
                </a:cubicBezTo>
                <a:cubicBezTo>
                  <a:pt x="9123999" y="1422020"/>
                  <a:pt x="9099289" y="1446730"/>
                  <a:pt x="9068807" y="1446730"/>
                </a:cubicBezTo>
                <a:cubicBezTo>
                  <a:pt x="9038325" y="1446730"/>
                  <a:pt x="9013615" y="1422020"/>
                  <a:pt x="9013615" y="1391539"/>
                </a:cubicBezTo>
                <a:cubicBezTo>
                  <a:pt x="9013615" y="1361058"/>
                  <a:pt x="9038325" y="1336348"/>
                  <a:pt x="9068807" y="1336348"/>
                </a:cubicBezTo>
                <a:close/>
                <a:moveTo>
                  <a:pt x="8407316" y="1336348"/>
                </a:moveTo>
                <a:cubicBezTo>
                  <a:pt x="8437798" y="1336348"/>
                  <a:pt x="8462508" y="1361058"/>
                  <a:pt x="8462508" y="1391539"/>
                </a:cubicBezTo>
                <a:cubicBezTo>
                  <a:pt x="8462508" y="1422020"/>
                  <a:pt x="8437798" y="1446730"/>
                  <a:pt x="8407316" y="1446730"/>
                </a:cubicBezTo>
                <a:cubicBezTo>
                  <a:pt x="8376834" y="1446730"/>
                  <a:pt x="8352124" y="1422020"/>
                  <a:pt x="8352124" y="1391539"/>
                </a:cubicBezTo>
                <a:cubicBezTo>
                  <a:pt x="8352124" y="1361058"/>
                  <a:pt x="8376834" y="1336348"/>
                  <a:pt x="8407316" y="1336348"/>
                </a:cubicBezTo>
                <a:close/>
                <a:moveTo>
                  <a:pt x="8273682" y="1336348"/>
                </a:moveTo>
                <a:cubicBezTo>
                  <a:pt x="8304164" y="1336348"/>
                  <a:pt x="8328874" y="1361058"/>
                  <a:pt x="8328874" y="1391539"/>
                </a:cubicBezTo>
                <a:cubicBezTo>
                  <a:pt x="8328874" y="1422020"/>
                  <a:pt x="8304164" y="1446730"/>
                  <a:pt x="8273682" y="1446730"/>
                </a:cubicBezTo>
                <a:cubicBezTo>
                  <a:pt x="8243200" y="1446730"/>
                  <a:pt x="8218490" y="1422020"/>
                  <a:pt x="8218490" y="1391539"/>
                </a:cubicBezTo>
                <a:cubicBezTo>
                  <a:pt x="8218490" y="1361058"/>
                  <a:pt x="8243200" y="1336348"/>
                  <a:pt x="8273682" y="1336348"/>
                </a:cubicBezTo>
                <a:close/>
                <a:moveTo>
                  <a:pt x="8143388" y="1336348"/>
                </a:moveTo>
                <a:cubicBezTo>
                  <a:pt x="8173870" y="1336348"/>
                  <a:pt x="8198580" y="1361058"/>
                  <a:pt x="8198580" y="1391539"/>
                </a:cubicBezTo>
                <a:cubicBezTo>
                  <a:pt x="8198580" y="1422020"/>
                  <a:pt x="8173870" y="1446730"/>
                  <a:pt x="8143388" y="1446730"/>
                </a:cubicBezTo>
                <a:cubicBezTo>
                  <a:pt x="8112906" y="1446730"/>
                  <a:pt x="8088196" y="1422020"/>
                  <a:pt x="8088196" y="1391539"/>
                </a:cubicBezTo>
                <a:cubicBezTo>
                  <a:pt x="8088196" y="1361058"/>
                  <a:pt x="8112906" y="1336348"/>
                  <a:pt x="8143388" y="1336348"/>
                </a:cubicBezTo>
                <a:close/>
                <a:moveTo>
                  <a:pt x="8009753" y="1336348"/>
                </a:moveTo>
                <a:cubicBezTo>
                  <a:pt x="8040235" y="1336348"/>
                  <a:pt x="8064945" y="1361058"/>
                  <a:pt x="8064945" y="1391539"/>
                </a:cubicBezTo>
                <a:cubicBezTo>
                  <a:pt x="8064945" y="1422020"/>
                  <a:pt x="8040235" y="1446730"/>
                  <a:pt x="8009753" y="1446730"/>
                </a:cubicBezTo>
                <a:cubicBezTo>
                  <a:pt x="7979271" y="1446730"/>
                  <a:pt x="7954561" y="1422020"/>
                  <a:pt x="7954561" y="1391539"/>
                </a:cubicBezTo>
                <a:cubicBezTo>
                  <a:pt x="7954561" y="1361058"/>
                  <a:pt x="7979271" y="1336348"/>
                  <a:pt x="8009753" y="1336348"/>
                </a:cubicBezTo>
                <a:close/>
                <a:moveTo>
                  <a:pt x="7876118" y="1336348"/>
                </a:moveTo>
                <a:cubicBezTo>
                  <a:pt x="7906600" y="1336348"/>
                  <a:pt x="7931310" y="1361058"/>
                  <a:pt x="7931310" y="1391539"/>
                </a:cubicBezTo>
                <a:cubicBezTo>
                  <a:pt x="7931310" y="1422020"/>
                  <a:pt x="7906600" y="1446730"/>
                  <a:pt x="7876118" y="1446730"/>
                </a:cubicBezTo>
                <a:cubicBezTo>
                  <a:pt x="7845636" y="1446730"/>
                  <a:pt x="7820926" y="1422020"/>
                  <a:pt x="7820926" y="1391539"/>
                </a:cubicBezTo>
                <a:cubicBezTo>
                  <a:pt x="7820926" y="1361058"/>
                  <a:pt x="7845636" y="1336348"/>
                  <a:pt x="7876118" y="1336348"/>
                </a:cubicBezTo>
                <a:close/>
                <a:moveTo>
                  <a:pt x="7745823" y="1336348"/>
                </a:moveTo>
                <a:cubicBezTo>
                  <a:pt x="7776305" y="1336348"/>
                  <a:pt x="7801015" y="1361058"/>
                  <a:pt x="7801015" y="1391539"/>
                </a:cubicBezTo>
                <a:cubicBezTo>
                  <a:pt x="7801015" y="1422020"/>
                  <a:pt x="7776305" y="1446730"/>
                  <a:pt x="7745823" y="1446730"/>
                </a:cubicBezTo>
                <a:cubicBezTo>
                  <a:pt x="7715341" y="1446730"/>
                  <a:pt x="7690631" y="1422020"/>
                  <a:pt x="7690631" y="1391539"/>
                </a:cubicBezTo>
                <a:cubicBezTo>
                  <a:pt x="7690631" y="1361058"/>
                  <a:pt x="7715341" y="1336348"/>
                  <a:pt x="7745823" y="1336348"/>
                </a:cubicBezTo>
                <a:close/>
                <a:moveTo>
                  <a:pt x="185475" y="1336348"/>
                </a:moveTo>
                <a:cubicBezTo>
                  <a:pt x="215957" y="1336348"/>
                  <a:pt x="240666" y="1361058"/>
                  <a:pt x="240666" y="1391539"/>
                </a:cubicBezTo>
                <a:cubicBezTo>
                  <a:pt x="240666" y="1422020"/>
                  <a:pt x="215957" y="1446730"/>
                  <a:pt x="185475" y="1446730"/>
                </a:cubicBezTo>
                <a:cubicBezTo>
                  <a:pt x="154994" y="1446730"/>
                  <a:pt x="130283" y="1422020"/>
                  <a:pt x="130283" y="1391539"/>
                </a:cubicBezTo>
                <a:cubicBezTo>
                  <a:pt x="130283" y="1361058"/>
                  <a:pt x="154994" y="1336348"/>
                  <a:pt x="185475" y="1336348"/>
                </a:cubicBezTo>
                <a:close/>
                <a:moveTo>
                  <a:pt x="9199101" y="1219421"/>
                </a:moveTo>
                <a:cubicBezTo>
                  <a:pt x="9229583" y="1219421"/>
                  <a:pt x="9254293" y="1244131"/>
                  <a:pt x="9254293" y="1274612"/>
                </a:cubicBezTo>
                <a:cubicBezTo>
                  <a:pt x="9254293" y="1305093"/>
                  <a:pt x="9229583" y="1329803"/>
                  <a:pt x="9199101" y="1329803"/>
                </a:cubicBezTo>
                <a:cubicBezTo>
                  <a:pt x="9168619" y="1329803"/>
                  <a:pt x="9143909" y="1305093"/>
                  <a:pt x="9143909" y="1274612"/>
                </a:cubicBezTo>
                <a:cubicBezTo>
                  <a:pt x="9143909" y="1244131"/>
                  <a:pt x="9168619" y="1219421"/>
                  <a:pt x="9199101" y="1219421"/>
                </a:cubicBezTo>
                <a:close/>
                <a:moveTo>
                  <a:pt x="9068807" y="1219421"/>
                </a:moveTo>
                <a:cubicBezTo>
                  <a:pt x="9099289" y="1219421"/>
                  <a:pt x="9123999" y="1244131"/>
                  <a:pt x="9123999" y="1274612"/>
                </a:cubicBezTo>
                <a:cubicBezTo>
                  <a:pt x="9123999" y="1305093"/>
                  <a:pt x="9099289" y="1329803"/>
                  <a:pt x="9068807" y="1329803"/>
                </a:cubicBezTo>
                <a:cubicBezTo>
                  <a:pt x="9038325" y="1329803"/>
                  <a:pt x="9013615" y="1305093"/>
                  <a:pt x="9013615" y="1274612"/>
                </a:cubicBezTo>
                <a:cubicBezTo>
                  <a:pt x="9013615" y="1244131"/>
                  <a:pt x="9038325" y="1219421"/>
                  <a:pt x="9068807" y="1219421"/>
                </a:cubicBezTo>
                <a:close/>
                <a:moveTo>
                  <a:pt x="8537612" y="1219421"/>
                </a:moveTo>
                <a:cubicBezTo>
                  <a:pt x="8568094" y="1219421"/>
                  <a:pt x="8592804" y="1244131"/>
                  <a:pt x="8592804" y="1274612"/>
                </a:cubicBezTo>
                <a:cubicBezTo>
                  <a:pt x="8592804" y="1305093"/>
                  <a:pt x="8568094" y="1329803"/>
                  <a:pt x="8537612" y="1329803"/>
                </a:cubicBezTo>
                <a:cubicBezTo>
                  <a:pt x="8507130" y="1329803"/>
                  <a:pt x="8482420" y="1305093"/>
                  <a:pt x="8482420" y="1274612"/>
                </a:cubicBezTo>
                <a:cubicBezTo>
                  <a:pt x="8482420" y="1244131"/>
                  <a:pt x="8507130" y="1219421"/>
                  <a:pt x="8537612" y="1219421"/>
                </a:cubicBezTo>
                <a:close/>
                <a:moveTo>
                  <a:pt x="8407316" y="1219421"/>
                </a:moveTo>
                <a:cubicBezTo>
                  <a:pt x="8437798" y="1219421"/>
                  <a:pt x="8462508" y="1244131"/>
                  <a:pt x="8462508" y="1274612"/>
                </a:cubicBezTo>
                <a:cubicBezTo>
                  <a:pt x="8462508" y="1305093"/>
                  <a:pt x="8437798" y="1329803"/>
                  <a:pt x="8407316" y="1329803"/>
                </a:cubicBezTo>
                <a:cubicBezTo>
                  <a:pt x="8376834" y="1329803"/>
                  <a:pt x="8352124" y="1305093"/>
                  <a:pt x="8352124" y="1274612"/>
                </a:cubicBezTo>
                <a:cubicBezTo>
                  <a:pt x="8352124" y="1244131"/>
                  <a:pt x="8376834" y="1219421"/>
                  <a:pt x="8407316" y="1219421"/>
                </a:cubicBezTo>
                <a:close/>
                <a:moveTo>
                  <a:pt x="8273682" y="1219421"/>
                </a:moveTo>
                <a:cubicBezTo>
                  <a:pt x="8304164" y="1219421"/>
                  <a:pt x="8328874" y="1244131"/>
                  <a:pt x="8328874" y="1274612"/>
                </a:cubicBezTo>
                <a:cubicBezTo>
                  <a:pt x="8328874" y="1305093"/>
                  <a:pt x="8304164" y="1329803"/>
                  <a:pt x="8273682" y="1329803"/>
                </a:cubicBezTo>
                <a:cubicBezTo>
                  <a:pt x="8243200" y="1329803"/>
                  <a:pt x="8218490" y="1305093"/>
                  <a:pt x="8218490" y="1274612"/>
                </a:cubicBezTo>
                <a:cubicBezTo>
                  <a:pt x="8218490" y="1244131"/>
                  <a:pt x="8243200" y="1219421"/>
                  <a:pt x="8273682" y="1219421"/>
                </a:cubicBezTo>
                <a:close/>
                <a:moveTo>
                  <a:pt x="8143388" y="1219421"/>
                </a:moveTo>
                <a:cubicBezTo>
                  <a:pt x="8173870" y="1219421"/>
                  <a:pt x="8198580" y="1244131"/>
                  <a:pt x="8198580" y="1274612"/>
                </a:cubicBezTo>
                <a:cubicBezTo>
                  <a:pt x="8198580" y="1305093"/>
                  <a:pt x="8173870" y="1329803"/>
                  <a:pt x="8143388" y="1329803"/>
                </a:cubicBezTo>
                <a:cubicBezTo>
                  <a:pt x="8112906" y="1329803"/>
                  <a:pt x="8088196" y="1305093"/>
                  <a:pt x="8088196" y="1274612"/>
                </a:cubicBezTo>
                <a:cubicBezTo>
                  <a:pt x="8088196" y="1244131"/>
                  <a:pt x="8112906" y="1219421"/>
                  <a:pt x="8143388" y="1219421"/>
                </a:cubicBezTo>
                <a:close/>
                <a:moveTo>
                  <a:pt x="8009753" y="1219421"/>
                </a:moveTo>
                <a:cubicBezTo>
                  <a:pt x="8040235" y="1219421"/>
                  <a:pt x="8064945" y="1244131"/>
                  <a:pt x="8064945" y="1274612"/>
                </a:cubicBezTo>
                <a:cubicBezTo>
                  <a:pt x="8064945" y="1305093"/>
                  <a:pt x="8040235" y="1329803"/>
                  <a:pt x="8009753" y="1329803"/>
                </a:cubicBezTo>
                <a:cubicBezTo>
                  <a:pt x="7979271" y="1329803"/>
                  <a:pt x="7954561" y="1305093"/>
                  <a:pt x="7954561" y="1274612"/>
                </a:cubicBezTo>
                <a:cubicBezTo>
                  <a:pt x="7954561" y="1244131"/>
                  <a:pt x="7979271" y="1219421"/>
                  <a:pt x="8009753" y="1219421"/>
                </a:cubicBezTo>
                <a:close/>
                <a:moveTo>
                  <a:pt x="7876118" y="1219421"/>
                </a:moveTo>
                <a:cubicBezTo>
                  <a:pt x="7906600" y="1219421"/>
                  <a:pt x="7931310" y="1244131"/>
                  <a:pt x="7931310" y="1274612"/>
                </a:cubicBezTo>
                <a:cubicBezTo>
                  <a:pt x="7931310" y="1305093"/>
                  <a:pt x="7906600" y="1329803"/>
                  <a:pt x="7876118" y="1329803"/>
                </a:cubicBezTo>
                <a:cubicBezTo>
                  <a:pt x="7845636" y="1329803"/>
                  <a:pt x="7820926" y="1305093"/>
                  <a:pt x="7820926" y="1274612"/>
                </a:cubicBezTo>
                <a:cubicBezTo>
                  <a:pt x="7820926" y="1244131"/>
                  <a:pt x="7845636" y="1219421"/>
                  <a:pt x="7876118" y="1219421"/>
                </a:cubicBezTo>
                <a:close/>
                <a:moveTo>
                  <a:pt x="7745823" y="1219421"/>
                </a:moveTo>
                <a:cubicBezTo>
                  <a:pt x="7776305" y="1219421"/>
                  <a:pt x="7801015" y="1244131"/>
                  <a:pt x="7801015" y="1274612"/>
                </a:cubicBezTo>
                <a:cubicBezTo>
                  <a:pt x="7801015" y="1305093"/>
                  <a:pt x="7776305" y="1329803"/>
                  <a:pt x="7745823" y="1329803"/>
                </a:cubicBezTo>
                <a:cubicBezTo>
                  <a:pt x="7715341" y="1329803"/>
                  <a:pt x="7690631" y="1305093"/>
                  <a:pt x="7690631" y="1274612"/>
                </a:cubicBezTo>
                <a:cubicBezTo>
                  <a:pt x="7690631" y="1244131"/>
                  <a:pt x="7715341" y="1219421"/>
                  <a:pt x="7745823" y="1219421"/>
                </a:cubicBezTo>
                <a:close/>
                <a:moveTo>
                  <a:pt x="7608849" y="1219421"/>
                </a:moveTo>
                <a:cubicBezTo>
                  <a:pt x="7639331" y="1219421"/>
                  <a:pt x="7664041" y="1244131"/>
                  <a:pt x="7664041" y="1274612"/>
                </a:cubicBezTo>
                <a:cubicBezTo>
                  <a:pt x="7664041" y="1305093"/>
                  <a:pt x="7639331" y="1329803"/>
                  <a:pt x="7608849" y="1329803"/>
                </a:cubicBezTo>
                <a:cubicBezTo>
                  <a:pt x="7578367" y="1329803"/>
                  <a:pt x="7553657" y="1305093"/>
                  <a:pt x="7553657" y="1274612"/>
                </a:cubicBezTo>
                <a:cubicBezTo>
                  <a:pt x="7553657" y="1244131"/>
                  <a:pt x="7578367" y="1219421"/>
                  <a:pt x="7608849" y="1219421"/>
                </a:cubicBezTo>
                <a:close/>
                <a:moveTo>
                  <a:pt x="7481897" y="1219421"/>
                </a:moveTo>
                <a:cubicBezTo>
                  <a:pt x="7512379" y="1219421"/>
                  <a:pt x="7537089" y="1244131"/>
                  <a:pt x="7537089" y="1274612"/>
                </a:cubicBezTo>
                <a:cubicBezTo>
                  <a:pt x="7537089" y="1305093"/>
                  <a:pt x="7512379" y="1329803"/>
                  <a:pt x="7481897" y="1329803"/>
                </a:cubicBezTo>
                <a:cubicBezTo>
                  <a:pt x="7451415" y="1329803"/>
                  <a:pt x="7426705" y="1305093"/>
                  <a:pt x="7426705" y="1274612"/>
                </a:cubicBezTo>
                <a:cubicBezTo>
                  <a:pt x="7426705" y="1244131"/>
                  <a:pt x="7451415" y="1219421"/>
                  <a:pt x="7481897" y="1219421"/>
                </a:cubicBezTo>
                <a:close/>
                <a:moveTo>
                  <a:pt x="7341579" y="1219421"/>
                </a:moveTo>
                <a:cubicBezTo>
                  <a:pt x="7372061" y="1219421"/>
                  <a:pt x="7396771" y="1244131"/>
                  <a:pt x="7396771" y="1274612"/>
                </a:cubicBezTo>
                <a:cubicBezTo>
                  <a:pt x="7396771" y="1305093"/>
                  <a:pt x="7372061" y="1329803"/>
                  <a:pt x="7341579" y="1329803"/>
                </a:cubicBezTo>
                <a:cubicBezTo>
                  <a:pt x="7311097" y="1329803"/>
                  <a:pt x="7286387" y="1305093"/>
                  <a:pt x="7286387" y="1274612"/>
                </a:cubicBezTo>
                <a:cubicBezTo>
                  <a:pt x="7286387" y="1244131"/>
                  <a:pt x="7311097" y="1219421"/>
                  <a:pt x="7341579" y="1219421"/>
                </a:cubicBezTo>
                <a:close/>
                <a:moveTo>
                  <a:pt x="7211286" y="1219421"/>
                </a:moveTo>
                <a:cubicBezTo>
                  <a:pt x="7241768" y="1219421"/>
                  <a:pt x="7266478" y="1244131"/>
                  <a:pt x="7266478" y="1274612"/>
                </a:cubicBezTo>
                <a:cubicBezTo>
                  <a:pt x="7266478" y="1305093"/>
                  <a:pt x="7241768" y="1329803"/>
                  <a:pt x="7211286" y="1329803"/>
                </a:cubicBezTo>
                <a:cubicBezTo>
                  <a:pt x="7180804" y="1329803"/>
                  <a:pt x="7156094" y="1305093"/>
                  <a:pt x="7156094" y="1274612"/>
                </a:cubicBezTo>
                <a:cubicBezTo>
                  <a:pt x="7156094" y="1244131"/>
                  <a:pt x="7180804" y="1219421"/>
                  <a:pt x="7211286" y="1219421"/>
                </a:cubicBezTo>
                <a:close/>
                <a:moveTo>
                  <a:pt x="7080993" y="1219421"/>
                </a:moveTo>
                <a:cubicBezTo>
                  <a:pt x="7111475" y="1219421"/>
                  <a:pt x="7136185" y="1244131"/>
                  <a:pt x="7136185" y="1274612"/>
                </a:cubicBezTo>
                <a:cubicBezTo>
                  <a:pt x="7136185" y="1305093"/>
                  <a:pt x="7111475" y="1329803"/>
                  <a:pt x="7080993" y="1329803"/>
                </a:cubicBezTo>
                <a:cubicBezTo>
                  <a:pt x="7050511" y="1329803"/>
                  <a:pt x="7025801" y="1305093"/>
                  <a:pt x="7025801" y="1274612"/>
                </a:cubicBezTo>
                <a:cubicBezTo>
                  <a:pt x="7025801" y="1244131"/>
                  <a:pt x="7050511" y="1219421"/>
                  <a:pt x="7080993" y="1219421"/>
                </a:cubicBezTo>
                <a:close/>
                <a:moveTo>
                  <a:pt x="6947357" y="1219421"/>
                </a:moveTo>
                <a:cubicBezTo>
                  <a:pt x="6977839" y="1219421"/>
                  <a:pt x="7002549" y="1244131"/>
                  <a:pt x="7002549" y="1274612"/>
                </a:cubicBezTo>
                <a:cubicBezTo>
                  <a:pt x="7002549" y="1305093"/>
                  <a:pt x="6977839" y="1329803"/>
                  <a:pt x="6947357" y="1329803"/>
                </a:cubicBezTo>
                <a:cubicBezTo>
                  <a:pt x="6916875" y="1329803"/>
                  <a:pt x="6892165" y="1305093"/>
                  <a:pt x="6892165" y="1274612"/>
                </a:cubicBezTo>
                <a:cubicBezTo>
                  <a:pt x="6892165" y="1244131"/>
                  <a:pt x="6916875" y="1219421"/>
                  <a:pt x="6947357" y="1219421"/>
                </a:cubicBezTo>
                <a:close/>
                <a:moveTo>
                  <a:pt x="6817064" y="1219421"/>
                </a:moveTo>
                <a:cubicBezTo>
                  <a:pt x="6847546" y="1219421"/>
                  <a:pt x="6872256" y="1244131"/>
                  <a:pt x="6872256" y="1274612"/>
                </a:cubicBezTo>
                <a:cubicBezTo>
                  <a:pt x="6872256" y="1305093"/>
                  <a:pt x="6847546" y="1329803"/>
                  <a:pt x="6817064" y="1329803"/>
                </a:cubicBezTo>
                <a:cubicBezTo>
                  <a:pt x="6786582" y="1329803"/>
                  <a:pt x="6761872" y="1305093"/>
                  <a:pt x="6761872" y="1274612"/>
                </a:cubicBezTo>
                <a:cubicBezTo>
                  <a:pt x="6761872" y="1244131"/>
                  <a:pt x="6786582" y="1219421"/>
                  <a:pt x="6817064" y="1219421"/>
                </a:cubicBezTo>
                <a:close/>
                <a:moveTo>
                  <a:pt x="6683431" y="1219421"/>
                </a:moveTo>
                <a:cubicBezTo>
                  <a:pt x="6713913" y="1219421"/>
                  <a:pt x="6738623" y="1244131"/>
                  <a:pt x="6738623" y="1274612"/>
                </a:cubicBezTo>
                <a:cubicBezTo>
                  <a:pt x="6738623" y="1305093"/>
                  <a:pt x="6713913" y="1329803"/>
                  <a:pt x="6683431" y="1329803"/>
                </a:cubicBezTo>
                <a:cubicBezTo>
                  <a:pt x="6652949" y="1329803"/>
                  <a:pt x="6628239" y="1305093"/>
                  <a:pt x="6628239" y="1274612"/>
                </a:cubicBezTo>
                <a:cubicBezTo>
                  <a:pt x="6628239" y="1244131"/>
                  <a:pt x="6652949" y="1219421"/>
                  <a:pt x="6683431" y="1219421"/>
                </a:cubicBezTo>
                <a:close/>
                <a:moveTo>
                  <a:pt x="6553137" y="1219421"/>
                </a:moveTo>
                <a:cubicBezTo>
                  <a:pt x="6583619" y="1219421"/>
                  <a:pt x="6608329" y="1244131"/>
                  <a:pt x="6608329" y="1274612"/>
                </a:cubicBezTo>
                <a:cubicBezTo>
                  <a:pt x="6608329" y="1305093"/>
                  <a:pt x="6583619" y="1329803"/>
                  <a:pt x="6553137" y="1329803"/>
                </a:cubicBezTo>
                <a:cubicBezTo>
                  <a:pt x="6522655" y="1329803"/>
                  <a:pt x="6497945" y="1305093"/>
                  <a:pt x="6497945" y="1274612"/>
                </a:cubicBezTo>
                <a:cubicBezTo>
                  <a:pt x="6497945" y="1244131"/>
                  <a:pt x="6522655" y="1219421"/>
                  <a:pt x="6553137" y="1219421"/>
                </a:cubicBezTo>
                <a:close/>
                <a:moveTo>
                  <a:pt x="6419502" y="1219421"/>
                </a:moveTo>
                <a:cubicBezTo>
                  <a:pt x="6449984" y="1219421"/>
                  <a:pt x="6474694" y="1244131"/>
                  <a:pt x="6474694" y="1274612"/>
                </a:cubicBezTo>
                <a:cubicBezTo>
                  <a:pt x="6474694" y="1305093"/>
                  <a:pt x="6449984" y="1329803"/>
                  <a:pt x="6419502" y="1329803"/>
                </a:cubicBezTo>
                <a:cubicBezTo>
                  <a:pt x="6389020" y="1329803"/>
                  <a:pt x="6364310" y="1305093"/>
                  <a:pt x="6364310" y="1274612"/>
                </a:cubicBezTo>
                <a:cubicBezTo>
                  <a:pt x="6364310" y="1244131"/>
                  <a:pt x="6389020" y="1219421"/>
                  <a:pt x="6419502" y="1219421"/>
                </a:cubicBezTo>
                <a:close/>
                <a:moveTo>
                  <a:pt x="6289207" y="1219421"/>
                </a:moveTo>
                <a:cubicBezTo>
                  <a:pt x="6319689" y="1219421"/>
                  <a:pt x="6344399" y="1244131"/>
                  <a:pt x="6344399" y="1274612"/>
                </a:cubicBezTo>
                <a:cubicBezTo>
                  <a:pt x="6344399" y="1305093"/>
                  <a:pt x="6319689" y="1329803"/>
                  <a:pt x="6289207" y="1329803"/>
                </a:cubicBezTo>
                <a:cubicBezTo>
                  <a:pt x="6258725" y="1329803"/>
                  <a:pt x="6234015" y="1305093"/>
                  <a:pt x="6234015" y="1274612"/>
                </a:cubicBezTo>
                <a:cubicBezTo>
                  <a:pt x="6234015" y="1244131"/>
                  <a:pt x="6258725" y="1219421"/>
                  <a:pt x="6289207" y="1219421"/>
                </a:cubicBezTo>
                <a:close/>
                <a:moveTo>
                  <a:pt x="6155573" y="1219421"/>
                </a:moveTo>
                <a:cubicBezTo>
                  <a:pt x="6186055" y="1219421"/>
                  <a:pt x="6210765" y="1244131"/>
                  <a:pt x="6210765" y="1274612"/>
                </a:cubicBezTo>
                <a:cubicBezTo>
                  <a:pt x="6210765" y="1305093"/>
                  <a:pt x="6186055" y="1329803"/>
                  <a:pt x="6155573" y="1329803"/>
                </a:cubicBezTo>
                <a:cubicBezTo>
                  <a:pt x="6125091" y="1329803"/>
                  <a:pt x="6100381" y="1305093"/>
                  <a:pt x="6100381" y="1274612"/>
                </a:cubicBezTo>
                <a:cubicBezTo>
                  <a:pt x="6100381" y="1244131"/>
                  <a:pt x="6125091" y="1219421"/>
                  <a:pt x="6155573" y="1219421"/>
                </a:cubicBezTo>
                <a:close/>
                <a:moveTo>
                  <a:pt x="6021939" y="1219421"/>
                </a:moveTo>
                <a:cubicBezTo>
                  <a:pt x="6052421" y="1219421"/>
                  <a:pt x="6077131" y="1244131"/>
                  <a:pt x="6077131" y="1274612"/>
                </a:cubicBezTo>
                <a:cubicBezTo>
                  <a:pt x="6077131" y="1305093"/>
                  <a:pt x="6052421" y="1329803"/>
                  <a:pt x="6021939" y="1329803"/>
                </a:cubicBezTo>
                <a:cubicBezTo>
                  <a:pt x="5991457" y="1329803"/>
                  <a:pt x="5966747" y="1305093"/>
                  <a:pt x="5966747" y="1274612"/>
                </a:cubicBezTo>
                <a:cubicBezTo>
                  <a:pt x="5966747" y="1244131"/>
                  <a:pt x="5991457" y="1219421"/>
                  <a:pt x="6021939" y="1219421"/>
                </a:cubicBezTo>
                <a:close/>
                <a:moveTo>
                  <a:pt x="5884964" y="1219421"/>
                </a:moveTo>
                <a:cubicBezTo>
                  <a:pt x="5915446" y="1219421"/>
                  <a:pt x="5940156" y="1244131"/>
                  <a:pt x="5940156" y="1274612"/>
                </a:cubicBezTo>
                <a:cubicBezTo>
                  <a:pt x="5940156" y="1305093"/>
                  <a:pt x="5915446" y="1329803"/>
                  <a:pt x="5884964" y="1329803"/>
                </a:cubicBezTo>
                <a:cubicBezTo>
                  <a:pt x="5854482" y="1329803"/>
                  <a:pt x="5829772" y="1305093"/>
                  <a:pt x="5829772" y="1274612"/>
                </a:cubicBezTo>
                <a:cubicBezTo>
                  <a:pt x="5829772" y="1244131"/>
                  <a:pt x="5854482" y="1219421"/>
                  <a:pt x="5884964" y="1219421"/>
                </a:cubicBezTo>
                <a:close/>
                <a:moveTo>
                  <a:pt x="5754668" y="1219421"/>
                </a:moveTo>
                <a:cubicBezTo>
                  <a:pt x="5785150" y="1219421"/>
                  <a:pt x="5809860" y="1244131"/>
                  <a:pt x="5809860" y="1274612"/>
                </a:cubicBezTo>
                <a:cubicBezTo>
                  <a:pt x="5809860" y="1305093"/>
                  <a:pt x="5785150" y="1329803"/>
                  <a:pt x="5754668" y="1329803"/>
                </a:cubicBezTo>
                <a:cubicBezTo>
                  <a:pt x="5724186" y="1329803"/>
                  <a:pt x="5699476" y="1305093"/>
                  <a:pt x="5699476" y="1274612"/>
                </a:cubicBezTo>
                <a:cubicBezTo>
                  <a:pt x="5699476" y="1244131"/>
                  <a:pt x="5724186" y="1219421"/>
                  <a:pt x="5754668" y="1219421"/>
                </a:cubicBezTo>
                <a:close/>
                <a:moveTo>
                  <a:pt x="5621034" y="1219421"/>
                </a:moveTo>
                <a:cubicBezTo>
                  <a:pt x="5651516" y="1219421"/>
                  <a:pt x="5676226" y="1244131"/>
                  <a:pt x="5676226" y="1274612"/>
                </a:cubicBezTo>
                <a:cubicBezTo>
                  <a:pt x="5676226" y="1305093"/>
                  <a:pt x="5651516" y="1329803"/>
                  <a:pt x="5621034" y="1329803"/>
                </a:cubicBezTo>
                <a:cubicBezTo>
                  <a:pt x="5590552" y="1329803"/>
                  <a:pt x="5565842" y="1305093"/>
                  <a:pt x="5565842" y="1274612"/>
                </a:cubicBezTo>
                <a:cubicBezTo>
                  <a:pt x="5565842" y="1244131"/>
                  <a:pt x="5590552" y="1219421"/>
                  <a:pt x="5621034" y="1219421"/>
                </a:cubicBezTo>
                <a:close/>
                <a:moveTo>
                  <a:pt x="5487399" y="1219421"/>
                </a:moveTo>
                <a:cubicBezTo>
                  <a:pt x="5517881" y="1219421"/>
                  <a:pt x="5542591" y="1244131"/>
                  <a:pt x="5542591" y="1274612"/>
                </a:cubicBezTo>
                <a:cubicBezTo>
                  <a:pt x="5542591" y="1305093"/>
                  <a:pt x="5517881" y="1329803"/>
                  <a:pt x="5487399" y="1329803"/>
                </a:cubicBezTo>
                <a:cubicBezTo>
                  <a:pt x="5456917" y="1329803"/>
                  <a:pt x="5432207" y="1305093"/>
                  <a:pt x="5432207" y="1274612"/>
                </a:cubicBezTo>
                <a:cubicBezTo>
                  <a:pt x="5432207" y="1244131"/>
                  <a:pt x="5456917" y="1219421"/>
                  <a:pt x="5487399" y="1219421"/>
                </a:cubicBezTo>
                <a:close/>
                <a:moveTo>
                  <a:pt x="5357106" y="1219421"/>
                </a:moveTo>
                <a:cubicBezTo>
                  <a:pt x="5387588" y="1219421"/>
                  <a:pt x="5412298" y="1244131"/>
                  <a:pt x="5412298" y="1274612"/>
                </a:cubicBezTo>
                <a:cubicBezTo>
                  <a:pt x="5412298" y="1305093"/>
                  <a:pt x="5387588" y="1329803"/>
                  <a:pt x="5357106" y="1329803"/>
                </a:cubicBezTo>
                <a:cubicBezTo>
                  <a:pt x="5326624" y="1329803"/>
                  <a:pt x="5301914" y="1305093"/>
                  <a:pt x="5301914" y="1274612"/>
                </a:cubicBezTo>
                <a:cubicBezTo>
                  <a:pt x="5301914" y="1244131"/>
                  <a:pt x="5326624" y="1219421"/>
                  <a:pt x="5357106" y="1219421"/>
                </a:cubicBezTo>
                <a:close/>
                <a:moveTo>
                  <a:pt x="5093178" y="1219421"/>
                </a:moveTo>
                <a:cubicBezTo>
                  <a:pt x="5123660" y="1219421"/>
                  <a:pt x="5148370" y="1244131"/>
                  <a:pt x="5148370" y="1274612"/>
                </a:cubicBezTo>
                <a:cubicBezTo>
                  <a:pt x="5148370" y="1305093"/>
                  <a:pt x="5123660" y="1329803"/>
                  <a:pt x="5093178" y="1329803"/>
                </a:cubicBezTo>
                <a:cubicBezTo>
                  <a:pt x="5062696" y="1329803"/>
                  <a:pt x="5037986" y="1305093"/>
                  <a:pt x="5037986" y="1274612"/>
                </a:cubicBezTo>
                <a:cubicBezTo>
                  <a:pt x="5037986" y="1244131"/>
                  <a:pt x="5062696" y="1219421"/>
                  <a:pt x="5093178" y="1219421"/>
                </a:cubicBezTo>
                <a:close/>
                <a:moveTo>
                  <a:pt x="4959542" y="1219421"/>
                </a:moveTo>
                <a:cubicBezTo>
                  <a:pt x="4990024" y="1219421"/>
                  <a:pt x="5014734" y="1244131"/>
                  <a:pt x="5014734" y="1274612"/>
                </a:cubicBezTo>
                <a:cubicBezTo>
                  <a:pt x="5014734" y="1305093"/>
                  <a:pt x="4990024" y="1329803"/>
                  <a:pt x="4959542" y="1329803"/>
                </a:cubicBezTo>
                <a:cubicBezTo>
                  <a:pt x="4929060" y="1329803"/>
                  <a:pt x="4904350" y="1305093"/>
                  <a:pt x="4904350" y="1274612"/>
                </a:cubicBezTo>
                <a:cubicBezTo>
                  <a:pt x="4904350" y="1244131"/>
                  <a:pt x="4929060" y="1219421"/>
                  <a:pt x="4959542" y="1219421"/>
                </a:cubicBezTo>
                <a:close/>
                <a:moveTo>
                  <a:pt x="4829250" y="1219421"/>
                </a:moveTo>
                <a:cubicBezTo>
                  <a:pt x="4859732" y="1219421"/>
                  <a:pt x="4884442" y="1244131"/>
                  <a:pt x="4884442" y="1274612"/>
                </a:cubicBezTo>
                <a:cubicBezTo>
                  <a:pt x="4884442" y="1305093"/>
                  <a:pt x="4859732" y="1329803"/>
                  <a:pt x="4829250" y="1329803"/>
                </a:cubicBezTo>
                <a:cubicBezTo>
                  <a:pt x="4798768" y="1329803"/>
                  <a:pt x="4774058" y="1305093"/>
                  <a:pt x="4774058" y="1274612"/>
                </a:cubicBezTo>
                <a:cubicBezTo>
                  <a:pt x="4774058" y="1244131"/>
                  <a:pt x="4798768" y="1219421"/>
                  <a:pt x="4829250" y="1219421"/>
                </a:cubicBezTo>
                <a:close/>
                <a:moveTo>
                  <a:pt x="319111" y="1219421"/>
                </a:moveTo>
                <a:cubicBezTo>
                  <a:pt x="349594" y="1219421"/>
                  <a:pt x="374305" y="1244131"/>
                  <a:pt x="374305" y="1274612"/>
                </a:cubicBezTo>
                <a:cubicBezTo>
                  <a:pt x="374305" y="1305093"/>
                  <a:pt x="349594" y="1329803"/>
                  <a:pt x="319111" y="1329803"/>
                </a:cubicBezTo>
                <a:cubicBezTo>
                  <a:pt x="288629" y="1329803"/>
                  <a:pt x="263920" y="1305093"/>
                  <a:pt x="263920" y="1274612"/>
                </a:cubicBezTo>
                <a:cubicBezTo>
                  <a:pt x="263920" y="1244131"/>
                  <a:pt x="288629" y="1219421"/>
                  <a:pt x="319111" y="1219421"/>
                </a:cubicBezTo>
                <a:close/>
                <a:moveTo>
                  <a:pt x="185480" y="1219421"/>
                </a:moveTo>
                <a:cubicBezTo>
                  <a:pt x="215961" y="1219421"/>
                  <a:pt x="240671" y="1244131"/>
                  <a:pt x="240671" y="1274612"/>
                </a:cubicBezTo>
                <a:cubicBezTo>
                  <a:pt x="240671" y="1305093"/>
                  <a:pt x="215961" y="1329803"/>
                  <a:pt x="185480" y="1329803"/>
                </a:cubicBezTo>
                <a:cubicBezTo>
                  <a:pt x="154998" y="1329803"/>
                  <a:pt x="130288" y="1305093"/>
                  <a:pt x="130288" y="1274612"/>
                </a:cubicBezTo>
                <a:cubicBezTo>
                  <a:pt x="130288" y="1244131"/>
                  <a:pt x="154998" y="1219421"/>
                  <a:pt x="185480" y="1219421"/>
                </a:cubicBezTo>
                <a:close/>
                <a:moveTo>
                  <a:pt x="449407" y="1219419"/>
                </a:moveTo>
                <a:cubicBezTo>
                  <a:pt x="479889" y="1219419"/>
                  <a:pt x="504600" y="1244129"/>
                  <a:pt x="504600" y="1274610"/>
                </a:cubicBezTo>
                <a:cubicBezTo>
                  <a:pt x="504600" y="1305091"/>
                  <a:pt x="479889" y="1329801"/>
                  <a:pt x="449407" y="1329801"/>
                </a:cubicBezTo>
                <a:cubicBezTo>
                  <a:pt x="418924" y="1329801"/>
                  <a:pt x="394214" y="1305091"/>
                  <a:pt x="394214" y="1274610"/>
                </a:cubicBezTo>
                <a:cubicBezTo>
                  <a:pt x="394214" y="1244129"/>
                  <a:pt x="418924" y="1219419"/>
                  <a:pt x="449407" y="1219419"/>
                </a:cubicBezTo>
                <a:close/>
                <a:moveTo>
                  <a:pt x="4565322" y="1219417"/>
                </a:moveTo>
                <a:cubicBezTo>
                  <a:pt x="4595804" y="1219417"/>
                  <a:pt x="4620514" y="1244127"/>
                  <a:pt x="4620514" y="1274608"/>
                </a:cubicBezTo>
                <a:cubicBezTo>
                  <a:pt x="4620514" y="1305089"/>
                  <a:pt x="4595804" y="1329799"/>
                  <a:pt x="4565322" y="1329799"/>
                </a:cubicBezTo>
                <a:cubicBezTo>
                  <a:pt x="4534840" y="1329799"/>
                  <a:pt x="4510130" y="1305089"/>
                  <a:pt x="4510130" y="1274608"/>
                </a:cubicBezTo>
                <a:cubicBezTo>
                  <a:pt x="4510130" y="1244127"/>
                  <a:pt x="4534840" y="1219417"/>
                  <a:pt x="4565322" y="1219417"/>
                </a:cubicBezTo>
                <a:close/>
                <a:moveTo>
                  <a:pt x="2834811" y="1219417"/>
                </a:moveTo>
                <a:cubicBezTo>
                  <a:pt x="2865293" y="1219417"/>
                  <a:pt x="2890003" y="1244127"/>
                  <a:pt x="2890003" y="1274608"/>
                </a:cubicBezTo>
                <a:cubicBezTo>
                  <a:pt x="2890003" y="1305089"/>
                  <a:pt x="2865293" y="1329799"/>
                  <a:pt x="2834811" y="1329799"/>
                </a:cubicBezTo>
                <a:cubicBezTo>
                  <a:pt x="2804329" y="1329799"/>
                  <a:pt x="2779620" y="1305089"/>
                  <a:pt x="2779620" y="1274608"/>
                </a:cubicBezTo>
                <a:cubicBezTo>
                  <a:pt x="2779620" y="1244127"/>
                  <a:pt x="2804329" y="1219417"/>
                  <a:pt x="2834811" y="1219417"/>
                </a:cubicBezTo>
                <a:close/>
                <a:moveTo>
                  <a:pt x="2707858" y="1219417"/>
                </a:moveTo>
                <a:cubicBezTo>
                  <a:pt x="2738341" y="1219417"/>
                  <a:pt x="2763052" y="1244127"/>
                  <a:pt x="2763052" y="1274608"/>
                </a:cubicBezTo>
                <a:cubicBezTo>
                  <a:pt x="2763052" y="1305089"/>
                  <a:pt x="2738341" y="1329799"/>
                  <a:pt x="2707858" y="1329799"/>
                </a:cubicBezTo>
                <a:cubicBezTo>
                  <a:pt x="2677377" y="1329799"/>
                  <a:pt x="2652667" y="1305089"/>
                  <a:pt x="2652667" y="1274608"/>
                </a:cubicBezTo>
                <a:cubicBezTo>
                  <a:pt x="2652667" y="1244127"/>
                  <a:pt x="2677377" y="1219417"/>
                  <a:pt x="2707858" y="1219417"/>
                </a:cubicBezTo>
                <a:close/>
                <a:moveTo>
                  <a:pt x="2570885" y="1219417"/>
                </a:moveTo>
                <a:cubicBezTo>
                  <a:pt x="2601367" y="1219417"/>
                  <a:pt x="2626075" y="1244127"/>
                  <a:pt x="2626075" y="1274608"/>
                </a:cubicBezTo>
                <a:cubicBezTo>
                  <a:pt x="2626075" y="1305089"/>
                  <a:pt x="2601367" y="1329799"/>
                  <a:pt x="2570885" y="1329799"/>
                </a:cubicBezTo>
                <a:cubicBezTo>
                  <a:pt x="2540401" y="1329799"/>
                  <a:pt x="2515692" y="1305089"/>
                  <a:pt x="2515692" y="1274608"/>
                </a:cubicBezTo>
                <a:cubicBezTo>
                  <a:pt x="2515692" y="1244127"/>
                  <a:pt x="2540401" y="1219417"/>
                  <a:pt x="2570885" y="1219417"/>
                </a:cubicBezTo>
                <a:close/>
                <a:moveTo>
                  <a:pt x="2039686" y="1219417"/>
                </a:moveTo>
                <a:cubicBezTo>
                  <a:pt x="2070169" y="1219417"/>
                  <a:pt x="2094880" y="1244127"/>
                  <a:pt x="2094880" y="1274608"/>
                </a:cubicBezTo>
                <a:cubicBezTo>
                  <a:pt x="2094880" y="1305089"/>
                  <a:pt x="2070169" y="1329799"/>
                  <a:pt x="2039686" y="1329799"/>
                </a:cubicBezTo>
                <a:cubicBezTo>
                  <a:pt x="2009204" y="1329799"/>
                  <a:pt x="1984493" y="1305089"/>
                  <a:pt x="1984493" y="1274608"/>
                </a:cubicBezTo>
                <a:cubicBezTo>
                  <a:pt x="1984493" y="1244127"/>
                  <a:pt x="2009204" y="1219417"/>
                  <a:pt x="2039686" y="1219417"/>
                </a:cubicBezTo>
                <a:close/>
                <a:moveTo>
                  <a:pt x="1909390" y="1219417"/>
                </a:moveTo>
                <a:cubicBezTo>
                  <a:pt x="1939873" y="1219417"/>
                  <a:pt x="1964583" y="1244127"/>
                  <a:pt x="1964583" y="1274608"/>
                </a:cubicBezTo>
                <a:cubicBezTo>
                  <a:pt x="1964583" y="1305089"/>
                  <a:pt x="1939873" y="1329799"/>
                  <a:pt x="1909390" y="1329799"/>
                </a:cubicBezTo>
                <a:cubicBezTo>
                  <a:pt x="1878908" y="1329799"/>
                  <a:pt x="1854197" y="1305089"/>
                  <a:pt x="1854197" y="1274608"/>
                </a:cubicBezTo>
                <a:cubicBezTo>
                  <a:pt x="1854197" y="1244127"/>
                  <a:pt x="1878908" y="1219417"/>
                  <a:pt x="1909390" y="1219417"/>
                </a:cubicBezTo>
                <a:close/>
                <a:moveTo>
                  <a:pt x="1779095" y="1219417"/>
                </a:moveTo>
                <a:cubicBezTo>
                  <a:pt x="1809577" y="1219417"/>
                  <a:pt x="1834287" y="1244127"/>
                  <a:pt x="1834287" y="1274608"/>
                </a:cubicBezTo>
                <a:cubicBezTo>
                  <a:pt x="1834287" y="1305089"/>
                  <a:pt x="1809577" y="1329799"/>
                  <a:pt x="1779095" y="1329799"/>
                </a:cubicBezTo>
                <a:cubicBezTo>
                  <a:pt x="1748613" y="1329799"/>
                  <a:pt x="1723902" y="1305089"/>
                  <a:pt x="1723902" y="1274608"/>
                </a:cubicBezTo>
                <a:cubicBezTo>
                  <a:pt x="1723902" y="1244127"/>
                  <a:pt x="1748613" y="1219417"/>
                  <a:pt x="1779095" y="1219417"/>
                </a:cubicBezTo>
                <a:close/>
                <a:moveTo>
                  <a:pt x="1645457" y="1219417"/>
                </a:moveTo>
                <a:cubicBezTo>
                  <a:pt x="1675941" y="1219417"/>
                  <a:pt x="1700655" y="1244127"/>
                  <a:pt x="1700655" y="1274608"/>
                </a:cubicBezTo>
                <a:cubicBezTo>
                  <a:pt x="1700655" y="1305089"/>
                  <a:pt x="1675941" y="1329799"/>
                  <a:pt x="1645457" y="1329799"/>
                </a:cubicBezTo>
                <a:cubicBezTo>
                  <a:pt x="1614977" y="1329799"/>
                  <a:pt x="1590265" y="1305089"/>
                  <a:pt x="1590265" y="1274608"/>
                </a:cubicBezTo>
                <a:cubicBezTo>
                  <a:pt x="1590265" y="1244127"/>
                  <a:pt x="1614977" y="1219417"/>
                  <a:pt x="1645457" y="1219417"/>
                </a:cubicBezTo>
                <a:close/>
                <a:moveTo>
                  <a:pt x="1515168" y="1219417"/>
                </a:moveTo>
                <a:cubicBezTo>
                  <a:pt x="1545647" y="1219417"/>
                  <a:pt x="1570354" y="1244127"/>
                  <a:pt x="1570354" y="1274608"/>
                </a:cubicBezTo>
                <a:cubicBezTo>
                  <a:pt x="1570354" y="1305089"/>
                  <a:pt x="1545647" y="1329799"/>
                  <a:pt x="1515168" y="1329799"/>
                </a:cubicBezTo>
                <a:cubicBezTo>
                  <a:pt x="1484683" y="1329799"/>
                  <a:pt x="1459973" y="1305089"/>
                  <a:pt x="1459973" y="1274608"/>
                </a:cubicBezTo>
                <a:cubicBezTo>
                  <a:pt x="1459973" y="1244127"/>
                  <a:pt x="1484683" y="1219417"/>
                  <a:pt x="1515168" y="1219417"/>
                </a:cubicBezTo>
                <a:close/>
                <a:moveTo>
                  <a:pt x="1381528" y="1219417"/>
                </a:moveTo>
                <a:cubicBezTo>
                  <a:pt x="1412011" y="1219417"/>
                  <a:pt x="1436723" y="1244127"/>
                  <a:pt x="1436723" y="1274608"/>
                </a:cubicBezTo>
                <a:cubicBezTo>
                  <a:pt x="1436723" y="1305089"/>
                  <a:pt x="1412011" y="1329799"/>
                  <a:pt x="1381528" y="1329799"/>
                </a:cubicBezTo>
                <a:cubicBezTo>
                  <a:pt x="1351052" y="1329799"/>
                  <a:pt x="1326339" y="1305089"/>
                  <a:pt x="1326339" y="1274608"/>
                </a:cubicBezTo>
                <a:cubicBezTo>
                  <a:pt x="1326339" y="1244127"/>
                  <a:pt x="1351052" y="1219417"/>
                  <a:pt x="1381528" y="1219417"/>
                </a:cubicBezTo>
                <a:close/>
                <a:moveTo>
                  <a:pt x="1251239" y="1219417"/>
                </a:moveTo>
                <a:cubicBezTo>
                  <a:pt x="1281721" y="1219417"/>
                  <a:pt x="1306431" y="1244127"/>
                  <a:pt x="1306431" y="1274608"/>
                </a:cubicBezTo>
                <a:cubicBezTo>
                  <a:pt x="1306431" y="1305089"/>
                  <a:pt x="1281721" y="1329799"/>
                  <a:pt x="1251239" y="1329799"/>
                </a:cubicBezTo>
                <a:cubicBezTo>
                  <a:pt x="1220756" y="1329799"/>
                  <a:pt x="1196046" y="1305089"/>
                  <a:pt x="1196046" y="1274608"/>
                </a:cubicBezTo>
                <a:cubicBezTo>
                  <a:pt x="1196046" y="1244127"/>
                  <a:pt x="1220756" y="1219417"/>
                  <a:pt x="1251239" y="1219417"/>
                </a:cubicBezTo>
                <a:close/>
                <a:moveTo>
                  <a:pt x="1117601" y="1219417"/>
                </a:moveTo>
                <a:cubicBezTo>
                  <a:pt x="1148084" y="1219417"/>
                  <a:pt x="1172794" y="1244127"/>
                  <a:pt x="1172794" y="1274608"/>
                </a:cubicBezTo>
                <a:cubicBezTo>
                  <a:pt x="1172794" y="1305089"/>
                  <a:pt x="1148084" y="1329799"/>
                  <a:pt x="1117601" y="1329799"/>
                </a:cubicBezTo>
                <a:cubicBezTo>
                  <a:pt x="1087119" y="1329799"/>
                  <a:pt x="1062408" y="1305089"/>
                  <a:pt x="1062408" y="1274608"/>
                </a:cubicBezTo>
                <a:cubicBezTo>
                  <a:pt x="1062408" y="1244127"/>
                  <a:pt x="1087119" y="1219417"/>
                  <a:pt x="1117601" y="1219417"/>
                </a:cubicBezTo>
                <a:close/>
                <a:moveTo>
                  <a:pt x="980622" y="1219417"/>
                </a:moveTo>
                <a:cubicBezTo>
                  <a:pt x="1011105" y="1219417"/>
                  <a:pt x="1035816" y="1244127"/>
                  <a:pt x="1035816" y="1274608"/>
                </a:cubicBezTo>
                <a:cubicBezTo>
                  <a:pt x="1035816" y="1305089"/>
                  <a:pt x="1011105" y="1329799"/>
                  <a:pt x="980622" y="1329799"/>
                </a:cubicBezTo>
                <a:cubicBezTo>
                  <a:pt x="950140" y="1329799"/>
                  <a:pt x="925429" y="1305089"/>
                  <a:pt x="925429" y="1274608"/>
                </a:cubicBezTo>
                <a:cubicBezTo>
                  <a:pt x="925429" y="1244127"/>
                  <a:pt x="950140" y="1219417"/>
                  <a:pt x="980622" y="1219417"/>
                </a:cubicBezTo>
                <a:close/>
                <a:moveTo>
                  <a:pt x="9469710" y="1099147"/>
                </a:moveTo>
                <a:cubicBezTo>
                  <a:pt x="9500192" y="1099147"/>
                  <a:pt x="9524902" y="1123857"/>
                  <a:pt x="9524902" y="1154338"/>
                </a:cubicBezTo>
                <a:cubicBezTo>
                  <a:pt x="9524902" y="1184819"/>
                  <a:pt x="9500192" y="1209529"/>
                  <a:pt x="9469710" y="1209529"/>
                </a:cubicBezTo>
                <a:cubicBezTo>
                  <a:pt x="9439228" y="1209529"/>
                  <a:pt x="9414518" y="1184819"/>
                  <a:pt x="9414518" y="1154338"/>
                </a:cubicBezTo>
                <a:cubicBezTo>
                  <a:pt x="9414518" y="1123857"/>
                  <a:pt x="9439228" y="1099147"/>
                  <a:pt x="9469710" y="1099147"/>
                </a:cubicBezTo>
                <a:close/>
                <a:moveTo>
                  <a:pt x="9336075" y="1099147"/>
                </a:moveTo>
                <a:cubicBezTo>
                  <a:pt x="9366557" y="1099147"/>
                  <a:pt x="9391267" y="1123857"/>
                  <a:pt x="9391267" y="1154338"/>
                </a:cubicBezTo>
                <a:cubicBezTo>
                  <a:pt x="9391267" y="1184819"/>
                  <a:pt x="9366557" y="1209529"/>
                  <a:pt x="9336075" y="1209529"/>
                </a:cubicBezTo>
                <a:cubicBezTo>
                  <a:pt x="9305593" y="1209529"/>
                  <a:pt x="9280883" y="1184819"/>
                  <a:pt x="9280883" y="1154338"/>
                </a:cubicBezTo>
                <a:cubicBezTo>
                  <a:pt x="9280883" y="1123857"/>
                  <a:pt x="9305593" y="1099147"/>
                  <a:pt x="9336075" y="1099147"/>
                </a:cubicBezTo>
                <a:close/>
                <a:moveTo>
                  <a:pt x="9199100" y="1099147"/>
                </a:moveTo>
                <a:cubicBezTo>
                  <a:pt x="9229582" y="1099147"/>
                  <a:pt x="9254292" y="1123857"/>
                  <a:pt x="9254292" y="1154338"/>
                </a:cubicBezTo>
                <a:cubicBezTo>
                  <a:pt x="9254292" y="1184819"/>
                  <a:pt x="9229582" y="1209529"/>
                  <a:pt x="9199100" y="1209529"/>
                </a:cubicBezTo>
                <a:cubicBezTo>
                  <a:pt x="9168618" y="1209529"/>
                  <a:pt x="9143908" y="1184819"/>
                  <a:pt x="9143908" y="1154338"/>
                </a:cubicBezTo>
                <a:cubicBezTo>
                  <a:pt x="9143908" y="1123857"/>
                  <a:pt x="9168618" y="1099147"/>
                  <a:pt x="9199100" y="1099147"/>
                </a:cubicBezTo>
                <a:close/>
                <a:moveTo>
                  <a:pt x="9068805" y="1099147"/>
                </a:moveTo>
                <a:cubicBezTo>
                  <a:pt x="9099287" y="1099147"/>
                  <a:pt x="9123997" y="1123857"/>
                  <a:pt x="9123997" y="1154338"/>
                </a:cubicBezTo>
                <a:cubicBezTo>
                  <a:pt x="9123997" y="1184819"/>
                  <a:pt x="9099287" y="1209529"/>
                  <a:pt x="9068805" y="1209529"/>
                </a:cubicBezTo>
                <a:cubicBezTo>
                  <a:pt x="9038323" y="1209529"/>
                  <a:pt x="9013613" y="1184819"/>
                  <a:pt x="9013613" y="1154338"/>
                </a:cubicBezTo>
                <a:cubicBezTo>
                  <a:pt x="9013613" y="1123857"/>
                  <a:pt x="9038323" y="1099147"/>
                  <a:pt x="9068805" y="1099147"/>
                </a:cubicBezTo>
                <a:close/>
                <a:moveTo>
                  <a:pt x="8935170" y="1099147"/>
                </a:moveTo>
                <a:cubicBezTo>
                  <a:pt x="8965652" y="1099147"/>
                  <a:pt x="8990362" y="1123857"/>
                  <a:pt x="8990362" y="1154338"/>
                </a:cubicBezTo>
                <a:cubicBezTo>
                  <a:pt x="8990362" y="1184819"/>
                  <a:pt x="8965652" y="1209529"/>
                  <a:pt x="8935170" y="1209529"/>
                </a:cubicBezTo>
                <a:cubicBezTo>
                  <a:pt x="8904688" y="1209529"/>
                  <a:pt x="8879978" y="1184819"/>
                  <a:pt x="8879978" y="1154338"/>
                </a:cubicBezTo>
                <a:cubicBezTo>
                  <a:pt x="8879978" y="1123857"/>
                  <a:pt x="8904688" y="1099147"/>
                  <a:pt x="8935170" y="1099147"/>
                </a:cubicBezTo>
                <a:close/>
                <a:moveTo>
                  <a:pt x="8801536" y="1099147"/>
                </a:moveTo>
                <a:cubicBezTo>
                  <a:pt x="8832018" y="1099147"/>
                  <a:pt x="8856728" y="1123857"/>
                  <a:pt x="8856728" y="1154338"/>
                </a:cubicBezTo>
                <a:cubicBezTo>
                  <a:pt x="8856728" y="1184819"/>
                  <a:pt x="8832018" y="1209529"/>
                  <a:pt x="8801536" y="1209529"/>
                </a:cubicBezTo>
                <a:cubicBezTo>
                  <a:pt x="8771054" y="1209529"/>
                  <a:pt x="8746344" y="1184819"/>
                  <a:pt x="8746344" y="1154338"/>
                </a:cubicBezTo>
                <a:cubicBezTo>
                  <a:pt x="8746344" y="1123857"/>
                  <a:pt x="8771054" y="1099147"/>
                  <a:pt x="8801536" y="1099147"/>
                </a:cubicBezTo>
                <a:close/>
                <a:moveTo>
                  <a:pt x="8671243" y="1099147"/>
                </a:moveTo>
                <a:cubicBezTo>
                  <a:pt x="8701725" y="1099147"/>
                  <a:pt x="8726435" y="1123857"/>
                  <a:pt x="8726435" y="1154338"/>
                </a:cubicBezTo>
                <a:cubicBezTo>
                  <a:pt x="8726435" y="1184819"/>
                  <a:pt x="8701725" y="1209529"/>
                  <a:pt x="8671243" y="1209529"/>
                </a:cubicBezTo>
                <a:cubicBezTo>
                  <a:pt x="8640761" y="1209529"/>
                  <a:pt x="8616051" y="1184819"/>
                  <a:pt x="8616051" y="1154338"/>
                </a:cubicBezTo>
                <a:cubicBezTo>
                  <a:pt x="8616051" y="1123857"/>
                  <a:pt x="8640761" y="1099147"/>
                  <a:pt x="8671243" y="1099147"/>
                </a:cubicBezTo>
                <a:close/>
                <a:moveTo>
                  <a:pt x="8537609" y="1099147"/>
                </a:moveTo>
                <a:cubicBezTo>
                  <a:pt x="8568091" y="1099147"/>
                  <a:pt x="8592801" y="1123857"/>
                  <a:pt x="8592801" y="1154338"/>
                </a:cubicBezTo>
                <a:cubicBezTo>
                  <a:pt x="8592801" y="1184819"/>
                  <a:pt x="8568091" y="1209529"/>
                  <a:pt x="8537609" y="1209529"/>
                </a:cubicBezTo>
                <a:cubicBezTo>
                  <a:pt x="8507127" y="1209529"/>
                  <a:pt x="8482417" y="1184819"/>
                  <a:pt x="8482417" y="1154338"/>
                </a:cubicBezTo>
                <a:cubicBezTo>
                  <a:pt x="8482417" y="1123857"/>
                  <a:pt x="8507127" y="1099147"/>
                  <a:pt x="8537609" y="1099147"/>
                </a:cubicBezTo>
                <a:close/>
                <a:moveTo>
                  <a:pt x="8407315" y="1099147"/>
                </a:moveTo>
                <a:cubicBezTo>
                  <a:pt x="8437797" y="1099147"/>
                  <a:pt x="8462507" y="1123857"/>
                  <a:pt x="8462507" y="1154338"/>
                </a:cubicBezTo>
                <a:cubicBezTo>
                  <a:pt x="8462507" y="1184819"/>
                  <a:pt x="8437797" y="1209529"/>
                  <a:pt x="8407315" y="1209529"/>
                </a:cubicBezTo>
                <a:cubicBezTo>
                  <a:pt x="8376833" y="1209529"/>
                  <a:pt x="8352123" y="1184819"/>
                  <a:pt x="8352123" y="1154338"/>
                </a:cubicBezTo>
                <a:cubicBezTo>
                  <a:pt x="8352123" y="1123857"/>
                  <a:pt x="8376833" y="1099147"/>
                  <a:pt x="8407315" y="1099147"/>
                </a:cubicBezTo>
                <a:close/>
                <a:moveTo>
                  <a:pt x="8273681" y="1099147"/>
                </a:moveTo>
                <a:cubicBezTo>
                  <a:pt x="8304163" y="1099147"/>
                  <a:pt x="8328873" y="1123857"/>
                  <a:pt x="8328873" y="1154338"/>
                </a:cubicBezTo>
                <a:cubicBezTo>
                  <a:pt x="8328873" y="1184819"/>
                  <a:pt x="8304163" y="1209529"/>
                  <a:pt x="8273681" y="1209529"/>
                </a:cubicBezTo>
                <a:cubicBezTo>
                  <a:pt x="8243199" y="1209529"/>
                  <a:pt x="8218489" y="1184819"/>
                  <a:pt x="8218489" y="1154338"/>
                </a:cubicBezTo>
                <a:cubicBezTo>
                  <a:pt x="8218489" y="1123857"/>
                  <a:pt x="8243199" y="1099147"/>
                  <a:pt x="8273681" y="1099147"/>
                </a:cubicBezTo>
                <a:close/>
                <a:moveTo>
                  <a:pt x="8143386" y="1099147"/>
                </a:moveTo>
                <a:cubicBezTo>
                  <a:pt x="8173868" y="1099147"/>
                  <a:pt x="8198578" y="1123857"/>
                  <a:pt x="8198578" y="1154338"/>
                </a:cubicBezTo>
                <a:cubicBezTo>
                  <a:pt x="8198578" y="1184819"/>
                  <a:pt x="8173868" y="1209529"/>
                  <a:pt x="8143386" y="1209529"/>
                </a:cubicBezTo>
                <a:cubicBezTo>
                  <a:pt x="8112904" y="1209529"/>
                  <a:pt x="8088194" y="1184819"/>
                  <a:pt x="8088194" y="1154338"/>
                </a:cubicBezTo>
                <a:cubicBezTo>
                  <a:pt x="8088194" y="1123857"/>
                  <a:pt x="8112904" y="1099147"/>
                  <a:pt x="8143386" y="1099147"/>
                </a:cubicBezTo>
                <a:close/>
                <a:moveTo>
                  <a:pt x="8009752" y="1099147"/>
                </a:moveTo>
                <a:cubicBezTo>
                  <a:pt x="8040234" y="1099147"/>
                  <a:pt x="8064944" y="1123857"/>
                  <a:pt x="8064944" y="1154338"/>
                </a:cubicBezTo>
                <a:cubicBezTo>
                  <a:pt x="8064944" y="1184819"/>
                  <a:pt x="8040234" y="1209529"/>
                  <a:pt x="8009752" y="1209529"/>
                </a:cubicBezTo>
                <a:cubicBezTo>
                  <a:pt x="7979270" y="1209529"/>
                  <a:pt x="7954560" y="1184819"/>
                  <a:pt x="7954560" y="1154338"/>
                </a:cubicBezTo>
                <a:cubicBezTo>
                  <a:pt x="7954560" y="1123857"/>
                  <a:pt x="7979270" y="1099147"/>
                  <a:pt x="8009752" y="1099147"/>
                </a:cubicBezTo>
                <a:close/>
                <a:moveTo>
                  <a:pt x="7876117" y="1099147"/>
                </a:moveTo>
                <a:cubicBezTo>
                  <a:pt x="7906599" y="1099147"/>
                  <a:pt x="7931309" y="1123857"/>
                  <a:pt x="7931309" y="1154338"/>
                </a:cubicBezTo>
                <a:cubicBezTo>
                  <a:pt x="7931309" y="1184819"/>
                  <a:pt x="7906599" y="1209529"/>
                  <a:pt x="7876117" y="1209529"/>
                </a:cubicBezTo>
                <a:cubicBezTo>
                  <a:pt x="7845635" y="1209529"/>
                  <a:pt x="7820925" y="1184819"/>
                  <a:pt x="7820925" y="1154338"/>
                </a:cubicBezTo>
                <a:cubicBezTo>
                  <a:pt x="7820925" y="1123857"/>
                  <a:pt x="7845635" y="1099147"/>
                  <a:pt x="7876117" y="1099147"/>
                </a:cubicBezTo>
                <a:close/>
                <a:moveTo>
                  <a:pt x="7745822" y="1099147"/>
                </a:moveTo>
                <a:cubicBezTo>
                  <a:pt x="7776304" y="1099147"/>
                  <a:pt x="7801014" y="1123857"/>
                  <a:pt x="7801014" y="1154338"/>
                </a:cubicBezTo>
                <a:cubicBezTo>
                  <a:pt x="7801014" y="1184819"/>
                  <a:pt x="7776304" y="1209529"/>
                  <a:pt x="7745822" y="1209529"/>
                </a:cubicBezTo>
                <a:cubicBezTo>
                  <a:pt x="7715340" y="1209529"/>
                  <a:pt x="7690630" y="1184819"/>
                  <a:pt x="7690630" y="1154338"/>
                </a:cubicBezTo>
                <a:cubicBezTo>
                  <a:pt x="7690630" y="1123857"/>
                  <a:pt x="7715340" y="1099147"/>
                  <a:pt x="7745822" y="1099147"/>
                </a:cubicBezTo>
                <a:close/>
                <a:moveTo>
                  <a:pt x="7608847" y="1099147"/>
                </a:moveTo>
                <a:cubicBezTo>
                  <a:pt x="7639329" y="1099147"/>
                  <a:pt x="7664039" y="1123857"/>
                  <a:pt x="7664039" y="1154338"/>
                </a:cubicBezTo>
                <a:cubicBezTo>
                  <a:pt x="7664039" y="1184819"/>
                  <a:pt x="7639329" y="1209529"/>
                  <a:pt x="7608847" y="1209529"/>
                </a:cubicBezTo>
                <a:cubicBezTo>
                  <a:pt x="7578365" y="1209529"/>
                  <a:pt x="7553655" y="1184819"/>
                  <a:pt x="7553655" y="1154338"/>
                </a:cubicBezTo>
                <a:cubicBezTo>
                  <a:pt x="7553655" y="1123857"/>
                  <a:pt x="7578365" y="1099147"/>
                  <a:pt x="7608847" y="1099147"/>
                </a:cubicBezTo>
                <a:close/>
                <a:moveTo>
                  <a:pt x="7481895" y="1099147"/>
                </a:moveTo>
                <a:cubicBezTo>
                  <a:pt x="7512377" y="1099147"/>
                  <a:pt x="7537087" y="1123857"/>
                  <a:pt x="7537087" y="1154338"/>
                </a:cubicBezTo>
                <a:cubicBezTo>
                  <a:pt x="7537087" y="1184819"/>
                  <a:pt x="7512377" y="1209529"/>
                  <a:pt x="7481895" y="1209529"/>
                </a:cubicBezTo>
                <a:cubicBezTo>
                  <a:pt x="7451413" y="1209529"/>
                  <a:pt x="7426703" y="1184819"/>
                  <a:pt x="7426703" y="1154338"/>
                </a:cubicBezTo>
                <a:cubicBezTo>
                  <a:pt x="7426703" y="1123857"/>
                  <a:pt x="7451413" y="1099147"/>
                  <a:pt x="7481895" y="1099147"/>
                </a:cubicBezTo>
                <a:close/>
                <a:moveTo>
                  <a:pt x="7341578" y="1099147"/>
                </a:moveTo>
                <a:cubicBezTo>
                  <a:pt x="7372060" y="1099147"/>
                  <a:pt x="7396770" y="1123857"/>
                  <a:pt x="7396770" y="1154338"/>
                </a:cubicBezTo>
                <a:cubicBezTo>
                  <a:pt x="7396770" y="1184819"/>
                  <a:pt x="7372060" y="1209529"/>
                  <a:pt x="7341578" y="1209529"/>
                </a:cubicBezTo>
                <a:cubicBezTo>
                  <a:pt x="7311096" y="1209529"/>
                  <a:pt x="7286386" y="1184819"/>
                  <a:pt x="7286386" y="1154338"/>
                </a:cubicBezTo>
                <a:cubicBezTo>
                  <a:pt x="7286386" y="1123857"/>
                  <a:pt x="7311096" y="1099147"/>
                  <a:pt x="7341578" y="1099147"/>
                </a:cubicBezTo>
                <a:close/>
                <a:moveTo>
                  <a:pt x="7211285" y="1099147"/>
                </a:moveTo>
                <a:cubicBezTo>
                  <a:pt x="7241767" y="1099147"/>
                  <a:pt x="7266477" y="1123857"/>
                  <a:pt x="7266477" y="1154338"/>
                </a:cubicBezTo>
                <a:cubicBezTo>
                  <a:pt x="7266477" y="1184819"/>
                  <a:pt x="7241767" y="1209529"/>
                  <a:pt x="7211285" y="1209529"/>
                </a:cubicBezTo>
                <a:cubicBezTo>
                  <a:pt x="7180803" y="1209529"/>
                  <a:pt x="7156093" y="1184819"/>
                  <a:pt x="7156093" y="1154338"/>
                </a:cubicBezTo>
                <a:cubicBezTo>
                  <a:pt x="7156093" y="1123857"/>
                  <a:pt x="7180803" y="1099147"/>
                  <a:pt x="7211285" y="1099147"/>
                </a:cubicBezTo>
                <a:close/>
                <a:moveTo>
                  <a:pt x="7080991" y="1099147"/>
                </a:moveTo>
                <a:cubicBezTo>
                  <a:pt x="7111473" y="1099147"/>
                  <a:pt x="7136183" y="1123857"/>
                  <a:pt x="7136183" y="1154338"/>
                </a:cubicBezTo>
                <a:cubicBezTo>
                  <a:pt x="7136183" y="1184819"/>
                  <a:pt x="7111473" y="1209529"/>
                  <a:pt x="7080991" y="1209529"/>
                </a:cubicBezTo>
                <a:cubicBezTo>
                  <a:pt x="7050509" y="1209529"/>
                  <a:pt x="7025799" y="1184819"/>
                  <a:pt x="7025799" y="1154338"/>
                </a:cubicBezTo>
                <a:cubicBezTo>
                  <a:pt x="7025799" y="1123857"/>
                  <a:pt x="7050509" y="1099147"/>
                  <a:pt x="7080991" y="1099147"/>
                </a:cubicBezTo>
                <a:close/>
                <a:moveTo>
                  <a:pt x="6947356" y="1099147"/>
                </a:moveTo>
                <a:cubicBezTo>
                  <a:pt x="6977838" y="1099147"/>
                  <a:pt x="7002548" y="1123857"/>
                  <a:pt x="7002548" y="1154338"/>
                </a:cubicBezTo>
                <a:cubicBezTo>
                  <a:pt x="7002548" y="1184819"/>
                  <a:pt x="6977838" y="1209529"/>
                  <a:pt x="6947356" y="1209529"/>
                </a:cubicBezTo>
                <a:cubicBezTo>
                  <a:pt x="6916874" y="1209529"/>
                  <a:pt x="6892164" y="1184819"/>
                  <a:pt x="6892164" y="1154338"/>
                </a:cubicBezTo>
                <a:cubicBezTo>
                  <a:pt x="6892164" y="1123857"/>
                  <a:pt x="6916874" y="1099147"/>
                  <a:pt x="6947356" y="1099147"/>
                </a:cubicBezTo>
                <a:close/>
                <a:moveTo>
                  <a:pt x="6817063" y="1099147"/>
                </a:moveTo>
                <a:cubicBezTo>
                  <a:pt x="6847545" y="1099147"/>
                  <a:pt x="6872255" y="1123857"/>
                  <a:pt x="6872255" y="1154338"/>
                </a:cubicBezTo>
                <a:cubicBezTo>
                  <a:pt x="6872255" y="1184819"/>
                  <a:pt x="6847545" y="1209529"/>
                  <a:pt x="6817063" y="1209529"/>
                </a:cubicBezTo>
                <a:cubicBezTo>
                  <a:pt x="6786581" y="1209529"/>
                  <a:pt x="6761871" y="1184819"/>
                  <a:pt x="6761871" y="1154338"/>
                </a:cubicBezTo>
                <a:cubicBezTo>
                  <a:pt x="6761871" y="1123857"/>
                  <a:pt x="6786581" y="1099147"/>
                  <a:pt x="6817063" y="1099147"/>
                </a:cubicBezTo>
                <a:close/>
                <a:moveTo>
                  <a:pt x="6683430" y="1099147"/>
                </a:moveTo>
                <a:cubicBezTo>
                  <a:pt x="6713912" y="1099147"/>
                  <a:pt x="6738622" y="1123857"/>
                  <a:pt x="6738622" y="1154338"/>
                </a:cubicBezTo>
                <a:cubicBezTo>
                  <a:pt x="6738622" y="1184819"/>
                  <a:pt x="6713912" y="1209529"/>
                  <a:pt x="6683430" y="1209529"/>
                </a:cubicBezTo>
                <a:cubicBezTo>
                  <a:pt x="6652948" y="1209529"/>
                  <a:pt x="6628238" y="1184819"/>
                  <a:pt x="6628238" y="1154338"/>
                </a:cubicBezTo>
                <a:cubicBezTo>
                  <a:pt x="6628238" y="1123857"/>
                  <a:pt x="6652948" y="1099147"/>
                  <a:pt x="6683430" y="1099147"/>
                </a:cubicBezTo>
                <a:close/>
                <a:moveTo>
                  <a:pt x="6553135" y="1099147"/>
                </a:moveTo>
                <a:cubicBezTo>
                  <a:pt x="6583617" y="1099147"/>
                  <a:pt x="6608327" y="1123857"/>
                  <a:pt x="6608327" y="1154338"/>
                </a:cubicBezTo>
                <a:cubicBezTo>
                  <a:pt x="6608327" y="1184819"/>
                  <a:pt x="6583617" y="1209529"/>
                  <a:pt x="6553135" y="1209529"/>
                </a:cubicBezTo>
                <a:cubicBezTo>
                  <a:pt x="6522653" y="1209529"/>
                  <a:pt x="6497943" y="1184819"/>
                  <a:pt x="6497943" y="1154338"/>
                </a:cubicBezTo>
                <a:cubicBezTo>
                  <a:pt x="6497943" y="1123857"/>
                  <a:pt x="6522653" y="1099147"/>
                  <a:pt x="6553135" y="1099147"/>
                </a:cubicBezTo>
                <a:close/>
                <a:moveTo>
                  <a:pt x="6419501" y="1099147"/>
                </a:moveTo>
                <a:cubicBezTo>
                  <a:pt x="6449983" y="1099147"/>
                  <a:pt x="6474693" y="1123857"/>
                  <a:pt x="6474693" y="1154338"/>
                </a:cubicBezTo>
                <a:cubicBezTo>
                  <a:pt x="6474693" y="1184819"/>
                  <a:pt x="6449983" y="1209529"/>
                  <a:pt x="6419501" y="1209529"/>
                </a:cubicBezTo>
                <a:cubicBezTo>
                  <a:pt x="6389019" y="1209529"/>
                  <a:pt x="6364309" y="1184819"/>
                  <a:pt x="6364309" y="1154338"/>
                </a:cubicBezTo>
                <a:cubicBezTo>
                  <a:pt x="6364309" y="1123857"/>
                  <a:pt x="6389019" y="1099147"/>
                  <a:pt x="6419501" y="1099147"/>
                </a:cubicBezTo>
                <a:close/>
                <a:moveTo>
                  <a:pt x="6289206" y="1099147"/>
                </a:moveTo>
                <a:cubicBezTo>
                  <a:pt x="6319688" y="1099147"/>
                  <a:pt x="6344398" y="1123857"/>
                  <a:pt x="6344398" y="1154338"/>
                </a:cubicBezTo>
                <a:cubicBezTo>
                  <a:pt x="6344398" y="1184819"/>
                  <a:pt x="6319688" y="1209529"/>
                  <a:pt x="6289206" y="1209529"/>
                </a:cubicBezTo>
                <a:cubicBezTo>
                  <a:pt x="6258724" y="1209529"/>
                  <a:pt x="6234014" y="1184819"/>
                  <a:pt x="6234014" y="1154338"/>
                </a:cubicBezTo>
                <a:cubicBezTo>
                  <a:pt x="6234014" y="1123857"/>
                  <a:pt x="6258724" y="1099147"/>
                  <a:pt x="6289206" y="1099147"/>
                </a:cubicBezTo>
                <a:close/>
                <a:moveTo>
                  <a:pt x="6155571" y="1099147"/>
                </a:moveTo>
                <a:cubicBezTo>
                  <a:pt x="6186053" y="1099147"/>
                  <a:pt x="6210763" y="1123857"/>
                  <a:pt x="6210763" y="1154338"/>
                </a:cubicBezTo>
                <a:cubicBezTo>
                  <a:pt x="6210763" y="1184819"/>
                  <a:pt x="6186053" y="1209529"/>
                  <a:pt x="6155571" y="1209529"/>
                </a:cubicBezTo>
                <a:cubicBezTo>
                  <a:pt x="6125089" y="1209529"/>
                  <a:pt x="6100379" y="1184819"/>
                  <a:pt x="6100379" y="1154338"/>
                </a:cubicBezTo>
                <a:cubicBezTo>
                  <a:pt x="6100379" y="1123857"/>
                  <a:pt x="6125089" y="1099147"/>
                  <a:pt x="6155571" y="1099147"/>
                </a:cubicBezTo>
                <a:close/>
                <a:moveTo>
                  <a:pt x="6021938" y="1099147"/>
                </a:moveTo>
                <a:cubicBezTo>
                  <a:pt x="6052420" y="1099147"/>
                  <a:pt x="6077130" y="1123857"/>
                  <a:pt x="6077130" y="1154338"/>
                </a:cubicBezTo>
                <a:cubicBezTo>
                  <a:pt x="6077130" y="1184819"/>
                  <a:pt x="6052420" y="1209529"/>
                  <a:pt x="6021938" y="1209529"/>
                </a:cubicBezTo>
                <a:cubicBezTo>
                  <a:pt x="5991456" y="1209529"/>
                  <a:pt x="5966746" y="1184819"/>
                  <a:pt x="5966746" y="1154338"/>
                </a:cubicBezTo>
                <a:cubicBezTo>
                  <a:pt x="5966746" y="1123857"/>
                  <a:pt x="5991456" y="1099147"/>
                  <a:pt x="6021938" y="1099147"/>
                </a:cubicBezTo>
                <a:close/>
                <a:moveTo>
                  <a:pt x="5884963" y="1099147"/>
                </a:moveTo>
                <a:cubicBezTo>
                  <a:pt x="5915445" y="1099147"/>
                  <a:pt x="5940155" y="1123857"/>
                  <a:pt x="5940155" y="1154338"/>
                </a:cubicBezTo>
                <a:cubicBezTo>
                  <a:pt x="5940155" y="1184819"/>
                  <a:pt x="5915445" y="1209529"/>
                  <a:pt x="5884963" y="1209529"/>
                </a:cubicBezTo>
                <a:cubicBezTo>
                  <a:pt x="5854481" y="1209529"/>
                  <a:pt x="5829771" y="1184819"/>
                  <a:pt x="5829771" y="1154338"/>
                </a:cubicBezTo>
                <a:cubicBezTo>
                  <a:pt x="5829771" y="1123857"/>
                  <a:pt x="5854481" y="1099147"/>
                  <a:pt x="5884963" y="1099147"/>
                </a:cubicBezTo>
                <a:close/>
                <a:moveTo>
                  <a:pt x="5754668" y="1099147"/>
                </a:moveTo>
                <a:cubicBezTo>
                  <a:pt x="5785150" y="1099147"/>
                  <a:pt x="5809860" y="1123857"/>
                  <a:pt x="5809860" y="1154338"/>
                </a:cubicBezTo>
                <a:cubicBezTo>
                  <a:pt x="5809860" y="1184819"/>
                  <a:pt x="5785150" y="1209529"/>
                  <a:pt x="5754668" y="1209529"/>
                </a:cubicBezTo>
                <a:cubicBezTo>
                  <a:pt x="5724186" y="1209529"/>
                  <a:pt x="5699476" y="1184819"/>
                  <a:pt x="5699476" y="1154338"/>
                </a:cubicBezTo>
                <a:cubicBezTo>
                  <a:pt x="5699476" y="1123857"/>
                  <a:pt x="5724186" y="1099147"/>
                  <a:pt x="5754668" y="1099147"/>
                </a:cubicBezTo>
                <a:close/>
                <a:moveTo>
                  <a:pt x="5621031" y="1099147"/>
                </a:moveTo>
                <a:cubicBezTo>
                  <a:pt x="5651513" y="1099147"/>
                  <a:pt x="5676223" y="1123857"/>
                  <a:pt x="5676223" y="1154338"/>
                </a:cubicBezTo>
                <a:cubicBezTo>
                  <a:pt x="5676223" y="1184819"/>
                  <a:pt x="5651513" y="1209529"/>
                  <a:pt x="5621031" y="1209529"/>
                </a:cubicBezTo>
                <a:cubicBezTo>
                  <a:pt x="5590549" y="1209529"/>
                  <a:pt x="5565839" y="1184819"/>
                  <a:pt x="5565839" y="1154338"/>
                </a:cubicBezTo>
                <a:cubicBezTo>
                  <a:pt x="5565839" y="1123857"/>
                  <a:pt x="5590549" y="1099147"/>
                  <a:pt x="5621031" y="1099147"/>
                </a:cubicBezTo>
                <a:close/>
                <a:moveTo>
                  <a:pt x="5487398" y="1099147"/>
                </a:moveTo>
                <a:cubicBezTo>
                  <a:pt x="5517880" y="1099147"/>
                  <a:pt x="5542590" y="1123857"/>
                  <a:pt x="5542590" y="1154338"/>
                </a:cubicBezTo>
                <a:cubicBezTo>
                  <a:pt x="5542590" y="1184819"/>
                  <a:pt x="5517880" y="1209529"/>
                  <a:pt x="5487398" y="1209529"/>
                </a:cubicBezTo>
                <a:cubicBezTo>
                  <a:pt x="5456916" y="1209529"/>
                  <a:pt x="5432206" y="1184819"/>
                  <a:pt x="5432206" y="1154338"/>
                </a:cubicBezTo>
                <a:cubicBezTo>
                  <a:pt x="5432206" y="1123857"/>
                  <a:pt x="5456916" y="1099147"/>
                  <a:pt x="5487398" y="1099147"/>
                </a:cubicBezTo>
                <a:close/>
                <a:moveTo>
                  <a:pt x="5357105" y="1099147"/>
                </a:moveTo>
                <a:cubicBezTo>
                  <a:pt x="5387587" y="1099147"/>
                  <a:pt x="5412297" y="1123857"/>
                  <a:pt x="5412297" y="1154338"/>
                </a:cubicBezTo>
                <a:cubicBezTo>
                  <a:pt x="5412297" y="1184819"/>
                  <a:pt x="5387587" y="1209529"/>
                  <a:pt x="5357105" y="1209529"/>
                </a:cubicBezTo>
                <a:cubicBezTo>
                  <a:pt x="5326623" y="1209529"/>
                  <a:pt x="5301913" y="1184819"/>
                  <a:pt x="5301913" y="1154338"/>
                </a:cubicBezTo>
                <a:cubicBezTo>
                  <a:pt x="5301913" y="1123857"/>
                  <a:pt x="5326623" y="1099147"/>
                  <a:pt x="5357105" y="1099147"/>
                </a:cubicBezTo>
                <a:close/>
                <a:moveTo>
                  <a:pt x="5093176" y="1099147"/>
                </a:moveTo>
                <a:cubicBezTo>
                  <a:pt x="5123658" y="1099147"/>
                  <a:pt x="5148368" y="1123857"/>
                  <a:pt x="5148368" y="1154338"/>
                </a:cubicBezTo>
                <a:cubicBezTo>
                  <a:pt x="5148368" y="1184819"/>
                  <a:pt x="5123658" y="1209529"/>
                  <a:pt x="5093176" y="1209529"/>
                </a:cubicBezTo>
                <a:cubicBezTo>
                  <a:pt x="5062694" y="1209529"/>
                  <a:pt x="5037984" y="1184819"/>
                  <a:pt x="5037984" y="1154338"/>
                </a:cubicBezTo>
                <a:cubicBezTo>
                  <a:pt x="5037984" y="1123857"/>
                  <a:pt x="5062694" y="1099147"/>
                  <a:pt x="5093176" y="1099147"/>
                </a:cubicBezTo>
                <a:close/>
                <a:moveTo>
                  <a:pt x="4959540" y="1099147"/>
                </a:moveTo>
                <a:cubicBezTo>
                  <a:pt x="4990022" y="1099147"/>
                  <a:pt x="5014732" y="1123857"/>
                  <a:pt x="5014732" y="1154338"/>
                </a:cubicBezTo>
                <a:cubicBezTo>
                  <a:pt x="5014732" y="1184819"/>
                  <a:pt x="4990022" y="1209529"/>
                  <a:pt x="4959540" y="1209529"/>
                </a:cubicBezTo>
                <a:cubicBezTo>
                  <a:pt x="4929058" y="1209529"/>
                  <a:pt x="4904348" y="1184819"/>
                  <a:pt x="4904348" y="1154338"/>
                </a:cubicBezTo>
                <a:cubicBezTo>
                  <a:pt x="4904348" y="1123857"/>
                  <a:pt x="4929058" y="1099147"/>
                  <a:pt x="4959540" y="1099147"/>
                </a:cubicBezTo>
                <a:close/>
                <a:moveTo>
                  <a:pt x="4829246" y="1099147"/>
                </a:moveTo>
                <a:cubicBezTo>
                  <a:pt x="4859728" y="1099147"/>
                  <a:pt x="4884438" y="1123857"/>
                  <a:pt x="4884438" y="1154338"/>
                </a:cubicBezTo>
                <a:cubicBezTo>
                  <a:pt x="4884438" y="1184819"/>
                  <a:pt x="4859728" y="1209529"/>
                  <a:pt x="4829246" y="1209529"/>
                </a:cubicBezTo>
                <a:cubicBezTo>
                  <a:pt x="4798764" y="1209529"/>
                  <a:pt x="4774054" y="1184819"/>
                  <a:pt x="4774054" y="1154338"/>
                </a:cubicBezTo>
                <a:cubicBezTo>
                  <a:pt x="4774054" y="1123857"/>
                  <a:pt x="4798764" y="1099147"/>
                  <a:pt x="4829246" y="1099147"/>
                </a:cubicBezTo>
                <a:close/>
                <a:moveTo>
                  <a:pt x="319117" y="1099147"/>
                </a:moveTo>
                <a:cubicBezTo>
                  <a:pt x="349600" y="1099147"/>
                  <a:pt x="374310" y="1123857"/>
                  <a:pt x="374310" y="1154338"/>
                </a:cubicBezTo>
                <a:cubicBezTo>
                  <a:pt x="374310" y="1184819"/>
                  <a:pt x="349600" y="1209529"/>
                  <a:pt x="319117" y="1209529"/>
                </a:cubicBezTo>
                <a:cubicBezTo>
                  <a:pt x="288635" y="1209529"/>
                  <a:pt x="263926" y="1184819"/>
                  <a:pt x="263926" y="1154338"/>
                </a:cubicBezTo>
                <a:cubicBezTo>
                  <a:pt x="263926" y="1123857"/>
                  <a:pt x="288635" y="1099147"/>
                  <a:pt x="319117" y="1099147"/>
                </a:cubicBezTo>
                <a:close/>
                <a:moveTo>
                  <a:pt x="185484" y="1099147"/>
                </a:moveTo>
                <a:cubicBezTo>
                  <a:pt x="215966" y="1099147"/>
                  <a:pt x="240675" y="1123857"/>
                  <a:pt x="240675" y="1154338"/>
                </a:cubicBezTo>
                <a:cubicBezTo>
                  <a:pt x="240675" y="1184819"/>
                  <a:pt x="215966" y="1209529"/>
                  <a:pt x="185484" y="1209529"/>
                </a:cubicBezTo>
                <a:cubicBezTo>
                  <a:pt x="155003" y="1209529"/>
                  <a:pt x="130292" y="1184819"/>
                  <a:pt x="130292" y="1154338"/>
                </a:cubicBezTo>
                <a:cubicBezTo>
                  <a:pt x="130292" y="1123857"/>
                  <a:pt x="155003" y="1099147"/>
                  <a:pt x="185484" y="1099147"/>
                </a:cubicBezTo>
                <a:close/>
                <a:moveTo>
                  <a:pt x="55190" y="1099147"/>
                </a:moveTo>
                <a:cubicBezTo>
                  <a:pt x="85672" y="1099147"/>
                  <a:pt x="110381" y="1123857"/>
                  <a:pt x="110381" y="1154338"/>
                </a:cubicBezTo>
                <a:cubicBezTo>
                  <a:pt x="110381" y="1184819"/>
                  <a:pt x="85672" y="1209529"/>
                  <a:pt x="55190" y="1209529"/>
                </a:cubicBezTo>
                <a:cubicBezTo>
                  <a:pt x="24708" y="1209529"/>
                  <a:pt x="0" y="1184819"/>
                  <a:pt x="0" y="1154338"/>
                </a:cubicBezTo>
                <a:cubicBezTo>
                  <a:pt x="0" y="1123857"/>
                  <a:pt x="24708" y="1099147"/>
                  <a:pt x="55190" y="1099147"/>
                </a:cubicBezTo>
                <a:close/>
                <a:moveTo>
                  <a:pt x="3499584" y="1099146"/>
                </a:moveTo>
                <a:cubicBezTo>
                  <a:pt x="3530066" y="1099146"/>
                  <a:pt x="3554776" y="1123856"/>
                  <a:pt x="3554776" y="1154337"/>
                </a:cubicBezTo>
                <a:cubicBezTo>
                  <a:pt x="3554776" y="1184818"/>
                  <a:pt x="3530066" y="1209528"/>
                  <a:pt x="3499584" y="1209528"/>
                </a:cubicBezTo>
                <a:cubicBezTo>
                  <a:pt x="3469102" y="1209528"/>
                  <a:pt x="3444392" y="1184818"/>
                  <a:pt x="3444392" y="1154337"/>
                </a:cubicBezTo>
                <a:cubicBezTo>
                  <a:pt x="3444392" y="1123856"/>
                  <a:pt x="3469102" y="1099146"/>
                  <a:pt x="3499584" y="1099146"/>
                </a:cubicBezTo>
                <a:close/>
                <a:moveTo>
                  <a:pt x="2570894" y="1099146"/>
                </a:moveTo>
                <a:cubicBezTo>
                  <a:pt x="2601377" y="1099146"/>
                  <a:pt x="2626086" y="1123856"/>
                  <a:pt x="2626086" y="1154337"/>
                </a:cubicBezTo>
                <a:cubicBezTo>
                  <a:pt x="2626086" y="1184818"/>
                  <a:pt x="2601377" y="1209528"/>
                  <a:pt x="2570894" y="1209528"/>
                </a:cubicBezTo>
                <a:cubicBezTo>
                  <a:pt x="2540412" y="1209528"/>
                  <a:pt x="2515701" y="1184818"/>
                  <a:pt x="2515701" y="1154337"/>
                </a:cubicBezTo>
                <a:cubicBezTo>
                  <a:pt x="2515701" y="1123856"/>
                  <a:pt x="2540412" y="1099146"/>
                  <a:pt x="2570894" y="1099146"/>
                </a:cubicBezTo>
                <a:close/>
                <a:moveTo>
                  <a:pt x="2039698" y="1099146"/>
                </a:moveTo>
                <a:cubicBezTo>
                  <a:pt x="2070180" y="1099146"/>
                  <a:pt x="2094891" y="1123856"/>
                  <a:pt x="2094891" y="1154337"/>
                </a:cubicBezTo>
                <a:cubicBezTo>
                  <a:pt x="2094891" y="1184818"/>
                  <a:pt x="2070180" y="1209528"/>
                  <a:pt x="2039698" y="1209528"/>
                </a:cubicBezTo>
                <a:cubicBezTo>
                  <a:pt x="2009214" y="1209528"/>
                  <a:pt x="1984505" y="1184818"/>
                  <a:pt x="1984505" y="1154337"/>
                </a:cubicBezTo>
                <a:cubicBezTo>
                  <a:pt x="1984505" y="1123856"/>
                  <a:pt x="2009214" y="1099146"/>
                  <a:pt x="2039698" y="1099146"/>
                </a:cubicBezTo>
                <a:close/>
                <a:moveTo>
                  <a:pt x="1909401" y="1099146"/>
                </a:moveTo>
                <a:cubicBezTo>
                  <a:pt x="1939883" y="1099146"/>
                  <a:pt x="1964592" y="1123856"/>
                  <a:pt x="1964592" y="1154337"/>
                </a:cubicBezTo>
                <a:cubicBezTo>
                  <a:pt x="1964592" y="1184818"/>
                  <a:pt x="1939883" y="1209528"/>
                  <a:pt x="1909401" y="1209528"/>
                </a:cubicBezTo>
                <a:cubicBezTo>
                  <a:pt x="1878917" y="1209528"/>
                  <a:pt x="1854207" y="1184818"/>
                  <a:pt x="1854207" y="1154337"/>
                </a:cubicBezTo>
                <a:cubicBezTo>
                  <a:pt x="1854207" y="1123856"/>
                  <a:pt x="1878917" y="1099146"/>
                  <a:pt x="1909401" y="1099146"/>
                </a:cubicBezTo>
                <a:close/>
                <a:moveTo>
                  <a:pt x="1779104" y="1099146"/>
                </a:moveTo>
                <a:cubicBezTo>
                  <a:pt x="1809585" y="1099146"/>
                  <a:pt x="1834296" y="1123856"/>
                  <a:pt x="1834296" y="1154337"/>
                </a:cubicBezTo>
                <a:cubicBezTo>
                  <a:pt x="1834296" y="1184818"/>
                  <a:pt x="1809585" y="1209528"/>
                  <a:pt x="1779104" y="1209528"/>
                </a:cubicBezTo>
                <a:cubicBezTo>
                  <a:pt x="1748623" y="1209528"/>
                  <a:pt x="1723910" y="1184818"/>
                  <a:pt x="1723910" y="1154337"/>
                </a:cubicBezTo>
                <a:cubicBezTo>
                  <a:pt x="1723910" y="1123856"/>
                  <a:pt x="1748623" y="1099146"/>
                  <a:pt x="1779104" y="1099146"/>
                </a:cubicBezTo>
                <a:close/>
                <a:moveTo>
                  <a:pt x="1645469" y="1099146"/>
                </a:moveTo>
                <a:cubicBezTo>
                  <a:pt x="1675950" y="1099146"/>
                  <a:pt x="1700664" y="1123856"/>
                  <a:pt x="1700664" y="1154337"/>
                </a:cubicBezTo>
                <a:cubicBezTo>
                  <a:pt x="1700664" y="1184818"/>
                  <a:pt x="1675950" y="1209528"/>
                  <a:pt x="1645469" y="1209528"/>
                </a:cubicBezTo>
                <a:cubicBezTo>
                  <a:pt x="1614986" y="1209528"/>
                  <a:pt x="1590275" y="1184818"/>
                  <a:pt x="1590275" y="1154337"/>
                </a:cubicBezTo>
                <a:cubicBezTo>
                  <a:pt x="1590275" y="1123856"/>
                  <a:pt x="1614986" y="1099146"/>
                  <a:pt x="1645469" y="1099146"/>
                </a:cubicBezTo>
                <a:close/>
                <a:moveTo>
                  <a:pt x="1515179" y="1099146"/>
                </a:moveTo>
                <a:cubicBezTo>
                  <a:pt x="1545657" y="1099146"/>
                  <a:pt x="1570364" y="1123856"/>
                  <a:pt x="1570364" y="1154337"/>
                </a:cubicBezTo>
                <a:cubicBezTo>
                  <a:pt x="1570364" y="1184818"/>
                  <a:pt x="1545657" y="1209528"/>
                  <a:pt x="1515179" y="1209528"/>
                </a:cubicBezTo>
                <a:cubicBezTo>
                  <a:pt x="1484695" y="1209528"/>
                  <a:pt x="1459982" y="1184818"/>
                  <a:pt x="1459982" y="1154337"/>
                </a:cubicBezTo>
                <a:cubicBezTo>
                  <a:pt x="1459982" y="1123856"/>
                  <a:pt x="1484695" y="1099146"/>
                  <a:pt x="1515179" y="1099146"/>
                </a:cubicBezTo>
                <a:close/>
                <a:moveTo>
                  <a:pt x="1381539" y="1099146"/>
                </a:moveTo>
                <a:cubicBezTo>
                  <a:pt x="1412022" y="1099146"/>
                  <a:pt x="1436731" y="1123856"/>
                  <a:pt x="1436731" y="1154337"/>
                </a:cubicBezTo>
                <a:cubicBezTo>
                  <a:pt x="1436731" y="1184818"/>
                  <a:pt x="1412022" y="1209528"/>
                  <a:pt x="1381539" y="1209528"/>
                </a:cubicBezTo>
                <a:cubicBezTo>
                  <a:pt x="1351062" y="1209528"/>
                  <a:pt x="1326349" y="1184818"/>
                  <a:pt x="1326349" y="1154337"/>
                </a:cubicBezTo>
                <a:cubicBezTo>
                  <a:pt x="1326349" y="1123856"/>
                  <a:pt x="1351062" y="1099146"/>
                  <a:pt x="1381539" y="1099146"/>
                </a:cubicBezTo>
                <a:close/>
                <a:moveTo>
                  <a:pt x="1251245" y="1099146"/>
                </a:moveTo>
                <a:cubicBezTo>
                  <a:pt x="1281728" y="1099146"/>
                  <a:pt x="1306439" y="1123856"/>
                  <a:pt x="1306439" y="1154337"/>
                </a:cubicBezTo>
                <a:cubicBezTo>
                  <a:pt x="1306439" y="1184818"/>
                  <a:pt x="1281728" y="1209528"/>
                  <a:pt x="1251245" y="1209528"/>
                </a:cubicBezTo>
                <a:cubicBezTo>
                  <a:pt x="1220763" y="1209528"/>
                  <a:pt x="1196054" y="1184818"/>
                  <a:pt x="1196054" y="1154337"/>
                </a:cubicBezTo>
                <a:cubicBezTo>
                  <a:pt x="1196054" y="1123856"/>
                  <a:pt x="1220763" y="1099146"/>
                  <a:pt x="1251245" y="1099146"/>
                </a:cubicBezTo>
                <a:close/>
                <a:moveTo>
                  <a:pt x="1117610" y="1099146"/>
                </a:moveTo>
                <a:cubicBezTo>
                  <a:pt x="1148093" y="1099146"/>
                  <a:pt x="1172803" y="1123856"/>
                  <a:pt x="1172803" y="1154337"/>
                </a:cubicBezTo>
                <a:cubicBezTo>
                  <a:pt x="1172803" y="1184818"/>
                  <a:pt x="1148093" y="1209528"/>
                  <a:pt x="1117610" y="1209528"/>
                </a:cubicBezTo>
                <a:cubicBezTo>
                  <a:pt x="1087127" y="1209528"/>
                  <a:pt x="1062416" y="1184818"/>
                  <a:pt x="1062416" y="1154337"/>
                </a:cubicBezTo>
                <a:cubicBezTo>
                  <a:pt x="1062416" y="1123856"/>
                  <a:pt x="1087127" y="1099146"/>
                  <a:pt x="1117610" y="1099146"/>
                </a:cubicBezTo>
                <a:close/>
                <a:moveTo>
                  <a:pt x="980631" y="1099146"/>
                </a:moveTo>
                <a:cubicBezTo>
                  <a:pt x="1011115" y="1099146"/>
                  <a:pt x="1035825" y="1123856"/>
                  <a:pt x="1035825" y="1154337"/>
                </a:cubicBezTo>
                <a:cubicBezTo>
                  <a:pt x="1035825" y="1184818"/>
                  <a:pt x="1011115" y="1209528"/>
                  <a:pt x="980631" y="1209528"/>
                </a:cubicBezTo>
                <a:cubicBezTo>
                  <a:pt x="950149" y="1209528"/>
                  <a:pt x="925438" y="1184818"/>
                  <a:pt x="925438" y="1154337"/>
                </a:cubicBezTo>
                <a:cubicBezTo>
                  <a:pt x="925438" y="1123856"/>
                  <a:pt x="950149" y="1099146"/>
                  <a:pt x="980631" y="1099146"/>
                </a:cubicBezTo>
                <a:close/>
                <a:moveTo>
                  <a:pt x="846993" y="1099146"/>
                </a:moveTo>
                <a:cubicBezTo>
                  <a:pt x="877476" y="1099146"/>
                  <a:pt x="902186" y="1123856"/>
                  <a:pt x="902186" y="1154337"/>
                </a:cubicBezTo>
                <a:cubicBezTo>
                  <a:pt x="902186" y="1184818"/>
                  <a:pt x="877476" y="1209528"/>
                  <a:pt x="846993" y="1209528"/>
                </a:cubicBezTo>
                <a:cubicBezTo>
                  <a:pt x="816511" y="1209528"/>
                  <a:pt x="791796" y="1184818"/>
                  <a:pt x="791796" y="1154337"/>
                </a:cubicBezTo>
                <a:cubicBezTo>
                  <a:pt x="791796" y="1123856"/>
                  <a:pt x="816511" y="1099146"/>
                  <a:pt x="846993" y="1099146"/>
                </a:cubicBezTo>
                <a:close/>
                <a:moveTo>
                  <a:pt x="716690" y="1099146"/>
                </a:moveTo>
                <a:cubicBezTo>
                  <a:pt x="747176" y="1099146"/>
                  <a:pt x="771886" y="1123856"/>
                  <a:pt x="771886" y="1154337"/>
                </a:cubicBezTo>
                <a:cubicBezTo>
                  <a:pt x="771886" y="1184818"/>
                  <a:pt x="747176" y="1209528"/>
                  <a:pt x="716690" y="1209528"/>
                </a:cubicBezTo>
                <a:cubicBezTo>
                  <a:pt x="686211" y="1209528"/>
                  <a:pt x="661502" y="1184818"/>
                  <a:pt x="661502" y="1154337"/>
                </a:cubicBezTo>
                <a:cubicBezTo>
                  <a:pt x="661502" y="1123856"/>
                  <a:pt x="686211" y="1099146"/>
                  <a:pt x="716690" y="1099146"/>
                </a:cubicBezTo>
                <a:close/>
                <a:moveTo>
                  <a:pt x="583057" y="1099146"/>
                </a:moveTo>
                <a:cubicBezTo>
                  <a:pt x="613540" y="1099146"/>
                  <a:pt x="638250" y="1123856"/>
                  <a:pt x="638250" y="1154337"/>
                </a:cubicBezTo>
                <a:cubicBezTo>
                  <a:pt x="638250" y="1184818"/>
                  <a:pt x="613540" y="1209528"/>
                  <a:pt x="583057" y="1209528"/>
                </a:cubicBezTo>
                <a:cubicBezTo>
                  <a:pt x="552573" y="1209528"/>
                  <a:pt x="527863" y="1184818"/>
                  <a:pt x="527863" y="1154337"/>
                </a:cubicBezTo>
                <a:cubicBezTo>
                  <a:pt x="527863" y="1123856"/>
                  <a:pt x="552573" y="1099146"/>
                  <a:pt x="583057" y="1099146"/>
                </a:cubicBezTo>
                <a:close/>
                <a:moveTo>
                  <a:pt x="449413" y="1099146"/>
                </a:moveTo>
                <a:cubicBezTo>
                  <a:pt x="479896" y="1099146"/>
                  <a:pt x="504606" y="1123856"/>
                  <a:pt x="504606" y="1154337"/>
                </a:cubicBezTo>
                <a:cubicBezTo>
                  <a:pt x="504606" y="1184818"/>
                  <a:pt x="479896" y="1209528"/>
                  <a:pt x="449413" y="1209528"/>
                </a:cubicBezTo>
                <a:cubicBezTo>
                  <a:pt x="418931" y="1209528"/>
                  <a:pt x="394220" y="1184818"/>
                  <a:pt x="394220" y="1154337"/>
                </a:cubicBezTo>
                <a:cubicBezTo>
                  <a:pt x="394220" y="1123856"/>
                  <a:pt x="418931" y="1099146"/>
                  <a:pt x="449413" y="1099146"/>
                </a:cubicBezTo>
                <a:close/>
                <a:moveTo>
                  <a:pt x="9603343" y="975533"/>
                </a:moveTo>
                <a:cubicBezTo>
                  <a:pt x="9633825" y="975533"/>
                  <a:pt x="9658535" y="1000243"/>
                  <a:pt x="9658535" y="1030724"/>
                </a:cubicBezTo>
                <a:cubicBezTo>
                  <a:pt x="9658535" y="1061205"/>
                  <a:pt x="9633825" y="1085915"/>
                  <a:pt x="9603343" y="1085915"/>
                </a:cubicBezTo>
                <a:cubicBezTo>
                  <a:pt x="9572861" y="1085915"/>
                  <a:pt x="9548151" y="1061205"/>
                  <a:pt x="9548151" y="1030724"/>
                </a:cubicBezTo>
                <a:cubicBezTo>
                  <a:pt x="9548151" y="1000243"/>
                  <a:pt x="9572861" y="975533"/>
                  <a:pt x="9603343" y="975533"/>
                </a:cubicBezTo>
                <a:close/>
                <a:moveTo>
                  <a:pt x="9469708" y="975533"/>
                </a:moveTo>
                <a:cubicBezTo>
                  <a:pt x="9500190" y="975533"/>
                  <a:pt x="9524900" y="1000243"/>
                  <a:pt x="9524900" y="1030724"/>
                </a:cubicBezTo>
                <a:cubicBezTo>
                  <a:pt x="9524900" y="1061205"/>
                  <a:pt x="9500190" y="1085915"/>
                  <a:pt x="9469708" y="1085915"/>
                </a:cubicBezTo>
                <a:cubicBezTo>
                  <a:pt x="9439226" y="1085915"/>
                  <a:pt x="9414516" y="1061205"/>
                  <a:pt x="9414516" y="1030724"/>
                </a:cubicBezTo>
                <a:cubicBezTo>
                  <a:pt x="9414516" y="1000243"/>
                  <a:pt x="9439226" y="975533"/>
                  <a:pt x="9469708" y="975533"/>
                </a:cubicBezTo>
                <a:close/>
                <a:moveTo>
                  <a:pt x="8935170" y="975533"/>
                </a:moveTo>
                <a:cubicBezTo>
                  <a:pt x="8965652" y="975533"/>
                  <a:pt x="8990362" y="1000243"/>
                  <a:pt x="8990362" y="1030724"/>
                </a:cubicBezTo>
                <a:cubicBezTo>
                  <a:pt x="8990362" y="1061205"/>
                  <a:pt x="8965652" y="1085915"/>
                  <a:pt x="8935170" y="1085915"/>
                </a:cubicBezTo>
                <a:cubicBezTo>
                  <a:pt x="8904688" y="1085915"/>
                  <a:pt x="8879978" y="1061205"/>
                  <a:pt x="8879978" y="1030724"/>
                </a:cubicBezTo>
                <a:cubicBezTo>
                  <a:pt x="8879978" y="1000243"/>
                  <a:pt x="8904688" y="975533"/>
                  <a:pt x="8935170" y="975533"/>
                </a:cubicBezTo>
                <a:close/>
                <a:moveTo>
                  <a:pt x="8407315" y="975533"/>
                </a:moveTo>
                <a:cubicBezTo>
                  <a:pt x="8437797" y="975533"/>
                  <a:pt x="8462507" y="1000243"/>
                  <a:pt x="8462507" y="1030724"/>
                </a:cubicBezTo>
                <a:cubicBezTo>
                  <a:pt x="8462507" y="1061205"/>
                  <a:pt x="8437797" y="1085915"/>
                  <a:pt x="8407315" y="1085915"/>
                </a:cubicBezTo>
                <a:cubicBezTo>
                  <a:pt x="8376833" y="1085915"/>
                  <a:pt x="8352123" y="1061205"/>
                  <a:pt x="8352123" y="1030724"/>
                </a:cubicBezTo>
                <a:cubicBezTo>
                  <a:pt x="8352123" y="1000243"/>
                  <a:pt x="8376833" y="975533"/>
                  <a:pt x="8407315" y="975533"/>
                </a:cubicBezTo>
                <a:close/>
                <a:moveTo>
                  <a:pt x="7876116" y="975533"/>
                </a:moveTo>
                <a:cubicBezTo>
                  <a:pt x="7906598" y="975533"/>
                  <a:pt x="7931308" y="1000243"/>
                  <a:pt x="7931308" y="1030724"/>
                </a:cubicBezTo>
                <a:cubicBezTo>
                  <a:pt x="7931308" y="1061205"/>
                  <a:pt x="7906598" y="1085915"/>
                  <a:pt x="7876116" y="1085915"/>
                </a:cubicBezTo>
                <a:cubicBezTo>
                  <a:pt x="7845634" y="1085915"/>
                  <a:pt x="7820924" y="1061205"/>
                  <a:pt x="7820924" y="1030724"/>
                </a:cubicBezTo>
                <a:cubicBezTo>
                  <a:pt x="7820924" y="1000243"/>
                  <a:pt x="7845634" y="975533"/>
                  <a:pt x="7876116" y="975533"/>
                </a:cubicBezTo>
                <a:close/>
                <a:moveTo>
                  <a:pt x="7745822" y="975533"/>
                </a:moveTo>
                <a:cubicBezTo>
                  <a:pt x="7776304" y="975533"/>
                  <a:pt x="7801014" y="1000243"/>
                  <a:pt x="7801014" y="1030724"/>
                </a:cubicBezTo>
                <a:cubicBezTo>
                  <a:pt x="7801014" y="1061205"/>
                  <a:pt x="7776304" y="1085915"/>
                  <a:pt x="7745822" y="1085915"/>
                </a:cubicBezTo>
                <a:cubicBezTo>
                  <a:pt x="7715340" y="1085915"/>
                  <a:pt x="7690630" y="1061205"/>
                  <a:pt x="7690630" y="1030724"/>
                </a:cubicBezTo>
                <a:cubicBezTo>
                  <a:pt x="7690630" y="1000243"/>
                  <a:pt x="7715340" y="975533"/>
                  <a:pt x="7745822" y="975533"/>
                </a:cubicBezTo>
                <a:close/>
                <a:moveTo>
                  <a:pt x="7481894" y="975533"/>
                </a:moveTo>
                <a:cubicBezTo>
                  <a:pt x="7512376" y="975533"/>
                  <a:pt x="7537086" y="1000243"/>
                  <a:pt x="7537086" y="1030724"/>
                </a:cubicBezTo>
                <a:cubicBezTo>
                  <a:pt x="7537086" y="1061205"/>
                  <a:pt x="7512376" y="1085915"/>
                  <a:pt x="7481894" y="1085915"/>
                </a:cubicBezTo>
                <a:cubicBezTo>
                  <a:pt x="7451412" y="1085915"/>
                  <a:pt x="7426702" y="1061205"/>
                  <a:pt x="7426702" y="1030724"/>
                </a:cubicBezTo>
                <a:cubicBezTo>
                  <a:pt x="7426702" y="1000243"/>
                  <a:pt x="7451412" y="975533"/>
                  <a:pt x="7481894" y="975533"/>
                </a:cubicBezTo>
                <a:close/>
                <a:moveTo>
                  <a:pt x="7341578" y="975533"/>
                </a:moveTo>
                <a:cubicBezTo>
                  <a:pt x="7372060" y="975533"/>
                  <a:pt x="7396770" y="1000243"/>
                  <a:pt x="7396770" y="1030724"/>
                </a:cubicBezTo>
                <a:cubicBezTo>
                  <a:pt x="7396770" y="1061205"/>
                  <a:pt x="7372060" y="1085915"/>
                  <a:pt x="7341578" y="1085915"/>
                </a:cubicBezTo>
                <a:cubicBezTo>
                  <a:pt x="7311096" y="1085915"/>
                  <a:pt x="7286386" y="1061205"/>
                  <a:pt x="7286386" y="1030724"/>
                </a:cubicBezTo>
                <a:cubicBezTo>
                  <a:pt x="7286386" y="1000243"/>
                  <a:pt x="7311096" y="975533"/>
                  <a:pt x="7341578" y="975533"/>
                </a:cubicBezTo>
                <a:close/>
                <a:moveTo>
                  <a:pt x="7211285" y="975533"/>
                </a:moveTo>
                <a:cubicBezTo>
                  <a:pt x="7241767" y="975533"/>
                  <a:pt x="7266477" y="1000243"/>
                  <a:pt x="7266477" y="1030724"/>
                </a:cubicBezTo>
                <a:cubicBezTo>
                  <a:pt x="7266477" y="1061205"/>
                  <a:pt x="7241767" y="1085915"/>
                  <a:pt x="7211285" y="1085915"/>
                </a:cubicBezTo>
                <a:cubicBezTo>
                  <a:pt x="7180803" y="1085915"/>
                  <a:pt x="7156093" y="1061205"/>
                  <a:pt x="7156093" y="1030724"/>
                </a:cubicBezTo>
                <a:cubicBezTo>
                  <a:pt x="7156093" y="1000243"/>
                  <a:pt x="7180803" y="975533"/>
                  <a:pt x="7211285" y="975533"/>
                </a:cubicBezTo>
                <a:close/>
                <a:moveTo>
                  <a:pt x="6947356" y="975533"/>
                </a:moveTo>
                <a:cubicBezTo>
                  <a:pt x="6977838" y="975533"/>
                  <a:pt x="7002548" y="1000243"/>
                  <a:pt x="7002548" y="1030724"/>
                </a:cubicBezTo>
                <a:cubicBezTo>
                  <a:pt x="7002548" y="1061205"/>
                  <a:pt x="6977838" y="1085915"/>
                  <a:pt x="6947356" y="1085915"/>
                </a:cubicBezTo>
                <a:cubicBezTo>
                  <a:pt x="6916874" y="1085915"/>
                  <a:pt x="6892164" y="1061205"/>
                  <a:pt x="6892164" y="1030724"/>
                </a:cubicBezTo>
                <a:cubicBezTo>
                  <a:pt x="6892164" y="1000243"/>
                  <a:pt x="6916874" y="975533"/>
                  <a:pt x="6947356" y="975533"/>
                </a:cubicBezTo>
                <a:close/>
                <a:moveTo>
                  <a:pt x="6817063" y="975533"/>
                </a:moveTo>
                <a:cubicBezTo>
                  <a:pt x="6847545" y="975533"/>
                  <a:pt x="6872255" y="1000243"/>
                  <a:pt x="6872255" y="1030724"/>
                </a:cubicBezTo>
                <a:cubicBezTo>
                  <a:pt x="6872255" y="1061205"/>
                  <a:pt x="6847545" y="1085915"/>
                  <a:pt x="6817063" y="1085915"/>
                </a:cubicBezTo>
                <a:cubicBezTo>
                  <a:pt x="6786581" y="1085915"/>
                  <a:pt x="6761871" y="1061205"/>
                  <a:pt x="6761871" y="1030724"/>
                </a:cubicBezTo>
                <a:cubicBezTo>
                  <a:pt x="6761871" y="1000243"/>
                  <a:pt x="6786581" y="975533"/>
                  <a:pt x="6817063" y="975533"/>
                </a:cubicBezTo>
                <a:close/>
                <a:moveTo>
                  <a:pt x="6683430" y="975533"/>
                </a:moveTo>
                <a:cubicBezTo>
                  <a:pt x="6713912" y="975533"/>
                  <a:pt x="6738622" y="1000243"/>
                  <a:pt x="6738622" y="1030724"/>
                </a:cubicBezTo>
                <a:cubicBezTo>
                  <a:pt x="6738622" y="1061205"/>
                  <a:pt x="6713912" y="1085915"/>
                  <a:pt x="6683430" y="1085915"/>
                </a:cubicBezTo>
                <a:cubicBezTo>
                  <a:pt x="6652948" y="1085915"/>
                  <a:pt x="6628238" y="1061205"/>
                  <a:pt x="6628238" y="1030724"/>
                </a:cubicBezTo>
                <a:cubicBezTo>
                  <a:pt x="6628238" y="1000243"/>
                  <a:pt x="6652948" y="975533"/>
                  <a:pt x="6683430" y="975533"/>
                </a:cubicBezTo>
                <a:close/>
                <a:moveTo>
                  <a:pt x="6289206" y="975533"/>
                </a:moveTo>
                <a:cubicBezTo>
                  <a:pt x="6319688" y="975533"/>
                  <a:pt x="6344398" y="1000243"/>
                  <a:pt x="6344398" y="1030724"/>
                </a:cubicBezTo>
                <a:cubicBezTo>
                  <a:pt x="6344398" y="1061205"/>
                  <a:pt x="6319688" y="1085915"/>
                  <a:pt x="6289206" y="1085915"/>
                </a:cubicBezTo>
                <a:cubicBezTo>
                  <a:pt x="6258724" y="1085915"/>
                  <a:pt x="6234014" y="1061205"/>
                  <a:pt x="6234014" y="1030724"/>
                </a:cubicBezTo>
                <a:cubicBezTo>
                  <a:pt x="6234014" y="1000243"/>
                  <a:pt x="6258724" y="975533"/>
                  <a:pt x="6289206" y="975533"/>
                </a:cubicBezTo>
                <a:close/>
                <a:moveTo>
                  <a:pt x="5754667" y="975533"/>
                </a:moveTo>
                <a:cubicBezTo>
                  <a:pt x="5785149" y="975533"/>
                  <a:pt x="5809859" y="1000243"/>
                  <a:pt x="5809859" y="1030724"/>
                </a:cubicBezTo>
                <a:cubicBezTo>
                  <a:pt x="5809859" y="1061205"/>
                  <a:pt x="5785149" y="1085915"/>
                  <a:pt x="5754667" y="1085915"/>
                </a:cubicBezTo>
                <a:cubicBezTo>
                  <a:pt x="5724185" y="1085915"/>
                  <a:pt x="5699475" y="1061205"/>
                  <a:pt x="5699475" y="1030724"/>
                </a:cubicBezTo>
                <a:cubicBezTo>
                  <a:pt x="5699475" y="1000243"/>
                  <a:pt x="5724185" y="975533"/>
                  <a:pt x="5754667" y="975533"/>
                </a:cubicBezTo>
                <a:close/>
                <a:moveTo>
                  <a:pt x="5487398" y="975533"/>
                </a:moveTo>
                <a:cubicBezTo>
                  <a:pt x="5517880" y="975533"/>
                  <a:pt x="5542590" y="1000243"/>
                  <a:pt x="5542590" y="1030724"/>
                </a:cubicBezTo>
                <a:cubicBezTo>
                  <a:pt x="5542590" y="1061205"/>
                  <a:pt x="5517880" y="1085915"/>
                  <a:pt x="5487398" y="1085915"/>
                </a:cubicBezTo>
                <a:cubicBezTo>
                  <a:pt x="5456916" y="1085915"/>
                  <a:pt x="5432206" y="1061205"/>
                  <a:pt x="5432206" y="1030724"/>
                </a:cubicBezTo>
                <a:cubicBezTo>
                  <a:pt x="5432206" y="1000243"/>
                  <a:pt x="5456916" y="975533"/>
                  <a:pt x="5487398" y="975533"/>
                </a:cubicBezTo>
                <a:close/>
                <a:moveTo>
                  <a:pt x="5357105" y="975533"/>
                </a:moveTo>
                <a:cubicBezTo>
                  <a:pt x="5387587" y="975533"/>
                  <a:pt x="5412297" y="1000243"/>
                  <a:pt x="5412297" y="1030724"/>
                </a:cubicBezTo>
                <a:cubicBezTo>
                  <a:pt x="5412297" y="1061205"/>
                  <a:pt x="5387587" y="1085915"/>
                  <a:pt x="5357105" y="1085915"/>
                </a:cubicBezTo>
                <a:cubicBezTo>
                  <a:pt x="5326623" y="1085915"/>
                  <a:pt x="5301913" y="1061205"/>
                  <a:pt x="5301913" y="1030724"/>
                </a:cubicBezTo>
                <a:cubicBezTo>
                  <a:pt x="5301913" y="1000243"/>
                  <a:pt x="5326623" y="975533"/>
                  <a:pt x="5357105" y="975533"/>
                </a:cubicBezTo>
                <a:close/>
                <a:moveTo>
                  <a:pt x="5093176" y="975533"/>
                </a:moveTo>
                <a:cubicBezTo>
                  <a:pt x="5123658" y="975533"/>
                  <a:pt x="5148368" y="1000243"/>
                  <a:pt x="5148368" y="1030724"/>
                </a:cubicBezTo>
                <a:cubicBezTo>
                  <a:pt x="5148368" y="1061205"/>
                  <a:pt x="5123658" y="1085915"/>
                  <a:pt x="5093176" y="1085915"/>
                </a:cubicBezTo>
                <a:cubicBezTo>
                  <a:pt x="5062694" y="1085915"/>
                  <a:pt x="5037984" y="1061205"/>
                  <a:pt x="5037984" y="1030724"/>
                </a:cubicBezTo>
                <a:cubicBezTo>
                  <a:pt x="5037984" y="1000243"/>
                  <a:pt x="5062694" y="975533"/>
                  <a:pt x="5093176" y="975533"/>
                </a:cubicBezTo>
                <a:close/>
                <a:moveTo>
                  <a:pt x="4959540" y="975533"/>
                </a:moveTo>
                <a:cubicBezTo>
                  <a:pt x="4990022" y="975533"/>
                  <a:pt x="5014732" y="1000243"/>
                  <a:pt x="5014732" y="1030724"/>
                </a:cubicBezTo>
                <a:cubicBezTo>
                  <a:pt x="5014732" y="1061205"/>
                  <a:pt x="4990022" y="1085915"/>
                  <a:pt x="4959540" y="1085915"/>
                </a:cubicBezTo>
                <a:cubicBezTo>
                  <a:pt x="4929058" y="1085915"/>
                  <a:pt x="4904348" y="1061205"/>
                  <a:pt x="4904348" y="1030724"/>
                </a:cubicBezTo>
                <a:cubicBezTo>
                  <a:pt x="4904348" y="1000243"/>
                  <a:pt x="4929058" y="975533"/>
                  <a:pt x="4959540" y="975533"/>
                </a:cubicBezTo>
                <a:close/>
                <a:moveTo>
                  <a:pt x="4161075" y="975533"/>
                </a:moveTo>
                <a:cubicBezTo>
                  <a:pt x="4191557" y="975533"/>
                  <a:pt x="4216267" y="1000243"/>
                  <a:pt x="4216267" y="1030724"/>
                </a:cubicBezTo>
                <a:cubicBezTo>
                  <a:pt x="4216267" y="1061205"/>
                  <a:pt x="4191557" y="1085915"/>
                  <a:pt x="4161075" y="1085915"/>
                </a:cubicBezTo>
                <a:cubicBezTo>
                  <a:pt x="4130593" y="1085915"/>
                  <a:pt x="4105883" y="1061205"/>
                  <a:pt x="4105883" y="1030724"/>
                </a:cubicBezTo>
                <a:cubicBezTo>
                  <a:pt x="4105883" y="1000243"/>
                  <a:pt x="4130593" y="975533"/>
                  <a:pt x="4161075" y="975533"/>
                </a:cubicBezTo>
                <a:close/>
                <a:moveTo>
                  <a:pt x="4030782" y="975533"/>
                </a:moveTo>
                <a:cubicBezTo>
                  <a:pt x="4061264" y="975533"/>
                  <a:pt x="4085974" y="1000243"/>
                  <a:pt x="4085974" y="1030724"/>
                </a:cubicBezTo>
                <a:cubicBezTo>
                  <a:pt x="4085974" y="1061205"/>
                  <a:pt x="4061264" y="1085915"/>
                  <a:pt x="4030782" y="1085915"/>
                </a:cubicBezTo>
                <a:cubicBezTo>
                  <a:pt x="4000300" y="1085915"/>
                  <a:pt x="3975590" y="1061205"/>
                  <a:pt x="3975590" y="1030724"/>
                </a:cubicBezTo>
                <a:cubicBezTo>
                  <a:pt x="3975590" y="1000243"/>
                  <a:pt x="4000300" y="975533"/>
                  <a:pt x="4030782" y="975533"/>
                </a:cubicBezTo>
                <a:close/>
                <a:moveTo>
                  <a:pt x="3369290" y="975533"/>
                </a:moveTo>
                <a:cubicBezTo>
                  <a:pt x="3399772" y="975533"/>
                  <a:pt x="3424482" y="1000243"/>
                  <a:pt x="3424482" y="1030724"/>
                </a:cubicBezTo>
                <a:cubicBezTo>
                  <a:pt x="3424482" y="1061205"/>
                  <a:pt x="3399772" y="1085915"/>
                  <a:pt x="3369290" y="1085915"/>
                </a:cubicBezTo>
                <a:cubicBezTo>
                  <a:pt x="3338808" y="1085915"/>
                  <a:pt x="3314098" y="1061205"/>
                  <a:pt x="3314098" y="1030724"/>
                </a:cubicBezTo>
                <a:cubicBezTo>
                  <a:pt x="3314098" y="1000243"/>
                  <a:pt x="3338808" y="975533"/>
                  <a:pt x="3369290" y="975533"/>
                </a:cubicBezTo>
                <a:close/>
                <a:moveTo>
                  <a:pt x="2707880" y="975533"/>
                </a:moveTo>
                <a:cubicBezTo>
                  <a:pt x="2738363" y="975533"/>
                  <a:pt x="2763074" y="1000243"/>
                  <a:pt x="2763074" y="1030724"/>
                </a:cubicBezTo>
                <a:cubicBezTo>
                  <a:pt x="2763074" y="1061205"/>
                  <a:pt x="2738363" y="1085915"/>
                  <a:pt x="2707880" y="1085915"/>
                </a:cubicBezTo>
                <a:cubicBezTo>
                  <a:pt x="2677401" y="1085915"/>
                  <a:pt x="2652689" y="1061205"/>
                  <a:pt x="2652689" y="1030724"/>
                </a:cubicBezTo>
                <a:cubicBezTo>
                  <a:pt x="2652689" y="1000243"/>
                  <a:pt x="2677401" y="975533"/>
                  <a:pt x="2707880" y="975533"/>
                </a:cubicBezTo>
                <a:close/>
                <a:moveTo>
                  <a:pt x="2173347" y="975533"/>
                </a:moveTo>
                <a:cubicBezTo>
                  <a:pt x="2203830" y="975533"/>
                  <a:pt x="2228540" y="1000243"/>
                  <a:pt x="2228540" y="1030724"/>
                </a:cubicBezTo>
                <a:cubicBezTo>
                  <a:pt x="2228540" y="1061205"/>
                  <a:pt x="2203830" y="1085915"/>
                  <a:pt x="2173347" y="1085915"/>
                </a:cubicBezTo>
                <a:cubicBezTo>
                  <a:pt x="2142865" y="1085915"/>
                  <a:pt x="2118154" y="1061205"/>
                  <a:pt x="2118154" y="1030724"/>
                </a:cubicBezTo>
                <a:cubicBezTo>
                  <a:pt x="2118154" y="1000243"/>
                  <a:pt x="2142865" y="975533"/>
                  <a:pt x="2173347" y="975533"/>
                </a:cubicBezTo>
                <a:close/>
                <a:moveTo>
                  <a:pt x="1251258" y="975533"/>
                </a:moveTo>
                <a:cubicBezTo>
                  <a:pt x="1281740" y="975533"/>
                  <a:pt x="1306450" y="1000243"/>
                  <a:pt x="1306450" y="1030724"/>
                </a:cubicBezTo>
                <a:cubicBezTo>
                  <a:pt x="1306450" y="1061205"/>
                  <a:pt x="1281740" y="1085915"/>
                  <a:pt x="1251258" y="1085915"/>
                </a:cubicBezTo>
                <a:cubicBezTo>
                  <a:pt x="1220775" y="1085915"/>
                  <a:pt x="1196066" y="1061205"/>
                  <a:pt x="1196066" y="1030724"/>
                </a:cubicBezTo>
                <a:cubicBezTo>
                  <a:pt x="1196066" y="1000243"/>
                  <a:pt x="1220775" y="975533"/>
                  <a:pt x="1251258" y="975533"/>
                </a:cubicBezTo>
                <a:close/>
                <a:moveTo>
                  <a:pt x="847001" y="975533"/>
                </a:moveTo>
                <a:cubicBezTo>
                  <a:pt x="877484" y="975533"/>
                  <a:pt x="902196" y="1000243"/>
                  <a:pt x="902196" y="1030724"/>
                </a:cubicBezTo>
                <a:cubicBezTo>
                  <a:pt x="902196" y="1061205"/>
                  <a:pt x="877484" y="1085915"/>
                  <a:pt x="847001" y="1085915"/>
                </a:cubicBezTo>
                <a:cubicBezTo>
                  <a:pt x="816519" y="1085915"/>
                  <a:pt x="791804" y="1061205"/>
                  <a:pt x="791804" y="1030724"/>
                </a:cubicBezTo>
                <a:cubicBezTo>
                  <a:pt x="791804" y="1000243"/>
                  <a:pt x="816519" y="975533"/>
                  <a:pt x="847001" y="975533"/>
                </a:cubicBezTo>
                <a:close/>
                <a:moveTo>
                  <a:pt x="9336074" y="975532"/>
                </a:moveTo>
                <a:cubicBezTo>
                  <a:pt x="9366556" y="975532"/>
                  <a:pt x="9391266" y="1000242"/>
                  <a:pt x="9391266" y="1030723"/>
                </a:cubicBezTo>
                <a:cubicBezTo>
                  <a:pt x="9391266" y="1061204"/>
                  <a:pt x="9366556" y="1085914"/>
                  <a:pt x="9336074" y="1085914"/>
                </a:cubicBezTo>
                <a:cubicBezTo>
                  <a:pt x="9305592" y="1085914"/>
                  <a:pt x="9280882" y="1061204"/>
                  <a:pt x="9280882" y="1030723"/>
                </a:cubicBezTo>
                <a:cubicBezTo>
                  <a:pt x="9280882" y="1000242"/>
                  <a:pt x="9305592" y="975532"/>
                  <a:pt x="9336074" y="975532"/>
                </a:cubicBezTo>
                <a:close/>
                <a:moveTo>
                  <a:pt x="9199098" y="975532"/>
                </a:moveTo>
                <a:cubicBezTo>
                  <a:pt x="9229580" y="975532"/>
                  <a:pt x="9254290" y="1000242"/>
                  <a:pt x="9254290" y="1030723"/>
                </a:cubicBezTo>
                <a:cubicBezTo>
                  <a:pt x="9254290" y="1061204"/>
                  <a:pt x="9229580" y="1085914"/>
                  <a:pt x="9199098" y="1085914"/>
                </a:cubicBezTo>
                <a:cubicBezTo>
                  <a:pt x="9168616" y="1085914"/>
                  <a:pt x="9143906" y="1061204"/>
                  <a:pt x="9143906" y="1030723"/>
                </a:cubicBezTo>
                <a:cubicBezTo>
                  <a:pt x="9143906" y="1000242"/>
                  <a:pt x="9168616" y="975532"/>
                  <a:pt x="9199098" y="975532"/>
                </a:cubicBezTo>
                <a:close/>
                <a:moveTo>
                  <a:pt x="9068805" y="975532"/>
                </a:moveTo>
                <a:cubicBezTo>
                  <a:pt x="9099287" y="975532"/>
                  <a:pt x="9123997" y="1000242"/>
                  <a:pt x="9123997" y="1030723"/>
                </a:cubicBezTo>
                <a:cubicBezTo>
                  <a:pt x="9123997" y="1061204"/>
                  <a:pt x="9099287" y="1085914"/>
                  <a:pt x="9068805" y="1085914"/>
                </a:cubicBezTo>
                <a:cubicBezTo>
                  <a:pt x="9038323" y="1085914"/>
                  <a:pt x="9013613" y="1061204"/>
                  <a:pt x="9013613" y="1030723"/>
                </a:cubicBezTo>
                <a:cubicBezTo>
                  <a:pt x="9013613" y="1000242"/>
                  <a:pt x="9038323" y="975532"/>
                  <a:pt x="9068805" y="975532"/>
                </a:cubicBezTo>
                <a:close/>
                <a:moveTo>
                  <a:pt x="8801536" y="975532"/>
                </a:moveTo>
                <a:cubicBezTo>
                  <a:pt x="8832018" y="975532"/>
                  <a:pt x="8856728" y="1000242"/>
                  <a:pt x="8856728" y="1030723"/>
                </a:cubicBezTo>
                <a:cubicBezTo>
                  <a:pt x="8856728" y="1061204"/>
                  <a:pt x="8832018" y="1085914"/>
                  <a:pt x="8801536" y="1085914"/>
                </a:cubicBezTo>
                <a:cubicBezTo>
                  <a:pt x="8771054" y="1085914"/>
                  <a:pt x="8746344" y="1061204"/>
                  <a:pt x="8746344" y="1030723"/>
                </a:cubicBezTo>
                <a:cubicBezTo>
                  <a:pt x="8746344" y="1000242"/>
                  <a:pt x="8771054" y="975532"/>
                  <a:pt x="8801536" y="975532"/>
                </a:cubicBezTo>
                <a:close/>
                <a:moveTo>
                  <a:pt x="8671243" y="975532"/>
                </a:moveTo>
                <a:cubicBezTo>
                  <a:pt x="8701725" y="975532"/>
                  <a:pt x="8726435" y="1000242"/>
                  <a:pt x="8726435" y="1030723"/>
                </a:cubicBezTo>
                <a:cubicBezTo>
                  <a:pt x="8726435" y="1061204"/>
                  <a:pt x="8701725" y="1085914"/>
                  <a:pt x="8671243" y="1085914"/>
                </a:cubicBezTo>
                <a:cubicBezTo>
                  <a:pt x="8640761" y="1085914"/>
                  <a:pt x="8616051" y="1061204"/>
                  <a:pt x="8616051" y="1030723"/>
                </a:cubicBezTo>
                <a:cubicBezTo>
                  <a:pt x="8616051" y="1000242"/>
                  <a:pt x="8640761" y="975532"/>
                  <a:pt x="8671243" y="975532"/>
                </a:cubicBezTo>
                <a:close/>
                <a:moveTo>
                  <a:pt x="8537608" y="975532"/>
                </a:moveTo>
                <a:cubicBezTo>
                  <a:pt x="8568090" y="975532"/>
                  <a:pt x="8592800" y="1000242"/>
                  <a:pt x="8592800" y="1030723"/>
                </a:cubicBezTo>
                <a:cubicBezTo>
                  <a:pt x="8592800" y="1061204"/>
                  <a:pt x="8568090" y="1085914"/>
                  <a:pt x="8537608" y="1085914"/>
                </a:cubicBezTo>
                <a:cubicBezTo>
                  <a:pt x="8507126" y="1085914"/>
                  <a:pt x="8482416" y="1061204"/>
                  <a:pt x="8482416" y="1030723"/>
                </a:cubicBezTo>
                <a:cubicBezTo>
                  <a:pt x="8482416" y="1000242"/>
                  <a:pt x="8507126" y="975532"/>
                  <a:pt x="8537608" y="975532"/>
                </a:cubicBezTo>
                <a:close/>
                <a:moveTo>
                  <a:pt x="8273681" y="975532"/>
                </a:moveTo>
                <a:cubicBezTo>
                  <a:pt x="8304163" y="975532"/>
                  <a:pt x="8328873" y="1000242"/>
                  <a:pt x="8328873" y="1030723"/>
                </a:cubicBezTo>
                <a:cubicBezTo>
                  <a:pt x="8328873" y="1061204"/>
                  <a:pt x="8304163" y="1085914"/>
                  <a:pt x="8273681" y="1085914"/>
                </a:cubicBezTo>
                <a:cubicBezTo>
                  <a:pt x="8243199" y="1085914"/>
                  <a:pt x="8218489" y="1061204"/>
                  <a:pt x="8218489" y="1030723"/>
                </a:cubicBezTo>
                <a:cubicBezTo>
                  <a:pt x="8218489" y="1000242"/>
                  <a:pt x="8243199" y="975532"/>
                  <a:pt x="8273681" y="975532"/>
                </a:cubicBezTo>
                <a:close/>
                <a:moveTo>
                  <a:pt x="8143385" y="975532"/>
                </a:moveTo>
                <a:cubicBezTo>
                  <a:pt x="8173867" y="975532"/>
                  <a:pt x="8198577" y="1000242"/>
                  <a:pt x="8198577" y="1030723"/>
                </a:cubicBezTo>
                <a:cubicBezTo>
                  <a:pt x="8198577" y="1061204"/>
                  <a:pt x="8173867" y="1085914"/>
                  <a:pt x="8143385" y="1085914"/>
                </a:cubicBezTo>
                <a:cubicBezTo>
                  <a:pt x="8112903" y="1085914"/>
                  <a:pt x="8088193" y="1061204"/>
                  <a:pt x="8088193" y="1030723"/>
                </a:cubicBezTo>
                <a:cubicBezTo>
                  <a:pt x="8088193" y="1000242"/>
                  <a:pt x="8112903" y="975532"/>
                  <a:pt x="8143385" y="975532"/>
                </a:cubicBezTo>
                <a:close/>
                <a:moveTo>
                  <a:pt x="8009751" y="975532"/>
                </a:moveTo>
                <a:cubicBezTo>
                  <a:pt x="8040233" y="975532"/>
                  <a:pt x="8064943" y="1000242"/>
                  <a:pt x="8064943" y="1030723"/>
                </a:cubicBezTo>
                <a:cubicBezTo>
                  <a:pt x="8064943" y="1061204"/>
                  <a:pt x="8040233" y="1085914"/>
                  <a:pt x="8009751" y="1085914"/>
                </a:cubicBezTo>
                <a:cubicBezTo>
                  <a:pt x="7979269" y="1085914"/>
                  <a:pt x="7954559" y="1061204"/>
                  <a:pt x="7954559" y="1030723"/>
                </a:cubicBezTo>
                <a:cubicBezTo>
                  <a:pt x="7954559" y="1000242"/>
                  <a:pt x="7979269" y="975532"/>
                  <a:pt x="8009751" y="975532"/>
                </a:cubicBezTo>
                <a:close/>
                <a:moveTo>
                  <a:pt x="7608847" y="975532"/>
                </a:moveTo>
                <a:cubicBezTo>
                  <a:pt x="7639329" y="975532"/>
                  <a:pt x="7664039" y="1000242"/>
                  <a:pt x="7664039" y="1030723"/>
                </a:cubicBezTo>
                <a:cubicBezTo>
                  <a:pt x="7664039" y="1061204"/>
                  <a:pt x="7639329" y="1085914"/>
                  <a:pt x="7608847" y="1085914"/>
                </a:cubicBezTo>
                <a:cubicBezTo>
                  <a:pt x="7578365" y="1085914"/>
                  <a:pt x="7553655" y="1061204"/>
                  <a:pt x="7553655" y="1030723"/>
                </a:cubicBezTo>
                <a:cubicBezTo>
                  <a:pt x="7553655" y="1000242"/>
                  <a:pt x="7578365" y="975532"/>
                  <a:pt x="7608847" y="975532"/>
                </a:cubicBezTo>
                <a:close/>
                <a:moveTo>
                  <a:pt x="7080991" y="975532"/>
                </a:moveTo>
                <a:cubicBezTo>
                  <a:pt x="7111473" y="975532"/>
                  <a:pt x="7136183" y="1000242"/>
                  <a:pt x="7136183" y="1030723"/>
                </a:cubicBezTo>
                <a:cubicBezTo>
                  <a:pt x="7136183" y="1061204"/>
                  <a:pt x="7111473" y="1085914"/>
                  <a:pt x="7080991" y="1085914"/>
                </a:cubicBezTo>
                <a:cubicBezTo>
                  <a:pt x="7050509" y="1085914"/>
                  <a:pt x="7025799" y="1061204"/>
                  <a:pt x="7025799" y="1030723"/>
                </a:cubicBezTo>
                <a:cubicBezTo>
                  <a:pt x="7025799" y="1000242"/>
                  <a:pt x="7050509" y="975532"/>
                  <a:pt x="7080991" y="975532"/>
                </a:cubicBezTo>
                <a:close/>
                <a:moveTo>
                  <a:pt x="6553135" y="975532"/>
                </a:moveTo>
                <a:cubicBezTo>
                  <a:pt x="6583617" y="975532"/>
                  <a:pt x="6608327" y="1000242"/>
                  <a:pt x="6608327" y="1030723"/>
                </a:cubicBezTo>
                <a:cubicBezTo>
                  <a:pt x="6608327" y="1061204"/>
                  <a:pt x="6583617" y="1085914"/>
                  <a:pt x="6553135" y="1085914"/>
                </a:cubicBezTo>
                <a:cubicBezTo>
                  <a:pt x="6522653" y="1085914"/>
                  <a:pt x="6497943" y="1061204"/>
                  <a:pt x="6497943" y="1030723"/>
                </a:cubicBezTo>
                <a:cubicBezTo>
                  <a:pt x="6497943" y="1000242"/>
                  <a:pt x="6522653" y="975532"/>
                  <a:pt x="6553135" y="975532"/>
                </a:cubicBezTo>
                <a:close/>
                <a:moveTo>
                  <a:pt x="6419501" y="975532"/>
                </a:moveTo>
                <a:cubicBezTo>
                  <a:pt x="6449983" y="975532"/>
                  <a:pt x="6474693" y="1000242"/>
                  <a:pt x="6474693" y="1030723"/>
                </a:cubicBezTo>
                <a:cubicBezTo>
                  <a:pt x="6474693" y="1061204"/>
                  <a:pt x="6449983" y="1085914"/>
                  <a:pt x="6419501" y="1085914"/>
                </a:cubicBezTo>
                <a:cubicBezTo>
                  <a:pt x="6389019" y="1085914"/>
                  <a:pt x="6364309" y="1061204"/>
                  <a:pt x="6364309" y="1030723"/>
                </a:cubicBezTo>
                <a:cubicBezTo>
                  <a:pt x="6364309" y="1000242"/>
                  <a:pt x="6389019" y="975532"/>
                  <a:pt x="6419501" y="975532"/>
                </a:cubicBezTo>
                <a:close/>
                <a:moveTo>
                  <a:pt x="6155571" y="975532"/>
                </a:moveTo>
                <a:cubicBezTo>
                  <a:pt x="6186053" y="975532"/>
                  <a:pt x="6210763" y="1000242"/>
                  <a:pt x="6210763" y="1030723"/>
                </a:cubicBezTo>
                <a:cubicBezTo>
                  <a:pt x="6210763" y="1061204"/>
                  <a:pt x="6186053" y="1085914"/>
                  <a:pt x="6155571" y="1085914"/>
                </a:cubicBezTo>
                <a:cubicBezTo>
                  <a:pt x="6125089" y="1085914"/>
                  <a:pt x="6100379" y="1061204"/>
                  <a:pt x="6100379" y="1030723"/>
                </a:cubicBezTo>
                <a:cubicBezTo>
                  <a:pt x="6100379" y="1000242"/>
                  <a:pt x="6125089" y="975532"/>
                  <a:pt x="6155571" y="975532"/>
                </a:cubicBezTo>
                <a:close/>
                <a:moveTo>
                  <a:pt x="6021936" y="975532"/>
                </a:moveTo>
                <a:cubicBezTo>
                  <a:pt x="6052418" y="975532"/>
                  <a:pt x="6077128" y="1000242"/>
                  <a:pt x="6077128" y="1030723"/>
                </a:cubicBezTo>
                <a:cubicBezTo>
                  <a:pt x="6077128" y="1061204"/>
                  <a:pt x="6052418" y="1085914"/>
                  <a:pt x="6021936" y="1085914"/>
                </a:cubicBezTo>
                <a:cubicBezTo>
                  <a:pt x="5991454" y="1085914"/>
                  <a:pt x="5966744" y="1061204"/>
                  <a:pt x="5966744" y="1030723"/>
                </a:cubicBezTo>
                <a:cubicBezTo>
                  <a:pt x="5966744" y="1000242"/>
                  <a:pt x="5991454" y="975532"/>
                  <a:pt x="6021936" y="975532"/>
                </a:cubicBezTo>
                <a:close/>
                <a:moveTo>
                  <a:pt x="5884963" y="975532"/>
                </a:moveTo>
                <a:cubicBezTo>
                  <a:pt x="5915445" y="975532"/>
                  <a:pt x="5940155" y="1000242"/>
                  <a:pt x="5940155" y="1030723"/>
                </a:cubicBezTo>
                <a:cubicBezTo>
                  <a:pt x="5940155" y="1061204"/>
                  <a:pt x="5915445" y="1085914"/>
                  <a:pt x="5884963" y="1085914"/>
                </a:cubicBezTo>
                <a:cubicBezTo>
                  <a:pt x="5854481" y="1085914"/>
                  <a:pt x="5829771" y="1061204"/>
                  <a:pt x="5829771" y="1030723"/>
                </a:cubicBezTo>
                <a:cubicBezTo>
                  <a:pt x="5829771" y="1000242"/>
                  <a:pt x="5854481" y="975532"/>
                  <a:pt x="5884963" y="975532"/>
                </a:cubicBezTo>
                <a:close/>
                <a:moveTo>
                  <a:pt x="5621031" y="975532"/>
                </a:moveTo>
                <a:cubicBezTo>
                  <a:pt x="5651513" y="975532"/>
                  <a:pt x="5676223" y="1000242"/>
                  <a:pt x="5676223" y="1030723"/>
                </a:cubicBezTo>
                <a:cubicBezTo>
                  <a:pt x="5676223" y="1061204"/>
                  <a:pt x="5651513" y="1085914"/>
                  <a:pt x="5621031" y="1085914"/>
                </a:cubicBezTo>
                <a:cubicBezTo>
                  <a:pt x="5590549" y="1085914"/>
                  <a:pt x="5565839" y="1061204"/>
                  <a:pt x="5565839" y="1030723"/>
                </a:cubicBezTo>
                <a:cubicBezTo>
                  <a:pt x="5565839" y="1000242"/>
                  <a:pt x="5590549" y="975532"/>
                  <a:pt x="5621031" y="975532"/>
                </a:cubicBezTo>
                <a:close/>
                <a:moveTo>
                  <a:pt x="5223472" y="975532"/>
                </a:moveTo>
                <a:cubicBezTo>
                  <a:pt x="5253954" y="975532"/>
                  <a:pt x="5278664" y="1000242"/>
                  <a:pt x="5278664" y="1030723"/>
                </a:cubicBezTo>
                <a:cubicBezTo>
                  <a:pt x="5278664" y="1061204"/>
                  <a:pt x="5253954" y="1085914"/>
                  <a:pt x="5223472" y="1085914"/>
                </a:cubicBezTo>
                <a:cubicBezTo>
                  <a:pt x="5192990" y="1085914"/>
                  <a:pt x="5168280" y="1061204"/>
                  <a:pt x="5168280" y="1030723"/>
                </a:cubicBezTo>
                <a:cubicBezTo>
                  <a:pt x="5168280" y="1000242"/>
                  <a:pt x="5192990" y="975532"/>
                  <a:pt x="5223472" y="975532"/>
                </a:cubicBezTo>
                <a:close/>
                <a:moveTo>
                  <a:pt x="4294710" y="975532"/>
                </a:moveTo>
                <a:cubicBezTo>
                  <a:pt x="4325192" y="975532"/>
                  <a:pt x="4349902" y="1000242"/>
                  <a:pt x="4349902" y="1030723"/>
                </a:cubicBezTo>
                <a:cubicBezTo>
                  <a:pt x="4349902" y="1061204"/>
                  <a:pt x="4325192" y="1085914"/>
                  <a:pt x="4294710" y="1085914"/>
                </a:cubicBezTo>
                <a:cubicBezTo>
                  <a:pt x="4264228" y="1085914"/>
                  <a:pt x="4239518" y="1061204"/>
                  <a:pt x="4239518" y="1030723"/>
                </a:cubicBezTo>
                <a:cubicBezTo>
                  <a:pt x="4239518" y="1000242"/>
                  <a:pt x="4264228" y="975532"/>
                  <a:pt x="4294710" y="975532"/>
                </a:cubicBezTo>
                <a:close/>
                <a:moveTo>
                  <a:pt x="3499584" y="975532"/>
                </a:moveTo>
                <a:cubicBezTo>
                  <a:pt x="3530066" y="975532"/>
                  <a:pt x="3554776" y="1000242"/>
                  <a:pt x="3554776" y="1030723"/>
                </a:cubicBezTo>
                <a:cubicBezTo>
                  <a:pt x="3554776" y="1061204"/>
                  <a:pt x="3530066" y="1085914"/>
                  <a:pt x="3499584" y="1085914"/>
                </a:cubicBezTo>
                <a:cubicBezTo>
                  <a:pt x="3469102" y="1085914"/>
                  <a:pt x="3444392" y="1061204"/>
                  <a:pt x="3444392" y="1030723"/>
                </a:cubicBezTo>
                <a:cubicBezTo>
                  <a:pt x="3444392" y="1000242"/>
                  <a:pt x="3469102" y="975532"/>
                  <a:pt x="3499584" y="975532"/>
                </a:cubicBezTo>
                <a:close/>
                <a:moveTo>
                  <a:pt x="2834836" y="975532"/>
                </a:moveTo>
                <a:cubicBezTo>
                  <a:pt x="2865318" y="975532"/>
                  <a:pt x="2890028" y="1000242"/>
                  <a:pt x="2890028" y="1030723"/>
                </a:cubicBezTo>
                <a:cubicBezTo>
                  <a:pt x="2890028" y="1061204"/>
                  <a:pt x="2865318" y="1085914"/>
                  <a:pt x="2834836" y="1085914"/>
                </a:cubicBezTo>
                <a:cubicBezTo>
                  <a:pt x="2804354" y="1085914"/>
                  <a:pt x="2779643" y="1061204"/>
                  <a:pt x="2779643" y="1030723"/>
                </a:cubicBezTo>
                <a:cubicBezTo>
                  <a:pt x="2779643" y="1000242"/>
                  <a:pt x="2804354" y="975532"/>
                  <a:pt x="2834836" y="975532"/>
                </a:cubicBezTo>
                <a:close/>
                <a:moveTo>
                  <a:pt x="2303639" y="975532"/>
                </a:moveTo>
                <a:cubicBezTo>
                  <a:pt x="2334120" y="975532"/>
                  <a:pt x="2358830" y="1000242"/>
                  <a:pt x="2358830" y="1030723"/>
                </a:cubicBezTo>
                <a:cubicBezTo>
                  <a:pt x="2358830" y="1061204"/>
                  <a:pt x="2334120" y="1085914"/>
                  <a:pt x="2303639" y="1085914"/>
                </a:cubicBezTo>
                <a:cubicBezTo>
                  <a:pt x="2273157" y="1085914"/>
                  <a:pt x="2248448" y="1061204"/>
                  <a:pt x="2248448" y="1030723"/>
                </a:cubicBezTo>
                <a:cubicBezTo>
                  <a:pt x="2248448" y="1000242"/>
                  <a:pt x="2273157" y="975532"/>
                  <a:pt x="2303639" y="975532"/>
                </a:cubicBezTo>
                <a:close/>
                <a:moveTo>
                  <a:pt x="2039712" y="975532"/>
                </a:moveTo>
                <a:cubicBezTo>
                  <a:pt x="2070195" y="975532"/>
                  <a:pt x="2094905" y="1000242"/>
                  <a:pt x="2094905" y="1030723"/>
                </a:cubicBezTo>
                <a:cubicBezTo>
                  <a:pt x="2094905" y="1061204"/>
                  <a:pt x="2070195" y="1085914"/>
                  <a:pt x="2039712" y="1085914"/>
                </a:cubicBezTo>
                <a:cubicBezTo>
                  <a:pt x="2009228" y="1085914"/>
                  <a:pt x="1984518" y="1061204"/>
                  <a:pt x="1984518" y="1030723"/>
                </a:cubicBezTo>
                <a:cubicBezTo>
                  <a:pt x="1984518" y="1000242"/>
                  <a:pt x="2009228" y="975532"/>
                  <a:pt x="2039712" y="975532"/>
                </a:cubicBezTo>
                <a:close/>
                <a:moveTo>
                  <a:pt x="1909414" y="975532"/>
                </a:moveTo>
                <a:cubicBezTo>
                  <a:pt x="1939897" y="975532"/>
                  <a:pt x="1964607" y="1000242"/>
                  <a:pt x="1964607" y="1030723"/>
                </a:cubicBezTo>
                <a:cubicBezTo>
                  <a:pt x="1964607" y="1061204"/>
                  <a:pt x="1939897" y="1085914"/>
                  <a:pt x="1909414" y="1085914"/>
                </a:cubicBezTo>
                <a:cubicBezTo>
                  <a:pt x="1878931" y="1085914"/>
                  <a:pt x="1854220" y="1061204"/>
                  <a:pt x="1854220" y="1030723"/>
                </a:cubicBezTo>
                <a:cubicBezTo>
                  <a:pt x="1854220" y="1000242"/>
                  <a:pt x="1878931" y="975532"/>
                  <a:pt x="1909414" y="975532"/>
                </a:cubicBezTo>
                <a:close/>
                <a:moveTo>
                  <a:pt x="1779117" y="975532"/>
                </a:moveTo>
                <a:cubicBezTo>
                  <a:pt x="1809599" y="975532"/>
                  <a:pt x="1834310" y="1000242"/>
                  <a:pt x="1834310" y="1030723"/>
                </a:cubicBezTo>
                <a:cubicBezTo>
                  <a:pt x="1834310" y="1061204"/>
                  <a:pt x="1809599" y="1085914"/>
                  <a:pt x="1779117" y="1085914"/>
                </a:cubicBezTo>
                <a:cubicBezTo>
                  <a:pt x="1748635" y="1085914"/>
                  <a:pt x="1723923" y="1061204"/>
                  <a:pt x="1723923" y="1030723"/>
                </a:cubicBezTo>
                <a:cubicBezTo>
                  <a:pt x="1723923" y="1000242"/>
                  <a:pt x="1748635" y="975532"/>
                  <a:pt x="1779117" y="975532"/>
                </a:cubicBezTo>
                <a:close/>
                <a:moveTo>
                  <a:pt x="1645480" y="975532"/>
                </a:moveTo>
                <a:cubicBezTo>
                  <a:pt x="1675963" y="975532"/>
                  <a:pt x="1700679" y="1000242"/>
                  <a:pt x="1700679" y="1030723"/>
                </a:cubicBezTo>
                <a:cubicBezTo>
                  <a:pt x="1700679" y="1061204"/>
                  <a:pt x="1675963" y="1085914"/>
                  <a:pt x="1645480" y="1085914"/>
                </a:cubicBezTo>
                <a:cubicBezTo>
                  <a:pt x="1615000" y="1085914"/>
                  <a:pt x="1590287" y="1061204"/>
                  <a:pt x="1590287" y="1030723"/>
                </a:cubicBezTo>
                <a:cubicBezTo>
                  <a:pt x="1590287" y="1000242"/>
                  <a:pt x="1615000" y="975532"/>
                  <a:pt x="1645480" y="975532"/>
                </a:cubicBezTo>
                <a:close/>
                <a:moveTo>
                  <a:pt x="1515189" y="975532"/>
                </a:moveTo>
                <a:cubicBezTo>
                  <a:pt x="1545668" y="975532"/>
                  <a:pt x="1570378" y="1000242"/>
                  <a:pt x="1570378" y="1030723"/>
                </a:cubicBezTo>
                <a:cubicBezTo>
                  <a:pt x="1570378" y="1061204"/>
                  <a:pt x="1545668" y="1085914"/>
                  <a:pt x="1515189" y="1085914"/>
                </a:cubicBezTo>
                <a:cubicBezTo>
                  <a:pt x="1484708" y="1085914"/>
                  <a:pt x="1459995" y="1061204"/>
                  <a:pt x="1459995" y="1030723"/>
                </a:cubicBezTo>
                <a:cubicBezTo>
                  <a:pt x="1459995" y="1000242"/>
                  <a:pt x="1484708" y="975532"/>
                  <a:pt x="1515189" y="975532"/>
                </a:cubicBezTo>
                <a:close/>
                <a:moveTo>
                  <a:pt x="1381549" y="975532"/>
                </a:moveTo>
                <a:cubicBezTo>
                  <a:pt x="1412033" y="975532"/>
                  <a:pt x="1436744" y="1000242"/>
                  <a:pt x="1436744" y="1030723"/>
                </a:cubicBezTo>
                <a:cubicBezTo>
                  <a:pt x="1436744" y="1061204"/>
                  <a:pt x="1412033" y="1085914"/>
                  <a:pt x="1381549" y="1085914"/>
                </a:cubicBezTo>
                <a:cubicBezTo>
                  <a:pt x="1351074" y="1085914"/>
                  <a:pt x="1326361" y="1061204"/>
                  <a:pt x="1326361" y="1030723"/>
                </a:cubicBezTo>
                <a:cubicBezTo>
                  <a:pt x="1326361" y="1000242"/>
                  <a:pt x="1351074" y="975532"/>
                  <a:pt x="1381549" y="975532"/>
                </a:cubicBezTo>
                <a:close/>
                <a:moveTo>
                  <a:pt x="1117621" y="975532"/>
                </a:moveTo>
                <a:cubicBezTo>
                  <a:pt x="1148103" y="975532"/>
                  <a:pt x="1172814" y="1000242"/>
                  <a:pt x="1172814" y="1030723"/>
                </a:cubicBezTo>
                <a:cubicBezTo>
                  <a:pt x="1172814" y="1061204"/>
                  <a:pt x="1148103" y="1085914"/>
                  <a:pt x="1117621" y="1085914"/>
                </a:cubicBezTo>
                <a:cubicBezTo>
                  <a:pt x="1087137" y="1085914"/>
                  <a:pt x="1062427" y="1061204"/>
                  <a:pt x="1062427" y="1030723"/>
                </a:cubicBezTo>
                <a:cubicBezTo>
                  <a:pt x="1062427" y="1000242"/>
                  <a:pt x="1087137" y="975532"/>
                  <a:pt x="1117621" y="975532"/>
                </a:cubicBezTo>
                <a:close/>
                <a:moveTo>
                  <a:pt x="980643" y="975532"/>
                </a:moveTo>
                <a:cubicBezTo>
                  <a:pt x="1011125" y="975532"/>
                  <a:pt x="1035836" y="1000242"/>
                  <a:pt x="1035836" y="1030723"/>
                </a:cubicBezTo>
                <a:cubicBezTo>
                  <a:pt x="1035836" y="1061204"/>
                  <a:pt x="1011125" y="1085914"/>
                  <a:pt x="980643" y="1085914"/>
                </a:cubicBezTo>
                <a:cubicBezTo>
                  <a:pt x="950159" y="1085914"/>
                  <a:pt x="925449" y="1061204"/>
                  <a:pt x="925449" y="1030723"/>
                </a:cubicBezTo>
                <a:cubicBezTo>
                  <a:pt x="925449" y="1000242"/>
                  <a:pt x="950159" y="975532"/>
                  <a:pt x="980643" y="975532"/>
                </a:cubicBezTo>
                <a:close/>
                <a:moveTo>
                  <a:pt x="716703" y="975532"/>
                </a:moveTo>
                <a:cubicBezTo>
                  <a:pt x="747185" y="975532"/>
                  <a:pt x="771897" y="1000242"/>
                  <a:pt x="771897" y="1030723"/>
                </a:cubicBezTo>
                <a:cubicBezTo>
                  <a:pt x="771897" y="1061204"/>
                  <a:pt x="747185" y="1085914"/>
                  <a:pt x="716703" y="1085914"/>
                </a:cubicBezTo>
                <a:cubicBezTo>
                  <a:pt x="686222" y="1085914"/>
                  <a:pt x="661511" y="1061204"/>
                  <a:pt x="661511" y="1030723"/>
                </a:cubicBezTo>
                <a:cubicBezTo>
                  <a:pt x="661511" y="1000242"/>
                  <a:pt x="686222" y="975532"/>
                  <a:pt x="716703" y="975532"/>
                </a:cubicBezTo>
                <a:close/>
                <a:moveTo>
                  <a:pt x="583065" y="975532"/>
                </a:moveTo>
                <a:cubicBezTo>
                  <a:pt x="613549" y="975532"/>
                  <a:pt x="638258" y="1000242"/>
                  <a:pt x="638258" y="1030723"/>
                </a:cubicBezTo>
                <a:cubicBezTo>
                  <a:pt x="638258" y="1061204"/>
                  <a:pt x="613549" y="1085914"/>
                  <a:pt x="583065" y="1085914"/>
                </a:cubicBezTo>
                <a:cubicBezTo>
                  <a:pt x="552583" y="1085914"/>
                  <a:pt x="527871" y="1061204"/>
                  <a:pt x="527871" y="1030723"/>
                </a:cubicBezTo>
                <a:cubicBezTo>
                  <a:pt x="527871" y="1000242"/>
                  <a:pt x="552583" y="975532"/>
                  <a:pt x="583065" y="975532"/>
                </a:cubicBezTo>
                <a:close/>
                <a:moveTo>
                  <a:pt x="449419" y="975532"/>
                </a:moveTo>
                <a:cubicBezTo>
                  <a:pt x="479902" y="975532"/>
                  <a:pt x="504612" y="1000242"/>
                  <a:pt x="504612" y="1030723"/>
                </a:cubicBezTo>
                <a:cubicBezTo>
                  <a:pt x="504612" y="1061204"/>
                  <a:pt x="479902" y="1085914"/>
                  <a:pt x="449419" y="1085914"/>
                </a:cubicBezTo>
                <a:cubicBezTo>
                  <a:pt x="418936" y="1085914"/>
                  <a:pt x="394227" y="1061204"/>
                  <a:pt x="394227" y="1030723"/>
                </a:cubicBezTo>
                <a:cubicBezTo>
                  <a:pt x="394227" y="1000242"/>
                  <a:pt x="418936" y="975532"/>
                  <a:pt x="449419" y="975532"/>
                </a:cubicBezTo>
                <a:close/>
                <a:moveTo>
                  <a:pt x="319124" y="975532"/>
                </a:moveTo>
                <a:cubicBezTo>
                  <a:pt x="349606" y="975532"/>
                  <a:pt x="374317" y="1000242"/>
                  <a:pt x="374317" y="1030723"/>
                </a:cubicBezTo>
                <a:cubicBezTo>
                  <a:pt x="374317" y="1061204"/>
                  <a:pt x="349606" y="1085914"/>
                  <a:pt x="319124" y="1085914"/>
                </a:cubicBezTo>
                <a:cubicBezTo>
                  <a:pt x="288640" y="1085914"/>
                  <a:pt x="263931" y="1061204"/>
                  <a:pt x="263931" y="1030723"/>
                </a:cubicBezTo>
                <a:cubicBezTo>
                  <a:pt x="263931" y="1000242"/>
                  <a:pt x="288640" y="975532"/>
                  <a:pt x="319124" y="975532"/>
                </a:cubicBezTo>
                <a:close/>
                <a:moveTo>
                  <a:pt x="185492" y="975532"/>
                </a:moveTo>
                <a:cubicBezTo>
                  <a:pt x="215972" y="975532"/>
                  <a:pt x="240682" y="1000242"/>
                  <a:pt x="240682" y="1030723"/>
                </a:cubicBezTo>
                <a:cubicBezTo>
                  <a:pt x="240682" y="1061204"/>
                  <a:pt x="215972" y="1085914"/>
                  <a:pt x="185492" y="1085914"/>
                </a:cubicBezTo>
                <a:cubicBezTo>
                  <a:pt x="155010" y="1085914"/>
                  <a:pt x="130299" y="1061204"/>
                  <a:pt x="130299" y="1030723"/>
                </a:cubicBezTo>
                <a:cubicBezTo>
                  <a:pt x="130299" y="1000242"/>
                  <a:pt x="155010" y="975532"/>
                  <a:pt x="185492" y="975532"/>
                </a:cubicBezTo>
                <a:close/>
                <a:moveTo>
                  <a:pt x="55197" y="975532"/>
                </a:moveTo>
                <a:cubicBezTo>
                  <a:pt x="85679" y="975532"/>
                  <a:pt x="110388" y="1000242"/>
                  <a:pt x="110388" y="1030723"/>
                </a:cubicBezTo>
                <a:cubicBezTo>
                  <a:pt x="110388" y="1061204"/>
                  <a:pt x="85679" y="1085914"/>
                  <a:pt x="55197" y="1085914"/>
                </a:cubicBezTo>
                <a:cubicBezTo>
                  <a:pt x="24715" y="1085914"/>
                  <a:pt x="7" y="1061204"/>
                  <a:pt x="7" y="1030723"/>
                </a:cubicBezTo>
                <a:cubicBezTo>
                  <a:pt x="7" y="1000242"/>
                  <a:pt x="24715" y="975532"/>
                  <a:pt x="55197" y="975532"/>
                </a:cubicBezTo>
                <a:close/>
                <a:moveTo>
                  <a:pt x="9469710" y="855263"/>
                </a:moveTo>
                <a:cubicBezTo>
                  <a:pt x="9500192" y="855263"/>
                  <a:pt x="9524902" y="879973"/>
                  <a:pt x="9524902" y="910454"/>
                </a:cubicBezTo>
                <a:cubicBezTo>
                  <a:pt x="9524902" y="940935"/>
                  <a:pt x="9500192" y="965645"/>
                  <a:pt x="9469710" y="965645"/>
                </a:cubicBezTo>
                <a:cubicBezTo>
                  <a:pt x="9439228" y="965645"/>
                  <a:pt x="9414518" y="940935"/>
                  <a:pt x="9414518" y="910454"/>
                </a:cubicBezTo>
                <a:cubicBezTo>
                  <a:pt x="9414518" y="879973"/>
                  <a:pt x="9439228" y="855263"/>
                  <a:pt x="9469710" y="855263"/>
                </a:cubicBezTo>
                <a:close/>
                <a:moveTo>
                  <a:pt x="9336075" y="855263"/>
                </a:moveTo>
                <a:cubicBezTo>
                  <a:pt x="9366557" y="855263"/>
                  <a:pt x="9391267" y="879973"/>
                  <a:pt x="9391267" y="910454"/>
                </a:cubicBezTo>
                <a:cubicBezTo>
                  <a:pt x="9391267" y="940935"/>
                  <a:pt x="9366557" y="965645"/>
                  <a:pt x="9336075" y="965645"/>
                </a:cubicBezTo>
                <a:cubicBezTo>
                  <a:pt x="9305593" y="965645"/>
                  <a:pt x="9280883" y="940935"/>
                  <a:pt x="9280883" y="910454"/>
                </a:cubicBezTo>
                <a:cubicBezTo>
                  <a:pt x="9280883" y="879973"/>
                  <a:pt x="9305593" y="855263"/>
                  <a:pt x="9336075" y="855263"/>
                </a:cubicBezTo>
                <a:close/>
                <a:moveTo>
                  <a:pt x="9199100" y="855263"/>
                </a:moveTo>
                <a:cubicBezTo>
                  <a:pt x="9229582" y="855263"/>
                  <a:pt x="9254292" y="879973"/>
                  <a:pt x="9254292" y="910454"/>
                </a:cubicBezTo>
                <a:cubicBezTo>
                  <a:pt x="9254292" y="940935"/>
                  <a:pt x="9229582" y="965645"/>
                  <a:pt x="9199100" y="965645"/>
                </a:cubicBezTo>
                <a:cubicBezTo>
                  <a:pt x="9168618" y="965645"/>
                  <a:pt x="9143908" y="940935"/>
                  <a:pt x="9143908" y="910454"/>
                </a:cubicBezTo>
                <a:cubicBezTo>
                  <a:pt x="9143908" y="879973"/>
                  <a:pt x="9168618" y="855263"/>
                  <a:pt x="9199100" y="855263"/>
                </a:cubicBezTo>
                <a:close/>
                <a:moveTo>
                  <a:pt x="9068806" y="855263"/>
                </a:moveTo>
                <a:cubicBezTo>
                  <a:pt x="9099288" y="855263"/>
                  <a:pt x="9123998" y="879973"/>
                  <a:pt x="9123998" y="910454"/>
                </a:cubicBezTo>
                <a:cubicBezTo>
                  <a:pt x="9123998" y="940935"/>
                  <a:pt x="9099288" y="965645"/>
                  <a:pt x="9068806" y="965645"/>
                </a:cubicBezTo>
                <a:cubicBezTo>
                  <a:pt x="9038324" y="965645"/>
                  <a:pt x="9013614" y="940935"/>
                  <a:pt x="9013614" y="910454"/>
                </a:cubicBezTo>
                <a:cubicBezTo>
                  <a:pt x="9013614" y="879973"/>
                  <a:pt x="9038324" y="855263"/>
                  <a:pt x="9068806" y="855263"/>
                </a:cubicBezTo>
                <a:close/>
                <a:moveTo>
                  <a:pt x="8935170" y="855263"/>
                </a:moveTo>
                <a:cubicBezTo>
                  <a:pt x="8965652" y="855263"/>
                  <a:pt x="8990362" y="879973"/>
                  <a:pt x="8990362" y="910454"/>
                </a:cubicBezTo>
                <a:cubicBezTo>
                  <a:pt x="8990362" y="940935"/>
                  <a:pt x="8965652" y="965645"/>
                  <a:pt x="8935170" y="965645"/>
                </a:cubicBezTo>
                <a:cubicBezTo>
                  <a:pt x="8904688" y="965645"/>
                  <a:pt x="8879978" y="940935"/>
                  <a:pt x="8879978" y="910454"/>
                </a:cubicBezTo>
                <a:cubicBezTo>
                  <a:pt x="8879978" y="879973"/>
                  <a:pt x="8904688" y="855263"/>
                  <a:pt x="8935170" y="855263"/>
                </a:cubicBezTo>
                <a:close/>
                <a:moveTo>
                  <a:pt x="8801536" y="855263"/>
                </a:moveTo>
                <a:cubicBezTo>
                  <a:pt x="8832018" y="855263"/>
                  <a:pt x="8856728" y="879973"/>
                  <a:pt x="8856728" y="910454"/>
                </a:cubicBezTo>
                <a:cubicBezTo>
                  <a:pt x="8856728" y="940935"/>
                  <a:pt x="8832018" y="965645"/>
                  <a:pt x="8801536" y="965645"/>
                </a:cubicBezTo>
                <a:cubicBezTo>
                  <a:pt x="8771054" y="965645"/>
                  <a:pt x="8746344" y="940935"/>
                  <a:pt x="8746344" y="910454"/>
                </a:cubicBezTo>
                <a:cubicBezTo>
                  <a:pt x="8746344" y="879973"/>
                  <a:pt x="8771054" y="855263"/>
                  <a:pt x="8801536" y="855263"/>
                </a:cubicBezTo>
                <a:close/>
                <a:moveTo>
                  <a:pt x="8671243" y="855263"/>
                </a:moveTo>
                <a:cubicBezTo>
                  <a:pt x="8701725" y="855263"/>
                  <a:pt x="8726435" y="879973"/>
                  <a:pt x="8726435" y="910454"/>
                </a:cubicBezTo>
                <a:cubicBezTo>
                  <a:pt x="8726435" y="940935"/>
                  <a:pt x="8701725" y="965645"/>
                  <a:pt x="8671243" y="965645"/>
                </a:cubicBezTo>
                <a:cubicBezTo>
                  <a:pt x="8640761" y="965645"/>
                  <a:pt x="8616051" y="940935"/>
                  <a:pt x="8616051" y="910454"/>
                </a:cubicBezTo>
                <a:cubicBezTo>
                  <a:pt x="8616051" y="879973"/>
                  <a:pt x="8640761" y="855263"/>
                  <a:pt x="8671243" y="855263"/>
                </a:cubicBezTo>
                <a:close/>
                <a:moveTo>
                  <a:pt x="8537609" y="855263"/>
                </a:moveTo>
                <a:cubicBezTo>
                  <a:pt x="8568091" y="855263"/>
                  <a:pt x="8592801" y="879973"/>
                  <a:pt x="8592801" y="910454"/>
                </a:cubicBezTo>
                <a:cubicBezTo>
                  <a:pt x="8592801" y="940935"/>
                  <a:pt x="8568091" y="965645"/>
                  <a:pt x="8537609" y="965645"/>
                </a:cubicBezTo>
                <a:cubicBezTo>
                  <a:pt x="8507127" y="965645"/>
                  <a:pt x="8482417" y="940935"/>
                  <a:pt x="8482417" y="910454"/>
                </a:cubicBezTo>
                <a:cubicBezTo>
                  <a:pt x="8482417" y="879973"/>
                  <a:pt x="8507127" y="855263"/>
                  <a:pt x="8537609" y="855263"/>
                </a:cubicBezTo>
                <a:close/>
                <a:moveTo>
                  <a:pt x="8407315" y="855263"/>
                </a:moveTo>
                <a:cubicBezTo>
                  <a:pt x="8437797" y="855263"/>
                  <a:pt x="8462507" y="879973"/>
                  <a:pt x="8462507" y="910454"/>
                </a:cubicBezTo>
                <a:cubicBezTo>
                  <a:pt x="8462507" y="940935"/>
                  <a:pt x="8437797" y="965645"/>
                  <a:pt x="8407315" y="965645"/>
                </a:cubicBezTo>
                <a:cubicBezTo>
                  <a:pt x="8376833" y="965645"/>
                  <a:pt x="8352123" y="940935"/>
                  <a:pt x="8352123" y="910454"/>
                </a:cubicBezTo>
                <a:cubicBezTo>
                  <a:pt x="8352123" y="879973"/>
                  <a:pt x="8376833" y="855263"/>
                  <a:pt x="8407315" y="855263"/>
                </a:cubicBezTo>
                <a:close/>
                <a:moveTo>
                  <a:pt x="8273681" y="855263"/>
                </a:moveTo>
                <a:cubicBezTo>
                  <a:pt x="8304163" y="855263"/>
                  <a:pt x="8328873" y="879973"/>
                  <a:pt x="8328873" y="910454"/>
                </a:cubicBezTo>
                <a:cubicBezTo>
                  <a:pt x="8328873" y="940935"/>
                  <a:pt x="8304163" y="965645"/>
                  <a:pt x="8273681" y="965645"/>
                </a:cubicBezTo>
                <a:cubicBezTo>
                  <a:pt x="8243199" y="965645"/>
                  <a:pt x="8218489" y="940935"/>
                  <a:pt x="8218489" y="910454"/>
                </a:cubicBezTo>
                <a:cubicBezTo>
                  <a:pt x="8218489" y="879973"/>
                  <a:pt x="8243199" y="855263"/>
                  <a:pt x="8273681" y="855263"/>
                </a:cubicBezTo>
                <a:close/>
                <a:moveTo>
                  <a:pt x="8143386" y="855263"/>
                </a:moveTo>
                <a:cubicBezTo>
                  <a:pt x="8173868" y="855263"/>
                  <a:pt x="8198578" y="879973"/>
                  <a:pt x="8198578" y="910454"/>
                </a:cubicBezTo>
                <a:cubicBezTo>
                  <a:pt x="8198578" y="940935"/>
                  <a:pt x="8173868" y="965645"/>
                  <a:pt x="8143386" y="965645"/>
                </a:cubicBezTo>
                <a:cubicBezTo>
                  <a:pt x="8112904" y="965645"/>
                  <a:pt x="8088194" y="940935"/>
                  <a:pt x="8088194" y="910454"/>
                </a:cubicBezTo>
                <a:cubicBezTo>
                  <a:pt x="8088194" y="879973"/>
                  <a:pt x="8112904" y="855263"/>
                  <a:pt x="8143386" y="855263"/>
                </a:cubicBezTo>
                <a:close/>
                <a:moveTo>
                  <a:pt x="8009752" y="855263"/>
                </a:moveTo>
                <a:cubicBezTo>
                  <a:pt x="8040234" y="855263"/>
                  <a:pt x="8064944" y="879973"/>
                  <a:pt x="8064944" y="910454"/>
                </a:cubicBezTo>
                <a:cubicBezTo>
                  <a:pt x="8064944" y="940935"/>
                  <a:pt x="8040234" y="965645"/>
                  <a:pt x="8009752" y="965645"/>
                </a:cubicBezTo>
                <a:cubicBezTo>
                  <a:pt x="7979270" y="965645"/>
                  <a:pt x="7954560" y="940935"/>
                  <a:pt x="7954560" y="910454"/>
                </a:cubicBezTo>
                <a:cubicBezTo>
                  <a:pt x="7954560" y="879973"/>
                  <a:pt x="7979270" y="855263"/>
                  <a:pt x="8009752" y="855263"/>
                </a:cubicBezTo>
                <a:close/>
                <a:moveTo>
                  <a:pt x="7876117" y="855263"/>
                </a:moveTo>
                <a:cubicBezTo>
                  <a:pt x="7906599" y="855263"/>
                  <a:pt x="7931309" y="879973"/>
                  <a:pt x="7931309" y="910454"/>
                </a:cubicBezTo>
                <a:cubicBezTo>
                  <a:pt x="7931309" y="940935"/>
                  <a:pt x="7906599" y="965645"/>
                  <a:pt x="7876117" y="965645"/>
                </a:cubicBezTo>
                <a:cubicBezTo>
                  <a:pt x="7845635" y="965645"/>
                  <a:pt x="7820925" y="940935"/>
                  <a:pt x="7820925" y="910454"/>
                </a:cubicBezTo>
                <a:cubicBezTo>
                  <a:pt x="7820925" y="879973"/>
                  <a:pt x="7845635" y="855263"/>
                  <a:pt x="7876117" y="855263"/>
                </a:cubicBezTo>
                <a:close/>
                <a:moveTo>
                  <a:pt x="7745822" y="855263"/>
                </a:moveTo>
                <a:cubicBezTo>
                  <a:pt x="7776304" y="855263"/>
                  <a:pt x="7801014" y="879973"/>
                  <a:pt x="7801014" y="910454"/>
                </a:cubicBezTo>
                <a:cubicBezTo>
                  <a:pt x="7801014" y="940935"/>
                  <a:pt x="7776304" y="965645"/>
                  <a:pt x="7745822" y="965645"/>
                </a:cubicBezTo>
                <a:cubicBezTo>
                  <a:pt x="7715340" y="965645"/>
                  <a:pt x="7690630" y="940935"/>
                  <a:pt x="7690630" y="910454"/>
                </a:cubicBezTo>
                <a:cubicBezTo>
                  <a:pt x="7690630" y="879973"/>
                  <a:pt x="7715340" y="855263"/>
                  <a:pt x="7745822" y="855263"/>
                </a:cubicBezTo>
                <a:close/>
                <a:moveTo>
                  <a:pt x="7608849" y="855263"/>
                </a:moveTo>
                <a:cubicBezTo>
                  <a:pt x="7639331" y="855263"/>
                  <a:pt x="7664041" y="879973"/>
                  <a:pt x="7664041" y="910454"/>
                </a:cubicBezTo>
                <a:cubicBezTo>
                  <a:pt x="7664041" y="940935"/>
                  <a:pt x="7639331" y="965645"/>
                  <a:pt x="7608849" y="965645"/>
                </a:cubicBezTo>
                <a:cubicBezTo>
                  <a:pt x="7578367" y="965645"/>
                  <a:pt x="7553657" y="940935"/>
                  <a:pt x="7553657" y="910454"/>
                </a:cubicBezTo>
                <a:cubicBezTo>
                  <a:pt x="7553657" y="879973"/>
                  <a:pt x="7578367" y="855263"/>
                  <a:pt x="7608849" y="855263"/>
                </a:cubicBezTo>
                <a:close/>
                <a:moveTo>
                  <a:pt x="7481895" y="855263"/>
                </a:moveTo>
                <a:cubicBezTo>
                  <a:pt x="7512377" y="855263"/>
                  <a:pt x="7537087" y="879973"/>
                  <a:pt x="7537087" y="910454"/>
                </a:cubicBezTo>
                <a:cubicBezTo>
                  <a:pt x="7537087" y="940935"/>
                  <a:pt x="7512377" y="965645"/>
                  <a:pt x="7481895" y="965645"/>
                </a:cubicBezTo>
                <a:cubicBezTo>
                  <a:pt x="7451413" y="965645"/>
                  <a:pt x="7426703" y="940935"/>
                  <a:pt x="7426703" y="910454"/>
                </a:cubicBezTo>
                <a:cubicBezTo>
                  <a:pt x="7426703" y="879973"/>
                  <a:pt x="7451413" y="855263"/>
                  <a:pt x="7481895" y="855263"/>
                </a:cubicBezTo>
                <a:close/>
                <a:moveTo>
                  <a:pt x="7341578" y="855263"/>
                </a:moveTo>
                <a:cubicBezTo>
                  <a:pt x="7372060" y="855263"/>
                  <a:pt x="7396770" y="879973"/>
                  <a:pt x="7396770" y="910454"/>
                </a:cubicBezTo>
                <a:cubicBezTo>
                  <a:pt x="7396770" y="940935"/>
                  <a:pt x="7372060" y="965645"/>
                  <a:pt x="7341578" y="965645"/>
                </a:cubicBezTo>
                <a:cubicBezTo>
                  <a:pt x="7311096" y="965645"/>
                  <a:pt x="7286386" y="940935"/>
                  <a:pt x="7286386" y="910454"/>
                </a:cubicBezTo>
                <a:cubicBezTo>
                  <a:pt x="7286386" y="879973"/>
                  <a:pt x="7311096" y="855263"/>
                  <a:pt x="7341578" y="855263"/>
                </a:cubicBezTo>
                <a:close/>
                <a:moveTo>
                  <a:pt x="7211285" y="855263"/>
                </a:moveTo>
                <a:cubicBezTo>
                  <a:pt x="7241767" y="855263"/>
                  <a:pt x="7266477" y="879973"/>
                  <a:pt x="7266477" y="910454"/>
                </a:cubicBezTo>
                <a:cubicBezTo>
                  <a:pt x="7266477" y="940935"/>
                  <a:pt x="7241767" y="965645"/>
                  <a:pt x="7211285" y="965645"/>
                </a:cubicBezTo>
                <a:cubicBezTo>
                  <a:pt x="7180803" y="965645"/>
                  <a:pt x="7156093" y="940935"/>
                  <a:pt x="7156093" y="910454"/>
                </a:cubicBezTo>
                <a:cubicBezTo>
                  <a:pt x="7156093" y="879973"/>
                  <a:pt x="7180803" y="855263"/>
                  <a:pt x="7211285" y="855263"/>
                </a:cubicBezTo>
                <a:close/>
                <a:moveTo>
                  <a:pt x="7080993" y="855263"/>
                </a:moveTo>
                <a:cubicBezTo>
                  <a:pt x="7111475" y="855263"/>
                  <a:pt x="7136185" y="879973"/>
                  <a:pt x="7136185" y="910454"/>
                </a:cubicBezTo>
                <a:cubicBezTo>
                  <a:pt x="7136185" y="940935"/>
                  <a:pt x="7111475" y="965645"/>
                  <a:pt x="7080993" y="965645"/>
                </a:cubicBezTo>
                <a:cubicBezTo>
                  <a:pt x="7050511" y="965645"/>
                  <a:pt x="7025801" y="940935"/>
                  <a:pt x="7025801" y="910454"/>
                </a:cubicBezTo>
                <a:cubicBezTo>
                  <a:pt x="7025801" y="879973"/>
                  <a:pt x="7050511" y="855263"/>
                  <a:pt x="7080993" y="855263"/>
                </a:cubicBezTo>
                <a:close/>
                <a:moveTo>
                  <a:pt x="6947357" y="855263"/>
                </a:moveTo>
                <a:cubicBezTo>
                  <a:pt x="6977839" y="855263"/>
                  <a:pt x="7002549" y="879973"/>
                  <a:pt x="7002549" y="910454"/>
                </a:cubicBezTo>
                <a:cubicBezTo>
                  <a:pt x="7002549" y="940935"/>
                  <a:pt x="6977839" y="965645"/>
                  <a:pt x="6947357" y="965645"/>
                </a:cubicBezTo>
                <a:cubicBezTo>
                  <a:pt x="6916875" y="965645"/>
                  <a:pt x="6892165" y="940935"/>
                  <a:pt x="6892165" y="910454"/>
                </a:cubicBezTo>
                <a:cubicBezTo>
                  <a:pt x="6892165" y="879973"/>
                  <a:pt x="6916875" y="855263"/>
                  <a:pt x="6947357" y="855263"/>
                </a:cubicBezTo>
                <a:close/>
                <a:moveTo>
                  <a:pt x="6817063" y="855263"/>
                </a:moveTo>
                <a:cubicBezTo>
                  <a:pt x="6847545" y="855263"/>
                  <a:pt x="6872255" y="879973"/>
                  <a:pt x="6872255" y="910454"/>
                </a:cubicBezTo>
                <a:cubicBezTo>
                  <a:pt x="6872255" y="940935"/>
                  <a:pt x="6847545" y="965645"/>
                  <a:pt x="6817063" y="965645"/>
                </a:cubicBezTo>
                <a:cubicBezTo>
                  <a:pt x="6786581" y="965645"/>
                  <a:pt x="6761871" y="940935"/>
                  <a:pt x="6761871" y="910454"/>
                </a:cubicBezTo>
                <a:cubicBezTo>
                  <a:pt x="6761871" y="879973"/>
                  <a:pt x="6786581" y="855263"/>
                  <a:pt x="6817063" y="855263"/>
                </a:cubicBezTo>
                <a:close/>
                <a:moveTo>
                  <a:pt x="6683430" y="855263"/>
                </a:moveTo>
                <a:cubicBezTo>
                  <a:pt x="6713912" y="855263"/>
                  <a:pt x="6738622" y="879973"/>
                  <a:pt x="6738622" y="910454"/>
                </a:cubicBezTo>
                <a:cubicBezTo>
                  <a:pt x="6738622" y="940935"/>
                  <a:pt x="6713912" y="965645"/>
                  <a:pt x="6683430" y="965645"/>
                </a:cubicBezTo>
                <a:cubicBezTo>
                  <a:pt x="6652948" y="965645"/>
                  <a:pt x="6628238" y="940935"/>
                  <a:pt x="6628238" y="910454"/>
                </a:cubicBezTo>
                <a:cubicBezTo>
                  <a:pt x="6628238" y="879973"/>
                  <a:pt x="6652948" y="855263"/>
                  <a:pt x="6683430" y="855263"/>
                </a:cubicBezTo>
                <a:close/>
                <a:moveTo>
                  <a:pt x="6553135" y="855263"/>
                </a:moveTo>
                <a:cubicBezTo>
                  <a:pt x="6583617" y="855263"/>
                  <a:pt x="6608327" y="879973"/>
                  <a:pt x="6608327" y="910454"/>
                </a:cubicBezTo>
                <a:cubicBezTo>
                  <a:pt x="6608327" y="940935"/>
                  <a:pt x="6583617" y="965645"/>
                  <a:pt x="6553135" y="965645"/>
                </a:cubicBezTo>
                <a:cubicBezTo>
                  <a:pt x="6522653" y="965645"/>
                  <a:pt x="6497943" y="940935"/>
                  <a:pt x="6497943" y="910454"/>
                </a:cubicBezTo>
                <a:cubicBezTo>
                  <a:pt x="6497943" y="879973"/>
                  <a:pt x="6522653" y="855263"/>
                  <a:pt x="6553135" y="855263"/>
                </a:cubicBezTo>
                <a:close/>
                <a:moveTo>
                  <a:pt x="6419502" y="855263"/>
                </a:moveTo>
                <a:cubicBezTo>
                  <a:pt x="6449984" y="855263"/>
                  <a:pt x="6474694" y="879973"/>
                  <a:pt x="6474694" y="910454"/>
                </a:cubicBezTo>
                <a:cubicBezTo>
                  <a:pt x="6474694" y="940935"/>
                  <a:pt x="6449984" y="965645"/>
                  <a:pt x="6419502" y="965645"/>
                </a:cubicBezTo>
                <a:cubicBezTo>
                  <a:pt x="6389020" y="965645"/>
                  <a:pt x="6364310" y="940935"/>
                  <a:pt x="6364310" y="910454"/>
                </a:cubicBezTo>
                <a:cubicBezTo>
                  <a:pt x="6364310" y="879973"/>
                  <a:pt x="6389020" y="855263"/>
                  <a:pt x="6419502" y="855263"/>
                </a:cubicBezTo>
                <a:close/>
                <a:moveTo>
                  <a:pt x="6289206" y="855263"/>
                </a:moveTo>
                <a:cubicBezTo>
                  <a:pt x="6319688" y="855263"/>
                  <a:pt x="6344398" y="879973"/>
                  <a:pt x="6344398" y="910454"/>
                </a:cubicBezTo>
                <a:cubicBezTo>
                  <a:pt x="6344398" y="940935"/>
                  <a:pt x="6319688" y="965645"/>
                  <a:pt x="6289206" y="965645"/>
                </a:cubicBezTo>
                <a:cubicBezTo>
                  <a:pt x="6258724" y="965645"/>
                  <a:pt x="6234014" y="940935"/>
                  <a:pt x="6234014" y="910454"/>
                </a:cubicBezTo>
                <a:cubicBezTo>
                  <a:pt x="6234014" y="879973"/>
                  <a:pt x="6258724" y="855263"/>
                  <a:pt x="6289206" y="855263"/>
                </a:cubicBezTo>
                <a:close/>
                <a:moveTo>
                  <a:pt x="6155571" y="855263"/>
                </a:moveTo>
                <a:cubicBezTo>
                  <a:pt x="6186053" y="855263"/>
                  <a:pt x="6210763" y="879973"/>
                  <a:pt x="6210763" y="910454"/>
                </a:cubicBezTo>
                <a:cubicBezTo>
                  <a:pt x="6210763" y="940935"/>
                  <a:pt x="6186053" y="965645"/>
                  <a:pt x="6155571" y="965645"/>
                </a:cubicBezTo>
                <a:cubicBezTo>
                  <a:pt x="6125089" y="965645"/>
                  <a:pt x="6100379" y="940935"/>
                  <a:pt x="6100379" y="910454"/>
                </a:cubicBezTo>
                <a:cubicBezTo>
                  <a:pt x="6100379" y="879973"/>
                  <a:pt x="6125089" y="855263"/>
                  <a:pt x="6155571" y="855263"/>
                </a:cubicBezTo>
                <a:close/>
                <a:moveTo>
                  <a:pt x="6021938" y="855263"/>
                </a:moveTo>
                <a:cubicBezTo>
                  <a:pt x="6052420" y="855263"/>
                  <a:pt x="6077130" y="879973"/>
                  <a:pt x="6077130" y="910454"/>
                </a:cubicBezTo>
                <a:cubicBezTo>
                  <a:pt x="6077130" y="940935"/>
                  <a:pt x="6052420" y="965645"/>
                  <a:pt x="6021938" y="965645"/>
                </a:cubicBezTo>
                <a:cubicBezTo>
                  <a:pt x="5991456" y="965645"/>
                  <a:pt x="5966746" y="940935"/>
                  <a:pt x="5966746" y="910454"/>
                </a:cubicBezTo>
                <a:cubicBezTo>
                  <a:pt x="5966746" y="879973"/>
                  <a:pt x="5991456" y="855263"/>
                  <a:pt x="6021938" y="855263"/>
                </a:cubicBezTo>
                <a:close/>
                <a:moveTo>
                  <a:pt x="5884961" y="855263"/>
                </a:moveTo>
                <a:cubicBezTo>
                  <a:pt x="5915443" y="855263"/>
                  <a:pt x="5940153" y="879973"/>
                  <a:pt x="5940153" y="910454"/>
                </a:cubicBezTo>
                <a:cubicBezTo>
                  <a:pt x="5940153" y="940935"/>
                  <a:pt x="5915443" y="965645"/>
                  <a:pt x="5884961" y="965645"/>
                </a:cubicBezTo>
                <a:cubicBezTo>
                  <a:pt x="5854479" y="965645"/>
                  <a:pt x="5829769" y="940935"/>
                  <a:pt x="5829769" y="910454"/>
                </a:cubicBezTo>
                <a:cubicBezTo>
                  <a:pt x="5829769" y="879973"/>
                  <a:pt x="5854479" y="855263"/>
                  <a:pt x="5884961" y="855263"/>
                </a:cubicBezTo>
                <a:close/>
                <a:moveTo>
                  <a:pt x="5754668" y="855263"/>
                </a:moveTo>
                <a:cubicBezTo>
                  <a:pt x="5785150" y="855263"/>
                  <a:pt x="5809860" y="879973"/>
                  <a:pt x="5809860" y="910454"/>
                </a:cubicBezTo>
                <a:cubicBezTo>
                  <a:pt x="5809860" y="940935"/>
                  <a:pt x="5785150" y="965645"/>
                  <a:pt x="5754668" y="965645"/>
                </a:cubicBezTo>
                <a:cubicBezTo>
                  <a:pt x="5724186" y="965645"/>
                  <a:pt x="5699476" y="940935"/>
                  <a:pt x="5699476" y="910454"/>
                </a:cubicBezTo>
                <a:cubicBezTo>
                  <a:pt x="5699476" y="879973"/>
                  <a:pt x="5724186" y="855263"/>
                  <a:pt x="5754668" y="855263"/>
                </a:cubicBezTo>
                <a:close/>
                <a:moveTo>
                  <a:pt x="5621034" y="855263"/>
                </a:moveTo>
                <a:cubicBezTo>
                  <a:pt x="5651516" y="855263"/>
                  <a:pt x="5676226" y="879973"/>
                  <a:pt x="5676226" y="910454"/>
                </a:cubicBezTo>
                <a:cubicBezTo>
                  <a:pt x="5676226" y="940935"/>
                  <a:pt x="5651516" y="965645"/>
                  <a:pt x="5621034" y="965645"/>
                </a:cubicBezTo>
                <a:cubicBezTo>
                  <a:pt x="5590552" y="965645"/>
                  <a:pt x="5565842" y="940935"/>
                  <a:pt x="5565842" y="910454"/>
                </a:cubicBezTo>
                <a:cubicBezTo>
                  <a:pt x="5565842" y="879973"/>
                  <a:pt x="5590552" y="855263"/>
                  <a:pt x="5621034" y="855263"/>
                </a:cubicBezTo>
                <a:close/>
                <a:moveTo>
                  <a:pt x="5487399" y="855263"/>
                </a:moveTo>
                <a:cubicBezTo>
                  <a:pt x="5517881" y="855263"/>
                  <a:pt x="5542591" y="879973"/>
                  <a:pt x="5542591" y="910454"/>
                </a:cubicBezTo>
                <a:cubicBezTo>
                  <a:pt x="5542591" y="940935"/>
                  <a:pt x="5517881" y="965645"/>
                  <a:pt x="5487399" y="965645"/>
                </a:cubicBezTo>
                <a:cubicBezTo>
                  <a:pt x="5456917" y="965645"/>
                  <a:pt x="5432207" y="940935"/>
                  <a:pt x="5432207" y="910454"/>
                </a:cubicBezTo>
                <a:cubicBezTo>
                  <a:pt x="5432207" y="879973"/>
                  <a:pt x="5456917" y="855263"/>
                  <a:pt x="5487399" y="855263"/>
                </a:cubicBezTo>
                <a:close/>
                <a:moveTo>
                  <a:pt x="5357105" y="855263"/>
                </a:moveTo>
                <a:cubicBezTo>
                  <a:pt x="5387587" y="855263"/>
                  <a:pt x="5412297" y="879973"/>
                  <a:pt x="5412297" y="910454"/>
                </a:cubicBezTo>
                <a:cubicBezTo>
                  <a:pt x="5412297" y="940935"/>
                  <a:pt x="5387587" y="965645"/>
                  <a:pt x="5357105" y="965645"/>
                </a:cubicBezTo>
                <a:cubicBezTo>
                  <a:pt x="5326623" y="965645"/>
                  <a:pt x="5301913" y="940935"/>
                  <a:pt x="5301913" y="910454"/>
                </a:cubicBezTo>
                <a:cubicBezTo>
                  <a:pt x="5301913" y="879973"/>
                  <a:pt x="5326623" y="855263"/>
                  <a:pt x="5357105" y="855263"/>
                </a:cubicBezTo>
                <a:close/>
                <a:moveTo>
                  <a:pt x="5223472" y="855263"/>
                </a:moveTo>
                <a:cubicBezTo>
                  <a:pt x="5253954" y="855263"/>
                  <a:pt x="5278664" y="879973"/>
                  <a:pt x="5278664" y="910454"/>
                </a:cubicBezTo>
                <a:cubicBezTo>
                  <a:pt x="5278664" y="940935"/>
                  <a:pt x="5253954" y="965645"/>
                  <a:pt x="5223472" y="965645"/>
                </a:cubicBezTo>
                <a:cubicBezTo>
                  <a:pt x="5192990" y="965645"/>
                  <a:pt x="5168280" y="940935"/>
                  <a:pt x="5168280" y="910454"/>
                </a:cubicBezTo>
                <a:cubicBezTo>
                  <a:pt x="5168280" y="879973"/>
                  <a:pt x="5192990" y="855263"/>
                  <a:pt x="5223472" y="855263"/>
                </a:cubicBezTo>
                <a:close/>
                <a:moveTo>
                  <a:pt x="5093178" y="855263"/>
                </a:moveTo>
                <a:cubicBezTo>
                  <a:pt x="5123660" y="855263"/>
                  <a:pt x="5148370" y="879973"/>
                  <a:pt x="5148370" y="910454"/>
                </a:cubicBezTo>
                <a:cubicBezTo>
                  <a:pt x="5148370" y="940935"/>
                  <a:pt x="5123660" y="965645"/>
                  <a:pt x="5093178" y="965645"/>
                </a:cubicBezTo>
                <a:cubicBezTo>
                  <a:pt x="5062696" y="965645"/>
                  <a:pt x="5037986" y="940935"/>
                  <a:pt x="5037986" y="910454"/>
                </a:cubicBezTo>
                <a:cubicBezTo>
                  <a:pt x="5037986" y="879973"/>
                  <a:pt x="5062696" y="855263"/>
                  <a:pt x="5093178" y="855263"/>
                </a:cubicBezTo>
                <a:close/>
                <a:moveTo>
                  <a:pt x="4161076" y="855263"/>
                </a:moveTo>
                <a:cubicBezTo>
                  <a:pt x="4191558" y="855263"/>
                  <a:pt x="4216268" y="879973"/>
                  <a:pt x="4216268" y="910454"/>
                </a:cubicBezTo>
                <a:cubicBezTo>
                  <a:pt x="4216268" y="940935"/>
                  <a:pt x="4191558" y="965645"/>
                  <a:pt x="4161076" y="965645"/>
                </a:cubicBezTo>
                <a:cubicBezTo>
                  <a:pt x="4130594" y="965645"/>
                  <a:pt x="4105884" y="940935"/>
                  <a:pt x="4105884" y="910454"/>
                </a:cubicBezTo>
                <a:cubicBezTo>
                  <a:pt x="4105884" y="879973"/>
                  <a:pt x="4130594" y="855263"/>
                  <a:pt x="4161076" y="855263"/>
                </a:cubicBezTo>
                <a:close/>
                <a:moveTo>
                  <a:pt x="3633218" y="855263"/>
                </a:moveTo>
                <a:cubicBezTo>
                  <a:pt x="3663700" y="855263"/>
                  <a:pt x="3688410" y="879973"/>
                  <a:pt x="3688410" y="910454"/>
                </a:cubicBezTo>
                <a:cubicBezTo>
                  <a:pt x="3688410" y="940935"/>
                  <a:pt x="3663700" y="965645"/>
                  <a:pt x="3633218" y="965645"/>
                </a:cubicBezTo>
                <a:cubicBezTo>
                  <a:pt x="3602736" y="965645"/>
                  <a:pt x="3578026" y="940935"/>
                  <a:pt x="3578026" y="910454"/>
                </a:cubicBezTo>
                <a:cubicBezTo>
                  <a:pt x="3578026" y="879973"/>
                  <a:pt x="3602736" y="855263"/>
                  <a:pt x="3633218" y="855263"/>
                </a:cubicBezTo>
                <a:close/>
                <a:moveTo>
                  <a:pt x="3499586" y="855263"/>
                </a:moveTo>
                <a:cubicBezTo>
                  <a:pt x="3530068" y="855263"/>
                  <a:pt x="3554778" y="879973"/>
                  <a:pt x="3554778" y="910454"/>
                </a:cubicBezTo>
                <a:cubicBezTo>
                  <a:pt x="3554778" y="940935"/>
                  <a:pt x="3530068" y="965645"/>
                  <a:pt x="3499586" y="965645"/>
                </a:cubicBezTo>
                <a:cubicBezTo>
                  <a:pt x="3469104" y="965645"/>
                  <a:pt x="3444394" y="940935"/>
                  <a:pt x="3444394" y="910454"/>
                </a:cubicBezTo>
                <a:cubicBezTo>
                  <a:pt x="3444394" y="879973"/>
                  <a:pt x="3469104" y="855263"/>
                  <a:pt x="3499586" y="855263"/>
                </a:cubicBezTo>
                <a:close/>
                <a:moveTo>
                  <a:pt x="3369290" y="855263"/>
                </a:moveTo>
                <a:cubicBezTo>
                  <a:pt x="3399772" y="855263"/>
                  <a:pt x="3424482" y="879973"/>
                  <a:pt x="3424482" y="910454"/>
                </a:cubicBezTo>
                <a:cubicBezTo>
                  <a:pt x="3424482" y="940935"/>
                  <a:pt x="3399772" y="965645"/>
                  <a:pt x="3369290" y="965645"/>
                </a:cubicBezTo>
                <a:cubicBezTo>
                  <a:pt x="3338808" y="965645"/>
                  <a:pt x="3314098" y="940935"/>
                  <a:pt x="3314098" y="910454"/>
                </a:cubicBezTo>
                <a:cubicBezTo>
                  <a:pt x="3314098" y="879973"/>
                  <a:pt x="3338808" y="855263"/>
                  <a:pt x="3369290" y="855263"/>
                </a:cubicBezTo>
                <a:close/>
                <a:moveTo>
                  <a:pt x="2834849" y="855263"/>
                </a:moveTo>
                <a:cubicBezTo>
                  <a:pt x="2865329" y="855263"/>
                  <a:pt x="2890040" y="879973"/>
                  <a:pt x="2890040" y="910454"/>
                </a:cubicBezTo>
                <a:cubicBezTo>
                  <a:pt x="2890040" y="940935"/>
                  <a:pt x="2865329" y="965645"/>
                  <a:pt x="2834849" y="965645"/>
                </a:cubicBezTo>
                <a:cubicBezTo>
                  <a:pt x="2804367" y="965645"/>
                  <a:pt x="2779655" y="940935"/>
                  <a:pt x="2779655" y="910454"/>
                </a:cubicBezTo>
                <a:cubicBezTo>
                  <a:pt x="2779655" y="879973"/>
                  <a:pt x="2804367" y="855263"/>
                  <a:pt x="2834849" y="855263"/>
                </a:cubicBezTo>
                <a:close/>
                <a:moveTo>
                  <a:pt x="2707895" y="855263"/>
                </a:moveTo>
                <a:cubicBezTo>
                  <a:pt x="2738377" y="855263"/>
                  <a:pt x="2763087" y="879973"/>
                  <a:pt x="2763087" y="910454"/>
                </a:cubicBezTo>
                <a:cubicBezTo>
                  <a:pt x="2763087" y="940935"/>
                  <a:pt x="2738377" y="965645"/>
                  <a:pt x="2707895" y="965645"/>
                </a:cubicBezTo>
                <a:cubicBezTo>
                  <a:pt x="2677411" y="965645"/>
                  <a:pt x="2652702" y="940935"/>
                  <a:pt x="2652702" y="910454"/>
                </a:cubicBezTo>
                <a:cubicBezTo>
                  <a:pt x="2652702" y="879973"/>
                  <a:pt x="2677411" y="855263"/>
                  <a:pt x="2707895" y="855263"/>
                </a:cubicBezTo>
                <a:close/>
                <a:moveTo>
                  <a:pt x="2570919" y="855263"/>
                </a:moveTo>
                <a:cubicBezTo>
                  <a:pt x="2601400" y="855263"/>
                  <a:pt x="2626110" y="879973"/>
                  <a:pt x="2626110" y="910454"/>
                </a:cubicBezTo>
                <a:cubicBezTo>
                  <a:pt x="2626110" y="940935"/>
                  <a:pt x="2601400" y="965645"/>
                  <a:pt x="2570919" y="965645"/>
                </a:cubicBezTo>
                <a:cubicBezTo>
                  <a:pt x="2540436" y="965645"/>
                  <a:pt x="2515724" y="940935"/>
                  <a:pt x="2515724" y="910454"/>
                </a:cubicBezTo>
                <a:cubicBezTo>
                  <a:pt x="2515724" y="879973"/>
                  <a:pt x="2540436" y="855263"/>
                  <a:pt x="2570919" y="855263"/>
                </a:cubicBezTo>
                <a:close/>
                <a:moveTo>
                  <a:pt x="2303651" y="855263"/>
                </a:moveTo>
                <a:cubicBezTo>
                  <a:pt x="2334134" y="855263"/>
                  <a:pt x="2358843" y="879973"/>
                  <a:pt x="2358843" y="910454"/>
                </a:cubicBezTo>
                <a:cubicBezTo>
                  <a:pt x="2358843" y="940935"/>
                  <a:pt x="2334134" y="965645"/>
                  <a:pt x="2303651" y="965645"/>
                </a:cubicBezTo>
                <a:cubicBezTo>
                  <a:pt x="2273169" y="965645"/>
                  <a:pt x="2248461" y="940935"/>
                  <a:pt x="2248461" y="910454"/>
                </a:cubicBezTo>
                <a:cubicBezTo>
                  <a:pt x="2248461" y="879973"/>
                  <a:pt x="2273169" y="855263"/>
                  <a:pt x="2303651" y="855263"/>
                </a:cubicBezTo>
                <a:close/>
                <a:moveTo>
                  <a:pt x="2173362" y="855263"/>
                </a:moveTo>
                <a:cubicBezTo>
                  <a:pt x="2203845" y="855263"/>
                  <a:pt x="2228554" y="879973"/>
                  <a:pt x="2228554" y="910454"/>
                </a:cubicBezTo>
                <a:cubicBezTo>
                  <a:pt x="2228554" y="940935"/>
                  <a:pt x="2203845" y="965645"/>
                  <a:pt x="2173362" y="965645"/>
                </a:cubicBezTo>
                <a:cubicBezTo>
                  <a:pt x="2142879" y="965645"/>
                  <a:pt x="2118170" y="940935"/>
                  <a:pt x="2118170" y="910454"/>
                </a:cubicBezTo>
                <a:cubicBezTo>
                  <a:pt x="2118170" y="879973"/>
                  <a:pt x="2142879" y="855263"/>
                  <a:pt x="2173362" y="855263"/>
                </a:cubicBezTo>
                <a:close/>
                <a:moveTo>
                  <a:pt x="2039725" y="855263"/>
                </a:moveTo>
                <a:cubicBezTo>
                  <a:pt x="2070208" y="855263"/>
                  <a:pt x="2094919" y="879973"/>
                  <a:pt x="2094919" y="910454"/>
                </a:cubicBezTo>
                <a:cubicBezTo>
                  <a:pt x="2094919" y="940935"/>
                  <a:pt x="2070208" y="965645"/>
                  <a:pt x="2039725" y="965645"/>
                </a:cubicBezTo>
                <a:cubicBezTo>
                  <a:pt x="2009244" y="965645"/>
                  <a:pt x="1984533" y="940935"/>
                  <a:pt x="1984533" y="910454"/>
                </a:cubicBezTo>
                <a:cubicBezTo>
                  <a:pt x="1984533" y="879973"/>
                  <a:pt x="2009244" y="855263"/>
                  <a:pt x="2039725" y="855263"/>
                </a:cubicBezTo>
                <a:close/>
                <a:moveTo>
                  <a:pt x="1909428" y="855263"/>
                </a:moveTo>
                <a:cubicBezTo>
                  <a:pt x="1939911" y="855263"/>
                  <a:pt x="1964620" y="879973"/>
                  <a:pt x="1964620" y="910454"/>
                </a:cubicBezTo>
                <a:cubicBezTo>
                  <a:pt x="1964620" y="940935"/>
                  <a:pt x="1939911" y="965645"/>
                  <a:pt x="1909428" y="965645"/>
                </a:cubicBezTo>
                <a:cubicBezTo>
                  <a:pt x="1878945" y="965645"/>
                  <a:pt x="1854234" y="940935"/>
                  <a:pt x="1854234" y="910454"/>
                </a:cubicBezTo>
                <a:cubicBezTo>
                  <a:pt x="1854234" y="879973"/>
                  <a:pt x="1878945" y="855263"/>
                  <a:pt x="1909428" y="855263"/>
                </a:cubicBezTo>
                <a:close/>
                <a:moveTo>
                  <a:pt x="1779130" y="855263"/>
                </a:moveTo>
                <a:cubicBezTo>
                  <a:pt x="1809614" y="855263"/>
                  <a:pt x="1834324" y="879973"/>
                  <a:pt x="1834324" y="910454"/>
                </a:cubicBezTo>
                <a:cubicBezTo>
                  <a:pt x="1834324" y="940935"/>
                  <a:pt x="1809614" y="965645"/>
                  <a:pt x="1779130" y="965645"/>
                </a:cubicBezTo>
                <a:cubicBezTo>
                  <a:pt x="1748649" y="965645"/>
                  <a:pt x="1723937" y="940935"/>
                  <a:pt x="1723937" y="910454"/>
                </a:cubicBezTo>
                <a:cubicBezTo>
                  <a:pt x="1723937" y="879973"/>
                  <a:pt x="1748649" y="855263"/>
                  <a:pt x="1779130" y="855263"/>
                </a:cubicBezTo>
                <a:close/>
                <a:moveTo>
                  <a:pt x="1645495" y="855263"/>
                </a:moveTo>
                <a:cubicBezTo>
                  <a:pt x="1675980" y="855263"/>
                  <a:pt x="1700693" y="879973"/>
                  <a:pt x="1700693" y="910454"/>
                </a:cubicBezTo>
                <a:cubicBezTo>
                  <a:pt x="1700693" y="940935"/>
                  <a:pt x="1675980" y="965645"/>
                  <a:pt x="1645495" y="965645"/>
                </a:cubicBezTo>
                <a:cubicBezTo>
                  <a:pt x="1615015" y="965645"/>
                  <a:pt x="1590303" y="940935"/>
                  <a:pt x="1590303" y="910454"/>
                </a:cubicBezTo>
                <a:cubicBezTo>
                  <a:pt x="1590303" y="879973"/>
                  <a:pt x="1615015" y="855263"/>
                  <a:pt x="1645495" y="855263"/>
                </a:cubicBezTo>
                <a:close/>
                <a:moveTo>
                  <a:pt x="1515206" y="855263"/>
                </a:moveTo>
                <a:cubicBezTo>
                  <a:pt x="1545685" y="855263"/>
                  <a:pt x="1570391" y="879973"/>
                  <a:pt x="1570391" y="910454"/>
                </a:cubicBezTo>
                <a:cubicBezTo>
                  <a:pt x="1570391" y="940935"/>
                  <a:pt x="1545685" y="965645"/>
                  <a:pt x="1515206" y="965645"/>
                </a:cubicBezTo>
                <a:cubicBezTo>
                  <a:pt x="1484723" y="965645"/>
                  <a:pt x="1460009" y="940935"/>
                  <a:pt x="1460009" y="910454"/>
                </a:cubicBezTo>
                <a:cubicBezTo>
                  <a:pt x="1460009" y="879973"/>
                  <a:pt x="1484723" y="855263"/>
                  <a:pt x="1515206" y="855263"/>
                </a:cubicBezTo>
                <a:close/>
                <a:moveTo>
                  <a:pt x="1381566" y="855263"/>
                </a:moveTo>
                <a:cubicBezTo>
                  <a:pt x="1412046" y="855263"/>
                  <a:pt x="1436758" y="879973"/>
                  <a:pt x="1436758" y="910454"/>
                </a:cubicBezTo>
                <a:cubicBezTo>
                  <a:pt x="1436758" y="940935"/>
                  <a:pt x="1412046" y="965645"/>
                  <a:pt x="1381566" y="965645"/>
                </a:cubicBezTo>
                <a:cubicBezTo>
                  <a:pt x="1351086" y="965645"/>
                  <a:pt x="1326375" y="940935"/>
                  <a:pt x="1326375" y="910454"/>
                </a:cubicBezTo>
                <a:cubicBezTo>
                  <a:pt x="1326375" y="879973"/>
                  <a:pt x="1351086" y="855263"/>
                  <a:pt x="1381566" y="855263"/>
                </a:cubicBezTo>
                <a:close/>
                <a:moveTo>
                  <a:pt x="1251271" y="855263"/>
                </a:moveTo>
                <a:cubicBezTo>
                  <a:pt x="1281752" y="855263"/>
                  <a:pt x="1306464" y="879973"/>
                  <a:pt x="1306464" y="910454"/>
                </a:cubicBezTo>
                <a:cubicBezTo>
                  <a:pt x="1306464" y="940935"/>
                  <a:pt x="1281752" y="965645"/>
                  <a:pt x="1251271" y="965645"/>
                </a:cubicBezTo>
                <a:cubicBezTo>
                  <a:pt x="1220788" y="965645"/>
                  <a:pt x="1196078" y="940935"/>
                  <a:pt x="1196078" y="910454"/>
                </a:cubicBezTo>
                <a:cubicBezTo>
                  <a:pt x="1196078" y="879973"/>
                  <a:pt x="1220788" y="855263"/>
                  <a:pt x="1251271" y="855263"/>
                </a:cubicBezTo>
                <a:close/>
                <a:moveTo>
                  <a:pt x="1117634" y="855263"/>
                </a:moveTo>
                <a:cubicBezTo>
                  <a:pt x="1148117" y="855263"/>
                  <a:pt x="1172828" y="879973"/>
                  <a:pt x="1172828" y="910454"/>
                </a:cubicBezTo>
                <a:cubicBezTo>
                  <a:pt x="1172828" y="940935"/>
                  <a:pt x="1148117" y="965645"/>
                  <a:pt x="1117634" y="965645"/>
                </a:cubicBezTo>
                <a:cubicBezTo>
                  <a:pt x="1087150" y="965645"/>
                  <a:pt x="1062440" y="940935"/>
                  <a:pt x="1062440" y="910454"/>
                </a:cubicBezTo>
                <a:cubicBezTo>
                  <a:pt x="1062440" y="879973"/>
                  <a:pt x="1087150" y="855263"/>
                  <a:pt x="1117634" y="855263"/>
                </a:cubicBezTo>
                <a:close/>
                <a:moveTo>
                  <a:pt x="980654" y="855263"/>
                </a:moveTo>
                <a:cubicBezTo>
                  <a:pt x="1011137" y="855263"/>
                  <a:pt x="1035848" y="879973"/>
                  <a:pt x="1035848" y="910454"/>
                </a:cubicBezTo>
                <a:cubicBezTo>
                  <a:pt x="1035848" y="940935"/>
                  <a:pt x="1011137" y="965645"/>
                  <a:pt x="980654" y="965645"/>
                </a:cubicBezTo>
                <a:cubicBezTo>
                  <a:pt x="950172" y="965645"/>
                  <a:pt x="925460" y="940935"/>
                  <a:pt x="925460" y="910454"/>
                </a:cubicBezTo>
                <a:cubicBezTo>
                  <a:pt x="925460" y="879973"/>
                  <a:pt x="950172" y="855263"/>
                  <a:pt x="980654" y="855263"/>
                </a:cubicBezTo>
                <a:close/>
                <a:moveTo>
                  <a:pt x="847016" y="855263"/>
                </a:moveTo>
                <a:cubicBezTo>
                  <a:pt x="877497" y="855263"/>
                  <a:pt x="902209" y="879973"/>
                  <a:pt x="902209" y="910454"/>
                </a:cubicBezTo>
                <a:cubicBezTo>
                  <a:pt x="902209" y="940935"/>
                  <a:pt x="877497" y="965645"/>
                  <a:pt x="847016" y="965645"/>
                </a:cubicBezTo>
                <a:cubicBezTo>
                  <a:pt x="816533" y="965645"/>
                  <a:pt x="791816" y="940935"/>
                  <a:pt x="791816" y="910454"/>
                </a:cubicBezTo>
                <a:cubicBezTo>
                  <a:pt x="791816" y="879973"/>
                  <a:pt x="816533" y="855263"/>
                  <a:pt x="847016" y="855263"/>
                </a:cubicBezTo>
                <a:close/>
                <a:moveTo>
                  <a:pt x="716709" y="855263"/>
                </a:moveTo>
                <a:cubicBezTo>
                  <a:pt x="747196" y="855263"/>
                  <a:pt x="771907" y="879973"/>
                  <a:pt x="771907" y="910454"/>
                </a:cubicBezTo>
                <a:cubicBezTo>
                  <a:pt x="771907" y="940935"/>
                  <a:pt x="747196" y="965645"/>
                  <a:pt x="716709" y="965645"/>
                </a:cubicBezTo>
                <a:cubicBezTo>
                  <a:pt x="686233" y="965645"/>
                  <a:pt x="661522" y="940935"/>
                  <a:pt x="661522" y="910454"/>
                </a:cubicBezTo>
                <a:cubicBezTo>
                  <a:pt x="661522" y="879973"/>
                  <a:pt x="686233" y="855263"/>
                  <a:pt x="716709" y="855263"/>
                </a:cubicBezTo>
                <a:close/>
                <a:moveTo>
                  <a:pt x="583074" y="855263"/>
                </a:moveTo>
                <a:cubicBezTo>
                  <a:pt x="613557" y="855263"/>
                  <a:pt x="638268" y="879973"/>
                  <a:pt x="638268" y="910454"/>
                </a:cubicBezTo>
                <a:cubicBezTo>
                  <a:pt x="638268" y="940935"/>
                  <a:pt x="613557" y="965645"/>
                  <a:pt x="583074" y="965645"/>
                </a:cubicBezTo>
                <a:cubicBezTo>
                  <a:pt x="552591" y="965645"/>
                  <a:pt x="527881" y="940935"/>
                  <a:pt x="527881" y="910454"/>
                </a:cubicBezTo>
                <a:cubicBezTo>
                  <a:pt x="527881" y="879973"/>
                  <a:pt x="552591" y="855263"/>
                  <a:pt x="583074" y="855263"/>
                </a:cubicBezTo>
                <a:close/>
                <a:moveTo>
                  <a:pt x="9867273" y="855260"/>
                </a:moveTo>
                <a:cubicBezTo>
                  <a:pt x="9897755" y="855260"/>
                  <a:pt x="9922465" y="879970"/>
                  <a:pt x="9922465" y="910451"/>
                </a:cubicBezTo>
                <a:cubicBezTo>
                  <a:pt x="9922465" y="940932"/>
                  <a:pt x="9897755" y="965642"/>
                  <a:pt x="9867273" y="965642"/>
                </a:cubicBezTo>
                <a:cubicBezTo>
                  <a:pt x="9836791" y="965642"/>
                  <a:pt x="9812081" y="940932"/>
                  <a:pt x="9812081" y="910451"/>
                </a:cubicBezTo>
                <a:cubicBezTo>
                  <a:pt x="9812081" y="879970"/>
                  <a:pt x="9836791" y="855260"/>
                  <a:pt x="9867273" y="855260"/>
                </a:cubicBezTo>
                <a:close/>
                <a:moveTo>
                  <a:pt x="9733637" y="855260"/>
                </a:moveTo>
                <a:cubicBezTo>
                  <a:pt x="9764119" y="855260"/>
                  <a:pt x="9788829" y="879970"/>
                  <a:pt x="9788829" y="910451"/>
                </a:cubicBezTo>
                <a:cubicBezTo>
                  <a:pt x="9788829" y="940932"/>
                  <a:pt x="9764119" y="965642"/>
                  <a:pt x="9733637" y="965642"/>
                </a:cubicBezTo>
                <a:cubicBezTo>
                  <a:pt x="9703155" y="965642"/>
                  <a:pt x="9678445" y="940932"/>
                  <a:pt x="9678445" y="910451"/>
                </a:cubicBezTo>
                <a:cubicBezTo>
                  <a:pt x="9678445" y="879970"/>
                  <a:pt x="9703155" y="855260"/>
                  <a:pt x="9733637" y="855260"/>
                </a:cubicBezTo>
                <a:close/>
                <a:moveTo>
                  <a:pt x="9603343" y="855260"/>
                </a:moveTo>
                <a:cubicBezTo>
                  <a:pt x="9633825" y="855260"/>
                  <a:pt x="9658535" y="879970"/>
                  <a:pt x="9658535" y="910451"/>
                </a:cubicBezTo>
                <a:cubicBezTo>
                  <a:pt x="9658535" y="940932"/>
                  <a:pt x="9633825" y="965642"/>
                  <a:pt x="9603343" y="965642"/>
                </a:cubicBezTo>
                <a:cubicBezTo>
                  <a:pt x="9572861" y="965642"/>
                  <a:pt x="9548151" y="940932"/>
                  <a:pt x="9548151" y="910451"/>
                </a:cubicBezTo>
                <a:cubicBezTo>
                  <a:pt x="9548151" y="879970"/>
                  <a:pt x="9572861" y="855260"/>
                  <a:pt x="9603343" y="855260"/>
                </a:cubicBezTo>
                <a:close/>
                <a:moveTo>
                  <a:pt x="449429" y="855260"/>
                </a:moveTo>
                <a:cubicBezTo>
                  <a:pt x="479910" y="855260"/>
                  <a:pt x="504621" y="879970"/>
                  <a:pt x="504621" y="910451"/>
                </a:cubicBezTo>
                <a:cubicBezTo>
                  <a:pt x="504621" y="940932"/>
                  <a:pt x="479910" y="965642"/>
                  <a:pt x="449429" y="965642"/>
                </a:cubicBezTo>
                <a:cubicBezTo>
                  <a:pt x="418945" y="965642"/>
                  <a:pt x="394234" y="940932"/>
                  <a:pt x="394234" y="910451"/>
                </a:cubicBezTo>
                <a:cubicBezTo>
                  <a:pt x="394234" y="879970"/>
                  <a:pt x="418945" y="855260"/>
                  <a:pt x="449429" y="855260"/>
                </a:cubicBezTo>
                <a:close/>
                <a:moveTo>
                  <a:pt x="319132" y="855260"/>
                </a:moveTo>
                <a:cubicBezTo>
                  <a:pt x="349615" y="855260"/>
                  <a:pt x="374326" y="879970"/>
                  <a:pt x="374326" y="910451"/>
                </a:cubicBezTo>
                <a:cubicBezTo>
                  <a:pt x="374326" y="940932"/>
                  <a:pt x="349615" y="965642"/>
                  <a:pt x="319132" y="965642"/>
                </a:cubicBezTo>
                <a:cubicBezTo>
                  <a:pt x="288649" y="965642"/>
                  <a:pt x="263940" y="940932"/>
                  <a:pt x="263940" y="910451"/>
                </a:cubicBezTo>
                <a:cubicBezTo>
                  <a:pt x="263940" y="879970"/>
                  <a:pt x="288649" y="855260"/>
                  <a:pt x="319132" y="855260"/>
                </a:cubicBezTo>
                <a:close/>
                <a:moveTo>
                  <a:pt x="185499" y="855260"/>
                </a:moveTo>
                <a:cubicBezTo>
                  <a:pt x="215981" y="855260"/>
                  <a:pt x="240690" y="879970"/>
                  <a:pt x="240690" y="910451"/>
                </a:cubicBezTo>
                <a:cubicBezTo>
                  <a:pt x="240690" y="940932"/>
                  <a:pt x="215981" y="965642"/>
                  <a:pt x="185499" y="965642"/>
                </a:cubicBezTo>
                <a:cubicBezTo>
                  <a:pt x="155018" y="965642"/>
                  <a:pt x="130308" y="940932"/>
                  <a:pt x="130308" y="910451"/>
                </a:cubicBezTo>
                <a:cubicBezTo>
                  <a:pt x="130308" y="879970"/>
                  <a:pt x="155018" y="855260"/>
                  <a:pt x="185499" y="855260"/>
                </a:cubicBezTo>
                <a:close/>
                <a:moveTo>
                  <a:pt x="9733637" y="724970"/>
                </a:moveTo>
                <a:cubicBezTo>
                  <a:pt x="9764119" y="724970"/>
                  <a:pt x="9788829" y="749680"/>
                  <a:pt x="9788829" y="780161"/>
                </a:cubicBezTo>
                <a:cubicBezTo>
                  <a:pt x="9788829" y="810642"/>
                  <a:pt x="9764119" y="835352"/>
                  <a:pt x="9733637" y="835352"/>
                </a:cubicBezTo>
                <a:cubicBezTo>
                  <a:pt x="9703155" y="835352"/>
                  <a:pt x="9678445" y="810642"/>
                  <a:pt x="9678445" y="780161"/>
                </a:cubicBezTo>
                <a:cubicBezTo>
                  <a:pt x="9678445" y="749680"/>
                  <a:pt x="9703155" y="724970"/>
                  <a:pt x="9733637" y="724970"/>
                </a:cubicBezTo>
                <a:close/>
                <a:moveTo>
                  <a:pt x="9603344" y="724970"/>
                </a:moveTo>
                <a:cubicBezTo>
                  <a:pt x="9633826" y="724970"/>
                  <a:pt x="9658536" y="749680"/>
                  <a:pt x="9658536" y="780161"/>
                </a:cubicBezTo>
                <a:cubicBezTo>
                  <a:pt x="9658536" y="810642"/>
                  <a:pt x="9633826" y="835352"/>
                  <a:pt x="9603344" y="835352"/>
                </a:cubicBezTo>
                <a:cubicBezTo>
                  <a:pt x="9572862" y="835352"/>
                  <a:pt x="9548152" y="810642"/>
                  <a:pt x="9548152" y="780161"/>
                </a:cubicBezTo>
                <a:cubicBezTo>
                  <a:pt x="9548152" y="749680"/>
                  <a:pt x="9572862" y="724970"/>
                  <a:pt x="9603344" y="724970"/>
                </a:cubicBezTo>
                <a:close/>
                <a:moveTo>
                  <a:pt x="9469710" y="724970"/>
                </a:moveTo>
                <a:cubicBezTo>
                  <a:pt x="9500192" y="724970"/>
                  <a:pt x="9524902" y="749680"/>
                  <a:pt x="9524902" y="780161"/>
                </a:cubicBezTo>
                <a:cubicBezTo>
                  <a:pt x="9524902" y="810642"/>
                  <a:pt x="9500192" y="835352"/>
                  <a:pt x="9469710" y="835352"/>
                </a:cubicBezTo>
                <a:cubicBezTo>
                  <a:pt x="9439228" y="835352"/>
                  <a:pt x="9414518" y="810642"/>
                  <a:pt x="9414518" y="780161"/>
                </a:cubicBezTo>
                <a:cubicBezTo>
                  <a:pt x="9414518" y="749680"/>
                  <a:pt x="9439228" y="724970"/>
                  <a:pt x="9469710" y="724970"/>
                </a:cubicBezTo>
                <a:close/>
                <a:moveTo>
                  <a:pt x="9336075" y="724970"/>
                </a:moveTo>
                <a:cubicBezTo>
                  <a:pt x="9366557" y="724970"/>
                  <a:pt x="9391267" y="749680"/>
                  <a:pt x="9391267" y="780161"/>
                </a:cubicBezTo>
                <a:cubicBezTo>
                  <a:pt x="9391267" y="810642"/>
                  <a:pt x="9366557" y="835352"/>
                  <a:pt x="9336075" y="835352"/>
                </a:cubicBezTo>
                <a:cubicBezTo>
                  <a:pt x="9305593" y="835352"/>
                  <a:pt x="9280883" y="810642"/>
                  <a:pt x="9280883" y="780161"/>
                </a:cubicBezTo>
                <a:cubicBezTo>
                  <a:pt x="9280883" y="749680"/>
                  <a:pt x="9305593" y="724970"/>
                  <a:pt x="9336075" y="724970"/>
                </a:cubicBezTo>
                <a:close/>
                <a:moveTo>
                  <a:pt x="9199100" y="724970"/>
                </a:moveTo>
                <a:cubicBezTo>
                  <a:pt x="9229582" y="724970"/>
                  <a:pt x="9254292" y="749680"/>
                  <a:pt x="9254292" y="780161"/>
                </a:cubicBezTo>
                <a:cubicBezTo>
                  <a:pt x="9254292" y="810642"/>
                  <a:pt x="9229582" y="835352"/>
                  <a:pt x="9199100" y="835352"/>
                </a:cubicBezTo>
                <a:cubicBezTo>
                  <a:pt x="9168618" y="835352"/>
                  <a:pt x="9143908" y="810642"/>
                  <a:pt x="9143908" y="780161"/>
                </a:cubicBezTo>
                <a:cubicBezTo>
                  <a:pt x="9143908" y="749680"/>
                  <a:pt x="9168618" y="724970"/>
                  <a:pt x="9199100" y="724970"/>
                </a:cubicBezTo>
                <a:close/>
                <a:moveTo>
                  <a:pt x="9068806" y="724970"/>
                </a:moveTo>
                <a:cubicBezTo>
                  <a:pt x="9099288" y="724970"/>
                  <a:pt x="9123998" y="749680"/>
                  <a:pt x="9123998" y="780161"/>
                </a:cubicBezTo>
                <a:cubicBezTo>
                  <a:pt x="9123998" y="810642"/>
                  <a:pt x="9099288" y="835352"/>
                  <a:pt x="9068806" y="835352"/>
                </a:cubicBezTo>
                <a:cubicBezTo>
                  <a:pt x="9038324" y="835352"/>
                  <a:pt x="9013614" y="810642"/>
                  <a:pt x="9013614" y="780161"/>
                </a:cubicBezTo>
                <a:cubicBezTo>
                  <a:pt x="9013614" y="749680"/>
                  <a:pt x="9038324" y="724970"/>
                  <a:pt x="9068806" y="724970"/>
                </a:cubicBezTo>
                <a:close/>
                <a:moveTo>
                  <a:pt x="8935170" y="724970"/>
                </a:moveTo>
                <a:cubicBezTo>
                  <a:pt x="8965652" y="724970"/>
                  <a:pt x="8990362" y="749680"/>
                  <a:pt x="8990362" y="780161"/>
                </a:cubicBezTo>
                <a:cubicBezTo>
                  <a:pt x="8990362" y="810642"/>
                  <a:pt x="8965652" y="835352"/>
                  <a:pt x="8935170" y="835352"/>
                </a:cubicBezTo>
                <a:cubicBezTo>
                  <a:pt x="8904688" y="835352"/>
                  <a:pt x="8879978" y="810642"/>
                  <a:pt x="8879978" y="780161"/>
                </a:cubicBezTo>
                <a:cubicBezTo>
                  <a:pt x="8879978" y="749680"/>
                  <a:pt x="8904688" y="724970"/>
                  <a:pt x="8935170" y="724970"/>
                </a:cubicBezTo>
                <a:close/>
                <a:moveTo>
                  <a:pt x="8801536" y="724970"/>
                </a:moveTo>
                <a:cubicBezTo>
                  <a:pt x="8832018" y="724970"/>
                  <a:pt x="8856728" y="749680"/>
                  <a:pt x="8856728" y="780161"/>
                </a:cubicBezTo>
                <a:cubicBezTo>
                  <a:pt x="8856728" y="810642"/>
                  <a:pt x="8832018" y="835352"/>
                  <a:pt x="8801536" y="835352"/>
                </a:cubicBezTo>
                <a:cubicBezTo>
                  <a:pt x="8771054" y="835352"/>
                  <a:pt x="8746344" y="810642"/>
                  <a:pt x="8746344" y="780161"/>
                </a:cubicBezTo>
                <a:cubicBezTo>
                  <a:pt x="8746344" y="749680"/>
                  <a:pt x="8771054" y="724970"/>
                  <a:pt x="8801536" y="724970"/>
                </a:cubicBezTo>
                <a:close/>
                <a:moveTo>
                  <a:pt x="8671243" y="724970"/>
                </a:moveTo>
                <a:cubicBezTo>
                  <a:pt x="8701725" y="724970"/>
                  <a:pt x="8726435" y="749680"/>
                  <a:pt x="8726435" y="780161"/>
                </a:cubicBezTo>
                <a:cubicBezTo>
                  <a:pt x="8726435" y="810642"/>
                  <a:pt x="8701725" y="835352"/>
                  <a:pt x="8671243" y="835352"/>
                </a:cubicBezTo>
                <a:cubicBezTo>
                  <a:pt x="8640761" y="835352"/>
                  <a:pt x="8616051" y="810642"/>
                  <a:pt x="8616051" y="780161"/>
                </a:cubicBezTo>
                <a:cubicBezTo>
                  <a:pt x="8616051" y="749680"/>
                  <a:pt x="8640761" y="724970"/>
                  <a:pt x="8671243" y="724970"/>
                </a:cubicBezTo>
                <a:close/>
                <a:moveTo>
                  <a:pt x="8537609" y="724970"/>
                </a:moveTo>
                <a:cubicBezTo>
                  <a:pt x="8568091" y="724970"/>
                  <a:pt x="8592801" y="749680"/>
                  <a:pt x="8592801" y="780161"/>
                </a:cubicBezTo>
                <a:cubicBezTo>
                  <a:pt x="8592801" y="810642"/>
                  <a:pt x="8568091" y="835352"/>
                  <a:pt x="8537609" y="835352"/>
                </a:cubicBezTo>
                <a:cubicBezTo>
                  <a:pt x="8507127" y="835352"/>
                  <a:pt x="8482417" y="810642"/>
                  <a:pt x="8482417" y="780161"/>
                </a:cubicBezTo>
                <a:cubicBezTo>
                  <a:pt x="8482417" y="749680"/>
                  <a:pt x="8507127" y="724970"/>
                  <a:pt x="8537609" y="724970"/>
                </a:cubicBezTo>
                <a:close/>
                <a:moveTo>
                  <a:pt x="8407318" y="724970"/>
                </a:moveTo>
                <a:cubicBezTo>
                  <a:pt x="8437800" y="724970"/>
                  <a:pt x="8462510" y="749680"/>
                  <a:pt x="8462510" y="780161"/>
                </a:cubicBezTo>
                <a:cubicBezTo>
                  <a:pt x="8462510" y="810642"/>
                  <a:pt x="8437800" y="835352"/>
                  <a:pt x="8407318" y="835352"/>
                </a:cubicBezTo>
                <a:cubicBezTo>
                  <a:pt x="8376836" y="835352"/>
                  <a:pt x="8352126" y="810642"/>
                  <a:pt x="8352126" y="780161"/>
                </a:cubicBezTo>
                <a:cubicBezTo>
                  <a:pt x="8352126" y="749680"/>
                  <a:pt x="8376836" y="724970"/>
                  <a:pt x="8407318" y="724970"/>
                </a:cubicBezTo>
                <a:close/>
                <a:moveTo>
                  <a:pt x="8273682" y="724970"/>
                </a:moveTo>
                <a:cubicBezTo>
                  <a:pt x="8304164" y="724970"/>
                  <a:pt x="8328874" y="749680"/>
                  <a:pt x="8328874" y="780161"/>
                </a:cubicBezTo>
                <a:cubicBezTo>
                  <a:pt x="8328874" y="810642"/>
                  <a:pt x="8304164" y="835352"/>
                  <a:pt x="8273682" y="835352"/>
                </a:cubicBezTo>
                <a:cubicBezTo>
                  <a:pt x="8243200" y="835352"/>
                  <a:pt x="8218490" y="810642"/>
                  <a:pt x="8218490" y="780161"/>
                </a:cubicBezTo>
                <a:cubicBezTo>
                  <a:pt x="8218490" y="749680"/>
                  <a:pt x="8243200" y="724970"/>
                  <a:pt x="8273682" y="724970"/>
                </a:cubicBezTo>
                <a:close/>
                <a:moveTo>
                  <a:pt x="8143386" y="724970"/>
                </a:moveTo>
                <a:cubicBezTo>
                  <a:pt x="8173868" y="724970"/>
                  <a:pt x="8198578" y="749680"/>
                  <a:pt x="8198578" y="780161"/>
                </a:cubicBezTo>
                <a:cubicBezTo>
                  <a:pt x="8198578" y="810642"/>
                  <a:pt x="8173868" y="835352"/>
                  <a:pt x="8143386" y="835352"/>
                </a:cubicBezTo>
                <a:cubicBezTo>
                  <a:pt x="8112904" y="835352"/>
                  <a:pt x="8088194" y="810642"/>
                  <a:pt x="8088194" y="780161"/>
                </a:cubicBezTo>
                <a:cubicBezTo>
                  <a:pt x="8088194" y="749680"/>
                  <a:pt x="8112904" y="724970"/>
                  <a:pt x="8143386" y="724970"/>
                </a:cubicBezTo>
                <a:close/>
                <a:moveTo>
                  <a:pt x="8009753" y="724970"/>
                </a:moveTo>
                <a:cubicBezTo>
                  <a:pt x="8040235" y="724970"/>
                  <a:pt x="8064945" y="749680"/>
                  <a:pt x="8064945" y="780161"/>
                </a:cubicBezTo>
                <a:cubicBezTo>
                  <a:pt x="8064945" y="810642"/>
                  <a:pt x="8040235" y="835352"/>
                  <a:pt x="8009753" y="835352"/>
                </a:cubicBezTo>
                <a:cubicBezTo>
                  <a:pt x="7979271" y="835352"/>
                  <a:pt x="7954561" y="810642"/>
                  <a:pt x="7954561" y="780161"/>
                </a:cubicBezTo>
                <a:cubicBezTo>
                  <a:pt x="7954561" y="749680"/>
                  <a:pt x="7979271" y="724970"/>
                  <a:pt x="8009753" y="724970"/>
                </a:cubicBezTo>
                <a:close/>
                <a:moveTo>
                  <a:pt x="7876118" y="724970"/>
                </a:moveTo>
                <a:cubicBezTo>
                  <a:pt x="7906600" y="724970"/>
                  <a:pt x="7931310" y="749680"/>
                  <a:pt x="7931310" y="780161"/>
                </a:cubicBezTo>
                <a:cubicBezTo>
                  <a:pt x="7931310" y="810642"/>
                  <a:pt x="7906600" y="835352"/>
                  <a:pt x="7876118" y="835352"/>
                </a:cubicBezTo>
                <a:cubicBezTo>
                  <a:pt x="7845636" y="835352"/>
                  <a:pt x="7820926" y="810642"/>
                  <a:pt x="7820926" y="780161"/>
                </a:cubicBezTo>
                <a:cubicBezTo>
                  <a:pt x="7820926" y="749680"/>
                  <a:pt x="7845636" y="724970"/>
                  <a:pt x="7876118" y="724970"/>
                </a:cubicBezTo>
                <a:close/>
                <a:moveTo>
                  <a:pt x="7745824" y="724970"/>
                </a:moveTo>
                <a:cubicBezTo>
                  <a:pt x="7776306" y="724970"/>
                  <a:pt x="7801016" y="749680"/>
                  <a:pt x="7801016" y="780161"/>
                </a:cubicBezTo>
                <a:cubicBezTo>
                  <a:pt x="7801016" y="810642"/>
                  <a:pt x="7776306" y="835352"/>
                  <a:pt x="7745824" y="835352"/>
                </a:cubicBezTo>
                <a:cubicBezTo>
                  <a:pt x="7715342" y="835352"/>
                  <a:pt x="7690632" y="810642"/>
                  <a:pt x="7690632" y="780161"/>
                </a:cubicBezTo>
                <a:cubicBezTo>
                  <a:pt x="7690632" y="749680"/>
                  <a:pt x="7715342" y="724970"/>
                  <a:pt x="7745824" y="724970"/>
                </a:cubicBezTo>
                <a:close/>
                <a:moveTo>
                  <a:pt x="7608850" y="724970"/>
                </a:moveTo>
                <a:cubicBezTo>
                  <a:pt x="7639332" y="724970"/>
                  <a:pt x="7664042" y="749680"/>
                  <a:pt x="7664042" y="780161"/>
                </a:cubicBezTo>
                <a:cubicBezTo>
                  <a:pt x="7664042" y="810642"/>
                  <a:pt x="7639332" y="835352"/>
                  <a:pt x="7608850" y="835352"/>
                </a:cubicBezTo>
                <a:cubicBezTo>
                  <a:pt x="7578368" y="835352"/>
                  <a:pt x="7553658" y="810642"/>
                  <a:pt x="7553658" y="780161"/>
                </a:cubicBezTo>
                <a:cubicBezTo>
                  <a:pt x="7553658" y="749680"/>
                  <a:pt x="7578368" y="724970"/>
                  <a:pt x="7608850" y="724970"/>
                </a:cubicBezTo>
                <a:close/>
                <a:moveTo>
                  <a:pt x="7481895" y="724970"/>
                </a:moveTo>
                <a:cubicBezTo>
                  <a:pt x="7512377" y="724970"/>
                  <a:pt x="7537087" y="749680"/>
                  <a:pt x="7537087" y="780161"/>
                </a:cubicBezTo>
                <a:cubicBezTo>
                  <a:pt x="7537087" y="810642"/>
                  <a:pt x="7512377" y="835352"/>
                  <a:pt x="7481895" y="835352"/>
                </a:cubicBezTo>
                <a:cubicBezTo>
                  <a:pt x="7451413" y="835352"/>
                  <a:pt x="7426703" y="810642"/>
                  <a:pt x="7426703" y="780161"/>
                </a:cubicBezTo>
                <a:cubicBezTo>
                  <a:pt x="7426703" y="749680"/>
                  <a:pt x="7451413" y="724970"/>
                  <a:pt x="7481895" y="724970"/>
                </a:cubicBezTo>
                <a:close/>
                <a:moveTo>
                  <a:pt x="7341579" y="724970"/>
                </a:moveTo>
                <a:cubicBezTo>
                  <a:pt x="7372061" y="724970"/>
                  <a:pt x="7396771" y="749680"/>
                  <a:pt x="7396771" y="780161"/>
                </a:cubicBezTo>
                <a:cubicBezTo>
                  <a:pt x="7396771" y="810642"/>
                  <a:pt x="7372061" y="835352"/>
                  <a:pt x="7341579" y="835352"/>
                </a:cubicBezTo>
                <a:cubicBezTo>
                  <a:pt x="7311097" y="835352"/>
                  <a:pt x="7286387" y="810642"/>
                  <a:pt x="7286387" y="780161"/>
                </a:cubicBezTo>
                <a:cubicBezTo>
                  <a:pt x="7286387" y="749680"/>
                  <a:pt x="7311097" y="724970"/>
                  <a:pt x="7341579" y="724970"/>
                </a:cubicBezTo>
                <a:close/>
                <a:moveTo>
                  <a:pt x="7211286" y="724970"/>
                </a:moveTo>
                <a:cubicBezTo>
                  <a:pt x="7241768" y="724970"/>
                  <a:pt x="7266478" y="749680"/>
                  <a:pt x="7266478" y="780161"/>
                </a:cubicBezTo>
                <a:cubicBezTo>
                  <a:pt x="7266478" y="810642"/>
                  <a:pt x="7241768" y="835352"/>
                  <a:pt x="7211286" y="835352"/>
                </a:cubicBezTo>
                <a:cubicBezTo>
                  <a:pt x="7180804" y="835352"/>
                  <a:pt x="7156094" y="810642"/>
                  <a:pt x="7156094" y="780161"/>
                </a:cubicBezTo>
                <a:cubicBezTo>
                  <a:pt x="7156094" y="749680"/>
                  <a:pt x="7180804" y="724970"/>
                  <a:pt x="7211286" y="724970"/>
                </a:cubicBezTo>
                <a:close/>
                <a:moveTo>
                  <a:pt x="7080994" y="724970"/>
                </a:moveTo>
                <a:cubicBezTo>
                  <a:pt x="7111476" y="724970"/>
                  <a:pt x="7136186" y="749680"/>
                  <a:pt x="7136186" y="780161"/>
                </a:cubicBezTo>
                <a:cubicBezTo>
                  <a:pt x="7136186" y="810642"/>
                  <a:pt x="7111476" y="835352"/>
                  <a:pt x="7080994" y="835352"/>
                </a:cubicBezTo>
                <a:cubicBezTo>
                  <a:pt x="7050512" y="835352"/>
                  <a:pt x="7025802" y="810642"/>
                  <a:pt x="7025802" y="780161"/>
                </a:cubicBezTo>
                <a:cubicBezTo>
                  <a:pt x="7025802" y="749680"/>
                  <a:pt x="7050512" y="724970"/>
                  <a:pt x="7080994" y="724970"/>
                </a:cubicBezTo>
                <a:close/>
                <a:moveTo>
                  <a:pt x="6947358" y="724970"/>
                </a:moveTo>
                <a:cubicBezTo>
                  <a:pt x="6977840" y="724970"/>
                  <a:pt x="7002550" y="749680"/>
                  <a:pt x="7002550" y="780161"/>
                </a:cubicBezTo>
                <a:cubicBezTo>
                  <a:pt x="7002550" y="810642"/>
                  <a:pt x="6977840" y="835352"/>
                  <a:pt x="6947358" y="835352"/>
                </a:cubicBezTo>
                <a:cubicBezTo>
                  <a:pt x="6916876" y="835352"/>
                  <a:pt x="6892166" y="810642"/>
                  <a:pt x="6892166" y="780161"/>
                </a:cubicBezTo>
                <a:cubicBezTo>
                  <a:pt x="6892166" y="749680"/>
                  <a:pt x="6916876" y="724970"/>
                  <a:pt x="6947358" y="724970"/>
                </a:cubicBezTo>
                <a:close/>
                <a:moveTo>
                  <a:pt x="6817064" y="724970"/>
                </a:moveTo>
                <a:cubicBezTo>
                  <a:pt x="6847546" y="724970"/>
                  <a:pt x="6872256" y="749680"/>
                  <a:pt x="6872256" y="780161"/>
                </a:cubicBezTo>
                <a:cubicBezTo>
                  <a:pt x="6872256" y="810642"/>
                  <a:pt x="6847546" y="835352"/>
                  <a:pt x="6817064" y="835352"/>
                </a:cubicBezTo>
                <a:cubicBezTo>
                  <a:pt x="6786582" y="835352"/>
                  <a:pt x="6761872" y="810642"/>
                  <a:pt x="6761872" y="780161"/>
                </a:cubicBezTo>
                <a:cubicBezTo>
                  <a:pt x="6761872" y="749680"/>
                  <a:pt x="6786582" y="724970"/>
                  <a:pt x="6817064" y="724970"/>
                </a:cubicBezTo>
                <a:close/>
                <a:moveTo>
                  <a:pt x="6683431" y="724970"/>
                </a:moveTo>
                <a:cubicBezTo>
                  <a:pt x="6713913" y="724970"/>
                  <a:pt x="6738623" y="749680"/>
                  <a:pt x="6738623" y="780161"/>
                </a:cubicBezTo>
                <a:cubicBezTo>
                  <a:pt x="6738623" y="810642"/>
                  <a:pt x="6713913" y="835352"/>
                  <a:pt x="6683431" y="835352"/>
                </a:cubicBezTo>
                <a:cubicBezTo>
                  <a:pt x="6652949" y="835352"/>
                  <a:pt x="6628239" y="810642"/>
                  <a:pt x="6628239" y="780161"/>
                </a:cubicBezTo>
                <a:cubicBezTo>
                  <a:pt x="6628239" y="749680"/>
                  <a:pt x="6652949" y="724970"/>
                  <a:pt x="6683431" y="724970"/>
                </a:cubicBezTo>
                <a:close/>
                <a:moveTo>
                  <a:pt x="6553137" y="724970"/>
                </a:moveTo>
                <a:cubicBezTo>
                  <a:pt x="6583619" y="724970"/>
                  <a:pt x="6608329" y="749680"/>
                  <a:pt x="6608329" y="780161"/>
                </a:cubicBezTo>
                <a:cubicBezTo>
                  <a:pt x="6608329" y="810642"/>
                  <a:pt x="6583619" y="835352"/>
                  <a:pt x="6553137" y="835352"/>
                </a:cubicBezTo>
                <a:cubicBezTo>
                  <a:pt x="6522655" y="835352"/>
                  <a:pt x="6497945" y="810642"/>
                  <a:pt x="6497945" y="780161"/>
                </a:cubicBezTo>
                <a:cubicBezTo>
                  <a:pt x="6497945" y="749680"/>
                  <a:pt x="6522655" y="724970"/>
                  <a:pt x="6553137" y="724970"/>
                </a:cubicBezTo>
                <a:close/>
                <a:moveTo>
                  <a:pt x="6419503" y="724970"/>
                </a:moveTo>
                <a:cubicBezTo>
                  <a:pt x="6449985" y="724970"/>
                  <a:pt x="6474695" y="749680"/>
                  <a:pt x="6474695" y="780161"/>
                </a:cubicBezTo>
                <a:cubicBezTo>
                  <a:pt x="6474695" y="810642"/>
                  <a:pt x="6449985" y="835352"/>
                  <a:pt x="6419503" y="835352"/>
                </a:cubicBezTo>
                <a:cubicBezTo>
                  <a:pt x="6389021" y="835352"/>
                  <a:pt x="6364311" y="810642"/>
                  <a:pt x="6364311" y="780161"/>
                </a:cubicBezTo>
                <a:cubicBezTo>
                  <a:pt x="6364311" y="749680"/>
                  <a:pt x="6389021" y="724970"/>
                  <a:pt x="6419503" y="724970"/>
                </a:cubicBezTo>
                <a:close/>
                <a:moveTo>
                  <a:pt x="6289207" y="724970"/>
                </a:moveTo>
                <a:cubicBezTo>
                  <a:pt x="6319689" y="724970"/>
                  <a:pt x="6344399" y="749680"/>
                  <a:pt x="6344399" y="780161"/>
                </a:cubicBezTo>
                <a:cubicBezTo>
                  <a:pt x="6344399" y="810642"/>
                  <a:pt x="6319689" y="835352"/>
                  <a:pt x="6289207" y="835352"/>
                </a:cubicBezTo>
                <a:cubicBezTo>
                  <a:pt x="6258725" y="835352"/>
                  <a:pt x="6234015" y="810642"/>
                  <a:pt x="6234015" y="780161"/>
                </a:cubicBezTo>
                <a:cubicBezTo>
                  <a:pt x="6234015" y="749680"/>
                  <a:pt x="6258725" y="724970"/>
                  <a:pt x="6289207" y="724970"/>
                </a:cubicBezTo>
                <a:close/>
                <a:moveTo>
                  <a:pt x="6155573" y="724970"/>
                </a:moveTo>
                <a:cubicBezTo>
                  <a:pt x="6186055" y="724970"/>
                  <a:pt x="6210765" y="749680"/>
                  <a:pt x="6210765" y="780161"/>
                </a:cubicBezTo>
                <a:cubicBezTo>
                  <a:pt x="6210765" y="810642"/>
                  <a:pt x="6186055" y="835352"/>
                  <a:pt x="6155573" y="835352"/>
                </a:cubicBezTo>
                <a:cubicBezTo>
                  <a:pt x="6125091" y="835352"/>
                  <a:pt x="6100381" y="810642"/>
                  <a:pt x="6100381" y="780161"/>
                </a:cubicBezTo>
                <a:cubicBezTo>
                  <a:pt x="6100381" y="749680"/>
                  <a:pt x="6125091" y="724970"/>
                  <a:pt x="6155573" y="724970"/>
                </a:cubicBezTo>
                <a:close/>
                <a:moveTo>
                  <a:pt x="5621035" y="724970"/>
                </a:moveTo>
                <a:cubicBezTo>
                  <a:pt x="5651517" y="724970"/>
                  <a:pt x="5676227" y="749680"/>
                  <a:pt x="5676227" y="780161"/>
                </a:cubicBezTo>
                <a:cubicBezTo>
                  <a:pt x="5676227" y="810642"/>
                  <a:pt x="5651517" y="835352"/>
                  <a:pt x="5621035" y="835352"/>
                </a:cubicBezTo>
                <a:cubicBezTo>
                  <a:pt x="5590553" y="835352"/>
                  <a:pt x="5565843" y="810642"/>
                  <a:pt x="5565843" y="780161"/>
                </a:cubicBezTo>
                <a:cubicBezTo>
                  <a:pt x="5565843" y="749680"/>
                  <a:pt x="5590553" y="724970"/>
                  <a:pt x="5621035" y="724970"/>
                </a:cubicBezTo>
                <a:close/>
                <a:moveTo>
                  <a:pt x="5487399" y="724970"/>
                </a:moveTo>
                <a:cubicBezTo>
                  <a:pt x="5517881" y="724970"/>
                  <a:pt x="5542591" y="749680"/>
                  <a:pt x="5542591" y="780161"/>
                </a:cubicBezTo>
                <a:cubicBezTo>
                  <a:pt x="5542591" y="810642"/>
                  <a:pt x="5517881" y="835352"/>
                  <a:pt x="5487399" y="835352"/>
                </a:cubicBezTo>
                <a:cubicBezTo>
                  <a:pt x="5456917" y="835352"/>
                  <a:pt x="5432207" y="810642"/>
                  <a:pt x="5432207" y="780161"/>
                </a:cubicBezTo>
                <a:cubicBezTo>
                  <a:pt x="5432207" y="749680"/>
                  <a:pt x="5456917" y="724970"/>
                  <a:pt x="5487399" y="724970"/>
                </a:cubicBezTo>
                <a:close/>
                <a:moveTo>
                  <a:pt x="5357106" y="724970"/>
                </a:moveTo>
                <a:cubicBezTo>
                  <a:pt x="5387588" y="724970"/>
                  <a:pt x="5412298" y="749680"/>
                  <a:pt x="5412298" y="780161"/>
                </a:cubicBezTo>
                <a:cubicBezTo>
                  <a:pt x="5412298" y="810642"/>
                  <a:pt x="5387588" y="835352"/>
                  <a:pt x="5357106" y="835352"/>
                </a:cubicBezTo>
                <a:cubicBezTo>
                  <a:pt x="5326624" y="835352"/>
                  <a:pt x="5301914" y="810642"/>
                  <a:pt x="5301914" y="780161"/>
                </a:cubicBezTo>
                <a:cubicBezTo>
                  <a:pt x="5301914" y="749680"/>
                  <a:pt x="5326624" y="724970"/>
                  <a:pt x="5357106" y="724970"/>
                </a:cubicBezTo>
                <a:close/>
                <a:moveTo>
                  <a:pt x="5223473" y="724970"/>
                </a:moveTo>
                <a:cubicBezTo>
                  <a:pt x="5253955" y="724970"/>
                  <a:pt x="5278665" y="749680"/>
                  <a:pt x="5278665" y="780161"/>
                </a:cubicBezTo>
                <a:cubicBezTo>
                  <a:pt x="5278665" y="810642"/>
                  <a:pt x="5253955" y="835352"/>
                  <a:pt x="5223473" y="835352"/>
                </a:cubicBezTo>
                <a:cubicBezTo>
                  <a:pt x="5192991" y="835352"/>
                  <a:pt x="5168281" y="810642"/>
                  <a:pt x="5168281" y="780161"/>
                </a:cubicBezTo>
                <a:cubicBezTo>
                  <a:pt x="5168281" y="749680"/>
                  <a:pt x="5192991" y="724970"/>
                  <a:pt x="5223473" y="724970"/>
                </a:cubicBezTo>
                <a:close/>
                <a:moveTo>
                  <a:pt x="5093178" y="724970"/>
                </a:moveTo>
                <a:cubicBezTo>
                  <a:pt x="5123660" y="724970"/>
                  <a:pt x="5148370" y="749680"/>
                  <a:pt x="5148370" y="780161"/>
                </a:cubicBezTo>
                <a:cubicBezTo>
                  <a:pt x="5148370" y="810642"/>
                  <a:pt x="5123660" y="835352"/>
                  <a:pt x="5093178" y="835352"/>
                </a:cubicBezTo>
                <a:cubicBezTo>
                  <a:pt x="5062696" y="835352"/>
                  <a:pt x="5037986" y="810642"/>
                  <a:pt x="5037986" y="780161"/>
                </a:cubicBezTo>
                <a:cubicBezTo>
                  <a:pt x="5037986" y="749680"/>
                  <a:pt x="5062696" y="724970"/>
                  <a:pt x="5093178" y="724970"/>
                </a:cubicBezTo>
                <a:close/>
                <a:moveTo>
                  <a:pt x="3897148" y="724970"/>
                </a:moveTo>
                <a:cubicBezTo>
                  <a:pt x="3927630" y="724970"/>
                  <a:pt x="3952340" y="749680"/>
                  <a:pt x="3952340" y="780161"/>
                </a:cubicBezTo>
                <a:cubicBezTo>
                  <a:pt x="3952340" y="810642"/>
                  <a:pt x="3927630" y="835352"/>
                  <a:pt x="3897148" y="835352"/>
                </a:cubicBezTo>
                <a:cubicBezTo>
                  <a:pt x="3866666" y="835352"/>
                  <a:pt x="3841956" y="810642"/>
                  <a:pt x="3841956" y="780161"/>
                </a:cubicBezTo>
                <a:cubicBezTo>
                  <a:pt x="3841956" y="749680"/>
                  <a:pt x="3866666" y="724970"/>
                  <a:pt x="3897148" y="724970"/>
                </a:cubicBezTo>
                <a:close/>
                <a:moveTo>
                  <a:pt x="3763514" y="724970"/>
                </a:moveTo>
                <a:cubicBezTo>
                  <a:pt x="3793996" y="724970"/>
                  <a:pt x="3818706" y="749680"/>
                  <a:pt x="3818706" y="780161"/>
                </a:cubicBezTo>
                <a:cubicBezTo>
                  <a:pt x="3818706" y="810642"/>
                  <a:pt x="3793996" y="835352"/>
                  <a:pt x="3763514" y="835352"/>
                </a:cubicBezTo>
                <a:cubicBezTo>
                  <a:pt x="3733032" y="835352"/>
                  <a:pt x="3708322" y="810642"/>
                  <a:pt x="3708322" y="780161"/>
                </a:cubicBezTo>
                <a:cubicBezTo>
                  <a:pt x="3708322" y="749680"/>
                  <a:pt x="3733032" y="724970"/>
                  <a:pt x="3763514" y="724970"/>
                </a:cubicBezTo>
                <a:close/>
                <a:moveTo>
                  <a:pt x="3633221" y="724970"/>
                </a:moveTo>
                <a:cubicBezTo>
                  <a:pt x="3663703" y="724970"/>
                  <a:pt x="3688413" y="749680"/>
                  <a:pt x="3688413" y="780161"/>
                </a:cubicBezTo>
                <a:cubicBezTo>
                  <a:pt x="3688413" y="810642"/>
                  <a:pt x="3663703" y="835352"/>
                  <a:pt x="3633221" y="835352"/>
                </a:cubicBezTo>
                <a:cubicBezTo>
                  <a:pt x="3602739" y="835352"/>
                  <a:pt x="3578029" y="810642"/>
                  <a:pt x="3578029" y="780161"/>
                </a:cubicBezTo>
                <a:cubicBezTo>
                  <a:pt x="3578029" y="749680"/>
                  <a:pt x="3602739" y="724970"/>
                  <a:pt x="3633221" y="724970"/>
                </a:cubicBezTo>
                <a:close/>
                <a:moveTo>
                  <a:pt x="3499586" y="724970"/>
                </a:moveTo>
                <a:cubicBezTo>
                  <a:pt x="3530068" y="724970"/>
                  <a:pt x="3554778" y="749680"/>
                  <a:pt x="3554778" y="780161"/>
                </a:cubicBezTo>
                <a:cubicBezTo>
                  <a:pt x="3554778" y="810642"/>
                  <a:pt x="3530068" y="835352"/>
                  <a:pt x="3499586" y="835352"/>
                </a:cubicBezTo>
                <a:cubicBezTo>
                  <a:pt x="3469104" y="835352"/>
                  <a:pt x="3444394" y="810642"/>
                  <a:pt x="3444394" y="780161"/>
                </a:cubicBezTo>
                <a:cubicBezTo>
                  <a:pt x="3444394" y="749680"/>
                  <a:pt x="3469104" y="724970"/>
                  <a:pt x="3499586" y="724970"/>
                </a:cubicBezTo>
                <a:close/>
                <a:moveTo>
                  <a:pt x="3369292" y="724970"/>
                </a:moveTo>
                <a:cubicBezTo>
                  <a:pt x="3399774" y="724970"/>
                  <a:pt x="3424484" y="749680"/>
                  <a:pt x="3424484" y="780161"/>
                </a:cubicBezTo>
                <a:cubicBezTo>
                  <a:pt x="3424484" y="810642"/>
                  <a:pt x="3399774" y="835352"/>
                  <a:pt x="3369292" y="835352"/>
                </a:cubicBezTo>
                <a:cubicBezTo>
                  <a:pt x="3338810" y="835352"/>
                  <a:pt x="3314100" y="810642"/>
                  <a:pt x="3314100" y="780161"/>
                </a:cubicBezTo>
                <a:cubicBezTo>
                  <a:pt x="3314100" y="749680"/>
                  <a:pt x="3338810" y="724970"/>
                  <a:pt x="3369292" y="724970"/>
                </a:cubicBezTo>
                <a:close/>
                <a:moveTo>
                  <a:pt x="2834856" y="724970"/>
                </a:moveTo>
                <a:cubicBezTo>
                  <a:pt x="2865340" y="724970"/>
                  <a:pt x="2890049" y="749680"/>
                  <a:pt x="2890049" y="780161"/>
                </a:cubicBezTo>
                <a:cubicBezTo>
                  <a:pt x="2890049" y="810642"/>
                  <a:pt x="2865340" y="835352"/>
                  <a:pt x="2834856" y="835352"/>
                </a:cubicBezTo>
                <a:cubicBezTo>
                  <a:pt x="2804376" y="835352"/>
                  <a:pt x="2779665" y="810642"/>
                  <a:pt x="2779665" y="780161"/>
                </a:cubicBezTo>
                <a:cubicBezTo>
                  <a:pt x="2779665" y="749680"/>
                  <a:pt x="2804376" y="724970"/>
                  <a:pt x="2834856" y="724970"/>
                </a:cubicBezTo>
                <a:close/>
                <a:moveTo>
                  <a:pt x="2707901" y="724970"/>
                </a:moveTo>
                <a:cubicBezTo>
                  <a:pt x="2738385" y="724970"/>
                  <a:pt x="2763094" y="749680"/>
                  <a:pt x="2763094" y="780161"/>
                </a:cubicBezTo>
                <a:cubicBezTo>
                  <a:pt x="2763094" y="810642"/>
                  <a:pt x="2738385" y="835352"/>
                  <a:pt x="2707901" y="835352"/>
                </a:cubicBezTo>
                <a:cubicBezTo>
                  <a:pt x="2677420" y="835352"/>
                  <a:pt x="2652711" y="810642"/>
                  <a:pt x="2652711" y="780161"/>
                </a:cubicBezTo>
                <a:cubicBezTo>
                  <a:pt x="2652711" y="749680"/>
                  <a:pt x="2677420" y="724970"/>
                  <a:pt x="2707901" y="724970"/>
                </a:cubicBezTo>
                <a:close/>
                <a:moveTo>
                  <a:pt x="2570929" y="724970"/>
                </a:moveTo>
                <a:cubicBezTo>
                  <a:pt x="2601412" y="724970"/>
                  <a:pt x="2626122" y="749680"/>
                  <a:pt x="2626122" y="780161"/>
                </a:cubicBezTo>
                <a:cubicBezTo>
                  <a:pt x="2626122" y="810642"/>
                  <a:pt x="2601412" y="835352"/>
                  <a:pt x="2570929" y="835352"/>
                </a:cubicBezTo>
                <a:cubicBezTo>
                  <a:pt x="2540446" y="835352"/>
                  <a:pt x="2515735" y="810642"/>
                  <a:pt x="2515735" y="780161"/>
                </a:cubicBezTo>
                <a:cubicBezTo>
                  <a:pt x="2515735" y="749680"/>
                  <a:pt x="2540446" y="724970"/>
                  <a:pt x="2570929" y="724970"/>
                </a:cubicBezTo>
                <a:close/>
                <a:moveTo>
                  <a:pt x="2437294" y="724970"/>
                </a:moveTo>
                <a:cubicBezTo>
                  <a:pt x="2467777" y="724970"/>
                  <a:pt x="2492487" y="749680"/>
                  <a:pt x="2492487" y="780161"/>
                </a:cubicBezTo>
                <a:cubicBezTo>
                  <a:pt x="2492487" y="810642"/>
                  <a:pt x="2467777" y="835352"/>
                  <a:pt x="2437294" y="835352"/>
                </a:cubicBezTo>
                <a:cubicBezTo>
                  <a:pt x="2406815" y="835352"/>
                  <a:pt x="2382104" y="810642"/>
                  <a:pt x="2382104" y="780161"/>
                </a:cubicBezTo>
                <a:cubicBezTo>
                  <a:pt x="2382104" y="749680"/>
                  <a:pt x="2406815" y="724970"/>
                  <a:pt x="2437294" y="724970"/>
                </a:cubicBezTo>
                <a:close/>
                <a:moveTo>
                  <a:pt x="2303662" y="724970"/>
                </a:moveTo>
                <a:cubicBezTo>
                  <a:pt x="2334145" y="724970"/>
                  <a:pt x="2358853" y="749680"/>
                  <a:pt x="2358853" y="780161"/>
                </a:cubicBezTo>
                <a:cubicBezTo>
                  <a:pt x="2358853" y="810642"/>
                  <a:pt x="2334145" y="835352"/>
                  <a:pt x="2303662" y="835352"/>
                </a:cubicBezTo>
                <a:cubicBezTo>
                  <a:pt x="2273180" y="835352"/>
                  <a:pt x="2248471" y="810642"/>
                  <a:pt x="2248471" y="780161"/>
                </a:cubicBezTo>
                <a:cubicBezTo>
                  <a:pt x="2248471" y="749680"/>
                  <a:pt x="2273180" y="724970"/>
                  <a:pt x="2303662" y="724970"/>
                </a:cubicBezTo>
                <a:close/>
                <a:moveTo>
                  <a:pt x="2173371" y="724970"/>
                </a:moveTo>
                <a:cubicBezTo>
                  <a:pt x="2203851" y="724970"/>
                  <a:pt x="2228562" y="749680"/>
                  <a:pt x="2228562" y="780161"/>
                </a:cubicBezTo>
                <a:cubicBezTo>
                  <a:pt x="2228562" y="810642"/>
                  <a:pt x="2203851" y="835352"/>
                  <a:pt x="2173371" y="835352"/>
                </a:cubicBezTo>
                <a:cubicBezTo>
                  <a:pt x="2142888" y="835352"/>
                  <a:pt x="2118177" y="810642"/>
                  <a:pt x="2118177" y="780161"/>
                </a:cubicBezTo>
                <a:cubicBezTo>
                  <a:pt x="2118177" y="749680"/>
                  <a:pt x="2142888" y="724970"/>
                  <a:pt x="2173371" y="724970"/>
                </a:cubicBezTo>
                <a:close/>
                <a:moveTo>
                  <a:pt x="2039733" y="724970"/>
                </a:moveTo>
                <a:cubicBezTo>
                  <a:pt x="2070216" y="724970"/>
                  <a:pt x="2094927" y="749680"/>
                  <a:pt x="2094927" y="780161"/>
                </a:cubicBezTo>
                <a:cubicBezTo>
                  <a:pt x="2094927" y="810642"/>
                  <a:pt x="2070216" y="835352"/>
                  <a:pt x="2039733" y="835352"/>
                </a:cubicBezTo>
                <a:cubicBezTo>
                  <a:pt x="2009252" y="835352"/>
                  <a:pt x="1984539" y="810642"/>
                  <a:pt x="1984539" y="780161"/>
                </a:cubicBezTo>
                <a:cubicBezTo>
                  <a:pt x="1984539" y="749680"/>
                  <a:pt x="2009252" y="724970"/>
                  <a:pt x="2039733" y="724970"/>
                </a:cubicBezTo>
                <a:close/>
                <a:moveTo>
                  <a:pt x="1909436" y="724970"/>
                </a:moveTo>
                <a:cubicBezTo>
                  <a:pt x="1939919" y="724970"/>
                  <a:pt x="1964630" y="749680"/>
                  <a:pt x="1964630" y="780161"/>
                </a:cubicBezTo>
                <a:cubicBezTo>
                  <a:pt x="1964630" y="810642"/>
                  <a:pt x="1939919" y="835352"/>
                  <a:pt x="1909436" y="835352"/>
                </a:cubicBezTo>
                <a:cubicBezTo>
                  <a:pt x="1878955" y="835352"/>
                  <a:pt x="1854243" y="810642"/>
                  <a:pt x="1854243" y="780161"/>
                </a:cubicBezTo>
                <a:cubicBezTo>
                  <a:pt x="1854243" y="749680"/>
                  <a:pt x="1878955" y="724970"/>
                  <a:pt x="1909436" y="724970"/>
                </a:cubicBezTo>
                <a:close/>
                <a:moveTo>
                  <a:pt x="1779142" y="724970"/>
                </a:moveTo>
                <a:cubicBezTo>
                  <a:pt x="1809623" y="724970"/>
                  <a:pt x="1834335" y="749680"/>
                  <a:pt x="1834335" y="780161"/>
                </a:cubicBezTo>
                <a:cubicBezTo>
                  <a:pt x="1834335" y="810642"/>
                  <a:pt x="1809623" y="835352"/>
                  <a:pt x="1779142" y="835352"/>
                </a:cubicBezTo>
                <a:cubicBezTo>
                  <a:pt x="1748660" y="835352"/>
                  <a:pt x="1723947" y="810642"/>
                  <a:pt x="1723947" y="780161"/>
                </a:cubicBezTo>
                <a:cubicBezTo>
                  <a:pt x="1723947" y="749680"/>
                  <a:pt x="1748660" y="724970"/>
                  <a:pt x="1779142" y="724970"/>
                </a:cubicBezTo>
                <a:close/>
                <a:moveTo>
                  <a:pt x="1645501" y="724970"/>
                </a:moveTo>
                <a:cubicBezTo>
                  <a:pt x="1675988" y="724970"/>
                  <a:pt x="1700699" y="749680"/>
                  <a:pt x="1700699" y="780161"/>
                </a:cubicBezTo>
                <a:cubicBezTo>
                  <a:pt x="1700699" y="810642"/>
                  <a:pt x="1675988" y="835352"/>
                  <a:pt x="1645501" y="835352"/>
                </a:cubicBezTo>
                <a:cubicBezTo>
                  <a:pt x="1615024" y="835352"/>
                  <a:pt x="1590310" y="810642"/>
                  <a:pt x="1590310" y="780161"/>
                </a:cubicBezTo>
                <a:cubicBezTo>
                  <a:pt x="1590310" y="749680"/>
                  <a:pt x="1615024" y="724970"/>
                  <a:pt x="1645501" y="724970"/>
                </a:cubicBezTo>
                <a:close/>
                <a:moveTo>
                  <a:pt x="1515213" y="724970"/>
                </a:moveTo>
                <a:cubicBezTo>
                  <a:pt x="1545692" y="724970"/>
                  <a:pt x="1570399" y="749680"/>
                  <a:pt x="1570399" y="780161"/>
                </a:cubicBezTo>
                <a:cubicBezTo>
                  <a:pt x="1570399" y="810642"/>
                  <a:pt x="1545692" y="835352"/>
                  <a:pt x="1515213" y="835352"/>
                </a:cubicBezTo>
                <a:cubicBezTo>
                  <a:pt x="1484730" y="835352"/>
                  <a:pt x="1460016" y="810642"/>
                  <a:pt x="1460016" y="780161"/>
                </a:cubicBezTo>
                <a:cubicBezTo>
                  <a:pt x="1460016" y="749680"/>
                  <a:pt x="1484730" y="724970"/>
                  <a:pt x="1515213" y="724970"/>
                </a:cubicBezTo>
                <a:close/>
                <a:moveTo>
                  <a:pt x="1381573" y="724970"/>
                </a:moveTo>
                <a:cubicBezTo>
                  <a:pt x="1412052" y="724970"/>
                  <a:pt x="1436767" y="749680"/>
                  <a:pt x="1436767" y="780161"/>
                </a:cubicBezTo>
                <a:cubicBezTo>
                  <a:pt x="1436767" y="810642"/>
                  <a:pt x="1412052" y="835352"/>
                  <a:pt x="1381573" y="835352"/>
                </a:cubicBezTo>
                <a:cubicBezTo>
                  <a:pt x="1351096" y="835352"/>
                  <a:pt x="1326381" y="810642"/>
                  <a:pt x="1326381" y="780161"/>
                </a:cubicBezTo>
                <a:cubicBezTo>
                  <a:pt x="1326381" y="749680"/>
                  <a:pt x="1351096" y="724970"/>
                  <a:pt x="1381573" y="724970"/>
                </a:cubicBezTo>
                <a:close/>
                <a:moveTo>
                  <a:pt x="1251282" y="724970"/>
                </a:moveTo>
                <a:cubicBezTo>
                  <a:pt x="1281764" y="724970"/>
                  <a:pt x="1306475" y="749680"/>
                  <a:pt x="1306475" y="780161"/>
                </a:cubicBezTo>
                <a:cubicBezTo>
                  <a:pt x="1306475" y="810642"/>
                  <a:pt x="1281764" y="835352"/>
                  <a:pt x="1251282" y="835352"/>
                </a:cubicBezTo>
                <a:cubicBezTo>
                  <a:pt x="1220800" y="835352"/>
                  <a:pt x="1196089" y="810642"/>
                  <a:pt x="1196089" y="780161"/>
                </a:cubicBezTo>
                <a:cubicBezTo>
                  <a:pt x="1196089" y="749680"/>
                  <a:pt x="1220800" y="724970"/>
                  <a:pt x="1251282" y="724970"/>
                </a:cubicBezTo>
                <a:close/>
                <a:moveTo>
                  <a:pt x="1117642" y="724970"/>
                </a:moveTo>
                <a:cubicBezTo>
                  <a:pt x="1148126" y="724970"/>
                  <a:pt x="1172836" y="749680"/>
                  <a:pt x="1172836" y="780161"/>
                </a:cubicBezTo>
                <a:cubicBezTo>
                  <a:pt x="1172836" y="810642"/>
                  <a:pt x="1148126" y="835352"/>
                  <a:pt x="1117642" y="835352"/>
                </a:cubicBezTo>
                <a:cubicBezTo>
                  <a:pt x="1087161" y="835352"/>
                  <a:pt x="1062448" y="810642"/>
                  <a:pt x="1062448" y="780161"/>
                </a:cubicBezTo>
                <a:cubicBezTo>
                  <a:pt x="1062448" y="749680"/>
                  <a:pt x="1087161" y="724970"/>
                  <a:pt x="1117642" y="724970"/>
                </a:cubicBezTo>
                <a:close/>
                <a:moveTo>
                  <a:pt x="980664" y="724970"/>
                </a:moveTo>
                <a:cubicBezTo>
                  <a:pt x="1011146" y="724970"/>
                  <a:pt x="1035857" y="749680"/>
                  <a:pt x="1035857" y="780161"/>
                </a:cubicBezTo>
                <a:cubicBezTo>
                  <a:pt x="1035857" y="810642"/>
                  <a:pt x="1011146" y="835352"/>
                  <a:pt x="980664" y="835352"/>
                </a:cubicBezTo>
                <a:cubicBezTo>
                  <a:pt x="950180" y="835352"/>
                  <a:pt x="925471" y="810642"/>
                  <a:pt x="925471" y="780161"/>
                </a:cubicBezTo>
                <a:cubicBezTo>
                  <a:pt x="925471" y="749680"/>
                  <a:pt x="950180" y="724970"/>
                  <a:pt x="980664" y="724970"/>
                </a:cubicBezTo>
                <a:close/>
                <a:moveTo>
                  <a:pt x="847022" y="724970"/>
                </a:moveTo>
                <a:cubicBezTo>
                  <a:pt x="877506" y="724970"/>
                  <a:pt x="902217" y="749680"/>
                  <a:pt x="902217" y="780161"/>
                </a:cubicBezTo>
                <a:cubicBezTo>
                  <a:pt x="902217" y="810642"/>
                  <a:pt x="877506" y="835352"/>
                  <a:pt x="847022" y="835352"/>
                </a:cubicBezTo>
                <a:cubicBezTo>
                  <a:pt x="816540" y="835352"/>
                  <a:pt x="791823" y="810642"/>
                  <a:pt x="791823" y="780161"/>
                </a:cubicBezTo>
                <a:cubicBezTo>
                  <a:pt x="791823" y="749680"/>
                  <a:pt x="816540" y="724970"/>
                  <a:pt x="847022" y="724970"/>
                </a:cubicBezTo>
                <a:close/>
                <a:moveTo>
                  <a:pt x="716722" y="724970"/>
                </a:moveTo>
                <a:cubicBezTo>
                  <a:pt x="747204" y="724970"/>
                  <a:pt x="771916" y="749680"/>
                  <a:pt x="771916" y="780161"/>
                </a:cubicBezTo>
                <a:cubicBezTo>
                  <a:pt x="771916" y="810642"/>
                  <a:pt x="747204" y="835352"/>
                  <a:pt x="716722" y="835352"/>
                </a:cubicBezTo>
                <a:cubicBezTo>
                  <a:pt x="686240" y="835352"/>
                  <a:pt x="661530" y="810642"/>
                  <a:pt x="661530" y="780161"/>
                </a:cubicBezTo>
                <a:cubicBezTo>
                  <a:pt x="661530" y="749680"/>
                  <a:pt x="686240" y="724970"/>
                  <a:pt x="716722" y="724970"/>
                </a:cubicBezTo>
                <a:close/>
                <a:moveTo>
                  <a:pt x="583085" y="724970"/>
                </a:moveTo>
                <a:cubicBezTo>
                  <a:pt x="613567" y="724970"/>
                  <a:pt x="638278" y="749680"/>
                  <a:pt x="638278" y="780161"/>
                </a:cubicBezTo>
                <a:cubicBezTo>
                  <a:pt x="638278" y="810642"/>
                  <a:pt x="613567" y="835352"/>
                  <a:pt x="583085" y="835352"/>
                </a:cubicBezTo>
                <a:cubicBezTo>
                  <a:pt x="552602" y="835352"/>
                  <a:pt x="527891" y="810642"/>
                  <a:pt x="527891" y="780161"/>
                </a:cubicBezTo>
                <a:cubicBezTo>
                  <a:pt x="527891" y="749680"/>
                  <a:pt x="552602" y="724970"/>
                  <a:pt x="583085" y="724970"/>
                </a:cubicBezTo>
                <a:close/>
                <a:moveTo>
                  <a:pt x="449437" y="724970"/>
                </a:moveTo>
                <a:cubicBezTo>
                  <a:pt x="479919" y="724970"/>
                  <a:pt x="504629" y="749680"/>
                  <a:pt x="504629" y="780161"/>
                </a:cubicBezTo>
                <a:cubicBezTo>
                  <a:pt x="504629" y="810642"/>
                  <a:pt x="479919" y="835352"/>
                  <a:pt x="449437" y="835352"/>
                </a:cubicBezTo>
                <a:cubicBezTo>
                  <a:pt x="418954" y="835352"/>
                  <a:pt x="394244" y="810642"/>
                  <a:pt x="394244" y="780161"/>
                </a:cubicBezTo>
                <a:cubicBezTo>
                  <a:pt x="394244" y="749680"/>
                  <a:pt x="418954" y="724970"/>
                  <a:pt x="449437" y="724970"/>
                </a:cubicBezTo>
                <a:close/>
                <a:moveTo>
                  <a:pt x="319140" y="724970"/>
                </a:moveTo>
                <a:cubicBezTo>
                  <a:pt x="349624" y="724970"/>
                  <a:pt x="374334" y="749680"/>
                  <a:pt x="374334" y="780161"/>
                </a:cubicBezTo>
                <a:cubicBezTo>
                  <a:pt x="374334" y="810642"/>
                  <a:pt x="349624" y="835352"/>
                  <a:pt x="319140" y="835352"/>
                </a:cubicBezTo>
                <a:cubicBezTo>
                  <a:pt x="288658" y="835352"/>
                  <a:pt x="263948" y="810642"/>
                  <a:pt x="263948" y="780161"/>
                </a:cubicBezTo>
                <a:cubicBezTo>
                  <a:pt x="263948" y="749680"/>
                  <a:pt x="288658" y="724970"/>
                  <a:pt x="319140" y="724970"/>
                </a:cubicBezTo>
                <a:close/>
                <a:moveTo>
                  <a:pt x="185509" y="724970"/>
                </a:moveTo>
                <a:cubicBezTo>
                  <a:pt x="215993" y="724970"/>
                  <a:pt x="240701" y="749680"/>
                  <a:pt x="240701" y="780161"/>
                </a:cubicBezTo>
                <a:cubicBezTo>
                  <a:pt x="240701" y="810642"/>
                  <a:pt x="215993" y="835352"/>
                  <a:pt x="185509" y="835352"/>
                </a:cubicBezTo>
                <a:cubicBezTo>
                  <a:pt x="155029" y="835352"/>
                  <a:pt x="130319" y="810642"/>
                  <a:pt x="130319" y="780161"/>
                </a:cubicBezTo>
                <a:cubicBezTo>
                  <a:pt x="130319" y="749680"/>
                  <a:pt x="155029" y="724970"/>
                  <a:pt x="185509" y="724970"/>
                </a:cubicBezTo>
                <a:close/>
                <a:moveTo>
                  <a:pt x="8801538" y="608039"/>
                </a:moveTo>
                <a:cubicBezTo>
                  <a:pt x="8832020" y="608039"/>
                  <a:pt x="8856730" y="632749"/>
                  <a:pt x="8856730" y="663230"/>
                </a:cubicBezTo>
                <a:cubicBezTo>
                  <a:pt x="8856730" y="693711"/>
                  <a:pt x="8832020" y="718421"/>
                  <a:pt x="8801538" y="718421"/>
                </a:cubicBezTo>
                <a:cubicBezTo>
                  <a:pt x="8771056" y="718421"/>
                  <a:pt x="8746346" y="693711"/>
                  <a:pt x="8746346" y="663230"/>
                </a:cubicBezTo>
                <a:cubicBezTo>
                  <a:pt x="8746346" y="632749"/>
                  <a:pt x="8771056" y="608039"/>
                  <a:pt x="8801538" y="608039"/>
                </a:cubicBezTo>
                <a:close/>
                <a:moveTo>
                  <a:pt x="8671244" y="608039"/>
                </a:moveTo>
                <a:cubicBezTo>
                  <a:pt x="8701726" y="608039"/>
                  <a:pt x="8726436" y="632749"/>
                  <a:pt x="8726436" y="663230"/>
                </a:cubicBezTo>
                <a:cubicBezTo>
                  <a:pt x="8726436" y="693711"/>
                  <a:pt x="8701726" y="718421"/>
                  <a:pt x="8671244" y="718421"/>
                </a:cubicBezTo>
                <a:cubicBezTo>
                  <a:pt x="8640762" y="718421"/>
                  <a:pt x="8616052" y="693711"/>
                  <a:pt x="8616052" y="663230"/>
                </a:cubicBezTo>
                <a:cubicBezTo>
                  <a:pt x="8616052" y="632749"/>
                  <a:pt x="8640762" y="608039"/>
                  <a:pt x="8671244" y="608039"/>
                </a:cubicBezTo>
                <a:close/>
                <a:moveTo>
                  <a:pt x="8537609" y="608039"/>
                </a:moveTo>
                <a:cubicBezTo>
                  <a:pt x="8568091" y="608039"/>
                  <a:pt x="8592801" y="632749"/>
                  <a:pt x="8592801" y="663230"/>
                </a:cubicBezTo>
                <a:cubicBezTo>
                  <a:pt x="8592801" y="693711"/>
                  <a:pt x="8568091" y="718421"/>
                  <a:pt x="8537609" y="718421"/>
                </a:cubicBezTo>
                <a:cubicBezTo>
                  <a:pt x="8507127" y="718421"/>
                  <a:pt x="8482417" y="693711"/>
                  <a:pt x="8482417" y="663230"/>
                </a:cubicBezTo>
                <a:cubicBezTo>
                  <a:pt x="8482417" y="632749"/>
                  <a:pt x="8507127" y="608039"/>
                  <a:pt x="8537609" y="608039"/>
                </a:cubicBezTo>
                <a:close/>
                <a:moveTo>
                  <a:pt x="8407318" y="608039"/>
                </a:moveTo>
                <a:cubicBezTo>
                  <a:pt x="8437800" y="608039"/>
                  <a:pt x="8462510" y="632749"/>
                  <a:pt x="8462510" y="663230"/>
                </a:cubicBezTo>
                <a:cubicBezTo>
                  <a:pt x="8462510" y="693711"/>
                  <a:pt x="8437800" y="718421"/>
                  <a:pt x="8407318" y="718421"/>
                </a:cubicBezTo>
                <a:cubicBezTo>
                  <a:pt x="8376836" y="718421"/>
                  <a:pt x="8352126" y="693711"/>
                  <a:pt x="8352126" y="663230"/>
                </a:cubicBezTo>
                <a:cubicBezTo>
                  <a:pt x="8352126" y="632749"/>
                  <a:pt x="8376836" y="608039"/>
                  <a:pt x="8407318" y="608039"/>
                </a:cubicBezTo>
                <a:close/>
                <a:moveTo>
                  <a:pt x="8273682" y="608039"/>
                </a:moveTo>
                <a:cubicBezTo>
                  <a:pt x="8304164" y="608039"/>
                  <a:pt x="8328874" y="632749"/>
                  <a:pt x="8328874" y="663230"/>
                </a:cubicBezTo>
                <a:cubicBezTo>
                  <a:pt x="8328874" y="693711"/>
                  <a:pt x="8304164" y="718421"/>
                  <a:pt x="8273682" y="718421"/>
                </a:cubicBezTo>
                <a:cubicBezTo>
                  <a:pt x="8243200" y="718421"/>
                  <a:pt x="8218490" y="693711"/>
                  <a:pt x="8218490" y="663230"/>
                </a:cubicBezTo>
                <a:cubicBezTo>
                  <a:pt x="8218490" y="632749"/>
                  <a:pt x="8243200" y="608039"/>
                  <a:pt x="8273682" y="608039"/>
                </a:cubicBezTo>
                <a:close/>
                <a:moveTo>
                  <a:pt x="8143386" y="608039"/>
                </a:moveTo>
                <a:cubicBezTo>
                  <a:pt x="8173868" y="608039"/>
                  <a:pt x="8198578" y="632749"/>
                  <a:pt x="8198578" y="663230"/>
                </a:cubicBezTo>
                <a:cubicBezTo>
                  <a:pt x="8198578" y="693711"/>
                  <a:pt x="8173868" y="718421"/>
                  <a:pt x="8143386" y="718421"/>
                </a:cubicBezTo>
                <a:cubicBezTo>
                  <a:pt x="8112904" y="718421"/>
                  <a:pt x="8088194" y="693711"/>
                  <a:pt x="8088194" y="663230"/>
                </a:cubicBezTo>
                <a:cubicBezTo>
                  <a:pt x="8088194" y="632749"/>
                  <a:pt x="8112904" y="608039"/>
                  <a:pt x="8143386" y="608039"/>
                </a:cubicBezTo>
                <a:close/>
                <a:moveTo>
                  <a:pt x="8009753" y="608039"/>
                </a:moveTo>
                <a:cubicBezTo>
                  <a:pt x="8040235" y="608039"/>
                  <a:pt x="8064945" y="632749"/>
                  <a:pt x="8064945" y="663230"/>
                </a:cubicBezTo>
                <a:cubicBezTo>
                  <a:pt x="8064945" y="693711"/>
                  <a:pt x="8040235" y="718421"/>
                  <a:pt x="8009753" y="718421"/>
                </a:cubicBezTo>
                <a:cubicBezTo>
                  <a:pt x="7979271" y="718421"/>
                  <a:pt x="7954561" y="693711"/>
                  <a:pt x="7954561" y="663230"/>
                </a:cubicBezTo>
                <a:cubicBezTo>
                  <a:pt x="7954561" y="632749"/>
                  <a:pt x="7979271" y="608039"/>
                  <a:pt x="8009753" y="608039"/>
                </a:cubicBezTo>
                <a:close/>
                <a:moveTo>
                  <a:pt x="7876118" y="608039"/>
                </a:moveTo>
                <a:cubicBezTo>
                  <a:pt x="7906600" y="608039"/>
                  <a:pt x="7931310" y="632749"/>
                  <a:pt x="7931310" y="663230"/>
                </a:cubicBezTo>
                <a:cubicBezTo>
                  <a:pt x="7931310" y="693711"/>
                  <a:pt x="7906600" y="718421"/>
                  <a:pt x="7876118" y="718421"/>
                </a:cubicBezTo>
                <a:cubicBezTo>
                  <a:pt x="7845636" y="718421"/>
                  <a:pt x="7820926" y="693711"/>
                  <a:pt x="7820926" y="663230"/>
                </a:cubicBezTo>
                <a:cubicBezTo>
                  <a:pt x="7820926" y="632749"/>
                  <a:pt x="7845636" y="608039"/>
                  <a:pt x="7876118" y="608039"/>
                </a:cubicBezTo>
                <a:close/>
                <a:moveTo>
                  <a:pt x="7745824" y="608039"/>
                </a:moveTo>
                <a:cubicBezTo>
                  <a:pt x="7776306" y="608039"/>
                  <a:pt x="7801016" y="632749"/>
                  <a:pt x="7801016" y="663230"/>
                </a:cubicBezTo>
                <a:cubicBezTo>
                  <a:pt x="7801016" y="693711"/>
                  <a:pt x="7776306" y="718421"/>
                  <a:pt x="7745824" y="718421"/>
                </a:cubicBezTo>
                <a:cubicBezTo>
                  <a:pt x="7715342" y="718421"/>
                  <a:pt x="7690632" y="693711"/>
                  <a:pt x="7690632" y="663230"/>
                </a:cubicBezTo>
                <a:cubicBezTo>
                  <a:pt x="7690632" y="632749"/>
                  <a:pt x="7715342" y="608039"/>
                  <a:pt x="7745824" y="608039"/>
                </a:cubicBezTo>
                <a:close/>
                <a:moveTo>
                  <a:pt x="7608850" y="608039"/>
                </a:moveTo>
                <a:cubicBezTo>
                  <a:pt x="7639332" y="608039"/>
                  <a:pt x="7664042" y="632749"/>
                  <a:pt x="7664042" y="663230"/>
                </a:cubicBezTo>
                <a:cubicBezTo>
                  <a:pt x="7664042" y="693711"/>
                  <a:pt x="7639332" y="718421"/>
                  <a:pt x="7608850" y="718421"/>
                </a:cubicBezTo>
                <a:cubicBezTo>
                  <a:pt x="7578368" y="718421"/>
                  <a:pt x="7553658" y="693711"/>
                  <a:pt x="7553658" y="663230"/>
                </a:cubicBezTo>
                <a:cubicBezTo>
                  <a:pt x="7553658" y="632749"/>
                  <a:pt x="7578368" y="608039"/>
                  <a:pt x="7608850" y="608039"/>
                </a:cubicBezTo>
                <a:close/>
                <a:moveTo>
                  <a:pt x="7481895" y="608039"/>
                </a:moveTo>
                <a:cubicBezTo>
                  <a:pt x="7512377" y="608039"/>
                  <a:pt x="7537087" y="632749"/>
                  <a:pt x="7537087" y="663230"/>
                </a:cubicBezTo>
                <a:cubicBezTo>
                  <a:pt x="7537087" y="693711"/>
                  <a:pt x="7512377" y="718421"/>
                  <a:pt x="7481895" y="718421"/>
                </a:cubicBezTo>
                <a:cubicBezTo>
                  <a:pt x="7451413" y="718421"/>
                  <a:pt x="7426703" y="693711"/>
                  <a:pt x="7426703" y="663230"/>
                </a:cubicBezTo>
                <a:cubicBezTo>
                  <a:pt x="7426703" y="632749"/>
                  <a:pt x="7451413" y="608039"/>
                  <a:pt x="7481895" y="608039"/>
                </a:cubicBezTo>
                <a:close/>
                <a:moveTo>
                  <a:pt x="7341579" y="608039"/>
                </a:moveTo>
                <a:cubicBezTo>
                  <a:pt x="7372061" y="608039"/>
                  <a:pt x="7396771" y="632749"/>
                  <a:pt x="7396771" y="663230"/>
                </a:cubicBezTo>
                <a:cubicBezTo>
                  <a:pt x="7396771" y="693711"/>
                  <a:pt x="7372061" y="718421"/>
                  <a:pt x="7341579" y="718421"/>
                </a:cubicBezTo>
                <a:cubicBezTo>
                  <a:pt x="7311097" y="718421"/>
                  <a:pt x="7286387" y="693711"/>
                  <a:pt x="7286387" y="663230"/>
                </a:cubicBezTo>
                <a:cubicBezTo>
                  <a:pt x="7286387" y="632749"/>
                  <a:pt x="7311097" y="608039"/>
                  <a:pt x="7341579" y="608039"/>
                </a:cubicBezTo>
                <a:close/>
                <a:moveTo>
                  <a:pt x="7211286" y="608039"/>
                </a:moveTo>
                <a:cubicBezTo>
                  <a:pt x="7241768" y="608039"/>
                  <a:pt x="7266478" y="632749"/>
                  <a:pt x="7266478" y="663230"/>
                </a:cubicBezTo>
                <a:cubicBezTo>
                  <a:pt x="7266478" y="693711"/>
                  <a:pt x="7241768" y="718421"/>
                  <a:pt x="7211286" y="718421"/>
                </a:cubicBezTo>
                <a:cubicBezTo>
                  <a:pt x="7180804" y="718421"/>
                  <a:pt x="7156094" y="693711"/>
                  <a:pt x="7156094" y="663230"/>
                </a:cubicBezTo>
                <a:cubicBezTo>
                  <a:pt x="7156094" y="632749"/>
                  <a:pt x="7180804" y="608039"/>
                  <a:pt x="7211286" y="608039"/>
                </a:cubicBezTo>
                <a:close/>
                <a:moveTo>
                  <a:pt x="7080994" y="608039"/>
                </a:moveTo>
                <a:cubicBezTo>
                  <a:pt x="7111476" y="608039"/>
                  <a:pt x="7136186" y="632749"/>
                  <a:pt x="7136186" y="663230"/>
                </a:cubicBezTo>
                <a:cubicBezTo>
                  <a:pt x="7136186" y="693711"/>
                  <a:pt x="7111476" y="718421"/>
                  <a:pt x="7080994" y="718421"/>
                </a:cubicBezTo>
                <a:cubicBezTo>
                  <a:pt x="7050512" y="718421"/>
                  <a:pt x="7025802" y="693711"/>
                  <a:pt x="7025802" y="663230"/>
                </a:cubicBezTo>
                <a:cubicBezTo>
                  <a:pt x="7025802" y="632749"/>
                  <a:pt x="7050512" y="608039"/>
                  <a:pt x="7080994" y="608039"/>
                </a:cubicBezTo>
                <a:close/>
                <a:moveTo>
                  <a:pt x="6947358" y="608039"/>
                </a:moveTo>
                <a:cubicBezTo>
                  <a:pt x="6977840" y="608039"/>
                  <a:pt x="7002550" y="632749"/>
                  <a:pt x="7002550" y="663230"/>
                </a:cubicBezTo>
                <a:cubicBezTo>
                  <a:pt x="7002550" y="693711"/>
                  <a:pt x="6977840" y="718421"/>
                  <a:pt x="6947358" y="718421"/>
                </a:cubicBezTo>
                <a:cubicBezTo>
                  <a:pt x="6916876" y="718421"/>
                  <a:pt x="6892166" y="693711"/>
                  <a:pt x="6892166" y="663230"/>
                </a:cubicBezTo>
                <a:cubicBezTo>
                  <a:pt x="6892166" y="632749"/>
                  <a:pt x="6916876" y="608039"/>
                  <a:pt x="6947358" y="608039"/>
                </a:cubicBezTo>
                <a:close/>
                <a:moveTo>
                  <a:pt x="6817064" y="608039"/>
                </a:moveTo>
                <a:cubicBezTo>
                  <a:pt x="6847546" y="608039"/>
                  <a:pt x="6872256" y="632749"/>
                  <a:pt x="6872256" y="663230"/>
                </a:cubicBezTo>
                <a:cubicBezTo>
                  <a:pt x="6872256" y="693711"/>
                  <a:pt x="6847546" y="718421"/>
                  <a:pt x="6817064" y="718421"/>
                </a:cubicBezTo>
                <a:cubicBezTo>
                  <a:pt x="6786582" y="718421"/>
                  <a:pt x="6761872" y="693711"/>
                  <a:pt x="6761872" y="663230"/>
                </a:cubicBezTo>
                <a:cubicBezTo>
                  <a:pt x="6761872" y="632749"/>
                  <a:pt x="6786582" y="608039"/>
                  <a:pt x="6817064" y="608039"/>
                </a:cubicBezTo>
                <a:close/>
                <a:moveTo>
                  <a:pt x="6683431" y="608039"/>
                </a:moveTo>
                <a:cubicBezTo>
                  <a:pt x="6713913" y="608039"/>
                  <a:pt x="6738623" y="632749"/>
                  <a:pt x="6738623" y="663230"/>
                </a:cubicBezTo>
                <a:cubicBezTo>
                  <a:pt x="6738623" y="693711"/>
                  <a:pt x="6713913" y="718421"/>
                  <a:pt x="6683431" y="718421"/>
                </a:cubicBezTo>
                <a:cubicBezTo>
                  <a:pt x="6652949" y="718421"/>
                  <a:pt x="6628239" y="693711"/>
                  <a:pt x="6628239" y="663230"/>
                </a:cubicBezTo>
                <a:cubicBezTo>
                  <a:pt x="6628239" y="632749"/>
                  <a:pt x="6652949" y="608039"/>
                  <a:pt x="6683431" y="608039"/>
                </a:cubicBezTo>
                <a:close/>
                <a:moveTo>
                  <a:pt x="6155573" y="608039"/>
                </a:moveTo>
                <a:cubicBezTo>
                  <a:pt x="6186055" y="608039"/>
                  <a:pt x="6210765" y="632749"/>
                  <a:pt x="6210765" y="663230"/>
                </a:cubicBezTo>
                <a:cubicBezTo>
                  <a:pt x="6210765" y="693711"/>
                  <a:pt x="6186055" y="718421"/>
                  <a:pt x="6155573" y="718421"/>
                </a:cubicBezTo>
                <a:cubicBezTo>
                  <a:pt x="6125091" y="718421"/>
                  <a:pt x="6100381" y="693711"/>
                  <a:pt x="6100381" y="663230"/>
                </a:cubicBezTo>
                <a:cubicBezTo>
                  <a:pt x="6100381" y="632749"/>
                  <a:pt x="6125091" y="608039"/>
                  <a:pt x="6155573" y="608039"/>
                </a:cubicBezTo>
                <a:close/>
                <a:moveTo>
                  <a:pt x="5487399" y="608039"/>
                </a:moveTo>
                <a:cubicBezTo>
                  <a:pt x="5517881" y="608039"/>
                  <a:pt x="5542591" y="632749"/>
                  <a:pt x="5542591" y="663230"/>
                </a:cubicBezTo>
                <a:cubicBezTo>
                  <a:pt x="5542591" y="693711"/>
                  <a:pt x="5517881" y="718421"/>
                  <a:pt x="5487399" y="718421"/>
                </a:cubicBezTo>
                <a:cubicBezTo>
                  <a:pt x="5456917" y="718421"/>
                  <a:pt x="5432207" y="693711"/>
                  <a:pt x="5432207" y="663230"/>
                </a:cubicBezTo>
                <a:cubicBezTo>
                  <a:pt x="5432207" y="632749"/>
                  <a:pt x="5456917" y="608039"/>
                  <a:pt x="5487399" y="608039"/>
                </a:cubicBezTo>
                <a:close/>
                <a:moveTo>
                  <a:pt x="5357106" y="608039"/>
                </a:moveTo>
                <a:cubicBezTo>
                  <a:pt x="5387588" y="608039"/>
                  <a:pt x="5412298" y="632749"/>
                  <a:pt x="5412298" y="663230"/>
                </a:cubicBezTo>
                <a:cubicBezTo>
                  <a:pt x="5412298" y="693711"/>
                  <a:pt x="5387588" y="718421"/>
                  <a:pt x="5357106" y="718421"/>
                </a:cubicBezTo>
                <a:cubicBezTo>
                  <a:pt x="5326624" y="718421"/>
                  <a:pt x="5301914" y="693711"/>
                  <a:pt x="5301914" y="663230"/>
                </a:cubicBezTo>
                <a:cubicBezTo>
                  <a:pt x="5301914" y="632749"/>
                  <a:pt x="5326624" y="608039"/>
                  <a:pt x="5357106" y="608039"/>
                </a:cubicBezTo>
                <a:close/>
                <a:moveTo>
                  <a:pt x="5223473" y="608038"/>
                </a:moveTo>
                <a:cubicBezTo>
                  <a:pt x="5253955" y="608038"/>
                  <a:pt x="5278665" y="632748"/>
                  <a:pt x="5278665" y="663229"/>
                </a:cubicBezTo>
                <a:cubicBezTo>
                  <a:pt x="5278665" y="693710"/>
                  <a:pt x="5253955" y="718420"/>
                  <a:pt x="5223473" y="718420"/>
                </a:cubicBezTo>
                <a:cubicBezTo>
                  <a:pt x="5192991" y="718420"/>
                  <a:pt x="5168281" y="693710"/>
                  <a:pt x="5168281" y="663229"/>
                </a:cubicBezTo>
                <a:cubicBezTo>
                  <a:pt x="5168281" y="632748"/>
                  <a:pt x="5192991" y="608038"/>
                  <a:pt x="5223473" y="608038"/>
                </a:cubicBezTo>
                <a:close/>
                <a:moveTo>
                  <a:pt x="4030786" y="608038"/>
                </a:moveTo>
                <a:cubicBezTo>
                  <a:pt x="4061268" y="608038"/>
                  <a:pt x="4085978" y="632748"/>
                  <a:pt x="4085978" y="663229"/>
                </a:cubicBezTo>
                <a:cubicBezTo>
                  <a:pt x="4085978" y="693710"/>
                  <a:pt x="4061268" y="718420"/>
                  <a:pt x="4030786" y="718420"/>
                </a:cubicBezTo>
                <a:cubicBezTo>
                  <a:pt x="4000304" y="718420"/>
                  <a:pt x="3975594" y="693710"/>
                  <a:pt x="3975594" y="663229"/>
                </a:cubicBezTo>
                <a:cubicBezTo>
                  <a:pt x="3975594" y="632748"/>
                  <a:pt x="4000304" y="608038"/>
                  <a:pt x="4030786" y="608038"/>
                </a:cubicBezTo>
                <a:close/>
                <a:moveTo>
                  <a:pt x="3897148" y="608038"/>
                </a:moveTo>
                <a:cubicBezTo>
                  <a:pt x="3927630" y="608038"/>
                  <a:pt x="3952340" y="632748"/>
                  <a:pt x="3952340" y="663229"/>
                </a:cubicBezTo>
                <a:cubicBezTo>
                  <a:pt x="3952340" y="693710"/>
                  <a:pt x="3927630" y="718420"/>
                  <a:pt x="3897148" y="718420"/>
                </a:cubicBezTo>
                <a:cubicBezTo>
                  <a:pt x="3866666" y="718420"/>
                  <a:pt x="3841956" y="693710"/>
                  <a:pt x="3841956" y="663229"/>
                </a:cubicBezTo>
                <a:cubicBezTo>
                  <a:pt x="3841956" y="632748"/>
                  <a:pt x="3866666" y="608038"/>
                  <a:pt x="3897148" y="608038"/>
                </a:cubicBezTo>
                <a:close/>
                <a:moveTo>
                  <a:pt x="3763514" y="608038"/>
                </a:moveTo>
                <a:cubicBezTo>
                  <a:pt x="3793996" y="608038"/>
                  <a:pt x="3818706" y="632748"/>
                  <a:pt x="3818706" y="663229"/>
                </a:cubicBezTo>
                <a:cubicBezTo>
                  <a:pt x="3818706" y="693710"/>
                  <a:pt x="3793996" y="718420"/>
                  <a:pt x="3763514" y="718420"/>
                </a:cubicBezTo>
                <a:cubicBezTo>
                  <a:pt x="3733032" y="718420"/>
                  <a:pt x="3708322" y="693710"/>
                  <a:pt x="3708322" y="663229"/>
                </a:cubicBezTo>
                <a:cubicBezTo>
                  <a:pt x="3708322" y="632748"/>
                  <a:pt x="3733032" y="608038"/>
                  <a:pt x="3763514" y="608038"/>
                </a:cubicBezTo>
                <a:close/>
                <a:moveTo>
                  <a:pt x="3633221" y="608038"/>
                </a:moveTo>
                <a:cubicBezTo>
                  <a:pt x="3663703" y="608038"/>
                  <a:pt x="3688413" y="632748"/>
                  <a:pt x="3688413" y="663229"/>
                </a:cubicBezTo>
                <a:cubicBezTo>
                  <a:pt x="3688413" y="693710"/>
                  <a:pt x="3663703" y="718420"/>
                  <a:pt x="3633221" y="718420"/>
                </a:cubicBezTo>
                <a:cubicBezTo>
                  <a:pt x="3602739" y="718420"/>
                  <a:pt x="3578029" y="693710"/>
                  <a:pt x="3578029" y="663229"/>
                </a:cubicBezTo>
                <a:cubicBezTo>
                  <a:pt x="3578029" y="632748"/>
                  <a:pt x="3602739" y="608038"/>
                  <a:pt x="3633221" y="608038"/>
                </a:cubicBezTo>
                <a:close/>
                <a:moveTo>
                  <a:pt x="3499589" y="608038"/>
                </a:moveTo>
                <a:cubicBezTo>
                  <a:pt x="3530071" y="608038"/>
                  <a:pt x="3554781" y="632748"/>
                  <a:pt x="3554781" y="663229"/>
                </a:cubicBezTo>
                <a:cubicBezTo>
                  <a:pt x="3554781" y="693710"/>
                  <a:pt x="3530071" y="718420"/>
                  <a:pt x="3499589" y="718420"/>
                </a:cubicBezTo>
                <a:cubicBezTo>
                  <a:pt x="3469107" y="718420"/>
                  <a:pt x="3444397" y="693710"/>
                  <a:pt x="3444397" y="663229"/>
                </a:cubicBezTo>
                <a:cubicBezTo>
                  <a:pt x="3444397" y="632748"/>
                  <a:pt x="3469107" y="608038"/>
                  <a:pt x="3499589" y="608038"/>
                </a:cubicBezTo>
                <a:close/>
                <a:moveTo>
                  <a:pt x="3369292" y="608038"/>
                </a:moveTo>
                <a:cubicBezTo>
                  <a:pt x="3399774" y="608038"/>
                  <a:pt x="3424484" y="632748"/>
                  <a:pt x="3424484" y="663229"/>
                </a:cubicBezTo>
                <a:cubicBezTo>
                  <a:pt x="3424484" y="693710"/>
                  <a:pt x="3399774" y="718420"/>
                  <a:pt x="3369292" y="718420"/>
                </a:cubicBezTo>
                <a:cubicBezTo>
                  <a:pt x="3338810" y="718420"/>
                  <a:pt x="3314100" y="693710"/>
                  <a:pt x="3314100" y="663229"/>
                </a:cubicBezTo>
                <a:cubicBezTo>
                  <a:pt x="3314100" y="632748"/>
                  <a:pt x="3338810" y="608038"/>
                  <a:pt x="3369292" y="608038"/>
                </a:cubicBezTo>
                <a:close/>
                <a:moveTo>
                  <a:pt x="3235657" y="608038"/>
                </a:moveTo>
                <a:cubicBezTo>
                  <a:pt x="3266139" y="608038"/>
                  <a:pt x="3290849" y="632748"/>
                  <a:pt x="3290849" y="663229"/>
                </a:cubicBezTo>
                <a:cubicBezTo>
                  <a:pt x="3290849" y="693710"/>
                  <a:pt x="3266139" y="718420"/>
                  <a:pt x="3235657" y="718420"/>
                </a:cubicBezTo>
                <a:cubicBezTo>
                  <a:pt x="3205175" y="718420"/>
                  <a:pt x="3180465" y="693710"/>
                  <a:pt x="3180465" y="663229"/>
                </a:cubicBezTo>
                <a:cubicBezTo>
                  <a:pt x="3180465" y="632748"/>
                  <a:pt x="3205175" y="608038"/>
                  <a:pt x="3235657" y="608038"/>
                </a:cubicBezTo>
                <a:close/>
                <a:moveTo>
                  <a:pt x="2570932" y="608038"/>
                </a:moveTo>
                <a:cubicBezTo>
                  <a:pt x="2601414" y="608038"/>
                  <a:pt x="2626123" y="632748"/>
                  <a:pt x="2626123" y="663229"/>
                </a:cubicBezTo>
                <a:cubicBezTo>
                  <a:pt x="2626123" y="693710"/>
                  <a:pt x="2601414" y="718420"/>
                  <a:pt x="2570932" y="718420"/>
                </a:cubicBezTo>
                <a:cubicBezTo>
                  <a:pt x="2540449" y="718420"/>
                  <a:pt x="2515738" y="693710"/>
                  <a:pt x="2515738" y="663229"/>
                </a:cubicBezTo>
                <a:cubicBezTo>
                  <a:pt x="2515738" y="632748"/>
                  <a:pt x="2540449" y="608038"/>
                  <a:pt x="2570932" y="608038"/>
                </a:cubicBezTo>
                <a:close/>
                <a:moveTo>
                  <a:pt x="2437297" y="608038"/>
                </a:moveTo>
                <a:cubicBezTo>
                  <a:pt x="2467779" y="608038"/>
                  <a:pt x="2492487" y="632748"/>
                  <a:pt x="2492487" y="663229"/>
                </a:cubicBezTo>
                <a:cubicBezTo>
                  <a:pt x="2492487" y="693710"/>
                  <a:pt x="2467779" y="718420"/>
                  <a:pt x="2437297" y="718420"/>
                </a:cubicBezTo>
                <a:cubicBezTo>
                  <a:pt x="2406818" y="718420"/>
                  <a:pt x="2382108" y="693710"/>
                  <a:pt x="2382108" y="663229"/>
                </a:cubicBezTo>
                <a:cubicBezTo>
                  <a:pt x="2382108" y="632748"/>
                  <a:pt x="2406818" y="608038"/>
                  <a:pt x="2437297" y="608038"/>
                </a:cubicBezTo>
                <a:close/>
                <a:moveTo>
                  <a:pt x="2303664" y="608038"/>
                </a:moveTo>
                <a:cubicBezTo>
                  <a:pt x="2334145" y="608038"/>
                  <a:pt x="2358856" y="632748"/>
                  <a:pt x="2358856" y="663229"/>
                </a:cubicBezTo>
                <a:cubicBezTo>
                  <a:pt x="2358856" y="693710"/>
                  <a:pt x="2334145" y="718420"/>
                  <a:pt x="2303664" y="718420"/>
                </a:cubicBezTo>
                <a:cubicBezTo>
                  <a:pt x="2273182" y="718420"/>
                  <a:pt x="2248473" y="693710"/>
                  <a:pt x="2248473" y="663229"/>
                </a:cubicBezTo>
                <a:cubicBezTo>
                  <a:pt x="2248473" y="632748"/>
                  <a:pt x="2273182" y="608038"/>
                  <a:pt x="2303664" y="608038"/>
                </a:cubicBezTo>
                <a:close/>
                <a:moveTo>
                  <a:pt x="2173372" y="608038"/>
                </a:moveTo>
                <a:cubicBezTo>
                  <a:pt x="2203854" y="608038"/>
                  <a:pt x="2228565" y="632748"/>
                  <a:pt x="2228565" y="663229"/>
                </a:cubicBezTo>
                <a:cubicBezTo>
                  <a:pt x="2228565" y="693710"/>
                  <a:pt x="2203854" y="718420"/>
                  <a:pt x="2173372" y="718420"/>
                </a:cubicBezTo>
                <a:cubicBezTo>
                  <a:pt x="2142889" y="718420"/>
                  <a:pt x="2118180" y="693710"/>
                  <a:pt x="2118180" y="663229"/>
                </a:cubicBezTo>
                <a:cubicBezTo>
                  <a:pt x="2118180" y="632748"/>
                  <a:pt x="2142889" y="608038"/>
                  <a:pt x="2173372" y="608038"/>
                </a:cubicBezTo>
                <a:close/>
                <a:moveTo>
                  <a:pt x="2039736" y="608038"/>
                </a:moveTo>
                <a:cubicBezTo>
                  <a:pt x="2070218" y="608038"/>
                  <a:pt x="2094930" y="632748"/>
                  <a:pt x="2094930" y="663229"/>
                </a:cubicBezTo>
                <a:cubicBezTo>
                  <a:pt x="2094930" y="693710"/>
                  <a:pt x="2070218" y="718420"/>
                  <a:pt x="2039736" y="718420"/>
                </a:cubicBezTo>
                <a:cubicBezTo>
                  <a:pt x="2009254" y="718420"/>
                  <a:pt x="1984543" y="693710"/>
                  <a:pt x="1984543" y="663229"/>
                </a:cubicBezTo>
                <a:cubicBezTo>
                  <a:pt x="1984543" y="632748"/>
                  <a:pt x="2009254" y="608038"/>
                  <a:pt x="2039736" y="608038"/>
                </a:cubicBezTo>
                <a:close/>
                <a:moveTo>
                  <a:pt x="1909437" y="608038"/>
                </a:moveTo>
                <a:cubicBezTo>
                  <a:pt x="1939921" y="608038"/>
                  <a:pt x="1964630" y="632748"/>
                  <a:pt x="1964630" y="663229"/>
                </a:cubicBezTo>
                <a:cubicBezTo>
                  <a:pt x="1964630" y="693710"/>
                  <a:pt x="1939921" y="718420"/>
                  <a:pt x="1909437" y="718420"/>
                </a:cubicBezTo>
                <a:cubicBezTo>
                  <a:pt x="1878955" y="718420"/>
                  <a:pt x="1854244" y="693710"/>
                  <a:pt x="1854244" y="663229"/>
                </a:cubicBezTo>
                <a:cubicBezTo>
                  <a:pt x="1854244" y="632748"/>
                  <a:pt x="1878955" y="608038"/>
                  <a:pt x="1909437" y="608038"/>
                </a:cubicBezTo>
                <a:close/>
                <a:moveTo>
                  <a:pt x="1779142" y="608038"/>
                </a:moveTo>
                <a:cubicBezTo>
                  <a:pt x="1809626" y="608038"/>
                  <a:pt x="1834335" y="632748"/>
                  <a:pt x="1834335" y="663229"/>
                </a:cubicBezTo>
                <a:cubicBezTo>
                  <a:pt x="1834335" y="693710"/>
                  <a:pt x="1809626" y="718420"/>
                  <a:pt x="1779142" y="718420"/>
                </a:cubicBezTo>
                <a:cubicBezTo>
                  <a:pt x="1748663" y="718420"/>
                  <a:pt x="1723950" y="693710"/>
                  <a:pt x="1723950" y="663229"/>
                </a:cubicBezTo>
                <a:cubicBezTo>
                  <a:pt x="1723950" y="632748"/>
                  <a:pt x="1748663" y="608038"/>
                  <a:pt x="1779142" y="608038"/>
                </a:cubicBezTo>
                <a:close/>
                <a:moveTo>
                  <a:pt x="1645508" y="608038"/>
                </a:moveTo>
                <a:cubicBezTo>
                  <a:pt x="1675988" y="608038"/>
                  <a:pt x="1700702" y="632748"/>
                  <a:pt x="1700702" y="663229"/>
                </a:cubicBezTo>
                <a:cubicBezTo>
                  <a:pt x="1700702" y="693710"/>
                  <a:pt x="1675988" y="718420"/>
                  <a:pt x="1645508" y="718420"/>
                </a:cubicBezTo>
                <a:cubicBezTo>
                  <a:pt x="1615024" y="718420"/>
                  <a:pt x="1590311" y="693710"/>
                  <a:pt x="1590311" y="663229"/>
                </a:cubicBezTo>
                <a:cubicBezTo>
                  <a:pt x="1590311" y="632748"/>
                  <a:pt x="1615024" y="608038"/>
                  <a:pt x="1645508" y="608038"/>
                </a:cubicBezTo>
                <a:close/>
                <a:moveTo>
                  <a:pt x="1515217" y="608038"/>
                </a:moveTo>
                <a:cubicBezTo>
                  <a:pt x="1545695" y="608038"/>
                  <a:pt x="1570402" y="632748"/>
                  <a:pt x="1570402" y="663229"/>
                </a:cubicBezTo>
                <a:cubicBezTo>
                  <a:pt x="1570402" y="693710"/>
                  <a:pt x="1545695" y="718420"/>
                  <a:pt x="1515217" y="718420"/>
                </a:cubicBezTo>
                <a:cubicBezTo>
                  <a:pt x="1484732" y="718420"/>
                  <a:pt x="1460020" y="693710"/>
                  <a:pt x="1460020" y="663229"/>
                </a:cubicBezTo>
                <a:cubicBezTo>
                  <a:pt x="1460020" y="632748"/>
                  <a:pt x="1484732" y="608038"/>
                  <a:pt x="1515217" y="608038"/>
                </a:cubicBezTo>
                <a:close/>
                <a:moveTo>
                  <a:pt x="1381573" y="608038"/>
                </a:moveTo>
                <a:cubicBezTo>
                  <a:pt x="1412057" y="608038"/>
                  <a:pt x="1436767" y="632748"/>
                  <a:pt x="1436767" y="663229"/>
                </a:cubicBezTo>
                <a:cubicBezTo>
                  <a:pt x="1436767" y="693710"/>
                  <a:pt x="1412057" y="718420"/>
                  <a:pt x="1381573" y="718420"/>
                </a:cubicBezTo>
                <a:cubicBezTo>
                  <a:pt x="1351097" y="718420"/>
                  <a:pt x="1326384" y="693710"/>
                  <a:pt x="1326384" y="663229"/>
                </a:cubicBezTo>
                <a:cubicBezTo>
                  <a:pt x="1326384" y="632748"/>
                  <a:pt x="1351097" y="608038"/>
                  <a:pt x="1381573" y="608038"/>
                </a:cubicBezTo>
                <a:close/>
                <a:moveTo>
                  <a:pt x="1251282" y="608038"/>
                </a:moveTo>
                <a:cubicBezTo>
                  <a:pt x="1281766" y="608038"/>
                  <a:pt x="1306476" y="632748"/>
                  <a:pt x="1306476" y="663229"/>
                </a:cubicBezTo>
                <a:cubicBezTo>
                  <a:pt x="1306476" y="693710"/>
                  <a:pt x="1281766" y="718420"/>
                  <a:pt x="1251282" y="718420"/>
                </a:cubicBezTo>
                <a:cubicBezTo>
                  <a:pt x="1220801" y="718420"/>
                  <a:pt x="1196089" y="693710"/>
                  <a:pt x="1196089" y="663229"/>
                </a:cubicBezTo>
                <a:cubicBezTo>
                  <a:pt x="1196089" y="632748"/>
                  <a:pt x="1220801" y="608038"/>
                  <a:pt x="1251282" y="608038"/>
                </a:cubicBezTo>
                <a:close/>
                <a:moveTo>
                  <a:pt x="8143386" y="494447"/>
                </a:moveTo>
                <a:cubicBezTo>
                  <a:pt x="8173868" y="494447"/>
                  <a:pt x="8198578" y="519157"/>
                  <a:pt x="8198578" y="549638"/>
                </a:cubicBezTo>
                <a:cubicBezTo>
                  <a:pt x="8198578" y="580119"/>
                  <a:pt x="8173868" y="604829"/>
                  <a:pt x="8143386" y="604829"/>
                </a:cubicBezTo>
                <a:cubicBezTo>
                  <a:pt x="8112904" y="604829"/>
                  <a:pt x="8088194" y="580119"/>
                  <a:pt x="8088194" y="549638"/>
                </a:cubicBezTo>
                <a:cubicBezTo>
                  <a:pt x="8088194" y="519157"/>
                  <a:pt x="8112904" y="494447"/>
                  <a:pt x="8143386" y="494447"/>
                </a:cubicBezTo>
                <a:close/>
                <a:moveTo>
                  <a:pt x="8009753" y="494447"/>
                </a:moveTo>
                <a:cubicBezTo>
                  <a:pt x="8040235" y="494447"/>
                  <a:pt x="8064945" y="519157"/>
                  <a:pt x="8064945" y="549638"/>
                </a:cubicBezTo>
                <a:cubicBezTo>
                  <a:pt x="8064945" y="580119"/>
                  <a:pt x="8040235" y="604829"/>
                  <a:pt x="8009753" y="604829"/>
                </a:cubicBezTo>
                <a:cubicBezTo>
                  <a:pt x="7979271" y="604829"/>
                  <a:pt x="7954561" y="580119"/>
                  <a:pt x="7954561" y="549638"/>
                </a:cubicBezTo>
                <a:cubicBezTo>
                  <a:pt x="7954561" y="519157"/>
                  <a:pt x="7979271" y="494447"/>
                  <a:pt x="8009753" y="494447"/>
                </a:cubicBezTo>
                <a:close/>
                <a:moveTo>
                  <a:pt x="7876118" y="494447"/>
                </a:moveTo>
                <a:cubicBezTo>
                  <a:pt x="7906600" y="494447"/>
                  <a:pt x="7931310" y="519157"/>
                  <a:pt x="7931310" y="549638"/>
                </a:cubicBezTo>
                <a:cubicBezTo>
                  <a:pt x="7931310" y="580119"/>
                  <a:pt x="7906600" y="604829"/>
                  <a:pt x="7876118" y="604829"/>
                </a:cubicBezTo>
                <a:cubicBezTo>
                  <a:pt x="7845636" y="604829"/>
                  <a:pt x="7820926" y="580119"/>
                  <a:pt x="7820926" y="549638"/>
                </a:cubicBezTo>
                <a:cubicBezTo>
                  <a:pt x="7820926" y="519157"/>
                  <a:pt x="7845636" y="494447"/>
                  <a:pt x="7876118" y="494447"/>
                </a:cubicBezTo>
                <a:close/>
                <a:moveTo>
                  <a:pt x="7745824" y="494447"/>
                </a:moveTo>
                <a:cubicBezTo>
                  <a:pt x="7776306" y="494447"/>
                  <a:pt x="7801016" y="519157"/>
                  <a:pt x="7801016" y="549638"/>
                </a:cubicBezTo>
                <a:cubicBezTo>
                  <a:pt x="7801016" y="580119"/>
                  <a:pt x="7776306" y="604829"/>
                  <a:pt x="7745824" y="604829"/>
                </a:cubicBezTo>
                <a:cubicBezTo>
                  <a:pt x="7715342" y="604829"/>
                  <a:pt x="7690632" y="580119"/>
                  <a:pt x="7690632" y="549638"/>
                </a:cubicBezTo>
                <a:cubicBezTo>
                  <a:pt x="7690632" y="519157"/>
                  <a:pt x="7715342" y="494447"/>
                  <a:pt x="7745824" y="494447"/>
                </a:cubicBezTo>
                <a:close/>
                <a:moveTo>
                  <a:pt x="7608850" y="494447"/>
                </a:moveTo>
                <a:cubicBezTo>
                  <a:pt x="7639332" y="494447"/>
                  <a:pt x="7664042" y="519157"/>
                  <a:pt x="7664042" y="549638"/>
                </a:cubicBezTo>
                <a:cubicBezTo>
                  <a:pt x="7664042" y="580119"/>
                  <a:pt x="7639332" y="604829"/>
                  <a:pt x="7608850" y="604829"/>
                </a:cubicBezTo>
                <a:cubicBezTo>
                  <a:pt x="7578368" y="604829"/>
                  <a:pt x="7553658" y="580119"/>
                  <a:pt x="7553658" y="549638"/>
                </a:cubicBezTo>
                <a:cubicBezTo>
                  <a:pt x="7553658" y="519157"/>
                  <a:pt x="7578368" y="494447"/>
                  <a:pt x="7608850" y="494447"/>
                </a:cubicBezTo>
                <a:close/>
                <a:moveTo>
                  <a:pt x="7481895" y="494447"/>
                </a:moveTo>
                <a:cubicBezTo>
                  <a:pt x="7512377" y="494447"/>
                  <a:pt x="7537087" y="519157"/>
                  <a:pt x="7537087" y="549638"/>
                </a:cubicBezTo>
                <a:cubicBezTo>
                  <a:pt x="7537087" y="580119"/>
                  <a:pt x="7512377" y="604829"/>
                  <a:pt x="7481895" y="604829"/>
                </a:cubicBezTo>
                <a:cubicBezTo>
                  <a:pt x="7451413" y="604829"/>
                  <a:pt x="7426703" y="580119"/>
                  <a:pt x="7426703" y="549638"/>
                </a:cubicBezTo>
                <a:cubicBezTo>
                  <a:pt x="7426703" y="519157"/>
                  <a:pt x="7451413" y="494447"/>
                  <a:pt x="7481895" y="494447"/>
                </a:cubicBezTo>
                <a:close/>
                <a:moveTo>
                  <a:pt x="7341580" y="494447"/>
                </a:moveTo>
                <a:cubicBezTo>
                  <a:pt x="7372062" y="494447"/>
                  <a:pt x="7396772" y="519157"/>
                  <a:pt x="7396772" y="549638"/>
                </a:cubicBezTo>
                <a:cubicBezTo>
                  <a:pt x="7396772" y="580119"/>
                  <a:pt x="7372062" y="604829"/>
                  <a:pt x="7341580" y="604829"/>
                </a:cubicBezTo>
                <a:cubicBezTo>
                  <a:pt x="7311098" y="604829"/>
                  <a:pt x="7286388" y="580119"/>
                  <a:pt x="7286388" y="549638"/>
                </a:cubicBezTo>
                <a:cubicBezTo>
                  <a:pt x="7286388" y="519157"/>
                  <a:pt x="7311098" y="494447"/>
                  <a:pt x="7341580" y="494447"/>
                </a:cubicBezTo>
                <a:close/>
                <a:moveTo>
                  <a:pt x="7211286" y="494447"/>
                </a:moveTo>
                <a:cubicBezTo>
                  <a:pt x="7241768" y="494447"/>
                  <a:pt x="7266478" y="519157"/>
                  <a:pt x="7266478" y="549638"/>
                </a:cubicBezTo>
                <a:cubicBezTo>
                  <a:pt x="7266478" y="580119"/>
                  <a:pt x="7241768" y="604829"/>
                  <a:pt x="7211286" y="604829"/>
                </a:cubicBezTo>
                <a:cubicBezTo>
                  <a:pt x="7180804" y="604829"/>
                  <a:pt x="7156094" y="580119"/>
                  <a:pt x="7156094" y="549638"/>
                </a:cubicBezTo>
                <a:cubicBezTo>
                  <a:pt x="7156094" y="519157"/>
                  <a:pt x="7180804" y="494447"/>
                  <a:pt x="7211286" y="494447"/>
                </a:cubicBezTo>
                <a:close/>
                <a:moveTo>
                  <a:pt x="7080994" y="494447"/>
                </a:moveTo>
                <a:cubicBezTo>
                  <a:pt x="7111476" y="494447"/>
                  <a:pt x="7136186" y="519157"/>
                  <a:pt x="7136186" y="549638"/>
                </a:cubicBezTo>
                <a:cubicBezTo>
                  <a:pt x="7136186" y="580119"/>
                  <a:pt x="7111476" y="604829"/>
                  <a:pt x="7080994" y="604829"/>
                </a:cubicBezTo>
                <a:cubicBezTo>
                  <a:pt x="7050512" y="604829"/>
                  <a:pt x="7025802" y="580119"/>
                  <a:pt x="7025802" y="549638"/>
                </a:cubicBezTo>
                <a:cubicBezTo>
                  <a:pt x="7025802" y="519157"/>
                  <a:pt x="7050512" y="494447"/>
                  <a:pt x="7080994" y="494447"/>
                </a:cubicBezTo>
                <a:close/>
                <a:moveTo>
                  <a:pt x="6947358" y="494447"/>
                </a:moveTo>
                <a:cubicBezTo>
                  <a:pt x="6977840" y="494447"/>
                  <a:pt x="7002550" y="519157"/>
                  <a:pt x="7002550" y="549638"/>
                </a:cubicBezTo>
                <a:cubicBezTo>
                  <a:pt x="7002550" y="580119"/>
                  <a:pt x="6977840" y="604829"/>
                  <a:pt x="6947358" y="604829"/>
                </a:cubicBezTo>
                <a:cubicBezTo>
                  <a:pt x="6916876" y="604829"/>
                  <a:pt x="6892166" y="580119"/>
                  <a:pt x="6892166" y="549638"/>
                </a:cubicBezTo>
                <a:cubicBezTo>
                  <a:pt x="6892166" y="519157"/>
                  <a:pt x="6916876" y="494447"/>
                  <a:pt x="6947358" y="494447"/>
                </a:cubicBezTo>
                <a:close/>
                <a:moveTo>
                  <a:pt x="6289207" y="494447"/>
                </a:moveTo>
                <a:cubicBezTo>
                  <a:pt x="6319689" y="494447"/>
                  <a:pt x="6344399" y="519157"/>
                  <a:pt x="6344399" y="549638"/>
                </a:cubicBezTo>
                <a:cubicBezTo>
                  <a:pt x="6344399" y="580119"/>
                  <a:pt x="6319689" y="604829"/>
                  <a:pt x="6289207" y="604829"/>
                </a:cubicBezTo>
                <a:cubicBezTo>
                  <a:pt x="6258725" y="604829"/>
                  <a:pt x="6234015" y="580119"/>
                  <a:pt x="6234015" y="549638"/>
                </a:cubicBezTo>
                <a:cubicBezTo>
                  <a:pt x="6234015" y="519157"/>
                  <a:pt x="6258725" y="494447"/>
                  <a:pt x="6289207" y="494447"/>
                </a:cubicBezTo>
                <a:close/>
                <a:moveTo>
                  <a:pt x="4030786" y="494447"/>
                </a:moveTo>
                <a:cubicBezTo>
                  <a:pt x="4061268" y="494447"/>
                  <a:pt x="4085978" y="519157"/>
                  <a:pt x="4085978" y="549638"/>
                </a:cubicBezTo>
                <a:cubicBezTo>
                  <a:pt x="4085978" y="580119"/>
                  <a:pt x="4061268" y="604829"/>
                  <a:pt x="4030786" y="604829"/>
                </a:cubicBezTo>
                <a:cubicBezTo>
                  <a:pt x="4000304" y="604829"/>
                  <a:pt x="3975594" y="580119"/>
                  <a:pt x="3975594" y="549638"/>
                </a:cubicBezTo>
                <a:cubicBezTo>
                  <a:pt x="3975594" y="519157"/>
                  <a:pt x="4000304" y="494447"/>
                  <a:pt x="4030786" y="494447"/>
                </a:cubicBezTo>
                <a:close/>
                <a:moveTo>
                  <a:pt x="3897148" y="494447"/>
                </a:moveTo>
                <a:cubicBezTo>
                  <a:pt x="3927630" y="494447"/>
                  <a:pt x="3952340" y="519157"/>
                  <a:pt x="3952340" y="549638"/>
                </a:cubicBezTo>
                <a:cubicBezTo>
                  <a:pt x="3952340" y="580119"/>
                  <a:pt x="3927630" y="604829"/>
                  <a:pt x="3897148" y="604829"/>
                </a:cubicBezTo>
                <a:cubicBezTo>
                  <a:pt x="3866666" y="604829"/>
                  <a:pt x="3841956" y="580119"/>
                  <a:pt x="3841956" y="549638"/>
                </a:cubicBezTo>
                <a:cubicBezTo>
                  <a:pt x="3841956" y="519157"/>
                  <a:pt x="3866666" y="494447"/>
                  <a:pt x="3897148" y="494447"/>
                </a:cubicBezTo>
                <a:close/>
                <a:moveTo>
                  <a:pt x="3763514" y="494447"/>
                </a:moveTo>
                <a:cubicBezTo>
                  <a:pt x="3793996" y="494447"/>
                  <a:pt x="3818706" y="519157"/>
                  <a:pt x="3818706" y="549638"/>
                </a:cubicBezTo>
                <a:cubicBezTo>
                  <a:pt x="3818706" y="580119"/>
                  <a:pt x="3793996" y="604829"/>
                  <a:pt x="3763514" y="604829"/>
                </a:cubicBezTo>
                <a:cubicBezTo>
                  <a:pt x="3733032" y="604829"/>
                  <a:pt x="3708322" y="580119"/>
                  <a:pt x="3708322" y="549638"/>
                </a:cubicBezTo>
                <a:cubicBezTo>
                  <a:pt x="3708322" y="519157"/>
                  <a:pt x="3733032" y="494447"/>
                  <a:pt x="3763514" y="494447"/>
                </a:cubicBezTo>
                <a:close/>
                <a:moveTo>
                  <a:pt x="3633221" y="494447"/>
                </a:moveTo>
                <a:cubicBezTo>
                  <a:pt x="3663703" y="494447"/>
                  <a:pt x="3688413" y="519157"/>
                  <a:pt x="3688413" y="549638"/>
                </a:cubicBezTo>
                <a:cubicBezTo>
                  <a:pt x="3688413" y="580119"/>
                  <a:pt x="3663703" y="604829"/>
                  <a:pt x="3633221" y="604829"/>
                </a:cubicBezTo>
                <a:cubicBezTo>
                  <a:pt x="3602739" y="604829"/>
                  <a:pt x="3578029" y="580119"/>
                  <a:pt x="3578029" y="549638"/>
                </a:cubicBezTo>
                <a:cubicBezTo>
                  <a:pt x="3578029" y="519157"/>
                  <a:pt x="3602739" y="494447"/>
                  <a:pt x="3633221" y="494447"/>
                </a:cubicBezTo>
                <a:close/>
                <a:moveTo>
                  <a:pt x="3499589" y="494447"/>
                </a:moveTo>
                <a:cubicBezTo>
                  <a:pt x="3530071" y="494447"/>
                  <a:pt x="3554781" y="519157"/>
                  <a:pt x="3554781" y="549638"/>
                </a:cubicBezTo>
                <a:cubicBezTo>
                  <a:pt x="3554781" y="580119"/>
                  <a:pt x="3530071" y="604829"/>
                  <a:pt x="3499589" y="604829"/>
                </a:cubicBezTo>
                <a:cubicBezTo>
                  <a:pt x="3469107" y="604829"/>
                  <a:pt x="3444397" y="580119"/>
                  <a:pt x="3444397" y="549638"/>
                </a:cubicBezTo>
                <a:cubicBezTo>
                  <a:pt x="3444397" y="519157"/>
                  <a:pt x="3469107" y="494447"/>
                  <a:pt x="3499589" y="494447"/>
                </a:cubicBezTo>
                <a:close/>
                <a:moveTo>
                  <a:pt x="3369292" y="494447"/>
                </a:moveTo>
                <a:cubicBezTo>
                  <a:pt x="3399774" y="494447"/>
                  <a:pt x="3424484" y="519157"/>
                  <a:pt x="3424484" y="549638"/>
                </a:cubicBezTo>
                <a:cubicBezTo>
                  <a:pt x="3424484" y="580119"/>
                  <a:pt x="3399774" y="604829"/>
                  <a:pt x="3369292" y="604829"/>
                </a:cubicBezTo>
                <a:cubicBezTo>
                  <a:pt x="3338810" y="604829"/>
                  <a:pt x="3314100" y="580119"/>
                  <a:pt x="3314100" y="549638"/>
                </a:cubicBezTo>
                <a:cubicBezTo>
                  <a:pt x="3314100" y="519157"/>
                  <a:pt x="3338810" y="494447"/>
                  <a:pt x="3369292" y="494447"/>
                </a:cubicBezTo>
                <a:close/>
                <a:moveTo>
                  <a:pt x="3235657" y="494447"/>
                </a:moveTo>
                <a:cubicBezTo>
                  <a:pt x="3266139" y="494447"/>
                  <a:pt x="3290849" y="519157"/>
                  <a:pt x="3290849" y="549638"/>
                </a:cubicBezTo>
                <a:cubicBezTo>
                  <a:pt x="3290849" y="580119"/>
                  <a:pt x="3266139" y="604829"/>
                  <a:pt x="3235657" y="604829"/>
                </a:cubicBezTo>
                <a:cubicBezTo>
                  <a:pt x="3205175" y="604829"/>
                  <a:pt x="3180465" y="580119"/>
                  <a:pt x="3180465" y="549638"/>
                </a:cubicBezTo>
                <a:cubicBezTo>
                  <a:pt x="3180465" y="519157"/>
                  <a:pt x="3205175" y="494447"/>
                  <a:pt x="3235657" y="494447"/>
                </a:cubicBezTo>
                <a:close/>
                <a:moveTo>
                  <a:pt x="2437297" y="494447"/>
                </a:moveTo>
                <a:cubicBezTo>
                  <a:pt x="2467779" y="494447"/>
                  <a:pt x="2492487" y="519157"/>
                  <a:pt x="2492487" y="549638"/>
                </a:cubicBezTo>
                <a:cubicBezTo>
                  <a:pt x="2492487" y="580119"/>
                  <a:pt x="2467779" y="604829"/>
                  <a:pt x="2437297" y="604829"/>
                </a:cubicBezTo>
                <a:cubicBezTo>
                  <a:pt x="2406818" y="604829"/>
                  <a:pt x="2382108" y="580119"/>
                  <a:pt x="2382108" y="549638"/>
                </a:cubicBezTo>
                <a:cubicBezTo>
                  <a:pt x="2382108" y="519157"/>
                  <a:pt x="2406818" y="494447"/>
                  <a:pt x="2437297" y="494447"/>
                </a:cubicBezTo>
                <a:close/>
                <a:moveTo>
                  <a:pt x="2303664" y="494447"/>
                </a:moveTo>
                <a:cubicBezTo>
                  <a:pt x="2334145" y="494447"/>
                  <a:pt x="2358856" y="519157"/>
                  <a:pt x="2358856" y="549638"/>
                </a:cubicBezTo>
                <a:cubicBezTo>
                  <a:pt x="2358856" y="580119"/>
                  <a:pt x="2334145" y="604829"/>
                  <a:pt x="2303664" y="604829"/>
                </a:cubicBezTo>
                <a:cubicBezTo>
                  <a:pt x="2273182" y="604829"/>
                  <a:pt x="2248473" y="580119"/>
                  <a:pt x="2248473" y="549638"/>
                </a:cubicBezTo>
                <a:cubicBezTo>
                  <a:pt x="2248473" y="519157"/>
                  <a:pt x="2273182" y="494447"/>
                  <a:pt x="2303664" y="494447"/>
                </a:cubicBezTo>
                <a:close/>
                <a:moveTo>
                  <a:pt x="2173372" y="494447"/>
                </a:moveTo>
                <a:cubicBezTo>
                  <a:pt x="2203854" y="494447"/>
                  <a:pt x="2228565" y="519157"/>
                  <a:pt x="2228565" y="549638"/>
                </a:cubicBezTo>
                <a:cubicBezTo>
                  <a:pt x="2228565" y="580119"/>
                  <a:pt x="2203854" y="604829"/>
                  <a:pt x="2173372" y="604829"/>
                </a:cubicBezTo>
                <a:cubicBezTo>
                  <a:pt x="2142889" y="604829"/>
                  <a:pt x="2118180" y="580119"/>
                  <a:pt x="2118180" y="549638"/>
                </a:cubicBezTo>
                <a:cubicBezTo>
                  <a:pt x="2118180" y="519157"/>
                  <a:pt x="2142889" y="494447"/>
                  <a:pt x="2173372" y="494447"/>
                </a:cubicBezTo>
                <a:close/>
                <a:moveTo>
                  <a:pt x="2039736" y="494447"/>
                </a:moveTo>
                <a:cubicBezTo>
                  <a:pt x="2070218" y="494447"/>
                  <a:pt x="2094930" y="519157"/>
                  <a:pt x="2094930" y="549638"/>
                </a:cubicBezTo>
                <a:cubicBezTo>
                  <a:pt x="2094930" y="580119"/>
                  <a:pt x="2070218" y="604829"/>
                  <a:pt x="2039736" y="604829"/>
                </a:cubicBezTo>
                <a:cubicBezTo>
                  <a:pt x="2009254" y="604829"/>
                  <a:pt x="1984543" y="580119"/>
                  <a:pt x="1984543" y="549638"/>
                </a:cubicBezTo>
                <a:cubicBezTo>
                  <a:pt x="1984543" y="519157"/>
                  <a:pt x="2009254" y="494447"/>
                  <a:pt x="2039736" y="494447"/>
                </a:cubicBezTo>
                <a:close/>
                <a:moveTo>
                  <a:pt x="1909437" y="494447"/>
                </a:moveTo>
                <a:cubicBezTo>
                  <a:pt x="1939921" y="494447"/>
                  <a:pt x="1964630" y="519157"/>
                  <a:pt x="1964630" y="549638"/>
                </a:cubicBezTo>
                <a:cubicBezTo>
                  <a:pt x="1964630" y="580119"/>
                  <a:pt x="1939921" y="604829"/>
                  <a:pt x="1909437" y="604829"/>
                </a:cubicBezTo>
                <a:cubicBezTo>
                  <a:pt x="1878955" y="604829"/>
                  <a:pt x="1854244" y="580119"/>
                  <a:pt x="1854244" y="549638"/>
                </a:cubicBezTo>
                <a:cubicBezTo>
                  <a:pt x="1854244" y="519157"/>
                  <a:pt x="1878955" y="494447"/>
                  <a:pt x="1909437" y="494447"/>
                </a:cubicBezTo>
                <a:close/>
                <a:moveTo>
                  <a:pt x="1779142" y="494447"/>
                </a:moveTo>
                <a:cubicBezTo>
                  <a:pt x="1809626" y="494447"/>
                  <a:pt x="1834335" y="519157"/>
                  <a:pt x="1834335" y="549638"/>
                </a:cubicBezTo>
                <a:cubicBezTo>
                  <a:pt x="1834335" y="580119"/>
                  <a:pt x="1809626" y="604829"/>
                  <a:pt x="1779142" y="604829"/>
                </a:cubicBezTo>
                <a:cubicBezTo>
                  <a:pt x="1748663" y="604829"/>
                  <a:pt x="1723950" y="580119"/>
                  <a:pt x="1723950" y="549638"/>
                </a:cubicBezTo>
                <a:cubicBezTo>
                  <a:pt x="1723950" y="519157"/>
                  <a:pt x="1748663" y="494447"/>
                  <a:pt x="1779142" y="494447"/>
                </a:cubicBezTo>
                <a:close/>
                <a:moveTo>
                  <a:pt x="1645508" y="494447"/>
                </a:moveTo>
                <a:cubicBezTo>
                  <a:pt x="1675988" y="494447"/>
                  <a:pt x="1700702" y="519157"/>
                  <a:pt x="1700702" y="549638"/>
                </a:cubicBezTo>
                <a:cubicBezTo>
                  <a:pt x="1700702" y="580119"/>
                  <a:pt x="1675988" y="604829"/>
                  <a:pt x="1645508" y="604829"/>
                </a:cubicBezTo>
                <a:cubicBezTo>
                  <a:pt x="1615024" y="604829"/>
                  <a:pt x="1590311" y="580119"/>
                  <a:pt x="1590311" y="549638"/>
                </a:cubicBezTo>
                <a:cubicBezTo>
                  <a:pt x="1590311" y="519157"/>
                  <a:pt x="1615024" y="494447"/>
                  <a:pt x="1645508" y="494447"/>
                </a:cubicBezTo>
                <a:close/>
                <a:moveTo>
                  <a:pt x="1515217" y="494447"/>
                </a:moveTo>
                <a:cubicBezTo>
                  <a:pt x="1545695" y="494447"/>
                  <a:pt x="1570402" y="519157"/>
                  <a:pt x="1570402" y="549638"/>
                </a:cubicBezTo>
                <a:cubicBezTo>
                  <a:pt x="1570402" y="580119"/>
                  <a:pt x="1545695" y="604829"/>
                  <a:pt x="1515217" y="604829"/>
                </a:cubicBezTo>
                <a:cubicBezTo>
                  <a:pt x="1484732" y="604829"/>
                  <a:pt x="1460020" y="580119"/>
                  <a:pt x="1460020" y="549638"/>
                </a:cubicBezTo>
                <a:cubicBezTo>
                  <a:pt x="1460020" y="519157"/>
                  <a:pt x="1484732" y="494447"/>
                  <a:pt x="1515217" y="494447"/>
                </a:cubicBezTo>
                <a:close/>
                <a:moveTo>
                  <a:pt x="1381573" y="494447"/>
                </a:moveTo>
                <a:cubicBezTo>
                  <a:pt x="1412057" y="494447"/>
                  <a:pt x="1436767" y="519157"/>
                  <a:pt x="1436767" y="549638"/>
                </a:cubicBezTo>
                <a:cubicBezTo>
                  <a:pt x="1436767" y="580119"/>
                  <a:pt x="1412057" y="604829"/>
                  <a:pt x="1381573" y="604829"/>
                </a:cubicBezTo>
                <a:cubicBezTo>
                  <a:pt x="1351097" y="604829"/>
                  <a:pt x="1326384" y="580119"/>
                  <a:pt x="1326384" y="549638"/>
                </a:cubicBezTo>
                <a:cubicBezTo>
                  <a:pt x="1326384" y="519157"/>
                  <a:pt x="1351097" y="494447"/>
                  <a:pt x="1381573" y="494447"/>
                </a:cubicBezTo>
                <a:close/>
                <a:moveTo>
                  <a:pt x="1251282" y="494447"/>
                </a:moveTo>
                <a:cubicBezTo>
                  <a:pt x="1281766" y="494447"/>
                  <a:pt x="1306476" y="519157"/>
                  <a:pt x="1306476" y="549638"/>
                </a:cubicBezTo>
                <a:cubicBezTo>
                  <a:pt x="1306476" y="580119"/>
                  <a:pt x="1281766" y="604829"/>
                  <a:pt x="1251282" y="604829"/>
                </a:cubicBezTo>
                <a:cubicBezTo>
                  <a:pt x="1220801" y="604829"/>
                  <a:pt x="1196089" y="580119"/>
                  <a:pt x="1196089" y="549638"/>
                </a:cubicBezTo>
                <a:cubicBezTo>
                  <a:pt x="1196089" y="519157"/>
                  <a:pt x="1220801" y="494447"/>
                  <a:pt x="1251282" y="494447"/>
                </a:cubicBezTo>
                <a:close/>
                <a:moveTo>
                  <a:pt x="8801538" y="364154"/>
                </a:moveTo>
                <a:cubicBezTo>
                  <a:pt x="8832020" y="364154"/>
                  <a:pt x="8856730" y="388864"/>
                  <a:pt x="8856730" y="419345"/>
                </a:cubicBezTo>
                <a:cubicBezTo>
                  <a:pt x="8856730" y="449826"/>
                  <a:pt x="8832020" y="474536"/>
                  <a:pt x="8801538" y="474536"/>
                </a:cubicBezTo>
                <a:cubicBezTo>
                  <a:pt x="8771056" y="474536"/>
                  <a:pt x="8746346" y="449826"/>
                  <a:pt x="8746346" y="419345"/>
                </a:cubicBezTo>
                <a:cubicBezTo>
                  <a:pt x="8746346" y="388864"/>
                  <a:pt x="8771056" y="364154"/>
                  <a:pt x="8801538" y="364154"/>
                </a:cubicBezTo>
                <a:close/>
                <a:moveTo>
                  <a:pt x="8671244" y="364154"/>
                </a:moveTo>
                <a:cubicBezTo>
                  <a:pt x="8701726" y="364154"/>
                  <a:pt x="8726436" y="388864"/>
                  <a:pt x="8726436" y="419345"/>
                </a:cubicBezTo>
                <a:cubicBezTo>
                  <a:pt x="8726436" y="449826"/>
                  <a:pt x="8701726" y="474536"/>
                  <a:pt x="8671244" y="474536"/>
                </a:cubicBezTo>
                <a:cubicBezTo>
                  <a:pt x="8640762" y="474536"/>
                  <a:pt x="8616052" y="449826"/>
                  <a:pt x="8616052" y="419345"/>
                </a:cubicBezTo>
                <a:cubicBezTo>
                  <a:pt x="8616052" y="388864"/>
                  <a:pt x="8640762" y="364154"/>
                  <a:pt x="8671244" y="364154"/>
                </a:cubicBezTo>
                <a:close/>
                <a:moveTo>
                  <a:pt x="8537609" y="364154"/>
                </a:moveTo>
                <a:cubicBezTo>
                  <a:pt x="8568091" y="364154"/>
                  <a:pt x="8592801" y="388864"/>
                  <a:pt x="8592801" y="419345"/>
                </a:cubicBezTo>
                <a:cubicBezTo>
                  <a:pt x="8592801" y="449826"/>
                  <a:pt x="8568091" y="474536"/>
                  <a:pt x="8537609" y="474536"/>
                </a:cubicBezTo>
                <a:cubicBezTo>
                  <a:pt x="8507127" y="474536"/>
                  <a:pt x="8482417" y="449826"/>
                  <a:pt x="8482417" y="419345"/>
                </a:cubicBezTo>
                <a:cubicBezTo>
                  <a:pt x="8482417" y="388864"/>
                  <a:pt x="8507127" y="364154"/>
                  <a:pt x="8537609" y="364154"/>
                </a:cubicBezTo>
                <a:close/>
                <a:moveTo>
                  <a:pt x="7745824" y="364154"/>
                </a:moveTo>
                <a:cubicBezTo>
                  <a:pt x="7776306" y="364154"/>
                  <a:pt x="7801016" y="388864"/>
                  <a:pt x="7801016" y="419345"/>
                </a:cubicBezTo>
                <a:cubicBezTo>
                  <a:pt x="7801016" y="449826"/>
                  <a:pt x="7776306" y="474536"/>
                  <a:pt x="7745824" y="474536"/>
                </a:cubicBezTo>
                <a:cubicBezTo>
                  <a:pt x="7715342" y="474536"/>
                  <a:pt x="7690632" y="449826"/>
                  <a:pt x="7690632" y="419345"/>
                </a:cubicBezTo>
                <a:cubicBezTo>
                  <a:pt x="7690632" y="388864"/>
                  <a:pt x="7715342" y="364154"/>
                  <a:pt x="7745824" y="364154"/>
                </a:cubicBezTo>
                <a:close/>
                <a:moveTo>
                  <a:pt x="7608850" y="364154"/>
                </a:moveTo>
                <a:cubicBezTo>
                  <a:pt x="7639332" y="364154"/>
                  <a:pt x="7664042" y="388864"/>
                  <a:pt x="7664042" y="419345"/>
                </a:cubicBezTo>
                <a:cubicBezTo>
                  <a:pt x="7664042" y="449826"/>
                  <a:pt x="7639332" y="474536"/>
                  <a:pt x="7608850" y="474536"/>
                </a:cubicBezTo>
                <a:cubicBezTo>
                  <a:pt x="7578368" y="474536"/>
                  <a:pt x="7553658" y="449826"/>
                  <a:pt x="7553658" y="419345"/>
                </a:cubicBezTo>
                <a:cubicBezTo>
                  <a:pt x="7553658" y="388864"/>
                  <a:pt x="7578368" y="364154"/>
                  <a:pt x="7608850" y="364154"/>
                </a:cubicBezTo>
                <a:close/>
                <a:moveTo>
                  <a:pt x="7481895" y="364154"/>
                </a:moveTo>
                <a:cubicBezTo>
                  <a:pt x="7512377" y="364154"/>
                  <a:pt x="7537087" y="388864"/>
                  <a:pt x="7537087" y="419345"/>
                </a:cubicBezTo>
                <a:cubicBezTo>
                  <a:pt x="7537087" y="449826"/>
                  <a:pt x="7512377" y="474536"/>
                  <a:pt x="7481895" y="474536"/>
                </a:cubicBezTo>
                <a:cubicBezTo>
                  <a:pt x="7451413" y="474536"/>
                  <a:pt x="7426703" y="449826"/>
                  <a:pt x="7426703" y="419345"/>
                </a:cubicBezTo>
                <a:cubicBezTo>
                  <a:pt x="7426703" y="388864"/>
                  <a:pt x="7451413" y="364154"/>
                  <a:pt x="7481895" y="364154"/>
                </a:cubicBezTo>
                <a:close/>
                <a:moveTo>
                  <a:pt x="7341580" y="364154"/>
                </a:moveTo>
                <a:cubicBezTo>
                  <a:pt x="7372062" y="364154"/>
                  <a:pt x="7396772" y="388864"/>
                  <a:pt x="7396772" y="419345"/>
                </a:cubicBezTo>
                <a:cubicBezTo>
                  <a:pt x="7396772" y="449826"/>
                  <a:pt x="7372062" y="474536"/>
                  <a:pt x="7341580" y="474536"/>
                </a:cubicBezTo>
                <a:cubicBezTo>
                  <a:pt x="7311098" y="474536"/>
                  <a:pt x="7286388" y="449826"/>
                  <a:pt x="7286388" y="419345"/>
                </a:cubicBezTo>
                <a:cubicBezTo>
                  <a:pt x="7286388" y="388864"/>
                  <a:pt x="7311098" y="364154"/>
                  <a:pt x="7341580" y="364154"/>
                </a:cubicBezTo>
                <a:close/>
                <a:moveTo>
                  <a:pt x="6553137" y="364154"/>
                </a:moveTo>
                <a:cubicBezTo>
                  <a:pt x="6583619" y="364154"/>
                  <a:pt x="6608329" y="388864"/>
                  <a:pt x="6608329" y="419345"/>
                </a:cubicBezTo>
                <a:cubicBezTo>
                  <a:pt x="6608329" y="449826"/>
                  <a:pt x="6583619" y="474536"/>
                  <a:pt x="6553137" y="474536"/>
                </a:cubicBezTo>
                <a:cubicBezTo>
                  <a:pt x="6522655" y="474536"/>
                  <a:pt x="6497945" y="449826"/>
                  <a:pt x="6497945" y="419345"/>
                </a:cubicBezTo>
                <a:cubicBezTo>
                  <a:pt x="6497945" y="388864"/>
                  <a:pt x="6522655" y="364154"/>
                  <a:pt x="6553137" y="364154"/>
                </a:cubicBezTo>
                <a:close/>
                <a:moveTo>
                  <a:pt x="6419503" y="364154"/>
                </a:moveTo>
                <a:cubicBezTo>
                  <a:pt x="6449985" y="364154"/>
                  <a:pt x="6474695" y="388864"/>
                  <a:pt x="6474695" y="419345"/>
                </a:cubicBezTo>
                <a:cubicBezTo>
                  <a:pt x="6474695" y="449826"/>
                  <a:pt x="6449985" y="474536"/>
                  <a:pt x="6419503" y="474536"/>
                </a:cubicBezTo>
                <a:cubicBezTo>
                  <a:pt x="6389021" y="474536"/>
                  <a:pt x="6364311" y="449826"/>
                  <a:pt x="6364311" y="419345"/>
                </a:cubicBezTo>
                <a:cubicBezTo>
                  <a:pt x="6364311" y="388864"/>
                  <a:pt x="6389021" y="364154"/>
                  <a:pt x="6419503" y="364154"/>
                </a:cubicBezTo>
                <a:close/>
                <a:moveTo>
                  <a:pt x="4030786" y="364154"/>
                </a:moveTo>
                <a:cubicBezTo>
                  <a:pt x="4061268" y="364154"/>
                  <a:pt x="4085978" y="388864"/>
                  <a:pt x="4085978" y="419345"/>
                </a:cubicBezTo>
                <a:cubicBezTo>
                  <a:pt x="4085978" y="449826"/>
                  <a:pt x="4061268" y="474536"/>
                  <a:pt x="4030786" y="474536"/>
                </a:cubicBezTo>
                <a:cubicBezTo>
                  <a:pt x="4000304" y="474536"/>
                  <a:pt x="3975594" y="449826"/>
                  <a:pt x="3975594" y="419345"/>
                </a:cubicBezTo>
                <a:cubicBezTo>
                  <a:pt x="3975594" y="388864"/>
                  <a:pt x="4000304" y="364154"/>
                  <a:pt x="4030786" y="364154"/>
                </a:cubicBezTo>
                <a:close/>
                <a:moveTo>
                  <a:pt x="3897148" y="364154"/>
                </a:moveTo>
                <a:cubicBezTo>
                  <a:pt x="3927630" y="364154"/>
                  <a:pt x="3952340" y="388864"/>
                  <a:pt x="3952340" y="419345"/>
                </a:cubicBezTo>
                <a:cubicBezTo>
                  <a:pt x="3952340" y="449826"/>
                  <a:pt x="3927630" y="474536"/>
                  <a:pt x="3897148" y="474536"/>
                </a:cubicBezTo>
                <a:cubicBezTo>
                  <a:pt x="3866666" y="474536"/>
                  <a:pt x="3841956" y="449826"/>
                  <a:pt x="3841956" y="419345"/>
                </a:cubicBezTo>
                <a:cubicBezTo>
                  <a:pt x="3841956" y="388864"/>
                  <a:pt x="3866666" y="364154"/>
                  <a:pt x="3897148" y="364154"/>
                </a:cubicBezTo>
                <a:close/>
                <a:moveTo>
                  <a:pt x="3763514" y="364154"/>
                </a:moveTo>
                <a:cubicBezTo>
                  <a:pt x="3793996" y="364154"/>
                  <a:pt x="3818706" y="388864"/>
                  <a:pt x="3818706" y="419345"/>
                </a:cubicBezTo>
                <a:cubicBezTo>
                  <a:pt x="3818706" y="449826"/>
                  <a:pt x="3793996" y="474536"/>
                  <a:pt x="3763514" y="474536"/>
                </a:cubicBezTo>
                <a:cubicBezTo>
                  <a:pt x="3733032" y="474536"/>
                  <a:pt x="3708322" y="449826"/>
                  <a:pt x="3708322" y="419345"/>
                </a:cubicBezTo>
                <a:cubicBezTo>
                  <a:pt x="3708322" y="388864"/>
                  <a:pt x="3733032" y="364154"/>
                  <a:pt x="3763514" y="364154"/>
                </a:cubicBezTo>
                <a:close/>
                <a:moveTo>
                  <a:pt x="3633221" y="364154"/>
                </a:moveTo>
                <a:cubicBezTo>
                  <a:pt x="3663703" y="364154"/>
                  <a:pt x="3688413" y="388864"/>
                  <a:pt x="3688413" y="419345"/>
                </a:cubicBezTo>
                <a:cubicBezTo>
                  <a:pt x="3688413" y="449826"/>
                  <a:pt x="3663703" y="474536"/>
                  <a:pt x="3633221" y="474536"/>
                </a:cubicBezTo>
                <a:cubicBezTo>
                  <a:pt x="3602739" y="474536"/>
                  <a:pt x="3578029" y="449826"/>
                  <a:pt x="3578029" y="419345"/>
                </a:cubicBezTo>
                <a:cubicBezTo>
                  <a:pt x="3578029" y="388864"/>
                  <a:pt x="3602739" y="364154"/>
                  <a:pt x="3633221" y="364154"/>
                </a:cubicBezTo>
                <a:close/>
                <a:moveTo>
                  <a:pt x="3499589" y="364154"/>
                </a:moveTo>
                <a:cubicBezTo>
                  <a:pt x="3530071" y="364154"/>
                  <a:pt x="3554781" y="388864"/>
                  <a:pt x="3554781" y="419345"/>
                </a:cubicBezTo>
                <a:cubicBezTo>
                  <a:pt x="3554781" y="449826"/>
                  <a:pt x="3530071" y="474536"/>
                  <a:pt x="3499589" y="474536"/>
                </a:cubicBezTo>
                <a:cubicBezTo>
                  <a:pt x="3469107" y="474536"/>
                  <a:pt x="3444397" y="449826"/>
                  <a:pt x="3444397" y="419345"/>
                </a:cubicBezTo>
                <a:cubicBezTo>
                  <a:pt x="3444397" y="388864"/>
                  <a:pt x="3469107" y="364154"/>
                  <a:pt x="3499589" y="364154"/>
                </a:cubicBezTo>
                <a:close/>
                <a:moveTo>
                  <a:pt x="3369292" y="364154"/>
                </a:moveTo>
                <a:cubicBezTo>
                  <a:pt x="3399774" y="364154"/>
                  <a:pt x="3424484" y="388864"/>
                  <a:pt x="3424484" y="419345"/>
                </a:cubicBezTo>
                <a:cubicBezTo>
                  <a:pt x="3424484" y="449826"/>
                  <a:pt x="3399774" y="474536"/>
                  <a:pt x="3369292" y="474536"/>
                </a:cubicBezTo>
                <a:cubicBezTo>
                  <a:pt x="3338810" y="474536"/>
                  <a:pt x="3314100" y="449826"/>
                  <a:pt x="3314100" y="419345"/>
                </a:cubicBezTo>
                <a:cubicBezTo>
                  <a:pt x="3314100" y="388864"/>
                  <a:pt x="3338810" y="364154"/>
                  <a:pt x="3369292" y="364154"/>
                </a:cubicBezTo>
                <a:close/>
                <a:moveTo>
                  <a:pt x="3235657" y="364154"/>
                </a:moveTo>
                <a:cubicBezTo>
                  <a:pt x="3266139" y="364154"/>
                  <a:pt x="3290849" y="388864"/>
                  <a:pt x="3290849" y="419345"/>
                </a:cubicBezTo>
                <a:cubicBezTo>
                  <a:pt x="3290849" y="449826"/>
                  <a:pt x="3266139" y="474536"/>
                  <a:pt x="3235657" y="474536"/>
                </a:cubicBezTo>
                <a:cubicBezTo>
                  <a:pt x="3205175" y="474536"/>
                  <a:pt x="3180465" y="449826"/>
                  <a:pt x="3180465" y="419345"/>
                </a:cubicBezTo>
                <a:cubicBezTo>
                  <a:pt x="3180465" y="388864"/>
                  <a:pt x="3205175" y="364154"/>
                  <a:pt x="3235657" y="364154"/>
                </a:cubicBezTo>
                <a:close/>
                <a:moveTo>
                  <a:pt x="3098681" y="364154"/>
                </a:moveTo>
                <a:cubicBezTo>
                  <a:pt x="3129163" y="364154"/>
                  <a:pt x="3153873" y="388864"/>
                  <a:pt x="3153873" y="419345"/>
                </a:cubicBezTo>
                <a:cubicBezTo>
                  <a:pt x="3153873" y="449826"/>
                  <a:pt x="3129163" y="474536"/>
                  <a:pt x="3098681" y="474536"/>
                </a:cubicBezTo>
                <a:cubicBezTo>
                  <a:pt x="3068199" y="474536"/>
                  <a:pt x="3043489" y="449826"/>
                  <a:pt x="3043489" y="419345"/>
                </a:cubicBezTo>
                <a:cubicBezTo>
                  <a:pt x="3043489" y="388864"/>
                  <a:pt x="3068199" y="364154"/>
                  <a:pt x="3098681" y="364154"/>
                </a:cubicBezTo>
                <a:close/>
                <a:moveTo>
                  <a:pt x="2971729" y="364154"/>
                </a:moveTo>
                <a:cubicBezTo>
                  <a:pt x="3002211" y="364154"/>
                  <a:pt x="3026921" y="388864"/>
                  <a:pt x="3026921" y="419345"/>
                </a:cubicBezTo>
                <a:cubicBezTo>
                  <a:pt x="3026921" y="449826"/>
                  <a:pt x="3002211" y="474536"/>
                  <a:pt x="2971729" y="474536"/>
                </a:cubicBezTo>
                <a:cubicBezTo>
                  <a:pt x="2941247" y="474536"/>
                  <a:pt x="2916537" y="449826"/>
                  <a:pt x="2916537" y="419345"/>
                </a:cubicBezTo>
                <a:cubicBezTo>
                  <a:pt x="2916537" y="388864"/>
                  <a:pt x="2941247" y="364154"/>
                  <a:pt x="2971729" y="364154"/>
                </a:cubicBezTo>
                <a:close/>
                <a:moveTo>
                  <a:pt x="2834862" y="364154"/>
                </a:moveTo>
                <a:cubicBezTo>
                  <a:pt x="2865342" y="364154"/>
                  <a:pt x="2890052" y="388864"/>
                  <a:pt x="2890052" y="419345"/>
                </a:cubicBezTo>
                <a:cubicBezTo>
                  <a:pt x="2890052" y="449826"/>
                  <a:pt x="2865342" y="474536"/>
                  <a:pt x="2834862" y="474536"/>
                </a:cubicBezTo>
                <a:cubicBezTo>
                  <a:pt x="2804379" y="474536"/>
                  <a:pt x="2779671" y="449826"/>
                  <a:pt x="2779671" y="419345"/>
                </a:cubicBezTo>
                <a:cubicBezTo>
                  <a:pt x="2779671" y="388864"/>
                  <a:pt x="2804379" y="364154"/>
                  <a:pt x="2834862" y="364154"/>
                </a:cubicBezTo>
                <a:close/>
                <a:moveTo>
                  <a:pt x="2437297" y="364154"/>
                </a:moveTo>
                <a:cubicBezTo>
                  <a:pt x="2467781" y="364154"/>
                  <a:pt x="2492487" y="388864"/>
                  <a:pt x="2492487" y="419345"/>
                </a:cubicBezTo>
                <a:cubicBezTo>
                  <a:pt x="2492487" y="449826"/>
                  <a:pt x="2467781" y="474536"/>
                  <a:pt x="2437297" y="474536"/>
                </a:cubicBezTo>
                <a:cubicBezTo>
                  <a:pt x="2406818" y="474536"/>
                  <a:pt x="2382108" y="449826"/>
                  <a:pt x="2382108" y="419345"/>
                </a:cubicBezTo>
                <a:cubicBezTo>
                  <a:pt x="2382108" y="388864"/>
                  <a:pt x="2406818" y="364154"/>
                  <a:pt x="2437297" y="364154"/>
                </a:cubicBezTo>
                <a:close/>
                <a:moveTo>
                  <a:pt x="2303664" y="364154"/>
                </a:moveTo>
                <a:cubicBezTo>
                  <a:pt x="2334146" y="364154"/>
                  <a:pt x="2358856" y="388864"/>
                  <a:pt x="2358856" y="419345"/>
                </a:cubicBezTo>
                <a:cubicBezTo>
                  <a:pt x="2358856" y="449826"/>
                  <a:pt x="2334146" y="474536"/>
                  <a:pt x="2303664" y="474536"/>
                </a:cubicBezTo>
                <a:cubicBezTo>
                  <a:pt x="2273184" y="474536"/>
                  <a:pt x="2248473" y="449826"/>
                  <a:pt x="2248473" y="419345"/>
                </a:cubicBezTo>
                <a:cubicBezTo>
                  <a:pt x="2248473" y="388864"/>
                  <a:pt x="2273184" y="364154"/>
                  <a:pt x="2303664" y="364154"/>
                </a:cubicBezTo>
                <a:close/>
                <a:moveTo>
                  <a:pt x="2173372" y="364154"/>
                </a:moveTo>
                <a:cubicBezTo>
                  <a:pt x="2203854" y="364154"/>
                  <a:pt x="2228565" y="388864"/>
                  <a:pt x="2228565" y="419345"/>
                </a:cubicBezTo>
                <a:cubicBezTo>
                  <a:pt x="2228565" y="449826"/>
                  <a:pt x="2203854" y="474536"/>
                  <a:pt x="2173372" y="474536"/>
                </a:cubicBezTo>
                <a:cubicBezTo>
                  <a:pt x="2142892" y="474536"/>
                  <a:pt x="2118180" y="449826"/>
                  <a:pt x="2118180" y="419345"/>
                </a:cubicBezTo>
                <a:cubicBezTo>
                  <a:pt x="2118180" y="388864"/>
                  <a:pt x="2142892" y="364154"/>
                  <a:pt x="2173372" y="364154"/>
                </a:cubicBezTo>
                <a:close/>
                <a:moveTo>
                  <a:pt x="2039736" y="364154"/>
                </a:moveTo>
                <a:cubicBezTo>
                  <a:pt x="2070218" y="364154"/>
                  <a:pt x="2094930" y="388864"/>
                  <a:pt x="2094930" y="419345"/>
                </a:cubicBezTo>
                <a:cubicBezTo>
                  <a:pt x="2094930" y="449826"/>
                  <a:pt x="2070218" y="474536"/>
                  <a:pt x="2039736" y="474536"/>
                </a:cubicBezTo>
                <a:cubicBezTo>
                  <a:pt x="2009254" y="474536"/>
                  <a:pt x="1984543" y="449826"/>
                  <a:pt x="1984543" y="419345"/>
                </a:cubicBezTo>
                <a:cubicBezTo>
                  <a:pt x="1984543" y="388864"/>
                  <a:pt x="2009254" y="364154"/>
                  <a:pt x="2039736" y="364154"/>
                </a:cubicBezTo>
                <a:close/>
                <a:moveTo>
                  <a:pt x="1909440" y="364154"/>
                </a:moveTo>
                <a:cubicBezTo>
                  <a:pt x="1939922" y="364154"/>
                  <a:pt x="1964634" y="388864"/>
                  <a:pt x="1964634" y="419345"/>
                </a:cubicBezTo>
                <a:cubicBezTo>
                  <a:pt x="1964634" y="449826"/>
                  <a:pt x="1939922" y="474536"/>
                  <a:pt x="1909440" y="474536"/>
                </a:cubicBezTo>
                <a:cubicBezTo>
                  <a:pt x="1878957" y="474536"/>
                  <a:pt x="1854246" y="449826"/>
                  <a:pt x="1854246" y="419345"/>
                </a:cubicBezTo>
                <a:cubicBezTo>
                  <a:pt x="1854246" y="388864"/>
                  <a:pt x="1878957" y="364154"/>
                  <a:pt x="1909440" y="364154"/>
                </a:cubicBezTo>
                <a:close/>
                <a:moveTo>
                  <a:pt x="1779142" y="364154"/>
                </a:moveTo>
                <a:cubicBezTo>
                  <a:pt x="1809626" y="364154"/>
                  <a:pt x="1834337" y="388864"/>
                  <a:pt x="1834337" y="419345"/>
                </a:cubicBezTo>
                <a:cubicBezTo>
                  <a:pt x="1834337" y="449826"/>
                  <a:pt x="1809626" y="474536"/>
                  <a:pt x="1779142" y="474536"/>
                </a:cubicBezTo>
                <a:cubicBezTo>
                  <a:pt x="1748663" y="474536"/>
                  <a:pt x="1723951" y="449826"/>
                  <a:pt x="1723951" y="419345"/>
                </a:cubicBezTo>
                <a:cubicBezTo>
                  <a:pt x="1723951" y="388864"/>
                  <a:pt x="1748663" y="364154"/>
                  <a:pt x="1779142" y="364154"/>
                </a:cubicBezTo>
                <a:close/>
                <a:moveTo>
                  <a:pt x="1645508" y="364154"/>
                </a:moveTo>
                <a:cubicBezTo>
                  <a:pt x="1675988" y="364154"/>
                  <a:pt x="1700702" y="388864"/>
                  <a:pt x="1700702" y="419345"/>
                </a:cubicBezTo>
                <a:cubicBezTo>
                  <a:pt x="1700702" y="449826"/>
                  <a:pt x="1675988" y="474536"/>
                  <a:pt x="1645508" y="474536"/>
                </a:cubicBezTo>
                <a:cubicBezTo>
                  <a:pt x="1615024" y="474536"/>
                  <a:pt x="1590313" y="449826"/>
                  <a:pt x="1590313" y="419345"/>
                </a:cubicBezTo>
                <a:cubicBezTo>
                  <a:pt x="1590313" y="388864"/>
                  <a:pt x="1615024" y="364154"/>
                  <a:pt x="1645508" y="364154"/>
                </a:cubicBezTo>
                <a:close/>
                <a:moveTo>
                  <a:pt x="1515217" y="364154"/>
                </a:moveTo>
                <a:cubicBezTo>
                  <a:pt x="1545695" y="364154"/>
                  <a:pt x="1570405" y="388864"/>
                  <a:pt x="1570405" y="419345"/>
                </a:cubicBezTo>
                <a:cubicBezTo>
                  <a:pt x="1570405" y="449826"/>
                  <a:pt x="1545695" y="474536"/>
                  <a:pt x="1515217" y="474536"/>
                </a:cubicBezTo>
                <a:cubicBezTo>
                  <a:pt x="1484732" y="474536"/>
                  <a:pt x="1460020" y="449826"/>
                  <a:pt x="1460020" y="419345"/>
                </a:cubicBezTo>
                <a:cubicBezTo>
                  <a:pt x="1460020" y="388864"/>
                  <a:pt x="1484732" y="364154"/>
                  <a:pt x="1515217" y="364154"/>
                </a:cubicBezTo>
                <a:close/>
                <a:moveTo>
                  <a:pt x="1381573" y="364154"/>
                </a:moveTo>
                <a:cubicBezTo>
                  <a:pt x="1412060" y="364154"/>
                  <a:pt x="1436767" y="388864"/>
                  <a:pt x="1436767" y="419345"/>
                </a:cubicBezTo>
                <a:cubicBezTo>
                  <a:pt x="1436767" y="449826"/>
                  <a:pt x="1412060" y="474536"/>
                  <a:pt x="1381573" y="474536"/>
                </a:cubicBezTo>
                <a:cubicBezTo>
                  <a:pt x="1351097" y="474536"/>
                  <a:pt x="1326384" y="449826"/>
                  <a:pt x="1326384" y="419345"/>
                </a:cubicBezTo>
                <a:cubicBezTo>
                  <a:pt x="1326384" y="388864"/>
                  <a:pt x="1351097" y="364154"/>
                  <a:pt x="1381573" y="364154"/>
                </a:cubicBezTo>
                <a:close/>
                <a:moveTo>
                  <a:pt x="1251283" y="364154"/>
                </a:moveTo>
                <a:cubicBezTo>
                  <a:pt x="1281766" y="364154"/>
                  <a:pt x="1306476" y="388864"/>
                  <a:pt x="1306476" y="419345"/>
                </a:cubicBezTo>
                <a:cubicBezTo>
                  <a:pt x="1306476" y="449826"/>
                  <a:pt x="1281766" y="474536"/>
                  <a:pt x="1251283" y="474536"/>
                </a:cubicBezTo>
                <a:cubicBezTo>
                  <a:pt x="1220801" y="474536"/>
                  <a:pt x="1196091" y="449826"/>
                  <a:pt x="1196091" y="419345"/>
                </a:cubicBezTo>
                <a:cubicBezTo>
                  <a:pt x="1196091" y="388864"/>
                  <a:pt x="1220801" y="364154"/>
                  <a:pt x="1251283" y="364154"/>
                </a:cubicBezTo>
                <a:close/>
                <a:moveTo>
                  <a:pt x="7608850" y="247225"/>
                </a:moveTo>
                <a:cubicBezTo>
                  <a:pt x="7639332" y="247225"/>
                  <a:pt x="7664042" y="271935"/>
                  <a:pt x="7664042" y="302416"/>
                </a:cubicBezTo>
                <a:cubicBezTo>
                  <a:pt x="7664042" y="332897"/>
                  <a:pt x="7639332" y="357607"/>
                  <a:pt x="7608850" y="357607"/>
                </a:cubicBezTo>
                <a:cubicBezTo>
                  <a:pt x="7578368" y="357607"/>
                  <a:pt x="7553658" y="332897"/>
                  <a:pt x="7553658" y="302416"/>
                </a:cubicBezTo>
                <a:cubicBezTo>
                  <a:pt x="7553658" y="271935"/>
                  <a:pt x="7578368" y="247225"/>
                  <a:pt x="7608850" y="247225"/>
                </a:cubicBezTo>
                <a:close/>
                <a:moveTo>
                  <a:pt x="7481898" y="247225"/>
                </a:moveTo>
                <a:cubicBezTo>
                  <a:pt x="7512380" y="247225"/>
                  <a:pt x="7537090" y="271935"/>
                  <a:pt x="7537090" y="302416"/>
                </a:cubicBezTo>
                <a:cubicBezTo>
                  <a:pt x="7537090" y="332897"/>
                  <a:pt x="7512380" y="357607"/>
                  <a:pt x="7481898" y="357607"/>
                </a:cubicBezTo>
                <a:cubicBezTo>
                  <a:pt x="7451416" y="357607"/>
                  <a:pt x="7426706" y="332897"/>
                  <a:pt x="7426706" y="302416"/>
                </a:cubicBezTo>
                <a:cubicBezTo>
                  <a:pt x="7426706" y="271935"/>
                  <a:pt x="7451416" y="247225"/>
                  <a:pt x="7481898" y="247225"/>
                </a:cubicBezTo>
                <a:close/>
                <a:moveTo>
                  <a:pt x="5093178" y="247225"/>
                </a:moveTo>
                <a:cubicBezTo>
                  <a:pt x="5123660" y="247225"/>
                  <a:pt x="5148370" y="271935"/>
                  <a:pt x="5148370" y="302416"/>
                </a:cubicBezTo>
                <a:cubicBezTo>
                  <a:pt x="5148370" y="332897"/>
                  <a:pt x="5123660" y="357607"/>
                  <a:pt x="5093178" y="357607"/>
                </a:cubicBezTo>
                <a:cubicBezTo>
                  <a:pt x="5062696" y="357607"/>
                  <a:pt x="5037986" y="332897"/>
                  <a:pt x="5037986" y="302416"/>
                </a:cubicBezTo>
                <a:cubicBezTo>
                  <a:pt x="5037986" y="271935"/>
                  <a:pt x="5062696" y="247225"/>
                  <a:pt x="5093178" y="247225"/>
                </a:cubicBezTo>
                <a:close/>
                <a:moveTo>
                  <a:pt x="4030786" y="247225"/>
                </a:moveTo>
                <a:cubicBezTo>
                  <a:pt x="4061268" y="247225"/>
                  <a:pt x="4085978" y="271935"/>
                  <a:pt x="4085978" y="302416"/>
                </a:cubicBezTo>
                <a:cubicBezTo>
                  <a:pt x="4085978" y="332897"/>
                  <a:pt x="4061268" y="357607"/>
                  <a:pt x="4030786" y="357607"/>
                </a:cubicBezTo>
                <a:cubicBezTo>
                  <a:pt x="4000304" y="357607"/>
                  <a:pt x="3975594" y="332897"/>
                  <a:pt x="3975594" y="302416"/>
                </a:cubicBezTo>
                <a:cubicBezTo>
                  <a:pt x="3975594" y="271935"/>
                  <a:pt x="4000304" y="247225"/>
                  <a:pt x="4030786" y="247225"/>
                </a:cubicBezTo>
                <a:close/>
                <a:moveTo>
                  <a:pt x="3897148" y="247225"/>
                </a:moveTo>
                <a:cubicBezTo>
                  <a:pt x="3927630" y="247225"/>
                  <a:pt x="3952340" y="271935"/>
                  <a:pt x="3952340" y="302416"/>
                </a:cubicBezTo>
                <a:cubicBezTo>
                  <a:pt x="3952340" y="332897"/>
                  <a:pt x="3927630" y="357607"/>
                  <a:pt x="3897148" y="357607"/>
                </a:cubicBezTo>
                <a:cubicBezTo>
                  <a:pt x="3866666" y="357607"/>
                  <a:pt x="3841956" y="332897"/>
                  <a:pt x="3841956" y="302416"/>
                </a:cubicBezTo>
                <a:cubicBezTo>
                  <a:pt x="3841956" y="271935"/>
                  <a:pt x="3866666" y="247225"/>
                  <a:pt x="3897148" y="247225"/>
                </a:cubicBezTo>
                <a:close/>
                <a:moveTo>
                  <a:pt x="3763514" y="247225"/>
                </a:moveTo>
                <a:cubicBezTo>
                  <a:pt x="3793996" y="247225"/>
                  <a:pt x="3818706" y="271935"/>
                  <a:pt x="3818706" y="302416"/>
                </a:cubicBezTo>
                <a:cubicBezTo>
                  <a:pt x="3818706" y="332897"/>
                  <a:pt x="3793996" y="357607"/>
                  <a:pt x="3763514" y="357607"/>
                </a:cubicBezTo>
                <a:cubicBezTo>
                  <a:pt x="3733032" y="357607"/>
                  <a:pt x="3708322" y="332897"/>
                  <a:pt x="3708322" y="302416"/>
                </a:cubicBezTo>
                <a:cubicBezTo>
                  <a:pt x="3708322" y="271935"/>
                  <a:pt x="3733032" y="247225"/>
                  <a:pt x="3763514" y="247225"/>
                </a:cubicBezTo>
                <a:close/>
                <a:moveTo>
                  <a:pt x="3633221" y="247225"/>
                </a:moveTo>
                <a:cubicBezTo>
                  <a:pt x="3663703" y="247225"/>
                  <a:pt x="3688413" y="271935"/>
                  <a:pt x="3688413" y="302416"/>
                </a:cubicBezTo>
                <a:cubicBezTo>
                  <a:pt x="3688413" y="332897"/>
                  <a:pt x="3663703" y="357607"/>
                  <a:pt x="3633221" y="357607"/>
                </a:cubicBezTo>
                <a:cubicBezTo>
                  <a:pt x="3602739" y="357607"/>
                  <a:pt x="3578029" y="332897"/>
                  <a:pt x="3578029" y="302416"/>
                </a:cubicBezTo>
                <a:cubicBezTo>
                  <a:pt x="3578029" y="271935"/>
                  <a:pt x="3602739" y="247225"/>
                  <a:pt x="3633221" y="247225"/>
                </a:cubicBezTo>
                <a:close/>
                <a:moveTo>
                  <a:pt x="3499589" y="247225"/>
                </a:moveTo>
                <a:cubicBezTo>
                  <a:pt x="3530071" y="247225"/>
                  <a:pt x="3554781" y="271935"/>
                  <a:pt x="3554781" y="302416"/>
                </a:cubicBezTo>
                <a:cubicBezTo>
                  <a:pt x="3554781" y="332897"/>
                  <a:pt x="3530071" y="357607"/>
                  <a:pt x="3499589" y="357607"/>
                </a:cubicBezTo>
                <a:cubicBezTo>
                  <a:pt x="3469107" y="357607"/>
                  <a:pt x="3444397" y="332897"/>
                  <a:pt x="3444397" y="302416"/>
                </a:cubicBezTo>
                <a:cubicBezTo>
                  <a:pt x="3444397" y="271935"/>
                  <a:pt x="3469107" y="247225"/>
                  <a:pt x="3499589" y="247225"/>
                </a:cubicBezTo>
                <a:close/>
                <a:moveTo>
                  <a:pt x="3369293" y="247225"/>
                </a:moveTo>
                <a:cubicBezTo>
                  <a:pt x="3399775" y="247225"/>
                  <a:pt x="3424485" y="271935"/>
                  <a:pt x="3424485" y="302416"/>
                </a:cubicBezTo>
                <a:cubicBezTo>
                  <a:pt x="3424485" y="332897"/>
                  <a:pt x="3399775" y="357607"/>
                  <a:pt x="3369293" y="357607"/>
                </a:cubicBezTo>
                <a:cubicBezTo>
                  <a:pt x="3338811" y="357607"/>
                  <a:pt x="3314101" y="332897"/>
                  <a:pt x="3314101" y="302416"/>
                </a:cubicBezTo>
                <a:cubicBezTo>
                  <a:pt x="3314101" y="271935"/>
                  <a:pt x="3338811" y="247225"/>
                  <a:pt x="3369293" y="247225"/>
                </a:cubicBezTo>
                <a:close/>
                <a:moveTo>
                  <a:pt x="3235657" y="247225"/>
                </a:moveTo>
                <a:cubicBezTo>
                  <a:pt x="3266139" y="247225"/>
                  <a:pt x="3290849" y="271935"/>
                  <a:pt x="3290849" y="302416"/>
                </a:cubicBezTo>
                <a:cubicBezTo>
                  <a:pt x="3290849" y="332897"/>
                  <a:pt x="3266139" y="357607"/>
                  <a:pt x="3235657" y="357607"/>
                </a:cubicBezTo>
                <a:cubicBezTo>
                  <a:pt x="3205175" y="357607"/>
                  <a:pt x="3180465" y="332897"/>
                  <a:pt x="3180465" y="302416"/>
                </a:cubicBezTo>
                <a:cubicBezTo>
                  <a:pt x="3180465" y="271935"/>
                  <a:pt x="3205175" y="247225"/>
                  <a:pt x="3235657" y="247225"/>
                </a:cubicBezTo>
                <a:close/>
                <a:moveTo>
                  <a:pt x="3098682" y="247225"/>
                </a:moveTo>
                <a:cubicBezTo>
                  <a:pt x="3129164" y="247225"/>
                  <a:pt x="3153874" y="271935"/>
                  <a:pt x="3153874" y="302416"/>
                </a:cubicBezTo>
                <a:cubicBezTo>
                  <a:pt x="3153874" y="332897"/>
                  <a:pt x="3129164" y="357607"/>
                  <a:pt x="3098682" y="357607"/>
                </a:cubicBezTo>
                <a:cubicBezTo>
                  <a:pt x="3068200" y="357607"/>
                  <a:pt x="3043490" y="332897"/>
                  <a:pt x="3043490" y="302416"/>
                </a:cubicBezTo>
                <a:cubicBezTo>
                  <a:pt x="3043490" y="271935"/>
                  <a:pt x="3068200" y="247225"/>
                  <a:pt x="3098682" y="247225"/>
                </a:cubicBezTo>
                <a:close/>
                <a:moveTo>
                  <a:pt x="2971729" y="247225"/>
                </a:moveTo>
                <a:cubicBezTo>
                  <a:pt x="3002211" y="247225"/>
                  <a:pt x="3026921" y="271935"/>
                  <a:pt x="3026921" y="302416"/>
                </a:cubicBezTo>
                <a:cubicBezTo>
                  <a:pt x="3026921" y="332897"/>
                  <a:pt x="3002211" y="357607"/>
                  <a:pt x="2971729" y="357607"/>
                </a:cubicBezTo>
                <a:cubicBezTo>
                  <a:pt x="2941247" y="357607"/>
                  <a:pt x="2916537" y="332897"/>
                  <a:pt x="2916537" y="302416"/>
                </a:cubicBezTo>
                <a:cubicBezTo>
                  <a:pt x="2916537" y="271935"/>
                  <a:pt x="2941247" y="247225"/>
                  <a:pt x="2971729" y="247225"/>
                </a:cubicBezTo>
                <a:close/>
                <a:moveTo>
                  <a:pt x="2834862" y="247225"/>
                </a:moveTo>
                <a:cubicBezTo>
                  <a:pt x="2865342" y="247225"/>
                  <a:pt x="2890052" y="271935"/>
                  <a:pt x="2890052" y="302416"/>
                </a:cubicBezTo>
                <a:cubicBezTo>
                  <a:pt x="2890052" y="332897"/>
                  <a:pt x="2865342" y="357607"/>
                  <a:pt x="2834862" y="357607"/>
                </a:cubicBezTo>
                <a:cubicBezTo>
                  <a:pt x="2804379" y="357607"/>
                  <a:pt x="2779671" y="332897"/>
                  <a:pt x="2779671" y="302416"/>
                </a:cubicBezTo>
                <a:cubicBezTo>
                  <a:pt x="2779671" y="271935"/>
                  <a:pt x="2804379" y="247225"/>
                  <a:pt x="2834862" y="247225"/>
                </a:cubicBezTo>
                <a:close/>
                <a:moveTo>
                  <a:pt x="2570933" y="247225"/>
                </a:moveTo>
                <a:cubicBezTo>
                  <a:pt x="2601414" y="247225"/>
                  <a:pt x="2626123" y="271935"/>
                  <a:pt x="2626123" y="302416"/>
                </a:cubicBezTo>
                <a:cubicBezTo>
                  <a:pt x="2626123" y="332897"/>
                  <a:pt x="2601414" y="357607"/>
                  <a:pt x="2570933" y="357607"/>
                </a:cubicBezTo>
                <a:cubicBezTo>
                  <a:pt x="2540449" y="357607"/>
                  <a:pt x="2515738" y="332897"/>
                  <a:pt x="2515738" y="302416"/>
                </a:cubicBezTo>
                <a:cubicBezTo>
                  <a:pt x="2515738" y="271935"/>
                  <a:pt x="2540449" y="247225"/>
                  <a:pt x="2570933" y="247225"/>
                </a:cubicBezTo>
                <a:close/>
                <a:moveTo>
                  <a:pt x="2437297" y="247225"/>
                </a:moveTo>
                <a:cubicBezTo>
                  <a:pt x="2467781" y="247225"/>
                  <a:pt x="2492487" y="271935"/>
                  <a:pt x="2492487" y="302416"/>
                </a:cubicBezTo>
                <a:cubicBezTo>
                  <a:pt x="2492487" y="332897"/>
                  <a:pt x="2467781" y="357607"/>
                  <a:pt x="2437297" y="357607"/>
                </a:cubicBezTo>
                <a:cubicBezTo>
                  <a:pt x="2406818" y="357607"/>
                  <a:pt x="2382108" y="332897"/>
                  <a:pt x="2382108" y="302416"/>
                </a:cubicBezTo>
                <a:cubicBezTo>
                  <a:pt x="2382108" y="271935"/>
                  <a:pt x="2406818" y="247225"/>
                  <a:pt x="2437297" y="247225"/>
                </a:cubicBezTo>
                <a:close/>
                <a:moveTo>
                  <a:pt x="2303666" y="247225"/>
                </a:moveTo>
                <a:cubicBezTo>
                  <a:pt x="2334146" y="247225"/>
                  <a:pt x="2358856" y="271935"/>
                  <a:pt x="2358856" y="302416"/>
                </a:cubicBezTo>
                <a:cubicBezTo>
                  <a:pt x="2358856" y="332897"/>
                  <a:pt x="2334146" y="357607"/>
                  <a:pt x="2303666" y="357607"/>
                </a:cubicBezTo>
                <a:cubicBezTo>
                  <a:pt x="2273184" y="357607"/>
                  <a:pt x="2248473" y="332897"/>
                  <a:pt x="2248473" y="302416"/>
                </a:cubicBezTo>
                <a:cubicBezTo>
                  <a:pt x="2248473" y="271935"/>
                  <a:pt x="2273184" y="247225"/>
                  <a:pt x="2303666" y="247225"/>
                </a:cubicBezTo>
                <a:close/>
                <a:moveTo>
                  <a:pt x="2173372" y="247225"/>
                </a:moveTo>
                <a:cubicBezTo>
                  <a:pt x="2203857" y="247225"/>
                  <a:pt x="2228566" y="271935"/>
                  <a:pt x="2228566" y="302416"/>
                </a:cubicBezTo>
                <a:cubicBezTo>
                  <a:pt x="2228566" y="332897"/>
                  <a:pt x="2203857" y="357607"/>
                  <a:pt x="2173372" y="357607"/>
                </a:cubicBezTo>
                <a:cubicBezTo>
                  <a:pt x="2142892" y="357607"/>
                  <a:pt x="2118180" y="332897"/>
                  <a:pt x="2118180" y="302416"/>
                </a:cubicBezTo>
                <a:cubicBezTo>
                  <a:pt x="2118180" y="271935"/>
                  <a:pt x="2142892" y="247225"/>
                  <a:pt x="2173372" y="247225"/>
                </a:cubicBezTo>
                <a:close/>
                <a:moveTo>
                  <a:pt x="1909440" y="247225"/>
                </a:moveTo>
                <a:cubicBezTo>
                  <a:pt x="1939922" y="247225"/>
                  <a:pt x="1964634" y="271935"/>
                  <a:pt x="1964634" y="302416"/>
                </a:cubicBezTo>
                <a:cubicBezTo>
                  <a:pt x="1964634" y="332897"/>
                  <a:pt x="1939922" y="357607"/>
                  <a:pt x="1909440" y="357607"/>
                </a:cubicBezTo>
                <a:cubicBezTo>
                  <a:pt x="1878957" y="357607"/>
                  <a:pt x="1854246" y="332897"/>
                  <a:pt x="1854246" y="302416"/>
                </a:cubicBezTo>
                <a:cubicBezTo>
                  <a:pt x="1854246" y="271935"/>
                  <a:pt x="1878957" y="247225"/>
                  <a:pt x="1909440" y="247225"/>
                </a:cubicBezTo>
                <a:close/>
                <a:moveTo>
                  <a:pt x="1779142" y="247225"/>
                </a:moveTo>
                <a:cubicBezTo>
                  <a:pt x="1809626" y="247225"/>
                  <a:pt x="1834337" y="271935"/>
                  <a:pt x="1834337" y="302416"/>
                </a:cubicBezTo>
                <a:cubicBezTo>
                  <a:pt x="1834337" y="332897"/>
                  <a:pt x="1809626" y="357607"/>
                  <a:pt x="1779142" y="357607"/>
                </a:cubicBezTo>
                <a:cubicBezTo>
                  <a:pt x="1748663" y="357607"/>
                  <a:pt x="1723951" y="332897"/>
                  <a:pt x="1723951" y="302416"/>
                </a:cubicBezTo>
                <a:cubicBezTo>
                  <a:pt x="1723951" y="271935"/>
                  <a:pt x="1748663" y="247225"/>
                  <a:pt x="1779142" y="247225"/>
                </a:cubicBezTo>
                <a:close/>
                <a:moveTo>
                  <a:pt x="1645508" y="247225"/>
                </a:moveTo>
                <a:cubicBezTo>
                  <a:pt x="1675988" y="247225"/>
                  <a:pt x="1700702" y="271935"/>
                  <a:pt x="1700702" y="302416"/>
                </a:cubicBezTo>
                <a:cubicBezTo>
                  <a:pt x="1700702" y="332897"/>
                  <a:pt x="1675988" y="357607"/>
                  <a:pt x="1645508" y="357607"/>
                </a:cubicBezTo>
                <a:cubicBezTo>
                  <a:pt x="1615027" y="357607"/>
                  <a:pt x="1590313" y="332897"/>
                  <a:pt x="1590313" y="302416"/>
                </a:cubicBezTo>
                <a:cubicBezTo>
                  <a:pt x="1590313" y="271935"/>
                  <a:pt x="1615027" y="247225"/>
                  <a:pt x="1645508" y="247225"/>
                </a:cubicBezTo>
                <a:close/>
                <a:moveTo>
                  <a:pt x="1515217" y="247225"/>
                </a:moveTo>
                <a:cubicBezTo>
                  <a:pt x="1545695" y="247225"/>
                  <a:pt x="1570405" y="271935"/>
                  <a:pt x="1570405" y="302416"/>
                </a:cubicBezTo>
                <a:cubicBezTo>
                  <a:pt x="1570405" y="332897"/>
                  <a:pt x="1545695" y="357607"/>
                  <a:pt x="1515217" y="357607"/>
                </a:cubicBezTo>
                <a:cubicBezTo>
                  <a:pt x="1484732" y="357607"/>
                  <a:pt x="1460020" y="332897"/>
                  <a:pt x="1460020" y="302416"/>
                </a:cubicBezTo>
                <a:cubicBezTo>
                  <a:pt x="1460020" y="271935"/>
                  <a:pt x="1484732" y="247225"/>
                  <a:pt x="1515217" y="247225"/>
                </a:cubicBezTo>
                <a:close/>
                <a:moveTo>
                  <a:pt x="1381573" y="247225"/>
                </a:moveTo>
                <a:cubicBezTo>
                  <a:pt x="1412060" y="247225"/>
                  <a:pt x="1436767" y="271935"/>
                  <a:pt x="1436767" y="302416"/>
                </a:cubicBezTo>
                <a:cubicBezTo>
                  <a:pt x="1436767" y="332897"/>
                  <a:pt x="1412060" y="357607"/>
                  <a:pt x="1381573" y="357607"/>
                </a:cubicBezTo>
                <a:cubicBezTo>
                  <a:pt x="1351097" y="357607"/>
                  <a:pt x="1326384" y="332897"/>
                  <a:pt x="1326384" y="302416"/>
                </a:cubicBezTo>
                <a:cubicBezTo>
                  <a:pt x="1326384" y="271935"/>
                  <a:pt x="1351097" y="247225"/>
                  <a:pt x="1381573" y="247225"/>
                </a:cubicBezTo>
                <a:close/>
                <a:moveTo>
                  <a:pt x="7481898" y="120271"/>
                </a:moveTo>
                <a:cubicBezTo>
                  <a:pt x="7512380" y="120271"/>
                  <a:pt x="7537090" y="144981"/>
                  <a:pt x="7537090" y="175462"/>
                </a:cubicBezTo>
                <a:cubicBezTo>
                  <a:pt x="7537090" y="205943"/>
                  <a:pt x="7512380" y="230653"/>
                  <a:pt x="7481898" y="230653"/>
                </a:cubicBezTo>
                <a:cubicBezTo>
                  <a:pt x="7451416" y="230653"/>
                  <a:pt x="7426706" y="205943"/>
                  <a:pt x="7426706" y="175462"/>
                </a:cubicBezTo>
                <a:cubicBezTo>
                  <a:pt x="7426706" y="144981"/>
                  <a:pt x="7451416" y="120271"/>
                  <a:pt x="7481898" y="120271"/>
                </a:cubicBezTo>
                <a:close/>
                <a:moveTo>
                  <a:pt x="7341580" y="120271"/>
                </a:moveTo>
                <a:cubicBezTo>
                  <a:pt x="7372062" y="120271"/>
                  <a:pt x="7396772" y="144981"/>
                  <a:pt x="7396772" y="175462"/>
                </a:cubicBezTo>
                <a:cubicBezTo>
                  <a:pt x="7396772" y="205943"/>
                  <a:pt x="7372062" y="230653"/>
                  <a:pt x="7341580" y="230653"/>
                </a:cubicBezTo>
                <a:cubicBezTo>
                  <a:pt x="7311098" y="230653"/>
                  <a:pt x="7286388" y="205943"/>
                  <a:pt x="7286388" y="175462"/>
                </a:cubicBezTo>
                <a:cubicBezTo>
                  <a:pt x="7286388" y="144981"/>
                  <a:pt x="7311098" y="120271"/>
                  <a:pt x="7341580" y="120271"/>
                </a:cubicBezTo>
                <a:close/>
                <a:moveTo>
                  <a:pt x="7211288" y="120271"/>
                </a:moveTo>
                <a:cubicBezTo>
                  <a:pt x="7241770" y="120271"/>
                  <a:pt x="7266480" y="144981"/>
                  <a:pt x="7266480" y="175462"/>
                </a:cubicBezTo>
                <a:cubicBezTo>
                  <a:pt x="7266480" y="205943"/>
                  <a:pt x="7241770" y="230653"/>
                  <a:pt x="7211288" y="230653"/>
                </a:cubicBezTo>
                <a:cubicBezTo>
                  <a:pt x="7180806" y="230653"/>
                  <a:pt x="7156096" y="205943"/>
                  <a:pt x="7156096" y="175462"/>
                </a:cubicBezTo>
                <a:cubicBezTo>
                  <a:pt x="7156096" y="144981"/>
                  <a:pt x="7180806" y="120271"/>
                  <a:pt x="7211288" y="120271"/>
                </a:cubicBezTo>
                <a:close/>
                <a:moveTo>
                  <a:pt x="5223474" y="120271"/>
                </a:moveTo>
                <a:cubicBezTo>
                  <a:pt x="5253956" y="120271"/>
                  <a:pt x="5278666" y="144981"/>
                  <a:pt x="5278666" y="175462"/>
                </a:cubicBezTo>
                <a:cubicBezTo>
                  <a:pt x="5278666" y="205943"/>
                  <a:pt x="5253956" y="230653"/>
                  <a:pt x="5223474" y="230653"/>
                </a:cubicBezTo>
                <a:cubicBezTo>
                  <a:pt x="5192992" y="230653"/>
                  <a:pt x="5168282" y="205943"/>
                  <a:pt x="5168282" y="175462"/>
                </a:cubicBezTo>
                <a:cubicBezTo>
                  <a:pt x="5168282" y="144981"/>
                  <a:pt x="5192992" y="120271"/>
                  <a:pt x="5223474" y="120271"/>
                </a:cubicBezTo>
                <a:close/>
                <a:moveTo>
                  <a:pt x="5093178" y="120271"/>
                </a:moveTo>
                <a:cubicBezTo>
                  <a:pt x="5123660" y="120271"/>
                  <a:pt x="5148370" y="144981"/>
                  <a:pt x="5148370" y="175462"/>
                </a:cubicBezTo>
                <a:cubicBezTo>
                  <a:pt x="5148370" y="205943"/>
                  <a:pt x="5123660" y="230653"/>
                  <a:pt x="5093178" y="230653"/>
                </a:cubicBezTo>
                <a:cubicBezTo>
                  <a:pt x="5062696" y="230653"/>
                  <a:pt x="5037986" y="205943"/>
                  <a:pt x="5037986" y="175462"/>
                </a:cubicBezTo>
                <a:cubicBezTo>
                  <a:pt x="5037986" y="144981"/>
                  <a:pt x="5062696" y="120271"/>
                  <a:pt x="5093178" y="120271"/>
                </a:cubicBezTo>
                <a:close/>
                <a:moveTo>
                  <a:pt x="4161077" y="120271"/>
                </a:moveTo>
                <a:cubicBezTo>
                  <a:pt x="4191559" y="120271"/>
                  <a:pt x="4216269" y="144981"/>
                  <a:pt x="4216269" y="175462"/>
                </a:cubicBezTo>
                <a:cubicBezTo>
                  <a:pt x="4216269" y="205943"/>
                  <a:pt x="4191559" y="230653"/>
                  <a:pt x="4161077" y="230653"/>
                </a:cubicBezTo>
                <a:cubicBezTo>
                  <a:pt x="4130595" y="230653"/>
                  <a:pt x="4105885" y="205943"/>
                  <a:pt x="4105885" y="175462"/>
                </a:cubicBezTo>
                <a:cubicBezTo>
                  <a:pt x="4105885" y="144981"/>
                  <a:pt x="4130595" y="120271"/>
                  <a:pt x="4161077" y="120271"/>
                </a:cubicBezTo>
                <a:close/>
                <a:moveTo>
                  <a:pt x="4030786" y="120271"/>
                </a:moveTo>
                <a:cubicBezTo>
                  <a:pt x="4061268" y="120271"/>
                  <a:pt x="4085978" y="144981"/>
                  <a:pt x="4085978" y="175462"/>
                </a:cubicBezTo>
                <a:cubicBezTo>
                  <a:pt x="4085978" y="205943"/>
                  <a:pt x="4061268" y="230653"/>
                  <a:pt x="4030786" y="230653"/>
                </a:cubicBezTo>
                <a:cubicBezTo>
                  <a:pt x="4000304" y="230653"/>
                  <a:pt x="3975594" y="205943"/>
                  <a:pt x="3975594" y="175462"/>
                </a:cubicBezTo>
                <a:cubicBezTo>
                  <a:pt x="3975594" y="144981"/>
                  <a:pt x="4000304" y="120271"/>
                  <a:pt x="4030786" y="120271"/>
                </a:cubicBezTo>
                <a:close/>
                <a:moveTo>
                  <a:pt x="3897148" y="120271"/>
                </a:moveTo>
                <a:cubicBezTo>
                  <a:pt x="3927630" y="120271"/>
                  <a:pt x="3952340" y="144981"/>
                  <a:pt x="3952340" y="175462"/>
                </a:cubicBezTo>
                <a:cubicBezTo>
                  <a:pt x="3952340" y="205943"/>
                  <a:pt x="3927630" y="230653"/>
                  <a:pt x="3897148" y="230653"/>
                </a:cubicBezTo>
                <a:cubicBezTo>
                  <a:pt x="3866666" y="230653"/>
                  <a:pt x="3841956" y="205943"/>
                  <a:pt x="3841956" y="175462"/>
                </a:cubicBezTo>
                <a:cubicBezTo>
                  <a:pt x="3841956" y="144981"/>
                  <a:pt x="3866666" y="120271"/>
                  <a:pt x="3897148" y="120271"/>
                </a:cubicBezTo>
                <a:close/>
                <a:moveTo>
                  <a:pt x="3763514" y="120271"/>
                </a:moveTo>
                <a:cubicBezTo>
                  <a:pt x="3793996" y="120271"/>
                  <a:pt x="3818706" y="144981"/>
                  <a:pt x="3818706" y="175462"/>
                </a:cubicBezTo>
                <a:cubicBezTo>
                  <a:pt x="3818706" y="205943"/>
                  <a:pt x="3793996" y="230653"/>
                  <a:pt x="3763514" y="230653"/>
                </a:cubicBezTo>
                <a:cubicBezTo>
                  <a:pt x="3733032" y="230653"/>
                  <a:pt x="3708322" y="205943"/>
                  <a:pt x="3708322" y="175462"/>
                </a:cubicBezTo>
                <a:cubicBezTo>
                  <a:pt x="3708322" y="144981"/>
                  <a:pt x="3733032" y="120271"/>
                  <a:pt x="3763514" y="120271"/>
                </a:cubicBezTo>
                <a:close/>
                <a:moveTo>
                  <a:pt x="3633221" y="120271"/>
                </a:moveTo>
                <a:cubicBezTo>
                  <a:pt x="3663703" y="120271"/>
                  <a:pt x="3688413" y="144981"/>
                  <a:pt x="3688413" y="175462"/>
                </a:cubicBezTo>
                <a:cubicBezTo>
                  <a:pt x="3688413" y="205943"/>
                  <a:pt x="3663703" y="230653"/>
                  <a:pt x="3633221" y="230653"/>
                </a:cubicBezTo>
                <a:cubicBezTo>
                  <a:pt x="3602739" y="230653"/>
                  <a:pt x="3578029" y="205943"/>
                  <a:pt x="3578029" y="175462"/>
                </a:cubicBezTo>
                <a:cubicBezTo>
                  <a:pt x="3578029" y="144981"/>
                  <a:pt x="3602739" y="120271"/>
                  <a:pt x="3633221" y="120271"/>
                </a:cubicBezTo>
                <a:close/>
                <a:moveTo>
                  <a:pt x="3499589" y="120271"/>
                </a:moveTo>
                <a:cubicBezTo>
                  <a:pt x="3530071" y="120271"/>
                  <a:pt x="3554781" y="144981"/>
                  <a:pt x="3554781" y="175462"/>
                </a:cubicBezTo>
                <a:cubicBezTo>
                  <a:pt x="3554781" y="205943"/>
                  <a:pt x="3530071" y="230653"/>
                  <a:pt x="3499589" y="230653"/>
                </a:cubicBezTo>
                <a:cubicBezTo>
                  <a:pt x="3469107" y="230653"/>
                  <a:pt x="3444397" y="205943"/>
                  <a:pt x="3444397" y="175462"/>
                </a:cubicBezTo>
                <a:cubicBezTo>
                  <a:pt x="3444397" y="144981"/>
                  <a:pt x="3469107" y="120271"/>
                  <a:pt x="3499589" y="120271"/>
                </a:cubicBezTo>
                <a:close/>
                <a:moveTo>
                  <a:pt x="3369293" y="120271"/>
                </a:moveTo>
                <a:cubicBezTo>
                  <a:pt x="3399775" y="120271"/>
                  <a:pt x="3424485" y="144981"/>
                  <a:pt x="3424485" y="175462"/>
                </a:cubicBezTo>
                <a:cubicBezTo>
                  <a:pt x="3424485" y="205943"/>
                  <a:pt x="3399775" y="230653"/>
                  <a:pt x="3369293" y="230653"/>
                </a:cubicBezTo>
                <a:cubicBezTo>
                  <a:pt x="3338811" y="230653"/>
                  <a:pt x="3314101" y="205943"/>
                  <a:pt x="3314101" y="175462"/>
                </a:cubicBezTo>
                <a:cubicBezTo>
                  <a:pt x="3314101" y="144981"/>
                  <a:pt x="3338811" y="120271"/>
                  <a:pt x="3369293" y="120271"/>
                </a:cubicBezTo>
                <a:close/>
                <a:moveTo>
                  <a:pt x="3235657" y="120271"/>
                </a:moveTo>
                <a:cubicBezTo>
                  <a:pt x="3266139" y="120271"/>
                  <a:pt x="3290849" y="144981"/>
                  <a:pt x="3290849" y="175462"/>
                </a:cubicBezTo>
                <a:cubicBezTo>
                  <a:pt x="3290849" y="205943"/>
                  <a:pt x="3266139" y="230653"/>
                  <a:pt x="3235657" y="230653"/>
                </a:cubicBezTo>
                <a:cubicBezTo>
                  <a:pt x="3205175" y="230653"/>
                  <a:pt x="3180465" y="205943"/>
                  <a:pt x="3180465" y="175462"/>
                </a:cubicBezTo>
                <a:cubicBezTo>
                  <a:pt x="3180465" y="144981"/>
                  <a:pt x="3205175" y="120271"/>
                  <a:pt x="3235657" y="120271"/>
                </a:cubicBezTo>
                <a:close/>
                <a:moveTo>
                  <a:pt x="3098682" y="120271"/>
                </a:moveTo>
                <a:cubicBezTo>
                  <a:pt x="3129164" y="120271"/>
                  <a:pt x="3153874" y="144981"/>
                  <a:pt x="3153874" y="175462"/>
                </a:cubicBezTo>
                <a:cubicBezTo>
                  <a:pt x="3153874" y="205943"/>
                  <a:pt x="3129164" y="230653"/>
                  <a:pt x="3098682" y="230653"/>
                </a:cubicBezTo>
                <a:cubicBezTo>
                  <a:pt x="3068200" y="230653"/>
                  <a:pt x="3043490" y="205943"/>
                  <a:pt x="3043490" y="175462"/>
                </a:cubicBezTo>
                <a:cubicBezTo>
                  <a:pt x="3043490" y="144981"/>
                  <a:pt x="3068200" y="120271"/>
                  <a:pt x="3098682" y="120271"/>
                </a:cubicBezTo>
                <a:close/>
                <a:moveTo>
                  <a:pt x="2971729" y="120271"/>
                </a:moveTo>
                <a:cubicBezTo>
                  <a:pt x="3002211" y="120271"/>
                  <a:pt x="3026921" y="144981"/>
                  <a:pt x="3026921" y="175462"/>
                </a:cubicBezTo>
                <a:cubicBezTo>
                  <a:pt x="3026921" y="205943"/>
                  <a:pt x="3002211" y="230653"/>
                  <a:pt x="2971729" y="230653"/>
                </a:cubicBezTo>
                <a:cubicBezTo>
                  <a:pt x="2941247" y="230653"/>
                  <a:pt x="2916537" y="205943"/>
                  <a:pt x="2916537" y="175462"/>
                </a:cubicBezTo>
                <a:cubicBezTo>
                  <a:pt x="2916537" y="144981"/>
                  <a:pt x="2941247" y="120271"/>
                  <a:pt x="2971729" y="120271"/>
                </a:cubicBezTo>
                <a:close/>
                <a:moveTo>
                  <a:pt x="2707903" y="120271"/>
                </a:moveTo>
                <a:cubicBezTo>
                  <a:pt x="2738390" y="120271"/>
                  <a:pt x="2763100" y="144981"/>
                  <a:pt x="2763100" y="175462"/>
                </a:cubicBezTo>
                <a:cubicBezTo>
                  <a:pt x="2763100" y="205943"/>
                  <a:pt x="2738390" y="230653"/>
                  <a:pt x="2707903" y="230653"/>
                </a:cubicBezTo>
                <a:cubicBezTo>
                  <a:pt x="2677427" y="230653"/>
                  <a:pt x="2652715" y="205943"/>
                  <a:pt x="2652715" y="175462"/>
                </a:cubicBezTo>
                <a:cubicBezTo>
                  <a:pt x="2652715" y="144981"/>
                  <a:pt x="2677427" y="120271"/>
                  <a:pt x="2707903" y="120271"/>
                </a:cubicBezTo>
                <a:close/>
                <a:moveTo>
                  <a:pt x="2570933" y="120271"/>
                </a:moveTo>
                <a:cubicBezTo>
                  <a:pt x="2601414" y="120271"/>
                  <a:pt x="2626123" y="144981"/>
                  <a:pt x="2626123" y="175462"/>
                </a:cubicBezTo>
                <a:cubicBezTo>
                  <a:pt x="2626123" y="205943"/>
                  <a:pt x="2601414" y="230653"/>
                  <a:pt x="2570933" y="230653"/>
                </a:cubicBezTo>
                <a:cubicBezTo>
                  <a:pt x="2540449" y="230653"/>
                  <a:pt x="2515738" y="205943"/>
                  <a:pt x="2515738" y="175462"/>
                </a:cubicBezTo>
                <a:cubicBezTo>
                  <a:pt x="2515738" y="144981"/>
                  <a:pt x="2540449" y="120271"/>
                  <a:pt x="2570933" y="120271"/>
                </a:cubicBezTo>
                <a:close/>
                <a:moveTo>
                  <a:pt x="2437297" y="120271"/>
                </a:moveTo>
                <a:cubicBezTo>
                  <a:pt x="2467781" y="120271"/>
                  <a:pt x="2492487" y="144981"/>
                  <a:pt x="2492487" y="175462"/>
                </a:cubicBezTo>
                <a:cubicBezTo>
                  <a:pt x="2492487" y="205943"/>
                  <a:pt x="2467781" y="230653"/>
                  <a:pt x="2437297" y="230653"/>
                </a:cubicBezTo>
                <a:cubicBezTo>
                  <a:pt x="2406818" y="230653"/>
                  <a:pt x="2382108" y="205943"/>
                  <a:pt x="2382108" y="175462"/>
                </a:cubicBezTo>
                <a:cubicBezTo>
                  <a:pt x="2382108" y="144981"/>
                  <a:pt x="2406818" y="120271"/>
                  <a:pt x="2437297" y="120271"/>
                </a:cubicBezTo>
                <a:close/>
                <a:moveTo>
                  <a:pt x="2303666" y="120271"/>
                </a:moveTo>
                <a:cubicBezTo>
                  <a:pt x="2334146" y="120271"/>
                  <a:pt x="2358856" y="144981"/>
                  <a:pt x="2358856" y="175462"/>
                </a:cubicBezTo>
                <a:cubicBezTo>
                  <a:pt x="2358856" y="205943"/>
                  <a:pt x="2334146" y="230653"/>
                  <a:pt x="2303666" y="230653"/>
                </a:cubicBezTo>
                <a:cubicBezTo>
                  <a:pt x="2273184" y="230653"/>
                  <a:pt x="2248473" y="205943"/>
                  <a:pt x="2248473" y="175462"/>
                </a:cubicBezTo>
                <a:cubicBezTo>
                  <a:pt x="2248473" y="144981"/>
                  <a:pt x="2273184" y="120271"/>
                  <a:pt x="2303666" y="120271"/>
                </a:cubicBezTo>
                <a:close/>
                <a:moveTo>
                  <a:pt x="2173372" y="120271"/>
                </a:moveTo>
                <a:cubicBezTo>
                  <a:pt x="2203857" y="120271"/>
                  <a:pt x="2228566" y="144981"/>
                  <a:pt x="2228566" y="175462"/>
                </a:cubicBezTo>
                <a:cubicBezTo>
                  <a:pt x="2228566" y="205943"/>
                  <a:pt x="2203857" y="230653"/>
                  <a:pt x="2173372" y="230653"/>
                </a:cubicBezTo>
                <a:cubicBezTo>
                  <a:pt x="2142892" y="230653"/>
                  <a:pt x="2118180" y="205943"/>
                  <a:pt x="2118180" y="175462"/>
                </a:cubicBezTo>
                <a:cubicBezTo>
                  <a:pt x="2118180" y="144981"/>
                  <a:pt x="2142892" y="120271"/>
                  <a:pt x="2173372" y="120271"/>
                </a:cubicBezTo>
                <a:close/>
                <a:moveTo>
                  <a:pt x="7341580" y="0"/>
                </a:moveTo>
                <a:cubicBezTo>
                  <a:pt x="7372062" y="0"/>
                  <a:pt x="7396772" y="24710"/>
                  <a:pt x="7396772" y="55191"/>
                </a:cubicBezTo>
                <a:cubicBezTo>
                  <a:pt x="7396772" y="85672"/>
                  <a:pt x="7372062" y="110382"/>
                  <a:pt x="7341580" y="110382"/>
                </a:cubicBezTo>
                <a:cubicBezTo>
                  <a:pt x="7311098" y="110382"/>
                  <a:pt x="7286388" y="85672"/>
                  <a:pt x="7286388" y="55191"/>
                </a:cubicBezTo>
                <a:cubicBezTo>
                  <a:pt x="7286388" y="24710"/>
                  <a:pt x="7311098" y="0"/>
                  <a:pt x="7341580" y="0"/>
                </a:cubicBezTo>
                <a:close/>
                <a:moveTo>
                  <a:pt x="4294713" y="0"/>
                </a:moveTo>
                <a:cubicBezTo>
                  <a:pt x="4325195" y="0"/>
                  <a:pt x="4349905" y="24710"/>
                  <a:pt x="4349905" y="55191"/>
                </a:cubicBezTo>
                <a:cubicBezTo>
                  <a:pt x="4349905" y="85672"/>
                  <a:pt x="4325195" y="110382"/>
                  <a:pt x="4294713" y="110382"/>
                </a:cubicBezTo>
                <a:cubicBezTo>
                  <a:pt x="4264231" y="110382"/>
                  <a:pt x="4239521" y="85672"/>
                  <a:pt x="4239521" y="55191"/>
                </a:cubicBezTo>
                <a:cubicBezTo>
                  <a:pt x="4239521" y="24710"/>
                  <a:pt x="4264231" y="0"/>
                  <a:pt x="4294713" y="0"/>
                </a:cubicBezTo>
                <a:close/>
                <a:moveTo>
                  <a:pt x="4161077" y="0"/>
                </a:moveTo>
                <a:cubicBezTo>
                  <a:pt x="4191559" y="0"/>
                  <a:pt x="4216269" y="24710"/>
                  <a:pt x="4216269" y="55191"/>
                </a:cubicBezTo>
                <a:cubicBezTo>
                  <a:pt x="4216269" y="85672"/>
                  <a:pt x="4191559" y="110382"/>
                  <a:pt x="4161077" y="110382"/>
                </a:cubicBezTo>
                <a:cubicBezTo>
                  <a:pt x="4130595" y="110382"/>
                  <a:pt x="4105885" y="85672"/>
                  <a:pt x="4105885" y="55191"/>
                </a:cubicBezTo>
                <a:cubicBezTo>
                  <a:pt x="4105885" y="24710"/>
                  <a:pt x="4130595" y="0"/>
                  <a:pt x="4161077" y="0"/>
                </a:cubicBezTo>
                <a:close/>
                <a:moveTo>
                  <a:pt x="4030786" y="0"/>
                </a:moveTo>
                <a:cubicBezTo>
                  <a:pt x="4061268" y="0"/>
                  <a:pt x="4085978" y="24710"/>
                  <a:pt x="4085978" y="55191"/>
                </a:cubicBezTo>
                <a:cubicBezTo>
                  <a:pt x="4085978" y="85672"/>
                  <a:pt x="4061268" y="110382"/>
                  <a:pt x="4030786" y="110382"/>
                </a:cubicBezTo>
                <a:cubicBezTo>
                  <a:pt x="4000304" y="110382"/>
                  <a:pt x="3975594" y="85672"/>
                  <a:pt x="3975594" y="55191"/>
                </a:cubicBezTo>
                <a:cubicBezTo>
                  <a:pt x="3975594" y="24710"/>
                  <a:pt x="4000304" y="0"/>
                  <a:pt x="4030786" y="0"/>
                </a:cubicBezTo>
                <a:close/>
                <a:moveTo>
                  <a:pt x="3897148" y="0"/>
                </a:moveTo>
                <a:cubicBezTo>
                  <a:pt x="3927630" y="0"/>
                  <a:pt x="3952340" y="24710"/>
                  <a:pt x="3952340" y="55191"/>
                </a:cubicBezTo>
                <a:cubicBezTo>
                  <a:pt x="3952340" y="85672"/>
                  <a:pt x="3927630" y="110382"/>
                  <a:pt x="3897148" y="110382"/>
                </a:cubicBezTo>
                <a:cubicBezTo>
                  <a:pt x="3866666" y="110382"/>
                  <a:pt x="3841956" y="85672"/>
                  <a:pt x="3841956" y="55191"/>
                </a:cubicBezTo>
                <a:cubicBezTo>
                  <a:pt x="3841956" y="24710"/>
                  <a:pt x="3866666" y="0"/>
                  <a:pt x="3897148" y="0"/>
                </a:cubicBezTo>
                <a:close/>
                <a:moveTo>
                  <a:pt x="3763514" y="0"/>
                </a:moveTo>
                <a:cubicBezTo>
                  <a:pt x="3793996" y="0"/>
                  <a:pt x="3818706" y="24710"/>
                  <a:pt x="3818706" y="55191"/>
                </a:cubicBezTo>
                <a:cubicBezTo>
                  <a:pt x="3818706" y="85672"/>
                  <a:pt x="3793996" y="110382"/>
                  <a:pt x="3763514" y="110382"/>
                </a:cubicBezTo>
                <a:cubicBezTo>
                  <a:pt x="3733032" y="110382"/>
                  <a:pt x="3708322" y="85672"/>
                  <a:pt x="3708322" y="55191"/>
                </a:cubicBezTo>
                <a:cubicBezTo>
                  <a:pt x="3708322" y="24710"/>
                  <a:pt x="3733032" y="0"/>
                  <a:pt x="3763514" y="0"/>
                </a:cubicBezTo>
                <a:close/>
                <a:moveTo>
                  <a:pt x="3633221" y="0"/>
                </a:moveTo>
                <a:cubicBezTo>
                  <a:pt x="3663703" y="0"/>
                  <a:pt x="3688413" y="24710"/>
                  <a:pt x="3688413" y="55191"/>
                </a:cubicBezTo>
                <a:cubicBezTo>
                  <a:pt x="3688413" y="85672"/>
                  <a:pt x="3663703" y="110382"/>
                  <a:pt x="3633221" y="110382"/>
                </a:cubicBezTo>
                <a:cubicBezTo>
                  <a:pt x="3602739" y="110382"/>
                  <a:pt x="3578029" y="85672"/>
                  <a:pt x="3578029" y="55191"/>
                </a:cubicBezTo>
                <a:cubicBezTo>
                  <a:pt x="3578029" y="24710"/>
                  <a:pt x="3602739" y="0"/>
                  <a:pt x="3633221" y="0"/>
                </a:cubicBezTo>
                <a:close/>
                <a:moveTo>
                  <a:pt x="3499589" y="0"/>
                </a:moveTo>
                <a:cubicBezTo>
                  <a:pt x="3530071" y="0"/>
                  <a:pt x="3554781" y="24710"/>
                  <a:pt x="3554781" y="55191"/>
                </a:cubicBezTo>
                <a:cubicBezTo>
                  <a:pt x="3554781" y="85672"/>
                  <a:pt x="3530071" y="110382"/>
                  <a:pt x="3499589" y="110382"/>
                </a:cubicBezTo>
                <a:cubicBezTo>
                  <a:pt x="3469107" y="110382"/>
                  <a:pt x="3444397" y="85672"/>
                  <a:pt x="3444397" y="55191"/>
                </a:cubicBezTo>
                <a:cubicBezTo>
                  <a:pt x="3444397" y="24710"/>
                  <a:pt x="3469107" y="0"/>
                  <a:pt x="3499589" y="0"/>
                </a:cubicBezTo>
                <a:close/>
                <a:moveTo>
                  <a:pt x="3369293" y="0"/>
                </a:moveTo>
                <a:cubicBezTo>
                  <a:pt x="3399775" y="0"/>
                  <a:pt x="3424485" y="24710"/>
                  <a:pt x="3424485" y="55191"/>
                </a:cubicBezTo>
                <a:cubicBezTo>
                  <a:pt x="3424485" y="85672"/>
                  <a:pt x="3399775" y="110382"/>
                  <a:pt x="3369293" y="110382"/>
                </a:cubicBezTo>
                <a:cubicBezTo>
                  <a:pt x="3338811" y="110382"/>
                  <a:pt x="3314101" y="85672"/>
                  <a:pt x="3314101" y="55191"/>
                </a:cubicBezTo>
                <a:cubicBezTo>
                  <a:pt x="3314101" y="24710"/>
                  <a:pt x="3338811" y="0"/>
                  <a:pt x="3369293" y="0"/>
                </a:cubicBezTo>
                <a:close/>
                <a:moveTo>
                  <a:pt x="3235657" y="0"/>
                </a:moveTo>
                <a:cubicBezTo>
                  <a:pt x="3266139" y="0"/>
                  <a:pt x="3290849" y="24710"/>
                  <a:pt x="3290849" y="55191"/>
                </a:cubicBezTo>
                <a:cubicBezTo>
                  <a:pt x="3290849" y="85672"/>
                  <a:pt x="3266139" y="110382"/>
                  <a:pt x="3235657" y="110382"/>
                </a:cubicBezTo>
                <a:cubicBezTo>
                  <a:pt x="3205175" y="110382"/>
                  <a:pt x="3180465" y="85672"/>
                  <a:pt x="3180465" y="55191"/>
                </a:cubicBezTo>
                <a:cubicBezTo>
                  <a:pt x="3180465" y="24710"/>
                  <a:pt x="3205175" y="0"/>
                  <a:pt x="3235657" y="0"/>
                </a:cubicBezTo>
                <a:close/>
                <a:moveTo>
                  <a:pt x="2834862" y="0"/>
                </a:moveTo>
                <a:cubicBezTo>
                  <a:pt x="2865342" y="0"/>
                  <a:pt x="2890052" y="24710"/>
                  <a:pt x="2890052" y="55191"/>
                </a:cubicBezTo>
                <a:cubicBezTo>
                  <a:pt x="2890052" y="85672"/>
                  <a:pt x="2865342" y="110382"/>
                  <a:pt x="2834862" y="110382"/>
                </a:cubicBezTo>
                <a:cubicBezTo>
                  <a:pt x="2804379" y="110382"/>
                  <a:pt x="2779671" y="85672"/>
                  <a:pt x="2779671" y="55191"/>
                </a:cubicBezTo>
                <a:cubicBezTo>
                  <a:pt x="2779671" y="24710"/>
                  <a:pt x="2804379" y="0"/>
                  <a:pt x="2834862" y="0"/>
                </a:cubicBezTo>
                <a:close/>
                <a:moveTo>
                  <a:pt x="2707903" y="0"/>
                </a:moveTo>
                <a:cubicBezTo>
                  <a:pt x="2738390" y="0"/>
                  <a:pt x="2763100" y="24710"/>
                  <a:pt x="2763100" y="55191"/>
                </a:cubicBezTo>
                <a:cubicBezTo>
                  <a:pt x="2763100" y="85672"/>
                  <a:pt x="2738390" y="110382"/>
                  <a:pt x="2707903" y="110382"/>
                </a:cubicBezTo>
                <a:cubicBezTo>
                  <a:pt x="2677427" y="110382"/>
                  <a:pt x="2652715" y="85672"/>
                  <a:pt x="2652715" y="55191"/>
                </a:cubicBezTo>
                <a:cubicBezTo>
                  <a:pt x="2652715" y="24710"/>
                  <a:pt x="2677427" y="0"/>
                  <a:pt x="2707903" y="0"/>
                </a:cubicBezTo>
                <a:close/>
                <a:moveTo>
                  <a:pt x="2570933" y="0"/>
                </a:moveTo>
                <a:cubicBezTo>
                  <a:pt x="2601414" y="0"/>
                  <a:pt x="2626123" y="24710"/>
                  <a:pt x="2626123" y="55191"/>
                </a:cubicBezTo>
                <a:cubicBezTo>
                  <a:pt x="2626123" y="85672"/>
                  <a:pt x="2601414" y="110382"/>
                  <a:pt x="2570933" y="110382"/>
                </a:cubicBezTo>
                <a:cubicBezTo>
                  <a:pt x="2540449" y="110382"/>
                  <a:pt x="2515738" y="85672"/>
                  <a:pt x="2515738" y="55191"/>
                </a:cubicBezTo>
                <a:cubicBezTo>
                  <a:pt x="2515738" y="24710"/>
                  <a:pt x="2540449" y="0"/>
                  <a:pt x="2570933" y="0"/>
                </a:cubicBezTo>
                <a:close/>
                <a:moveTo>
                  <a:pt x="2437297" y="0"/>
                </a:moveTo>
                <a:cubicBezTo>
                  <a:pt x="2467781" y="0"/>
                  <a:pt x="2492487" y="24710"/>
                  <a:pt x="2492487" y="55191"/>
                </a:cubicBezTo>
                <a:cubicBezTo>
                  <a:pt x="2492487" y="85672"/>
                  <a:pt x="2467781" y="110382"/>
                  <a:pt x="2437297" y="110382"/>
                </a:cubicBezTo>
                <a:cubicBezTo>
                  <a:pt x="2406818" y="110382"/>
                  <a:pt x="2382108" y="85672"/>
                  <a:pt x="2382108" y="55191"/>
                </a:cubicBezTo>
                <a:cubicBezTo>
                  <a:pt x="2382108" y="24710"/>
                  <a:pt x="2406818" y="0"/>
                  <a:pt x="2437297" y="0"/>
                </a:cubicBezTo>
                <a:close/>
              </a:path>
            </a:pathLst>
          </a:custGeom>
          <a:solidFill>
            <a:schemeClr val="accent6">
              <a:lumMod val="60000"/>
              <a:lumOff val="40000"/>
            </a:scheme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73" name="Freeform: Shape 99"/>
          <p:cNvSpPr/>
          <p:nvPr/>
        </p:nvSpPr>
        <p:spPr>
          <a:xfrm>
            <a:off x="66978" y="5084563"/>
            <a:ext cx="12189302" cy="17455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815361" h="1745574">
                <a:moveTo>
                  <a:pt x="5907680" y="0"/>
                </a:moveTo>
                <a:cubicBezTo>
                  <a:pt x="8502236" y="0"/>
                  <a:pt x="10736988" y="686989"/>
                  <a:pt x="11747164" y="1675322"/>
                </a:cubicBezTo>
                <a:lnTo>
                  <a:pt x="11815361" y="1745574"/>
                </a:lnTo>
                <a:lnTo>
                  <a:pt x="0" y="1745574"/>
                </a:lnTo>
                <a:lnTo>
                  <a:pt x="68197" y="1675322"/>
                </a:lnTo>
                <a:cubicBezTo>
                  <a:pt x="1078372" y="686989"/>
                  <a:pt x="3313125" y="0"/>
                  <a:pt x="5907680" y="0"/>
                </a:cubicBezTo>
                <a:close/>
              </a:path>
            </a:pathLst>
          </a:cu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75" name="Freeform: Shape 827"/>
          <p:cNvSpPr/>
          <p:nvPr/>
        </p:nvSpPr>
        <p:spPr>
          <a:xfrm>
            <a:off x="757683" y="3086054"/>
            <a:ext cx="669864" cy="309672"/>
          </a:xfrm>
          <a:custGeom>
            <a:avLst/>
            <a:gdLst>
              <a:gd name="connsiteX0" fmla="*/ 333618 w 531187"/>
              <a:gd name="connsiteY0" fmla="*/ 682320 h 835576"/>
              <a:gd name="connsiteX1" fmla="*/ 303480 w 531187"/>
              <a:gd name="connsiteY1" fmla="*/ 696608 h 835576"/>
              <a:gd name="connsiteX2" fmla="*/ 292318 w 531187"/>
              <a:gd name="connsiteY2" fmla="*/ 734224 h 835576"/>
              <a:gd name="connsiteX3" fmla="*/ 303480 w 531187"/>
              <a:gd name="connsiteY3" fmla="*/ 771840 h 835576"/>
              <a:gd name="connsiteX4" fmla="*/ 332725 w 531187"/>
              <a:gd name="connsiteY4" fmla="*/ 785681 h 835576"/>
              <a:gd name="connsiteX5" fmla="*/ 362305 w 531187"/>
              <a:gd name="connsiteY5" fmla="*/ 772287 h 835576"/>
              <a:gd name="connsiteX6" fmla="*/ 373243 w 531187"/>
              <a:gd name="connsiteY6" fmla="*/ 734894 h 835576"/>
              <a:gd name="connsiteX7" fmla="*/ 362639 w 531187"/>
              <a:gd name="connsiteY7" fmla="*/ 696161 h 835576"/>
              <a:gd name="connsiteX8" fmla="*/ 333618 w 531187"/>
              <a:gd name="connsiteY8" fmla="*/ 682320 h 835576"/>
              <a:gd name="connsiteX9" fmla="*/ 435863 w 531187"/>
              <a:gd name="connsiteY9" fmla="*/ 653968 h 835576"/>
              <a:gd name="connsiteX10" fmla="*/ 471917 w 531187"/>
              <a:gd name="connsiteY10" fmla="*/ 653968 h 835576"/>
              <a:gd name="connsiteX11" fmla="*/ 471917 w 531187"/>
              <a:gd name="connsiteY11" fmla="*/ 784788 h 835576"/>
              <a:gd name="connsiteX12" fmla="*/ 531187 w 531187"/>
              <a:gd name="connsiteY12" fmla="*/ 784788 h 835576"/>
              <a:gd name="connsiteX13" fmla="*/ 531187 w 531187"/>
              <a:gd name="connsiteY13" fmla="*/ 814033 h 835576"/>
              <a:gd name="connsiteX14" fmla="*/ 435863 w 531187"/>
              <a:gd name="connsiteY14" fmla="*/ 814033 h 835576"/>
              <a:gd name="connsiteX15" fmla="*/ 435863 w 531187"/>
              <a:gd name="connsiteY15" fmla="*/ 653968 h 835576"/>
              <a:gd name="connsiteX16" fmla="*/ 334623 w 531187"/>
              <a:gd name="connsiteY16" fmla="*/ 651290 h 835576"/>
              <a:gd name="connsiteX17" fmla="*/ 389987 w 531187"/>
              <a:gd name="connsiteY17" fmla="*/ 673725 h 835576"/>
              <a:gd name="connsiteX18" fmla="*/ 411195 w 531187"/>
              <a:gd name="connsiteY18" fmla="*/ 732885 h 835576"/>
              <a:gd name="connsiteX19" fmla="*/ 389205 w 531187"/>
              <a:gd name="connsiteY19" fmla="*/ 793718 h 835576"/>
              <a:gd name="connsiteX20" fmla="*/ 387754 w 531187"/>
              <a:gd name="connsiteY20" fmla="*/ 795225 h 835576"/>
              <a:gd name="connsiteX21" fmla="*/ 386303 w 531187"/>
              <a:gd name="connsiteY21" fmla="*/ 796620 h 835576"/>
              <a:gd name="connsiteX22" fmla="*/ 426822 w 531187"/>
              <a:gd name="connsiteY22" fmla="*/ 835576 h 835576"/>
              <a:gd name="connsiteX23" fmla="*/ 376369 w 531187"/>
              <a:gd name="connsiteY23" fmla="*/ 835576 h 835576"/>
              <a:gd name="connsiteX24" fmla="*/ 355161 w 531187"/>
              <a:gd name="connsiteY24" fmla="*/ 814033 h 835576"/>
              <a:gd name="connsiteX25" fmla="*/ 332055 w 531187"/>
              <a:gd name="connsiteY25" fmla="*/ 816824 h 835576"/>
              <a:gd name="connsiteX26" fmla="*/ 276021 w 531187"/>
              <a:gd name="connsiteY26" fmla="*/ 794499 h 835576"/>
              <a:gd name="connsiteX27" fmla="*/ 254367 w 531187"/>
              <a:gd name="connsiteY27" fmla="*/ 736122 h 835576"/>
              <a:gd name="connsiteX28" fmla="*/ 276356 w 531187"/>
              <a:gd name="connsiteY28" fmla="*/ 674730 h 835576"/>
              <a:gd name="connsiteX29" fmla="*/ 334623 w 531187"/>
              <a:gd name="connsiteY29" fmla="*/ 651290 h 835576"/>
              <a:gd name="connsiteX30" fmla="*/ 195394 w 531187"/>
              <a:gd name="connsiteY30" fmla="*/ 651290 h 835576"/>
              <a:gd name="connsiteX31" fmla="*/ 217551 w 531187"/>
              <a:gd name="connsiteY31" fmla="*/ 652796 h 835576"/>
              <a:gd name="connsiteX32" fmla="*/ 235354 w 531187"/>
              <a:gd name="connsiteY32" fmla="*/ 657429 h 835576"/>
              <a:gd name="connsiteX33" fmla="*/ 235354 w 531187"/>
              <a:gd name="connsiteY33" fmla="*/ 690803 h 835576"/>
              <a:gd name="connsiteX34" fmla="*/ 226592 w 531187"/>
              <a:gd name="connsiteY34" fmla="*/ 685892 h 835576"/>
              <a:gd name="connsiteX35" fmla="*/ 216825 w 531187"/>
              <a:gd name="connsiteY35" fmla="*/ 682376 h 835576"/>
              <a:gd name="connsiteX36" fmla="*/ 206835 w 531187"/>
              <a:gd name="connsiteY36" fmla="*/ 680311 h 835576"/>
              <a:gd name="connsiteX37" fmla="*/ 197403 w 531187"/>
              <a:gd name="connsiteY37" fmla="*/ 679641 h 835576"/>
              <a:gd name="connsiteX38" fmla="*/ 186241 w 531187"/>
              <a:gd name="connsiteY38" fmla="*/ 680813 h 835576"/>
              <a:gd name="connsiteX39" fmla="*/ 177758 w 531187"/>
              <a:gd name="connsiteY39" fmla="*/ 684106 h 835576"/>
              <a:gd name="connsiteX40" fmla="*/ 172400 w 531187"/>
              <a:gd name="connsiteY40" fmla="*/ 689185 h 835576"/>
              <a:gd name="connsiteX41" fmla="*/ 170502 w 531187"/>
              <a:gd name="connsiteY41" fmla="*/ 695826 h 835576"/>
              <a:gd name="connsiteX42" fmla="*/ 172623 w 531187"/>
              <a:gd name="connsiteY42" fmla="*/ 703026 h 835576"/>
              <a:gd name="connsiteX43" fmla="*/ 178651 w 531187"/>
              <a:gd name="connsiteY43" fmla="*/ 709053 h 835576"/>
              <a:gd name="connsiteX44" fmla="*/ 188138 w 531187"/>
              <a:gd name="connsiteY44" fmla="*/ 714635 h 835576"/>
              <a:gd name="connsiteX45" fmla="*/ 200752 w 531187"/>
              <a:gd name="connsiteY45" fmla="*/ 720271 h 835576"/>
              <a:gd name="connsiteX46" fmla="*/ 217997 w 531187"/>
              <a:gd name="connsiteY46" fmla="*/ 728810 h 835576"/>
              <a:gd name="connsiteX47" fmla="*/ 231113 w 531187"/>
              <a:gd name="connsiteY47" fmla="*/ 739024 h 835576"/>
              <a:gd name="connsiteX48" fmla="*/ 239484 w 531187"/>
              <a:gd name="connsiteY48" fmla="*/ 752028 h 835576"/>
              <a:gd name="connsiteX49" fmla="*/ 242386 w 531187"/>
              <a:gd name="connsiteY49" fmla="*/ 769050 h 835576"/>
              <a:gd name="connsiteX50" fmla="*/ 237308 w 531187"/>
              <a:gd name="connsiteY50" fmla="*/ 791541 h 835576"/>
              <a:gd name="connsiteX51" fmla="*/ 223522 w 531187"/>
              <a:gd name="connsiteY51" fmla="*/ 806275 h 835576"/>
              <a:gd name="connsiteX52" fmla="*/ 203263 w 531187"/>
              <a:gd name="connsiteY52" fmla="*/ 814368 h 835576"/>
              <a:gd name="connsiteX53" fmla="*/ 178874 w 531187"/>
              <a:gd name="connsiteY53" fmla="*/ 816824 h 835576"/>
              <a:gd name="connsiteX54" fmla="*/ 153815 w 531187"/>
              <a:gd name="connsiteY54" fmla="*/ 814591 h 835576"/>
              <a:gd name="connsiteX55" fmla="*/ 133221 w 531187"/>
              <a:gd name="connsiteY55" fmla="*/ 807894 h 835576"/>
              <a:gd name="connsiteX56" fmla="*/ 133221 w 531187"/>
              <a:gd name="connsiteY56" fmla="*/ 772175 h 835576"/>
              <a:gd name="connsiteX57" fmla="*/ 154317 w 531187"/>
              <a:gd name="connsiteY57" fmla="*/ 784398 h 835576"/>
              <a:gd name="connsiteX58" fmla="*/ 177311 w 531187"/>
              <a:gd name="connsiteY58" fmla="*/ 788472 h 835576"/>
              <a:gd name="connsiteX59" fmla="*/ 189199 w 531187"/>
              <a:gd name="connsiteY59" fmla="*/ 787244 h 835576"/>
              <a:gd name="connsiteX60" fmla="*/ 197682 w 531187"/>
              <a:gd name="connsiteY60" fmla="*/ 783840 h 835576"/>
              <a:gd name="connsiteX61" fmla="*/ 202761 w 531187"/>
              <a:gd name="connsiteY61" fmla="*/ 778705 h 835576"/>
              <a:gd name="connsiteX62" fmla="*/ 204435 w 531187"/>
              <a:gd name="connsiteY62" fmla="*/ 772287 h 835576"/>
              <a:gd name="connsiteX63" fmla="*/ 201756 w 531187"/>
              <a:gd name="connsiteY63" fmla="*/ 763915 h 835576"/>
              <a:gd name="connsiteX64" fmla="*/ 194445 w 531187"/>
              <a:gd name="connsiteY64" fmla="*/ 757106 h 835576"/>
              <a:gd name="connsiteX65" fmla="*/ 183450 w 531187"/>
              <a:gd name="connsiteY65" fmla="*/ 751079 h 835576"/>
              <a:gd name="connsiteX66" fmla="*/ 169721 w 531187"/>
              <a:gd name="connsiteY66" fmla="*/ 745163 h 835576"/>
              <a:gd name="connsiteX67" fmla="*/ 141760 w 531187"/>
              <a:gd name="connsiteY67" fmla="*/ 726076 h 835576"/>
              <a:gd name="connsiteX68" fmla="*/ 132551 w 531187"/>
              <a:gd name="connsiteY68" fmla="*/ 698840 h 835576"/>
              <a:gd name="connsiteX69" fmla="*/ 137574 w 531187"/>
              <a:gd name="connsiteY69" fmla="*/ 677353 h 835576"/>
              <a:gd name="connsiteX70" fmla="*/ 151248 w 531187"/>
              <a:gd name="connsiteY70" fmla="*/ 662563 h 835576"/>
              <a:gd name="connsiteX71" fmla="*/ 171284 w 531187"/>
              <a:gd name="connsiteY71" fmla="*/ 654024 h 835576"/>
              <a:gd name="connsiteX72" fmla="*/ 195394 w 531187"/>
              <a:gd name="connsiteY72" fmla="*/ 651290 h 835576"/>
              <a:gd name="connsiteX73" fmla="*/ 0 w 531187"/>
              <a:gd name="connsiteY73" fmla="*/ 0 h 835576"/>
              <a:gd name="connsiteX74" fmla="*/ 248557 w 531187"/>
              <a:gd name="connsiteY74" fmla="*/ 591457 h 835576"/>
              <a:gd name="connsiteX75" fmla="*/ 0 w 531187"/>
              <a:gd name="connsiteY75" fmla="*/ 0 h 835576"/>
              <a:gd name="connsiteX0" fmla="*/ 201067 w 398636"/>
              <a:gd name="connsiteY0" fmla="*/ 31030 h 184286"/>
              <a:gd name="connsiteX1" fmla="*/ 170929 w 398636"/>
              <a:gd name="connsiteY1" fmla="*/ 45318 h 184286"/>
              <a:gd name="connsiteX2" fmla="*/ 159767 w 398636"/>
              <a:gd name="connsiteY2" fmla="*/ 82934 h 184286"/>
              <a:gd name="connsiteX3" fmla="*/ 170929 w 398636"/>
              <a:gd name="connsiteY3" fmla="*/ 120550 h 184286"/>
              <a:gd name="connsiteX4" fmla="*/ 200174 w 398636"/>
              <a:gd name="connsiteY4" fmla="*/ 134391 h 184286"/>
              <a:gd name="connsiteX5" fmla="*/ 229754 w 398636"/>
              <a:gd name="connsiteY5" fmla="*/ 120997 h 184286"/>
              <a:gd name="connsiteX6" fmla="*/ 240692 w 398636"/>
              <a:gd name="connsiteY6" fmla="*/ 83604 h 184286"/>
              <a:gd name="connsiteX7" fmla="*/ 230088 w 398636"/>
              <a:gd name="connsiteY7" fmla="*/ 44871 h 184286"/>
              <a:gd name="connsiteX8" fmla="*/ 201067 w 398636"/>
              <a:gd name="connsiteY8" fmla="*/ 31030 h 184286"/>
              <a:gd name="connsiteX9" fmla="*/ 303312 w 398636"/>
              <a:gd name="connsiteY9" fmla="*/ 2678 h 184286"/>
              <a:gd name="connsiteX10" fmla="*/ 339366 w 398636"/>
              <a:gd name="connsiteY10" fmla="*/ 2678 h 184286"/>
              <a:gd name="connsiteX11" fmla="*/ 339366 w 398636"/>
              <a:gd name="connsiteY11" fmla="*/ 133498 h 184286"/>
              <a:gd name="connsiteX12" fmla="*/ 398636 w 398636"/>
              <a:gd name="connsiteY12" fmla="*/ 133498 h 184286"/>
              <a:gd name="connsiteX13" fmla="*/ 398636 w 398636"/>
              <a:gd name="connsiteY13" fmla="*/ 162743 h 184286"/>
              <a:gd name="connsiteX14" fmla="*/ 303312 w 398636"/>
              <a:gd name="connsiteY14" fmla="*/ 162743 h 184286"/>
              <a:gd name="connsiteX15" fmla="*/ 303312 w 398636"/>
              <a:gd name="connsiteY15" fmla="*/ 2678 h 184286"/>
              <a:gd name="connsiteX16" fmla="*/ 202072 w 398636"/>
              <a:gd name="connsiteY16" fmla="*/ 0 h 184286"/>
              <a:gd name="connsiteX17" fmla="*/ 257436 w 398636"/>
              <a:gd name="connsiteY17" fmla="*/ 22435 h 184286"/>
              <a:gd name="connsiteX18" fmla="*/ 278644 w 398636"/>
              <a:gd name="connsiteY18" fmla="*/ 81595 h 184286"/>
              <a:gd name="connsiteX19" fmla="*/ 256654 w 398636"/>
              <a:gd name="connsiteY19" fmla="*/ 142428 h 184286"/>
              <a:gd name="connsiteX20" fmla="*/ 255203 w 398636"/>
              <a:gd name="connsiteY20" fmla="*/ 143935 h 184286"/>
              <a:gd name="connsiteX21" fmla="*/ 253752 w 398636"/>
              <a:gd name="connsiteY21" fmla="*/ 145330 h 184286"/>
              <a:gd name="connsiteX22" fmla="*/ 294271 w 398636"/>
              <a:gd name="connsiteY22" fmla="*/ 184286 h 184286"/>
              <a:gd name="connsiteX23" fmla="*/ 243818 w 398636"/>
              <a:gd name="connsiteY23" fmla="*/ 184286 h 184286"/>
              <a:gd name="connsiteX24" fmla="*/ 222610 w 398636"/>
              <a:gd name="connsiteY24" fmla="*/ 162743 h 184286"/>
              <a:gd name="connsiteX25" fmla="*/ 199504 w 398636"/>
              <a:gd name="connsiteY25" fmla="*/ 165534 h 184286"/>
              <a:gd name="connsiteX26" fmla="*/ 143470 w 398636"/>
              <a:gd name="connsiteY26" fmla="*/ 143209 h 184286"/>
              <a:gd name="connsiteX27" fmla="*/ 121816 w 398636"/>
              <a:gd name="connsiteY27" fmla="*/ 84832 h 184286"/>
              <a:gd name="connsiteX28" fmla="*/ 143805 w 398636"/>
              <a:gd name="connsiteY28" fmla="*/ 23440 h 184286"/>
              <a:gd name="connsiteX29" fmla="*/ 202072 w 398636"/>
              <a:gd name="connsiteY29" fmla="*/ 0 h 184286"/>
              <a:gd name="connsiteX30" fmla="*/ 62843 w 398636"/>
              <a:gd name="connsiteY30" fmla="*/ 0 h 184286"/>
              <a:gd name="connsiteX31" fmla="*/ 85000 w 398636"/>
              <a:gd name="connsiteY31" fmla="*/ 1506 h 184286"/>
              <a:gd name="connsiteX32" fmla="*/ 102803 w 398636"/>
              <a:gd name="connsiteY32" fmla="*/ 6139 h 184286"/>
              <a:gd name="connsiteX33" fmla="*/ 102803 w 398636"/>
              <a:gd name="connsiteY33" fmla="*/ 39513 h 184286"/>
              <a:gd name="connsiteX34" fmla="*/ 94041 w 398636"/>
              <a:gd name="connsiteY34" fmla="*/ 34602 h 184286"/>
              <a:gd name="connsiteX35" fmla="*/ 84274 w 398636"/>
              <a:gd name="connsiteY35" fmla="*/ 31086 h 184286"/>
              <a:gd name="connsiteX36" fmla="*/ 74284 w 398636"/>
              <a:gd name="connsiteY36" fmla="*/ 29021 h 184286"/>
              <a:gd name="connsiteX37" fmla="*/ 64852 w 398636"/>
              <a:gd name="connsiteY37" fmla="*/ 28351 h 184286"/>
              <a:gd name="connsiteX38" fmla="*/ 53690 w 398636"/>
              <a:gd name="connsiteY38" fmla="*/ 29523 h 184286"/>
              <a:gd name="connsiteX39" fmla="*/ 45207 w 398636"/>
              <a:gd name="connsiteY39" fmla="*/ 32816 h 184286"/>
              <a:gd name="connsiteX40" fmla="*/ 39849 w 398636"/>
              <a:gd name="connsiteY40" fmla="*/ 37895 h 184286"/>
              <a:gd name="connsiteX41" fmla="*/ 37951 w 398636"/>
              <a:gd name="connsiteY41" fmla="*/ 44536 h 184286"/>
              <a:gd name="connsiteX42" fmla="*/ 40072 w 398636"/>
              <a:gd name="connsiteY42" fmla="*/ 51736 h 184286"/>
              <a:gd name="connsiteX43" fmla="*/ 46100 w 398636"/>
              <a:gd name="connsiteY43" fmla="*/ 57763 h 184286"/>
              <a:gd name="connsiteX44" fmla="*/ 55587 w 398636"/>
              <a:gd name="connsiteY44" fmla="*/ 63345 h 184286"/>
              <a:gd name="connsiteX45" fmla="*/ 68201 w 398636"/>
              <a:gd name="connsiteY45" fmla="*/ 68981 h 184286"/>
              <a:gd name="connsiteX46" fmla="*/ 85446 w 398636"/>
              <a:gd name="connsiteY46" fmla="*/ 77520 h 184286"/>
              <a:gd name="connsiteX47" fmla="*/ 98562 w 398636"/>
              <a:gd name="connsiteY47" fmla="*/ 87734 h 184286"/>
              <a:gd name="connsiteX48" fmla="*/ 106933 w 398636"/>
              <a:gd name="connsiteY48" fmla="*/ 100738 h 184286"/>
              <a:gd name="connsiteX49" fmla="*/ 109835 w 398636"/>
              <a:gd name="connsiteY49" fmla="*/ 117760 h 184286"/>
              <a:gd name="connsiteX50" fmla="*/ 104757 w 398636"/>
              <a:gd name="connsiteY50" fmla="*/ 140251 h 184286"/>
              <a:gd name="connsiteX51" fmla="*/ 90971 w 398636"/>
              <a:gd name="connsiteY51" fmla="*/ 154985 h 184286"/>
              <a:gd name="connsiteX52" fmla="*/ 70712 w 398636"/>
              <a:gd name="connsiteY52" fmla="*/ 163078 h 184286"/>
              <a:gd name="connsiteX53" fmla="*/ 46323 w 398636"/>
              <a:gd name="connsiteY53" fmla="*/ 165534 h 184286"/>
              <a:gd name="connsiteX54" fmla="*/ 21264 w 398636"/>
              <a:gd name="connsiteY54" fmla="*/ 163301 h 184286"/>
              <a:gd name="connsiteX55" fmla="*/ 670 w 398636"/>
              <a:gd name="connsiteY55" fmla="*/ 156604 h 184286"/>
              <a:gd name="connsiteX56" fmla="*/ 670 w 398636"/>
              <a:gd name="connsiteY56" fmla="*/ 120885 h 184286"/>
              <a:gd name="connsiteX57" fmla="*/ 21766 w 398636"/>
              <a:gd name="connsiteY57" fmla="*/ 133108 h 184286"/>
              <a:gd name="connsiteX58" fmla="*/ 44760 w 398636"/>
              <a:gd name="connsiteY58" fmla="*/ 137182 h 184286"/>
              <a:gd name="connsiteX59" fmla="*/ 56648 w 398636"/>
              <a:gd name="connsiteY59" fmla="*/ 135954 h 184286"/>
              <a:gd name="connsiteX60" fmla="*/ 65131 w 398636"/>
              <a:gd name="connsiteY60" fmla="*/ 132550 h 184286"/>
              <a:gd name="connsiteX61" fmla="*/ 70210 w 398636"/>
              <a:gd name="connsiteY61" fmla="*/ 127415 h 184286"/>
              <a:gd name="connsiteX62" fmla="*/ 71884 w 398636"/>
              <a:gd name="connsiteY62" fmla="*/ 120997 h 184286"/>
              <a:gd name="connsiteX63" fmla="*/ 69205 w 398636"/>
              <a:gd name="connsiteY63" fmla="*/ 112625 h 184286"/>
              <a:gd name="connsiteX64" fmla="*/ 61894 w 398636"/>
              <a:gd name="connsiteY64" fmla="*/ 105816 h 184286"/>
              <a:gd name="connsiteX65" fmla="*/ 50899 w 398636"/>
              <a:gd name="connsiteY65" fmla="*/ 99789 h 184286"/>
              <a:gd name="connsiteX66" fmla="*/ 37170 w 398636"/>
              <a:gd name="connsiteY66" fmla="*/ 93873 h 184286"/>
              <a:gd name="connsiteX67" fmla="*/ 9209 w 398636"/>
              <a:gd name="connsiteY67" fmla="*/ 74786 h 184286"/>
              <a:gd name="connsiteX68" fmla="*/ 0 w 398636"/>
              <a:gd name="connsiteY68" fmla="*/ 47550 h 184286"/>
              <a:gd name="connsiteX69" fmla="*/ 5023 w 398636"/>
              <a:gd name="connsiteY69" fmla="*/ 26063 h 184286"/>
              <a:gd name="connsiteX70" fmla="*/ 18697 w 398636"/>
              <a:gd name="connsiteY70" fmla="*/ 11273 h 184286"/>
              <a:gd name="connsiteX71" fmla="*/ 38733 w 398636"/>
              <a:gd name="connsiteY71" fmla="*/ 2734 h 184286"/>
              <a:gd name="connsiteX72" fmla="*/ 62843 w 398636"/>
              <a:gd name="connsiteY72" fmla="*/ 0 h 184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398636" h="184286">
                <a:moveTo>
                  <a:pt x="201067" y="31030"/>
                </a:moveTo>
                <a:cubicBezTo>
                  <a:pt x="188491" y="31030"/>
                  <a:pt x="178445" y="35793"/>
                  <a:pt x="170929" y="45318"/>
                </a:cubicBezTo>
                <a:cubicBezTo>
                  <a:pt x="163488" y="54768"/>
                  <a:pt x="159767" y="67307"/>
                  <a:pt x="159767" y="82934"/>
                </a:cubicBezTo>
                <a:cubicBezTo>
                  <a:pt x="159767" y="98784"/>
                  <a:pt x="163488" y="111323"/>
                  <a:pt x="170929" y="120550"/>
                </a:cubicBezTo>
                <a:cubicBezTo>
                  <a:pt x="178371" y="129778"/>
                  <a:pt x="188119" y="134391"/>
                  <a:pt x="200174" y="134391"/>
                </a:cubicBezTo>
                <a:cubicBezTo>
                  <a:pt x="212601" y="134391"/>
                  <a:pt x="222461" y="129927"/>
                  <a:pt x="229754" y="120997"/>
                </a:cubicBezTo>
                <a:cubicBezTo>
                  <a:pt x="237046" y="111918"/>
                  <a:pt x="240692" y="99454"/>
                  <a:pt x="240692" y="83604"/>
                </a:cubicBezTo>
                <a:cubicBezTo>
                  <a:pt x="240692" y="67084"/>
                  <a:pt x="237158" y="54173"/>
                  <a:pt x="230088" y="44871"/>
                </a:cubicBezTo>
                <a:cubicBezTo>
                  <a:pt x="223094" y="35644"/>
                  <a:pt x="213420" y="31030"/>
                  <a:pt x="201067" y="31030"/>
                </a:cubicBezTo>
                <a:close/>
                <a:moveTo>
                  <a:pt x="303312" y="2678"/>
                </a:moveTo>
                <a:lnTo>
                  <a:pt x="339366" y="2678"/>
                </a:lnTo>
                <a:lnTo>
                  <a:pt x="339366" y="133498"/>
                </a:lnTo>
                <a:lnTo>
                  <a:pt x="398636" y="133498"/>
                </a:lnTo>
                <a:lnTo>
                  <a:pt x="398636" y="162743"/>
                </a:lnTo>
                <a:lnTo>
                  <a:pt x="303312" y="162743"/>
                </a:lnTo>
                <a:lnTo>
                  <a:pt x="303312" y="2678"/>
                </a:lnTo>
                <a:close/>
                <a:moveTo>
                  <a:pt x="202072" y="0"/>
                </a:moveTo>
                <a:cubicBezTo>
                  <a:pt x="224917" y="0"/>
                  <a:pt x="243371" y="7478"/>
                  <a:pt x="257436" y="22435"/>
                </a:cubicBezTo>
                <a:cubicBezTo>
                  <a:pt x="271574" y="37318"/>
                  <a:pt x="278644" y="57038"/>
                  <a:pt x="278644" y="81595"/>
                </a:cubicBezTo>
                <a:cubicBezTo>
                  <a:pt x="278644" y="106672"/>
                  <a:pt x="271314" y="126950"/>
                  <a:pt x="256654" y="142428"/>
                </a:cubicBezTo>
                <a:cubicBezTo>
                  <a:pt x="256133" y="142949"/>
                  <a:pt x="255650" y="143451"/>
                  <a:pt x="255203" y="143935"/>
                </a:cubicBezTo>
                <a:cubicBezTo>
                  <a:pt x="254757" y="144419"/>
                  <a:pt x="254273" y="144884"/>
                  <a:pt x="253752" y="145330"/>
                </a:cubicBezTo>
                <a:lnTo>
                  <a:pt x="294271" y="184286"/>
                </a:lnTo>
                <a:lnTo>
                  <a:pt x="243818" y="184286"/>
                </a:lnTo>
                <a:lnTo>
                  <a:pt x="222610" y="162743"/>
                </a:lnTo>
                <a:cubicBezTo>
                  <a:pt x="215615" y="164603"/>
                  <a:pt x="207913" y="165534"/>
                  <a:pt x="199504" y="165534"/>
                </a:cubicBezTo>
                <a:cubicBezTo>
                  <a:pt x="176585" y="165534"/>
                  <a:pt x="157907" y="158092"/>
                  <a:pt x="143470" y="143209"/>
                </a:cubicBezTo>
                <a:cubicBezTo>
                  <a:pt x="129034" y="128178"/>
                  <a:pt x="121816" y="108719"/>
                  <a:pt x="121816" y="84832"/>
                </a:cubicBezTo>
                <a:cubicBezTo>
                  <a:pt x="121816" y="59605"/>
                  <a:pt x="129146" y="39141"/>
                  <a:pt x="143805" y="23440"/>
                </a:cubicBezTo>
                <a:cubicBezTo>
                  <a:pt x="158391" y="7813"/>
                  <a:pt x="177813" y="0"/>
                  <a:pt x="202072" y="0"/>
                </a:cubicBezTo>
                <a:close/>
                <a:moveTo>
                  <a:pt x="62843" y="0"/>
                </a:moveTo>
                <a:cubicBezTo>
                  <a:pt x="71177" y="0"/>
                  <a:pt x="78563" y="502"/>
                  <a:pt x="85000" y="1506"/>
                </a:cubicBezTo>
                <a:cubicBezTo>
                  <a:pt x="91436" y="2511"/>
                  <a:pt x="97371" y="4055"/>
                  <a:pt x="102803" y="6139"/>
                </a:cubicBezTo>
                <a:lnTo>
                  <a:pt x="102803" y="39513"/>
                </a:lnTo>
                <a:cubicBezTo>
                  <a:pt x="100124" y="37653"/>
                  <a:pt x="97204" y="36016"/>
                  <a:pt x="94041" y="34602"/>
                </a:cubicBezTo>
                <a:cubicBezTo>
                  <a:pt x="90878" y="33188"/>
                  <a:pt x="87623" y="32016"/>
                  <a:pt x="84274" y="31086"/>
                </a:cubicBezTo>
                <a:cubicBezTo>
                  <a:pt x="80925" y="30156"/>
                  <a:pt x="77595" y="29468"/>
                  <a:pt x="74284" y="29021"/>
                </a:cubicBezTo>
                <a:cubicBezTo>
                  <a:pt x="70973" y="28575"/>
                  <a:pt x="67829" y="28351"/>
                  <a:pt x="64852" y="28351"/>
                </a:cubicBezTo>
                <a:cubicBezTo>
                  <a:pt x="60759" y="28351"/>
                  <a:pt x="57039" y="28742"/>
                  <a:pt x="53690" y="29523"/>
                </a:cubicBezTo>
                <a:cubicBezTo>
                  <a:pt x="50341" y="30305"/>
                  <a:pt x="47514" y="31402"/>
                  <a:pt x="45207" y="32816"/>
                </a:cubicBezTo>
                <a:cubicBezTo>
                  <a:pt x="42900" y="34230"/>
                  <a:pt x="41114" y="35923"/>
                  <a:pt x="39849" y="37895"/>
                </a:cubicBezTo>
                <a:cubicBezTo>
                  <a:pt x="38584" y="39867"/>
                  <a:pt x="37951" y="42081"/>
                  <a:pt x="37951" y="44536"/>
                </a:cubicBezTo>
                <a:cubicBezTo>
                  <a:pt x="37951" y="47215"/>
                  <a:pt x="38658" y="49615"/>
                  <a:pt x="40072" y="51736"/>
                </a:cubicBezTo>
                <a:cubicBezTo>
                  <a:pt x="41486" y="53857"/>
                  <a:pt x="43495" y="55866"/>
                  <a:pt x="46100" y="57763"/>
                </a:cubicBezTo>
                <a:cubicBezTo>
                  <a:pt x="48704" y="59661"/>
                  <a:pt x="51867" y="61521"/>
                  <a:pt x="55587" y="63345"/>
                </a:cubicBezTo>
                <a:cubicBezTo>
                  <a:pt x="59308" y="65168"/>
                  <a:pt x="63513" y="67047"/>
                  <a:pt x="68201" y="68981"/>
                </a:cubicBezTo>
                <a:cubicBezTo>
                  <a:pt x="74600" y="71660"/>
                  <a:pt x="80349" y="74507"/>
                  <a:pt x="85446" y="77520"/>
                </a:cubicBezTo>
                <a:cubicBezTo>
                  <a:pt x="90543" y="80534"/>
                  <a:pt x="94915" y="83939"/>
                  <a:pt x="98562" y="87734"/>
                </a:cubicBezTo>
                <a:cubicBezTo>
                  <a:pt x="102208" y="91529"/>
                  <a:pt x="104998" y="95863"/>
                  <a:pt x="106933" y="100738"/>
                </a:cubicBezTo>
                <a:cubicBezTo>
                  <a:pt x="108868" y="105612"/>
                  <a:pt x="109835" y="111286"/>
                  <a:pt x="109835" y="117760"/>
                </a:cubicBezTo>
                <a:cubicBezTo>
                  <a:pt x="109835" y="126690"/>
                  <a:pt x="108142" y="134187"/>
                  <a:pt x="104757" y="140251"/>
                </a:cubicBezTo>
                <a:cubicBezTo>
                  <a:pt x="101371" y="146316"/>
                  <a:pt x="96776" y="151228"/>
                  <a:pt x="90971" y="154985"/>
                </a:cubicBezTo>
                <a:cubicBezTo>
                  <a:pt x="85167" y="158743"/>
                  <a:pt x="78414" y="161441"/>
                  <a:pt x="70712" y="163078"/>
                </a:cubicBezTo>
                <a:cubicBezTo>
                  <a:pt x="63010" y="164715"/>
                  <a:pt x="54881" y="165534"/>
                  <a:pt x="46323" y="165534"/>
                </a:cubicBezTo>
                <a:cubicBezTo>
                  <a:pt x="37542" y="165534"/>
                  <a:pt x="29189" y="164790"/>
                  <a:pt x="21264" y="163301"/>
                </a:cubicBezTo>
                <a:cubicBezTo>
                  <a:pt x="13339" y="161813"/>
                  <a:pt x="6474" y="159581"/>
                  <a:pt x="670" y="156604"/>
                </a:cubicBezTo>
                <a:lnTo>
                  <a:pt x="670" y="120885"/>
                </a:lnTo>
                <a:cubicBezTo>
                  <a:pt x="7144" y="126317"/>
                  <a:pt x="14176" y="130392"/>
                  <a:pt x="21766" y="133108"/>
                </a:cubicBezTo>
                <a:cubicBezTo>
                  <a:pt x="29357" y="135824"/>
                  <a:pt x="37021" y="137182"/>
                  <a:pt x="44760" y="137182"/>
                </a:cubicBezTo>
                <a:cubicBezTo>
                  <a:pt x="49299" y="137182"/>
                  <a:pt x="53262" y="136773"/>
                  <a:pt x="56648" y="135954"/>
                </a:cubicBezTo>
                <a:cubicBezTo>
                  <a:pt x="60034" y="135136"/>
                  <a:pt x="62861" y="134001"/>
                  <a:pt x="65131" y="132550"/>
                </a:cubicBezTo>
                <a:cubicBezTo>
                  <a:pt x="67401" y="131099"/>
                  <a:pt x="69094" y="129387"/>
                  <a:pt x="70210" y="127415"/>
                </a:cubicBezTo>
                <a:cubicBezTo>
                  <a:pt x="71326" y="125443"/>
                  <a:pt x="71884" y="123304"/>
                  <a:pt x="71884" y="120997"/>
                </a:cubicBezTo>
                <a:cubicBezTo>
                  <a:pt x="71884" y="117871"/>
                  <a:pt x="70991" y="115081"/>
                  <a:pt x="69205" y="112625"/>
                </a:cubicBezTo>
                <a:cubicBezTo>
                  <a:pt x="67419" y="110170"/>
                  <a:pt x="64982" y="107900"/>
                  <a:pt x="61894" y="105816"/>
                </a:cubicBezTo>
                <a:cubicBezTo>
                  <a:pt x="58806" y="103733"/>
                  <a:pt x="55141" y="101724"/>
                  <a:pt x="50899" y="99789"/>
                </a:cubicBezTo>
                <a:cubicBezTo>
                  <a:pt x="46658" y="97854"/>
                  <a:pt x="42081" y="95882"/>
                  <a:pt x="37170" y="93873"/>
                </a:cubicBezTo>
                <a:cubicBezTo>
                  <a:pt x="24668" y="88664"/>
                  <a:pt x="15348" y="82302"/>
                  <a:pt x="9209" y="74786"/>
                </a:cubicBezTo>
                <a:cubicBezTo>
                  <a:pt x="3070" y="67270"/>
                  <a:pt x="0" y="58191"/>
                  <a:pt x="0" y="47550"/>
                </a:cubicBezTo>
                <a:cubicBezTo>
                  <a:pt x="0" y="39216"/>
                  <a:pt x="1674" y="32053"/>
                  <a:pt x="5023" y="26063"/>
                </a:cubicBezTo>
                <a:cubicBezTo>
                  <a:pt x="8372" y="20073"/>
                  <a:pt x="12930" y="15143"/>
                  <a:pt x="18697" y="11273"/>
                </a:cubicBezTo>
                <a:cubicBezTo>
                  <a:pt x="24464" y="7404"/>
                  <a:pt x="31142" y="4557"/>
                  <a:pt x="38733" y="2734"/>
                </a:cubicBezTo>
                <a:cubicBezTo>
                  <a:pt x="46323" y="911"/>
                  <a:pt x="54360" y="0"/>
                  <a:pt x="62843"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276" name="Picture 2" descr="https://c2.staticflickr.com/4/3701/19224697601_d03ecccf71_o.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3945" r="13945"/>
          <a:stretch/>
        </p:blipFill>
        <p:spPr bwMode="auto">
          <a:xfrm>
            <a:off x="9345796" y="2405315"/>
            <a:ext cx="554112" cy="768430"/>
          </a:xfrm>
          <a:prstGeom prst="rect">
            <a:avLst/>
          </a:prstGeom>
          <a:noFill/>
          <a:extLst>
            <a:ext uri="{909E8E84-426E-40DD-AFC4-6F175D3DCCD1}">
              <a14:hiddenFill xmlns:a14="http://schemas.microsoft.com/office/drawing/2010/main">
                <a:solidFill>
                  <a:srgbClr val="FFFFFF"/>
                </a:solidFill>
              </a14:hiddenFill>
            </a:ext>
          </a:extLst>
        </p:spPr>
      </p:pic>
      <p:sp>
        <p:nvSpPr>
          <p:cNvPr id="277" name="Freeform: Shape 28"/>
          <p:cNvSpPr/>
          <p:nvPr/>
        </p:nvSpPr>
        <p:spPr>
          <a:xfrm>
            <a:off x="4305593" y="2273388"/>
            <a:ext cx="722852" cy="623188"/>
          </a:xfrm>
          <a:custGeom>
            <a:avLst/>
            <a:gdLst>
              <a:gd name="connsiteX0" fmla="*/ 4283739 w 6912012"/>
              <a:gd name="connsiteY0" fmla="*/ 3558282 h 5959009"/>
              <a:gd name="connsiteX1" fmla="*/ 4283739 w 6912012"/>
              <a:gd name="connsiteY1" fmla="*/ 4359666 h 5959009"/>
              <a:gd name="connsiteX2" fmla="*/ 5085123 w 6912012"/>
              <a:gd name="connsiteY2" fmla="*/ 4359666 h 5959009"/>
              <a:gd name="connsiteX3" fmla="*/ 5085123 w 6912012"/>
              <a:gd name="connsiteY3" fmla="*/ 3558282 h 5959009"/>
              <a:gd name="connsiteX4" fmla="*/ 3285434 w 6912012"/>
              <a:gd name="connsiteY4" fmla="*/ 3558282 h 5959009"/>
              <a:gd name="connsiteX5" fmla="*/ 3285434 w 6912012"/>
              <a:gd name="connsiteY5" fmla="*/ 4359666 h 5959009"/>
              <a:gd name="connsiteX6" fmla="*/ 4086818 w 6912012"/>
              <a:gd name="connsiteY6" fmla="*/ 4359666 h 5959009"/>
              <a:gd name="connsiteX7" fmla="*/ 4086818 w 6912012"/>
              <a:gd name="connsiteY7" fmla="*/ 3558282 h 5959009"/>
              <a:gd name="connsiteX8" fmla="*/ 2287129 w 6912012"/>
              <a:gd name="connsiteY8" fmla="*/ 3558282 h 5959009"/>
              <a:gd name="connsiteX9" fmla="*/ 2287129 w 6912012"/>
              <a:gd name="connsiteY9" fmla="*/ 4359666 h 5959009"/>
              <a:gd name="connsiteX10" fmla="*/ 3088513 w 6912012"/>
              <a:gd name="connsiteY10" fmla="*/ 4359666 h 5959009"/>
              <a:gd name="connsiteX11" fmla="*/ 3088513 w 6912012"/>
              <a:gd name="connsiteY11" fmla="*/ 3558282 h 5959009"/>
              <a:gd name="connsiteX12" fmla="*/ 4283739 w 6912012"/>
              <a:gd name="connsiteY12" fmla="*/ 2561689 h 5959009"/>
              <a:gd name="connsiteX13" fmla="*/ 4283739 w 6912012"/>
              <a:gd name="connsiteY13" fmla="*/ 3363073 h 5959009"/>
              <a:gd name="connsiteX14" fmla="*/ 5085123 w 6912012"/>
              <a:gd name="connsiteY14" fmla="*/ 3363073 h 5959009"/>
              <a:gd name="connsiteX15" fmla="*/ 5085123 w 6912012"/>
              <a:gd name="connsiteY15" fmla="*/ 2561689 h 5959009"/>
              <a:gd name="connsiteX16" fmla="*/ 3285434 w 6912012"/>
              <a:gd name="connsiteY16" fmla="*/ 2561689 h 5959009"/>
              <a:gd name="connsiteX17" fmla="*/ 3285434 w 6912012"/>
              <a:gd name="connsiteY17" fmla="*/ 3363073 h 5959009"/>
              <a:gd name="connsiteX18" fmla="*/ 4086818 w 6912012"/>
              <a:gd name="connsiteY18" fmla="*/ 3363073 h 5959009"/>
              <a:gd name="connsiteX19" fmla="*/ 4086818 w 6912012"/>
              <a:gd name="connsiteY19" fmla="*/ 2561689 h 5959009"/>
              <a:gd name="connsiteX20" fmla="*/ 2287129 w 6912012"/>
              <a:gd name="connsiteY20" fmla="*/ 2561689 h 5959009"/>
              <a:gd name="connsiteX21" fmla="*/ 2287129 w 6912012"/>
              <a:gd name="connsiteY21" fmla="*/ 3363073 h 5959009"/>
              <a:gd name="connsiteX22" fmla="*/ 3088513 w 6912012"/>
              <a:gd name="connsiteY22" fmla="*/ 3363073 h 5959009"/>
              <a:gd name="connsiteX23" fmla="*/ 3088513 w 6912012"/>
              <a:gd name="connsiteY23" fmla="*/ 2561689 h 5959009"/>
              <a:gd name="connsiteX24" fmla="*/ 4283739 w 6912012"/>
              <a:gd name="connsiteY24" fmla="*/ 1565096 h 5959009"/>
              <a:gd name="connsiteX25" fmla="*/ 4283739 w 6912012"/>
              <a:gd name="connsiteY25" fmla="*/ 2366480 h 5959009"/>
              <a:gd name="connsiteX26" fmla="*/ 5085123 w 6912012"/>
              <a:gd name="connsiteY26" fmla="*/ 2366480 h 5959009"/>
              <a:gd name="connsiteX27" fmla="*/ 5085123 w 6912012"/>
              <a:gd name="connsiteY27" fmla="*/ 1565096 h 5959009"/>
              <a:gd name="connsiteX28" fmla="*/ 3285434 w 6912012"/>
              <a:gd name="connsiteY28" fmla="*/ 1565096 h 5959009"/>
              <a:gd name="connsiteX29" fmla="*/ 3285434 w 6912012"/>
              <a:gd name="connsiteY29" fmla="*/ 2366480 h 5959009"/>
              <a:gd name="connsiteX30" fmla="*/ 4086818 w 6912012"/>
              <a:gd name="connsiteY30" fmla="*/ 2366480 h 5959009"/>
              <a:gd name="connsiteX31" fmla="*/ 4086818 w 6912012"/>
              <a:gd name="connsiteY31" fmla="*/ 1565096 h 5959009"/>
              <a:gd name="connsiteX32" fmla="*/ 2287129 w 6912012"/>
              <a:gd name="connsiteY32" fmla="*/ 1565096 h 5959009"/>
              <a:gd name="connsiteX33" fmla="*/ 2287129 w 6912012"/>
              <a:gd name="connsiteY33" fmla="*/ 2366480 h 5959009"/>
              <a:gd name="connsiteX34" fmla="*/ 3088513 w 6912012"/>
              <a:gd name="connsiteY34" fmla="*/ 2366480 h 5959009"/>
              <a:gd name="connsiteX35" fmla="*/ 3088513 w 6912012"/>
              <a:gd name="connsiteY35" fmla="*/ 1565096 h 5959009"/>
              <a:gd name="connsiteX36" fmla="*/ 1826890 w 6912012"/>
              <a:gd name="connsiteY36" fmla="*/ 1539635 h 5959009"/>
              <a:gd name="connsiteX37" fmla="*/ 1826890 w 6912012"/>
              <a:gd name="connsiteY37" fmla="*/ 4787206 h 5959009"/>
              <a:gd name="connsiteX38" fmla="*/ 5085123 w 6912012"/>
              <a:gd name="connsiteY38" fmla="*/ 4787206 h 5959009"/>
              <a:gd name="connsiteX39" fmla="*/ 5085123 w 6912012"/>
              <a:gd name="connsiteY39" fmla="*/ 4567677 h 5959009"/>
              <a:gd name="connsiteX40" fmla="*/ 2046419 w 6912012"/>
              <a:gd name="connsiteY40" fmla="*/ 4567677 h 5959009"/>
              <a:gd name="connsiteX41" fmla="*/ 2046419 w 6912012"/>
              <a:gd name="connsiteY41" fmla="*/ 1539635 h 5959009"/>
              <a:gd name="connsiteX42" fmla="*/ 1743189 w 6912012"/>
              <a:gd name="connsiteY42" fmla="*/ 0 h 5959009"/>
              <a:gd name="connsiteX43" fmla="*/ 5168823 w 6912012"/>
              <a:gd name="connsiteY43" fmla="*/ 0 h 5959009"/>
              <a:gd name="connsiteX44" fmla="*/ 6912012 w 6912012"/>
              <a:gd name="connsiteY44" fmla="*/ 2979505 h 5959009"/>
              <a:gd name="connsiteX45" fmla="*/ 5168823 w 6912012"/>
              <a:gd name="connsiteY45" fmla="*/ 5959009 h 5959009"/>
              <a:gd name="connsiteX46" fmla="*/ 1743189 w 6912012"/>
              <a:gd name="connsiteY46" fmla="*/ 5959009 h 5959009"/>
              <a:gd name="connsiteX47" fmla="*/ 0 w 6912012"/>
              <a:gd name="connsiteY47" fmla="*/ 2979505 h 5959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6912012" h="5959009">
                <a:moveTo>
                  <a:pt x="4283739" y="3558282"/>
                </a:moveTo>
                <a:lnTo>
                  <a:pt x="4283739" y="4359666"/>
                </a:lnTo>
                <a:lnTo>
                  <a:pt x="5085123" y="4359666"/>
                </a:lnTo>
                <a:lnTo>
                  <a:pt x="5085123" y="3558282"/>
                </a:lnTo>
                <a:close/>
                <a:moveTo>
                  <a:pt x="3285434" y="3558282"/>
                </a:moveTo>
                <a:lnTo>
                  <a:pt x="3285434" y="4359666"/>
                </a:lnTo>
                <a:lnTo>
                  <a:pt x="4086818" y="4359666"/>
                </a:lnTo>
                <a:lnTo>
                  <a:pt x="4086818" y="3558282"/>
                </a:lnTo>
                <a:close/>
                <a:moveTo>
                  <a:pt x="2287129" y="3558282"/>
                </a:moveTo>
                <a:lnTo>
                  <a:pt x="2287129" y="4359666"/>
                </a:lnTo>
                <a:lnTo>
                  <a:pt x="3088513" y="4359666"/>
                </a:lnTo>
                <a:lnTo>
                  <a:pt x="3088513" y="3558282"/>
                </a:lnTo>
                <a:close/>
                <a:moveTo>
                  <a:pt x="4283739" y="2561689"/>
                </a:moveTo>
                <a:lnTo>
                  <a:pt x="4283739" y="3363073"/>
                </a:lnTo>
                <a:lnTo>
                  <a:pt x="5085123" y="3363073"/>
                </a:lnTo>
                <a:lnTo>
                  <a:pt x="5085123" y="2561689"/>
                </a:lnTo>
                <a:close/>
                <a:moveTo>
                  <a:pt x="3285434" y="2561689"/>
                </a:moveTo>
                <a:lnTo>
                  <a:pt x="3285434" y="3363073"/>
                </a:lnTo>
                <a:lnTo>
                  <a:pt x="4086818" y="3363073"/>
                </a:lnTo>
                <a:lnTo>
                  <a:pt x="4086818" y="2561689"/>
                </a:lnTo>
                <a:close/>
                <a:moveTo>
                  <a:pt x="2287129" y="2561689"/>
                </a:moveTo>
                <a:lnTo>
                  <a:pt x="2287129" y="3363073"/>
                </a:lnTo>
                <a:lnTo>
                  <a:pt x="3088513" y="3363073"/>
                </a:lnTo>
                <a:lnTo>
                  <a:pt x="3088513" y="2561689"/>
                </a:lnTo>
                <a:close/>
                <a:moveTo>
                  <a:pt x="4283739" y="1565096"/>
                </a:moveTo>
                <a:lnTo>
                  <a:pt x="4283739" y="2366480"/>
                </a:lnTo>
                <a:lnTo>
                  <a:pt x="5085123" y="2366480"/>
                </a:lnTo>
                <a:lnTo>
                  <a:pt x="5085123" y="1565096"/>
                </a:lnTo>
                <a:close/>
                <a:moveTo>
                  <a:pt x="3285434" y="1565096"/>
                </a:moveTo>
                <a:lnTo>
                  <a:pt x="3285434" y="2366480"/>
                </a:lnTo>
                <a:lnTo>
                  <a:pt x="4086818" y="2366480"/>
                </a:lnTo>
                <a:lnTo>
                  <a:pt x="4086818" y="1565096"/>
                </a:lnTo>
                <a:close/>
                <a:moveTo>
                  <a:pt x="2287129" y="1565096"/>
                </a:moveTo>
                <a:lnTo>
                  <a:pt x="2287129" y="2366480"/>
                </a:lnTo>
                <a:lnTo>
                  <a:pt x="3088513" y="2366480"/>
                </a:lnTo>
                <a:lnTo>
                  <a:pt x="3088513" y="1565096"/>
                </a:lnTo>
                <a:close/>
                <a:moveTo>
                  <a:pt x="1826890" y="1539635"/>
                </a:moveTo>
                <a:lnTo>
                  <a:pt x="1826890" y="4787206"/>
                </a:lnTo>
                <a:lnTo>
                  <a:pt x="5085123" y="4787206"/>
                </a:lnTo>
                <a:lnTo>
                  <a:pt x="5085123" y="4567677"/>
                </a:lnTo>
                <a:lnTo>
                  <a:pt x="2046419" y="4567677"/>
                </a:lnTo>
                <a:lnTo>
                  <a:pt x="2046419" y="1539635"/>
                </a:lnTo>
                <a:close/>
                <a:moveTo>
                  <a:pt x="1743189" y="0"/>
                </a:moveTo>
                <a:lnTo>
                  <a:pt x="5168823" y="0"/>
                </a:lnTo>
                <a:lnTo>
                  <a:pt x="6912012" y="2979505"/>
                </a:lnTo>
                <a:lnTo>
                  <a:pt x="5168823" y="5959009"/>
                </a:lnTo>
                <a:lnTo>
                  <a:pt x="1743189" y="5959009"/>
                </a:lnTo>
                <a:lnTo>
                  <a:pt x="0" y="297950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278" name="Picture 277" descr="https://upload.wikimedia.org/wikipedia/en/thumb/5/54/Gremlin_%28programming_language%29.png/383px-Gremlin_%28programming_language%29.png"/>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927461" y="2281328"/>
            <a:ext cx="1560030" cy="606906"/>
          </a:xfrm>
          <a:prstGeom prst="rect">
            <a:avLst/>
          </a:prstGeom>
          <a:extLst>
            <a:ext uri="{909E8E84-426E-40DD-AFC4-6F175D3DCCD1}">
              <a14:hiddenFill xmlns:a14="http://schemas.microsoft.com/office/drawing/2010/main">
                <a:solidFill>
                  <a:srgbClr val="FFFFFF"/>
                </a:solidFill>
              </a14:hiddenFill>
            </a:ext>
          </a:extLst>
        </p:spPr>
      </p:pic>
      <p:grpSp>
        <p:nvGrpSpPr>
          <p:cNvPr id="280" name="Group 279"/>
          <p:cNvGrpSpPr/>
          <p:nvPr/>
        </p:nvGrpSpPr>
        <p:grpSpPr>
          <a:xfrm>
            <a:off x="8796287" y="3693573"/>
            <a:ext cx="586303" cy="377163"/>
            <a:chOff x="7117181" y="5146654"/>
            <a:chExt cx="663064" cy="426544"/>
          </a:xfrm>
          <a:solidFill>
            <a:srgbClr val="59B4D9"/>
          </a:solidFill>
        </p:grpSpPr>
        <p:sp>
          <p:nvSpPr>
            <p:cNvPr id="281" name="Oval 280"/>
            <p:cNvSpPr/>
            <p:nvPr/>
          </p:nvSpPr>
          <p:spPr bwMode="auto">
            <a:xfrm rot="715722">
              <a:off x="7117181" y="5146654"/>
              <a:ext cx="124646" cy="124646"/>
            </a:xfrm>
            <a:prstGeom prst="ellipse">
              <a:avLst/>
            </a:prstGeom>
            <a:solidFill>
              <a:schemeClr val="accent1"/>
            </a:solidFill>
            <a:ln w="3175"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82" name="Oval 281"/>
            <p:cNvSpPr/>
            <p:nvPr/>
          </p:nvSpPr>
          <p:spPr bwMode="auto">
            <a:xfrm>
              <a:off x="7476127" y="5224668"/>
              <a:ext cx="124646" cy="124646"/>
            </a:xfrm>
            <a:prstGeom prst="ellipse">
              <a:avLst/>
            </a:prstGeom>
            <a:solidFill>
              <a:schemeClr val="accent1"/>
            </a:solidFill>
            <a:ln w="3175"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83" name="Oval 282"/>
            <p:cNvSpPr/>
            <p:nvPr/>
          </p:nvSpPr>
          <p:spPr bwMode="auto">
            <a:xfrm>
              <a:off x="7296654" y="5448552"/>
              <a:ext cx="124646" cy="124646"/>
            </a:xfrm>
            <a:prstGeom prst="ellipse">
              <a:avLst/>
            </a:prstGeom>
            <a:solidFill>
              <a:schemeClr val="accent1"/>
            </a:solidFill>
            <a:ln w="3175"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84" name="Oval 283"/>
            <p:cNvSpPr/>
            <p:nvPr/>
          </p:nvSpPr>
          <p:spPr bwMode="auto">
            <a:xfrm>
              <a:off x="7655599" y="5448552"/>
              <a:ext cx="124646" cy="124646"/>
            </a:xfrm>
            <a:prstGeom prst="ellipse">
              <a:avLst/>
            </a:prstGeom>
            <a:solidFill>
              <a:schemeClr val="accent1"/>
            </a:solidFill>
            <a:ln w="3175"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285" name="Straight Connector 284"/>
            <p:cNvCxnSpPr>
              <a:cxnSpLocks/>
            </p:cNvCxnSpPr>
            <p:nvPr/>
          </p:nvCxnSpPr>
          <p:spPr>
            <a:xfrm>
              <a:off x="7240481" y="5221859"/>
              <a:ext cx="235646" cy="65132"/>
            </a:xfrm>
            <a:prstGeom prst="line">
              <a:avLst/>
            </a:prstGeom>
            <a:grpFill/>
            <a:ln w="12700" cap="flat" cmpd="sng" algn="ctr">
              <a:solidFill>
                <a:schemeClr val="tx2"/>
              </a:solidFill>
              <a:prstDash val="sysDot"/>
              <a:miter lim="800000"/>
              <a:headEnd type="none"/>
              <a:tailEnd type="none"/>
            </a:ln>
            <a:effectLst/>
          </p:spPr>
        </p:cxnSp>
        <p:cxnSp>
          <p:nvCxnSpPr>
            <p:cNvPr id="286" name="Straight Connector 285"/>
            <p:cNvCxnSpPr>
              <a:cxnSpLocks/>
            </p:cNvCxnSpPr>
            <p:nvPr/>
          </p:nvCxnSpPr>
          <p:spPr>
            <a:xfrm>
              <a:off x="7421300" y="5510875"/>
              <a:ext cx="234299" cy="0"/>
            </a:xfrm>
            <a:prstGeom prst="line">
              <a:avLst/>
            </a:prstGeom>
            <a:grpFill/>
            <a:ln w="12700" cap="flat" cmpd="sng" algn="ctr">
              <a:solidFill>
                <a:schemeClr val="tx2"/>
              </a:solidFill>
              <a:prstDash val="sysDot"/>
              <a:miter lim="800000"/>
              <a:headEnd type="none"/>
              <a:tailEnd type="none"/>
            </a:ln>
            <a:effectLst/>
          </p:spPr>
        </p:cxnSp>
        <p:cxnSp>
          <p:nvCxnSpPr>
            <p:cNvPr id="287" name="Straight Connector 286"/>
            <p:cNvCxnSpPr>
              <a:cxnSpLocks/>
            </p:cNvCxnSpPr>
            <p:nvPr/>
          </p:nvCxnSpPr>
          <p:spPr>
            <a:xfrm>
              <a:off x="7582519" y="5331060"/>
              <a:ext cx="91334" cy="135746"/>
            </a:xfrm>
            <a:prstGeom prst="line">
              <a:avLst/>
            </a:prstGeom>
            <a:grpFill/>
            <a:ln w="12700" cap="flat" cmpd="sng" algn="ctr">
              <a:solidFill>
                <a:schemeClr val="tx2"/>
              </a:solidFill>
              <a:prstDash val="sysDot"/>
              <a:miter lim="800000"/>
              <a:headEnd type="none"/>
              <a:tailEnd type="none"/>
            </a:ln>
            <a:effectLst/>
          </p:spPr>
        </p:cxnSp>
        <p:cxnSp>
          <p:nvCxnSpPr>
            <p:cNvPr id="288" name="Straight Connector 287"/>
            <p:cNvCxnSpPr>
              <a:cxnSpLocks/>
            </p:cNvCxnSpPr>
            <p:nvPr/>
          </p:nvCxnSpPr>
          <p:spPr>
            <a:xfrm flipV="1">
              <a:off x="7403046" y="5331060"/>
              <a:ext cx="91335" cy="135746"/>
            </a:xfrm>
            <a:prstGeom prst="line">
              <a:avLst/>
            </a:prstGeom>
            <a:grpFill/>
            <a:ln w="12700" cap="flat" cmpd="sng" algn="ctr">
              <a:solidFill>
                <a:schemeClr val="tx2"/>
              </a:solidFill>
              <a:prstDash val="sysDot"/>
              <a:miter lim="800000"/>
              <a:headEnd type="none"/>
              <a:tailEnd type="none"/>
            </a:ln>
            <a:effectLst/>
          </p:spPr>
        </p:cxnSp>
      </p:grpSp>
      <p:grpSp>
        <p:nvGrpSpPr>
          <p:cNvPr id="289" name="Group 288"/>
          <p:cNvGrpSpPr/>
          <p:nvPr/>
        </p:nvGrpSpPr>
        <p:grpSpPr>
          <a:xfrm>
            <a:off x="6907362" y="3400046"/>
            <a:ext cx="499208" cy="473323"/>
            <a:chOff x="7128988" y="4166153"/>
            <a:chExt cx="604908" cy="573541"/>
          </a:xfrm>
        </p:grpSpPr>
        <p:cxnSp>
          <p:nvCxnSpPr>
            <p:cNvPr id="290" name="Straight Connector 289"/>
            <p:cNvCxnSpPr>
              <a:cxnSpLocks/>
            </p:cNvCxnSpPr>
            <p:nvPr/>
          </p:nvCxnSpPr>
          <p:spPr>
            <a:xfrm>
              <a:off x="7128988" y="4451736"/>
              <a:ext cx="238107" cy="72556"/>
            </a:xfrm>
            <a:prstGeom prst="line">
              <a:avLst/>
            </a:prstGeom>
            <a:solidFill>
              <a:srgbClr val="B8D432"/>
            </a:solidFill>
            <a:ln w="12700" cap="flat" cmpd="sng" algn="ctr">
              <a:solidFill>
                <a:schemeClr val="tx2"/>
              </a:solidFill>
              <a:prstDash val="sysDot"/>
              <a:miter lim="800000"/>
              <a:headEnd type="none"/>
              <a:tailEnd type="none"/>
            </a:ln>
            <a:effectLst/>
          </p:spPr>
        </p:cxnSp>
        <p:cxnSp>
          <p:nvCxnSpPr>
            <p:cNvPr id="291" name="Straight Connector 290"/>
            <p:cNvCxnSpPr>
              <a:cxnSpLocks/>
            </p:cNvCxnSpPr>
            <p:nvPr/>
          </p:nvCxnSpPr>
          <p:spPr>
            <a:xfrm flipV="1">
              <a:off x="7128988" y="4379180"/>
              <a:ext cx="233873" cy="72556"/>
            </a:xfrm>
            <a:prstGeom prst="line">
              <a:avLst/>
            </a:prstGeom>
            <a:solidFill>
              <a:srgbClr val="B8D432"/>
            </a:solidFill>
            <a:ln w="12700" cap="flat" cmpd="sng" algn="ctr">
              <a:solidFill>
                <a:schemeClr val="tx2"/>
              </a:solidFill>
              <a:prstDash val="sysDot"/>
              <a:miter lim="800000"/>
              <a:headEnd type="none"/>
              <a:tailEnd type="none"/>
            </a:ln>
            <a:effectLst/>
          </p:spPr>
        </p:cxnSp>
        <p:sp>
          <p:nvSpPr>
            <p:cNvPr id="292" name="Oval 291"/>
            <p:cNvSpPr/>
            <p:nvPr/>
          </p:nvSpPr>
          <p:spPr bwMode="auto">
            <a:xfrm>
              <a:off x="7128988" y="4383154"/>
              <a:ext cx="137163" cy="137163"/>
            </a:xfrm>
            <a:prstGeom prst="ellipse">
              <a:avLst/>
            </a:prstGeom>
            <a:solidFill>
              <a:schemeClr val="accent1"/>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cxnSp>
          <p:nvCxnSpPr>
            <p:cNvPr id="293" name="Straight Connector 292"/>
            <p:cNvCxnSpPr>
              <a:cxnSpLocks/>
            </p:cNvCxnSpPr>
            <p:nvPr/>
          </p:nvCxnSpPr>
          <p:spPr>
            <a:xfrm>
              <a:off x="7367095" y="4524292"/>
              <a:ext cx="241432" cy="108368"/>
            </a:xfrm>
            <a:prstGeom prst="line">
              <a:avLst/>
            </a:prstGeom>
            <a:solidFill>
              <a:srgbClr val="B8D432"/>
            </a:solidFill>
            <a:ln w="12700" cap="flat" cmpd="sng" algn="ctr">
              <a:solidFill>
                <a:schemeClr val="tx2"/>
              </a:solidFill>
              <a:prstDash val="sysDot"/>
              <a:miter lim="800000"/>
              <a:headEnd type="none"/>
              <a:tailEnd type="none"/>
            </a:ln>
            <a:effectLst/>
          </p:spPr>
        </p:cxnSp>
        <p:cxnSp>
          <p:nvCxnSpPr>
            <p:cNvPr id="294" name="Straight Connector 293"/>
            <p:cNvCxnSpPr>
              <a:cxnSpLocks/>
            </p:cNvCxnSpPr>
            <p:nvPr/>
          </p:nvCxnSpPr>
          <p:spPr>
            <a:xfrm>
              <a:off x="7367095" y="4524292"/>
              <a:ext cx="229638" cy="1361"/>
            </a:xfrm>
            <a:prstGeom prst="line">
              <a:avLst/>
            </a:prstGeom>
            <a:solidFill>
              <a:srgbClr val="B8D432"/>
            </a:solidFill>
            <a:ln w="12700" cap="flat" cmpd="sng" algn="ctr">
              <a:solidFill>
                <a:schemeClr val="tx2"/>
              </a:solidFill>
              <a:prstDash val="sysDot"/>
              <a:miter lim="800000"/>
              <a:headEnd type="none"/>
              <a:tailEnd type="none"/>
            </a:ln>
            <a:effectLst/>
          </p:spPr>
        </p:cxnSp>
        <p:sp>
          <p:nvSpPr>
            <p:cNvPr id="295" name="Oval 294"/>
            <p:cNvSpPr/>
            <p:nvPr/>
          </p:nvSpPr>
          <p:spPr bwMode="auto">
            <a:xfrm rot="20946206">
              <a:off x="7596733" y="4602531"/>
              <a:ext cx="137163" cy="137163"/>
            </a:xfrm>
            <a:prstGeom prst="ellipse">
              <a:avLst/>
            </a:prstGeom>
            <a:solidFill>
              <a:schemeClr val="accent1"/>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sp>
          <p:nvSpPr>
            <p:cNvPr id="296" name="Oval 295"/>
            <p:cNvSpPr/>
            <p:nvPr/>
          </p:nvSpPr>
          <p:spPr bwMode="auto">
            <a:xfrm>
              <a:off x="7596733" y="4457071"/>
              <a:ext cx="137163" cy="137163"/>
            </a:xfrm>
            <a:prstGeom prst="ellipse">
              <a:avLst/>
            </a:prstGeom>
            <a:solidFill>
              <a:schemeClr val="accent1"/>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cxnSp>
          <p:nvCxnSpPr>
            <p:cNvPr id="297" name="Straight Connector 296"/>
            <p:cNvCxnSpPr>
              <a:cxnSpLocks/>
            </p:cNvCxnSpPr>
            <p:nvPr/>
          </p:nvCxnSpPr>
          <p:spPr>
            <a:xfrm>
              <a:off x="7362861" y="4379181"/>
              <a:ext cx="233872" cy="1013"/>
            </a:xfrm>
            <a:prstGeom prst="line">
              <a:avLst/>
            </a:prstGeom>
            <a:solidFill>
              <a:srgbClr val="B8D432"/>
            </a:solidFill>
            <a:ln w="12700" cap="flat" cmpd="sng" algn="ctr">
              <a:solidFill>
                <a:schemeClr val="tx2"/>
              </a:solidFill>
              <a:prstDash val="sysDot"/>
              <a:miter lim="800000"/>
              <a:headEnd type="none"/>
              <a:tailEnd type="none"/>
            </a:ln>
            <a:effectLst/>
          </p:spPr>
        </p:cxnSp>
        <p:sp>
          <p:nvSpPr>
            <p:cNvPr id="298" name="Oval 297"/>
            <p:cNvSpPr/>
            <p:nvPr/>
          </p:nvSpPr>
          <p:spPr bwMode="auto">
            <a:xfrm>
              <a:off x="7367095" y="4455710"/>
              <a:ext cx="137163" cy="137163"/>
            </a:xfrm>
            <a:prstGeom prst="ellipse">
              <a:avLst/>
            </a:prstGeom>
            <a:solidFill>
              <a:schemeClr val="accent1"/>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cxnSp>
          <p:nvCxnSpPr>
            <p:cNvPr id="299" name="Straight Connector 298"/>
            <p:cNvCxnSpPr>
              <a:cxnSpLocks/>
            </p:cNvCxnSpPr>
            <p:nvPr/>
          </p:nvCxnSpPr>
          <p:spPr>
            <a:xfrm flipV="1">
              <a:off x="7362861" y="4277619"/>
              <a:ext cx="248934" cy="101562"/>
            </a:xfrm>
            <a:prstGeom prst="line">
              <a:avLst/>
            </a:prstGeom>
            <a:solidFill>
              <a:srgbClr val="B8D432"/>
            </a:solidFill>
            <a:ln w="12700" cap="flat" cmpd="sng" algn="ctr">
              <a:solidFill>
                <a:schemeClr val="tx2"/>
              </a:solidFill>
              <a:prstDash val="sysDot"/>
              <a:miter lim="800000"/>
              <a:headEnd type="none"/>
              <a:tailEnd type="none"/>
            </a:ln>
            <a:effectLst/>
          </p:spPr>
        </p:cxnSp>
        <p:sp>
          <p:nvSpPr>
            <p:cNvPr id="300" name="Oval 299"/>
            <p:cNvSpPr/>
            <p:nvPr/>
          </p:nvSpPr>
          <p:spPr bwMode="auto">
            <a:xfrm>
              <a:off x="7362861" y="4310599"/>
              <a:ext cx="137163" cy="137163"/>
            </a:xfrm>
            <a:prstGeom prst="ellipse">
              <a:avLst/>
            </a:prstGeom>
            <a:solidFill>
              <a:schemeClr val="accent1"/>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sp>
          <p:nvSpPr>
            <p:cNvPr id="301" name="Oval 300"/>
            <p:cNvSpPr/>
            <p:nvPr/>
          </p:nvSpPr>
          <p:spPr bwMode="auto">
            <a:xfrm>
              <a:off x="7596733" y="4311612"/>
              <a:ext cx="137163" cy="137163"/>
            </a:xfrm>
            <a:prstGeom prst="ellipse">
              <a:avLst/>
            </a:prstGeom>
            <a:solidFill>
              <a:schemeClr val="accent1"/>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sp>
          <p:nvSpPr>
            <p:cNvPr id="302" name="Oval 301"/>
            <p:cNvSpPr/>
            <p:nvPr/>
          </p:nvSpPr>
          <p:spPr bwMode="auto">
            <a:xfrm rot="377738">
              <a:off x="7596733" y="4166153"/>
              <a:ext cx="137163" cy="137163"/>
            </a:xfrm>
            <a:prstGeom prst="ellipse">
              <a:avLst/>
            </a:prstGeom>
            <a:solidFill>
              <a:schemeClr val="accent1"/>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grpSp>
      <p:sp>
        <p:nvSpPr>
          <p:cNvPr id="303" name="TextBox 302"/>
          <p:cNvSpPr txBox="1"/>
          <p:nvPr/>
        </p:nvSpPr>
        <p:spPr>
          <a:xfrm>
            <a:off x="4398524" y="3807176"/>
            <a:ext cx="996428" cy="253916"/>
          </a:xfrm>
          <a:prstGeom prst="rect">
            <a:avLst/>
          </a:prstGeom>
          <a:noFill/>
        </p:spPr>
        <p:txBody>
          <a:bodyPr wrap="none" l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Column-family</a:t>
            </a:r>
          </a:p>
        </p:txBody>
      </p:sp>
      <p:sp>
        <p:nvSpPr>
          <p:cNvPr id="304" name="TextBox 303"/>
          <p:cNvSpPr txBox="1"/>
          <p:nvPr/>
        </p:nvSpPr>
        <p:spPr>
          <a:xfrm>
            <a:off x="6863637" y="3882167"/>
            <a:ext cx="727122" cy="253916"/>
          </a:xfrm>
          <a:prstGeom prst="rect">
            <a:avLst/>
          </a:prstGeom>
          <a:noFill/>
        </p:spPr>
        <p:txBody>
          <a:bodyPr wrap="none" l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Document</a:t>
            </a:r>
          </a:p>
        </p:txBody>
      </p:sp>
      <p:sp>
        <p:nvSpPr>
          <p:cNvPr id="305" name="TextBox 304"/>
          <p:cNvSpPr txBox="1"/>
          <p:nvPr/>
        </p:nvSpPr>
        <p:spPr>
          <a:xfrm>
            <a:off x="8962443" y="4170463"/>
            <a:ext cx="467436" cy="253916"/>
          </a:xfrm>
          <a:prstGeom prst="rect">
            <a:avLst/>
          </a:prstGeom>
          <a:noFill/>
        </p:spPr>
        <p:txBody>
          <a:bodyPr wrap="none" l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Graph</a:t>
            </a:r>
          </a:p>
        </p:txBody>
      </p:sp>
      <p:sp>
        <p:nvSpPr>
          <p:cNvPr id="306" name="TextBox 305"/>
          <p:cNvSpPr txBox="1"/>
          <p:nvPr/>
        </p:nvSpPr>
        <p:spPr>
          <a:xfrm>
            <a:off x="850952" y="5253414"/>
            <a:ext cx="2021708" cy="276999"/>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2050"/>
                </a:solidFill>
                <a:effectLst/>
                <a:uLnTx/>
                <a:uFillTx/>
                <a:latin typeface="Segoe UI"/>
                <a:ea typeface="+mn-ea"/>
                <a:cs typeface="Segoe UI Light" panose="020B0502040204020203" pitchFamily="34" charset="0"/>
              </a:rPr>
              <a:t>Turnkey global distribution</a:t>
            </a:r>
          </a:p>
        </p:txBody>
      </p:sp>
      <p:sp>
        <p:nvSpPr>
          <p:cNvPr id="307" name="TextBox 306"/>
          <p:cNvSpPr txBox="1"/>
          <p:nvPr/>
        </p:nvSpPr>
        <p:spPr>
          <a:xfrm>
            <a:off x="2696883" y="4696457"/>
            <a:ext cx="1858201" cy="461665"/>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2050"/>
                </a:solidFill>
                <a:effectLst/>
                <a:uLnTx/>
                <a:uFillTx/>
                <a:latin typeface="Segoe UI"/>
                <a:ea typeface="+mn-ea"/>
                <a:cs typeface="Segoe UI Light" panose="020B0502040204020203" pitchFamily="34" charset="0"/>
              </a:rPr>
              <a:t>Elastic scale out </a:t>
            </a:r>
          </a:p>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2050"/>
                </a:solidFill>
                <a:effectLst/>
                <a:uLnTx/>
                <a:uFillTx/>
                <a:latin typeface="Segoe UI"/>
                <a:ea typeface="+mn-ea"/>
                <a:cs typeface="Segoe UI Light" panose="020B0502040204020203" pitchFamily="34" charset="0"/>
              </a:rPr>
              <a:t>of storage &amp; throughput</a:t>
            </a:r>
          </a:p>
        </p:txBody>
      </p:sp>
      <p:sp>
        <p:nvSpPr>
          <p:cNvPr id="308" name="TextBox 307"/>
          <p:cNvSpPr txBox="1"/>
          <p:nvPr/>
        </p:nvSpPr>
        <p:spPr>
          <a:xfrm>
            <a:off x="4426788" y="4574070"/>
            <a:ext cx="3222357" cy="276999"/>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2050"/>
                </a:solidFill>
                <a:effectLst/>
                <a:uLnTx/>
                <a:uFillTx/>
                <a:latin typeface="Segoe UI"/>
                <a:ea typeface="+mn-ea"/>
                <a:cs typeface="Segoe UI Light" panose="020B0502040204020203" pitchFamily="34" charset="0"/>
              </a:rPr>
              <a:t>Guaranteed low latency at the 99</a:t>
            </a:r>
            <a:r>
              <a:rPr kumimoji="0" lang="en-US" sz="1200" b="0" i="0" u="none" strike="noStrike" kern="0" cap="none" spc="0" normalizeH="0" baseline="30000" noProof="0">
                <a:ln>
                  <a:noFill/>
                </a:ln>
                <a:solidFill>
                  <a:srgbClr val="002050"/>
                </a:solidFill>
                <a:effectLst/>
                <a:uLnTx/>
                <a:uFillTx/>
                <a:latin typeface="Segoe UI"/>
                <a:ea typeface="+mn-ea"/>
                <a:cs typeface="Segoe UI Light" panose="020B0502040204020203" pitchFamily="34" charset="0"/>
              </a:rPr>
              <a:t>th</a:t>
            </a:r>
            <a:r>
              <a:rPr kumimoji="0" lang="en-US" sz="1200" b="0" i="0" u="none" strike="noStrike" kern="0" cap="none" spc="0" normalizeH="0" baseline="0" noProof="0">
                <a:ln>
                  <a:noFill/>
                </a:ln>
                <a:solidFill>
                  <a:srgbClr val="002050"/>
                </a:solidFill>
                <a:effectLst/>
                <a:uLnTx/>
                <a:uFillTx/>
                <a:latin typeface="Segoe UI"/>
                <a:ea typeface="+mn-ea"/>
                <a:cs typeface="Segoe UI Light" panose="020B0502040204020203" pitchFamily="34" charset="0"/>
              </a:rPr>
              <a:t> percentile</a:t>
            </a:r>
          </a:p>
        </p:txBody>
      </p:sp>
      <p:sp>
        <p:nvSpPr>
          <p:cNvPr id="309" name="TextBox 308"/>
          <p:cNvSpPr txBox="1"/>
          <p:nvPr/>
        </p:nvSpPr>
        <p:spPr>
          <a:xfrm>
            <a:off x="9815770" y="5253414"/>
            <a:ext cx="1595309" cy="276999"/>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2050"/>
                </a:solidFill>
                <a:effectLst/>
                <a:uLnTx/>
                <a:uFillTx/>
                <a:latin typeface="Segoe UI"/>
                <a:ea typeface="+mn-ea"/>
                <a:cs typeface="Segoe UI Light" panose="020B0502040204020203" pitchFamily="34" charset="0"/>
              </a:rPr>
              <a:t>Comprehensive SLAs</a:t>
            </a:r>
          </a:p>
        </p:txBody>
      </p:sp>
      <p:sp>
        <p:nvSpPr>
          <p:cNvPr id="310" name="TextBox 309"/>
          <p:cNvSpPr txBox="1"/>
          <p:nvPr/>
        </p:nvSpPr>
        <p:spPr>
          <a:xfrm>
            <a:off x="7271267" y="4825432"/>
            <a:ext cx="2691764" cy="276999"/>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2050"/>
                </a:solidFill>
                <a:effectLst/>
                <a:uLnTx/>
                <a:uFillTx/>
                <a:latin typeface="Segoe UI"/>
                <a:ea typeface="+mn-ea"/>
                <a:cs typeface="Segoe UI Light" panose="020B0502040204020203" pitchFamily="34" charset="0"/>
              </a:rPr>
              <a:t>Five well-defined consistency models</a:t>
            </a:r>
          </a:p>
        </p:txBody>
      </p:sp>
      <p:grpSp>
        <p:nvGrpSpPr>
          <p:cNvPr id="311" name="Group 3"/>
          <p:cNvGrpSpPr/>
          <p:nvPr/>
        </p:nvGrpSpPr>
        <p:grpSpPr>
          <a:xfrm>
            <a:off x="2187069" y="5945498"/>
            <a:ext cx="752902" cy="752901"/>
            <a:chOff x="-4594157" y="2516834"/>
            <a:chExt cx="1070585" cy="1070585"/>
          </a:xfrm>
        </p:grpSpPr>
        <p:sp>
          <p:nvSpPr>
            <p:cNvPr id="312" name="Freeform: Shape 411"/>
            <p:cNvSpPr/>
            <p:nvPr/>
          </p:nvSpPr>
          <p:spPr>
            <a:xfrm>
              <a:off x="-4158004" y="3347237"/>
              <a:ext cx="192371" cy="192371"/>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313" name="Group 5"/>
            <p:cNvGrpSpPr/>
            <p:nvPr/>
          </p:nvGrpSpPr>
          <p:grpSpPr>
            <a:xfrm>
              <a:off x="-4594157" y="2516834"/>
              <a:ext cx="1070585" cy="1070585"/>
              <a:chOff x="10232415" y="2527090"/>
              <a:chExt cx="1070585" cy="1070585"/>
            </a:xfrm>
          </p:grpSpPr>
          <p:sp>
            <p:nvSpPr>
              <p:cNvPr id="314" name="Oval 6"/>
              <p:cNvSpPr/>
              <p:nvPr/>
            </p:nvSpPr>
            <p:spPr>
              <a:xfrm>
                <a:off x="10627604" y="2770027"/>
                <a:ext cx="274303" cy="274303"/>
              </a:xfrm>
              <a:prstGeom prst="ellipse">
                <a:avLst/>
              </a:prstGeom>
              <a:solidFill>
                <a:srgbClr val="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pic>
            <p:nvPicPr>
              <p:cNvPr id="315" name="Graphic 908" descr="Marker"/>
              <p:cNvPicPr>
                <a:picLocks noChangeAspect="1"/>
              </p:cNvPicPr>
              <p:nvPr/>
            </p:nvPicPr>
            <p:blipFill>
              <a:blip r:embed="rId5" cstate="hq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232415" y="2527090"/>
                <a:ext cx="1070585" cy="1070585"/>
              </a:xfrm>
              <a:prstGeom prst="rect">
                <a:avLst/>
              </a:prstGeom>
            </p:spPr>
          </p:pic>
        </p:grpSp>
      </p:grpSp>
      <p:grpSp>
        <p:nvGrpSpPr>
          <p:cNvPr id="316" name="Group 14"/>
          <p:cNvGrpSpPr/>
          <p:nvPr/>
        </p:nvGrpSpPr>
        <p:grpSpPr>
          <a:xfrm>
            <a:off x="7236648" y="6066979"/>
            <a:ext cx="752902" cy="752901"/>
            <a:chOff x="-4594157" y="2516834"/>
            <a:chExt cx="1070585" cy="1070585"/>
          </a:xfrm>
        </p:grpSpPr>
        <p:sp>
          <p:nvSpPr>
            <p:cNvPr id="317" name="Freeform: Shape 411"/>
            <p:cNvSpPr/>
            <p:nvPr/>
          </p:nvSpPr>
          <p:spPr>
            <a:xfrm>
              <a:off x="-4158004" y="3347237"/>
              <a:ext cx="192371" cy="192371"/>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318" name="Group 16"/>
            <p:cNvGrpSpPr/>
            <p:nvPr/>
          </p:nvGrpSpPr>
          <p:grpSpPr>
            <a:xfrm>
              <a:off x="-4594157" y="2516834"/>
              <a:ext cx="1070585" cy="1070585"/>
              <a:chOff x="10232415" y="2527090"/>
              <a:chExt cx="1070585" cy="1070585"/>
            </a:xfrm>
          </p:grpSpPr>
          <p:sp>
            <p:nvSpPr>
              <p:cNvPr id="319" name="Oval 17"/>
              <p:cNvSpPr/>
              <p:nvPr/>
            </p:nvSpPr>
            <p:spPr>
              <a:xfrm>
                <a:off x="10627604" y="2770027"/>
                <a:ext cx="274303" cy="274303"/>
              </a:xfrm>
              <a:prstGeom prst="ellipse">
                <a:avLst/>
              </a:prstGeom>
              <a:solidFill>
                <a:srgbClr val="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pic>
            <p:nvPicPr>
              <p:cNvPr id="320" name="Graphic 913" descr="Marker"/>
              <p:cNvPicPr>
                <a:picLocks noChangeAspect="1"/>
              </p:cNvPicPr>
              <p:nvPr/>
            </p:nvPicPr>
            <p:blipFill>
              <a:blip r:embed="rId5" cstate="hq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232415" y="2527090"/>
                <a:ext cx="1070585" cy="1070585"/>
              </a:xfrm>
              <a:prstGeom prst="rect">
                <a:avLst/>
              </a:prstGeom>
            </p:spPr>
          </p:pic>
        </p:grpSp>
      </p:grpSp>
      <p:grpSp>
        <p:nvGrpSpPr>
          <p:cNvPr id="321" name="Group 24"/>
          <p:cNvGrpSpPr/>
          <p:nvPr/>
        </p:nvGrpSpPr>
        <p:grpSpPr>
          <a:xfrm>
            <a:off x="6161616" y="5706395"/>
            <a:ext cx="752902" cy="752901"/>
            <a:chOff x="-4594157" y="2516834"/>
            <a:chExt cx="1070585" cy="1070585"/>
          </a:xfrm>
        </p:grpSpPr>
        <p:sp>
          <p:nvSpPr>
            <p:cNvPr id="322" name="Freeform: Shape 411"/>
            <p:cNvSpPr/>
            <p:nvPr/>
          </p:nvSpPr>
          <p:spPr>
            <a:xfrm>
              <a:off x="-4158004" y="3347237"/>
              <a:ext cx="192371" cy="192371"/>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323" name="Group 26"/>
            <p:cNvGrpSpPr/>
            <p:nvPr/>
          </p:nvGrpSpPr>
          <p:grpSpPr>
            <a:xfrm>
              <a:off x="-4594157" y="2516834"/>
              <a:ext cx="1070585" cy="1070585"/>
              <a:chOff x="10232415" y="2527090"/>
              <a:chExt cx="1070585" cy="1070585"/>
            </a:xfrm>
          </p:grpSpPr>
          <p:sp>
            <p:nvSpPr>
              <p:cNvPr id="324" name="Oval 27"/>
              <p:cNvSpPr/>
              <p:nvPr/>
            </p:nvSpPr>
            <p:spPr>
              <a:xfrm>
                <a:off x="10627604" y="2770027"/>
                <a:ext cx="274303" cy="274303"/>
              </a:xfrm>
              <a:prstGeom prst="ellipse">
                <a:avLst/>
              </a:prstGeom>
              <a:solidFill>
                <a:srgbClr val="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pic>
            <p:nvPicPr>
              <p:cNvPr id="325" name="Graphic 918" descr="Marker"/>
              <p:cNvPicPr>
                <a:picLocks noChangeAspect="1"/>
              </p:cNvPicPr>
              <p:nvPr/>
            </p:nvPicPr>
            <p:blipFill>
              <a:blip r:embed="rId5" cstate="hq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232415" y="2527090"/>
                <a:ext cx="1070585" cy="1070585"/>
              </a:xfrm>
              <a:prstGeom prst="rect">
                <a:avLst/>
              </a:prstGeom>
            </p:spPr>
          </p:pic>
        </p:grpSp>
      </p:grpSp>
      <p:grpSp>
        <p:nvGrpSpPr>
          <p:cNvPr id="326" name="Group 900"/>
          <p:cNvGrpSpPr/>
          <p:nvPr/>
        </p:nvGrpSpPr>
        <p:grpSpPr>
          <a:xfrm>
            <a:off x="9344931" y="5706395"/>
            <a:ext cx="752902" cy="752901"/>
            <a:chOff x="-4594157" y="2516834"/>
            <a:chExt cx="1070585" cy="1070585"/>
          </a:xfrm>
        </p:grpSpPr>
        <p:sp>
          <p:nvSpPr>
            <p:cNvPr id="327" name="Freeform: Shape 411"/>
            <p:cNvSpPr/>
            <p:nvPr/>
          </p:nvSpPr>
          <p:spPr>
            <a:xfrm>
              <a:off x="-4158004" y="3347237"/>
              <a:ext cx="192371" cy="192371"/>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328" name="Group 902"/>
            <p:cNvGrpSpPr/>
            <p:nvPr/>
          </p:nvGrpSpPr>
          <p:grpSpPr>
            <a:xfrm>
              <a:off x="-4594157" y="2516834"/>
              <a:ext cx="1070585" cy="1070585"/>
              <a:chOff x="10232415" y="2527090"/>
              <a:chExt cx="1070585" cy="1070585"/>
            </a:xfrm>
          </p:grpSpPr>
          <p:sp>
            <p:nvSpPr>
              <p:cNvPr id="329" name="Oval 903"/>
              <p:cNvSpPr/>
              <p:nvPr/>
            </p:nvSpPr>
            <p:spPr>
              <a:xfrm>
                <a:off x="10627604" y="2770027"/>
                <a:ext cx="274303" cy="274303"/>
              </a:xfrm>
              <a:prstGeom prst="ellipse">
                <a:avLst/>
              </a:prstGeom>
              <a:solidFill>
                <a:srgbClr val="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pic>
            <p:nvPicPr>
              <p:cNvPr id="330" name="Graphic 923" descr="Marker"/>
              <p:cNvPicPr>
                <a:picLocks noChangeAspect="1"/>
              </p:cNvPicPr>
              <p:nvPr/>
            </p:nvPicPr>
            <p:blipFill>
              <a:blip r:embed="rId5" cstate="hq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232415" y="2527090"/>
                <a:ext cx="1070585" cy="1070585"/>
              </a:xfrm>
              <a:prstGeom prst="rect">
                <a:avLst/>
              </a:prstGeom>
            </p:spPr>
          </p:pic>
        </p:grpSp>
      </p:grpSp>
      <p:sp>
        <p:nvSpPr>
          <p:cNvPr id="331" name="Freeform: Shape 8"/>
          <p:cNvSpPr/>
          <p:nvPr/>
        </p:nvSpPr>
        <p:spPr>
          <a:xfrm>
            <a:off x="24090" y="4279544"/>
            <a:ext cx="12199257" cy="1037701"/>
          </a:xfrm>
          <a:custGeom>
            <a:avLst/>
            <a:gdLst>
              <a:gd name="connsiteX0" fmla="*/ 0 w 12162971"/>
              <a:gd name="connsiteY0" fmla="*/ 1240986 h 1240986"/>
              <a:gd name="connsiteX1" fmla="*/ 6146800 w 12162971"/>
              <a:gd name="connsiteY1" fmla="*/ 15 h 1240986"/>
              <a:gd name="connsiteX2" fmla="*/ 12162971 w 12162971"/>
              <a:gd name="connsiteY2" fmla="*/ 1211958 h 1240986"/>
              <a:gd name="connsiteX0" fmla="*/ 0 w 12162971"/>
              <a:gd name="connsiteY0" fmla="*/ 1240986 h 1240986"/>
              <a:gd name="connsiteX1" fmla="*/ 6146800 w 12162971"/>
              <a:gd name="connsiteY1" fmla="*/ 15 h 1240986"/>
              <a:gd name="connsiteX2" fmla="*/ 12162971 w 12162971"/>
              <a:gd name="connsiteY2" fmla="*/ 1211958 h 1240986"/>
              <a:gd name="connsiteX0" fmla="*/ 0 w 12162971"/>
              <a:gd name="connsiteY0" fmla="*/ 1240986 h 1240986"/>
              <a:gd name="connsiteX1" fmla="*/ 6146800 w 12162971"/>
              <a:gd name="connsiteY1" fmla="*/ 15 h 1240986"/>
              <a:gd name="connsiteX2" fmla="*/ 12162971 w 12162971"/>
              <a:gd name="connsiteY2" fmla="*/ 1211958 h 1240986"/>
              <a:gd name="connsiteX0" fmla="*/ 0 w 12162971"/>
              <a:gd name="connsiteY0" fmla="*/ 1240986 h 1240986"/>
              <a:gd name="connsiteX1" fmla="*/ 6146800 w 12162971"/>
              <a:gd name="connsiteY1" fmla="*/ 15 h 1240986"/>
              <a:gd name="connsiteX2" fmla="*/ 12162971 w 12162971"/>
              <a:gd name="connsiteY2" fmla="*/ 1211958 h 1240986"/>
            </a:gdLst>
            <a:ahLst/>
            <a:cxnLst>
              <a:cxn ang="0">
                <a:pos x="connsiteX0" y="connsiteY0"/>
              </a:cxn>
              <a:cxn ang="0">
                <a:pos x="connsiteX1" y="connsiteY1"/>
              </a:cxn>
              <a:cxn ang="0">
                <a:pos x="connsiteX2" y="connsiteY2"/>
              </a:cxn>
            </a:cxnLst>
            <a:rect l="l" t="t" r="r" b="b"/>
            <a:pathLst>
              <a:path w="12162971" h="1240986">
                <a:moveTo>
                  <a:pt x="0" y="1240986"/>
                </a:moveTo>
                <a:cubicBezTo>
                  <a:pt x="231019" y="1123662"/>
                  <a:pt x="2820610" y="4853"/>
                  <a:pt x="6146800" y="15"/>
                </a:cubicBezTo>
                <a:cubicBezTo>
                  <a:pt x="9472990" y="-4823"/>
                  <a:pt x="11957352" y="1121244"/>
                  <a:pt x="12162971" y="1211958"/>
                </a:cubicBezTo>
              </a:path>
            </a:pathLst>
          </a:custGeom>
          <a:noFill/>
          <a:ln>
            <a:solidFill>
              <a:schemeClr val="accent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32" name="Freeform: Shape 927"/>
          <p:cNvSpPr/>
          <p:nvPr/>
        </p:nvSpPr>
        <p:spPr>
          <a:xfrm>
            <a:off x="24090" y="3183192"/>
            <a:ext cx="12199257" cy="1020029"/>
          </a:xfrm>
          <a:custGeom>
            <a:avLst/>
            <a:gdLst>
              <a:gd name="connsiteX0" fmla="*/ 0 w 12162971"/>
              <a:gd name="connsiteY0" fmla="*/ 1240986 h 1240986"/>
              <a:gd name="connsiteX1" fmla="*/ 6146800 w 12162971"/>
              <a:gd name="connsiteY1" fmla="*/ 15 h 1240986"/>
              <a:gd name="connsiteX2" fmla="*/ 12162971 w 12162971"/>
              <a:gd name="connsiteY2" fmla="*/ 1211958 h 1240986"/>
              <a:gd name="connsiteX0" fmla="*/ 0 w 12162971"/>
              <a:gd name="connsiteY0" fmla="*/ 1240986 h 1240986"/>
              <a:gd name="connsiteX1" fmla="*/ 6146800 w 12162971"/>
              <a:gd name="connsiteY1" fmla="*/ 15 h 1240986"/>
              <a:gd name="connsiteX2" fmla="*/ 12162971 w 12162971"/>
              <a:gd name="connsiteY2" fmla="*/ 1211958 h 1240986"/>
              <a:gd name="connsiteX0" fmla="*/ 0 w 12162971"/>
              <a:gd name="connsiteY0" fmla="*/ 1240986 h 1240986"/>
              <a:gd name="connsiteX1" fmla="*/ 6146800 w 12162971"/>
              <a:gd name="connsiteY1" fmla="*/ 15 h 1240986"/>
              <a:gd name="connsiteX2" fmla="*/ 12162971 w 12162971"/>
              <a:gd name="connsiteY2" fmla="*/ 1211958 h 1240986"/>
              <a:gd name="connsiteX0" fmla="*/ 0 w 12162971"/>
              <a:gd name="connsiteY0" fmla="*/ 1240986 h 1240986"/>
              <a:gd name="connsiteX1" fmla="*/ 6146800 w 12162971"/>
              <a:gd name="connsiteY1" fmla="*/ 15 h 1240986"/>
              <a:gd name="connsiteX2" fmla="*/ 12162971 w 12162971"/>
              <a:gd name="connsiteY2" fmla="*/ 1211958 h 1240986"/>
            </a:gdLst>
            <a:ahLst/>
            <a:cxnLst>
              <a:cxn ang="0">
                <a:pos x="connsiteX0" y="connsiteY0"/>
              </a:cxn>
              <a:cxn ang="0">
                <a:pos x="connsiteX1" y="connsiteY1"/>
              </a:cxn>
              <a:cxn ang="0">
                <a:pos x="connsiteX2" y="connsiteY2"/>
              </a:cxn>
            </a:cxnLst>
            <a:rect l="l" t="t" r="r" b="b"/>
            <a:pathLst>
              <a:path w="12162971" h="1240986">
                <a:moveTo>
                  <a:pt x="0" y="1240986"/>
                </a:moveTo>
                <a:cubicBezTo>
                  <a:pt x="231019" y="1123662"/>
                  <a:pt x="2820610" y="4853"/>
                  <a:pt x="6146800" y="15"/>
                </a:cubicBezTo>
                <a:cubicBezTo>
                  <a:pt x="9472990" y="-4823"/>
                  <a:pt x="11957352" y="1121244"/>
                  <a:pt x="12162971" y="1211958"/>
                </a:cubicBezTo>
              </a:path>
            </a:pathLst>
          </a:custGeom>
          <a:noFill/>
          <a:ln>
            <a:solidFill>
              <a:schemeClr val="accent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33" name="TextBox 332"/>
          <p:cNvSpPr txBox="1"/>
          <p:nvPr/>
        </p:nvSpPr>
        <p:spPr>
          <a:xfrm>
            <a:off x="5068501" y="2435141"/>
            <a:ext cx="111242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Table API</a:t>
            </a:r>
          </a:p>
        </p:txBody>
      </p:sp>
      <p:grpSp>
        <p:nvGrpSpPr>
          <p:cNvPr id="334" name="Group 333"/>
          <p:cNvGrpSpPr/>
          <p:nvPr/>
        </p:nvGrpSpPr>
        <p:grpSpPr>
          <a:xfrm>
            <a:off x="4499977" y="3573404"/>
            <a:ext cx="648960" cy="124646"/>
            <a:chOff x="4937947" y="5178778"/>
            <a:chExt cx="733930" cy="124646"/>
          </a:xfrm>
        </p:grpSpPr>
        <p:cxnSp>
          <p:nvCxnSpPr>
            <p:cNvPr id="335" name="Straight Connector 334"/>
            <p:cNvCxnSpPr>
              <a:cxnSpLocks/>
            </p:cNvCxnSpPr>
            <p:nvPr/>
          </p:nvCxnSpPr>
          <p:spPr>
            <a:xfrm>
              <a:off x="5062593" y="5241101"/>
              <a:ext cx="187117" cy="0"/>
            </a:xfrm>
            <a:prstGeom prst="line">
              <a:avLst/>
            </a:prstGeom>
            <a:noFill/>
            <a:ln w="12700" cap="flat" cmpd="sng" algn="ctr">
              <a:solidFill>
                <a:schemeClr val="tx2"/>
              </a:solidFill>
              <a:prstDash val="sysDot"/>
              <a:miter lim="800000"/>
              <a:headEnd type="none"/>
              <a:tailEnd type="none"/>
            </a:ln>
            <a:effectLst/>
          </p:spPr>
        </p:cxnSp>
        <p:sp>
          <p:nvSpPr>
            <p:cNvPr id="336" name="Oval 335"/>
            <p:cNvSpPr/>
            <p:nvPr/>
          </p:nvSpPr>
          <p:spPr bwMode="auto">
            <a:xfrm>
              <a:off x="4937947" y="5178778"/>
              <a:ext cx="124646" cy="124646"/>
            </a:xfrm>
            <a:prstGeom prst="ellipse">
              <a:avLst/>
            </a:prstGeom>
            <a:solidFill>
              <a:schemeClr val="tx2"/>
            </a:solidFill>
            <a:ln w="3175"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37" name="Oval 336"/>
            <p:cNvSpPr/>
            <p:nvPr/>
          </p:nvSpPr>
          <p:spPr bwMode="auto">
            <a:xfrm>
              <a:off x="5249710" y="5184430"/>
              <a:ext cx="113342" cy="113342"/>
            </a:xfrm>
            <a:prstGeom prst="ellipse">
              <a:avLst/>
            </a:prstGeom>
            <a:noFill/>
            <a:ln w="38100" cap="flat" cmpd="sng" algn="ctr">
              <a:solidFill>
                <a:schemeClr val="accent1"/>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38" name="Oval 337"/>
            <p:cNvSpPr/>
            <p:nvPr/>
          </p:nvSpPr>
          <p:spPr bwMode="auto">
            <a:xfrm>
              <a:off x="5404122" y="5184430"/>
              <a:ext cx="113342" cy="113342"/>
            </a:xfrm>
            <a:prstGeom prst="ellipse">
              <a:avLst/>
            </a:prstGeom>
            <a:noFill/>
            <a:ln w="38100" cap="flat" cmpd="sng" algn="ctr">
              <a:solidFill>
                <a:schemeClr val="accent1"/>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39" name="Oval 338"/>
            <p:cNvSpPr/>
            <p:nvPr/>
          </p:nvSpPr>
          <p:spPr bwMode="auto">
            <a:xfrm>
              <a:off x="5558535" y="5184430"/>
              <a:ext cx="113342" cy="113342"/>
            </a:xfrm>
            <a:prstGeom prst="ellipse">
              <a:avLst/>
            </a:prstGeom>
            <a:noFill/>
            <a:ln w="38100" cap="flat" cmpd="sng" algn="ctr">
              <a:solidFill>
                <a:schemeClr val="accent1"/>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grpSp>
        <p:nvGrpSpPr>
          <p:cNvPr id="340" name="Group 339"/>
          <p:cNvGrpSpPr/>
          <p:nvPr/>
        </p:nvGrpSpPr>
        <p:grpSpPr>
          <a:xfrm>
            <a:off x="2553550" y="3662152"/>
            <a:ext cx="752577" cy="642887"/>
            <a:chOff x="4511512" y="6316301"/>
            <a:chExt cx="695062" cy="1336579"/>
          </a:xfrm>
        </p:grpSpPr>
        <p:grpSp>
          <p:nvGrpSpPr>
            <p:cNvPr id="341" name="Group 340"/>
            <p:cNvGrpSpPr/>
            <p:nvPr/>
          </p:nvGrpSpPr>
          <p:grpSpPr>
            <a:xfrm>
              <a:off x="4511512" y="6316301"/>
              <a:ext cx="617679" cy="892977"/>
              <a:chOff x="4066669" y="5178779"/>
              <a:chExt cx="1357897" cy="892977"/>
            </a:xfrm>
          </p:grpSpPr>
          <p:cxnSp>
            <p:nvCxnSpPr>
              <p:cNvPr id="343" name="Straight Connector 342"/>
              <p:cNvCxnSpPr>
                <a:cxnSpLocks/>
              </p:cNvCxnSpPr>
              <p:nvPr/>
            </p:nvCxnSpPr>
            <p:spPr>
              <a:xfrm>
                <a:off x="4308965" y="5299925"/>
                <a:ext cx="895279" cy="0"/>
              </a:xfrm>
              <a:prstGeom prst="line">
                <a:avLst/>
              </a:prstGeom>
              <a:noFill/>
              <a:ln w="12700" cap="flat" cmpd="sng" algn="ctr">
                <a:solidFill>
                  <a:schemeClr val="tx2"/>
                </a:solidFill>
                <a:prstDash val="sysDot"/>
                <a:miter lim="800000"/>
                <a:headEnd type="none"/>
                <a:tailEnd type="none"/>
              </a:ln>
              <a:effectLst/>
            </p:spPr>
          </p:cxnSp>
          <p:sp>
            <p:nvSpPr>
              <p:cNvPr id="344" name="Oval 343"/>
              <p:cNvSpPr/>
              <p:nvPr/>
            </p:nvSpPr>
            <p:spPr bwMode="auto">
              <a:xfrm>
                <a:off x="4066669" y="5178779"/>
                <a:ext cx="242296" cy="242297"/>
              </a:xfrm>
              <a:prstGeom prst="ellipse">
                <a:avLst/>
              </a:prstGeom>
              <a:solidFill>
                <a:schemeClr val="tx2"/>
              </a:solidFill>
              <a:ln w="3175"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45" name="Oval 344"/>
              <p:cNvSpPr/>
              <p:nvPr/>
            </p:nvSpPr>
            <p:spPr bwMode="auto">
              <a:xfrm>
                <a:off x="5204244" y="5189764"/>
                <a:ext cx="220322" cy="220322"/>
              </a:xfrm>
              <a:prstGeom prst="ellipse">
                <a:avLst/>
              </a:prstGeom>
              <a:noFill/>
              <a:ln w="38100" cap="flat" cmpd="sng" algn="ctr">
                <a:solidFill>
                  <a:schemeClr val="accent1"/>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346" name="Straight Connector 345"/>
              <p:cNvCxnSpPr>
                <a:cxnSpLocks/>
              </p:cNvCxnSpPr>
              <p:nvPr/>
            </p:nvCxnSpPr>
            <p:spPr>
              <a:xfrm>
                <a:off x="4308965" y="5620439"/>
                <a:ext cx="895279" cy="0"/>
              </a:xfrm>
              <a:prstGeom prst="line">
                <a:avLst/>
              </a:prstGeom>
              <a:noFill/>
              <a:ln w="12700" cap="flat" cmpd="sng" algn="ctr">
                <a:solidFill>
                  <a:schemeClr val="tx2"/>
                </a:solidFill>
                <a:prstDash val="sysDot"/>
                <a:miter lim="800000"/>
                <a:headEnd type="none"/>
                <a:tailEnd type="none"/>
              </a:ln>
              <a:effectLst/>
            </p:spPr>
          </p:cxnSp>
          <p:sp>
            <p:nvSpPr>
              <p:cNvPr id="347" name="Oval 346"/>
              <p:cNvSpPr/>
              <p:nvPr/>
            </p:nvSpPr>
            <p:spPr bwMode="auto">
              <a:xfrm>
                <a:off x="4066669" y="5499293"/>
                <a:ext cx="242296" cy="242297"/>
              </a:xfrm>
              <a:prstGeom prst="ellipse">
                <a:avLst/>
              </a:prstGeom>
              <a:solidFill>
                <a:schemeClr val="tx2"/>
              </a:solidFill>
              <a:ln w="3175"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48" name="Oval 347"/>
              <p:cNvSpPr/>
              <p:nvPr/>
            </p:nvSpPr>
            <p:spPr bwMode="auto">
              <a:xfrm>
                <a:off x="5204244" y="5510278"/>
                <a:ext cx="220322" cy="220322"/>
              </a:xfrm>
              <a:prstGeom prst="ellipse">
                <a:avLst/>
              </a:prstGeom>
              <a:noFill/>
              <a:ln w="38100" cap="flat" cmpd="sng" algn="ctr">
                <a:solidFill>
                  <a:schemeClr val="accent1"/>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349" name="Straight Connector 348"/>
              <p:cNvCxnSpPr>
                <a:cxnSpLocks/>
              </p:cNvCxnSpPr>
              <p:nvPr/>
            </p:nvCxnSpPr>
            <p:spPr>
              <a:xfrm>
                <a:off x="4308965" y="5950606"/>
                <a:ext cx="895279" cy="0"/>
              </a:xfrm>
              <a:prstGeom prst="line">
                <a:avLst/>
              </a:prstGeom>
              <a:noFill/>
              <a:ln w="12700" cap="flat" cmpd="sng" algn="ctr">
                <a:solidFill>
                  <a:schemeClr val="tx2"/>
                </a:solidFill>
                <a:prstDash val="sysDot"/>
                <a:miter lim="800000"/>
                <a:headEnd type="none"/>
                <a:tailEnd type="none"/>
              </a:ln>
              <a:effectLst/>
            </p:spPr>
          </p:cxnSp>
          <p:sp>
            <p:nvSpPr>
              <p:cNvPr id="350" name="Oval 349"/>
              <p:cNvSpPr/>
              <p:nvPr/>
            </p:nvSpPr>
            <p:spPr bwMode="auto">
              <a:xfrm>
                <a:off x="4066669" y="5829459"/>
                <a:ext cx="242296" cy="242297"/>
              </a:xfrm>
              <a:prstGeom prst="ellipse">
                <a:avLst/>
              </a:prstGeom>
              <a:solidFill>
                <a:schemeClr val="tx2"/>
              </a:solidFill>
              <a:ln w="3175"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51" name="Oval 350"/>
              <p:cNvSpPr/>
              <p:nvPr/>
            </p:nvSpPr>
            <p:spPr bwMode="auto">
              <a:xfrm>
                <a:off x="5204244" y="5840445"/>
                <a:ext cx="220322" cy="220322"/>
              </a:xfrm>
              <a:prstGeom prst="ellipse">
                <a:avLst/>
              </a:prstGeom>
              <a:noFill/>
              <a:ln w="38100" cap="flat" cmpd="sng" algn="ctr">
                <a:solidFill>
                  <a:schemeClr val="accent1"/>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sp>
          <p:nvSpPr>
            <p:cNvPr id="342" name="TextBox 341"/>
            <p:cNvSpPr txBox="1"/>
            <p:nvPr/>
          </p:nvSpPr>
          <p:spPr>
            <a:xfrm>
              <a:off x="4511512" y="7398964"/>
              <a:ext cx="695062" cy="253916"/>
            </a:xfrm>
            <a:prstGeom prst="rect">
              <a:avLst/>
            </a:prstGeom>
            <a:noFill/>
          </p:spPr>
          <p:txBody>
            <a:bodyPr wrap="none" l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Key-value</a:t>
              </a:r>
            </a:p>
          </p:txBody>
        </p:sp>
      </p:grpSp>
      <p:pic>
        <p:nvPicPr>
          <p:cNvPr id="352" name="Picture 4" descr="Image result for cassandra logo">
            <a:extLst>
              <a:ext uri="{FF2B5EF4-FFF2-40B4-BE49-F238E27FC236}">
                <a16:creationId xmlns:a16="http://schemas.microsoft.com/office/drawing/2014/main" id="{42F40478-300F-49F0-B1BD-AA193E7242F0}"/>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692879" y="2791159"/>
            <a:ext cx="933059" cy="625448"/>
          </a:xfrm>
          <a:prstGeom prst="rect">
            <a:avLst/>
          </a:prstGeom>
          <a:noFill/>
          <a:extLst>
            <a:ext uri="{909E8E84-426E-40DD-AFC4-6F175D3DCCD1}">
              <a14:hiddenFill xmlns:a14="http://schemas.microsoft.com/office/drawing/2010/main">
                <a:solidFill>
                  <a:srgbClr val="FFFFFF"/>
                </a:solidFill>
              </a14:hiddenFill>
            </a:ext>
          </a:extLst>
        </p:spPr>
      </p:pic>
      <p:sp>
        <p:nvSpPr>
          <p:cNvPr id="90" name="TextBox 89">
            <a:extLst>
              <a:ext uri="{FF2B5EF4-FFF2-40B4-BE49-F238E27FC236}">
                <a16:creationId xmlns:a16="http://schemas.microsoft.com/office/drawing/2014/main" id="{D139EDB3-93C1-4621-81B4-F3E0377DB606}"/>
              </a:ext>
            </a:extLst>
          </p:cNvPr>
          <p:cNvSpPr txBox="1"/>
          <p:nvPr/>
        </p:nvSpPr>
        <p:spPr>
          <a:xfrm>
            <a:off x="2706509" y="985306"/>
            <a:ext cx="6778983" cy="338554"/>
          </a:xfrm>
          <a:prstGeom prst="rect">
            <a:avLst/>
          </a:prstGeom>
          <a:noFill/>
        </p:spPr>
        <p:txBody>
          <a:bodyPr wrap="square" lIns="91440" tIns="9144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B0F0"/>
                </a:solidFill>
                <a:effectLst/>
                <a:uLnTx/>
                <a:uFillTx/>
                <a:latin typeface="Segoe UI Semibold" panose="020B0702040204020203" pitchFamily="34" charset="0"/>
                <a:ea typeface="+mn-ea"/>
                <a:cs typeface="Segoe UI Semibold" panose="020B0702040204020203" pitchFamily="34" charset="0"/>
              </a:rPr>
              <a:t>A globally distributed, massively scalable, multi-model database service</a:t>
            </a:r>
          </a:p>
        </p:txBody>
      </p:sp>
      <p:grpSp>
        <p:nvGrpSpPr>
          <p:cNvPr id="91" name="Group 90">
            <a:extLst>
              <a:ext uri="{FF2B5EF4-FFF2-40B4-BE49-F238E27FC236}">
                <a16:creationId xmlns:a16="http://schemas.microsoft.com/office/drawing/2014/main" id="{93743E7A-2E96-4A05-8F86-0FE0CFD213D9}"/>
              </a:ext>
            </a:extLst>
          </p:cNvPr>
          <p:cNvGrpSpPr/>
          <p:nvPr/>
        </p:nvGrpSpPr>
        <p:grpSpPr>
          <a:xfrm>
            <a:off x="3489490" y="276283"/>
            <a:ext cx="5213021" cy="769441"/>
            <a:chOff x="3117779" y="276283"/>
            <a:chExt cx="5213021" cy="769441"/>
          </a:xfrm>
        </p:grpSpPr>
        <p:sp>
          <p:nvSpPr>
            <p:cNvPr id="94" name="TextBox 93">
              <a:extLst>
                <a:ext uri="{FF2B5EF4-FFF2-40B4-BE49-F238E27FC236}">
                  <a16:creationId xmlns:a16="http://schemas.microsoft.com/office/drawing/2014/main" id="{E8828C54-66EA-4CED-B600-26B67A06C2F4}"/>
                </a:ext>
              </a:extLst>
            </p:cNvPr>
            <p:cNvSpPr txBox="1"/>
            <p:nvPr/>
          </p:nvSpPr>
          <p:spPr>
            <a:xfrm>
              <a:off x="3861201" y="276283"/>
              <a:ext cx="4469599" cy="76944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srgbClr val="00B0F0"/>
                  </a:solidFill>
                  <a:effectLst/>
                  <a:uLnTx/>
                  <a:uFillTx/>
                  <a:latin typeface="Segoe UI Light" panose="020B0502040204020203" pitchFamily="34" charset="0"/>
                  <a:ea typeface="+mn-ea"/>
                  <a:cs typeface="Segoe UI Light" panose="020B0502040204020203" pitchFamily="34" charset="0"/>
                </a:rPr>
                <a:t>Azure Cosmos DB</a:t>
              </a:r>
            </a:p>
          </p:txBody>
        </p:sp>
        <p:pic>
          <p:nvPicPr>
            <p:cNvPr id="95" name="Picture 94">
              <a:extLst>
                <a:ext uri="{FF2B5EF4-FFF2-40B4-BE49-F238E27FC236}">
                  <a16:creationId xmlns:a16="http://schemas.microsoft.com/office/drawing/2014/main" id="{57C8BCC3-3ADD-4EC5-92DE-A4FBED3CCD7D}"/>
                </a:ext>
              </a:extLst>
            </p:cNvPr>
            <p:cNvPicPr>
              <a:picLocks noChangeAspect="1"/>
            </p:cNvPicPr>
            <p:nvPr/>
          </p:nvPicPr>
          <p:blipFill>
            <a:blip r:embed="rId8"/>
            <a:stretch>
              <a:fillRect/>
            </a:stretch>
          </p:blipFill>
          <p:spPr>
            <a:xfrm>
              <a:off x="3117779" y="296732"/>
              <a:ext cx="728542" cy="728542"/>
            </a:xfrm>
            <a:prstGeom prst="rect">
              <a:avLst/>
            </a:prstGeom>
          </p:spPr>
        </p:pic>
      </p:grpSp>
      <p:grpSp>
        <p:nvGrpSpPr>
          <p:cNvPr id="4" name="Group 3">
            <a:extLst>
              <a:ext uri="{FF2B5EF4-FFF2-40B4-BE49-F238E27FC236}">
                <a16:creationId xmlns:a16="http://schemas.microsoft.com/office/drawing/2014/main" id="{23105B10-D8EE-4B57-8297-DB7C319B8284}"/>
              </a:ext>
            </a:extLst>
          </p:cNvPr>
          <p:cNvGrpSpPr/>
          <p:nvPr/>
        </p:nvGrpSpPr>
        <p:grpSpPr>
          <a:xfrm>
            <a:off x="1951049" y="2496255"/>
            <a:ext cx="1651121" cy="526743"/>
            <a:chOff x="1907932" y="2479150"/>
            <a:chExt cx="1651121" cy="526743"/>
          </a:xfrm>
        </p:grpSpPr>
        <p:pic>
          <p:nvPicPr>
            <p:cNvPr id="2" name="Picture 1">
              <a:extLst>
                <a:ext uri="{FF2B5EF4-FFF2-40B4-BE49-F238E27FC236}">
                  <a16:creationId xmlns:a16="http://schemas.microsoft.com/office/drawing/2014/main" id="{69E2A0DB-49DE-4437-8D21-B5DAB753CA99}"/>
                </a:ext>
              </a:extLst>
            </p:cNvPr>
            <p:cNvPicPr>
              <a:picLocks noChangeAspect="1"/>
            </p:cNvPicPr>
            <p:nvPr/>
          </p:nvPicPr>
          <p:blipFill>
            <a:blip r:embed="rId9"/>
            <a:stretch>
              <a:fillRect/>
            </a:stretch>
          </p:blipFill>
          <p:spPr>
            <a:xfrm>
              <a:off x="1907932" y="2479150"/>
              <a:ext cx="477971" cy="526743"/>
            </a:xfrm>
            <a:prstGeom prst="rect">
              <a:avLst/>
            </a:prstGeom>
          </p:spPr>
        </p:pic>
        <p:sp>
          <p:nvSpPr>
            <p:cNvPr id="3" name="TextBox 2">
              <a:extLst>
                <a:ext uri="{FF2B5EF4-FFF2-40B4-BE49-F238E27FC236}">
                  <a16:creationId xmlns:a16="http://schemas.microsoft.com/office/drawing/2014/main" id="{32E50446-FE9F-45A9-A722-12D032E44288}"/>
                </a:ext>
              </a:extLst>
            </p:cNvPr>
            <p:cNvSpPr txBox="1"/>
            <p:nvPr/>
          </p:nvSpPr>
          <p:spPr>
            <a:xfrm>
              <a:off x="2337244" y="2563634"/>
              <a:ext cx="1221809" cy="369332"/>
            </a:xfrm>
            <a:prstGeom prst="rect">
              <a:avLst/>
            </a:prstGeom>
            <a:noFill/>
          </p:spPr>
          <p:txBody>
            <a:bodyPr wrap="none" rtlCol="0">
              <a:spAutoFit/>
            </a:bodyPr>
            <a:lstStyle/>
            <a:p>
              <a:r>
                <a:rPr lang="en-US" dirty="0">
                  <a:solidFill>
                    <a:schemeClr val="tx1">
                      <a:lumMod val="75000"/>
                      <a:lumOff val="25000"/>
                    </a:schemeClr>
                  </a:solidFill>
                  <a:latin typeface="Segoe UI" panose="020B0502040204020203" pitchFamily="34" charset="0"/>
                  <a:cs typeface="Segoe UI" panose="020B0502040204020203" pitchFamily="34" charset="0"/>
                </a:rPr>
                <a:t>MongoDB</a:t>
              </a:r>
            </a:p>
          </p:txBody>
        </p:sp>
      </p:grpSp>
    </p:spTree>
    <p:extLst>
      <p:ext uri="{BB962C8B-B14F-4D97-AF65-F5344CB8AC3E}">
        <p14:creationId xmlns:p14="http://schemas.microsoft.com/office/powerpoint/2010/main" val="24496102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52"/>
                                        </p:tgtEl>
                                        <p:attrNameLst>
                                          <p:attrName>style.visibility</p:attrName>
                                        </p:attrNameLst>
                                      </p:cBhvr>
                                      <p:to>
                                        <p:strVal val="visible"/>
                                      </p:to>
                                    </p:set>
                                    <p:animEffect transition="in" filter="fade">
                                      <p:cBhvr>
                                        <p:cTn id="7" dur="500"/>
                                        <p:tgtEl>
                                          <p:spTgt spid="3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7173"/>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sp>
        <p:nvSpPr>
          <p:cNvPr id="76" name="Freeform 15"/>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742603" cy="6858000"/>
          </a:xfrm>
          <a:custGeom>
            <a:avLst/>
            <a:gdLst>
              <a:gd name="connsiteX0" fmla="*/ 0 w 9742603"/>
              <a:gd name="connsiteY0" fmla="*/ 0 h 6858000"/>
              <a:gd name="connsiteX1" fmla="*/ 152400 w 9742603"/>
              <a:gd name="connsiteY1" fmla="*/ 0 h 6858000"/>
              <a:gd name="connsiteX2" fmla="*/ 6566449 w 9742603"/>
              <a:gd name="connsiteY2" fmla="*/ 0 h 6858000"/>
              <a:gd name="connsiteX3" fmla="*/ 9742603 w 9742603"/>
              <a:gd name="connsiteY3" fmla="*/ 6858000 h 6858000"/>
              <a:gd name="connsiteX4" fmla="*/ 152400 w 9742603"/>
              <a:gd name="connsiteY4" fmla="*/ 6858000 h 6858000"/>
              <a:gd name="connsiteX5" fmla="*/ 0 w 9742603"/>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42603" h="6858000">
                <a:moveTo>
                  <a:pt x="0" y="0"/>
                </a:moveTo>
                <a:lnTo>
                  <a:pt x="152400" y="0"/>
                </a:lnTo>
                <a:lnTo>
                  <a:pt x="6566449" y="0"/>
                </a:lnTo>
                <a:lnTo>
                  <a:pt x="9742603" y="6858000"/>
                </a:lnTo>
                <a:lnTo>
                  <a:pt x="152400" y="6858000"/>
                </a:lnTo>
                <a:lnTo>
                  <a:pt x="0" y="6858000"/>
                </a:lnTo>
                <a:close/>
              </a:path>
            </a:pathLst>
          </a:custGeom>
          <a:solidFill>
            <a:schemeClr val="tx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8" name="Freeform 11"/>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380336" cy="6858000"/>
          </a:xfrm>
          <a:custGeom>
            <a:avLst/>
            <a:gdLst>
              <a:gd name="connsiteX0" fmla="*/ 0 w 9380336"/>
              <a:gd name="connsiteY0" fmla="*/ 0 h 6858000"/>
              <a:gd name="connsiteX1" fmla="*/ 6204182 w 9380336"/>
              <a:gd name="connsiteY1" fmla="*/ 0 h 6858000"/>
              <a:gd name="connsiteX2" fmla="*/ 9380336 w 9380336"/>
              <a:gd name="connsiteY2" fmla="*/ 6858000 h 6858000"/>
              <a:gd name="connsiteX3" fmla="*/ 0 w 938033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9380336" h="6858000">
                <a:moveTo>
                  <a:pt x="0" y="0"/>
                </a:moveTo>
                <a:lnTo>
                  <a:pt x="6204182" y="0"/>
                </a:lnTo>
                <a:lnTo>
                  <a:pt x="9380336" y="6858000"/>
                </a:lnTo>
                <a:lnTo>
                  <a:pt x="0" y="685800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98" name="Title 1"/>
          <p:cNvSpPr txBox="1">
            <a:spLocks/>
          </p:cNvSpPr>
          <p:nvPr/>
        </p:nvSpPr>
        <p:spPr>
          <a:xfrm>
            <a:off x="838200" y="365125"/>
            <a:ext cx="5191125" cy="1325563"/>
          </a:xfrm>
          <a:prstGeom prst="rect">
            <a:avLst/>
          </a:prstGeom>
        </p:spPr>
        <p:txBody>
          <a:bodyPr vert="horz" lIns="91440" tIns="45720" rIns="91440" bIns="45720" rtlCol="0" anchor="ctr">
            <a:norm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400"/>
            <a:r>
              <a:rPr lang="en-US" sz="4100" dirty="0">
                <a:solidFill>
                  <a:schemeClr val="bg1"/>
                </a:solidFill>
                <a:ea typeface="+mj-ea"/>
                <a:cs typeface="+mj-cs"/>
              </a:rPr>
              <a:t>Retail – Product Catalog &amp; Order Processing</a:t>
            </a:r>
          </a:p>
        </p:txBody>
      </p:sp>
      <p:sp>
        <p:nvSpPr>
          <p:cNvPr id="499" name="TextBox 498"/>
          <p:cNvSpPr txBox="1"/>
          <p:nvPr/>
        </p:nvSpPr>
        <p:spPr>
          <a:xfrm>
            <a:off x="838200" y="2021249"/>
            <a:ext cx="6329333" cy="4155713"/>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2000" b="1" dirty="0">
                <a:solidFill>
                  <a:schemeClr val="bg1"/>
                </a:solidFill>
              </a:rPr>
              <a:t>Business Needs:</a:t>
            </a:r>
          </a:p>
          <a:p>
            <a:pPr indent="-228600">
              <a:lnSpc>
                <a:spcPct val="90000"/>
              </a:lnSpc>
              <a:spcAft>
                <a:spcPts val="600"/>
              </a:spcAft>
              <a:buFont typeface="Arial" panose="020B0604020202020204" pitchFamily="34" charset="0"/>
              <a:buChar char="•"/>
            </a:pPr>
            <a:endParaRPr lang="en-US" sz="2000" dirty="0">
              <a:solidFill>
                <a:schemeClr val="bg1"/>
              </a:solidFill>
            </a:endParaRPr>
          </a:p>
          <a:p>
            <a:pPr marL="342900" indent="-228600">
              <a:lnSpc>
                <a:spcPct val="90000"/>
              </a:lnSpc>
              <a:spcAft>
                <a:spcPts val="600"/>
              </a:spcAft>
              <a:buFont typeface="Arial" panose="020B0604020202020204" pitchFamily="34" charset="0"/>
              <a:buChar char="•"/>
            </a:pPr>
            <a:r>
              <a:rPr lang="en-US" sz="2000" dirty="0">
                <a:solidFill>
                  <a:schemeClr val="bg1"/>
                </a:solidFill>
              </a:rPr>
              <a:t>Elastic scale to handle seasonal traffic (e.g. Black Friday)</a:t>
            </a:r>
            <a:br>
              <a:rPr lang="en-US" sz="2000" dirty="0">
                <a:solidFill>
                  <a:schemeClr val="bg1"/>
                </a:solidFill>
              </a:rPr>
            </a:br>
            <a:endParaRPr lang="en-US" sz="2000" dirty="0">
              <a:solidFill>
                <a:schemeClr val="bg1"/>
              </a:solidFill>
            </a:endParaRPr>
          </a:p>
          <a:p>
            <a:pPr marL="342900" indent="-228600">
              <a:lnSpc>
                <a:spcPct val="90000"/>
              </a:lnSpc>
              <a:spcAft>
                <a:spcPts val="600"/>
              </a:spcAft>
              <a:buFont typeface="Arial" panose="020B0604020202020204" pitchFamily="34" charset="0"/>
              <a:buChar char="•"/>
            </a:pPr>
            <a:r>
              <a:rPr lang="en-US" sz="2000" dirty="0">
                <a:solidFill>
                  <a:schemeClr val="bg1"/>
                </a:solidFill>
              </a:rPr>
              <a:t>Low-latency access across multiple geographies to support a global user-base and latency sensitive workloads (e.g. real-time personalization)</a:t>
            </a:r>
            <a:br>
              <a:rPr lang="en-US" sz="2000" dirty="0">
                <a:solidFill>
                  <a:schemeClr val="bg1"/>
                </a:solidFill>
              </a:rPr>
            </a:br>
            <a:endParaRPr lang="en-US" sz="2000" dirty="0">
              <a:solidFill>
                <a:schemeClr val="bg1"/>
              </a:solidFill>
            </a:endParaRPr>
          </a:p>
          <a:p>
            <a:pPr marL="342900" indent="-228600">
              <a:lnSpc>
                <a:spcPct val="90000"/>
              </a:lnSpc>
              <a:spcAft>
                <a:spcPts val="600"/>
              </a:spcAft>
              <a:buFont typeface="Arial" panose="020B0604020202020204" pitchFamily="34" charset="0"/>
              <a:buChar char="•"/>
            </a:pPr>
            <a:r>
              <a:rPr lang="en-US" sz="2000" dirty="0">
                <a:solidFill>
                  <a:schemeClr val="bg1"/>
                </a:solidFill>
              </a:rPr>
              <a:t>Schema-agnostic storage and automatic indexing to handle diverse product catalogs, orders, and events</a:t>
            </a:r>
            <a:br>
              <a:rPr lang="en-US" sz="2000" dirty="0">
                <a:solidFill>
                  <a:schemeClr val="bg1"/>
                </a:solidFill>
              </a:rPr>
            </a:br>
            <a:endParaRPr lang="en-US" sz="2000" dirty="0">
              <a:solidFill>
                <a:schemeClr val="bg1"/>
              </a:solidFill>
            </a:endParaRPr>
          </a:p>
          <a:p>
            <a:pPr marL="342900" indent="-228600">
              <a:lnSpc>
                <a:spcPct val="90000"/>
              </a:lnSpc>
              <a:spcAft>
                <a:spcPts val="600"/>
              </a:spcAft>
              <a:buFont typeface="Arial" panose="020B0604020202020204" pitchFamily="34" charset="0"/>
              <a:buChar char="•"/>
            </a:pPr>
            <a:r>
              <a:rPr lang="en-US" sz="2000" dirty="0">
                <a:solidFill>
                  <a:schemeClr val="bg1"/>
                </a:solidFill>
              </a:rPr>
              <a:t>High availability across multiple data centers</a:t>
            </a:r>
          </a:p>
          <a:p>
            <a:pPr marL="342900" indent="-228600">
              <a:lnSpc>
                <a:spcPct val="90000"/>
              </a:lnSpc>
              <a:spcAft>
                <a:spcPts val="600"/>
              </a:spcAft>
              <a:buFont typeface="Arial" panose="020B0604020202020204" pitchFamily="34" charset="0"/>
              <a:buChar char="•"/>
            </a:pPr>
            <a:endParaRPr lang="en-US" sz="2000" dirty="0">
              <a:solidFill>
                <a:schemeClr val="bg1"/>
              </a:solidFill>
            </a:endParaRPr>
          </a:p>
        </p:txBody>
      </p:sp>
      <p:pic>
        <p:nvPicPr>
          <p:cNvPr id="18" name="Picture 4" descr="Image result for jet.com logo png"/>
          <p:cNvPicPr>
            <a:picLocks noChangeAspect="1" noChangeArrowheads="1"/>
          </p:cNvPicPr>
          <p:nvPr/>
        </p:nvPicPr>
        <p:blipFill rotWithShape="1">
          <a:blip r:embed="rId3">
            <a:extLst>
              <a:ext uri="{28A0092B-C50C-407E-A947-70E740481C1C}">
                <a14:useLocalDpi xmlns:a14="http://schemas.microsoft.com/office/drawing/2010/main" val="0"/>
              </a:ext>
            </a:extLst>
          </a:blip>
          <a:srcRect t="8875" r="29448" b="13133"/>
          <a:stretch/>
        </p:blipFill>
        <p:spPr bwMode="auto">
          <a:xfrm>
            <a:off x="9871006" y="2197181"/>
            <a:ext cx="1946066" cy="894944"/>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https://assets.onestore.ms/cdnfiles/external/uhf/long/9a49a7e9d8e881327e81b9eb43dabc01de70a9bb/images/microsoft-gray.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60364" y="745003"/>
            <a:ext cx="3464490" cy="737808"/>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8" descr="Image result for sulekha.com logo 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39057" y="3491744"/>
            <a:ext cx="2551668" cy="729777"/>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Story logo"/>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103135" y="5604704"/>
            <a:ext cx="1687590" cy="772916"/>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Asos">
            <a:extLst>
              <a:ext uri="{FF2B5EF4-FFF2-40B4-BE49-F238E27FC236}">
                <a16:creationId xmlns:a16="http://schemas.microsoft.com/office/drawing/2014/main" id="{7D23D3E8-9047-4598-890E-943F04B1926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218536" y="4756232"/>
            <a:ext cx="1406332" cy="5223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4417627"/>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itle 1"/>
          <p:cNvSpPr txBox="1">
            <a:spLocks/>
          </p:cNvSpPr>
          <p:nvPr/>
        </p:nvSpPr>
        <p:spPr>
          <a:xfrm>
            <a:off x="261095" y="165847"/>
            <a:ext cx="11663986" cy="90021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400" dirty="0">
                <a:solidFill>
                  <a:schemeClr val="tx1"/>
                </a:solidFill>
                <a:latin typeface="Segoe UI Light" panose="020B0502040204020203" pitchFamily="34" charset="0"/>
                <a:cs typeface="Segoe UI Light" panose="020B0502040204020203" pitchFamily="34" charset="0"/>
              </a:rPr>
              <a:t>Retail Product Catalogs</a:t>
            </a:r>
          </a:p>
        </p:txBody>
      </p:sp>
      <p:grpSp>
        <p:nvGrpSpPr>
          <p:cNvPr id="3" name="Group 2"/>
          <p:cNvGrpSpPr>
            <a:grpSpLocks noChangeAspect="1"/>
          </p:cNvGrpSpPr>
          <p:nvPr/>
        </p:nvGrpSpPr>
        <p:grpSpPr>
          <a:xfrm>
            <a:off x="2403758" y="1717056"/>
            <a:ext cx="6858000" cy="2515200"/>
            <a:chOff x="2403758" y="1717056"/>
            <a:chExt cx="7402458" cy="2688076"/>
          </a:xfrm>
        </p:grpSpPr>
        <p:sp>
          <p:nvSpPr>
            <p:cNvPr id="5" name="TextBox 4"/>
            <p:cNvSpPr txBox="1"/>
            <p:nvPr/>
          </p:nvSpPr>
          <p:spPr>
            <a:xfrm>
              <a:off x="3665932" y="2502544"/>
              <a:ext cx="1397834" cy="456653"/>
            </a:xfrm>
            <a:prstGeom prst="rect">
              <a:avLst/>
            </a:prstGeom>
            <a:noFill/>
          </p:spPr>
          <p:txBody>
            <a:bodyPr wrap="square" rtlCol="0">
              <a:spAutoFit/>
            </a:bodyPr>
            <a:lstStyle/>
            <a:p>
              <a:pPr algn="ctr"/>
              <a:r>
                <a:rPr lang="en-US" sz="1100" dirty="0">
                  <a:latin typeface="Segoe UI Light" panose="020B0502040204020203" pitchFamily="34" charset="0"/>
                  <a:cs typeface="Segoe UI Light" panose="020B0502040204020203" pitchFamily="34" charset="0"/>
                </a:rPr>
                <a:t>Azure Web App </a:t>
              </a:r>
            </a:p>
            <a:p>
              <a:pPr algn="ctr"/>
              <a:r>
                <a:rPr lang="en-US" sz="1100" dirty="0">
                  <a:latin typeface="Segoe UI Light" panose="020B0502040204020203" pitchFamily="34" charset="0"/>
                  <a:cs typeface="Segoe UI Light" panose="020B0502040204020203" pitchFamily="34" charset="0"/>
                </a:rPr>
                <a:t>(e-commerce app)</a:t>
              </a:r>
            </a:p>
          </p:txBody>
        </p:sp>
        <p:pic>
          <p:nvPicPr>
            <p:cNvPr id="6" name="Picture 5"/>
            <p:cNvPicPr>
              <a:picLocks noChangeAspect="1"/>
            </p:cNvPicPr>
            <p:nvPr/>
          </p:nvPicPr>
          <p:blipFill>
            <a:blip r:embed="rId3"/>
            <a:stretch>
              <a:fillRect/>
            </a:stretch>
          </p:blipFill>
          <p:spPr>
            <a:xfrm>
              <a:off x="4670990" y="3196790"/>
              <a:ext cx="662132" cy="566932"/>
            </a:xfrm>
            <a:prstGeom prst="rect">
              <a:avLst/>
            </a:prstGeom>
          </p:spPr>
        </p:pic>
        <p:sp>
          <p:nvSpPr>
            <p:cNvPr id="7" name="TextBox 6"/>
            <p:cNvSpPr txBox="1"/>
            <p:nvPr/>
          </p:nvSpPr>
          <p:spPr>
            <a:xfrm>
              <a:off x="6466469" y="2506472"/>
              <a:ext cx="1504388" cy="456653"/>
            </a:xfrm>
            <a:prstGeom prst="rect">
              <a:avLst/>
            </a:prstGeom>
            <a:noFill/>
          </p:spPr>
          <p:txBody>
            <a:bodyPr wrap="square" rtlCol="0">
              <a:spAutoFit/>
            </a:bodyPr>
            <a:lstStyle/>
            <a:p>
              <a:pPr algn="ctr"/>
              <a:r>
                <a:rPr lang="en-US" sz="1100" dirty="0">
                  <a:latin typeface="Segoe UI Light" panose="020B0502040204020203" pitchFamily="34" charset="0"/>
                  <a:cs typeface="Segoe UI Light" panose="020B0502040204020203" pitchFamily="34" charset="0"/>
                </a:rPr>
                <a:t>Azure Cosmos DB</a:t>
              </a:r>
            </a:p>
            <a:p>
              <a:pPr algn="ctr"/>
              <a:r>
                <a:rPr lang="en-US" sz="1100" dirty="0">
                  <a:latin typeface="Segoe UI Light" panose="020B0502040204020203" pitchFamily="34" charset="0"/>
                  <a:cs typeface="Segoe UI Light" panose="020B0502040204020203" pitchFamily="34" charset="0"/>
                </a:rPr>
                <a:t>(product catalog)</a:t>
              </a:r>
            </a:p>
          </p:txBody>
        </p:sp>
        <p:sp>
          <p:nvSpPr>
            <p:cNvPr id="11" name="TextBox 10"/>
            <p:cNvSpPr txBox="1"/>
            <p:nvPr/>
          </p:nvSpPr>
          <p:spPr>
            <a:xfrm>
              <a:off x="6312548" y="3878882"/>
              <a:ext cx="1793924" cy="460503"/>
            </a:xfrm>
            <a:prstGeom prst="rect">
              <a:avLst/>
            </a:prstGeom>
            <a:noFill/>
          </p:spPr>
          <p:txBody>
            <a:bodyPr wrap="square" rtlCol="0">
              <a:spAutoFit/>
            </a:bodyPr>
            <a:lstStyle/>
            <a:p>
              <a:pPr algn="ctr"/>
              <a:r>
                <a:rPr lang="en-US" sz="1100" dirty="0">
                  <a:latin typeface="Segoe UI Light" panose="020B0502040204020203" pitchFamily="34" charset="0"/>
                  <a:cs typeface="Segoe UI Light" panose="020B0502040204020203" pitchFamily="34" charset="0"/>
                </a:rPr>
                <a:t>Azure Cosmos DB</a:t>
              </a:r>
            </a:p>
            <a:p>
              <a:pPr algn="ctr"/>
              <a:r>
                <a:rPr lang="en-US" sz="1100" dirty="0">
                  <a:latin typeface="Segoe UI Light" panose="020B0502040204020203" pitchFamily="34" charset="0"/>
                  <a:cs typeface="Segoe UI Light" panose="020B0502040204020203" pitchFamily="34" charset="0"/>
                </a:rPr>
                <a:t>(session state)</a:t>
              </a:r>
            </a:p>
          </p:txBody>
        </p:sp>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18734" y="1717056"/>
              <a:ext cx="780290" cy="780290"/>
            </a:xfrm>
            <a:prstGeom prst="rect">
              <a:avLst/>
            </a:prstGeom>
          </p:spPr>
        </p:pic>
        <p:sp>
          <p:nvSpPr>
            <p:cNvPr id="13" name="TextBox 12"/>
            <p:cNvSpPr txBox="1"/>
            <p:nvPr/>
          </p:nvSpPr>
          <p:spPr>
            <a:xfrm>
              <a:off x="8611542" y="2476108"/>
              <a:ext cx="1194674" cy="456653"/>
            </a:xfrm>
            <a:prstGeom prst="rect">
              <a:avLst/>
            </a:prstGeom>
            <a:noFill/>
          </p:spPr>
          <p:txBody>
            <a:bodyPr wrap="square" rtlCol="0">
              <a:spAutoFit/>
            </a:bodyPr>
            <a:lstStyle/>
            <a:p>
              <a:pPr algn="ctr"/>
              <a:r>
                <a:rPr lang="en-US" sz="1100" dirty="0">
                  <a:latin typeface="Segoe UI Light" panose="020B0502040204020203" pitchFamily="34" charset="0"/>
                  <a:cs typeface="Segoe UI Light" panose="020B0502040204020203" pitchFamily="34" charset="0"/>
                </a:rPr>
                <a:t>Azure Search (full-text index)</a:t>
              </a:r>
            </a:p>
          </p:txBody>
        </p:sp>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11911" y="1755849"/>
              <a:ext cx="780290" cy="780290"/>
            </a:xfrm>
            <a:prstGeom prst="rect">
              <a:avLst/>
            </a:prstGeom>
          </p:spPr>
        </p:pic>
        <p:cxnSp>
          <p:nvCxnSpPr>
            <p:cNvPr id="15" name="Elbow Connector 45"/>
            <p:cNvCxnSpPr>
              <a:cxnSpLocks/>
              <a:stCxn id="14" idx="3"/>
            </p:cNvCxnSpPr>
            <p:nvPr/>
          </p:nvCxnSpPr>
          <p:spPr>
            <a:xfrm>
              <a:off x="5392201" y="2145994"/>
              <a:ext cx="1427165" cy="1345520"/>
            </a:xfrm>
            <a:prstGeom prst="bentConnector3">
              <a:avLst>
                <a:gd name="adj1" fmla="val 50000"/>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6" name="Straight Arrow Connector 15"/>
            <p:cNvCxnSpPr>
              <a:cxnSpLocks/>
              <a:stCxn id="14" idx="2"/>
              <a:endCxn id="6" idx="0"/>
            </p:cNvCxnSpPr>
            <p:nvPr/>
          </p:nvCxnSpPr>
          <p:spPr>
            <a:xfrm>
              <a:off x="5002056" y="2536139"/>
              <a:ext cx="0" cy="660651"/>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7" name="TextBox 16"/>
            <p:cNvSpPr txBox="1"/>
            <p:nvPr/>
          </p:nvSpPr>
          <p:spPr>
            <a:xfrm>
              <a:off x="4310925" y="3763717"/>
              <a:ext cx="1382260" cy="641415"/>
            </a:xfrm>
            <a:prstGeom prst="rect">
              <a:avLst/>
            </a:prstGeom>
            <a:noFill/>
          </p:spPr>
          <p:txBody>
            <a:bodyPr wrap="square" rtlCol="0">
              <a:spAutoFit/>
            </a:bodyPr>
            <a:lstStyle/>
            <a:p>
              <a:pPr algn="ctr"/>
              <a:r>
                <a:rPr lang="en-US" sz="1100" dirty="0">
                  <a:latin typeface="Segoe UI Light" panose="020B0502040204020203" pitchFamily="34" charset="0"/>
                  <a:cs typeface="Segoe UI Light" panose="020B0502040204020203" pitchFamily="34" charset="0"/>
                </a:rPr>
                <a:t>Azure Storage</a:t>
              </a:r>
            </a:p>
            <a:p>
              <a:pPr algn="ctr"/>
              <a:r>
                <a:rPr lang="en-US" sz="1100" dirty="0">
                  <a:latin typeface="Segoe UI Light" panose="020B0502040204020203" pitchFamily="34" charset="0"/>
                  <a:cs typeface="Segoe UI Light" panose="020B0502040204020203" pitchFamily="34" charset="0"/>
                </a:rPr>
                <a:t>(logs, static catalog content)</a:t>
              </a:r>
            </a:p>
          </p:txBody>
        </p:sp>
        <p:pic>
          <p:nvPicPr>
            <p:cNvPr id="18" name="Picture 17"/>
            <p:cNvPicPr>
              <a:picLocks noChangeAspect="1"/>
            </p:cNvPicPr>
            <p:nvPr/>
          </p:nvPicPr>
          <p:blipFill>
            <a:blip r:embed="rId6"/>
            <a:stretch>
              <a:fillRect/>
            </a:stretch>
          </p:blipFill>
          <p:spPr>
            <a:xfrm>
              <a:off x="2403758" y="1864114"/>
              <a:ext cx="650738" cy="563760"/>
            </a:xfrm>
            <a:prstGeom prst="rect">
              <a:avLst/>
            </a:prstGeom>
          </p:spPr>
        </p:pic>
        <p:cxnSp>
          <p:nvCxnSpPr>
            <p:cNvPr id="19" name="Straight Arrow Connector 18"/>
            <p:cNvCxnSpPr>
              <a:stCxn id="18" idx="3"/>
              <a:endCxn id="14" idx="1"/>
            </p:cNvCxnSpPr>
            <p:nvPr/>
          </p:nvCxnSpPr>
          <p:spPr>
            <a:xfrm>
              <a:off x="3054496" y="2145994"/>
              <a:ext cx="1557415" cy="0"/>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0" name="Straight Arrow Connector 19"/>
            <p:cNvCxnSpPr/>
            <p:nvPr/>
          </p:nvCxnSpPr>
          <p:spPr>
            <a:xfrm>
              <a:off x="5392201" y="2141466"/>
              <a:ext cx="1532861" cy="0"/>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1" name="Straight Arrow Connector 20"/>
            <p:cNvCxnSpPr/>
            <p:nvPr/>
          </p:nvCxnSpPr>
          <p:spPr>
            <a:xfrm flipV="1">
              <a:off x="7478812" y="2107201"/>
              <a:ext cx="1339922" cy="13063"/>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pSp>
      <p:pic>
        <p:nvPicPr>
          <p:cNvPr id="22" name="Picture 21">
            <a:extLst>
              <a:ext uri="{FF2B5EF4-FFF2-40B4-BE49-F238E27FC236}">
                <a16:creationId xmlns:a16="http://schemas.microsoft.com/office/drawing/2014/main" id="{F0FFEE4B-7C65-45C9-8029-288DBD5E85D3}"/>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471309" y="1802790"/>
            <a:ext cx="680672" cy="680672"/>
          </a:xfrm>
          <a:prstGeom prst="rect">
            <a:avLst/>
          </a:prstGeom>
        </p:spPr>
      </p:pic>
      <p:pic>
        <p:nvPicPr>
          <p:cNvPr id="23" name="Picture 22">
            <a:extLst>
              <a:ext uri="{FF2B5EF4-FFF2-40B4-BE49-F238E27FC236}">
                <a16:creationId xmlns:a16="http://schemas.microsoft.com/office/drawing/2014/main" id="{3B188957-D94B-43CB-9D5E-AB228B29763F}"/>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458536" y="3034018"/>
            <a:ext cx="680672" cy="680672"/>
          </a:xfrm>
          <a:prstGeom prst="rect">
            <a:avLst/>
          </a:prstGeom>
        </p:spPr>
      </p:pic>
    </p:spTree>
    <p:extLst>
      <p:ext uri="{BB962C8B-B14F-4D97-AF65-F5344CB8AC3E}">
        <p14:creationId xmlns:p14="http://schemas.microsoft.com/office/powerpoint/2010/main" val="8687054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itle 1"/>
          <p:cNvSpPr txBox="1">
            <a:spLocks/>
          </p:cNvSpPr>
          <p:nvPr/>
        </p:nvSpPr>
        <p:spPr>
          <a:xfrm>
            <a:off x="261095" y="165847"/>
            <a:ext cx="11663986" cy="90021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400" dirty="0">
                <a:solidFill>
                  <a:schemeClr val="tx1"/>
                </a:solidFill>
                <a:latin typeface="Segoe UI Light" panose="020B0502040204020203" pitchFamily="34" charset="0"/>
                <a:cs typeface="Segoe UI Light" panose="020B0502040204020203" pitchFamily="34" charset="0"/>
              </a:rPr>
              <a:t>Retail Order Processing Pipelines</a:t>
            </a:r>
          </a:p>
        </p:txBody>
      </p:sp>
      <p:grpSp>
        <p:nvGrpSpPr>
          <p:cNvPr id="44" name="Group 43">
            <a:extLst>
              <a:ext uri="{FF2B5EF4-FFF2-40B4-BE49-F238E27FC236}">
                <a16:creationId xmlns:a16="http://schemas.microsoft.com/office/drawing/2014/main" id="{2E87B353-3661-4FC4-9157-66735B700D45}"/>
              </a:ext>
            </a:extLst>
          </p:cNvPr>
          <p:cNvGrpSpPr/>
          <p:nvPr/>
        </p:nvGrpSpPr>
        <p:grpSpPr>
          <a:xfrm>
            <a:off x="2750239" y="2080614"/>
            <a:ext cx="6792765" cy="3329821"/>
            <a:chOff x="2311973" y="1766793"/>
            <a:chExt cx="6792765" cy="3329821"/>
          </a:xfrm>
        </p:grpSpPr>
        <p:sp>
          <p:nvSpPr>
            <p:cNvPr id="4" name="TextBox 3"/>
            <p:cNvSpPr txBox="1"/>
            <p:nvPr/>
          </p:nvSpPr>
          <p:spPr>
            <a:xfrm>
              <a:off x="2737920" y="1766793"/>
              <a:ext cx="2800288" cy="430887"/>
            </a:xfrm>
            <a:prstGeom prst="rect">
              <a:avLst/>
            </a:prstGeom>
            <a:noFill/>
          </p:spPr>
          <p:txBody>
            <a:bodyPr wrap="square" rtlCol="0">
              <a:spAutoFit/>
            </a:bodyPr>
            <a:lstStyle/>
            <a:p>
              <a:pPr algn="ctr"/>
              <a:r>
                <a:rPr lang="en-US" sz="1100" dirty="0">
                  <a:latin typeface="Segoe UI Light" panose="020B0502040204020203" pitchFamily="34" charset="0"/>
                  <a:cs typeface="Segoe UI Light" panose="020B0502040204020203" pitchFamily="34" charset="0"/>
                </a:rPr>
                <a:t>Azure Functions</a:t>
              </a:r>
            </a:p>
            <a:p>
              <a:pPr algn="ctr"/>
              <a:r>
                <a:rPr lang="en-US" sz="1100" dirty="0">
                  <a:latin typeface="Segoe UI Light" panose="020B0502040204020203" pitchFamily="34" charset="0"/>
                  <a:cs typeface="Segoe UI Light" panose="020B0502040204020203" pitchFamily="34" charset="0"/>
                </a:rPr>
                <a:t>(E-Commerce Checkout API)</a:t>
              </a:r>
            </a:p>
          </p:txBody>
        </p:sp>
        <p:cxnSp>
          <p:nvCxnSpPr>
            <p:cNvPr id="6" name="Straight Arrow Connector 5"/>
            <p:cNvCxnSpPr>
              <a:cxnSpLocks/>
            </p:cNvCxnSpPr>
            <p:nvPr/>
          </p:nvCxnSpPr>
          <p:spPr>
            <a:xfrm>
              <a:off x="4480878" y="2689337"/>
              <a:ext cx="1001389" cy="0"/>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0" name="TextBox 9"/>
            <p:cNvSpPr txBox="1"/>
            <p:nvPr/>
          </p:nvSpPr>
          <p:spPr>
            <a:xfrm>
              <a:off x="5455357" y="1789273"/>
              <a:ext cx="1314559" cy="430887"/>
            </a:xfrm>
            <a:prstGeom prst="rect">
              <a:avLst/>
            </a:prstGeom>
            <a:noFill/>
          </p:spPr>
          <p:txBody>
            <a:bodyPr wrap="square" rtlCol="0">
              <a:spAutoFit/>
            </a:bodyPr>
            <a:lstStyle/>
            <a:p>
              <a:pPr algn="ctr"/>
              <a:r>
                <a:rPr lang="en-US" sz="1100" dirty="0">
                  <a:latin typeface="Segoe UI Light" panose="020B0502040204020203" pitchFamily="34" charset="0"/>
                  <a:cs typeface="Segoe UI Light" panose="020B0502040204020203" pitchFamily="34" charset="0"/>
                </a:rPr>
                <a:t>Azure Cosmos DB (Order Event Store)</a:t>
              </a:r>
            </a:p>
          </p:txBody>
        </p:sp>
        <p:pic>
          <p:nvPicPr>
            <p:cNvPr id="24" name="Picture 23">
              <a:extLst>
                <a:ext uri="{FF2B5EF4-FFF2-40B4-BE49-F238E27FC236}">
                  <a16:creationId xmlns:a16="http://schemas.microsoft.com/office/drawing/2014/main" id="{1972C9DF-DC4A-4F70-8CE9-6248EC263401}"/>
                </a:ext>
              </a:extLst>
            </p:cNvPr>
            <p:cNvPicPr>
              <a:picLocks noChangeAspect="1"/>
            </p:cNvPicPr>
            <p:nvPr/>
          </p:nvPicPr>
          <p:blipFill>
            <a:blip r:embed="rId3"/>
            <a:stretch>
              <a:fillRect/>
            </a:stretch>
          </p:blipFill>
          <p:spPr>
            <a:xfrm>
              <a:off x="6759651" y="2150653"/>
              <a:ext cx="632169" cy="1377650"/>
            </a:xfrm>
            <a:prstGeom prst="rect">
              <a:avLst/>
            </a:prstGeom>
          </p:spPr>
        </p:pic>
        <p:cxnSp>
          <p:nvCxnSpPr>
            <p:cNvPr id="29" name="Straight Arrow Connector 28">
              <a:extLst>
                <a:ext uri="{FF2B5EF4-FFF2-40B4-BE49-F238E27FC236}">
                  <a16:creationId xmlns:a16="http://schemas.microsoft.com/office/drawing/2014/main" id="{4EC139EA-2BBB-4EBC-B3D5-1AC24965BA60}"/>
                </a:ext>
              </a:extLst>
            </p:cNvPr>
            <p:cNvCxnSpPr>
              <a:cxnSpLocks/>
            </p:cNvCxnSpPr>
            <p:nvPr/>
          </p:nvCxnSpPr>
          <p:spPr>
            <a:xfrm flipH="1">
              <a:off x="5042728" y="3672646"/>
              <a:ext cx="1358960" cy="458825"/>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18" name="Picture 17">
              <a:extLst>
                <a:ext uri="{FF2B5EF4-FFF2-40B4-BE49-F238E27FC236}">
                  <a16:creationId xmlns:a16="http://schemas.microsoft.com/office/drawing/2014/main" id="{9B8367B7-EDD9-415A-A4FE-FCE12352B02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58182" y="4144668"/>
              <a:ext cx="516032" cy="516032"/>
            </a:xfrm>
            <a:prstGeom prst="rect">
              <a:avLst/>
            </a:prstGeom>
          </p:spPr>
        </p:pic>
        <p:sp>
          <p:nvSpPr>
            <p:cNvPr id="32" name="TextBox 31">
              <a:extLst>
                <a:ext uri="{FF2B5EF4-FFF2-40B4-BE49-F238E27FC236}">
                  <a16:creationId xmlns:a16="http://schemas.microsoft.com/office/drawing/2014/main" id="{B3381D14-C909-48FA-A01B-ABDC7E8C36C1}"/>
                </a:ext>
              </a:extLst>
            </p:cNvPr>
            <p:cNvSpPr txBox="1"/>
            <p:nvPr/>
          </p:nvSpPr>
          <p:spPr>
            <a:xfrm>
              <a:off x="3737236" y="4665727"/>
              <a:ext cx="1557924" cy="430887"/>
            </a:xfrm>
            <a:prstGeom prst="rect">
              <a:avLst/>
            </a:prstGeom>
            <a:noFill/>
          </p:spPr>
          <p:txBody>
            <a:bodyPr wrap="square" rtlCol="0">
              <a:spAutoFit/>
            </a:bodyPr>
            <a:lstStyle/>
            <a:p>
              <a:pPr algn="ctr"/>
              <a:r>
                <a:rPr lang="en-US" sz="1100" dirty="0">
                  <a:latin typeface="Segoe UI Light" panose="020B0502040204020203" pitchFamily="34" charset="0"/>
                  <a:cs typeface="Segoe UI Light" panose="020B0502040204020203" pitchFamily="34" charset="0"/>
                </a:rPr>
                <a:t>Azure Functions</a:t>
              </a:r>
            </a:p>
            <a:p>
              <a:pPr algn="ctr"/>
              <a:r>
                <a:rPr lang="en-US" sz="1100" dirty="0">
                  <a:latin typeface="Segoe UI Light" panose="020B0502040204020203" pitchFamily="34" charset="0"/>
                  <a:cs typeface="Segoe UI Light" panose="020B0502040204020203" pitchFamily="34" charset="0"/>
                </a:rPr>
                <a:t>(Microservice 1: Tax)</a:t>
              </a:r>
            </a:p>
          </p:txBody>
        </p:sp>
        <p:pic>
          <p:nvPicPr>
            <p:cNvPr id="36" name="Picture 35">
              <a:extLst>
                <a:ext uri="{FF2B5EF4-FFF2-40B4-BE49-F238E27FC236}">
                  <a16:creationId xmlns:a16="http://schemas.microsoft.com/office/drawing/2014/main" id="{55A7871A-42E0-4060-BC87-3AAD98B9285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77110" y="4144668"/>
              <a:ext cx="516032" cy="516032"/>
            </a:xfrm>
            <a:prstGeom prst="rect">
              <a:avLst/>
            </a:prstGeom>
          </p:spPr>
        </p:pic>
        <p:sp>
          <p:nvSpPr>
            <p:cNvPr id="37" name="TextBox 36">
              <a:extLst>
                <a:ext uri="{FF2B5EF4-FFF2-40B4-BE49-F238E27FC236}">
                  <a16:creationId xmlns:a16="http://schemas.microsoft.com/office/drawing/2014/main" id="{32B2BF54-F8C0-4641-9326-F78CDE9B5CA4}"/>
                </a:ext>
              </a:extLst>
            </p:cNvPr>
            <p:cNvSpPr txBox="1"/>
            <p:nvPr/>
          </p:nvSpPr>
          <p:spPr>
            <a:xfrm>
              <a:off x="5086907" y="4660700"/>
              <a:ext cx="1896437" cy="430887"/>
            </a:xfrm>
            <a:prstGeom prst="rect">
              <a:avLst/>
            </a:prstGeom>
            <a:noFill/>
          </p:spPr>
          <p:txBody>
            <a:bodyPr wrap="square" rtlCol="0">
              <a:spAutoFit/>
            </a:bodyPr>
            <a:lstStyle/>
            <a:p>
              <a:pPr algn="ctr"/>
              <a:r>
                <a:rPr lang="en-US" sz="1100" dirty="0">
                  <a:latin typeface="Segoe UI Light" panose="020B0502040204020203" pitchFamily="34" charset="0"/>
                  <a:cs typeface="Segoe UI Light" panose="020B0502040204020203" pitchFamily="34" charset="0"/>
                </a:rPr>
                <a:t>Azure Functions</a:t>
              </a:r>
            </a:p>
            <a:p>
              <a:pPr algn="ctr"/>
              <a:r>
                <a:rPr lang="en-US" sz="1100" dirty="0">
                  <a:latin typeface="Segoe UI Light" panose="020B0502040204020203" pitchFamily="34" charset="0"/>
                  <a:cs typeface="Segoe UI Light" panose="020B0502040204020203" pitchFamily="34" charset="0"/>
                </a:rPr>
                <a:t>(Microservice 2: Payment)</a:t>
              </a:r>
            </a:p>
          </p:txBody>
        </p:sp>
        <p:pic>
          <p:nvPicPr>
            <p:cNvPr id="38" name="Picture 37">
              <a:extLst>
                <a:ext uri="{FF2B5EF4-FFF2-40B4-BE49-F238E27FC236}">
                  <a16:creationId xmlns:a16="http://schemas.microsoft.com/office/drawing/2014/main" id="{6FC757F6-B8D9-46F0-A7CC-F277E79DDF5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98504" y="4131471"/>
              <a:ext cx="516032" cy="516032"/>
            </a:xfrm>
            <a:prstGeom prst="rect">
              <a:avLst/>
            </a:prstGeom>
          </p:spPr>
        </p:pic>
        <p:sp>
          <p:nvSpPr>
            <p:cNvPr id="39" name="TextBox 38">
              <a:extLst>
                <a:ext uri="{FF2B5EF4-FFF2-40B4-BE49-F238E27FC236}">
                  <a16:creationId xmlns:a16="http://schemas.microsoft.com/office/drawing/2014/main" id="{C4E5E5BD-DE66-451D-AF81-C05A80383166}"/>
                </a:ext>
              </a:extLst>
            </p:cNvPr>
            <p:cNvSpPr txBox="1"/>
            <p:nvPr/>
          </p:nvSpPr>
          <p:spPr>
            <a:xfrm>
              <a:off x="7208301" y="4647503"/>
              <a:ext cx="1896437" cy="430887"/>
            </a:xfrm>
            <a:prstGeom prst="rect">
              <a:avLst/>
            </a:prstGeom>
            <a:noFill/>
          </p:spPr>
          <p:txBody>
            <a:bodyPr wrap="square" rtlCol="0">
              <a:spAutoFit/>
            </a:bodyPr>
            <a:lstStyle/>
            <a:p>
              <a:pPr algn="ctr"/>
              <a:r>
                <a:rPr lang="en-US" sz="1100" dirty="0">
                  <a:latin typeface="Segoe UI Light" panose="020B0502040204020203" pitchFamily="34" charset="0"/>
                  <a:cs typeface="Segoe UI Light" panose="020B0502040204020203" pitchFamily="34" charset="0"/>
                </a:rPr>
                <a:t>Azure Functions</a:t>
              </a:r>
            </a:p>
            <a:p>
              <a:pPr algn="ctr"/>
              <a:r>
                <a:rPr lang="en-US" sz="1100" dirty="0">
                  <a:latin typeface="Segoe UI Light" panose="020B0502040204020203" pitchFamily="34" charset="0"/>
                  <a:cs typeface="Segoe UI Light" panose="020B0502040204020203" pitchFamily="34" charset="0"/>
                </a:rPr>
                <a:t>(Microservice N: </a:t>
              </a:r>
              <a:r>
                <a:rPr lang="en-US" sz="1100" dirty="0" err="1">
                  <a:latin typeface="Segoe UI Light" panose="020B0502040204020203" pitchFamily="34" charset="0"/>
                  <a:cs typeface="Segoe UI Light" panose="020B0502040204020203" pitchFamily="34" charset="0"/>
                </a:rPr>
                <a:t>Fufillment</a:t>
              </a:r>
              <a:r>
                <a:rPr lang="en-US" sz="1100" dirty="0">
                  <a:latin typeface="Segoe UI Light" panose="020B0502040204020203" pitchFamily="34" charset="0"/>
                  <a:cs typeface="Segoe UI Light" panose="020B0502040204020203" pitchFamily="34" charset="0"/>
                </a:rPr>
                <a:t>)</a:t>
              </a:r>
            </a:p>
          </p:txBody>
        </p:sp>
        <p:sp>
          <p:nvSpPr>
            <p:cNvPr id="31" name="TextBox 30">
              <a:extLst>
                <a:ext uri="{FF2B5EF4-FFF2-40B4-BE49-F238E27FC236}">
                  <a16:creationId xmlns:a16="http://schemas.microsoft.com/office/drawing/2014/main" id="{27400B19-C5A3-4910-8EA9-E76AF912F577}"/>
                </a:ext>
              </a:extLst>
            </p:cNvPr>
            <p:cNvSpPr txBox="1"/>
            <p:nvPr/>
          </p:nvSpPr>
          <p:spPr>
            <a:xfrm>
              <a:off x="6850470" y="4286341"/>
              <a:ext cx="516488" cy="369332"/>
            </a:xfrm>
            <a:prstGeom prst="rect">
              <a:avLst/>
            </a:prstGeom>
            <a:noFill/>
          </p:spPr>
          <p:txBody>
            <a:bodyPr wrap="none" rtlCol="0">
              <a:spAutoFit/>
            </a:bodyPr>
            <a:lstStyle/>
            <a:p>
              <a:r>
                <a:rPr lang="en-US" dirty="0"/>
                <a:t>. . . </a:t>
              </a:r>
            </a:p>
          </p:txBody>
        </p:sp>
        <p:cxnSp>
          <p:nvCxnSpPr>
            <p:cNvPr id="43" name="Straight Arrow Connector 42">
              <a:extLst>
                <a:ext uri="{FF2B5EF4-FFF2-40B4-BE49-F238E27FC236}">
                  <a16:creationId xmlns:a16="http://schemas.microsoft.com/office/drawing/2014/main" id="{43971906-BC73-4ABF-98B3-77B03402036A}"/>
                </a:ext>
              </a:extLst>
            </p:cNvPr>
            <p:cNvCxnSpPr>
              <a:cxnSpLocks/>
            </p:cNvCxnSpPr>
            <p:nvPr/>
          </p:nvCxnSpPr>
          <p:spPr>
            <a:xfrm flipH="1">
              <a:off x="6274940" y="3762087"/>
              <a:ext cx="226420" cy="310546"/>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6" name="Straight Arrow Connector 45">
              <a:extLst>
                <a:ext uri="{FF2B5EF4-FFF2-40B4-BE49-F238E27FC236}">
                  <a16:creationId xmlns:a16="http://schemas.microsoft.com/office/drawing/2014/main" id="{D50D87CA-6CD5-4141-8222-60B682CEF6DA}"/>
                </a:ext>
              </a:extLst>
            </p:cNvPr>
            <p:cNvCxnSpPr>
              <a:cxnSpLocks/>
            </p:cNvCxnSpPr>
            <p:nvPr/>
          </p:nvCxnSpPr>
          <p:spPr>
            <a:xfrm>
              <a:off x="7499062" y="3752385"/>
              <a:ext cx="334650" cy="320248"/>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60" name="Straight Arrow Connector 59">
              <a:extLst>
                <a:ext uri="{FF2B5EF4-FFF2-40B4-BE49-F238E27FC236}">
                  <a16:creationId xmlns:a16="http://schemas.microsoft.com/office/drawing/2014/main" id="{E295FE46-FA04-4D2D-9DF5-70513F7F1D63}"/>
                </a:ext>
              </a:extLst>
            </p:cNvPr>
            <p:cNvCxnSpPr>
              <a:cxnSpLocks/>
            </p:cNvCxnSpPr>
            <p:nvPr/>
          </p:nvCxnSpPr>
          <p:spPr>
            <a:xfrm flipV="1">
              <a:off x="4958518" y="3543034"/>
              <a:ext cx="1333780" cy="405492"/>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62" name="Straight Arrow Connector 61">
              <a:extLst>
                <a:ext uri="{FF2B5EF4-FFF2-40B4-BE49-F238E27FC236}">
                  <a16:creationId xmlns:a16="http://schemas.microsoft.com/office/drawing/2014/main" id="{EB87F840-776E-4725-9AE0-24C06CBCE525}"/>
                </a:ext>
              </a:extLst>
            </p:cNvPr>
            <p:cNvCxnSpPr>
              <a:cxnSpLocks/>
            </p:cNvCxnSpPr>
            <p:nvPr/>
          </p:nvCxnSpPr>
          <p:spPr>
            <a:xfrm flipV="1">
              <a:off x="6478296" y="3772732"/>
              <a:ext cx="196059" cy="299901"/>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65" name="Straight Arrow Connector 64">
              <a:extLst>
                <a:ext uri="{FF2B5EF4-FFF2-40B4-BE49-F238E27FC236}">
                  <a16:creationId xmlns:a16="http://schemas.microsoft.com/office/drawing/2014/main" id="{77BD91F1-9049-429D-A154-F1EA4B4EA3FF}"/>
                </a:ext>
              </a:extLst>
            </p:cNvPr>
            <p:cNvCxnSpPr>
              <a:cxnSpLocks/>
            </p:cNvCxnSpPr>
            <p:nvPr/>
          </p:nvCxnSpPr>
          <p:spPr>
            <a:xfrm flipH="1" flipV="1">
              <a:off x="7633900" y="3653017"/>
              <a:ext cx="319759" cy="295509"/>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26" name="Picture 25">
              <a:extLst>
                <a:ext uri="{FF2B5EF4-FFF2-40B4-BE49-F238E27FC236}">
                  <a16:creationId xmlns:a16="http://schemas.microsoft.com/office/drawing/2014/main" id="{8516C8D3-4BA9-4460-9E14-7752B3414F2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80048" y="2431321"/>
              <a:ext cx="516032" cy="516032"/>
            </a:xfrm>
            <a:prstGeom prst="rect">
              <a:avLst/>
            </a:prstGeom>
          </p:spPr>
        </p:pic>
        <p:cxnSp>
          <p:nvCxnSpPr>
            <p:cNvPr id="27" name="Straight Arrow Connector 26">
              <a:extLst>
                <a:ext uri="{FF2B5EF4-FFF2-40B4-BE49-F238E27FC236}">
                  <a16:creationId xmlns:a16="http://schemas.microsoft.com/office/drawing/2014/main" id="{FB63C418-67E1-49C2-89FD-DCD95D57A6E8}"/>
                </a:ext>
              </a:extLst>
            </p:cNvPr>
            <p:cNvCxnSpPr>
              <a:cxnSpLocks/>
            </p:cNvCxnSpPr>
            <p:nvPr/>
          </p:nvCxnSpPr>
          <p:spPr>
            <a:xfrm>
              <a:off x="3002913" y="2678516"/>
              <a:ext cx="786723" cy="0"/>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30" name="Picture 29">
              <a:extLst>
                <a:ext uri="{FF2B5EF4-FFF2-40B4-BE49-F238E27FC236}">
                  <a16:creationId xmlns:a16="http://schemas.microsoft.com/office/drawing/2014/main" id="{1A80CCDA-EDD5-49F4-9EF3-B8B67C06DDE3}"/>
                </a:ext>
              </a:extLst>
            </p:cNvPr>
            <p:cNvPicPr>
              <a:picLocks noChangeAspect="1"/>
            </p:cNvPicPr>
            <p:nvPr/>
          </p:nvPicPr>
          <p:blipFill>
            <a:blip r:embed="rId5"/>
            <a:stretch>
              <a:fillRect/>
            </a:stretch>
          </p:blipFill>
          <p:spPr>
            <a:xfrm>
              <a:off x="2311973" y="2420204"/>
              <a:ext cx="551989" cy="478210"/>
            </a:xfrm>
            <a:prstGeom prst="rect">
              <a:avLst/>
            </a:prstGeom>
          </p:spPr>
        </p:pic>
        <p:pic>
          <p:nvPicPr>
            <p:cNvPr id="33" name="Graphic 32" descr="Shopping cart">
              <a:extLst>
                <a:ext uri="{FF2B5EF4-FFF2-40B4-BE49-F238E27FC236}">
                  <a16:creationId xmlns:a16="http://schemas.microsoft.com/office/drawing/2014/main" id="{53E4B91A-5DA3-4FE4-9E3C-25FA6CCDD8F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448753" y="2573232"/>
              <a:ext cx="266246" cy="266246"/>
            </a:xfrm>
            <a:prstGeom prst="rect">
              <a:avLst/>
            </a:prstGeom>
          </p:spPr>
        </p:pic>
        <p:pic>
          <p:nvPicPr>
            <p:cNvPr id="9" name="Graphic 8">
              <a:extLst>
                <a:ext uri="{FF2B5EF4-FFF2-40B4-BE49-F238E27FC236}">
                  <a16:creationId xmlns:a16="http://schemas.microsoft.com/office/drawing/2014/main" id="{E4416368-937D-4589-9280-73AC64EA0038}"/>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673464" y="2310815"/>
              <a:ext cx="859869" cy="791079"/>
            </a:xfrm>
            <a:prstGeom prst="rect">
              <a:avLst/>
            </a:prstGeom>
          </p:spPr>
        </p:pic>
      </p:grpSp>
    </p:spTree>
    <p:extLst>
      <p:ext uri="{BB962C8B-B14F-4D97-AF65-F5344CB8AC3E}">
        <p14:creationId xmlns:p14="http://schemas.microsoft.com/office/powerpoint/2010/main" val="16547771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Rectangle 77">
            <a:extLst>
              <a:ext uri="{FF2B5EF4-FFF2-40B4-BE49-F238E27FC236}">
                <a16:creationId xmlns:a16="http://schemas.microsoft.com/office/drawing/2014/main" id="{5A3777E1-0452-4889-9093-432098573143}"/>
              </a:ext>
            </a:extLst>
          </p:cNvPr>
          <p:cNvSpPr/>
          <p:nvPr/>
        </p:nvSpPr>
        <p:spPr>
          <a:xfrm>
            <a:off x="4609287" y="3673078"/>
            <a:ext cx="4422070" cy="2721096"/>
          </a:xfrm>
          <a:prstGeom prst="rect">
            <a:avLst/>
          </a:prstGeom>
          <a:ln>
            <a:prstDash val="sysDot"/>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74" name="Rectangle 73">
            <a:extLst>
              <a:ext uri="{FF2B5EF4-FFF2-40B4-BE49-F238E27FC236}">
                <a16:creationId xmlns:a16="http://schemas.microsoft.com/office/drawing/2014/main" id="{72D1AEC0-D7C7-4696-A8F5-43A308AD36D6}"/>
              </a:ext>
            </a:extLst>
          </p:cNvPr>
          <p:cNvSpPr/>
          <p:nvPr/>
        </p:nvSpPr>
        <p:spPr>
          <a:xfrm>
            <a:off x="4609287" y="1395703"/>
            <a:ext cx="4422070" cy="1657797"/>
          </a:xfrm>
          <a:prstGeom prst="rect">
            <a:avLst/>
          </a:prstGeom>
          <a:ln>
            <a:prstDash val="sysDot"/>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35" name="Title 1"/>
          <p:cNvSpPr txBox="1">
            <a:spLocks/>
          </p:cNvSpPr>
          <p:nvPr/>
        </p:nvSpPr>
        <p:spPr>
          <a:xfrm>
            <a:off x="261095" y="165847"/>
            <a:ext cx="11663986" cy="90021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400" dirty="0">
                <a:solidFill>
                  <a:schemeClr val="tx1"/>
                </a:solidFill>
                <a:latin typeface="Segoe UI Light" panose="020B0502040204020203" pitchFamily="34" charset="0"/>
                <a:cs typeface="Segoe UI Light" panose="020B0502040204020203" pitchFamily="34" charset="0"/>
              </a:rPr>
              <a:t>Real-time Recommendations</a:t>
            </a:r>
          </a:p>
        </p:txBody>
      </p:sp>
      <p:cxnSp>
        <p:nvCxnSpPr>
          <p:cNvPr id="49" name="Straight Arrow Connector 48"/>
          <p:cNvCxnSpPr>
            <a:cxnSpLocks/>
          </p:cNvCxnSpPr>
          <p:nvPr/>
        </p:nvCxnSpPr>
        <p:spPr>
          <a:xfrm>
            <a:off x="3312939" y="3053500"/>
            <a:ext cx="607993" cy="0"/>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85" name="TextBox 84"/>
          <p:cNvSpPr txBox="1"/>
          <p:nvPr/>
        </p:nvSpPr>
        <p:spPr>
          <a:xfrm>
            <a:off x="5457753" y="2451628"/>
            <a:ext cx="4101560" cy="430887"/>
          </a:xfrm>
          <a:prstGeom prst="rect">
            <a:avLst/>
          </a:prstGeom>
          <a:noFill/>
        </p:spPr>
        <p:txBody>
          <a:bodyPr wrap="square" rtlCol="0">
            <a:spAutoFit/>
          </a:bodyPr>
          <a:lstStyle/>
          <a:p>
            <a:pPr algn="ctr"/>
            <a:r>
              <a:rPr lang="en-US" sz="1100" dirty="0">
                <a:latin typeface="Segoe UI Light" panose="020B0502040204020203" pitchFamily="34" charset="0"/>
                <a:cs typeface="Segoe UI Light" panose="020B0502040204020203" pitchFamily="34" charset="0"/>
              </a:rPr>
              <a:t>Azure Cosmos DB</a:t>
            </a:r>
          </a:p>
          <a:p>
            <a:pPr algn="ctr"/>
            <a:r>
              <a:rPr lang="en-US" sz="1100" dirty="0">
                <a:latin typeface="Segoe UI Light" panose="020B0502040204020203" pitchFamily="34" charset="0"/>
                <a:cs typeface="Segoe UI Light" panose="020B0502040204020203" pitchFamily="34" charset="0"/>
              </a:rPr>
              <a:t>(distributed model store)</a:t>
            </a:r>
          </a:p>
        </p:txBody>
      </p:sp>
      <p:sp>
        <p:nvSpPr>
          <p:cNvPr id="89" name="TextBox 88"/>
          <p:cNvSpPr txBox="1"/>
          <p:nvPr/>
        </p:nvSpPr>
        <p:spPr>
          <a:xfrm>
            <a:off x="3616935" y="3388855"/>
            <a:ext cx="1625613" cy="430887"/>
          </a:xfrm>
          <a:prstGeom prst="rect">
            <a:avLst/>
          </a:prstGeom>
          <a:solidFill>
            <a:schemeClr val="bg1"/>
          </a:solidFill>
        </p:spPr>
        <p:txBody>
          <a:bodyPr wrap="square" rtlCol="0">
            <a:spAutoFit/>
          </a:bodyPr>
          <a:lstStyle/>
          <a:p>
            <a:pPr algn="ctr"/>
            <a:r>
              <a:rPr lang="en-US" sz="1100" dirty="0">
                <a:latin typeface="Segoe UI Light" panose="020B0502040204020203" pitchFamily="34" charset="0"/>
                <a:cs typeface="Segoe UI Light" panose="020B0502040204020203" pitchFamily="34" charset="0"/>
              </a:rPr>
              <a:t>ASOS.com</a:t>
            </a:r>
          </a:p>
          <a:p>
            <a:pPr algn="ctr"/>
            <a:r>
              <a:rPr lang="en-US" sz="1100" dirty="0">
                <a:latin typeface="Segoe UI Light" panose="020B0502040204020203" pitchFamily="34" charset="0"/>
                <a:cs typeface="Segoe UI Light" panose="020B0502040204020203" pitchFamily="34" charset="0"/>
              </a:rPr>
              <a:t>(Product Details Page)</a:t>
            </a: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79914" y="3910601"/>
            <a:ext cx="604432" cy="604431"/>
          </a:xfrm>
          <a:prstGeom prst="rect">
            <a:avLst/>
          </a:prstGeom>
        </p:spPr>
      </p:pic>
      <p:cxnSp>
        <p:nvCxnSpPr>
          <p:cNvPr id="48" name="Straight Arrow Connector 47"/>
          <p:cNvCxnSpPr>
            <a:cxnSpLocks/>
          </p:cNvCxnSpPr>
          <p:nvPr/>
        </p:nvCxnSpPr>
        <p:spPr>
          <a:xfrm>
            <a:off x="6316982" y="4197135"/>
            <a:ext cx="578397" cy="0"/>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63" name="TextBox 62"/>
          <p:cNvSpPr txBox="1"/>
          <p:nvPr/>
        </p:nvSpPr>
        <p:spPr>
          <a:xfrm>
            <a:off x="5149035" y="4573635"/>
            <a:ext cx="1263944" cy="202649"/>
          </a:xfrm>
          <a:prstGeom prst="rect">
            <a:avLst/>
          </a:prstGeom>
          <a:noFill/>
        </p:spPr>
        <p:txBody>
          <a:bodyPr wrap="square" rtlCol="0">
            <a:spAutoFit/>
          </a:bodyPr>
          <a:lstStyle/>
          <a:p>
            <a:pPr algn="ctr"/>
            <a:r>
              <a:rPr lang="en-US" sz="1100" dirty="0">
                <a:latin typeface="Segoe UI Light" panose="020B0502040204020203" pitchFamily="34" charset="0"/>
                <a:cs typeface="Segoe UI Light" panose="020B0502040204020203" pitchFamily="34" charset="0"/>
              </a:rPr>
              <a:t>Azure Event Hub</a:t>
            </a:r>
          </a:p>
        </p:txBody>
      </p:sp>
      <p:sp>
        <p:nvSpPr>
          <p:cNvPr id="65" name="TextBox 64"/>
          <p:cNvSpPr txBox="1"/>
          <p:nvPr/>
        </p:nvSpPr>
        <p:spPr>
          <a:xfrm>
            <a:off x="6454374" y="4530848"/>
            <a:ext cx="2461441" cy="430887"/>
          </a:xfrm>
          <a:prstGeom prst="rect">
            <a:avLst/>
          </a:prstGeom>
          <a:noFill/>
        </p:spPr>
        <p:txBody>
          <a:bodyPr wrap="square" rtlCol="0">
            <a:spAutoFit/>
          </a:bodyPr>
          <a:lstStyle/>
          <a:p>
            <a:pPr algn="ctr"/>
            <a:r>
              <a:rPr lang="en-US" sz="1100" dirty="0">
                <a:latin typeface="Segoe UI Light" panose="020B0502040204020203" pitchFamily="34" charset="0"/>
                <a:cs typeface="Segoe UI Light" panose="020B0502040204020203" pitchFamily="34" charset="0"/>
              </a:rPr>
              <a:t>Azure Data Lake Storage</a:t>
            </a:r>
          </a:p>
          <a:p>
            <a:pPr algn="ctr"/>
            <a:r>
              <a:rPr lang="en-US" sz="1100" dirty="0">
                <a:latin typeface="Segoe UI Light" panose="020B0502040204020203" pitchFamily="34" charset="0"/>
                <a:cs typeface="Segoe UI Light" panose="020B0502040204020203" pitchFamily="34" charset="0"/>
              </a:rPr>
              <a:t>(offline raw data)</a:t>
            </a:r>
          </a:p>
        </p:txBody>
      </p:sp>
      <p:pic>
        <p:nvPicPr>
          <p:cNvPr id="27" name="Picture 26"/>
          <p:cNvPicPr>
            <a:picLocks noChangeAspect="1"/>
          </p:cNvPicPr>
          <p:nvPr/>
        </p:nvPicPr>
        <p:blipFill>
          <a:blip r:embed="rId4"/>
          <a:stretch>
            <a:fillRect/>
          </a:stretch>
        </p:blipFill>
        <p:spPr>
          <a:xfrm>
            <a:off x="4043423" y="2748821"/>
            <a:ext cx="725976" cy="628942"/>
          </a:xfrm>
          <a:prstGeom prst="rect">
            <a:avLst/>
          </a:prstGeom>
        </p:spPr>
      </p:pic>
      <p:cxnSp>
        <p:nvCxnSpPr>
          <p:cNvPr id="31" name="Straight Arrow Connector 41"/>
          <p:cNvCxnSpPr>
            <a:cxnSpLocks/>
          </p:cNvCxnSpPr>
          <p:nvPr/>
        </p:nvCxnSpPr>
        <p:spPr>
          <a:xfrm>
            <a:off x="4399374" y="3825848"/>
            <a:ext cx="918294" cy="362301"/>
          </a:xfrm>
          <a:prstGeom prst="bentConnector3">
            <a:avLst>
              <a:gd name="adj1" fmla="val -510"/>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23" name="Picture 22">
            <a:extLst>
              <a:ext uri="{FF2B5EF4-FFF2-40B4-BE49-F238E27FC236}">
                <a16:creationId xmlns:a16="http://schemas.microsoft.com/office/drawing/2014/main" id="{63CEF033-3F08-4DCD-8DD8-7EC41DB3AB2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68197" y="1730493"/>
            <a:ext cx="680672" cy="680672"/>
          </a:xfrm>
          <a:prstGeom prst="rect">
            <a:avLst/>
          </a:prstGeom>
        </p:spPr>
      </p:pic>
      <p:pic>
        <p:nvPicPr>
          <p:cNvPr id="24" name="Picture 23">
            <a:extLst>
              <a:ext uri="{FF2B5EF4-FFF2-40B4-BE49-F238E27FC236}">
                <a16:creationId xmlns:a16="http://schemas.microsoft.com/office/drawing/2014/main" id="{E01E027C-B82A-4C8A-A982-11EBBAA14CE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40674" y="3828030"/>
            <a:ext cx="1322965" cy="694557"/>
          </a:xfrm>
          <a:prstGeom prst="rect">
            <a:avLst/>
          </a:prstGeom>
        </p:spPr>
      </p:pic>
      <p:sp>
        <p:nvSpPr>
          <p:cNvPr id="25" name="TextBox 24">
            <a:extLst>
              <a:ext uri="{FF2B5EF4-FFF2-40B4-BE49-F238E27FC236}">
                <a16:creationId xmlns:a16="http://schemas.microsoft.com/office/drawing/2014/main" id="{9C1B3F7D-B30B-4F47-9C8E-E1CC6809D4C9}"/>
              </a:ext>
            </a:extLst>
          </p:cNvPr>
          <p:cNvSpPr txBox="1"/>
          <p:nvPr/>
        </p:nvSpPr>
        <p:spPr>
          <a:xfrm>
            <a:off x="6084346" y="5807792"/>
            <a:ext cx="2436133" cy="261610"/>
          </a:xfrm>
          <a:prstGeom prst="rect">
            <a:avLst/>
          </a:prstGeom>
          <a:noFill/>
        </p:spPr>
        <p:txBody>
          <a:bodyPr wrap="square" rtlCol="0">
            <a:spAutoFit/>
          </a:bodyPr>
          <a:lstStyle/>
          <a:p>
            <a:pPr algn="ctr"/>
            <a:r>
              <a:rPr lang="en-US" sz="1100" dirty="0">
                <a:latin typeface="Segoe UI Light" panose="020B0502040204020203" pitchFamily="34" charset="0"/>
                <a:cs typeface="Segoe UI Light" panose="020B0502040204020203" pitchFamily="34" charset="0"/>
              </a:rPr>
              <a:t>Apache Spark on Azure HDInsight</a:t>
            </a:r>
          </a:p>
        </p:txBody>
      </p:sp>
      <p:pic>
        <p:nvPicPr>
          <p:cNvPr id="26" name="Picture 25">
            <a:extLst>
              <a:ext uri="{FF2B5EF4-FFF2-40B4-BE49-F238E27FC236}">
                <a16:creationId xmlns:a16="http://schemas.microsoft.com/office/drawing/2014/main" id="{5402EEDA-9EB6-42C1-B447-51C8DFF4197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343711" y="5187827"/>
            <a:ext cx="699633" cy="699633"/>
          </a:xfrm>
          <a:prstGeom prst="rect">
            <a:avLst/>
          </a:prstGeom>
        </p:spPr>
      </p:pic>
      <p:pic>
        <p:nvPicPr>
          <p:cNvPr id="28" name="Picture 2" descr="spark-logo-trademark.png (376×200)">
            <a:extLst>
              <a:ext uri="{FF2B5EF4-FFF2-40B4-BE49-F238E27FC236}">
                <a16:creationId xmlns:a16="http://schemas.microsoft.com/office/drawing/2014/main" id="{B7F6519C-2086-4F3E-A3EE-7195D4AC614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421479" y="5332369"/>
            <a:ext cx="683004" cy="3633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DBF2191E-79A4-4ED2-84F0-57DFE0217974}"/>
              </a:ext>
            </a:extLst>
          </p:cNvPr>
          <p:cNvSpPr txBox="1"/>
          <p:nvPr/>
        </p:nvSpPr>
        <p:spPr>
          <a:xfrm>
            <a:off x="7074056" y="5361484"/>
            <a:ext cx="300082" cy="369332"/>
          </a:xfrm>
          <a:prstGeom prst="rect">
            <a:avLst/>
          </a:prstGeom>
          <a:noFill/>
        </p:spPr>
        <p:txBody>
          <a:bodyPr wrap="none" rtlCol="0">
            <a:spAutoFit/>
          </a:bodyPr>
          <a:lstStyle/>
          <a:p>
            <a:r>
              <a:rPr lang="en-US" b="1" dirty="0"/>
              <a:t>+</a:t>
            </a:r>
          </a:p>
        </p:txBody>
      </p:sp>
      <p:pic>
        <p:nvPicPr>
          <p:cNvPr id="29" name="Graphic 28">
            <a:extLst>
              <a:ext uri="{FF2B5EF4-FFF2-40B4-BE49-F238E27FC236}">
                <a16:creationId xmlns:a16="http://schemas.microsoft.com/office/drawing/2014/main" id="{1E194BA2-559D-46EB-9D2C-EBC097786954}"/>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948945" y="2893717"/>
            <a:ext cx="476250" cy="476250"/>
          </a:xfrm>
          <a:prstGeom prst="rect">
            <a:avLst/>
          </a:prstGeom>
        </p:spPr>
      </p:pic>
      <p:pic>
        <p:nvPicPr>
          <p:cNvPr id="6" name="Graphic 5">
            <a:extLst>
              <a:ext uri="{FF2B5EF4-FFF2-40B4-BE49-F238E27FC236}">
                <a16:creationId xmlns:a16="http://schemas.microsoft.com/office/drawing/2014/main" id="{F684658B-BC63-42F0-8C96-F90CC6AD38CF}"/>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457753" y="1791846"/>
            <a:ext cx="626593" cy="626593"/>
          </a:xfrm>
          <a:prstGeom prst="rect">
            <a:avLst/>
          </a:prstGeom>
        </p:spPr>
      </p:pic>
      <p:pic>
        <p:nvPicPr>
          <p:cNvPr id="7" name="Picture 6">
            <a:extLst>
              <a:ext uri="{FF2B5EF4-FFF2-40B4-BE49-F238E27FC236}">
                <a16:creationId xmlns:a16="http://schemas.microsoft.com/office/drawing/2014/main" id="{E1D17581-CF58-4F69-9F93-D5823B052BBD}"/>
              </a:ext>
            </a:extLst>
          </p:cNvPr>
          <p:cNvPicPr>
            <a:picLocks noChangeAspect="1"/>
          </p:cNvPicPr>
          <p:nvPr/>
        </p:nvPicPr>
        <p:blipFill>
          <a:blip r:embed="rId13"/>
          <a:stretch>
            <a:fillRect/>
          </a:stretch>
        </p:blipFill>
        <p:spPr>
          <a:xfrm>
            <a:off x="814792" y="4373600"/>
            <a:ext cx="2695126" cy="1210170"/>
          </a:xfrm>
          <a:prstGeom prst="rect">
            <a:avLst/>
          </a:prstGeom>
          <a:ln>
            <a:solidFill>
              <a:schemeClr val="tx1"/>
            </a:solidFill>
          </a:ln>
        </p:spPr>
      </p:pic>
      <p:sp>
        <p:nvSpPr>
          <p:cNvPr id="11" name="Right Brace 10">
            <a:extLst>
              <a:ext uri="{FF2B5EF4-FFF2-40B4-BE49-F238E27FC236}">
                <a16:creationId xmlns:a16="http://schemas.microsoft.com/office/drawing/2014/main" id="{93B0C64B-4320-48D3-A7E1-B48603280382}"/>
              </a:ext>
            </a:extLst>
          </p:cNvPr>
          <p:cNvSpPr/>
          <p:nvPr/>
        </p:nvSpPr>
        <p:spPr>
          <a:xfrm rot="16200000">
            <a:off x="1986817" y="2800368"/>
            <a:ext cx="238540" cy="2807661"/>
          </a:xfrm>
          <a:prstGeom prst="rightBrace">
            <a:avLst>
              <a:gd name="adj1" fmla="val 8333"/>
              <a:gd name="adj2" fmla="val 77612"/>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86FA69F3-AAC1-40B5-9A57-90D70DA19223}"/>
              </a:ext>
            </a:extLst>
          </p:cNvPr>
          <p:cNvCxnSpPr>
            <a:cxnSpLocks/>
            <a:stCxn id="89" idx="1"/>
            <a:endCxn id="11" idx="1"/>
          </p:cNvCxnSpPr>
          <p:nvPr/>
        </p:nvCxnSpPr>
        <p:spPr>
          <a:xfrm flipH="1">
            <a:off x="2881339" y="3604299"/>
            <a:ext cx="735596" cy="480629"/>
          </a:xfrm>
          <a:prstGeom prst="line">
            <a:avLst/>
          </a:prstGeom>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C9CD829A-7CF2-4DE4-AF34-CFE136686BA3}"/>
              </a:ext>
            </a:extLst>
          </p:cNvPr>
          <p:cNvSpPr txBox="1"/>
          <p:nvPr/>
        </p:nvSpPr>
        <p:spPr>
          <a:xfrm>
            <a:off x="7745897" y="3369967"/>
            <a:ext cx="2882346" cy="430887"/>
          </a:xfrm>
          <a:prstGeom prst="rect">
            <a:avLst/>
          </a:prstGeom>
          <a:solidFill>
            <a:schemeClr val="bg1"/>
          </a:solidFill>
        </p:spPr>
        <p:txBody>
          <a:bodyPr wrap="square" rtlCol="0">
            <a:spAutoFit/>
          </a:bodyPr>
          <a:lstStyle/>
          <a:p>
            <a:pPr algn="ctr"/>
            <a:r>
              <a:rPr lang="en-US" sz="1100" dirty="0">
                <a:latin typeface="Segoe UI Light" panose="020B0502040204020203" pitchFamily="34" charset="0"/>
                <a:cs typeface="Segoe UI Light" panose="020B0502040204020203" pitchFamily="34" charset="0"/>
              </a:rPr>
              <a:t>Azure Data Factory</a:t>
            </a:r>
          </a:p>
          <a:p>
            <a:pPr algn="ctr"/>
            <a:r>
              <a:rPr lang="en-US" sz="1100" dirty="0">
                <a:latin typeface="Segoe UI Light" panose="020B0502040204020203" pitchFamily="34" charset="0"/>
                <a:cs typeface="Segoe UI Light" panose="020B0502040204020203" pitchFamily="34" charset="0"/>
              </a:rPr>
              <a:t>(scheduled job to refresh persisted models)</a:t>
            </a:r>
          </a:p>
        </p:txBody>
      </p:sp>
      <p:cxnSp>
        <p:nvCxnSpPr>
          <p:cNvPr id="38" name="Straight Arrow Connector 37">
            <a:extLst>
              <a:ext uri="{FF2B5EF4-FFF2-40B4-BE49-F238E27FC236}">
                <a16:creationId xmlns:a16="http://schemas.microsoft.com/office/drawing/2014/main" id="{58FA7D25-853A-4E79-9061-209DEAED4412}"/>
              </a:ext>
            </a:extLst>
          </p:cNvPr>
          <p:cNvCxnSpPr>
            <a:cxnSpLocks/>
            <a:stCxn id="24" idx="3"/>
          </p:cNvCxnSpPr>
          <p:nvPr/>
        </p:nvCxnSpPr>
        <p:spPr>
          <a:xfrm flipV="1">
            <a:off x="8263639" y="3877831"/>
            <a:ext cx="685306" cy="297478"/>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1" name="Straight Arrow Connector 40">
            <a:extLst>
              <a:ext uri="{FF2B5EF4-FFF2-40B4-BE49-F238E27FC236}">
                <a16:creationId xmlns:a16="http://schemas.microsoft.com/office/drawing/2014/main" id="{8A13D471-3FF9-456A-81BE-E2309FD6709A}"/>
              </a:ext>
            </a:extLst>
          </p:cNvPr>
          <p:cNvCxnSpPr>
            <a:cxnSpLocks/>
          </p:cNvCxnSpPr>
          <p:nvPr/>
        </p:nvCxnSpPr>
        <p:spPr>
          <a:xfrm flipH="1" flipV="1">
            <a:off x="8266800" y="2358233"/>
            <a:ext cx="570958" cy="383686"/>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7" name="Straight Arrow Connector 41">
            <a:extLst>
              <a:ext uri="{FF2B5EF4-FFF2-40B4-BE49-F238E27FC236}">
                <a16:creationId xmlns:a16="http://schemas.microsoft.com/office/drawing/2014/main" id="{31B900EF-DD0B-4013-9C25-7FF7FEAEF621}"/>
              </a:ext>
            </a:extLst>
          </p:cNvPr>
          <p:cNvCxnSpPr>
            <a:cxnSpLocks/>
          </p:cNvCxnSpPr>
          <p:nvPr/>
        </p:nvCxnSpPr>
        <p:spPr>
          <a:xfrm flipV="1">
            <a:off x="4399374" y="2105143"/>
            <a:ext cx="820827" cy="506178"/>
          </a:xfrm>
          <a:prstGeom prst="bentConnector3">
            <a:avLst>
              <a:gd name="adj1" fmla="val -856"/>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2" name="Straight Arrow Connector 51">
            <a:extLst>
              <a:ext uri="{FF2B5EF4-FFF2-40B4-BE49-F238E27FC236}">
                <a16:creationId xmlns:a16="http://schemas.microsoft.com/office/drawing/2014/main" id="{D28483DE-D165-4BF0-ABF7-8E3B8823176B}"/>
              </a:ext>
            </a:extLst>
          </p:cNvPr>
          <p:cNvCxnSpPr>
            <a:cxnSpLocks/>
          </p:cNvCxnSpPr>
          <p:nvPr/>
        </p:nvCxnSpPr>
        <p:spPr>
          <a:xfrm>
            <a:off x="7141852" y="5017157"/>
            <a:ext cx="0" cy="256712"/>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4" name="Straight Arrow Connector 53">
            <a:extLst>
              <a:ext uri="{FF2B5EF4-FFF2-40B4-BE49-F238E27FC236}">
                <a16:creationId xmlns:a16="http://schemas.microsoft.com/office/drawing/2014/main" id="{56508DAB-C4C8-4472-8BA3-CA1FEA61494C}"/>
              </a:ext>
            </a:extLst>
          </p:cNvPr>
          <p:cNvCxnSpPr>
            <a:cxnSpLocks/>
          </p:cNvCxnSpPr>
          <p:nvPr/>
        </p:nvCxnSpPr>
        <p:spPr>
          <a:xfrm flipV="1">
            <a:off x="7276568" y="5028305"/>
            <a:ext cx="0" cy="245564"/>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62" name="TextBox 61">
            <a:extLst>
              <a:ext uri="{FF2B5EF4-FFF2-40B4-BE49-F238E27FC236}">
                <a16:creationId xmlns:a16="http://schemas.microsoft.com/office/drawing/2014/main" id="{B353F165-77DB-4164-BA81-EA5AEC0FBD10}"/>
              </a:ext>
            </a:extLst>
          </p:cNvPr>
          <p:cNvSpPr txBox="1"/>
          <p:nvPr/>
        </p:nvSpPr>
        <p:spPr>
          <a:xfrm>
            <a:off x="4666634" y="2447813"/>
            <a:ext cx="2228745" cy="430887"/>
          </a:xfrm>
          <a:prstGeom prst="rect">
            <a:avLst/>
          </a:prstGeom>
          <a:noFill/>
        </p:spPr>
        <p:txBody>
          <a:bodyPr wrap="square" rtlCol="0">
            <a:spAutoFit/>
          </a:bodyPr>
          <a:lstStyle/>
          <a:p>
            <a:pPr algn="ctr"/>
            <a:r>
              <a:rPr lang="en-US" sz="1100" dirty="0">
                <a:latin typeface="Segoe UI Light" panose="020B0502040204020203" pitchFamily="34" charset="0"/>
                <a:cs typeface="Segoe UI Light" panose="020B0502040204020203" pitchFamily="34" charset="0"/>
              </a:rPr>
              <a:t>Azure Service Fabric</a:t>
            </a:r>
          </a:p>
          <a:p>
            <a:pPr algn="ctr"/>
            <a:r>
              <a:rPr lang="en-US" sz="1100" dirty="0">
                <a:latin typeface="Segoe UI Light" panose="020B0502040204020203" pitchFamily="34" charset="0"/>
                <a:cs typeface="Segoe UI Light" panose="020B0502040204020203" pitchFamily="34" charset="0"/>
              </a:rPr>
              <a:t>(Personalization Decision Engine)</a:t>
            </a:r>
          </a:p>
        </p:txBody>
      </p:sp>
      <p:cxnSp>
        <p:nvCxnSpPr>
          <p:cNvPr id="66" name="Straight Arrow Connector 65">
            <a:extLst>
              <a:ext uri="{FF2B5EF4-FFF2-40B4-BE49-F238E27FC236}">
                <a16:creationId xmlns:a16="http://schemas.microsoft.com/office/drawing/2014/main" id="{CF5BFEE9-EFE4-4392-8A59-CA0D37AECE24}"/>
              </a:ext>
            </a:extLst>
          </p:cNvPr>
          <p:cNvCxnSpPr>
            <a:cxnSpLocks/>
          </p:cNvCxnSpPr>
          <p:nvPr/>
        </p:nvCxnSpPr>
        <p:spPr>
          <a:xfrm>
            <a:off x="6316981" y="2112638"/>
            <a:ext cx="578397" cy="0"/>
          </a:xfrm>
          <a:prstGeom prst="straightConnector1">
            <a:avLst/>
          </a:prstGeom>
          <a:ln w="9525" cap="flat" cmpd="sng" algn="ctr">
            <a:solidFill>
              <a:schemeClr val="accent3"/>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81" name="TextBox 80">
            <a:extLst>
              <a:ext uri="{FF2B5EF4-FFF2-40B4-BE49-F238E27FC236}">
                <a16:creationId xmlns:a16="http://schemas.microsoft.com/office/drawing/2014/main" id="{4DF7BCE1-1DF4-457B-A3FC-43AD70D230C5}"/>
              </a:ext>
            </a:extLst>
          </p:cNvPr>
          <p:cNvSpPr txBox="1"/>
          <p:nvPr/>
        </p:nvSpPr>
        <p:spPr>
          <a:xfrm>
            <a:off x="4615857" y="1381005"/>
            <a:ext cx="4413516" cy="369332"/>
          </a:xfrm>
          <a:prstGeom prst="rect">
            <a:avLst/>
          </a:prstGeom>
          <a:noFill/>
        </p:spPr>
        <p:txBody>
          <a:bodyPr wrap="none" rtlCol="0">
            <a:spAutoFit/>
          </a:bodyPr>
          <a:lstStyle/>
          <a:p>
            <a:r>
              <a:rPr lang="en-US" dirty="0"/>
              <a:t>Online Recommendations Service (</a:t>
            </a:r>
            <a:r>
              <a:rPr lang="en-US" b="1" dirty="0">
                <a:solidFill>
                  <a:srgbClr val="FF0000"/>
                </a:solidFill>
              </a:rPr>
              <a:t>HOT</a:t>
            </a:r>
            <a:r>
              <a:rPr lang="en-US" dirty="0"/>
              <a:t> path)</a:t>
            </a:r>
          </a:p>
        </p:txBody>
      </p:sp>
      <p:sp>
        <p:nvSpPr>
          <p:cNvPr id="86" name="TextBox 85">
            <a:extLst>
              <a:ext uri="{FF2B5EF4-FFF2-40B4-BE49-F238E27FC236}">
                <a16:creationId xmlns:a16="http://schemas.microsoft.com/office/drawing/2014/main" id="{20A303A2-175C-47CD-9A15-3E1A6DAB0066}"/>
              </a:ext>
            </a:extLst>
          </p:cNvPr>
          <p:cNvSpPr txBox="1"/>
          <p:nvPr/>
        </p:nvSpPr>
        <p:spPr>
          <a:xfrm>
            <a:off x="4581783" y="5999567"/>
            <a:ext cx="4506683" cy="369332"/>
          </a:xfrm>
          <a:prstGeom prst="rect">
            <a:avLst/>
          </a:prstGeom>
          <a:noFill/>
        </p:spPr>
        <p:txBody>
          <a:bodyPr wrap="none" rtlCol="0">
            <a:spAutoFit/>
          </a:bodyPr>
          <a:lstStyle/>
          <a:p>
            <a:r>
              <a:rPr lang="en-US" dirty="0"/>
              <a:t>Offline Recommendations Engine (</a:t>
            </a:r>
            <a:r>
              <a:rPr lang="en-US" b="1" dirty="0">
                <a:solidFill>
                  <a:srgbClr val="00B0F0"/>
                </a:solidFill>
              </a:rPr>
              <a:t>COLD</a:t>
            </a:r>
            <a:r>
              <a:rPr lang="en-US" dirty="0"/>
              <a:t> path)</a:t>
            </a:r>
          </a:p>
        </p:txBody>
      </p:sp>
      <p:sp>
        <p:nvSpPr>
          <p:cNvPr id="87" name="people_7" title="Icon of two people">
            <a:extLst>
              <a:ext uri="{FF2B5EF4-FFF2-40B4-BE49-F238E27FC236}">
                <a16:creationId xmlns:a16="http://schemas.microsoft.com/office/drawing/2014/main" id="{FC048550-8957-44D0-8A7F-264B136CFFCB}"/>
              </a:ext>
            </a:extLst>
          </p:cNvPr>
          <p:cNvSpPr>
            <a:spLocks noChangeAspect="1" noEditPoints="1"/>
          </p:cNvSpPr>
          <p:nvPr/>
        </p:nvSpPr>
        <p:spPr bwMode="auto">
          <a:xfrm>
            <a:off x="2490184" y="2730972"/>
            <a:ext cx="504277" cy="550519"/>
          </a:xfrm>
          <a:custGeom>
            <a:avLst/>
            <a:gdLst>
              <a:gd name="T0" fmla="*/ 26 w 316"/>
              <a:gd name="T1" fmla="*/ 200 h 345"/>
              <a:gd name="T2" fmla="*/ 85 w 316"/>
              <a:gd name="T3" fmla="*/ 141 h 345"/>
              <a:gd name="T4" fmla="*/ 144 w 316"/>
              <a:gd name="T5" fmla="*/ 200 h 345"/>
              <a:gd name="T6" fmla="*/ 85 w 316"/>
              <a:gd name="T7" fmla="*/ 259 h 345"/>
              <a:gd name="T8" fmla="*/ 26 w 316"/>
              <a:gd name="T9" fmla="*/ 200 h 345"/>
              <a:gd name="T10" fmla="*/ 172 w 316"/>
              <a:gd name="T11" fmla="*/ 345 h 345"/>
              <a:gd name="T12" fmla="*/ 86 w 316"/>
              <a:gd name="T13" fmla="*/ 259 h 345"/>
              <a:gd name="T14" fmla="*/ 0 w 316"/>
              <a:gd name="T15" fmla="*/ 345 h 345"/>
              <a:gd name="T16" fmla="*/ 229 w 316"/>
              <a:gd name="T17" fmla="*/ 118 h 345"/>
              <a:gd name="T18" fmla="*/ 288 w 316"/>
              <a:gd name="T19" fmla="*/ 59 h 345"/>
              <a:gd name="T20" fmla="*/ 229 w 316"/>
              <a:gd name="T21" fmla="*/ 0 h 345"/>
              <a:gd name="T22" fmla="*/ 170 w 316"/>
              <a:gd name="T23" fmla="*/ 59 h 345"/>
              <a:gd name="T24" fmla="*/ 229 w 316"/>
              <a:gd name="T25" fmla="*/ 118 h 345"/>
              <a:gd name="T26" fmla="*/ 316 w 316"/>
              <a:gd name="T27" fmla="*/ 204 h 345"/>
              <a:gd name="T28" fmla="*/ 230 w 316"/>
              <a:gd name="T29" fmla="*/ 118 h 345"/>
              <a:gd name="T30" fmla="*/ 144 w 316"/>
              <a:gd name="T31" fmla="*/ 204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6" h="345">
                <a:moveTo>
                  <a:pt x="26" y="200"/>
                </a:moveTo>
                <a:cubicBezTo>
                  <a:pt x="26" y="167"/>
                  <a:pt x="52" y="141"/>
                  <a:pt x="85" y="141"/>
                </a:cubicBezTo>
                <a:cubicBezTo>
                  <a:pt x="117" y="141"/>
                  <a:pt x="144" y="167"/>
                  <a:pt x="144" y="200"/>
                </a:cubicBezTo>
                <a:cubicBezTo>
                  <a:pt x="144" y="233"/>
                  <a:pt x="117" y="259"/>
                  <a:pt x="85" y="259"/>
                </a:cubicBezTo>
                <a:cubicBezTo>
                  <a:pt x="52" y="259"/>
                  <a:pt x="26" y="233"/>
                  <a:pt x="26" y="200"/>
                </a:cubicBezTo>
                <a:close/>
                <a:moveTo>
                  <a:pt x="172" y="345"/>
                </a:moveTo>
                <a:cubicBezTo>
                  <a:pt x="172" y="298"/>
                  <a:pt x="133" y="259"/>
                  <a:pt x="86" y="259"/>
                </a:cubicBezTo>
                <a:cubicBezTo>
                  <a:pt x="38" y="259"/>
                  <a:pt x="0" y="298"/>
                  <a:pt x="0" y="345"/>
                </a:cubicBezTo>
                <a:moveTo>
                  <a:pt x="229" y="118"/>
                </a:moveTo>
                <a:cubicBezTo>
                  <a:pt x="261" y="118"/>
                  <a:pt x="288" y="92"/>
                  <a:pt x="288" y="59"/>
                </a:cubicBezTo>
                <a:cubicBezTo>
                  <a:pt x="288" y="26"/>
                  <a:pt x="261" y="0"/>
                  <a:pt x="229" y="0"/>
                </a:cubicBezTo>
                <a:cubicBezTo>
                  <a:pt x="196" y="0"/>
                  <a:pt x="170" y="26"/>
                  <a:pt x="170" y="59"/>
                </a:cubicBezTo>
                <a:cubicBezTo>
                  <a:pt x="170" y="92"/>
                  <a:pt x="196" y="118"/>
                  <a:pt x="229" y="118"/>
                </a:cubicBezTo>
                <a:close/>
                <a:moveTo>
                  <a:pt x="316" y="204"/>
                </a:moveTo>
                <a:cubicBezTo>
                  <a:pt x="316" y="157"/>
                  <a:pt x="277" y="118"/>
                  <a:pt x="230" y="118"/>
                </a:cubicBezTo>
                <a:cubicBezTo>
                  <a:pt x="182" y="118"/>
                  <a:pt x="144" y="157"/>
                  <a:pt x="144" y="204"/>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8" name="TextBox 87">
            <a:extLst>
              <a:ext uri="{FF2B5EF4-FFF2-40B4-BE49-F238E27FC236}">
                <a16:creationId xmlns:a16="http://schemas.microsoft.com/office/drawing/2014/main" id="{3383B5DD-68DB-46AC-9E8B-6E20E7637283}"/>
              </a:ext>
            </a:extLst>
          </p:cNvPr>
          <p:cNvSpPr txBox="1"/>
          <p:nvPr/>
        </p:nvSpPr>
        <p:spPr>
          <a:xfrm>
            <a:off x="1929515" y="3312090"/>
            <a:ext cx="1625613" cy="261610"/>
          </a:xfrm>
          <a:prstGeom prst="rect">
            <a:avLst/>
          </a:prstGeom>
          <a:solidFill>
            <a:schemeClr val="bg1"/>
          </a:solidFill>
        </p:spPr>
        <p:txBody>
          <a:bodyPr wrap="square" rtlCol="0">
            <a:spAutoFit/>
          </a:bodyPr>
          <a:lstStyle/>
          <a:p>
            <a:pPr algn="ctr"/>
            <a:r>
              <a:rPr lang="en-US" sz="1100" dirty="0">
                <a:latin typeface="Segoe UI Light" panose="020B0502040204020203" pitchFamily="34" charset="0"/>
                <a:cs typeface="Segoe UI Light" panose="020B0502040204020203" pitchFamily="34" charset="0"/>
              </a:rPr>
              <a:t>Shoppers</a:t>
            </a:r>
          </a:p>
        </p:txBody>
      </p:sp>
    </p:spTree>
    <p:extLst>
      <p:ext uri="{BB962C8B-B14F-4D97-AF65-F5344CB8AC3E}">
        <p14:creationId xmlns:p14="http://schemas.microsoft.com/office/powerpoint/2010/main" val="18339661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8" name="Rectangle 507"/>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sp>
        <p:nvSpPr>
          <p:cNvPr id="128" name="Freeform 15"/>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742603" cy="6858000"/>
          </a:xfrm>
          <a:custGeom>
            <a:avLst/>
            <a:gdLst>
              <a:gd name="connsiteX0" fmla="*/ 0 w 9742603"/>
              <a:gd name="connsiteY0" fmla="*/ 0 h 6858000"/>
              <a:gd name="connsiteX1" fmla="*/ 152400 w 9742603"/>
              <a:gd name="connsiteY1" fmla="*/ 0 h 6858000"/>
              <a:gd name="connsiteX2" fmla="*/ 6566449 w 9742603"/>
              <a:gd name="connsiteY2" fmla="*/ 0 h 6858000"/>
              <a:gd name="connsiteX3" fmla="*/ 9742603 w 9742603"/>
              <a:gd name="connsiteY3" fmla="*/ 6858000 h 6858000"/>
              <a:gd name="connsiteX4" fmla="*/ 152400 w 9742603"/>
              <a:gd name="connsiteY4" fmla="*/ 6858000 h 6858000"/>
              <a:gd name="connsiteX5" fmla="*/ 0 w 9742603"/>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42603" h="6858000">
                <a:moveTo>
                  <a:pt x="0" y="0"/>
                </a:moveTo>
                <a:lnTo>
                  <a:pt x="152400" y="0"/>
                </a:lnTo>
                <a:lnTo>
                  <a:pt x="6566449" y="0"/>
                </a:lnTo>
                <a:lnTo>
                  <a:pt x="9742603" y="6858000"/>
                </a:lnTo>
                <a:lnTo>
                  <a:pt x="152400" y="6858000"/>
                </a:lnTo>
                <a:lnTo>
                  <a:pt x="0" y="6858000"/>
                </a:lnTo>
                <a:close/>
              </a:path>
            </a:pathLst>
          </a:custGeom>
          <a:solidFill>
            <a:schemeClr val="tx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0" name="Freeform 11"/>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380336" cy="6858000"/>
          </a:xfrm>
          <a:custGeom>
            <a:avLst/>
            <a:gdLst>
              <a:gd name="connsiteX0" fmla="*/ 0 w 9380336"/>
              <a:gd name="connsiteY0" fmla="*/ 0 h 6858000"/>
              <a:gd name="connsiteX1" fmla="*/ 6204182 w 9380336"/>
              <a:gd name="connsiteY1" fmla="*/ 0 h 6858000"/>
              <a:gd name="connsiteX2" fmla="*/ 9380336 w 9380336"/>
              <a:gd name="connsiteY2" fmla="*/ 6858000 h 6858000"/>
              <a:gd name="connsiteX3" fmla="*/ 0 w 938033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9380336" h="6858000">
                <a:moveTo>
                  <a:pt x="0" y="0"/>
                </a:moveTo>
                <a:lnTo>
                  <a:pt x="6204182" y="0"/>
                </a:lnTo>
                <a:lnTo>
                  <a:pt x="9380336" y="6858000"/>
                </a:lnTo>
                <a:lnTo>
                  <a:pt x="0" y="685800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8" name="Picture 6" descr="Image result for 343 studios games logo png"/>
          <p:cNvPicPr>
            <a:picLocks noChangeAspect="1" noChangeArrowheads="1"/>
          </p:cNvPicPr>
          <p:nvPr/>
        </p:nvPicPr>
        <p:blipFill rotWithShape="1">
          <a:blip r:embed="rId3" cstate="hqprint">
            <a:extLst>
              <a:ext uri="{28A0092B-C50C-407E-A947-70E740481C1C}">
                <a14:useLocalDpi xmlns:a14="http://schemas.microsoft.com/office/drawing/2010/main" val="0"/>
              </a:ext>
            </a:extLst>
          </a:blip>
          <a:srcRect/>
          <a:stretch/>
        </p:blipFill>
        <p:spPr bwMode="auto">
          <a:xfrm>
            <a:off x="8933392" y="3455766"/>
            <a:ext cx="2936876" cy="1315389"/>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Gears of War logo.PNG">
            <a:extLst>
              <a:ext uri="{FF2B5EF4-FFF2-40B4-BE49-F238E27FC236}">
                <a16:creationId xmlns:a16="http://schemas.microsoft.com/office/drawing/2014/main" id="{83B576F7-72EE-4A75-BCF7-678CCFE4C6F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a:stretch/>
        </p:blipFill>
        <p:spPr bwMode="auto">
          <a:xfrm>
            <a:off x="9661845" y="5084534"/>
            <a:ext cx="2208420" cy="115556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Image result for next games logo png"/>
          <p:cNvPicPr>
            <a:picLocks noChangeAspect="1" noChangeArrowheads="1"/>
          </p:cNvPicPr>
          <p:nvPr/>
        </p:nvPicPr>
        <p:blipFill rotWithShape="1">
          <a:blip r:embed="rId5">
            <a:extLst>
              <a:ext uri="{28A0092B-C50C-407E-A947-70E740481C1C}">
                <a14:useLocalDpi xmlns:a14="http://schemas.microsoft.com/office/drawing/2010/main" val="0"/>
              </a:ext>
            </a:extLst>
          </a:blip>
          <a:srcRect/>
          <a:stretch/>
        </p:blipFill>
        <p:spPr bwMode="auto">
          <a:xfrm>
            <a:off x="7533856" y="506196"/>
            <a:ext cx="4336412" cy="101905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Image result for xbox live logo png"/>
          <p:cNvPicPr>
            <a:picLocks noChangeAspect="1" noChangeArrowheads="1"/>
          </p:cNvPicPr>
          <p:nvPr/>
        </p:nvPicPr>
        <p:blipFill rotWithShape="1">
          <a:blip r:embed="rId6" cstate="hqprint">
            <a:extLst>
              <a:ext uri="{28A0092B-C50C-407E-A947-70E740481C1C}">
                <a14:useLocalDpi xmlns:a14="http://schemas.microsoft.com/office/drawing/2010/main" val="0"/>
              </a:ext>
            </a:extLst>
          </a:blip>
          <a:srcRect/>
          <a:stretch/>
        </p:blipFill>
        <p:spPr bwMode="auto">
          <a:xfrm>
            <a:off x="8233834" y="1941841"/>
            <a:ext cx="3508448" cy="1245499"/>
          </a:xfrm>
          <a:prstGeom prst="rect">
            <a:avLst/>
          </a:prstGeom>
          <a:noFill/>
          <a:extLst>
            <a:ext uri="{909E8E84-426E-40DD-AFC4-6F175D3DCCD1}">
              <a14:hiddenFill xmlns:a14="http://schemas.microsoft.com/office/drawing/2010/main">
                <a:solidFill>
                  <a:srgbClr val="FFFFFF"/>
                </a:solidFill>
              </a14:hiddenFill>
            </a:ext>
          </a:extLst>
        </p:spPr>
      </p:pic>
      <p:sp>
        <p:nvSpPr>
          <p:cNvPr id="498" name="Title 1"/>
          <p:cNvSpPr txBox="1">
            <a:spLocks/>
          </p:cNvSpPr>
          <p:nvPr/>
        </p:nvSpPr>
        <p:spPr>
          <a:xfrm>
            <a:off x="838200" y="365125"/>
            <a:ext cx="5191125" cy="1325563"/>
          </a:xfrm>
          <a:prstGeom prst="rect">
            <a:avLst/>
          </a:prstGeom>
        </p:spPr>
        <p:txBody>
          <a:bodyPr vert="horz" lIns="91440" tIns="45720" rIns="91440" bIns="45720" rtlCol="0" anchor="ctr">
            <a:norm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400">
              <a:spcAft>
                <a:spcPts val="600"/>
              </a:spcAft>
            </a:pPr>
            <a:r>
              <a:rPr lang="en-US" sz="4400">
                <a:solidFill>
                  <a:schemeClr val="bg1"/>
                </a:solidFill>
                <a:ea typeface="+mj-ea"/>
                <a:cs typeface="+mj-cs"/>
              </a:rPr>
              <a:t>Multiplayer Gaming</a:t>
            </a:r>
          </a:p>
        </p:txBody>
      </p:sp>
      <p:sp>
        <p:nvSpPr>
          <p:cNvPr id="499" name="TextBox 498"/>
          <p:cNvSpPr txBox="1"/>
          <p:nvPr/>
        </p:nvSpPr>
        <p:spPr>
          <a:xfrm>
            <a:off x="838200" y="2021249"/>
            <a:ext cx="5707565" cy="4155713"/>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1900" b="1" dirty="0">
                <a:solidFill>
                  <a:schemeClr val="bg1"/>
                </a:solidFill>
              </a:rPr>
              <a:t>Business Needs:</a:t>
            </a:r>
            <a:endParaRPr lang="en-US" sz="1900" b="1">
              <a:solidFill>
                <a:schemeClr val="bg1"/>
              </a:solidFill>
            </a:endParaRPr>
          </a:p>
          <a:p>
            <a:pPr indent="-228600">
              <a:lnSpc>
                <a:spcPct val="90000"/>
              </a:lnSpc>
              <a:spcAft>
                <a:spcPts val="600"/>
              </a:spcAft>
              <a:buFont typeface="Arial" panose="020B0604020202020204" pitchFamily="34" charset="0"/>
              <a:buChar char="•"/>
            </a:pPr>
            <a:endParaRPr lang="en-US" sz="1900">
              <a:solidFill>
                <a:schemeClr val="bg1"/>
              </a:solidFill>
            </a:endParaRPr>
          </a:p>
          <a:p>
            <a:pPr marL="342900" indent="-228600">
              <a:lnSpc>
                <a:spcPct val="90000"/>
              </a:lnSpc>
              <a:spcAft>
                <a:spcPts val="600"/>
              </a:spcAft>
              <a:buFont typeface="Arial" panose="020B0604020202020204" pitchFamily="34" charset="0"/>
              <a:buChar char="•"/>
            </a:pPr>
            <a:r>
              <a:rPr lang="en-US" sz="1900" dirty="0">
                <a:solidFill>
                  <a:schemeClr val="bg1"/>
                </a:solidFill>
              </a:rPr>
              <a:t>Elastic scale to handle </a:t>
            </a:r>
            <a:r>
              <a:rPr lang="en-US" sz="1900">
                <a:solidFill>
                  <a:schemeClr val="bg1"/>
                </a:solidFill>
              </a:rPr>
              <a:t>bursty</a:t>
            </a:r>
            <a:r>
              <a:rPr lang="en-US" sz="1900" dirty="0">
                <a:solidFill>
                  <a:schemeClr val="bg1"/>
                </a:solidFill>
              </a:rPr>
              <a:t> traffic on day </a:t>
            </a:r>
            <a:br>
              <a:rPr lang="en-US" sz="1900" dirty="0">
                <a:solidFill>
                  <a:schemeClr val="bg1"/>
                </a:solidFill>
              </a:rPr>
            </a:br>
            <a:endParaRPr lang="en-US" sz="1900">
              <a:solidFill>
                <a:schemeClr val="bg1"/>
              </a:solidFill>
            </a:endParaRPr>
          </a:p>
          <a:p>
            <a:pPr marL="342900" indent="-228600">
              <a:lnSpc>
                <a:spcPct val="90000"/>
              </a:lnSpc>
              <a:spcAft>
                <a:spcPts val="600"/>
              </a:spcAft>
              <a:buFont typeface="Arial" panose="020B0604020202020204" pitchFamily="34" charset="0"/>
              <a:buChar char="•"/>
            </a:pPr>
            <a:r>
              <a:rPr lang="en-US" sz="1900" dirty="0">
                <a:solidFill>
                  <a:schemeClr val="bg1"/>
                </a:solidFill>
              </a:rPr>
              <a:t>Low-latency queries to support responsive gameplay for a global user-base</a:t>
            </a:r>
            <a:endParaRPr lang="en-US" sz="1900" i="1">
              <a:solidFill>
                <a:schemeClr val="bg1"/>
              </a:solidFill>
            </a:endParaRPr>
          </a:p>
          <a:p>
            <a:pPr indent="-228600">
              <a:lnSpc>
                <a:spcPct val="90000"/>
              </a:lnSpc>
              <a:spcAft>
                <a:spcPts val="600"/>
              </a:spcAft>
              <a:buFont typeface="Arial" panose="020B0604020202020204" pitchFamily="34" charset="0"/>
              <a:buChar char="•"/>
            </a:pPr>
            <a:endParaRPr lang="en-US" sz="1900">
              <a:solidFill>
                <a:schemeClr val="bg1"/>
              </a:solidFill>
            </a:endParaRPr>
          </a:p>
          <a:p>
            <a:pPr marL="342900" indent="-228600">
              <a:lnSpc>
                <a:spcPct val="90000"/>
              </a:lnSpc>
              <a:spcAft>
                <a:spcPts val="600"/>
              </a:spcAft>
              <a:buFont typeface="Arial" panose="020B0604020202020204" pitchFamily="34" charset="0"/>
              <a:buChar char="•"/>
            </a:pPr>
            <a:r>
              <a:rPr lang="en-US" sz="1900" dirty="0">
                <a:solidFill>
                  <a:schemeClr val="bg1"/>
                </a:solidFill>
              </a:rPr>
              <a:t>Schema-agnostic storage and indexing allows teams to iterate quickly to fit a demanding ship schedule</a:t>
            </a:r>
            <a:endParaRPr lang="en-US" sz="1900">
              <a:solidFill>
                <a:schemeClr val="bg1"/>
              </a:solidFill>
            </a:endParaRPr>
          </a:p>
          <a:p>
            <a:pPr marL="342900" indent="-228600">
              <a:lnSpc>
                <a:spcPct val="90000"/>
              </a:lnSpc>
              <a:spcAft>
                <a:spcPts val="600"/>
              </a:spcAft>
              <a:buFont typeface="Arial" panose="020B0604020202020204" pitchFamily="34" charset="0"/>
              <a:buChar char="•"/>
            </a:pPr>
            <a:endParaRPr lang="en-US" sz="1900" i="1">
              <a:solidFill>
                <a:schemeClr val="bg1"/>
              </a:solidFill>
            </a:endParaRPr>
          </a:p>
          <a:p>
            <a:pPr marL="342900" indent="-228600">
              <a:lnSpc>
                <a:spcPct val="90000"/>
              </a:lnSpc>
              <a:spcAft>
                <a:spcPts val="600"/>
              </a:spcAft>
              <a:buFont typeface="Arial" panose="020B0604020202020204" pitchFamily="34" charset="0"/>
              <a:buChar char="•"/>
            </a:pPr>
            <a:r>
              <a:rPr lang="en-US" sz="1900" dirty="0">
                <a:solidFill>
                  <a:schemeClr val="bg1"/>
                </a:solidFill>
              </a:rPr>
              <a:t>Change-feeds to support leaderboards and social gameplay</a:t>
            </a:r>
            <a:endParaRPr lang="en-US" sz="1900">
              <a:solidFill>
                <a:schemeClr val="bg1"/>
              </a:solidFill>
            </a:endParaRPr>
          </a:p>
        </p:txBody>
      </p:sp>
    </p:spTree>
    <p:extLst>
      <p:ext uri="{BB962C8B-B14F-4D97-AF65-F5344CB8AC3E}">
        <p14:creationId xmlns:p14="http://schemas.microsoft.com/office/powerpoint/2010/main" val="1424767359"/>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itle 1"/>
          <p:cNvSpPr txBox="1">
            <a:spLocks/>
          </p:cNvSpPr>
          <p:nvPr/>
        </p:nvSpPr>
        <p:spPr>
          <a:xfrm>
            <a:off x="261095" y="165847"/>
            <a:ext cx="11663986" cy="90021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400" dirty="0">
                <a:solidFill>
                  <a:schemeClr val="tx1"/>
                </a:solidFill>
                <a:latin typeface="Segoe UI Light" panose="020B0502040204020203" pitchFamily="34" charset="0"/>
                <a:cs typeface="Segoe UI Light" panose="020B0502040204020203" pitchFamily="34" charset="0"/>
              </a:rPr>
              <a:t>Multiplayer Gaming</a:t>
            </a:r>
          </a:p>
        </p:txBody>
      </p:sp>
      <p:grpSp>
        <p:nvGrpSpPr>
          <p:cNvPr id="21" name="Group 20"/>
          <p:cNvGrpSpPr>
            <a:grpSpLocks noChangeAspect="1"/>
          </p:cNvGrpSpPr>
          <p:nvPr/>
        </p:nvGrpSpPr>
        <p:grpSpPr>
          <a:xfrm>
            <a:off x="2347141" y="1791050"/>
            <a:ext cx="6858000" cy="3636923"/>
            <a:chOff x="2347142" y="1791050"/>
            <a:chExt cx="6727371" cy="3569034"/>
          </a:xfrm>
        </p:grpSpPr>
        <p:cxnSp>
          <p:nvCxnSpPr>
            <p:cNvPr id="5" name="Straight Arrow Connector 4"/>
            <p:cNvCxnSpPr/>
            <p:nvPr/>
          </p:nvCxnSpPr>
          <p:spPr>
            <a:xfrm flipV="1">
              <a:off x="5625136" y="3261544"/>
              <a:ext cx="604309" cy="4029"/>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71532" y="3015949"/>
              <a:ext cx="623013" cy="623013"/>
            </a:xfrm>
            <a:prstGeom prst="rect">
              <a:avLst/>
            </a:prstGeom>
          </p:spPr>
        </p:pic>
        <p:cxnSp>
          <p:nvCxnSpPr>
            <p:cNvPr id="15" name="Straight Arrow Connector 14"/>
            <p:cNvCxnSpPr>
              <a:cxnSpLocks/>
            </p:cNvCxnSpPr>
            <p:nvPr/>
          </p:nvCxnSpPr>
          <p:spPr>
            <a:xfrm>
              <a:off x="2934895" y="3299464"/>
              <a:ext cx="418413" cy="0"/>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32138" y="1791050"/>
              <a:ext cx="623013" cy="623013"/>
            </a:xfrm>
            <a:prstGeom prst="rect">
              <a:avLst/>
            </a:prstGeom>
          </p:spPr>
        </p:pic>
        <p:cxnSp>
          <p:nvCxnSpPr>
            <p:cNvPr id="27" name="Straight Arrow Connector 26"/>
            <p:cNvCxnSpPr>
              <a:cxnSpLocks/>
            </p:cNvCxnSpPr>
            <p:nvPr/>
          </p:nvCxnSpPr>
          <p:spPr>
            <a:xfrm>
              <a:off x="5237190" y="2112162"/>
              <a:ext cx="992254" cy="0"/>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8" name="Straight Connector 27"/>
            <p:cNvCxnSpPr>
              <a:cxnSpLocks/>
            </p:cNvCxnSpPr>
            <p:nvPr/>
          </p:nvCxnSpPr>
          <p:spPr>
            <a:xfrm>
              <a:off x="5229907" y="2102556"/>
              <a:ext cx="0" cy="759630"/>
            </a:xfrm>
            <a:prstGeom prst="line">
              <a:avLst/>
            </a:prstGeom>
          </p:spPr>
          <p:style>
            <a:lnRef idx="1">
              <a:schemeClr val="accent3"/>
            </a:lnRef>
            <a:fillRef idx="0">
              <a:schemeClr val="accent3"/>
            </a:fillRef>
            <a:effectRef idx="0">
              <a:schemeClr val="accent3"/>
            </a:effectRef>
            <a:fontRef idx="minor">
              <a:schemeClr val="tx1"/>
            </a:fontRef>
          </p:style>
        </p:cxnSp>
        <p:pic>
          <p:nvPicPr>
            <p:cNvPr id="37" name="Picture 3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04781" y="2970018"/>
              <a:ext cx="623013" cy="623013"/>
            </a:xfrm>
            <a:prstGeom prst="rect">
              <a:avLst/>
            </a:prstGeom>
          </p:spPr>
        </p:pic>
        <p:pic>
          <p:nvPicPr>
            <p:cNvPr id="39" name="Picture 3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32138" y="4225755"/>
              <a:ext cx="623013" cy="623013"/>
            </a:xfrm>
            <a:prstGeom prst="rect">
              <a:avLst/>
            </a:prstGeom>
          </p:spPr>
        </p:pic>
        <p:cxnSp>
          <p:nvCxnSpPr>
            <p:cNvPr id="41" name="Straight Connector 40"/>
            <p:cNvCxnSpPr/>
            <p:nvPr/>
          </p:nvCxnSpPr>
          <p:spPr>
            <a:xfrm>
              <a:off x="6647887" y="3653952"/>
              <a:ext cx="0" cy="467320"/>
            </a:xfrm>
            <a:prstGeom prst="line">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44" name="Picture 4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066050" y="4256461"/>
              <a:ext cx="623013" cy="623013"/>
            </a:xfrm>
            <a:prstGeom prst="rect">
              <a:avLst/>
            </a:prstGeom>
          </p:spPr>
        </p:pic>
        <p:cxnSp>
          <p:nvCxnSpPr>
            <p:cNvPr id="49" name="Straight Arrow Connector 48"/>
            <p:cNvCxnSpPr>
              <a:cxnSpLocks/>
            </p:cNvCxnSpPr>
            <p:nvPr/>
          </p:nvCxnSpPr>
          <p:spPr>
            <a:xfrm>
              <a:off x="4319810" y="3282105"/>
              <a:ext cx="460564" cy="0"/>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pSp>
          <p:nvGrpSpPr>
            <p:cNvPr id="69" name="Group 68"/>
            <p:cNvGrpSpPr>
              <a:grpSpLocks noChangeAspect="1"/>
            </p:cNvGrpSpPr>
            <p:nvPr/>
          </p:nvGrpSpPr>
          <p:grpSpPr bwMode="auto">
            <a:xfrm>
              <a:off x="2347142" y="2950037"/>
              <a:ext cx="422084" cy="764315"/>
              <a:chOff x="5616" y="3080"/>
              <a:chExt cx="333" cy="603"/>
            </a:xfrm>
          </p:grpSpPr>
          <p:sp>
            <p:nvSpPr>
              <p:cNvPr id="70" name="AutoShape 3"/>
              <p:cNvSpPr>
                <a:spLocks noChangeAspect="1" noChangeArrowheads="1" noTextEdit="1"/>
              </p:cNvSpPr>
              <p:nvPr/>
            </p:nvSpPr>
            <p:spPr bwMode="auto">
              <a:xfrm>
                <a:off x="5616" y="3080"/>
                <a:ext cx="333" cy="6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a:p>
            </p:txBody>
          </p:sp>
          <p:sp>
            <p:nvSpPr>
              <p:cNvPr id="71" name="Freeform 70"/>
              <p:cNvSpPr>
                <a:spLocks/>
              </p:cNvSpPr>
              <p:nvPr/>
            </p:nvSpPr>
            <p:spPr bwMode="auto">
              <a:xfrm>
                <a:off x="5619" y="3083"/>
                <a:ext cx="330" cy="597"/>
              </a:xfrm>
              <a:custGeom>
                <a:avLst/>
                <a:gdLst>
                  <a:gd name="T0" fmla="*/ 107 w 107"/>
                  <a:gd name="T1" fmla="*/ 188 h 196"/>
                  <a:gd name="T2" fmla="*/ 99 w 107"/>
                  <a:gd name="T3" fmla="*/ 196 h 196"/>
                  <a:gd name="T4" fmla="*/ 8 w 107"/>
                  <a:gd name="T5" fmla="*/ 196 h 196"/>
                  <a:gd name="T6" fmla="*/ 0 w 107"/>
                  <a:gd name="T7" fmla="*/ 188 h 196"/>
                  <a:gd name="T8" fmla="*/ 0 w 107"/>
                  <a:gd name="T9" fmla="*/ 8 h 196"/>
                  <a:gd name="T10" fmla="*/ 8 w 107"/>
                  <a:gd name="T11" fmla="*/ 0 h 196"/>
                  <a:gd name="T12" fmla="*/ 99 w 107"/>
                  <a:gd name="T13" fmla="*/ 0 h 196"/>
                  <a:gd name="T14" fmla="*/ 107 w 107"/>
                  <a:gd name="T15" fmla="*/ 8 h 196"/>
                  <a:gd name="T16" fmla="*/ 107 w 107"/>
                  <a:gd name="T17" fmla="*/ 188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7" h="196">
                    <a:moveTo>
                      <a:pt x="107" y="188"/>
                    </a:moveTo>
                    <a:cubicBezTo>
                      <a:pt x="107" y="192"/>
                      <a:pt x="104" y="196"/>
                      <a:pt x="99" y="196"/>
                    </a:cubicBezTo>
                    <a:cubicBezTo>
                      <a:pt x="8" y="196"/>
                      <a:pt x="8" y="196"/>
                      <a:pt x="8" y="196"/>
                    </a:cubicBezTo>
                    <a:cubicBezTo>
                      <a:pt x="3" y="196"/>
                      <a:pt x="0" y="192"/>
                      <a:pt x="0" y="188"/>
                    </a:cubicBezTo>
                    <a:cubicBezTo>
                      <a:pt x="0" y="8"/>
                      <a:pt x="0" y="8"/>
                      <a:pt x="0" y="8"/>
                    </a:cubicBezTo>
                    <a:cubicBezTo>
                      <a:pt x="0" y="4"/>
                      <a:pt x="3" y="0"/>
                      <a:pt x="8" y="0"/>
                    </a:cubicBezTo>
                    <a:cubicBezTo>
                      <a:pt x="99" y="0"/>
                      <a:pt x="99" y="0"/>
                      <a:pt x="99" y="0"/>
                    </a:cubicBezTo>
                    <a:cubicBezTo>
                      <a:pt x="104" y="0"/>
                      <a:pt x="107" y="4"/>
                      <a:pt x="107" y="8"/>
                    </a:cubicBezTo>
                    <a:lnTo>
                      <a:pt x="107" y="188"/>
                    </a:lnTo>
                    <a:close/>
                  </a:path>
                </a:pathLst>
              </a:custGeom>
              <a:solidFill>
                <a:srgbClr val="FFFFFF"/>
              </a:solidFill>
              <a:ln w="3175">
                <a:solidFill>
                  <a:srgbClr val="000000"/>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a:p>
            </p:txBody>
          </p:sp>
          <p:sp>
            <p:nvSpPr>
              <p:cNvPr id="72" name="Rectangle 71"/>
              <p:cNvSpPr>
                <a:spLocks noChangeArrowheads="1"/>
              </p:cNvSpPr>
              <p:nvPr/>
            </p:nvSpPr>
            <p:spPr bwMode="auto">
              <a:xfrm>
                <a:off x="5635" y="3168"/>
                <a:ext cx="299" cy="42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a:p>
            </p:txBody>
          </p:sp>
          <p:sp>
            <p:nvSpPr>
              <p:cNvPr id="73" name="Freeform 72"/>
              <p:cNvSpPr>
                <a:spLocks/>
              </p:cNvSpPr>
              <p:nvPr/>
            </p:nvSpPr>
            <p:spPr bwMode="auto">
              <a:xfrm>
                <a:off x="5693" y="3117"/>
                <a:ext cx="182" cy="9"/>
              </a:xfrm>
              <a:custGeom>
                <a:avLst/>
                <a:gdLst>
                  <a:gd name="T0" fmla="*/ 59 w 59"/>
                  <a:gd name="T1" fmla="*/ 2 h 3"/>
                  <a:gd name="T2" fmla="*/ 58 w 59"/>
                  <a:gd name="T3" fmla="*/ 3 h 3"/>
                  <a:gd name="T4" fmla="*/ 1 w 59"/>
                  <a:gd name="T5" fmla="*/ 3 h 3"/>
                  <a:gd name="T6" fmla="*/ 0 w 59"/>
                  <a:gd name="T7" fmla="*/ 2 h 3"/>
                  <a:gd name="T8" fmla="*/ 0 w 59"/>
                  <a:gd name="T9" fmla="*/ 2 h 3"/>
                  <a:gd name="T10" fmla="*/ 1 w 59"/>
                  <a:gd name="T11" fmla="*/ 0 h 3"/>
                  <a:gd name="T12" fmla="*/ 58 w 59"/>
                  <a:gd name="T13" fmla="*/ 0 h 3"/>
                  <a:gd name="T14" fmla="*/ 59 w 59"/>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9" h="3">
                    <a:moveTo>
                      <a:pt x="59" y="2"/>
                    </a:moveTo>
                    <a:cubicBezTo>
                      <a:pt x="59" y="2"/>
                      <a:pt x="58" y="3"/>
                      <a:pt x="58" y="3"/>
                    </a:cubicBezTo>
                    <a:cubicBezTo>
                      <a:pt x="1" y="3"/>
                      <a:pt x="1" y="3"/>
                      <a:pt x="1" y="3"/>
                    </a:cubicBezTo>
                    <a:cubicBezTo>
                      <a:pt x="0" y="3"/>
                      <a:pt x="0" y="2"/>
                      <a:pt x="0" y="2"/>
                    </a:cubicBezTo>
                    <a:cubicBezTo>
                      <a:pt x="0" y="2"/>
                      <a:pt x="0" y="2"/>
                      <a:pt x="0" y="2"/>
                    </a:cubicBezTo>
                    <a:cubicBezTo>
                      <a:pt x="0" y="1"/>
                      <a:pt x="0" y="0"/>
                      <a:pt x="1" y="0"/>
                    </a:cubicBezTo>
                    <a:cubicBezTo>
                      <a:pt x="58" y="0"/>
                      <a:pt x="58" y="0"/>
                      <a:pt x="58" y="0"/>
                    </a:cubicBezTo>
                    <a:cubicBezTo>
                      <a:pt x="58" y="0"/>
                      <a:pt x="59" y="1"/>
                      <a:pt x="59" y="2"/>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a:p>
            </p:txBody>
          </p:sp>
          <p:sp>
            <p:nvSpPr>
              <p:cNvPr id="74" name="Freeform 73"/>
              <p:cNvSpPr>
                <a:spLocks/>
              </p:cNvSpPr>
              <p:nvPr/>
            </p:nvSpPr>
            <p:spPr bwMode="auto">
              <a:xfrm>
                <a:off x="5635" y="3628"/>
                <a:ext cx="34" cy="18"/>
              </a:xfrm>
              <a:custGeom>
                <a:avLst/>
                <a:gdLst>
                  <a:gd name="T0" fmla="*/ 11 w 11"/>
                  <a:gd name="T1" fmla="*/ 3 h 6"/>
                  <a:gd name="T2" fmla="*/ 8 w 11"/>
                  <a:gd name="T3" fmla="*/ 6 h 6"/>
                  <a:gd name="T4" fmla="*/ 3 w 11"/>
                  <a:gd name="T5" fmla="*/ 6 h 6"/>
                  <a:gd name="T6" fmla="*/ 0 w 11"/>
                  <a:gd name="T7" fmla="*/ 3 h 6"/>
                  <a:gd name="T8" fmla="*/ 0 w 11"/>
                  <a:gd name="T9" fmla="*/ 3 h 6"/>
                  <a:gd name="T10" fmla="*/ 3 w 11"/>
                  <a:gd name="T11" fmla="*/ 0 h 6"/>
                  <a:gd name="T12" fmla="*/ 8 w 11"/>
                  <a:gd name="T13" fmla="*/ 0 h 6"/>
                  <a:gd name="T14" fmla="*/ 11 w 11"/>
                  <a:gd name="T15" fmla="*/ 3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6">
                    <a:moveTo>
                      <a:pt x="11" y="3"/>
                    </a:moveTo>
                    <a:cubicBezTo>
                      <a:pt x="11" y="5"/>
                      <a:pt x="10" y="6"/>
                      <a:pt x="8" y="6"/>
                    </a:cubicBezTo>
                    <a:cubicBezTo>
                      <a:pt x="3" y="6"/>
                      <a:pt x="3" y="6"/>
                      <a:pt x="3" y="6"/>
                    </a:cubicBezTo>
                    <a:cubicBezTo>
                      <a:pt x="1" y="6"/>
                      <a:pt x="0" y="5"/>
                      <a:pt x="0" y="3"/>
                    </a:cubicBezTo>
                    <a:cubicBezTo>
                      <a:pt x="0" y="3"/>
                      <a:pt x="0" y="3"/>
                      <a:pt x="0" y="3"/>
                    </a:cubicBezTo>
                    <a:cubicBezTo>
                      <a:pt x="0" y="2"/>
                      <a:pt x="1" y="0"/>
                      <a:pt x="3" y="0"/>
                    </a:cubicBezTo>
                    <a:cubicBezTo>
                      <a:pt x="8" y="0"/>
                      <a:pt x="8" y="0"/>
                      <a:pt x="8" y="0"/>
                    </a:cubicBezTo>
                    <a:cubicBezTo>
                      <a:pt x="10" y="0"/>
                      <a:pt x="11" y="2"/>
                      <a:pt x="11" y="3"/>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a:p>
            </p:txBody>
          </p:sp>
          <p:sp>
            <p:nvSpPr>
              <p:cNvPr id="75" name="Freeform 74"/>
              <p:cNvSpPr>
                <a:spLocks/>
              </p:cNvSpPr>
              <p:nvPr/>
            </p:nvSpPr>
            <p:spPr bwMode="auto">
              <a:xfrm>
                <a:off x="5900" y="3628"/>
                <a:ext cx="34" cy="18"/>
              </a:xfrm>
              <a:custGeom>
                <a:avLst/>
                <a:gdLst>
                  <a:gd name="T0" fmla="*/ 11 w 11"/>
                  <a:gd name="T1" fmla="*/ 3 h 6"/>
                  <a:gd name="T2" fmla="*/ 8 w 11"/>
                  <a:gd name="T3" fmla="*/ 6 h 6"/>
                  <a:gd name="T4" fmla="*/ 3 w 11"/>
                  <a:gd name="T5" fmla="*/ 6 h 6"/>
                  <a:gd name="T6" fmla="*/ 0 w 11"/>
                  <a:gd name="T7" fmla="*/ 3 h 6"/>
                  <a:gd name="T8" fmla="*/ 0 w 11"/>
                  <a:gd name="T9" fmla="*/ 3 h 6"/>
                  <a:gd name="T10" fmla="*/ 3 w 11"/>
                  <a:gd name="T11" fmla="*/ 0 h 6"/>
                  <a:gd name="T12" fmla="*/ 8 w 11"/>
                  <a:gd name="T13" fmla="*/ 0 h 6"/>
                  <a:gd name="T14" fmla="*/ 11 w 11"/>
                  <a:gd name="T15" fmla="*/ 3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6">
                    <a:moveTo>
                      <a:pt x="11" y="3"/>
                    </a:moveTo>
                    <a:cubicBezTo>
                      <a:pt x="11" y="5"/>
                      <a:pt x="9" y="6"/>
                      <a:pt x="8" y="6"/>
                    </a:cubicBezTo>
                    <a:cubicBezTo>
                      <a:pt x="3" y="6"/>
                      <a:pt x="3" y="6"/>
                      <a:pt x="3" y="6"/>
                    </a:cubicBezTo>
                    <a:cubicBezTo>
                      <a:pt x="1" y="6"/>
                      <a:pt x="0" y="5"/>
                      <a:pt x="0" y="3"/>
                    </a:cubicBezTo>
                    <a:cubicBezTo>
                      <a:pt x="0" y="3"/>
                      <a:pt x="0" y="3"/>
                      <a:pt x="0" y="3"/>
                    </a:cubicBezTo>
                    <a:cubicBezTo>
                      <a:pt x="0" y="2"/>
                      <a:pt x="1" y="0"/>
                      <a:pt x="3" y="0"/>
                    </a:cubicBezTo>
                    <a:cubicBezTo>
                      <a:pt x="8" y="0"/>
                      <a:pt x="8" y="0"/>
                      <a:pt x="8" y="0"/>
                    </a:cubicBezTo>
                    <a:cubicBezTo>
                      <a:pt x="9" y="0"/>
                      <a:pt x="11" y="2"/>
                      <a:pt x="11" y="3"/>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a:p>
            </p:txBody>
          </p:sp>
          <p:sp>
            <p:nvSpPr>
              <p:cNvPr id="76" name="Freeform 75"/>
              <p:cNvSpPr>
                <a:spLocks/>
              </p:cNvSpPr>
              <p:nvPr/>
            </p:nvSpPr>
            <p:spPr bwMode="auto">
              <a:xfrm>
                <a:off x="5749" y="3619"/>
                <a:ext cx="71" cy="37"/>
              </a:xfrm>
              <a:custGeom>
                <a:avLst/>
                <a:gdLst>
                  <a:gd name="T0" fmla="*/ 23 w 23"/>
                  <a:gd name="T1" fmla="*/ 6 h 12"/>
                  <a:gd name="T2" fmla="*/ 17 w 23"/>
                  <a:gd name="T3" fmla="*/ 12 h 12"/>
                  <a:gd name="T4" fmla="*/ 6 w 23"/>
                  <a:gd name="T5" fmla="*/ 12 h 12"/>
                  <a:gd name="T6" fmla="*/ 0 w 23"/>
                  <a:gd name="T7" fmla="*/ 6 h 12"/>
                  <a:gd name="T8" fmla="*/ 0 w 23"/>
                  <a:gd name="T9" fmla="*/ 6 h 12"/>
                  <a:gd name="T10" fmla="*/ 6 w 23"/>
                  <a:gd name="T11" fmla="*/ 0 h 12"/>
                  <a:gd name="T12" fmla="*/ 17 w 23"/>
                  <a:gd name="T13" fmla="*/ 0 h 12"/>
                  <a:gd name="T14" fmla="*/ 23 w 23"/>
                  <a:gd name="T15" fmla="*/ 6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12">
                    <a:moveTo>
                      <a:pt x="23" y="6"/>
                    </a:moveTo>
                    <a:cubicBezTo>
                      <a:pt x="23" y="10"/>
                      <a:pt x="20" y="12"/>
                      <a:pt x="17" y="12"/>
                    </a:cubicBezTo>
                    <a:cubicBezTo>
                      <a:pt x="6" y="12"/>
                      <a:pt x="6" y="12"/>
                      <a:pt x="6" y="12"/>
                    </a:cubicBezTo>
                    <a:cubicBezTo>
                      <a:pt x="3" y="12"/>
                      <a:pt x="0" y="10"/>
                      <a:pt x="0" y="6"/>
                    </a:cubicBezTo>
                    <a:cubicBezTo>
                      <a:pt x="0" y="6"/>
                      <a:pt x="0" y="6"/>
                      <a:pt x="0" y="6"/>
                    </a:cubicBezTo>
                    <a:cubicBezTo>
                      <a:pt x="0" y="3"/>
                      <a:pt x="3" y="0"/>
                      <a:pt x="6" y="0"/>
                    </a:cubicBezTo>
                    <a:cubicBezTo>
                      <a:pt x="17" y="0"/>
                      <a:pt x="17" y="0"/>
                      <a:pt x="17" y="0"/>
                    </a:cubicBezTo>
                    <a:cubicBezTo>
                      <a:pt x="20" y="0"/>
                      <a:pt x="23" y="3"/>
                      <a:pt x="23" y="6"/>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a:p>
            </p:txBody>
          </p:sp>
        </p:grpSp>
        <p:sp>
          <p:nvSpPr>
            <p:cNvPr id="85" name="TextBox 84"/>
            <p:cNvSpPr txBox="1"/>
            <p:nvPr/>
          </p:nvSpPr>
          <p:spPr>
            <a:xfrm>
              <a:off x="6625875" y="3539248"/>
              <a:ext cx="1336338" cy="422844"/>
            </a:xfrm>
            <a:prstGeom prst="rect">
              <a:avLst/>
            </a:prstGeom>
            <a:noFill/>
          </p:spPr>
          <p:txBody>
            <a:bodyPr wrap="square" rtlCol="0">
              <a:spAutoFit/>
            </a:bodyPr>
            <a:lstStyle/>
            <a:p>
              <a:pPr algn="ctr"/>
              <a:r>
                <a:rPr lang="en-US" sz="1100" dirty="0">
                  <a:latin typeface="Segoe UI Light" panose="020B0502040204020203" pitchFamily="34" charset="0"/>
                  <a:cs typeface="Segoe UI Light" panose="020B0502040204020203" pitchFamily="34" charset="0"/>
                </a:rPr>
                <a:t>Azure Cosmos DB</a:t>
              </a:r>
            </a:p>
            <a:p>
              <a:pPr algn="ctr"/>
              <a:r>
                <a:rPr lang="en-US" sz="1100" dirty="0">
                  <a:latin typeface="Segoe UI Light" panose="020B0502040204020203" pitchFamily="34" charset="0"/>
                  <a:cs typeface="Segoe UI Light" panose="020B0502040204020203" pitchFamily="34" charset="0"/>
                </a:rPr>
                <a:t>(game database)</a:t>
              </a:r>
            </a:p>
          </p:txBody>
        </p:sp>
        <p:sp>
          <p:nvSpPr>
            <p:cNvPr id="86" name="TextBox 85"/>
            <p:cNvSpPr txBox="1"/>
            <p:nvPr/>
          </p:nvSpPr>
          <p:spPr>
            <a:xfrm>
              <a:off x="7825991" y="3602810"/>
              <a:ext cx="1174325" cy="344037"/>
            </a:xfrm>
            <a:prstGeom prst="rect">
              <a:avLst/>
            </a:prstGeom>
            <a:noFill/>
          </p:spPr>
          <p:txBody>
            <a:bodyPr wrap="square" rtlCol="0">
              <a:spAutoFit/>
            </a:bodyPr>
            <a:lstStyle/>
            <a:p>
              <a:pPr algn="ctr"/>
              <a:r>
                <a:rPr lang="en-US" sz="1100" dirty="0">
                  <a:latin typeface="Segoe UI Light" panose="020B0502040204020203" pitchFamily="34" charset="0"/>
                  <a:cs typeface="Segoe UI Light" panose="020B0502040204020203" pitchFamily="34" charset="0"/>
                </a:rPr>
                <a:t>Azure HDInsight (game analytics)</a:t>
              </a:r>
            </a:p>
          </p:txBody>
        </p:sp>
        <p:sp>
          <p:nvSpPr>
            <p:cNvPr id="88" name="TextBox 87"/>
            <p:cNvSpPr txBox="1"/>
            <p:nvPr/>
          </p:nvSpPr>
          <p:spPr>
            <a:xfrm>
              <a:off x="6332138" y="2305937"/>
              <a:ext cx="855064" cy="208880"/>
            </a:xfrm>
            <a:prstGeom prst="rect">
              <a:avLst/>
            </a:prstGeom>
            <a:noFill/>
          </p:spPr>
          <p:txBody>
            <a:bodyPr wrap="square" rtlCol="0">
              <a:spAutoFit/>
            </a:bodyPr>
            <a:lstStyle/>
            <a:p>
              <a:pPr algn="ctr"/>
              <a:r>
                <a:rPr lang="en-US" sz="1100" dirty="0">
                  <a:latin typeface="Segoe UI Light" panose="020B0502040204020203" pitchFamily="34" charset="0"/>
                  <a:cs typeface="Segoe UI Light" panose="020B0502040204020203" pitchFamily="34" charset="0"/>
                </a:rPr>
                <a:t>Azure CDN</a:t>
              </a:r>
            </a:p>
          </p:txBody>
        </p:sp>
        <p:sp>
          <p:nvSpPr>
            <p:cNvPr id="89" name="TextBox 88"/>
            <p:cNvSpPr txBox="1"/>
            <p:nvPr/>
          </p:nvSpPr>
          <p:spPr>
            <a:xfrm>
              <a:off x="4665790" y="3670562"/>
              <a:ext cx="1142801" cy="434099"/>
            </a:xfrm>
            <a:prstGeom prst="rect">
              <a:avLst/>
            </a:prstGeom>
            <a:noFill/>
          </p:spPr>
          <p:txBody>
            <a:bodyPr wrap="square" rtlCol="0">
              <a:spAutoFit/>
            </a:bodyPr>
            <a:lstStyle/>
            <a:p>
              <a:pPr algn="ctr"/>
              <a:r>
                <a:rPr lang="en-US" sz="1100" dirty="0">
                  <a:latin typeface="Segoe UI Light" panose="020B0502040204020203" pitchFamily="34" charset="0"/>
                  <a:cs typeface="Segoe UI Light" panose="020B0502040204020203" pitchFamily="34" charset="0"/>
                </a:rPr>
                <a:t>Azure API Apps</a:t>
              </a:r>
            </a:p>
            <a:p>
              <a:pPr algn="ctr"/>
              <a:r>
                <a:rPr lang="en-US" sz="1100" dirty="0">
                  <a:latin typeface="Segoe UI Light" panose="020B0502040204020203" pitchFamily="34" charset="0"/>
                  <a:cs typeface="Segoe UI Light" panose="020B0502040204020203" pitchFamily="34" charset="0"/>
                </a:rPr>
                <a:t>(game backend)</a:t>
              </a:r>
            </a:p>
          </p:txBody>
        </p:sp>
        <p:pic>
          <p:nvPicPr>
            <p:cNvPr id="90" name="Picture 8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066053" y="1854942"/>
              <a:ext cx="623013" cy="623013"/>
            </a:xfrm>
            <a:prstGeom prst="rect">
              <a:avLst/>
            </a:prstGeom>
          </p:spPr>
        </p:pic>
        <p:cxnSp>
          <p:nvCxnSpPr>
            <p:cNvPr id="93" name="Straight Arrow Connector 92"/>
            <p:cNvCxnSpPr/>
            <p:nvPr/>
          </p:nvCxnSpPr>
          <p:spPr>
            <a:xfrm flipV="1">
              <a:off x="7187202" y="3257515"/>
              <a:ext cx="604309" cy="4029"/>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4" name="Straight Arrow Connector 93"/>
            <p:cNvCxnSpPr/>
            <p:nvPr/>
          </p:nvCxnSpPr>
          <p:spPr>
            <a:xfrm flipH="1">
              <a:off x="7244980" y="2107743"/>
              <a:ext cx="531245" cy="1"/>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97" name="TextBox 96"/>
            <p:cNvSpPr txBox="1"/>
            <p:nvPr/>
          </p:nvSpPr>
          <p:spPr>
            <a:xfrm>
              <a:off x="7843762" y="2491109"/>
              <a:ext cx="1067593" cy="434099"/>
            </a:xfrm>
            <a:prstGeom prst="rect">
              <a:avLst/>
            </a:prstGeom>
            <a:noFill/>
          </p:spPr>
          <p:txBody>
            <a:bodyPr wrap="square" rtlCol="0">
              <a:spAutoFit/>
            </a:bodyPr>
            <a:lstStyle/>
            <a:p>
              <a:pPr algn="ctr"/>
              <a:r>
                <a:rPr lang="en-US" sz="1100" dirty="0">
                  <a:latin typeface="Segoe UI Light" panose="020B0502040204020203" pitchFamily="34" charset="0"/>
                  <a:cs typeface="Segoe UI Light" panose="020B0502040204020203" pitchFamily="34" charset="0"/>
                </a:rPr>
                <a:t>Azure Storage</a:t>
              </a:r>
            </a:p>
            <a:p>
              <a:pPr algn="ctr"/>
              <a:r>
                <a:rPr lang="en-US" sz="1100" dirty="0">
                  <a:latin typeface="Segoe UI Light" panose="020B0502040204020203" pitchFamily="34" charset="0"/>
                  <a:cs typeface="Segoe UI Light" panose="020B0502040204020203" pitchFamily="34" charset="0"/>
                </a:rPr>
                <a:t>(game files)</a:t>
              </a:r>
            </a:p>
          </p:txBody>
        </p:sp>
        <p:sp>
          <p:nvSpPr>
            <p:cNvPr id="98" name="TextBox 97"/>
            <p:cNvSpPr txBox="1"/>
            <p:nvPr/>
          </p:nvSpPr>
          <p:spPr>
            <a:xfrm>
              <a:off x="7439589" y="4925985"/>
              <a:ext cx="1634924" cy="434099"/>
            </a:xfrm>
            <a:prstGeom prst="rect">
              <a:avLst/>
            </a:prstGeom>
            <a:noFill/>
          </p:spPr>
          <p:txBody>
            <a:bodyPr wrap="square" rtlCol="0">
              <a:spAutoFit/>
            </a:bodyPr>
            <a:lstStyle/>
            <a:p>
              <a:pPr algn="ctr"/>
              <a:r>
                <a:rPr lang="en-US" sz="1100" dirty="0">
                  <a:latin typeface="Segoe UI Light" panose="020B0502040204020203" pitchFamily="34" charset="0"/>
                  <a:cs typeface="Segoe UI Light" panose="020B0502040204020203" pitchFamily="34" charset="0"/>
                </a:rPr>
                <a:t>Azure Notification Hubs</a:t>
              </a:r>
            </a:p>
            <a:p>
              <a:pPr algn="ctr"/>
              <a:r>
                <a:rPr lang="en-US" sz="1100" dirty="0">
                  <a:latin typeface="Segoe UI Light" panose="020B0502040204020203" pitchFamily="34" charset="0"/>
                  <a:cs typeface="Segoe UI Light" panose="020B0502040204020203" pitchFamily="34" charset="0"/>
                </a:rPr>
                <a:t>(push notifications)</a:t>
              </a:r>
            </a:p>
          </p:txBody>
        </p:sp>
        <p:sp>
          <p:nvSpPr>
            <p:cNvPr id="99" name="TextBox 98"/>
            <p:cNvSpPr txBox="1"/>
            <p:nvPr/>
          </p:nvSpPr>
          <p:spPr>
            <a:xfrm>
              <a:off x="5995040" y="4879475"/>
              <a:ext cx="1281390" cy="263560"/>
            </a:xfrm>
            <a:prstGeom prst="rect">
              <a:avLst/>
            </a:prstGeom>
            <a:noFill/>
          </p:spPr>
          <p:txBody>
            <a:bodyPr wrap="square" rtlCol="0">
              <a:spAutoFit/>
            </a:bodyPr>
            <a:lstStyle/>
            <a:p>
              <a:pPr algn="ctr"/>
              <a:r>
                <a:rPr lang="en-US" sz="1100" dirty="0">
                  <a:latin typeface="Segoe UI Light" panose="020B0502040204020203" pitchFamily="34" charset="0"/>
                  <a:cs typeface="Segoe UI Light" panose="020B0502040204020203" pitchFamily="34" charset="0"/>
                </a:rPr>
                <a:t>Azure Functions</a:t>
              </a:r>
            </a:p>
          </p:txBody>
        </p:sp>
        <p:sp>
          <p:nvSpPr>
            <p:cNvPr id="100" name="TextBox 99"/>
            <p:cNvSpPr txBox="1"/>
            <p:nvPr/>
          </p:nvSpPr>
          <p:spPr>
            <a:xfrm>
              <a:off x="3344574" y="3693181"/>
              <a:ext cx="1076924" cy="434099"/>
            </a:xfrm>
            <a:prstGeom prst="rect">
              <a:avLst/>
            </a:prstGeom>
            <a:noFill/>
          </p:spPr>
          <p:txBody>
            <a:bodyPr wrap="square" rtlCol="0">
              <a:spAutoFit/>
            </a:bodyPr>
            <a:lstStyle/>
            <a:p>
              <a:pPr algn="ctr"/>
              <a:r>
                <a:rPr lang="en-US" sz="1100" dirty="0">
                  <a:latin typeface="Segoe UI Light" panose="020B0502040204020203" pitchFamily="34" charset="0"/>
                  <a:cs typeface="Segoe UI Light" panose="020B0502040204020203" pitchFamily="34" charset="0"/>
                </a:rPr>
                <a:t>Azure Traffic Manager</a:t>
              </a:r>
            </a:p>
          </p:txBody>
        </p:sp>
        <p:pic>
          <p:nvPicPr>
            <p:cNvPr id="101" name="Picture 10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922848" y="3057117"/>
              <a:ext cx="623013" cy="623013"/>
            </a:xfrm>
            <a:prstGeom prst="rect">
              <a:avLst/>
            </a:prstGeom>
          </p:spPr>
        </p:pic>
        <p:cxnSp>
          <p:nvCxnSpPr>
            <p:cNvPr id="45" name="Straight Arrow Connector 44"/>
            <p:cNvCxnSpPr/>
            <p:nvPr/>
          </p:nvCxnSpPr>
          <p:spPr>
            <a:xfrm flipV="1">
              <a:off x="7163893" y="4533232"/>
              <a:ext cx="604309" cy="4029"/>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pSp>
      <p:pic>
        <p:nvPicPr>
          <p:cNvPr id="38" name="Picture 37">
            <a:extLst>
              <a:ext uri="{FF2B5EF4-FFF2-40B4-BE49-F238E27FC236}">
                <a16:creationId xmlns:a16="http://schemas.microsoft.com/office/drawing/2014/main" id="{B9B82B93-D60C-4AF8-BC24-4A8ACDA71B5F}"/>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458410" y="2985685"/>
            <a:ext cx="680672" cy="680672"/>
          </a:xfrm>
          <a:prstGeom prst="rect">
            <a:avLst/>
          </a:prstGeom>
        </p:spPr>
      </p:pic>
    </p:spTree>
    <p:extLst>
      <p:ext uri="{BB962C8B-B14F-4D97-AF65-F5344CB8AC3E}">
        <p14:creationId xmlns:p14="http://schemas.microsoft.com/office/powerpoint/2010/main" val="16766202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3" name="Rectangle 502"/>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sp>
        <p:nvSpPr>
          <p:cNvPr id="121" name="Freeform 15"/>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742603" cy="6858000"/>
          </a:xfrm>
          <a:custGeom>
            <a:avLst/>
            <a:gdLst>
              <a:gd name="connsiteX0" fmla="*/ 0 w 9742603"/>
              <a:gd name="connsiteY0" fmla="*/ 0 h 6858000"/>
              <a:gd name="connsiteX1" fmla="*/ 152400 w 9742603"/>
              <a:gd name="connsiteY1" fmla="*/ 0 h 6858000"/>
              <a:gd name="connsiteX2" fmla="*/ 6566449 w 9742603"/>
              <a:gd name="connsiteY2" fmla="*/ 0 h 6858000"/>
              <a:gd name="connsiteX3" fmla="*/ 9742603 w 9742603"/>
              <a:gd name="connsiteY3" fmla="*/ 6858000 h 6858000"/>
              <a:gd name="connsiteX4" fmla="*/ 152400 w 9742603"/>
              <a:gd name="connsiteY4" fmla="*/ 6858000 h 6858000"/>
              <a:gd name="connsiteX5" fmla="*/ 0 w 9742603"/>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42603" h="6858000">
                <a:moveTo>
                  <a:pt x="0" y="0"/>
                </a:moveTo>
                <a:lnTo>
                  <a:pt x="152400" y="0"/>
                </a:lnTo>
                <a:lnTo>
                  <a:pt x="6566449" y="0"/>
                </a:lnTo>
                <a:lnTo>
                  <a:pt x="9742603" y="6858000"/>
                </a:lnTo>
                <a:lnTo>
                  <a:pt x="152400" y="6858000"/>
                </a:lnTo>
                <a:lnTo>
                  <a:pt x="0" y="6858000"/>
                </a:lnTo>
                <a:close/>
              </a:path>
            </a:pathLst>
          </a:custGeom>
          <a:solidFill>
            <a:schemeClr val="tx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3" name="Freeform 11"/>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380336" cy="6858000"/>
          </a:xfrm>
          <a:custGeom>
            <a:avLst/>
            <a:gdLst>
              <a:gd name="connsiteX0" fmla="*/ 0 w 9380336"/>
              <a:gd name="connsiteY0" fmla="*/ 0 h 6858000"/>
              <a:gd name="connsiteX1" fmla="*/ 6204182 w 9380336"/>
              <a:gd name="connsiteY1" fmla="*/ 0 h 6858000"/>
              <a:gd name="connsiteX2" fmla="*/ 9380336 w 9380336"/>
              <a:gd name="connsiteY2" fmla="*/ 6858000 h 6858000"/>
              <a:gd name="connsiteX3" fmla="*/ 0 w 938033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9380336" h="6858000">
                <a:moveTo>
                  <a:pt x="0" y="0"/>
                </a:moveTo>
                <a:lnTo>
                  <a:pt x="6204182" y="0"/>
                </a:lnTo>
                <a:lnTo>
                  <a:pt x="9380336" y="6858000"/>
                </a:lnTo>
                <a:lnTo>
                  <a:pt x="0" y="685800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3" name="Picture 4" descr="Image result for real madrid logo png"/>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9415675" y="2426124"/>
            <a:ext cx="1811442" cy="1811442"/>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Image result for ssb analytics logo png"/>
          <p:cNvPicPr>
            <a:picLocks noChangeAspect="1" noChangeArrowheads="1"/>
          </p:cNvPicPr>
          <p:nvPr/>
        </p:nvPicPr>
        <p:blipFill rotWithShape="1">
          <a:blip r:embed="rId4" cstate="hqprint">
            <a:extLst>
              <a:ext uri="{28A0092B-C50C-407E-A947-70E740481C1C}">
                <a14:useLocalDpi xmlns:a14="http://schemas.microsoft.com/office/drawing/2010/main" val="0"/>
              </a:ext>
            </a:extLst>
          </a:blip>
          <a:srcRect/>
          <a:stretch/>
        </p:blipFill>
        <p:spPr bwMode="auto">
          <a:xfrm>
            <a:off x="10168312" y="4559299"/>
            <a:ext cx="1087214" cy="179705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descr="Image result for affinio logo png"/>
          <p:cNvPicPr>
            <a:picLocks noChangeAspect="1" noChangeArrowheads="1"/>
          </p:cNvPicPr>
          <p:nvPr/>
        </p:nvPicPr>
        <p:blipFill rotWithShape="1">
          <a:blip r:embed="rId5">
            <a:extLst>
              <a:ext uri="{28A0092B-C50C-407E-A947-70E740481C1C}">
                <a14:useLocalDpi xmlns:a14="http://schemas.microsoft.com/office/drawing/2010/main" val="0"/>
              </a:ext>
            </a:extLst>
          </a:blip>
          <a:srcRect/>
          <a:stretch/>
        </p:blipFill>
        <p:spPr bwMode="auto">
          <a:xfrm>
            <a:off x="9005433" y="100367"/>
            <a:ext cx="2325757" cy="2325757"/>
          </a:xfrm>
          <a:prstGeom prst="rect">
            <a:avLst/>
          </a:prstGeom>
          <a:noFill/>
          <a:extLst>
            <a:ext uri="{909E8E84-426E-40DD-AFC4-6F175D3DCCD1}">
              <a14:hiddenFill xmlns:a14="http://schemas.microsoft.com/office/drawing/2010/main">
                <a:solidFill>
                  <a:srgbClr val="FFFFFF"/>
                </a:solidFill>
              </a14:hiddenFill>
            </a:ext>
          </a:extLst>
        </p:spPr>
      </p:pic>
      <p:sp>
        <p:nvSpPr>
          <p:cNvPr id="498" name="Title 1"/>
          <p:cNvSpPr txBox="1">
            <a:spLocks/>
          </p:cNvSpPr>
          <p:nvPr/>
        </p:nvSpPr>
        <p:spPr>
          <a:xfrm>
            <a:off x="838200" y="365125"/>
            <a:ext cx="5191125" cy="1325563"/>
          </a:xfrm>
          <a:prstGeom prst="rect">
            <a:avLst/>
          </a:prstGeom>
        </p:spPr>
        <p:txBody>
          <a:bodyPr vert="horz" lIns="91440" tIns="45720" rIns="91440" bIns="45720" rtlCol="0" anchor="ctr">
            <a:norm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400"/>
            <a:r>
              <a:rPr lang="en-US" sz="4400" dirty="0">
                <a:solidFill>
                  <a:schemeClr val="bg1"/>
                </a:solidFill>
                <a:ea typeface="+mj-ea"/>
                <a:cs typeface="+mj-cs"/>
              </a:rPr>
              <a:t>Customer 360 + Operational Analytics</a:t>
            </a:r>
          </a:p>
        </p:txBody>
      </p:sp>
      <p:sp>
        <p:nvSpPr>
          <p:cNvPr id="499" name="TextBox 498"/>
          <p:cNvSpPr txBox="1"/>
          <p:nvPr/>
        </p:nvSpPr>
        <p:spPr>
          <a:xfrm>
            <a:off x="838200" y="2021249"/>
            <a:ext cx="5707565" cy="4155713"/>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2000" b="1" dirty="0">
                <a:solidFill>
                  <a:schemeClr val="bg1"/>
                </a:solidFill>
              </a:rPr>
              <a:t>Business Needs:</a:t>
            </a:r>
          </a:p>
          <a:p>
            <a:pPr indent="-228600">
              <a:lnSpc>
                <a:spcPct val="90000"/>
              </a:lnSpc>
              <a:spcAft>
                <a:spcPts val="600"/>
              </a:spcAft>
              <a:buFont typeface="Arial" panose="020B0604020202020204" pitchFamily="34" charset="0"/>
              <a:buChar char="•"/>
            </a:pPr>
            <a:endParaRPr lang="en-US" sz="2000" dirty="0">
              <a:solidFill>
                <a:schemeClr val="bg1"/>
              </a:solidFill>
            </a:endParaRPr>
          </a:p>
          <a:p>
            <a:pPr marL="342900" indent="-228600">
              <a:lnSpc>
                <a:spcPct val="90000"/>
              </a:lnSpc>
              <a:spcAft>
                <a:spcPts val="600"/>
              </a:spcAft>
              <a:buFont typeface="Arial" panose="020B0604020202020204" pitchFamily="34" charset="0"/>
              <a:buChar char="•"/>
            </a:pPr>
            <a:r>
              <a:rPr lang="en-US" sz="2000" dirty="0">
                <a:solidFill>
                  <a:schemeClr val="bg1"/>
                </a:solidFill>
              </a:rPr>
              <a:t>High scalability to handle large user base</a:t>
            </a:r>
            <a:br>
              <a:rPr lang="en-US" sz="2000" i="1" dirty="0">
                <a:solidFill>
                  <a:schemeClr val="bg1"/>
                </a:solidFill>
              </a:rPr>
            </a:br>
            <a:endParaRPr lang="en-US" sz="2000" i="1" dirty="0">
              <a:solidFill>
                <a:schemeClr val="bg1"/>
              </a:solidFill>
            </a:endParaRPr>
          </a:p>
          <a:p>
            <a:pPr marL="342900" indent="-228600">
              <a:lnSpc>
                <a:spcPct val="90000"/>
              </a:lnSpc>
              <a:spcAft>
                <a:spcPts val="600"/>
              </a:spcAft>
              <a:buFont typeface="Arial" panose="020B0604020202020204" pitchFamily="34" charset="0"/>
              <a:buChar char="•"/>
            </a:pPr>
            <a:r>
              <a:rPr lang="en-US" sz="2000" dirty="0">
                <a:solidFill>
                  <a:schemeClr val="bg1"/>
                </a:solidFill>
              </a:rPr>
              <a:t>Rich queries and automatic indexing over flexible schemas to consolidate data from a variety of sources</a:t>
            </a:r>
          </a:p>
          <a:p>
            <a:pPr marL="342900" indent="-228600">
              <a:lnSpc>
                <a:spcPct val="90000"/>
              </a:lnSpc>
              <a:spcAft>
                <a:spcPts val="600"/>
              </a:spcAft>
              <a:buFont typeface="Arial" panose="020B0604020202020204" pitchFamily="34" charset="0"/>
              <a:buChar char="•"/>
            </a:pPr>
            <a:endParaRPr lang="en-US" sz="2000" i="1" dirty="0">
              <a:solidFill>
                <a:schemeClr val="bg1"/>
              </a:solidFill>
            </a:endParaRPr>
          </a:p>
          <a:p>
            <a:pPr marL="342900" indent="-228600">
              <a:lnSpc>
                <a:spcPct val="90000"/>
              </a:lnSpc>
              <a:spcAft>
                <a:spcPts val="600"/>
              </a:spcAft>
              <a:buFont typeface="Arial" panose="020B0604020202020204" pitchFamily="34" charset="0"/>
              <a:buChar char="•"/>
            </a:pPr>
            <a:r>
              <a:rPr lang="en-US" sz="2000" dirty="0">
                <a:solidFill>
                  <a:schemeClr val="bg1"/>
                </a:solidFill>
              </a:rPr>
              <a:t>Built-in aggregates and efficient spark connector to analyze user behavior, drive insights, and build a single view of the customer.</a:t>
            </a:r>
          </a:p>
        </p:txBody>
      </p:sp>
    </p:spTree>
    <p:extLst>
      <p:ext uri="{BB962C8B-B14F-4D97-AF65-F5344CB8AC3E}">
        <p14:creationId xmlns:p14="http://schemas.microsoft.com/office/powerpoint/2010/main" val="2128858400"/>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TextBox 84"/>
          <p:cNvSpPr txBox="1"/>
          <p:nvPr/>
        </p:nvSpPr>
        <p:spPr>
          <a:xfrm>
            <a:off x="4627368" y="3837033"/>
            <a:ext cx="2169152" cy="430887"/>
          </a:xfrm>
          <a:prstGeom prst="rect">
            <a:avLst/>
          </a:prstGeom>
          <a:noFill/>
        </p:spPr>
        <p:txBody>
          <a:bodyPr wrap="square" rtlCol="0">
            <a:spAutoFit/>
          </a:bodyPr>
          <a:lstStyle/>
          <a:p>
            <a:pPr algn="ctr"/>
            <a:r>
              <a:rPr lang="en-US" sz="1100" dirty="0">
                <a:latin typeface="Segoe UI Light" panose="020B0502040204020203" pitchFamily="34" charset="0"/>
                <a:cs typeface="Segoe UI Light" panose="020B0502040204020203" pitchFamily="34" charset="0"/>
              </a:rPr>
              <a:t>Azure Cosmos DB</a:t>
            </a:r>
          </a:p>
          <a:p>
            <a:pPr algn="ctr"/>
            <a:r>
              <a:rPr lang="en-US" sz="1100" dirty="0">
                <a:latin typeface="Segoe UI Light" panose="020B0502040204020203" pitchFamily="34" charset="0"/>
                <a:cs typeface="Segoe UI Light" panose="020B0502040204020203" pitchFamily="34" charset="0"/>
              </a:rPr>
              <a:t>(Master Data)</a:t>
            </a:r>
          </a:p>
        </p:txBody>
      </p:sp>
      <p:sp>
        <p:nvSpPr>
          <p:cNvPr id="86" name="TextBox 85"/>
          <p:cNvSpPr txBox="1"/>
          <p:nvPr/>
        </p:nvSpPr>
        <p:spPr>
          <a:xfrm>
            <a:off x="7637765" y="3837033"/>
            <a:ext cx="1470778" cy="430887"/>
          </a:xfrm>
          <a:prstGeom prst="rect">
            <a:avLst/>
          </a:prstGeom>
          <a:noFill/>
        </p:spPr>
        <p:txBody>
          <a:bodyPr wrap="square" rtlCol="0">
            <a:spAutoFit/>
          </a:bodyPr>
          <a:lstStyle/>
          <a:p>
            <a:pPr algn="ctr"/>
            <a:r>
              <a:rPr lang="en-US" sz="1100" dirty="0">
                <a:latin typeface="Segoe UI Light" panose="020B0502040204020203" pitchFamily="34" charset="0"/>
                <a:cs typeface="Segoe UI Light" panose="020B0502040204020203" pitchFamily="34" charset="0"/>
              </a:rPr>
              <a:t>Spark on</a:t>
            </a:r>
          </a:p>
          <a:p>
            <a:pPr algn="ctr"/>
            <a:r>
              <a:rPr lang="en-US" sz="1100" dirty="0">
                <a:latin typeface="Segoe UI Light" panose="020B0502040204020203" pitchFamily="34" charset="0"/>
                <a:cs typeface="Segoe UI Light" panose="020B0502040204020203" pitchFamily="34" charset="0"/>
              </a:rPr>
              <a:t>Azure HDInsight</a:t>
            </a:r>
          </a:p>
        </p:txBody>
      </p:sp>
      <p:cxnSp>
        <p:nvCxnSpPr>
          <p:cNvPr id="93" name="Straight Arrow Connector 92"/>
          <p:cNvCxnSpPr>
            <a:cxnSpLocks/>
          </p:cNvCxnSpPr>
          <p:nvPr/>
        </p:nvCxnSpPr>
        <p:spPr>
          <a:xfrm>
            <a:off x="6643061" y="3456632"/>
            <a:ext cx="756115" cy="5025"/>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5" name="Title 1"/>
          <p:cNvSpPr txBox="1">
            <a:spLocks/>
          </p:cNvSpPr>
          <p:nvPr/>
        </p:nvSpPr>
        <p:spPr>
          <a:xfrm>
            <a:off x="261095" y="165847"/>
            <a:ext cx="11663986" cy="90021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400" dirty="0">
                <a:solidFill>
                  <a:schemeClr val="tx1"/>
                </a:solidFill>
                <a:latin typeface="Segoe UI Light" panose="020B0502040204020203" pitchFamily="34" charset="0"/>
                <a:cs typeface="Segoe UI Light" panose="020B0502040204020203" pitchFamily="34" charset="0"/>
              </a:rPr>
              <a:t>Customer 360 + Social Analytics</a:t>
            </a:r>
          </a:p>
        </p:txBody>
      </p:sp>
      <p:sp>
        <p:nvSpPr>
          <p:cNvPr id="67" name="Rectangle 66"/>
          <p:cNvSpPr/>
          <p:nvPr/>
        </p:nvSpPr>
        <p:spPr>
          <a:xfrm>
            <a:off x="2046870" y="3192145"/>
            <a:ext cx="1554480" cy="457200"/>
          </a:xfrm>
          <a:prstGeom prst="rect">
            <a:avLst/>
          </a:prstGeom>
          <a:effectLst>
            <a:outerShdw blurRad="50800" dist="38100" dir="8100000" algn="tr" rotWithShape="0">
              <a:prstClr val="black">
                <a:alpha val="40000"/>
              </a:prstClr>
            </a:outerShdw>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050" dirty="0"/>
              <a:t>1</a:t>
            </a:r>
            <a:r>
              <a:rPr lang="en-US" sz="1050" baseline="30000" dirty="0"/>
              <a:t>st</a:t>
            </a:r>
            <a:r>
              <a:rPr lang="en-US" sz="1050" dirty="0"/>
              <a:t>-Party and 3</a:t>
            </a:r>
            <a:r>
              <a:rPr lang="en-US" sz="1050" baseline="30000" dirty="0"/>
              <a:t>rd</a:t>
            </a:r>
            <a:r>
              <a:rPr lang="en-US" sz="1050" dirty="0"/>
              <a:t>-Party</a:t>
            </a:r>
          </a:p>
          <a:p>
            <a:pPr algn="ctr"/>
            <a:r>
              <a:rPr lang="en-US" sz="1050" dirty="0"/>
              <a:t>Data Sources</a:t>
            </a:r>
          </a:p>
        </p:txBody>
      </p:sp>
      <p:cxnSp>
        <p:nvCxnSpPr>
          <p:cNvPr id="68" name="Straight Arrow Connector 67"/>
          <p:cNvCxnSpPr>
            <a:cxnSpLocks/>
          </p:cNvCxnSpPr>
          <p:nvPr/>
        </p:nvCxnSpPr>
        <p:spPr>
          <a:xfrm>
            <a:off x="3899581" y="3432440"/>
            <a:ext cx="727787" cy="8447"/>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6146" name="Picture 2" descr="spark-logo-trademark.png (376×20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15056" y="3158235"/>
            <a:ext cx="1121974" cy="59679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2D213548-B890-4B9B-82DE-36D41CC8E96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63249" y="3156361"/>
            <a:ext cx="680672" cy="680672"/>
          </a:xfrm>
          <a:prstGeom prst="rect">
            <a:avLst/>
          </a:prstGeom>
        </p:spPr>
      </p:pic>
    </p:spTree>
    <p:extLst>
      <p:ext uri="{BB962C8B-B14F-4D97-AF65-F5344CB8AC3E}">
        <p14:creationId xmlns:p14="http://schemas.microsoft.com/office/powerpoint/2010/main" val="2230999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89" name="Straight Arrow Connector 88"/>
          <p:cNvCxnSpPr>
            <a:cxnSpLocks/>
          </p:cNvCxnSpPr>
          <p:nvPr/>
        </p:nvCxnSpPr>
        <p:spPr>
          <a:xfrm flipV="1">
            <a:off x="448387" y="4863264"/>
            <a:ext cx="11115745" cy="19770"/>
          </a:xfrm>
          <a:prstGeom prst="straightConnector1">
            <a:avLst/>
          </a:prstGeom>
          <a:ln w="635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p:cNvCxnSpPr>
            <a:cxnSpLocks/>
          </p:cNvCxnSpPr>
          <p:nvPr/>
        </p:nvCxnSpPr>
        <p:spPr>
          <a:xfrm flipV="1">
            <a:off x="448387" y="2263660"/>
            <a:ext cx="11115745" cy="19770"/>
          </a:xfrm>
          <a:prstGeom prst="straightConnector1">
            <a:avLst/>
          </a:prstGeom>
          <a:ln w="63500">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20" name="Group 19"/>
          <p:cNvGrpSpPr/>
          <p:nvPr/>
        </p:nvGrpSpPr>
        <p:grpSpPr>
          <a:xfrm>
            <a:off x="3720501" y="919038"/>
            <a:ext cx="4751000" cy="5019924"/>
            <a:chOff x="274702" y="936970"/>
            <a:chExt cx="4846267" cy="5120584"/>
          </a:xfrm>
        </p:grpSpPr>
        <p:grpSp>
          <p:nvGrpSpPr>
            <p:cNvPr id="7" name="Group 6"/>
            <p:cNvGrpSpPr/>
            <p:nvPr/>
          </p:nvGrpSpPr>
          <p:grpSpPr>
            <a:xfrm>
              <a:off x="274702" y="936970"/>
              <a:ext cx="4846267" cy="5120584"/>
              <a:chOff x="914775" y="1577043"/>
              <a:chExt cx="4846267" cy="5120584"/>
            </a:xfrm>
          </p:grpSpPr>
          <p:sp>
            <p:nvSpPr>
              <p:cNvPr id="11" name="Rectangle 10">
                <a:extLst>
                  <a:ext uri="{FF2B5EF4-FFF2-40B4-BE49-F238E27FC236}">
                    <a16:creationId xmlns:a16="http://schemas.microsoft.com/office/drawing/2014/main" id="{8C065F14-5D01-4160-B7E1-4A305044C3D6}"/>
                  </a:ext>
                </a:extLst>
              </p:cNvPr>
              <p:cNvSpPr/>
              <p:nvPr/>
            </p:nvSpPr>
            <p:spPr>
              <a:xfrm>
                <a:off x="914776" y="4388649"/>
                <a:ext cx="4846266" cy="2308978"/>
              </a:xfrm>
              <a:prstGeom prst="rect">
                <a:avLst/>
              </a:prstGeom>
              <a:ln>
                <a:solidFill>
                  <a:schemeClr val="tx1"/>
                </a:solidFill>
              </a:ln>
            </p:spPr>
            <p:style>
              <a:lnRef idx="2">
                <a:schemeClr val="accent3"/>
              </a:lnRef>
              <a:fillRef idx="1">
                <a:schemeClr val="lt1"/>
              </a:fillRef>
              <a:effectRef idx="0">
                <a:schemeClr val="accent3"/>
              </a:effectRef>
              <a:fontRef idx="minor">
                <a:schemeClr val="dk1"/>
              </a:fontRef>
            </p:style>
            <p:txBody>
              <a:bodyPr rtlCol="0" anchor="b"/>
              <a:lstStyle/>
              <a:p>
                <a:pPr algn="ctr" defTabSz="914192">
                  <a:defRPr/>
                </a:pPr>
                <a:endParaRPr lang="en-US" sz="1100" b="1" dirty="0">
                  <a:solidFill>
                    <a:srgbClr val="353535"/>
                  </a:solidFill>
                  <a:latin typeface="Segoe UI Semilight"/>
                </a:endParaRPr>
              </a:p>
            </p:txBody>
          </p:sp>
          <p:sp>
            <p:nvSpPr>
              <p:cNvPr id="4" name="Rectangle 3"/>
              <p:cNvSpPr/>
              <p:nvPr/>
            </p:nvSpPr>
            <p:spPr>
              <a:xfrm>
                <a:off x="914775" y="1577043"/>
                <a:ext cx="4846267" cy="283460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defRPr/>
                </a:pPr>
                <a:endParaRPr lang="en-US" sz="1765" dirty="0">
                  <a:solidFill>
                    <a:prstClr val="white"/>
                  </a:solidFill>
                  <a:latin typeface="Calibri" panose="020F0502020204030204"/>
                </a:endParaRPr>
              </a:p>
            </p:txBody>
          </p:sp>
          <p:grpSp>
            <p:nvGrpSpPr>
              <p:cNvPr id="6" name="Group 5"/>
              <p:cNvGrpSpPr/>
              <p:nvPr/>
            </p:nvGrpSpPr>
            <p:grpSpPr>
              <a:xfrm>
                <a:off x="1097653" y="2034238"/>
                <a:ext cx="4495163" cy="2159950"/>
                <a:chOff x="4206579" y="2034238"/>
                <a:chExt cx="4495163" cy="2159950"/>
              </a:xfrm>
            </p:grpSpPr>
            <p:sp>
              <p:nvSpPr>
                <p:cNvPr id="14" name="Rectangle 13"/>
                <p:cNvSpPr/>
                <p:nvPr/>
              </p:nvSpPr>
              <p:spPr bwMode="auto">
                <a:xfrm>
                  <a:off x="4206579" y="2034238"/>
                  <a:ext cx="1066649" cy="1447594"/>
                </a:xfrm>
                <a:prstGeom prst="rect">
                  <a:avLst/>
                </a:prstGeom>
                <a:solidFill>
                  <a:srgbClr val="0078D7"/>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r>
                    <a:rPr lang="en-US" sz="1765" kern="0" dirty="0">
                      <a:gradFill>
                        <a:gsLst>
                          <a:gs pos="5439">
                            <a:srgbClr val="F8F8F8"/>
                          </a:gs>
                          <a:gs pos="10000">
                            <a:srgbClr val="F8F8F8"/>
                          </a:gs>
                        </a:gsLst>
                        <a:lin ang="5400000" scaled="0"/>
                      </a:gradFill>
                      <a:latin typeface="Segoe UI"/>
                    </a:rPr>
                    <a:t>Spark </a:t>
                  </a:r>
                  <a:br>
                    <a:rPr lang="en-US" sz="1765" kern="0" dirty="0">
                      <a:gradFill>
                        <a:gsLst>
                          <a:gs pos="5439">
                            <a:srgbClr val="F8F8F8"/>
                          </a:gs>
                          <a:gs pos="10000">
                            <a:srgbClr val="F8F8F8"/>
                          </a:gs>
                        </a:gsLst>
                        <a:lin ang="5400000" scaled="0"/>
                      </a:gradFill>
                      <a:latin typeface="Segoe UI"/>
                    </a:rPr>
                  </a:br>
                  <a:r>
                    <a:rPr lang="en-US" sz="1765" kern="0" dirty="0">
                      <a:gradFill>
                        <a:gsLst>
                          <a:gs pos="5439">
                            <a:srgbClr val="F8F8F8"/>
                          </a:gs>
                          <a:gs pos="10000">
                            <a:srgbClr val="F8F8F8"/>
                          </a:gs>
                        </a:gsLst>
                        <a:lin ang="5400000" scaled="0"/>
                      </a:gradFill>
                      <a:latin typeface="Segoe UI"/>
                    </a:rPr>
                    <a:t>SQL</a:t>
                  </a:r>
                </a:p>
              </p:txBody>
            </p:sp>
            <p:sp>
              <p:nvSpPr>
                <p:cNvPr id="15" name="Rectangle 14"/>
                <p:cNvSpPr/>
                <p:nvPr/>
              </p:nvSpPr>
              <p:spPr bwMode="auto">
                <a:xfrm>
                  <a:off x="6492256" y="2034238"/>
                  <a:ext cx="1066649" cy="1447594"/>
                </a:xfrm>
                <a:prstGeom prst="rect">
                  <a:avLst/>
                </a:prstGeom>
                <a:solidFill>
                  <a:srgbClr val="0078D7"/>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r>
                    <a:rPr lang="en-US" sz="1765" kern="0" dirty="0" err="1">
                      <a:gradFill>
                        <a:gsLst>
                          <a:gs pos="5439">
                            <a:srgbClr val="F8F8F8"/>
                          </a:gs>
                          <a:gs pos="10000">
                            <a:srgbClr val="F8F8F8"/>
                          </a:gs>
                        </a:gsLst>
                        <a:lin ang="5400000" scaled="0"/>
                      </a:gradFill>
                      <a:latin typeface="Segoe UI"/>
                    </a:rPr>
                    <a:t>GraphX</a:t>
                  </a:r>
                  <a:br>
                    <a:rPr lang="en-US" sz="1765" kern="0" dirty="0">
                      <a:gradFill>
                        <a:gsLst>
                          <a:gs pos="5439">
                            <a:srgbClr val="F8F8F8"/>
                          </a:gs>
                          <a:gs pos="10000">
                            <a:srgbClr val="F8F8F8"/>
                          </a:gs>
                        </a:gsLst>
                        <a:lin ang="5400000" scaled="0"/>
                      </a:gradFill>
                      <a:latin typeface="Segoe UI"/>
                    </a:rPr>
                  </a:br>
                  <a:r>
                    <a:rPr lang="en-US" sz="1765" kern="0" dirty="0">
                      <a:gradFill>
                        <a:gsLst>
                          <a:gs pos="5439">
                            <a:srgbClr val="F8F8F8"/>
                          </a:gs>
                          <a:gs pos="10000">
                            <a:srgbClr val="F8F8F8"/>
                          </a:gs>
                        </a:gsLst>
                        <a:lin ang="5400000" scaled="0"/>
                      </a:gradFill>
                      <a:latin typeface="Segoe UI"/>
                    </a:rPr>
                    <a:t>(graph)</a:t>
                  </a:r>
                </a:p>
              </p:txBody>
            </p:sp>
            <p:sp>
              <p:nvSpPr>
                <p:cNvPr id="16" name="Rectangle 15"/>
                <p:cNvSpPr/>
                <p:nvPr/>
              </p:nvSpPr>
              <p:spPr bwMode="auto">
                <a:xfrm>
                  <a:off x="7635093" y="2034238"/>
                  <a:ext cx="1066649" cy="1447594"/>
                </a:xfrm>
                <a:prstGeom prst="rect">
                  <a:avLst/>
                </a:prstGeom>
                <a:solidFill>
                  <a:srgbClr val="0078D7"/>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r>
                    <a:rPr lang="en-US" sz="1765" kern="0" dirty="0" err="1">
                      <a:gradFill>
                        <a:gsLst>
                          <a:gs pos="5439">
                            <a:srgbClr val="F8F8F8"/>
                          </a:gs>
                          <a:gs pos="10000">
                            <a:srgbClr val="F8F8F8"/>
                          </a:gs>
                        </a:gsLst>
                        <a:lin ang="5400000" scaled="0"/>
                      </a:gradFill>
                      <a:latin typeface="Segoe UI"/>
                    </a:rPr>
                    <a:t>MLlib</a:t>
                  </a:r>
                  <a:br>
                    <a:rPr lang="en-US" sz="1765" kern="0" dirty="0">
                      <a:gradFill>
                        <a:gsLst>
                          <a:gs pos="5439">
                            <a:srgbClr val="F8F8F8"/>
                          </a:gs>
                          <a:gs pos="10000">
                            <a:srgbClr val="F8F8F8"/>
                          </a:gs>
                        </a:gsLst>
                        <a:lin ang="5400000" scaled="0"/>
                      </a:gradFill>
                      <a:latin typeface="Segoe UI"/>
                    </a:rPr>
                  </a:br>
                  <a:r>
                    <a:rPr lang="en-US" sz="1765" kern="0" dirty="0">
                      <a:gradFill>
                        <a:gsLst>
                          <a:gs pos="5439">
                            <a:srgbClr val="F8F8F8"/>
                          </a:gs>
                          <a:gs pos="10000">
                            <a:srgbClr val="F8F8F8"/>
                          </a:gs>
                        </a:gsLst>
                        <a:lin ang="5400000" scaled="0"/>
                      </a:gradFill>
                      <a:latin typeface="Segoe UI"/>
                    </a:rPr>
                    <a:t>(machine learning)</a:t>
                  </a:r>
                </a:p>
              </p:txBody>
            </p:sp>
            <p:sp>
              <p:nvSpPr>
                <p:cNvPr id="17" name="Rectangle 16"/>
                <p:cNvSpPr/>
                <p:nvPr/>
              </p:nvSpPr>
              <p:spPr bwMode="auto">
                <a:xfrm>
                  <a:off x="5363991" y="2034238"/>
                  <a:ext cx="1066649" cy="1447594"/>
                </a:xfrm>
                <a:prstGeom prst="rect">
                  <a:avLst/>
                </a:prstGeom>
                <a:solidFill>
                  <a:srgbClr val="0070C0"/>
                </a:solidFill>
                <a:ln>
                  <a:noFill/>
                </a:ln>
                <a:effectLst/>
              </p:spPr>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r>
                    <a:rPr lang="en-US" sz="1765" kern="0" dirty="0">
                      <a:gradFill>
                        <a:gsLst>
                          <a:gs pos="5439">
                            <a:srgbClr val="F8F8F8"/>
                          </a:gs>
                          <a:gs pos="10000">
                            <a:srgbClr val="F8F8F8"/>
                          </a:gs>
                        </a:gsLst>
                        <a:lin ang="5400000" scaled="0"/>
                      </a:gradFill>
                      <a:latin typeface="Segoe UI"/>
                    </a:rPr>
                    <a:t>Spark Streaming</a:t>
                  </a:r>
                </a:p>
              </p:txBody>
            </p:sp>
            <p:sp>
              <p:nvSpPr>
                <p:cNvPr id="18" name="Rectangle 17"/>
                <p:cNvSpPr/>
                <p:nvPr/>
              </p:nvSpPr>
              <p:spPr bwMode="auto">
                <a:xfrm>
                  <a:off x="4225720" y="3584674"/>
                  <a:ext cx="4476022" cy="609514"/>
                </a:xfrm>
                <a:prstGeom prst="rect">
                  <a:avLst/>
                </a:prstGeom>
                <a:solidFill>
                  <a:srgbClr val="00B0F0"/>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r>
                    <a:rPr lang="en-US" sz="1961" kern="0" dirty="0">
                      <a:gradFill>
                        <a:gsLst>
                          <a:gs pos="5439">
                            <a:srgbClr val="F8F8F8"/>
                          </a:gs>
                          <a:gs pos="10000">
                            <a:srgbClr val="F8F8F8"/>
                          </a:gs>
                        </a:gsLst>
                        <a:lin ang="5400000" scaled="0"/>
                      </a:gradFill>
                      <a:latin typeface="Segoe UI"/>
                    </a:rPr>
                    <a:t>Apache Spark on HDInsight</a:t>
                  </a:r>
                </a:p>
              </p:txBody>
            </p:sp>
          </p:grpSp>
          <p:grpSp>
            <p:nvGrpSpPr>
              <p:cNvPr id="12" name="Group 11"/>
              <p:cNvGrpSpPr/>
              <p:nvPr/>
            </p:nvGrpSpPr>
            <p:grpSpPr>
              <a:xfrm>
                <a:off x="1107223" y="5106743"/>
                <a:ext cx="4476022" cy="1316567"/>
                <a:chOff x="4115140" y="4718184"/>
                <a:chExt cx="4476022" cy="1316567"/>
              </a:xfrm>
            </p:grpSpPr>
            <p:sp>
              <p:nvSpPr>
                <p:cNvPr id="25" name="Rectangle 24"/>
                <p:cNvSpPr/>
                <p:nvPr/>
              </p:nvSpPr>
              <p:spPr bwMode="auto">
                <a:xfrm>
                  <a:off x="4115140" y="5425237"/>
                  <a:ext cx="4476022" cy="609514"/>
                </a:xfrm>
                <a:prstGeom prst="rect">
                  <a:avLst/>
                </a:prstGeom>
                <a:solidFill>
                  <a:srgbClr val="00B0F0"/>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r>
                    <a:rPr lang="en-US" sz="1961" kern="0" dirty="0">
                      <a:gradFill>
                        <a:gsLst>
                          <a:gs pos="5439">
                            <a:srgbClr val="F8F8F8"/>
                          </a:gs>
                          <a:gs pos="10000">
                            <a:srgbClr val="F8F8F8"/>
                          </a:gs>
                        </a:gsLst>
                        <a:lin ang="5400000" scaled="0"/>
                      </a:gradFill>
                      <a:latin typeface="Segoe UI"/>
                    </a:rPr>
                    <a:t>Azure Cosmos DB</a:t>
                  </a:r>
                </a:p>
              </p:txBody>
            </p:sp>
            <p:sp>
              <p:nvSpPr>
                <p:cNvPr id="27" name="Rectangle 26"/>
                <p:cNvSpPr/>
                <p:nvPr/>
              </p:nvSpPr>
              <p:spPr bwMode="auto">
                <a:xfrm>
                  <a:off x="4115140" y="4718184"/>
                  <a:ext cx="4476022" cy="612648"/>
                </a:xfrm>
                <a:prstGeom prst="rect">
                  <a:avLst/>
                </a:prstGeom>
                <a:solidFill>
                  <a:srgbClr val="0078D7"/>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r>
                    <a:rPr lang="en-US" sz="1765" kern="0" dirty="0">
                      <a:gradFill>
                        <a:gsLst>
                          <a:gs pos="5439">
                            <a:srgbClr val="F8F8F8"/>
                          </a:gs>
                          <a:gs pos="10000">
                            <a:srgbClr val="F8F8F8"/>
                          </a:gs>
                        </a:gsLst>
                        <a:lin ang="5400000" scaled="0"/>
                      </a:gradFill>
                      <a:latin typeface="Segoe UI"/>
                    </a:rPr>
                    <a:t>Spark Connector using DocumentDB API</a:t>
                  </a:r>
                </a:p>
              </p:txBody>
            </p:sp>
          </p:grpSp>
          <p:sp>
            <p:nvSpPr>
              <p:cNvPr id="36" name="TextBox 35"/>
              <p:cNvSpPr txBox="1"/>
              <p:nvPr/>
            </p:nvSpPr>
            <p:spPr>
              <a:xfrm>
                <a:off x="1006214" y="1678467"/>
                <a:ext cx="2338654" cy="369332"/>
              </a:xfrm>
              <a:prstGeom prst="rect">
                <a:avLst/>
              </a:prstGeom>
              <a:noFill/>
            </p:spPr>
            <p:txBody>
              <a:bodyPr wrap="none" rtlCol="0">
                <a:spAutoFit/>
              </a:bodyPr>
              <a:lstStyle/>
              <a:p>
                <a:pPr defTabSz="914367">
                  <a:defRPr/>
                </a:pPr>
                <a:r>
                  <a:rPr lang="en-US" sz="1765" dirty="0">
                    <a:solidFill>
                      <a:prstClr val="black"/>
                    </a:solidFill>
                    <a:latin typeface="Calibri" panose="020F0502020204030204"/>
                  </a:rPr>
                  <a:t>Scale-out Computation</a:t>
                </a:r>
              </a:p>
            </p:txBody>
          </p:sp>
          <p:sp>
            <p:nvSpPr>
              <p:cNvPr id="37" name="TextBox 36"/>
              <p:cNvSpPr txBox="1"/>
              <p:nvPr/>
            </p:nvSpPr>
            <p:spPr>
              <a:xfrm>
                <a:off x="979424" y="4542853"/>
                <a:ext cx="1982787" cy="369332"/>
              </a:xfrm>
              <a:prstGeom prst="rect">
                <a:avLst/>
              </a:prstGeom>
              <a:noFill/>
            </p:spPr>
            <p:txBody>
              <a:bodyPr wrap="none" rtlCol="0">
                <a:spAutoFit/>
              </a:bodyPr>
              <a:lstStyle/>
              <a:p>
                <a:pPr defTabSz="914367">
                  <a:defRPr/>
                </a:pPr>
                <a:r>
                  <a:rPr lang="en-US" sz="1765" dirty="0">
                    <a:solidFill>
                      <a:prstClr val="black"/>
                    </a:solidFill>
                    <a:latin typeface="Calibri" panose="020F0502020204030204"/>
                  </a:rPr>
                  <a:t>Scale-out Database</a:t>
                </a:r>
              </a:p>
            </p:txBody>
          </p:sp>
        </p:grpSp>
        <p:cxnSp>
          <p:nvCxnSpPr>
            <p:cNvPr id="9" name="Straight Arrow Connector 8"/>
            <p:cNvCxnSpPr>
              <a:cxnSpLocks/>
            </p:cNvCxnSpPr>
            <p:nvPr/>
          </p:nvCxnSpPr>
          <p:spPr>
            <a:xfrm>
              <a:off x="2743555" y="3588701"/>
              <a:ext cx="0" cy="556207"/>
            </a:xfrm>
            <a:prstGeom prst="straightConnector1">
              <a:avLst/>
            </a:prstGeom>
            <a:ln w="25400">
              <a:headEnd type="triangl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939835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 name="Rectangle 1031"/>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sp>
        <p:nvSpPr>
          <p:cNvPr id="1045" name="Freeform 15"/>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742603" cy="6858000"/>
          </a:xfrm>
          <a:custGeom>
            <a:avLst/>
            <a:gdLst>
              <a:gd name="connsiteX0" fmla="*/ 0 w 9742603"/>
              <a:gd name="connsiteY0" fmla="*/ 0 h 6858000"/>
              <a:gd name="connsiteX1" fmla="*/ 152400 w 9742603"/>
              <a:gd name="connsiteY1" fmla="*/ 0 h 6858000"/>
              <a:gd name="connsiteX2" fmla="*/ 6566449 w 9742603"/>
              <a:gd name="connsiteY2" fmla="*/ 0 h 6858000"/>
              <a:gd name="connsiteX3" fmla="*/ 9742603 w 9742603"/>
              <a:gd name="connsiteY3" fmla="*/ 6858000 h 6858000"/>
              <a:gd name="connsiteX4" fmla="*/ 152400 w 9742603"/>
              <a:gd name="connsiteY4" fmla="*/ 6858000 h 6858000"/>
              <a:gd name="connsiteX5" fmla="*/ 0 w 9742603"/>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42603" h="6858000">
                <a:moveTo>
                  <a:pt x="0" y="0"/>
                </a:moveTo>
                <a:lnTo>
                  <a:pt x="152400" y="0"/>
                </a:lnTo>
                <a:lnTo>
                  <a:pt x="6566449" y="0"/>
                </a:lnTo>
                <a:lnTo>
                  <a:pt x="9742603" y="6858000"/>
                </a:lnTo>
                <a:lnTo>
                  <a:pt x="152400" y="6858000"/>
                </a:lnTo>
                <a:lnTo>
                  <a:pt x="0" y="6858000"/>
                </a:lnTo>
                <a:close/>
              </a:path>
            </a:pathLst>
          </a:custGeom>
          <a:solidFill>
            <a:schemeClr val="tx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46" name="Freeform 11"/>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380336" cy="6858000"/>
          </a:xfrm>
          <a:custGeom>
            <a:avLst/>
            <a:gdLst>
              <a:gd name="connsiteX0" fmla="*/ 0 w 9380336"/>
              <a:gd name="connsiteY0" fmla="*/ 0 h 6858000"/>
              <a:gd name="connsiteX1" fmla="*/ 6204182 w 9380336"/>
              <a:gd name="connsiteY1" fmla="*/ 0 h 6858000"/>
              <a:gd name="connsiteX2" fmla="*/ 9380336 w 9380336"/>
              <a:gd name="connsiteY2" fmla="*/ 6858000 h 6858000"/>
              <a:gd name="connsiteX3" fmla="*/ 0 w 938033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9380336" h="6858000">
                <a:moveTo>
                  <a:pt x="0" y="0"/>
                </a:moveTo>
                <a:lnTo>
                  <a:pt x="6204182" y="0"/>
                </a:lnTo>
                <a:lnTo>
                  <a:pt x="9380336" y="6858000"/>
                </a:lnTo>
                <a:lnTo>
                  <a:pt x="0" y="685800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92751" y="1962680"/>
            <a:ext cx="2738012" cy="1210201"/>
          </a:xfrm>
          <a:prstGeom prst="rect">
            <a:avLst/>
          </a:prstGeom>
        </p:spPr>
      </p:pic>
      <p:sp>
        <p:nvSpPr>
          <p:cNvPr id="498" name="Title 1"/>
          <p:cNvSpPr txBox="1">
            <a:spLocks/>
          </p:cNvSpPr>
          <p:nvPr/>
        </p:nvSpPr>
        <p:spPr>
          <a:xfrm>
            <a:off x="838200" y="365125"/>
            <a:ext cx="5191125" cy="1325563"/>
          </a:xfrm>
          <a:prstGeom prst="rect">
            <a:avLst/>
          </a:prstGeom>
        </p:spPr>
        <p:txBody>
          <a:bodyPr vert="horz" lIns="91440" tIns="45720" rIns="91440" bIns="45720" rtlCol="0" anchor="ctr">
            <a:norm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400"/>
            <a:r>
              <a:rPr lang="en-US" sz="4400">
                <a:solidFill>
                  <a:schemeClr val="bg1"/>
                </a:solidFill>
                <a:ea typeface="+mj-ea"/>
                <a:cs typeface="+mj-cs"/>
              </a:rPr>
              <a:t>Messaging</a:t>
            </a:r>
          </a:p>
        </p:txBody>
      </p:sp>
      <p:sp>
        <p:nvSpPr>
          <p:cNvPr id="499" name="TextBox 498"/>
          <p:cNvSpPr txBox="1"/>
          <p:nvPr/>
        </p:nvSpPr>
        <p:spPr>
          <a:xfrm>
            <a:off x="838200" y="2021249"/>
            <a:ext cx="5707565" cy="4155713"/>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2000" b="1" dirty="0">
                <a:solidFill>
                  <a:schemeClr val="bg1"/>
                </a:solidFill>
              </a:rPr>
              <a:t>Business Needs:</a:t>
            </a:r>
          </a:p>
          <a:p>
            <a:pPr indent="-228600">
              <a:lnSpc>
                <a:spcPct val="90000"/>
              </a:lnSpc>
              <a:spcAft>
                <a:spcPts val="600"/>
              </a:spcAft>
              <a:buFont typeface="Arial" panose="020B0604020202020204" pitchFamily="34" charset="0"/>
              <a:buChar char="•"/>
            </a:pPr>
            <a:endParaRPr lang="en-US" sz="2000" dirty="0">
              <a:solidFill>
                <a:schemeClr val="bg1"/>
              </a:solidFill>
            </a:endParaRPr>
          </a:p>
          <a:p>
            <a:pPr marL="342900" indent="-228600">
              <a:lnSpc>
                <a:spcPct val="90000"/>
              </a:lnSpc>
              <a:spcAft>
                <a:spcPts val="600"/>
              </a:spcAft>
              <a:buFont typeface="Arial" panose="020B0604020202020204" pitchFamily="34" charset="0"/>
              <a:buChar char="•"/>
            </a:pPr>
            <a:r>
              <a:rPr lang="en-US" sz="2000" dirty="0">
                <a:solidFill>
                  <a:schemeClr val="bg1"/>
                </a:solidFill>
              </a:rPr>
              <a:t>High scalability to ingest and store messages from a massive user base</a:t>
            </a:r>
            <a:br>
              <a:rPr lang="en-US" sz="2000" i="1" dirty="0">
                <a:solidFill>
                  <a:schemeClr val="bg1"/>
                </a:solidFill>
              </a:rPr>
            </a:br>
            <a:endParaRPr lang="en-US" sz="2000" i="1" dirty="0">
              <a:solidFill>
                <a:schemeClr val="bg1"/>
              </a:solidFill>
            </a:endParaRPr>
          </a:p>
          <a:p>
            <a:pPr marL="342900" indent="-228600">
              <a:lnSpc>
                <a:spcPct val="90000"/>
              </a:lnSpc>
              <a:spcAft>
                <a:spcPts val="600"/>
              </a:spcAft>
              <a:buFont typeface="Arial" panose="020B0604020202020204" pitchFamily="34" charset="0"/>
              <a:buChar char="•"/>
            </a:pPr>
            <a:r>
              <a:rPr lang="en-US" sz="2000" dirty="0">
                <a:solidFill>
                  <a:schemeClr val="bg1"/>
                </a:solidFill>
              </a:rPr>
              <a:t>Low latency access across multiple geographies to support global user-base</a:t>
            </a:r>
          </a:p>
          <a:p>
            <a:pPr marL="342900" indent="-228600">
              <a:lnSpc>
                <a:spcPct val="90000"/>
              </a:lnSpc>
              <a:spcAft>
                <a:spcPts val="600"/>
              </a:spcAft>
              <a:buFont typeface="Arial" panose="020B0604020202020204" pitchFamily="34" charset="0"/>
              <a:buChar char="•"/>
            </a:pPr>
            <a:endParaRPr lang="en-US" sz="2000" dirty="0">
              <a:solidFill>
                <a:schemeClr val="bg1"/>
              </a:solidFill>
            </a:endParaRPr>
          </a:p>
          <a:p>
            <a:pPr marL="342900" indent="-228600">
              <a:lnSpc>
                <a:spcPct val="90000"/>
              </a:lnSpc>
              <a:spcAft>
                <a:spcPts val="600"/>
              </a:spcAft>
              <a:buFont typeface="Arial" panose="020B0604020202020204" pitchFamily="34" charset="0"/>
              <a:buChar char="•"/>
            </a:pPr>
            <a:r>
              <a:rPr lang="en-US" sz="2000" dirty="0">
                <a:solidFill>
                  <a:schemeClr val="bg1"/>
                </a:solidFill>
              </a:rPr>
              <a:t>High availability across multiple data centers</a:t>
            </a:r>
          </a:p>
          <a:p>
            <a:pPr marL="342900" indent="-228600">
              <a:lnSpc>
                <a:spcPct val="90000"/>
              </a:lnSpc>
              <a:spcAft>
                <a:spcPts val="600"/>
              </a:spcAft>
              <a:buFont typeface="Arial" panose="020B0604020202020204" pitchFamily="34" charset="0"/>
              <a:buChar char="•"/>
            </a:pPr>
            <a:endParaRPr lang="en-US" sz="2000" i="1" dirty="0">
              <a:solidFill>
                <a:schemeClr val="bg1"/>
              </a:solidFill>
            </a:endParaRPr>
          </a:p>
        </p:txBody>
      </p:sp>
      <p:pic>
        <p:nvPicPr>
          <p:cNvPr id="24" name="Picture 2" descr="https://assets.onestore.ms/cdnfiles/external/uhf/long/9a49a7e9d8e881327e81b9eb43dabc01de70a9bb/images/microsoft-gray.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45548" y="721290"/>
            <a:ext cx="3464490" cy="737808"/>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Gears of War logo.PNG">
            <a:extLst>
              <a:ext uri="{FF2B5EF4-FFF2-40B4-BE49-F238E27FC236}">
                <a16:creationId xmlns:a16="http://schemas.microsoft.com/office/drawing/2014/main" id="{90B080EF-7FED-4F46-8DF3-C317EF02C3D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09709" y="3789877"/>
            <a:ext cx="2342187" cy="12255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4931363"/>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p:cNvSpPr txBox="1"/>
          <p:nvPr/>
        </p:nvSpPr>
        <p:spPr>
          <a:xfrm>
            <a:off x="3589423" y="4861102"/>
            <a:ext cx="6436413" cy="553998"/>
          </a:xfrm>
          <a:prstGeom prst="rect">
            <a:avLst/>
          </a:prstGeom>
          <a:noFill/>
        </p:spPr>
        <p:txBody>
          <a:bodyPr wrap="square" rtlCol="0">
            <a:spAutoFit/>
          </a:bodyPr>
          <a:lstStyle/>
          <a:p>
            <a:r>
              <a:rPr lang="en-US" sz="3000" dirty="0">
                <a:solidFill>
                  <a:srgbClr val="00B0F0"/>
                </a:solidFill>
                <a:latin typeface="Segoe UI Semibold" panose="020B0702040204020203" pitchFamily="34" charset="0"/>
                <a:cs typeface="Segoe UI Semibold" panose="020B0702040204020203" pitchFamily="34" charset="0"/>
              </a:rPr>
              <a:t>Our Story</a:t>
            </a:r>
            <a:endParaRPr lang="en-US" sz="3000" u="sng" dirty="0">
              <a:solidFill>
                <a:srgbClr val="00B0F0"/>
              </a:solidFill>
              <a:latin typeface="Segoe UI Semibold" panose="020B0702040204020203" pitchFamily="34" charset="0"/>
              <a:cs typeface="Segoe UI Semibold" panose="020B0702040204020203" pitchFamily="34" charset="0"/>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8817" y="3804700"/>
            <a:ext cx="2330606" cy="1552198"/>
          </a:xfrm>
          <a:prstGeom prst="rect">
            <a:avLst/>
          </a:prstGeom>
        </p:spPr>
      </p:pic>
    </p:spTree>
    <p:extLst>
      <p:ext uri="{BB962C8B-B14F-4D97-AF65-F5344CB8AC3E}">
        <p14:creationId xmlns:p14="http://schemas.microsoft.com/office/powerpoint/2010/main" val="36857265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itle 1"/>
          <p:cNvSpPr txBox="1">
            <a:spLocks/>
          </p:cNvSpPr>
          <p:nvPr/>
        </p:nvSpPr>
        <p:spPr>
          <a:xfrm>
            <a:off x="261095" y="165847"/>
            <a:ext cx="11663986" cy="90021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400" dirty="0">
                <a:solidFill>
                  <a:schemeClr val="tx1"/>
                </a:solidFill>
                <a:latin typeface="Segoe UI Light" panose="020B0502040204020203" pitchFamily="34" charset="0"/>
                <a:cs typeface="Segoe UI Light" panose="020B0502040204020203" pitchFamily="34" charset="0"/>
              </a:rPr>
              <a:t>Messaging</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41790" y="2940396"/>
            <a:ext cx="780290" cy="780290"/>
          </a:xfrm>
          <a:prstGeom prst="rect">
            <a:avLst/>
          </a:prstGeom>
        </p:spPr>
      </p:pic>
      <p:sp>
        <p:nvSpPr>
          <p:cNvPr id="14" name="TextBox 13"/>
          <p:cNvSpPr txBox="1"/>
          <p:nvPr/>
        </p:nvSpPr>
        <p:spPr>
          <a:xfrm>
            <a:off x="3440151" y="3790379"/>
            <a:ext cx="2169152" cy="430887"/>
          </a:xfrm>
          <a:prstGeom prst="rect">
            <a:avLst/>
          </a:prstGeom>
          <a:noFill/>
        </p:spPr>
        <p:txBody>
          <a:bodyPr wrap="square" rtlCol="0">
            <a:spAutoFit/>
          </a:bodyPr>
          <a:lstStyle/>
          <a:p>
            <a:pPr algn="ctr"/>
            <a:r>
              <a:rPr lang="en-US" sz="1100" dirty="0">
                <a:latin typeface="Segoe UI Light" panose="020B0502040204020203" pitchFamily="34" charset="0"/>
                <a:cs typeface="Segoe UI Light" panose="020B0502040204020203" pitchFamily="34" charset="0"/>
              </a:rPr>
              <a:t>Azure Web App</a:t>
            </a:r>
          </a:p>
          <a:p>
            <a:pPr algn="ctr"/>
            <a:r>
              <a:rPr lang="en-US" sz="1100" dirty="0">
                <a:latin typeface="Segoe UI Light" panose="020B0502040204020203" pitchFamily="34" charset="0"/>
                <a:cs typeface="Segoe UI Light" panose="020B0502040204020203" pitchFamily="34" charset="0"/>
              </a:rPr>
              <a:t>(messaging app)</a:t>
            </a:r>
          </a:p>
        </p:txBody>
      </p:sp>
      <p:pic>
        <p:nvPicPr>
          <p:cNvPr id="15" name="Picture 14"/>
          <p:cNvPicPr>
            <a:picLocks noChangeAspect="1"/>
          </p:cNvPicPr>
          <p:nvPr/>
        </p:nvPicPr>
        <p:blipFill>
          <a:blip r:embed="rId4"/>
          <a:stretch>
            <a:fillRect/>
          </a:stretch>
        </p:blipFill>
        <p:spPr>
          <a:xfrm>
            <a:off x="1506099" y="3048661"/>
            <a:ext cx="650738" cy="563760"/>
          </a:xfrm>
          <a:prstGeom prst="rect">
            <a:avLst/>
          </a:prstGeom>
        </p:spPr>
      </p:pic>
      <p:cxnSp>
        <p:nvCxnSpPr>
          <p:cNvPr id="17" name="Straight Arrow Connector 16"/>
          <p:cNvCxnSpPr>
            <a:cxnSpLocks/>
          </p:cNvCxnSpPr>
          <p:nvPr/>
        </p:nvCxnSpPr>
        <p:spPr>
          <a:xfrm>
            <a:off x="2783753" y="3330541"/>
            <a:ext cx="727787" cy="8447"/>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57" name="Rectangle 56"/>
          <p:cNvSpPr/>
          <p:nvPr/>
        </p:nvSpPr>
        <p:spPr>
          <a:xfrm>
            <a:off x="6473003" y="674000"/>
            <a:ext cx="5023054" cy="1704183"/>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TextBox 58"/>
          <p:cNvSpPr txBox="1"/>
          <p:nvPr/>
        </p:nvSpPr>
        <p:spPr>
          <a:xfrm>
            <a:off x="6473002" y="1788643"/>
            <a:ext cx="2537039" cy="430887"/>
          </a:xfrm>
          <a:prstGeom prst="rect">
            <a:avLst/>
          </a:prstGeom>
          <a:noFill/>
        </p:spPr>
        <p:txBody>
          <a:bodyPr wrap="square" rtlCol="0">
            <a:spAutoFit/>
          </a:bodyPr>
          <a:lstStyle/>
          <a:p>
            <a:pPr algn="ctr"/>
            <a:r>
              <a:rPr lang="en-US" sz="1100" dirty="0">
                <a:latin typeface="Segoe UI Light" panose="020B0502040204020203" pitchFamily="34" charset="0"/>
                <a:cs typeface="Segoe UI Light" panose="020B0502040204020203" pitchFamily="34" charset="0"/>
              </a:rPr>
              <a:t>Azure Cosmos DB</a:t>
            </a:r>
          </a:p>
          <a:p>
            <a:pPr algn="ctr"/>
            <a:r>
              <a:rPr lang="en-US" sz="1100" dirty="0">
                <a:latin typeface="Segoe UI Light" panose="020B0502040204020203" pitchFamily="34" charset="0"/>
                <a:cs typeface="Segoe UI Light" panose="020B0502040204020203" pitchFamily="34" charset="0"/>
              </a:rPr>
              <a:t>(message data – partitioned by </a:t>
            </a:r>
            <a:r>
              <a:rPr lang="en-US" sz="1100" dirty="0" err="1">
                <a:latin typeface="Segoe UI Light" panose="020B0502040204020203" pitchFamily="34" charset="0"/>
                <a:cs typeface="Segoe UI Light" panose="020B0502040204020203" pitchFamily="34" charset="0"/>
              </a:rPr>
              <a:t>userid</a:t>
            </a:r>
            <a:r>
              <a:rPr lang="en-US" sz="1100" dirty="0">
                <a:latin typeface="Segoe UI Light" panose="020B0502040204020203" pitchFamily="34" charset="0"/>
                <a:cs typeface="Segoe UI Light" panose="020B0502040204020203" pitchFamily="34" charset="0"/>
              </a:rPr>
              <a:t>)</a:t>
            </a:r>
          </a:p>
        </p:txBody>
      </p:sp>
      <p:sp>
        <p:nvSpPr>
          <p:cNvPr id="60" name="TextBox 59"/>
          <p:cNvSpPr txBox="1"/>
          <p:nvPr/>
        </p:nvSpPr>
        <p:spPr>
          <a:xfrm>
            <a:off x="9626688" y="1786494"/>
            <a:ext cx="1470778" cy="430887"/>
          </a:xfrm>
          <a:prstGeom prst="rect">
            <a:avLst/>
          </a:prstGeom>
          <a:noFill/>
        </p:spPr>
        <p:txBody>
          <a:bodyPr wrap="square" rtlCol="0">
            <a:spAutoFit/>
          </a:bodyPr>
          <a:lstStyle/>
          <a:p>
            <a:pPr algn="ctr"/>
            <a:r>
              <a:rPr lang="en-US" sz="1100" dirty="0">
                <a:latin typeface="Segoe UI Light" panose="020B0502040204020203" pitchFamily="34" charset="0"/>
                <a:cs typeface="Segoe UI Light" panose="020B0502040204020203" pitchFamily="34" charset="0"/>
              </a:rPr>
              <a:t>Azure Search</a:t>
            </a:r>
          </a:p>
          <a:p>
            <a:pPr algn="ctr"/>
            <a:r>
              <a:rPr lang="en-US" sz="1100" dirty="0">
                <a:latin typeface="Segoe UI Light" panose="020B0502040204020203" pitchFamily="34" charset="0"/>
                <a:cs typeface="Segoe UI Light" panose="020B0502040204020203" pitchFamily="34" charset="0"/>
              </a:rPr>
              <a:t>(full-text index)</a:t>
            </a:r>
          </a:p>
        </p:txBody>
      </p:sp>
      <p:cxnSp>
        <p:nvCxnSpPr>
          <p:cNvPr id="61" name="Straight Arrow Connector 60"/>
          <p:cNvCxnSpPr>
            <a:cxnSpLocks/>
          </p:cNvCxnSpPr>
          <p:nvPr/>
        </p:nvCxnSpPr>
        <p:spPr>
          <a:xfrm>
            <a:off x="8631984" y="1406093"/>
            <a:ext cx="756115" cy="5025"/>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62" name="Picture 6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971932" y="913409"/>
            <a:ext cx="780290" cy="780290"/>
          </a:xfrm>
          <a:prstGeom prst="rect">
            <a:avLst/>
          </a:prstGeom>
        </p:spPr>
      </p:pic>
      <p:sp>
        <p:nvSpPr>
          <p:cNvPr id="63" name="TextBox 62"/>
          <p:cNvSpPr txBox="1"/>
          <p:nvPr/>
        </p:nvSpPr>
        <p:spPr>
          <a:xfrm>
            <a:off x="6471300" y="698001"/>
            <a:ext cx="1153157" cy="261610"/>
          </a:xfrm>
          <a:prstGeom prst="rect">
            <a:avLst/>
          </a:prstGeom>
          <a:noFill/>
        </p:spPr>
        <p:txBody>
          <a:bodyPr wrap="square" rtlCol="0">
            <a:spAutoFit/>
          </a:bodyPr>
          <a:lstStyle/>
          <a:p>
            <a:r>
              <a:rPr lang="en-US" sz="1100" dirty="0">
                <a:latin typeface="Segoe UI Light" panose="020B0502040204020203" pitchFamily="34" charset="0"/>
                <a:cs typeface="Segoe UI Light" panose="020B0502040204020203" pitchFamily="34" charset="0"/>
              </a:rPr>
              <a:t>Week 0</a:t>
            </a:r>
          </a:p>
        </p:txBody>
      </p:sp>
      <p:cxnSp>
        <p:nvCxnSpPr>
          <p:cNvPr id="74" name="Straight Arrow Connector 73"/>
          <p:cNvCxnSpPr>
            <a:cxnSpLocks/>
          </p:cNvCxnSpPr>
          <p:nvPr/>
        </p:nvCxnSpPr>
        <p:spPr>
          <a:xfrm flipV="1">
            <a:off x="5251784" y="1949116"/>
            <a:ext cx="974558" cy="1099545"/>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32" name="Picture 31">
            <a:extLst>
              <a:ext uri="{FF2B5EF4-FFF2-40B4-BE49-F238E27FC236}">
                <a16:creationId xmlns:a16="http://schemas.microsoft.com/office/drawing/2014/main" id="{1EE10E5C-60F0-4B4B-B2DE-991BBE8D303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298531" y="972482"/>
            <a:ext cx="885980" cy="885980"/>
          </a:xfrm>
          <a:prstGeom prst="rect">
            <a:avLst/>
          </a:prstGeom>
        </p:spPr>
      </p:pic>
    </p:spTree>
    <p:extLst>
      <p:ext uri="{BB962C8B-B14F-4D97-AF65-F5344CB8AC3E}">
        <p14:creationId xmlns:p14="http://schemas.microsoft.com/office/powerpoint/2010/main" val="372021506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6473003" y="2649894"/>
            <a:ext cx="5023054" cy="1704183"/>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TextBox 84"/>
          <p:cNvSpPr txBox="1"/>
          <p:nvPr/>
        </p:nvSpPr>
        <p:spPr>
          <a:xfrm>
            <a:off x="6473002" y="3764537"/>
            <a:ext cx="2537039" cy="430887"/>
          </a:xfrm>
          <a:prstGeom prst="rect">
            <a:avLst/>
          </a:prstGeom>
          <a:noFill/>
        </p:spPr>
        <p:txBody>
          <a:bodyPr wrap="square" rtlCol="0">
            <a:spAutoFit/>
          </a:bodyPr>
          <a:lstStyle/>
          <a:p>
            <a:pPr algn="ctr"/>
            <a:r>
              <a:rPr lang="en-US" sz="1100" dirty="0">
                <a:latin typeface="Segoe UI Light" panose="020B0502040204020203" pitchFamily="34" charset="0"/>
                <a:cs typeface="Segoe UI Light" panose="020B0502040204020203" pitchFamily="34" charset="0"/>
              </a:rPr>
              <a:t>Azure Cosmos DB</a:t>
            </a:r>
          </a:p>
          <a:p>
            <a:pPr algn="ctr"/>
            <a:r>
              <a:rPr lang="en-US" sz="1100" dirty="0">
                <a:latin typeface="Segoe UI Light" panose="020B0502040204020203" pitchFamily="34" charset="0"/>
                <a:cs typeface="Segoe UI Light" panose="020B0502040204020203" pitchFamily="34" charset="0"/>
              </a:rPr>
              <a:t>(message data – partitioned by </a:t>
            </a:r>
            <a:r>
              <a:rPr lang="en-US" sz="1100" dirty="0" err="1">
                <a:latin typeface="Segoe UI Light" panose="020B0502040204020203" pitchFamily="34" charset="0"/>
                <a:cs typeface="Segoe UI Light" panose="020B0502040204020203" pitchFamily="34" charset="0"/>
              </a:rPr>
              <a:t>userid</a:t>
            </a:r>
            <a:r>
              <a:rPr lang="en-US" sz="1100" dirty="0">
                <a:latin typeface="Segoe UI Light" panose="020B0502040204020203" pitchFamily="34" charset="0"/>
                <a:cs typeface="Segoe UI Light" panose="020B0502040204020203" pitchFamily="34" charset="0"/>
              </a:rPr>
              <a:t>)</a:t>
            </a:r>
          </a:p>
        </p:txBody>
      </p:sp>
      <p:sp>
        <p:nvSpPr>
          <p:cNvPr id="86" name="TextBox 85"/>
          <p:cNvSpPr txBox="1"/>
          <p:nvPr/>
        </p:nvSpPr>
        <p:spPr>
          <a:xfrm>
            <a:off x="9626688" y="3762388"/>
            <a:ext cx="1470778" cy="430887"/>
          </a:xfrm>
          <a:prstGeom prst="rect">
            <a:avLst/>
          </a:prstGeom>
          <a:noFill/>
        </p:spPr>
        <p:txBody>
          <a:bodyPr wrap="square" rtlCol="0">
            <a:spAutoFit/>
          </a:bodyPr>
          <a:lstStyle/>
          <a:p>
            <a:pPr algn="ctr"/>
            <a:r>
              <a:rPr lang="en-US" sz="1100" dirty="0">
                <a:latin typeface="Segoe UI Light" panose="020B0502040204020203" pitchFamily="34" charset="0"/>
                <a:cs typeface="Segoe UI Light" panose="020B0502040204020203" pitchFamily="34" charset="0"/>
              </a:rPr>
              <a:t>Azure Search</a:t>
            </a:r>
          </a:p>
          <a:p>
            <a:pPr algn="ctr"/>
            <a:r>
              <a:rPr lang="en-US" sz="1100" dirty="0">
                <a:latin typeface="Segoe UI Light" panose="020B0502040204020203" pitchFamily="34" charset="0"/>
                <a:cs typeface="Segoe UI Light" panose="020B0502040204020203" pitchFamily="34" charset="0"/>
              </a:rPr>
              <a:t>(full-text index)</a:t>
            </a:r>
          </a:p>
        </p:txBody>
      </p:sp>
      <p:cxnSp>
        <p:nvCxnSpPr>
          <p:cNvPr id="93" name="Straight Arrow Connector 92"/>
          <p:cNvCxnSpPr>
            <a:cxnSpLocks/>
          </p:cNvCxnSpPr>
          <p:nvPr/>
        </p:nvCxnSpPr>
        <p:spPr>
          <a:xfrm>
            <a:off x="8631984" y="3381987"/>
            <a:ext cx="756115" cy="5025"/>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5" name="Title 1"/>
          <p:cNvSpPr txBox="1">
            <a:spLocks/>
          </p:cNvSpPr>
          <p:nvPr/>
        </p:nvSpPr>
        <p:spPr>
          <a:xfrm>
            <a:off x="261095" y="165847"/>
            <a:ext cx="11663986" cy="90021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400" dirty="0">
                <a:solidFill>
                  <a:schemeClr val="tx1"/>
                </a:solidFill>
                <a:latin typeface="Segoe UI Light" panose="020B0502040204020203" pitchFamily="34" charset="0"/>
                <a:cs typeface="Segoe UI Light" panose="020B0502040204020203" pitchFamily="34" charset="0"/>
              </a:rPr>
              <a:t>Messaging</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71932" y="2889303"/>
            <a:ext cx="780290" cy="78029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41790" y="2940396"/>
            <a:ext cx="780290" cy="780290"/>
          </a:xfrm>
          <a:prstGeom prst="rect">
            <a:avLst/>
          </a:prstGeom>
        </p:spPr>
      </p:pic>
      <p:sp>
        <p:nvSpPr>
          <p:cNvPr id="14" name="TextBox 13"/>
          <p:cNvSpPr txBox="1"/>
          <p:nvPr/>
        </p:nvSpPr>
        <p:spPr>
          <a:xfrm>
            <a:off x="3440151" y="3790379"/>
            <a:ext cx="2169152" cy="430887"/>
          </a:xfrm>
          <a:prstGeom prst="rect">
            <a:avLst/>
          </a:prstGeom>
          <a:noFill/>
        </p:spPr>
        <p:txBody>
          <a:bodyPr wrap="square" rtlCol="0">
            <a:spAutoFit/>
          </a:bodyPr>
          <a:lstStyle/>
          <a:p>
            <a:pPr algn="ctr"/>
            <a:r>
              <a:rPr lang="en-US" sz="1100" dirty="0">
                <a:latin typeface="Segoe UI Light" panose="020B0502040204020203" pitchFamily="34" charset="0"/>
                <a:cs typeface="Segoe UI Light" panose="020B0502040204020203" pitchFamily="34" charset="0"/>
              </a:rPr>
              <a:t>Azure Web App</a:t>
            </a:r>
          </a:p>
          <a:p>
            <a:pPr algn="ctr"/>
            <a:r>
              <a:rPr lang="en-US" sz="1100" dirty="0">
                <a:latin typeface="Segoe UI Light" panose="020B0502040204020203" pitchFamily="34" charset="0"/>
                <a:cs typeface="Segoe UI Light" panose="020B0502040204020203" pitchFamily="34" charset="0"/>
              </a:rPr>
              <a:t>(messaging app)</a:t>
            </a:r>
          </a:p>
        </p:txBody>
      </p:sp>
      <p:pic>
        <p:nvPicPr>
          <p:cNvPr id="15" name="Picture 14"/>
          <p:cNvPicPr>
            <a:picLocks noChangeAspect="1"/>
          </p:cNvPicPr>
          <p:nvPr/>
        </p:nvPicPr>
        <p:blipFill>
          <a:blip r:embed="rId5"/>
          <a:stretch>
            <a:fillRect/>
          </a:stretch>
        </p:blipFill>
        <p:spPr>
          <a:xfrm>
            <a:off x="1506099" y="3048661"/>
            <a:ext cx="650738" cy="563760"/>
          </a:xfrm>
          <a:prstGeom prst="rect">
            <a:avLst/>
          </a:prstGeom>
        </p:spPr>
      </p:pic>
      <p:cxnSp>
        <p:nvCxnSpPr>
          <p:cNvPr id="17" name="Straight Arrow Connector 16"/>
          <p:cNvCxnSpPr>
            <a:cxnSpLocks/>
          </p:cNvCxnSpPr>
          <p:nvPr/>
        </p:nvCxnSpPr>
        <p:spPr>
          <a:xfrm>
            <a:off x="2783753" y="3330541"/>
            <a:ext cx="727787" cy="8447"/>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0" name="TextBox 19"/>
          <p:cNvSpPr txBox="1"/>
          <p:nvPr/>
        </p:nvSpPr>
        <p:spPr>
          <a:xfrm>
            <a:off x="6471300" y="2673895"/>
            <a:ext cx="1153157" cy="261610"/>
          </a:xfrm>
          <a:prstGeom prst="rect">
            <a:avLst/>
          </a:prstGeom>
          <a:noFill/>
        </p:spPr>
        <p:txBody>
          <a:bodyPr wrap="square" rtlCol="0">
            <a:spAutoFit/>
          </a:bodyPr>
          <a:lstStyle/>
          <a:p>
            <a:r>
              <a:rPr lang="en-US" sz="1100" dirty="0">
                <a:latin typeface="Segoe UI Light" panose="020B0502040204020203" pitchFamily="34" charset="0"/>
                <a:cs typeface="Segoe UI Light" panose="020B0502040204020203" pitchFamily="34" charset="0"/>
              </a:rPr>
              <a:t>Week 1</a:t>
            </a:r>
          </a:p>
        </p:txBody>
      </p:sp>
      <p:sp>
        <p:nvSpPr>
          <p:cNvPr id="57" name="Rectangle 56"/>
          <p:cNvSpPr/>
          <p:nvPr/>
        </p:nvSpPr>
        <p:spPr>
          <a:xfrm>
            <a:off x="6473003" y="674000"/>
            <a:ext cx="5023054" cy="1704183"/>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TextBox 58"/>
          <p:cNvSpPr txBox="1"/>
          <p:nvPr/>
        </p:nvSpPr>
        <p:spPr>
          <a:xfrm>
            <a:off x="6473002" y="1788643"/>
            <a:ext cx="2537039" cy="430887"/>
          </a:xfrm>
          <a:prstGeom prst="rect">
            <a:avLst/>
          </a:prstGeom>
          <a:noFill/>
        </p:spPr>
        <p:txBody>
          <a:bodyPr wrap="square" rtlCol="0">
            <a:spAutoFit/>
          </a:bodyPr>
          <a:lstStyle/>
          <a:p>
            <a:pPr algn="ctr"/>
            <a:r>
              <a:rPr lang="en-US" sz="1100" dirty="0">
                <a:latin typeface="Segoe UI Light" panose="020B0502040204020203" pitchFamily="34" charset="0"/>
                <a:cs typeface="Segoe UI Light" panose="020B0502040204020203" pitchFamily="34" charset="0"/>
              </a:rPr>
              <a:t>Azure Cosmos DB</a:t>
            </a:r>
          </a:p>
          <a:p>
            <a:pPr algn="ctr"/>
            <a:r>
              <a:rPr lang="en-US" sz="1100" dirty="0">
                <a:latin typeface="Segoe UI Light" panose="020B0502040204020203" pitchFamily="34" charset="0"/>
                <a:cs typeface="Segoe UI Light" panose="020B0502040204020203" pitchFamily="34" charset="0"/>
              </a:rPr>
              <a:t>(message data – partitioned by </a:t>
            </a:r>
            <a:r>
              <a:rPr lang="en-US" sz="1100" dirty="0" err="1">
                <a:latin typeface="Segoe UI Light" panose="020B0502040204020203" pitchFamily="34" charset="0"/>
                <a:cs typeface="Segoe UI Light" panose="020B0502040204020203" pitchFamily="34" charset="0"/>
              </a:rPr>
              <a:t>userid</a:t>
            </a:r>
            <a:r>
              <a:rPr lang="en-US" sz="1100" dirty="0">
                <a:latin typeface="Segoe UI Light" panose="020B0502040204020203" pitchFamily="34" charset="0"/>
                <a:cs typeface="Segoe UI Light" panose="020B0502040204020203" pitchFamily="34" charset="0"/>
              </a:rPr>
              <a:t>)</a:t>
            </a:r>
          </a:p>
        </p:txBody>
      </p:sp>
      <p:sp>
        <p:nvSpPr>
          <p:cNvPr id="60" name="TextBox 59"/>
          <p:cNvSpPr txBox="1"/>
          <p:nvPr/>
        </p:nvSpPr>
        <p:spPr>
          <a:xfrm>
            <a:off x="9626688" y="1786494"/>
            <a:ext cx="1470778" cy="430887"/>
          </a:xfrm>
          <a:prstGeom prst="rect">
            <a:avLst/>
          </a:prstGeom>
          <a:noFill/>
        </p:spPr>
        <p:txBody>
          <a:bodyPr wrap="square" rtlCol="0">
            <a:spAutoFit/>
          </a:bodyPr>
          <a:lstStyle/>
          <a:p>
            <a:pPr algn="ctr"/>
            <a:r>
              <a:rPr lang="en-US" sz="1100" dirty="0">
                <a:latin typeface="Segoe UI Light" panose="020B0502040204020203" pitchFamily="34" charset="0"/>
                <a:cs typeface="Segoe UI Light" panose="020B0502040204020203" pitchFamily="34" charset="0"/>
              </a:rPr>
              <a:t>Azure Search</a:t>
            </a:r>
          </a:p>
          <a:p>
            <a:pPr algn="ctr"/>
            <a:r>
              <a:rPr lang="en-US" sz="1100" dirty="0">
                <a:latin typeface="Segoe UI Light" panose="020B0502040204020203" pitchFamily="34" charset="0"/>
                <a:cs typeface="Segoe UI Light" panose="020B0502040204020203" pitchFamily="34" charset="0"/>
              </a:rPr>
              <a:t>(full-text index)</a:t>
            </a:r>
          </a:p>
        </p:txBody>
      </p:sp>
      <p:cxnSp>
        <p:nvCxnSpPr>
          <p:cNvPr id="61" name="Straight Arrow Connector 60"/>
          <p:cNvCxnSpPr>
            <a:cxnSpLocks/>
          </p:cNvCxnSpPr>
          <p:nvPr/>
        </p:nvCxnSpPr>
        <p:spPr>
          <a:xfrm>
            <a:off x="8631984" y="1406093"/>
            <a:ext cx="756115" cy="5025"/>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62" name="Picture 6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71932" y="913409"/>
            <a:ext cx="780290" cy="780290"/>
          </a:xfrm>
          <a:prstGeom prst="rect">
            <a:avLst/>
          </a:prstGeom>
        </p:spPr>
      </p:pic>
      <p:sp>
        <p:nvSpPr>
          <p:cNvPr id="63" name="TextBox 62"/>
          <p:cNvSpPr txBox="1"/>
          <p:nvPr/>
        </p:nvSpPr>
        <p:spPr>
          <a:xfrm>
            <a:off x="6471300" y="698001"/>
            <a:ext cx="1153157" cy="261610"/>
          </a:xfrm>
          <a:prstGeom prst="rect">
            <a:avLst/>
          </a:prstGeom>
          <a:noFill/>
        </p:spPr>
        <p:txBody>
          <a:bodyPr wrap="square" rtlCol="0">
            <a:spAutoFit/>
          </a:bodyPr>
          <a:lstStyle/>
          <a:p>
            <a:r>
              <a:rPr lang="en-US" sz="1100" dirty="0">
                <a:latin typeface="Segoe UI Light" panose="020B0502040204020203" pitchFamily="34" charset="0"/>
                <a:cs typeface="Segoe UI Light" panose="020B0502040204020203" pitchFamily="34" charset="0"/>
              </a:rPr>
              <a:t>Week 0</a:t>
            </a:r>
          </a:p>
        </p:txBody>
      </p:sp>
      <p:cxnSp>
        <p:nvCxnSpPr>
          <p:cNvPr id="74" name="Straight Arrow Connector 73"/>
          <p:cNvCxnSpPr>
            <a:cxnSpLocks/>
          </p:cNvCxnSpPr>
          <p:nvPr/>
        </p:nvCxnSpPr>
        <p:spPr>
          <a:xfrm>
            <a:off x="5463997" y="3381987"/>
            <a:ext cx="846566" cy="0"/>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31" name="Picture 30">
            <a:extLst>
              <a:ext uri="{FF2B5EF4-FFF2-40B4-BE49-F238E27FC236}">
                <a16:creationId xmlns:a16="http://schemas.microsoft.com/office/drawing/2014/main" id="{129C25A1-ED3E-4407-92D2-0CEBAC3610B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215015" y="2925859"/>
            <a:ext cx="885980" cy="885980"/>
          </a:xfrm>
          <a:prstGeom prst="rect">
            <a:avLst/>
          </a:prstGeom>
        </p:spPr>
      </p:pic>
      <p:pic>
        <p:nvPicPr>
          <p:cNvPr id="32" name="Picture 31">
            <a:extLst>
              <a:ext uri="{FF2B5EF4-FFF2-40B4-BE49-F238E27FC236}">
                <a16:creationId xmlns:a16="http://schemas.microsoft.com/office/drawing/2014/main" id="{1EE10E5C-60F0-4B4B-B2DE-991BBE8D303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298531" y="972482"/>
            <a:ext cx="885980" cy="885980"/>
          </a:xfrm>
          <a:prstGeom prst="rect">
            <a:avLst/>
          </a:prstGeom>
        </p:spPr>
      </p:pic>
    </p:spTree>
    <p:extLst>
      <p:ext uri="{BB962C8B-B14F-4D97-AF65-F5344CB8AC3E}">
        <p14:creationId xmlns:p14="http://schemas.microsoft.com/office/powerpoint/2010/main" val="39944026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6473003" y="2649894"/>
            <a:ext cx="5023054" cy="1704183"/>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TextBox 84"/>
          <p:cNvSpPr txBox="1"/>
          <p:nvPr/>
        </p:nvSpPr>
        <p:spPr>
          <a:xfrm>
            <a:off x="6473002" y="3764537"/>
            <a:ext cx="2537039" cy="430887"/>
          </a:xfrm>
          <a:prstGeom prst="rect">
            <a:avLst/>
          </a:prstGeom>
          <a:noFill/>
        </p:spPr>
        <p:txBody>
          <a:bodyPr wrap="square" rtlCol="0">
            <a:spAutoFit/>
          </a:bodyPr>
          <a:lstStyle/>
          <a:p>
            <a:pPr algn="ctr"/>
            <a:r>
              <a:rPr lang="en-US" sz="1100" dirty="0">
                <a:latin typeface="Segoe UI Light" panose="020B0502040204020203" pitchFamily="34" charset="0"/>
                <a:cs typeface="Segoe UI Light" panose="020B0502040204020203" pitchFamily="34" charset="0"/>
              </a:rPr>
              <a:t>Azure Cosmos DB</a:t>
            </a:r>
          </a:p>
          <a:p>
            <a:pPr algn="ctr"/>
            <a:r>
              <a:rPr lang="en-US" sz="1100" dirty="0">
                <a:latin typeface="Segoe UI Light" panose="020B0502040204020203" pitchFamily="34" charset="0"/>
                <a:cs typeface="Segoe UI Light" panose="020B0502040204020203" pitchFamily="34" charset="0"/>
              </a:rPr>
              <a:t>(message data – partitioned by </a:t>
            </a:r>
            <a:r>
              <a:rPr lang="en-US" sz="1100" dirty="0" err="1">
                <a:latin typeface="Segoe UI Light" panose="020B0502040204020203" pitchFamily="34" charset="0"/>
                <a:cs typeface="Segoe UI Light" panose="020B0502040204020203" pitchFamily="34" charset="0"/>
              </a:rPr>
              <a:t>userid</a:t>
            </a:r>
            <a:r>
              <a:rPr lang="en-US" sz="1100" dirty="0">
                <a:latin typeface="Segoe UI Light" panose="020B0502040204020203" pitchFamily="34" charset="0"/>
                <a:cs typeface="Segoe UI Light" panose="020B0502040204020203" pitchFamily="34" charset="0"/>
              </a:rPr>
              <a:t>)</a:t>
            </a:r>
          </a:p>
        </p:txBody>
      </p:sp>
      <p:sp>
        <p:nvSpPr>
          <p:cNvPr id="86" name="TextBox 85"/>
          <p:cNvSpPr txBox="1"/>
          <p:nvPr/>
        </p:nvSpPr>
        <p:spPr>
          <a:xfrm>
            <a:off x="9626688" y="3762388"/>
            <a:ext cx="1470778" cy="430887"/>
          </a:xfrm>
          <a:prstGeom prst="rect">
            <a:avLst/>
          </a:prstGeom>
          <a:noFill/>
        </p:spPr>
        <p:txBody>
          <a:bodyPr wrap="square" rtlCol="0">
            <a:spAutoFit/>
          </a:bodyPr>
          <a:lstStyle/>
          <a:p>
            <a:pPr algn="ctr"/>
            <a:r>
              <a:rPr lang="en-US" sz="1100" dirty="0">
                <a:latin typeface="Segoe UI Light" panose="020B0502040204020203" pitchFamily="34" charset="0"/>
                <a:cs typeface="Segoe UI Light" panose="020B0502040204020203" pitchFamily="34" charset="0"/>
              </a:rPr>
              <a:t>Azure Search</a:t>
            </a:r>
          </a:p>
          <a:p>
            <a:pPr algn="ctr"/>
            <a:r>
              <a:rPr lang="en-US" sz="1100" dirty="0">
                <a:latin typeface="Segoe UI Light" panose="020B0502040204020203" pitchFamily="34" charset="0"/>
                <a:cs typeface="Segoe UI Light" panose="020B0502040204020203" pitchFamily="34" charset="0"/>
              </a:rPr>
              <a:t>(full-text index)</a:t>
            </a:r>
          </a:p>
        </p:txBody>
      </p:sp>
      <p:cxnSp>
        <p:nvCxnSpPr>
          <p:cNvPr id="93" name="Straight Arrow Connector 92"/>
          <p:cNvCxnSpPr>
            <a:cxnSpLocks/>
          </p:cNvCxnSpPr>
          <p:nvPr/>
        </p:nvCxnSpPr>
        <p:spPr>
          <a:xfrm>
            <a:off x="8631984" y="3381987"/>
            <a:ext cx="756115" cy="5025"/>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5" name="Title 1"/>
          <p:cNvSpPr txBox="1">
            <a:spLocks/>
          </p:cNvSpPr>
          <p:nvPr/>
        </p:nvSpPr>
        <p:spPr>
          <a:xfrm>
            <a:off x="261095" y="165847"/>
            <a:ext cx="11663986" cy="90021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400" dirty="0">
                <a:solidFill>
                  <a:schemeClr val="tx1"/>
                </a:solidFill>
                <a:latin typeface="Segoe UI Light" panose="020B0502040204020203" pitchFamily="34" charset="0"/>
                <a:cs typeface="Segoe UI Light" panose="020B0502040204020203" pitchFamily="34" charset="0"/>
              </a:rPr>
              <a:t>Messaging</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71932" y="2889303"/>
            <a:ext cx="780290" cy="78029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41790" y="2940396"/>
            <a:ext cx="780290" cy="780290"/>
          </a:xfrm>
          <a:prstGeom prst="rect">
            <a:avLst/>
          </a:prstGeom>
        </p:spPr>
      </p:pic>
      <p:sp>
        <p:nvSpPr>
          <p:cNvPr id="14" name="TextBox 13"/>
          <p:cNvSpPr txBox="1"/>
          <p:nvPr/>
        </p:nvSpPr>
        <p:spPr>
          <a:xfrm>
            <a:off x="3440151" y="3790379"/>
            <a:ext cx="2169152" cy="430887"/>
          </a:xfrm>
          <a:prstGeom prst="rect">
            <a:avLst/>
          </a:prstGeom>
          <a:noFill/>
        </p:spPr>
        <p:txBody>
          <a:bodyPr wrap="square" rtlCol="0">
            <a:spAutoFit/>
          </a:bodyPr>
          <a:lstStyle/>
          <a:p>
            <a:pPr algn="ctr"/>
            <a:r>
              <a:rPr lang="en-US" sz="1100" dirty="0">
                <a:latin typeface="Segoe UI Light" panose="020B0502040204020203" pitchFamily="34" charset="0"/>
                <a:cs typeface="Segoe UI Light" panose="020B0502040204020203" pitchFamily="34" charset="0"/>
              </a:rPr>
              <a:t>Azure Web App</a:t>
            </a:r>
          </a:p>
          <a:p>
            <a:pPr algn="ctr"/>
            <a:r>
              <a:rPr lang="en-US" sz="1100" dirty="0">
                <a:latin typeface="Segoe UI Light" panose="020B0502040204020203" pitchFamily="34" charset="0"/>
                <a:cs typeface="Segoe UI Light" panose="020B0502040204020203" pitchFamily="34" charset="0"/>
              </a:rPr>
              <a:t>(messaging app)</a:t>
            </a:r>
          </a:p>
        </p:txBody>
      </p:sp>
      <p:pic>
        <p:nvPicPr>
          <p:cNvPr id="15" name="Picture 14"/>
          <p:cNvPicPr>
            <a:picLocks noChangeAspect="1"/>
          </p:cNvPicPr>
          <p:nvPr/>
        </p:nvPicPr>
        <p:blipFill>
          <a:blip r:embed="rId5"/>
          <a:stretch>
            <a:fillRect/>
          </a:stretch>
        </p:blipFill>
        <p:spPr>
          <a:xfrm>
            <a:off x="1506099" y="3048661"/>
            <a:ext cx="650738" cy="563760"/>
          </a:xfrm>
          <a:prstGeom prst="rect">
            <a:avLst/>
          </a:prstGeom>
        </p:spPr>
      </p:pic>
      <p:cxnSp>
        <p:nvCxnSpPr>
          <p:cNvPr id="17" name="Straight Arrow Connector 16"/>
          <p:cNvCxnSpPr>
            <a:cxnSpLocks/>
          </p:cNvCxnSpPr>
          <p:nvPr/>
        </p:nvCxnSpPr>
        <p:spPr>
          <a:xfrm>
            <a:off x="2783753" y="3330541"/>
            <a:ext cx="727787" cy="8447"/>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0" name="TextBox 19"/>
          <p:cNvSpPr txBox="1"/>
          <p:nvPr/>
        </p:nvSpPr>
        <p:spPr>
          <a:xfrm>
            <a:off x="6471300" y="2673895"/>
            <a:ext cx="1153157" cy="261610"/>
          </a:xfrm>
          <a:prstGeom prst="rect">
            <a:avLst/>
          </a:prstGeom>
          <a:noFill/>
        </p:spPr>
        <p:txBody>
          <a:bodyPr wrap="square" rtlCol="0">
            <a:spAutoFit/>
          </a:bodyPr>
          <a:lstStyle/>
          <a:p>
            <a:r>
              <a:rPr lang="en-US" sz="1100" dirty="0">
                <a:latin typeface="Segoe UI Light" panose="020B0502040204020203" pitchFamily="34" charset="0"/>
                <a:cs typeface="Segoe UI Light" panose="020B0502040204020203" pitchFamily="34" charset="0"/>
              </a:rPr>
              <a:t>Week 1</a:t>
            </a:r>
          </a:p>
        </p:txBody>
      </p:sp>
      <p:sp>
        <p:nvSpPr>
          <p:cNvPr id="57" name="Rectangle 56"/>
          <p:cNvSpPr/>
          <p:nvPr/>
        </p:nvSpPr>
        <p:spPr>
          <a:xfrm>
            <a:off x="6473003" y="674000"/>
            <a:ext cx="5023054" cy="1704183"/>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TextBox 58"/>
          <p:cNvSpPr txBox="1"/>
          <p:nvPr/>
        </p:nvSpPr>
        <p:spPr>
          <a:xfrm>
            <a:off x="6473002" y="1788643"/>
            <a:ext cx="2537039" cy="430887"/>
          </a:xfrm>
          <a:prstGeom prst="rect">
            <a:avLst/>
          </a:prstGeom>
          <a:noFill/>
        </p:spPr>
        <p:txBody>
          <a:bodyPr wrap="square" rtlCol="0">
            <a:spAutoFit/>
          </a:bodyPr>
          <a:lstStyle/>
          <a:p>
            <a:pPr algn="ctr"/>
            <a:r>
              <a:rPr lang="en-US" sz="1100" dirty="0">
                <a:latin typeface="Segoe UI Light" panose="020B0502040204020203" pitchFamily="34" charset="0"/>
                <a:cs typeface="Segoe UI Light" panose="020B0502040204020203" pitchFamily="34" charset="0"/>
              </a:rPr>
              <a:t>Azure Cosmos DB</a:t>
            </a:r>
          </a:p>
          <a:p>
            <a:pPr algn="ctr"/>
            <a:r>
              <a:rPr lang="en-US" sz="1100" dirty="0">
                <a:latin typeface="Segoe UI Light" panose="020B0502040204020203" pitchFamily="34" charset="0"/>
                <a:cs typeface="Segoe UI Light" panose="020B0502040204020203" pitchFamily="34" charset="0"/>
              </a:rPr>
              <a:t>(message data – partitioned by </a:t>
            </a:r>
            <a:r>
              <a:rPr lang="en-US" sz="1100" dirty="0" err="1">
                <a:latin typeface="Segoe UI Light" panose="020B0502040204020203" pitchFamily="34" charset="0"/>
                <a:cs typeface="Segoe UI Light" panose="020B0502040204020203" pitchFamily="34" charset="0"/>
              </a:rPr>
              <a:t>userid</a:t>
            </a:r>
            <a:r>
              <a:rPr lang="en-US" sz="1100" dirty="0">
                <a:latin typeface="Segoe UI Light" panose="020B0502040204020203" pitchFamily="34" charset="0"/>
                <a:cs typeface="Segoe UI Light" panose="020B0502040204020203" pitchFamily="34" charset="0"/>
              </a:rPr>
              <a:t>)</a:t>
            </a:r>
          </a:p>
        </p:txBody>
      </p:sp>
      <p:sp>
        <p:nvSpPr>
          <p:cNvPr id="60" name="TextBox 59"/>
          <p:cNvSpPr txBox="1"/>
          <p:nvPr/>
        </p:nvSpPr>
        <p:spPr>
          <a:xfrm>
            <a:off x="9626688" y="1786494"/>
            <a:ext cx="1470778" cy="430887"/>
          </a:xfrm>
          <a:prstGeom prst="rect">
            <a:avLst/>
          </a:prstGeom>
          <a:noFill/>
        </p:spPr>
        <p:txBody>
          <a:bodyPr wrap="square" rtlCol="0">
            <a:spAutoFit/>
          </a:bodyPr>
          <a:lstStyle/>
          <a:p>
            <a:pPr algn="ctr"/>
            <a:r>
              <a:rPr lang="en-US" sz="1100" dirty="0">
                <a:latin typeface="Segoe UI Light" panose="020B0502040204020203" pitchFamily="34" charset="0"/>
                <a:cs typeface="Segoe UI Light" panose="020B0502040204020203" pitchFamily="34" charset="0"/>
              </a:rPr>
              <a:t>Azure Search</a:t>
            </a:r>
          </a:p>
          <a:p>
            <a:pPr algn="ctr"/>
            <a:r>
              <a:rPr lang="en-US" sz="1100" dirty="0">
                <a:latin typeface="Segoe UI Light" panose="020B0502040204020203" pitchFamily="34" charset="0"/>
                <a:cs typeface="Segoe UI Light" panose="020B0502040204020203" pitchFamily="34" charset="0"/>
              </a:rPr>
              <a:t>(full-text index)</a:t>
            </a:r>
          </a:p>
        </p:txBody>
      </p:sp>
      <p:cxnSp>
        <p:nvCxnSpPr>
          <p:cNvPr id="61" name="Straight Arrow Connector 60"/>
          <p:cNvCxnSpPr>
            <a:cxnSpLocks/>
          </p:cNvCxnSpPr>
          <p:nvPr/>
        </p:nvCxnSpPr>
        <p:spPr>
          <a:xfrm>
            <a:off x="8631984" y="1406093"/>
            <a:ext cx="756115" cy="5025"/>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62" name="Picture 6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71932" y="913409"/>
            <a:ext cx="780290" cy="780290"/>
          </a:xfrm>
          <a:prstGeom prst="rect">
            <a:avLst/>
          </a:prstGeom>
        </p:spPr>
      </p:pic>
      <p:sp>
        <p:nvSpPr>
          <p:cNvPr id="63" name="TextBox 62"/>
          <p:cNvSpPr txBox="1"/>
          <p:nvPr/>
        </p:nvSpPr>
        <p:spPr>
          <a:xfrm>
            <a:off x="6471300" y="698001"/>
            <a:ext cx="1153157" cy="261610"/>
          </a:xfrm>
          <a:prstGeom prst="rect">
            <a:avLst/>
          </a:prstGeom>
          <a:noFill/>
        </p:spPr>
        <p:txBody>
          <a:bodyPr wrap="square" rtlCol="0">
            <a:spAutoFit/>
          </a:bodyPr>
          <a:lstStyle/>
          <a:p>
            <a:r>
              <a:rPr lang="en-US" sz="1100" dirty="0">
                <a:latin typeface="Segoe UI Light" panose="020B0502040204020203" pitchFamily="34" charset="0"/>
                <a:cs typeface="Segoe UI Light" panose="020B0502040204020203" pitchFamily="34" charset="0"/>
              </a:rPr>
              <a:t>Week 0</a:t>
            </a:r>
          </a:p>
        </p:txBody>
      </p:sp>
      <p:sp>
        <p:nvSpPr>
          <p:cNvPr id="64" name="Rectangle 63"/>
          <p:cNvSpPr/>
          <p:nvPr/>
        </p:nvSpPr>
        <p:spPr>
          <a:xfrm>
            <a:off x="6498514" y="4625788"/>
            <a:ext cx="5023054" cy="1704183"/>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TextBox 65"/>
          <p:cNvSpPr txBox="1"/>
          <p:nvPr/>
        </p:nvSpPr>
        <p:spPr>
          <a:xfrm>
            <a:off x="6498513" y="5740431"/>
            <a:ext cx="2537039" cy="430887"/>
          </a:xfrm>
          <a:prstGeom prst="rect">
            <a:avLst/>
          </a:prstGeom>
          <a:noFill/>
        </p:spPr>
        <p:txBody>
          <a:bodyPr wrap="square" rtlCol="0">
            <a:spAutoFit/>
          </a:bodyPr>
          <a:lstStyle/>
          <a:p>
            <a:pPr algn="ctr"/>
            <a:r>
              <a:rPr lang="en-US" sz="1100" dirty="0">
                <a:latin typeface="Segoe UI Light" panose="020B0502040204020203" pitchFamily="34" charset="0"/>
                <a:cs typeface="Segoe UI Light" panose="020B0502040204020203" pitchFamily="34" charset="0"/>
              </a:rPr>
              <a:t>Azure Cosmos DB</a:t>
            </a:r>
          </a:p>
          <a:p>
            <a:pPr algn="ctr"/>
            <a:r>
              <a:rPr lang="en-US" sz="1100" dirty="0">
                <a:latin typeface="Segoe UI Light" panose="020B0502040204020203" pitchFamily="34" charset="0"/>
                <a:cs typeface="Segoe UI Light" panose="020B0502040204020203" pitchFamily="34" charset="0"/>
              </a:rPr>
              <a:t>(message data – partitioned by </a:t>
            </a:r>
            <a:r>
              <a:rPr lang="en-US" sz="1100" dirty="0" err="1">
                <a:latin typeface="Segoe UI Light" panose="020B0502040204020203" pitchFamily="34" charset="0"/>
                <a:cs typeface="Segoe UI Light" panose="020B0502040204020203" pitchFamily="34" charset="0"/>
              </a:rPr>
              <a:t>userid</a:t>
            </a:r>
            <a:r>
              <a:rPr lang="en-US" sz="1100" dirty="0">
                <a:latin typeface="Segoe UI Light" panose="020B0502040204020203" pitchFamily="34" charset="0"/>
                <a:cs typeface="Segoe UI Light" panose="020B0502040204020203" pitchFamily="34" charset="0"/>
              </a:rPr>
              <a:t>)</a:t>
            </a:r>
          </a:p>
        </p:txBody>
      </p:sp>
      <p:sp>
        <p:nvSpPr>
          <p:cNvPr id="69" name="TextBox 68"/>
          <p:cNvSpPr txBox="1"/>
          <p:nvPr/>
        </p:nvSpPr>
        <p:spPr>
          <a:xfrm>
            <a:off x="9652199" y="5738282"/>
            <a:ext cx="1470778" cy="430887"/>
          </a:xfrm>
          <a:prstGeom prst="rect">
            <a:avLst/>
          </a:prstGeom>
          <a:noFill/>
        </p:spPr>
        <p:txBody>
          <a:bodyPr wrap="square" rtlCol="0">
            <a:spAutoFit/>
          </a:bodyPr>
          <a:lstStyle/>
          <a:p>
            <a:pPr algn="ctr"/>
            <a:r>
              <a:rPr lang="en-US" sz="1100" dirty="0">
                <a:latin typeface="Segoe UI Light" panose="020B0502040204020203" pitchFamily="34" charset="0"/>
                <a:cs typeface="Segoe UI Light" panose="020B0502040204020203" pitchFamily="34" charset="0"/>
              </a:rPr>
              <a:t>Azure Search</a:t>
            </a:r>
          </a:p>
          <a:p>
            <a:pPr algn="ctr"/>
            <a:r>
              <a:rPr lang="en-US" sz="1100" dirty="0">
                <a:latin typeface="Segoe UI Light" panose="020B0502040204020203" pitchFamily="34" charset="0"/>
                <a:cs typeface="Segoe UI Light" panose="020B0502040204020203" pitchFamily="34" charset="0"/>
              </a:rPr>
              <a:t>(full-text index)</a:t>
            </a:r>
          </a:p>
        </p:txBody>
      </p:sp>
      <p:cxnSp>
        <p:nvCxnSpPr>
          <p:cNvPr id="70" name="Straight Arrow Connector 69"/>
          <p:cNvCxnSpPr>
            <a:cxnSpLocks/>
          </p:cNvCxnSpPr>
          <p:nvPr/>
        </p:nvCxnSpPr>
        <p:spPr>
          <a:xfrm>
            <a:off x="8657495" y="5357881"/>
            <a:ext cx="756115" cy="5025"/>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71" name="Picture 7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97443" y="4865197"/>
            <a:ext cx="780290" cy="780290"/>
          </a:xfrm>
          <a:prstGeom prst="rect">
            <a:avLst/>
          </a:prstGeom>
        </p:spPr>
      </p:pic>
      <p:sp>
        <p:nvSpPr>
          <p:cNvPr id="72" name="TextBox 71"/>
          <p:cNvSpPr txBox="1"/>
          <p:nvPr/>
        </p:nvSpPr>
        <p:spPr>
          <a:xfrm>
            <a:off x="6496811" y="4649789"/>
            <a:ext cx="1153157" cy="261610"/>
          </a:xfrm>
          <a:prstGeom prst="rect">
            <a:avLst/>
          </a:prstGeom>
          <a:noFill/>
        </p:spPr>
        <p:txBody>
          <a:bodyPr wrap="square" rtlCol="0">
            <a:spAutoFit/>
          </a:bodyPr>
          <a:lstStyle/>
          <a:p>
            <a:r>
              <a:rPr lang="en-US" sz="1100" dirty="0">
                <a:latin typeface="Segoe UI Light" panose="020B0502040204020203" pitchFamily="34" charset="0"/>
                <a:cs typeface="Segoe UI Light" panose="020B0502040204020203" pitchFamily="34" charset="0"/>
              </a:rPr>
              <a:t>Week 2</a:t>
            </a:r>
          </a:p>
        </p:txBody>
      </p:sp>
      <p:cxnSp>
        <p:nvCxnSpPr>
          <p:cNvPr id="74" name="Straight Arrow Connector 73"/>
          <p:cNvCxnSpPr>
            <a:cxnSpLocks/>
          </p:cNvCxnSpPr>
          <p:nvPr/>
        </p:nvCxnSpPr>
        <p:spPr>
          <a:xfrm>
            <a:off x="5421886" y="3887278"/>
            <a:ext cx="804064" cy="1391165"/>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30" name="Picture 29">
            <a:extLst>
              <a:ext uri="{FF2B5EF4-FFF2-40B4-BE49-F238E27FC236}">
                <a16:creationId xmlns:a16="http://schemas.microsoft.com/office/drawing/2014/main" id="{A729E1B2-8A7C-4BE6-8FEA-C3A5FA76960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215016" y="4911399"/>
            <a:ext cx="885980" cy="885980"/>
          </a:xfrm>
          <a:prstGeom prst="rect">
            <a:avLst/>
          </a:prstGeom>
        </p:spPr>
      </p:pic>
      <p:pic>
        <p:nvPicPr>
          <p:cNvPr id="31" name="Picture 30">
            <a:extLst>
              <a:ext uri="{FF2B5EF4-FFF2-40B4-BE49-F238E27FC236}">
                <a16:creationId xmlns:a16="http://schemas.microsoft.com/office/drawing/2014/main" id="{129C25A1-ED3E-4407-92D2-0CEBAC3610B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215015" y="2925859"/>
            <a:ext cx="885980" cy="885980"/>
          </a:xfrm>
          <a:prstGeom prst="rect">
            <a:avLst/>
          </a:prstGeom>
        </p:spPr>
      </p:pic>
      <p:pic>
        <p:nvPicPr>
          <p:cNvPr id="32" name="Picture 31">
            <a:extLst>
              <a:ext uri="{FF2B5EF4-FFF2-40B4-BE49-F238E27FC236}">
                <a16:creationId xmlns:a16="http://schemas.microsoft.com/office/drawing/2014/main" id="{1EE10E5C-60F0-4B4B-B2DE-991BBE8D303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298531" y="972482"/>
            <a:ext cx="885980" cy="885980"/>
          </a:xfrm>
          <a:prstGeom prst="rect">
            <a:avLst/>
          </a:prstGeom>
        </p:spPr>
      </p:pic>
      <p:sp>
        <p:nvSpPr>
          <p:cNvPr id="11" name="Multiplication Sign 10"/>
          <p:cNvSpPr/>
          <p:nvPr/>
        </p:nvSpPr>
        <p:spPr>
          <a:xfrm>
            <a:off x="4387781" y="639666"/>
            <a:ext cx="9193498" cy="1607836"/>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946911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866629" y="4802900"/>
            <a:ext cx="6946925" cy="55399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000" b="0" i="0" u="none" strike="noStrike" kern="1200" cap="none" spc="0" normalizeH="0" baseline="0" noProof="0" dirty="0">
                <a:ln>
                  <a:noFill/>
                </a:ln>
                <a:solidFill>
                  <a:srgbClr val="00B0F0"/>
                </a:solidFill>
                <a:effectLst/>
                <a:uLnTx/>
                <a:uFillTx/>
                <a:latin typeface="Segoe UI Semibold" panose="020B0702040204020203" pitchFamily="34" charset="0"/>
                <a:ea typeface="+mn-ea"/>
                <a:cs typeface="Segoe UI Semibold" panose="020B0702040204020203" pitchFamily="34" charset="0"/>
              </a:rPr>
              <a:t>Let’s zoom in Azure Cosmos DB</a:t>
            </a:r>
            <a:endParaRPr kumimoji="0" lang="en-US" sz="3000" b="0" i="0" u="sng" strike="noStrike" kern="1200" cap="none" spc="0" normalizeH="0" baseline="0" noProof="0" dirty="0">
              <a:ln>
                <a:noFill/>
              </a:ln>
              <a:solidFill>
                <a:srgbClr val="00B0F0"/>
              </a:solidFill>
              <a:effectLst/>
              <a:uLnTx/>
              <a:uFillTx/>
              <a:latin typeface="Segoe UI Semibold" panose="020B0702040204020203" pitchFamily="34" charset="0"/>
              <a:ea typeface="+mn-ea"/>
              <a:cs typeface="Segoe UI Semibold" panose="020B0702040204020203" pitchFamily="34" charset="0"/>
            </a:endParaRPr>
          </a:p>
        </p:txBody>
      </p:sp>
      <p:pic>
        <p:nvPicPr>
          <p:cNvPr id="6" name="Picture 5"/>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593084" y="3597182"/>
            <a:ext cx="1759716" cy="1759716"/>
          </a:xfrm>
          <a:prstGeom prst="rect">
            <a:avLst/>
          </a:prstGeom>
        </p:spPr>
      </p:pic>
    </p:spTree>
    <p:extLst>
      <p:ext uri="{BB962C8B-B14F-4D97-AF65-F5344CB8AC3E}">
        <p14:creationId xmlns:p14="http://schemas.microsoft.com/office/powerpoint/2010/main" val="37571972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326879" y="4802900"/>
            <a:ext cx="6946925" cy="55399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000" b="0" i="0" u="none" strike="noStrike" kern="1200" cap="none" spc="0" normalizeH="0" baseline="0" noProof="0" dirty="0">
                <a:ln>
                  <a:noFill/>
                </a:ln>
                <a:solidFill>
                  <a:srgbClr val="00B0F0"/>
                </a:solidFill>
                <a:effectLst/>
                <a:uLnTx/>
                <a:uFillTx/>
                <a:latin typeface="Segoe UI Semibold" panose="020B0702040204020203" pitchFamily="34" charset="0"/>
                <a:ea typeface="+mn-ea"/>
                <a:cs typeface="Segoe UI Semibold" panose="020B0702040204020203" pitchFamily="34" charset="0"/>
              </a:rPr>
              <a:t>Resource Model</a:t>
            </a:r>
            <a:endParaRPr kumimoji="0" lang="en-US" sz="3000" b="0" i="0" u="sng" strike="noStrike" kern="1200" cap="none" spc="0" normalizeH="0" baseline="0" noProof="0" dirty="0">
              <a:ln>
                <a:noFill/>
              </a:ln>
              <a:solidFill>
                <a:srgbClr val="00B0F0"/>
              </a:solidFill>
              <a:effectLst/>
              <a:uLnTx/>
              <a:uFillTx/>
              <a:latin typeface="Segoe UI Semibold" panose="020B0702040204020203" pitchFamily="34" charset="0"/>
              <a:ea typeface="+mn-ea"/>
              <a:cs typeface="Segoe UI Semibold" panose="020B0702040204020203" pitchFamily="34" charset="0"/>
            </a:endParaRPr>
          </a:p>
        </p:txBody>
      </p:sp>
      <p:pic>
        <p:nvPicPr>
          <p:cNvPr id="6" name="Picture 5"/>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593084" y="3597182"/>
            <a:ext cx="1759716" cy="1759716"/>
          </a:xfrm>
          <a:prstGeom prst="rect">
            <a:avLst/>
          </a:prstGeom>
        </p:spPr>
      </p:pic>
    </p:spTree>
    <p:extLst>
      <p:ext uri="{BB962C8B-B14F-4D97-AF65-F5344CB8AC3E}">
        <p14:creationId xmlns:p14="http://schemas.microsoft.com/office/powerpoint/2010/main" val="25241044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 name="Connector: Elbow 17">
            <a:extLst>
              <a:ext uri="{FF2B5EF4-FFF2-40B4-BE49-F238E27FC236}">
                <a16:creationId xmlns:a16="http://schemas.microsoft.com/office/drawing/2014/main" id="{4D10D0BA-865F-4DC4-8EE7-FD1E69E21331}"/>
              </a:ext>
            </a:extLst>
          </p:cNvPr>
          <p:cNvCxnSpPr>
            <a:stCxn id="21" idx="2"/>
            <a:endCxn id="22" idx="0"/>
          </p:cNvCxnSpPr>
          <p:nvPr/>
        </p:nvCxnSpPr>
        <p:spPr>
          <a:xfrm rot="16200000" flipH="1">
            <a:off x="3302145" y="1785003"/>
            <a:ext cx="424889" cy="705290"/>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19" name="Connector: Elbow 18">
            <a:extLst>
              <a:ext uri="{FF2B5EF4-FFF2-40B4-BE49-F238E27FC236}">
                <a16:creationId xmlns:a16="http://schemas.microsoft.com/office/drawing/2014/main" id="{D9708393-73E5-4604-A268-A1975CF80781}"/>
              </a:ext>
            </a:extLst>
          </p:cNvPr>
          <p:cNvCxnSpPr>
            <a:stCxn id="22" idx="2"/>
            <a:endCxn id="23" idx="0"/>
          </p:cNvCxnSpPr>
          <p:nvPr/>
        </p:nvCxnSpPr>
        <p:spPr>
          <a:xfrm rot="16200000" flipH="1">
            <a:off x="4010038" y="2595140"/>
            <a:ext cx="352898" cy="931685"/>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sp>
        <p:nvSpPr>
          <p:cNvPr id="21" name="Flowchart: Document 20">
            <a:extLst>
              <a:ext uri="{FF2B5EF4-FFF2-40B4-BE49-F238E27FC236}">
                <a16:creationId xmlns:a16="http://schemas.microsoft.com/office/drawing/2014/main" id="{E75498FB-CE83-4745-80D5-C5CE4782680F}"/>
              </a:ext>
            </a:extLst>
          </p:cNvPr>
          <p:cNvSpPr/>
          <p:nvPr/>
        </p:nvSpPr>
        <p:spPr>
          <a:xfrm>
            <a:off x="2709017" y="1478422"/>
            <a:ext cx="905854" cy="478410"/>
          </a:xfrm>
          <a:prstGeom prst="flowChartDocument">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Account</a:t>
            </a:r>
          </a:p>
        </p:txBody>
      </p:sp>
      <p:sp>
        <p:nvSpPr>
          <p:cNvPr id="22" name="Flowchart: Multidocument 21">
            <a:extLst>
              <a:ext uri="{FF2B5EF4-FFF2-40B4-BE49-F238E27FC236}">
                <a16:creationId xmlns:a16="http://schemas.microsoft.com/office/drawing/2014/main" id="{49410068-FBBA-4A5B-83C0-071DDC2751FF}"/>
              </a:ext>
            </a:extLst>
          </p:cNvPr>
          <p:cNvSpPr/>
          <p:nvPr/>
        </p:nvSpPr>
        <p:spPr>
          <a:xfrm>
            <a:off x="3264493" y="2350093"/>
            <a:ext cx="1059678" cy="555477"/>
          </a:xfrm>
          <a:prstGeom prst="flowChartMultidocument">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Database</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23" name="Flowchart: Multidocument 22">
            <a:extLst>
              <a:ext uri="{FF2B5EF4-FFF2-40B4-BE49-F238E27FC236}">
                <a16:creationId xmlns:a16="http://schemas.microsoft.com/office/drawing/2014/main" id="{AD66A3F3-B0A2-4AC5-AF3A-95659B00CE43}"/>
              </a:ext>
            </a:extLst>
          </p:cNvPr>
          <p:cNvSpPr/>
          <p:nvPr/>
        </p:nvSpPr>
        <p:spPr>
          <a:xfrm>
            <a:off x="4049589" y="3237432"/>
            <a:ext cx="1059678" cy="555477"/>
          </a:xfrm>
          <a:prstGeom prst="flowChartMultidocument">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Container</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25" name="Flowchart: Multidocument 24">
            <a:extLst>
              <a:ext uri="{FF2B5EF4-FFF2-40B4-BE49-F238E27FC236}">
                <a16:creationId xmlns:a16="http://schemas.microsoft.com/office/drawing/2014/main" id="{F98C6FEC-AFB3-4145-B063-27D7E91E3006}"/>
              </a:ext>
            </a:extLst>
          </p:cNvPr>
          <p:cNvSpPr/>
          <p:nvPr/>
        </p:nvSpPr>
        <p:spPr>
          <a:xfrm>
            <a:off x="4493412" y="4409007"/>
            <a:ext cx="1059678" cy="555477"/>
          </a:xfrm>
          <a:prstGeom prst="flowChartMultidocument">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Item</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cxnSp>
        <p:nvCxnSpPr>
          <p:cNvPr id="26" name="Connector: Elbow 25">
            <a:extLst>
              <a:ext uri="{FF2B5EF4-FFF2-40B4-BE49-F238E27FC236}">
                <a16:creationId xmlns:a16="http://schemas.microsoft.com/office/drawing/2014/main" id="{FA9FC0A3-6CDE-4556-9740-C68F1C575475}"/>
              </a:ext>
            </a:extLst>
          </p:cNvPr>
          <p:cNvCxnSpPr>
            <a:stCxn id="23" idx="2"/>
            <a:endCxn id="25" idx="0"/>
          </p:cNvCxnSpPr>
          <p:nvPr/>
        </p:nvCxnSpPr>
        <p:spPr>
          <a:xfrm rot="16200000" flipH="1">
            <a:off x="4482380" y="3795234"/>
            <a:ext cx="637134" cy="590412"/>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3466452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 name="Connector: Elbow 17">
            <a:extLst>
              <a:ext uri="{FF2B5EF4-FFF2-40B4-BE49-F238E27FC236}">
                <a16:creationId xmlns:a16="http://schemas.microsoft.com/office/drawing/2014/main" id="{4D10D0BA-865F-4DC4-8EE7-FD1E69E21331}"/>
              </a:ext>
            </a:extLst>
          </p:cNvPr>
          <p:cNvCxnSpPr>
            <a:stCxn id="21" idx="2"/>
            <a:endCxn id="22" idx="0"/>
          </p:cNvCxnSpPr>
          <p:nvPr/>
        </p:nvCxnSpPr>
        <p:spPr>
          <a:xfrm rot="16200000" flipH="1">
            <a:off x="3302145" y="1785003"/>
            <a:ext cx="424889" cy="705290"/>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19" name="Connector: Elbow 18">
            <a:extLst>
              <a:ext uri="{FF2B5EF4-FFF2-40B4-BE49-F238E27FC236}">
                <a16:creationId xmlns:a16="http://schemas.microsoft.com/office/drawing/2014/main" id="{D9708393-73E5-4604-A268-A1975CF80781}"/>
              </a:ext>
            </a:extLst>
          </p:cNvPr>
          <p:cNvCxnSpPr>
            <a:stCxn id="22" idx="2"/>
            <a:endCxn id="23" idx="0"/>
          </p:cNvCxnSpPr>
          <p:nvPr/>
        </p:nvCxnSpPr>
        <p:spPr>
          <a:xfrm rot="16200000" flipH="1">
            <a:off x="4010038" y="2595140"/>
            <a:ext cx="352898" cy="931685"/>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sp>
        <p:nvSpPr>
          <p:cNvPr id="21" name="Flowchart: Document 20">
            <a:extLst>
              <a:ext uri="{FF2B5EF4-FFF2-40B4-BE49-F238E27FC236}">
                <a16:creationId xmlns:a16="http://schemas.microsoft.com/office/drawing/2014/main" id="{E75498FB-CE83-4745-80D5-C5CE4782680F}"/>
              </a:ext>
            </a:extLst>
          </p:cNvPr>
          <p:cNvSpPr/>
          <p:nvPr/>
        </p:nvSpPr>
        <p:spPr>
          <a:xfrm>
            <a:off x="2709017" y="1478422"/>
            <a:ext cx="905854" cy="478410"/>
          </a:xfrm>
          <a:prstGeom prst="flowChartDocument">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Account</a:t>
            </a:r>
          </a:p>
        </p:txBody>
      </p:sp>
      <p:sp>
        <p:nvSpPr>
          <p:cNvPr id="22" name="Flowchart: Multidocument 21">
            <a:extLst>
              <a:ext uri="{FF2B5EF4-FFF2-40B4-BE49-F238E27FC236}">
                <a16:creationId xmlns:a16="http://schemas.microsoft.com/office/drawing/2014/main" id="{49410068-FBBA-4A5B-83C0-071DDC2751FF}"/>
              </a:ext>
            </a:extLst>
          </p:cNvPr>
          <p:cNvSpPr/>
          <p:nvPr/>
        </p:nvSpPr>
        <p:spPr>
          <a:xfrm>
            <a:off x="3264493" y="2350093"/>
            <a:ext cx="1059678" cy="555477"/>
          </a:xfrm>
          <a:prstGeom prst="flowChartMultidocument">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Database</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23" name="Flowchart: Multidocument 22">
            <a:extLst>
              <a:ext uri="{FF2B5EF4-FFF2-40B4-BE49-F238E27FC236}">
                <a16:creationId xmlns:a16="http://schemas.microsoft.com/office/drawing/2014/main" id="{AD66A3F3-B0A2-4AC5-AF3A-95659B00CE43}"/>
              </a:ext>
            </a:extLst>
          </p:cNvPr>
          <p:cNvSpPr/>
          <p:nvPr/>
        </p:nvSpPr>
        <p:spPr>
          <a:xfrm>
            <a:off x="4049589" y="3237432"/>
            <a:ext cx="1059678" cy="555477"/>
          </a:xfrm>
          <a:prstGeom prst="flowChartMultidocument">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Container</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25" name="Flowchart: Multidocument 24">
            <a:extLst>
              <a:ext uri="{FF2B5EF4-FFF2-40B4-BE49-F238E27FC236}">
                <a16:creationId xmlns:a16="http://schemas.microsoft.com/office/drawing/2014/main" id="{F98C6FEC-AFB3-4145-B063-27D7E91E3006}"/>
              </a:ext>
            </a:extLst>
          </p:cNvPr>
          <p:cNvSpPr/>
          <p:nvPr/>
        </p:nvSpPr>
        <p:spPr>
          <a:xfrm>
            <a:off x="4493412" y="4409007"/>
            <a:ext cx="1059678" cy="555477"/>
          </a:xfrm>
          <a:prstGeom prst="flowChartMultidocument">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Item</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cxnSp>
        <p:nvCxnSpPr>
          <p:cNvPr id="26" name="Connector: Elbow 25">
            <a:extLst>
              <a:ext uri="{FF2B5EF4-FFF2-40B4-BE49-F238E27FC236}">
                <a16:creationId xmlns:a16="http://schemas.microsoft.com/office/drawing/2014/main" id="{FA9FC0A3-6CDE-4556-9740-C68F1C575475}"/>
              </a:ext>
            </a:extLst>
          </p:cNvPr>
          <p:cNvCxnSpPr>
            <a:stCxn id="23" idx="2"/>
            <a:endCxn id="25" idx="0"/>
          </p:cNvCxnSpPr>
          <p:nvPr/>
        </p:nvCxnSpPr>
        <p:spPr>
          <a:xfrm rot="16200000" flipH="1">
            <a:off x="4482380" y="3795234"/>
            <a:ext cx="637134" cy="590412"/>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sp>
        <p:nvSpPr>
          <p:cNvPr id="3" name="Left Brace 2">
            <a:extLst>
              <a:ext uri="{FF2B5EF4-FFF2-40B4-BE49-F238E27FC236}">
                <a16:creationId xmlns:a16="http://schemas.microsoft.com/office/drawing/2014/main" id="{F9F0EEEA-7786-446C-93F2-A6A25AEDB4AA}"/>
              </a:ext>
            </a:extLst>
          </p:cNvPr>
          <p:cNvSpPr/>
          <p:nvPr/>
        </p:nvSpPr>
        <p:spPr>
          <a:xfrm>
            <a:off x="4981275" y="393434"/>
            <a:ext cx="1672910" cy="4982198"/>
          </a:xfrm>
          <a:prstGeom prst="leftBrace">
            <a:avLst>
              <a:gd name="adj1" fmla="val 8333"/>
              <a:gd name="adj2" fmla="val 25643"/>
            </a:avLst>
          </a:prstGeom>
          <a:ln>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8C3473E6-1E75-44FD-82A5-30931A58762A}"/>
              </a:ext>
            </a:extLst>
          </p:cNvPr>
          <p:cNvSpPr/>
          <p:nvPr/>
        </p:nvSpPr>
        <p:spPr>
          <a:xfrm>
            <a:off x="2375731" y="1316052"/>
            <a:ext cx="1555334" cy="769122"/>
          </a:xfrm>
          <a:prstGeom prst="rect">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Graphic 4" descr="Key">
            <a:extLst>
              <a:ext uri="{FF2B5EF4-FFF2-40B4-BE49-F238E27FC236}">
                <a16:creationId xmlns:a16="http://schemas.microsoft.com/office/drawing/2014/main" id="{679F79C3-D2D0-46F1-8CE8-5A775B335D7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525930" y="2170631"/>
            <a:ext cx="914400" cy="914400"/>
          </a:xfrm>
          <a:prstGeom prst="rect">
            <a:avLst/>
          </a:prstGeom>
        </p:spPr>
      </p:pic>
      <p:pic>
        <p:nvPicPr>
          <p:cNvPr id="7" name="Graphic 6" descr="World">
            <a:extLst>
              <a:ext uri="{FF2B5EF4-FFF2-40B4-BE49-F238E27FC236}">
                <a16:creationId xmlns:a16="http://schemas.microsoft.com/office/drawing/2014/main" id="{7605736C-937F-4471-9859-C711F9F8970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525930" y="1042432"/>
            <a:ext cx="914400" cy="914400"/>
          </a:xfrm>
          <a:prstGeom prst="rect">
            <a:avLst/>
          </a:prstGeom>
        </p:spPr>
      </p:pic>
      <p:sp>
        <p:nvSpPr>
          <p:cNvPr id="8" name="TextBox 7">
            <a:extLst>
              <a:ext uri="{FF2B5EF4-FFF2-40B4-BE49-F238E27FC236}">
                <a16:creationId xmlns:a16="http://schemas.microsoft.com/office/drawing/2014/main" id="{0EACDD5A-0B15-49CC-AA50-7264AEA1E5E2}"/>
              </a:ext>
            </a:extLst>
          </p:cNvPr>
          <p:cNvSpPr txBox="1"/>
          <p:nvPr/>
        </p:nvSpPr>
        <p:spPr>
          <a:xfrm>
            <a:off x="7768225" y="1293756"/>
            <a:ext cx="214065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7030A0"/>
                </a:solidFill>
                <a:effectLst/>
                <a:uLnTx/>
                <a:uFillTx/>
                <a:latin typeface="Calibri" panose="020F0502020204030204"/>
                <a:ea typeface="+mn-ea"/>
                <a:cs typeface="+mn-cs"/>
              </a:rPr>
              <a:t>********.azure.com</a:t>
            </a:r>
          </a:p>
        </p:txBody>
      </p:sp>
      <p:sp>
        <p:nvSpPr>
          <p:cNvPr id="20" name="TextBox 19">
            <a:extLst>
              <a:ext uri="{FF2B5EF4-FFF2-40B4-BE49-F238E27FC236}">
                <a16:creationId xmlns:a16="http://schemas.microsoft.com/office/drawing/2014/main" id="{04CD5F44-F901-46C9-8145-03B1E0248B16}"/>
              </a:ext>
            </a:extLst>
          </p:cNvPr>
          <p:cNvSpPr txBox="1"/>
          <p:nvPr/>
        </p:nvSpPr>
        <p:spPr>
          <a:xfrm>
            <a:off x="7768225" y="2397094"/>
            <a:ext cx="134895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srgbClr val="7030A0"/>
                </a:solidFill>
                <a:effectLst/>
                <a:uLnTx/>
                <a:uFillTx/>
                <a:latin typeface="Calibri" panose="020F0502020204030204"/>
                <a:ea typeface="+mn-ea"/>
                <a:cs typeface="+mn-cs"/>
              </a:rPr>
              <a:t>IGeAvVUp</a:t>
            </a:r>
            <a:r>
              <a:rPr kumimoji="0" lang="en-US" sz="1800" b="0" i="0" u="none" strike="noStrike" kern="1200" cap="none" spc="0" normalizeH="0" baseline="0" noProof="0" dirty="0">
                <a:ln>
                  <a:noFill/>
                </a:ln>
                <a:solidFill>
                  <a:srgbClr val="7030A0"/>
                </a:solidFill>
                <a:effectLst/>
                <a:uLnTx/>
                <a:uFillTx/>
                <a:latin typeface="Calibri" panose="020F0502020204030204"/>
                <a:ea typeface="+mn-ea"/>
                <a:cs typeface="+mn-cs"/>
              </a:rPr>
              <a:t> …</a:t>
            </a:r>
          </a:p>
        </p:txBody>
      </p:sp>
    </p:spTree>
    <p:extLst>
      <p:ext uri="{BB962C8B-B14F-4D97-AF65-F5344CB8AC3E}">
        <p14:creationId xmlns:p14="http://schemas.microsoft.com/office/powerpoint/2010/main" val="2846441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 name="Connector: Elbow 17">
            <a:extLst>
              <a:ext uri="{FF2B5EF4-FFF2-40B4-BE49-F238E27FC236}">
                <a16:creationId xmlns:a16="http://schemas.microsoft.com/office/drawing/2014/main" id="{4D10D0BA-865F-4DC4-8EE7-FD1E69E21331}"/>
              </a:ext>
            </a:extLst>
          </p:cNvPr>
          <p:cNvCxnSpPr>
            <a:stCxn id="21" idx="2"/>
            <a:endCxn id="22" idx="0"/>
          </p:cNvCxnSpPr>
          <p:nvPr/>
        </p:nvCxnSpPr>
        <p:spPr>
          <a:xfrm rot="16200000" flipH="1">
            <a:off x="3302145" y="1785003"/>
            <a:ext cx="424889" cy="705290"/>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19" name="Connector: Elbow 18">
            <a:extLst>
              <a:ext uri="{FF2B5EF4-FFF2-40B4-BE49-F238E27FC236}">
                <a16:creationId xmlns:a16="http://schemas.microsoft.com/office/drawing/2014/main" id="{D9708393-73E5-4604-A268-A1975CF80781}"/>
              </a:ext>
            </a:extLst>
          </p:cNvPr>
          <p:cNvCxnSpPr>
            <a:stCxn id="22" idx="2"/>
            <a:endCxn id="23" idx="0"/>
          </p:cNvCxnSpPr>
          <p:nvPr/>
        </p:nvCxnSpPr>
        <p:spPr>
          <a:xfrm rot="16200000" flipH="1">
            <a:off x="4010038" y="2595140"/>
            <a:ext cx="352898" cy="931685"/>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sp>
        <p:nvSpPr>
          <p:cNvPr id="21" name="Flowchart: Document 20">
            <a:extLst>
              <a:ext uri="{FF2B5EF4-FFF2-40B4-BE49-F238E27FC236}">
                <a16:creationId xmlns:a16="http://schemas.microsoft.com/office/drawing/2014/main" id="{E75498FB-CE83-4745-80D5-C5CE4782680F}"/>
              </a:ext>
            </a:extLst>
          </p:cNvPr>
          <p:cNvSpPr/>
          <p:nvPr/>
        </p:nvSpPr>
        <p:spPr>
          <a:xfrm>
            <a:off x="2709017" y="1478422"/>
            <a:ext cx="905854" cy="478410"/>
          </a:xfrm>
          <a:prstGeom prst="flowChartDocument">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Account</a:t>
            </a:r>
          </a:p>
        </p:txBody>
      </p:sp>
      <p:sp>
        <p:nvSpPr>
          <p:cNvPr id="22" name="Flowchart: Multidocument 21">
            <a:extLst>
              <a:ext uri="{FF2B5EF4-FFF2-40B4-BE49-F238E27FC236}">
                <a16:creationId xmlns:a16="http://schemas.microsoft.com/office/drawing/2014/main" id="{49410068-FBBA-4A5B-83C0-071DDC2751FF}"/>
              </a:ext>
            </a:extLst>
          </p:cNvPr>
          <p:cNvSpPr/>
          <p:nvPr/>
        </p:nvSpPr>
        <p:spPr>
          <a:xfrm>
            <a:off x="3264493" y="2350093"/>
            <a:ext cx="1059678" cy="555477"/>
          </a:xfrm>
          <a:prstGeom prst="flowChartMultidocument">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Database</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23" name="Flowchart: Multidocument 22">
            <a:extLst>
              <a:ext uri="{FF2B5EF4-FFF2-40B4-BE49-F238E27FC236}">
                <a16:creationId xmlns:a16="http://schemas.microsoft.com/office/drawing/2014/main" id="{AD66A3F3-B0A2-4AC5-AF3A-95659B00CE43}"/>
              </a:ext>
            </a:extLst>
          </p:cNvPr>
          <p:cNvSpPr/>
          <p:nvPr/>
        </p:nvSpPr>
        <p:spPr>
          <a:xfrm>
            <a:off x="4049589" y="3237432"/>
            <a:ext cx="1059678" cy="555477"/>
          </a:xfrm>
          <a:prstGeom prst="flowChartMultidocument">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Container</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25" name="Flowchart: Multidocument 24">
            <a:extLst>
              <a:ext uri="{FF2B5EF4-FFF2-40B4-BE49-F238E27FC236}">
                <a16:creationId xmlns:a16="http://schemas.microsoft.com/office/drawing/2014/main" id="{F98C6FEC-AFB3-4145-B063-27D7E91E3006}"/>
              </a:ext>
            </a:extLst>
          </p:cNvPr>
          <p:cNvSpPr/>
          <p:nvPr/>
        </p:nvSpPr>
        <p:spPr>
          <a:xfrm>
            <a:off x="4493412" y="4409007"/>
            <a:ext cx="1059678" cy="555477"/>
          </a:xfrm>
          <a:prstGeom prst="flowChartMultidocument">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Item</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cxnSp>
        <p:nvCxnSpPr>
          <p:cNvPr id="26" name="Connector: Elbow 25">
            <a:extLst>
              <a:ext uri="{FF2B5EF4-FFF2-40B4-BE49-F238E27FC236}">
                <a16:creationId xmlns:a16="http://schemas.microsoft.com/office/drawing/2014/main" id="{FA9FC0A3-6CDE-4556-9740-C68F1C575475}"/>
              </a:ext>
            </a:extLst>
          </p:cNvPr>
          <p:cNvCxnSpPr>
            <a:stCxn id="23" idx="2"/>
            <a:endCxn id="25" idx="0"/>
          </p:cNvCxnSpPr>
          <p:nvPr/>
        </p:nvCxnSpPr>
        <p:spPr>
          <a:xfrm rot="16200000" flipH="1">
            <a:off x="4482380" y="3795234"/>
            <a:ext cx="637134" cy="590412"/>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pic>
        <p:nvPicPr>
          <p:cNvPr id="2" name="Picture 1">
            <a:extLst>
              <a:ext uri="{FF2B5EF4-FFF2-40B4-BE49-F238E27FC236}">
                <a16:creationId xmlns:a16="http://schemas.microsoft.com/office/drawing/2014/main" id="{09285269-6F8A-4B95-B423-A4D40B35F74E}"/>
              </a:ext>
            </a:extLst>
          </p:cNvPr>
          <p:cNvPicPr>
            <a:picLocks noChangeAspect="1"/>
          </p:cNvPicPr>
          <p:nvPr/>
        </p:nvPicPr>
        <p:blipFill>
          <a:blip r:embed="rId3"/>
          <a:stretch>
            <a:fillRect/>
          </a:stretch>
        </p:blipFill>
        <p:spPr>
          <a:xfrm>
            <a:off x="6197249" y="779447"/>
            <a:ext cx="5507445" cy="4055692"/>
          </a:xfrm>
          <a:prstGeom prst="rect">
            <a:avLst/>
          </a:prstGeom>
        </p:spPr>
      </p:pic>
      <p:sp>
        <p:nvSpPr>
          <p:cNvPr id="3" name="Left Brace 2">
            <a:extLst>
              <a:ext uri="{FF2B5EF4-FFF2-40B4-BE49-F238E27FC236}">
                <a16:creationId xmlns:a16="http://schemas.microsoft.com/office/drawing/2014/main" id="{F9F0EEEA-7786-446C-93F2-A6A25AEDB4AA}"/>
              </a:ext>
            </a:extLst>
          </p:cNvPr>
          <p:cNvSpPr/>
          <p:nvPr/>
        </p:nvSpPr>
        <p:spPr>
          <a:xfrm>
            <a:off x="4981275" y="393434"/>
            <a:ext cx="1672910" cy="4982198"/>
          </a:xfrm>
          <a:prstGeom prst="leftBrace">
            <a:avLst>
              <a:gd name="adj1" fmla="val 8333"/>
              <a:gd name="adj2" fmla="val 25643"/>
            </a:avLst>
          </a:prstGeom>
          <a:ln>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8C3473E6-1E75-44FD-82A5-30931A58762A}"/>
              </a:ext>
            </a:extLst>
          </p:cNvPr>
          <p:cNvSpPr/>
          <p:nvPr/>
        </p:nvSpPr>
        <p:spPr>
          <a:xfrm>
            <a:off x="2375731" y="1316052"/>
            <a:ext cx="1555334" cy="769122"/>
          </a:xfrm>
          <a:prstGeom prst="rect">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97410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 name="Connector: Elbow 17">
            <a:extLst>
              <a:ext uri="{FF2B5EF4-FFF2-40B4-BE49-F238E27FC236}">
                <a16:creationId xmlns:a16="http://schemas.microsoft.com/office/drawing/2014/main" id="{4D10D0BA-865F-4DC4-8EE7-FD1E69E21331}"/>
              </a:ext>
            </a:extLst>
          </p:cNvPr>
          <p:cNvCxnSpPr>
            <a:stCxn id="21" idx="2"/>
            <a:endCxn id="22" idx="0"/>
          </p:cNvCxnSpPr>
          <p:nvPr/>
        </p:nvCxnSpPr>
        <p:spPr>
          <a:xfrm rot="16200000" flipH="1">
            <a:off x="3302145" y="1785003"/>
            <a:ext cx="424889" cy="705290"/>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19" name="Connector: Elbow 18">
            <a:extLst>
              <a:ext uri="{FF2B5EF4-FFF2-40B4-BE49-F238E27FC236}">
                <a16:creationId xmlns:a16="http://schemas.microsoft.com/office/drawing/2014/main" id="{D9708393-73E5-4604-A268-A1975CF80781}"/>
              </a:ext>
            </a:extLst>
          </p:cNvPr>
          <p:cNvCxnSpPr>
            <a:stCxn id="22" idx="2"/>
            <a:endCxn id="23" idx="0"/>
          </p:cNvCxnSpPr>
          <p:nvPr/>
        </p:nvCxnSpPr>
        <p:spPr>
          <a:xfrm rot="16200000" flipH="1">
            <a:off x="4010038" y="2595140"/>
            <a:ext cx="352898" cy="931685"/>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sp>
        <p:nvSpPr>
          <p:cNvPr id="21" name="Flowchart: Document 20">
            <a:extLst>
              <a:ext uri="{FF2B5EF4-FFF2-40B4-BE49-F238E27FC236}">
                <a16:creationId xmlns:a16="http://schemas.microsoft.com/office/drawing/2014/main" id="{E75498FB-CE83-4745-80D5-C5CE4782680F}"/>
              </a:ext>
            </a:extLst>
          </p:cNvPr>
          <p:cNvSpPr/>
          <p:nvPr/>
        </p:nvSpPr>
        <p:spPr>
          <a:xfrm>
            <a:off x="2709017" y="1478422"/>
            <a:ext cx="905854" cy="478410"/>
          </a:xfrm>
          <a:prstGeom prst="flowChartDocument">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Account</a:t>
            </a:r>
          </a:p>
        </p:txBody>
      </p:sp>
      <p:sp>
        <p:nvSpPr>
          <p:cNvPr id="22" name="Flowchart: Multidocument 21">
            <a:extLst>
              <a:ext uri="{FF2B5EF4-FFF2-40B4-BE49-F238E27FC236}">
                <a16:creationId xmlns:a16="http://schemas.microsoft.com/office/drawing/2014/main" id="{49410068-FBBA-4A5B-83C0-071DDC2751FF}"/>
              </a:ext>
            </a:extLst>
          </p:cNvPr>
          <p:cNvSpPr/>
          <p:nvPr/>
        </p:nvSpPr>
        <p:spPr>
          <a:xfrm>
            <a:off x="3264493" y="2350093"/>
            <a:ext cx="1059678" cy="555477"/>
          </a:xfrm>
          <a:prstGeom prst="flowChartMultidocument">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Database</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23" name="Flowchart: Multidocument 22">
            <a:extLst>
              <a:ext uri="{FF2B5EF4-FFF2-40B4-BE49-F238E27FC236}">
                <a16:creationId xmlns:a16="http://schemas.microsoft.com/office/drawing/2014/main" id="{AD66A3F3-B0A2-4AC5-AF3A-95659B00CE43}"/>
              </a:ext>
            </a:extLst>
          </p:cNvPr>
          <p:cNvSpPr/>
          <p:nvPr/>
        </p:nvSpPr>
        <p:spPr>
          <a:xfrm>
            <a:off x="4049589" y="3237432"/>
            <a:ext cx="1059678" cy="555477"/>
          </a:xfrm>
          <a:prstGeom prst="flowChartMultidocument">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Container</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25" name="Flowchart: Multidocument 24">
            <a:extLst>
              <a:ext uri="{FF2B5EF4-FFF2-40B4-BE49-F238E27FC236}">
                <a16:creationId xmlns:a16="http://schemas.microsoft.com/office/drawing/2014/main" id="{F98C6FEC-AFB3-4145-B063-27D7E91E3006}"/>
              </a:ext>
            </a:extLst>
          </p:cNvPr>
          <p:cNvSpPr/>
          <p:nvPr/>
        </p:nvSpPr>
        <p:spPr>
          <a:xfrm>
            <a:off x="4493412" y="4409007"/>
            <a:ext cx="1059678" cy="555477"/>
          </a:xfrm>
          <a:prstGeom prst="flowChartMultidocument">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Item</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cxnSp>
        <p:nvCxnSpPr>
          <p:cNvPr id="26" name="Connector: Elbow 25">
            <a:extLst>
              <a:ext uri="{FF2B5EF4-FFF2-40B4-BE49-F238E27FC236}">
                <a16:creationId xmlns:a16="http://schemas.microsoft.com/office/drawing/2014/main" id="{FA9FC0A3-6CDE-4556-9740-C68F1C575475}"/>
              </a:ext>
            </a:extLst>
          </p:cNvPr>
          <p:cNvCxnSpPr>
            <a:stCxn id="23" idx="2"/>
            <a:endCxn id="25" idx="0"/>
          </p:cNvCxnSpPr>
          <p:nvPr/>
        </p:nvCxnSpPr>
        <p:spPr>
          <a:xfrm rot="16200000" flipH="1">
            <a:off x="4482380" y="3795234"/>
            <a:ext cx="637134" cy="590412"/>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pic>
        <p:nvPicPr>
          <p:cNvPr id="2" name="Picture 1">
            <a:extLst>
              <a:ext uri="{FF2B5EF4-FFF2-40B4-BE49-F238E27FC236}">
                <a16:creationId xmlns:a16="http://schemas.microsoft.com/office/drawing/2014/main" id="{09285269-6F8A-4B95-B423-A4D40B35F74E}"/>
              </a:ext>
            </a:extLst>
          </p:cNvPr>
          <p:cNvPicPr>
            <a:picLocks noChangeAspect="1"/>
          </p:cNvPicPr>
          <p:nvPr/>
        </p:nvPicPr>
        <p:blipFill>
          <a:blip r:embed="rId3"/>
          <a:stretch>
            <a:fillRect/>
          </a:stretch>
        </p:blipFill>
        <p:spPr>
          <a:xfrm>
            <a:off x="6197249" y="779447"/>
            <a:ext cx="5507445" cy="4055692"/>
          </a:xfrm>
          <a:prstGeom prst="rect">
            <a:avLst/>
          </a:prstGeom>
        </p:spPr>
      </p:pic>
      <p:sp>
        <p:nvSpPr>
          <p:cNvPr id="3" name="Left Brace 2">
            <a:extLst>
              <a:ext uri="{FF2B5EF4-FFF2-40B4-BE49-F238E27FC236}">
                <a16:creationId xmlns:a16="http://schemas.microsoft.com/office/drawing/2014/main" id="{F9F0EEEA-7786-446C-93F2-A6A25AEDB4AA}"/>
              </a:ext>
            </a:extLst>
          </p:cNvPr>
          <p:cNvSpPr/>
          <p:nvPr/>
        </p:nvSpPr>
        <p:spPr>
          <a:xfrm>
            <a:off x="4981275" y="393434"/>
            <a:ext cx="1672910" cy="4982198"/>
          </a:xfrm>
          <a:prstGeom prst="leftBrace">
            <a:avLst>
              <a:gd name="adj1" fmla="val 8333"/>
              <a:gd name="adj2" fmla="val 25643"/>
            </a:avLst>
          </a:prstGeom>
          <a:ln>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 name="Arrow: Right 3">
            <a:extLst>
              <a:ext uri="{FF2B5EF4-FFF2-40B4-BE49-F238E27FC236}">
                <a16:creationId xmlns:a16="http://schemas.microsoft.com/office/drawing/2014/main" id="{65CBAFCC-E6E7-4308-830B-4E7114301FEF}"/>
              </a:ext>
            </a:extLst>
          </p:cNvPr>
          <p:cNvSpPr/>
          <p:nvPr/>
        </p:nvSpPr>
        <p:spPr>
          <a:xfrm>
            <a:off x="5670107" y="1275103"/>
            <a:ext cx="470018" cy="203319"/>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E06885B1-FA16-49AE-9D0F-B13C839029C7}"/>
              </a:ext>
            </a:extLst>
          </p:cNvPr>
          <p:cNvSpPr/>
          <p:nvPr/>
        </p:nvSpPr>
        <p:spPr>
          <a:xfrm>
            <a:off x="2375731" y="1316052"/>
            <a:ext cx="1555334" cy="769122"/>
          </a:xfrm>
          <a:prstGeom prst="rect">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74002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 name="Connector: Elbow 17">
            <a:extLst>
              <a:ext uri="{FF2B5EF4-FFF2-40B4-BE49-F238E27FC236}">
                <a16:creationId xmlns:a16="http://schemas.microsoft.com/office/drawing/2014/main" id="{4D10D0BA-865F-4DC4-8EE7-FD1E69E21331}"/>
              </a:ext>
            </a:extLst>
          </p:cNvPr>
          <p:cNvCxnSpPr>
            <a:stCxn id="21" idx="2"/>
            <a:endCxn id="22" idx="0"/>
          </p:cNvCxnSpPr>
          <p:nvPr/>
        </p:nvCxnSpPr>
        <p:spPr>
          <a:xfrm rot="16200000" flipH="1">
            <a:off x="3302145" y="1785003"/>
            <a:ext cx="424889" cy="705290"/>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19" name="Connector: Elbow 18">
            <a:extLst>
              <a:ext uri="{FF2B5EF4-FFF2-40B4-BE49-F238E27FC236}">
                <a16:creationId xmlns:a16="http://schemas.microsoft.com/office/drawing/2014/main" id="{D9708393-73E5-4604-A268-A1975CF80781}"/>
              </a:ext>
            </a:extLst>
          </p:cNvPr>
          <p:cNvCxnSpPr>
            <a:stCxn id="22" idx="2"/>
            <a:endCxn id="23" idx="0"/>
          </p:cNvCxnSpPr>
          <p:nvPr/>
        </p:nvCxnSpPr>
        <p:spPr>
          <a:xfrm rot="16200000" flipH="1">
            <a:off x="4010038" y="2595140"/>
            <a:ext cx="352898" cy="931685"/>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sp>
        <p:nvSpPr>
          <p:cNvPr id="21" name="Flowchart: Document 20">
            <a:extLst>
              <a:ext uri="{FF2B5EF4-FFF2-40B4-BE49-F238E27FC236}">
                <a16:creationId xmlns:a16="http://schemas.microsoft.com/office/drawing/2014/main" id="{E75498FB-CE83-4745-80D5-C5CE4782680F}"/>
              </a:ext>
            </a:extLst>
          </p:cNvPr>
          <p:cNvSpPr/>
          <p:nvPr/>
        </p:nvSpPr>
        <p:spPr>
          <a:xfrm>
            <a:off x="2709017" y="1478422"/>
            <a:ext cx="905854" cy="478410"/>
          </a:xfrm>
          <a:prstGeom prst="flowChartDocument">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Account</a:t>
            </a:r>
          </a:p>
        </p:txBody>
      </p:sp>
      <p:sp>
        <p:nvSpPr>
          <p:cNvPr id="22" name="Flowchart: Multidocument 21">
            <a:extLst>
              <a:ext uri="{FF2B5EF4-FFF2-40B4-BE49-F238E27FC236}">
                <a16:creationId xmlns:a16="http://schemas.microsoft.com/office/drawing/2014/main" id="{49410068-FBBA-4A5B-83C0-071DDC2751FF}"/>
              </a:ext>
            </a:extLst>
          </p:cNvPr>
          <p:cNvSpPr/>
          <p:nvPr/>
        </p:nvSpPr>
        <p:spPr>
          <a:xfrm>
            <a:off x="3264493" y="2350093"/>
            <a:ext cx="1059678" cy="555477"/>
          </a:xfrm>
          <a:prstGeom prst="flowChartMultidocument">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Database</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23" name="Flowchart: Multidocument 22">
            <a:extLst>
              <a:ext uri="{FF2B5EF4-FFF2-40B4-BE49-F238E27FC236}">
                <a16:creationId xmlns:a16="http://schemas.microsoft.com/office/drawing/2014/main" id="{AD66A3F3-B0A2-4AC5-AF3A-95659B00CE43}"/>
              </a:ext>
            </a:extLst>
          </p:cNvPr>
          <p:cNvSpPr/>
          <p:nvPr/>
        </p:nvSpPr>
        <p:spPr>
          <a:xfrm>
            <a:off x="4049589" y="3237432"/>
            <a:ext cx="1059678" cy="555477"/>
          </a:xfrm>
          <a:prstGeom prst="flowChartMultidocument">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Container</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25" name="Flowchart: Multidocument 24">
            <a:extLst>
              <a:ext uri="{FF2B5EF4-FFF2-40B4-BE49-F238E27FC236}">
                <a16:creationId xmlns:a16="http://schemas.microsoft.com/office/drawing/2014/main" id="{F98C6FEC-AFB3-4145-B063-27D7E91E3006}"/>
              </a:ext>
            </a:extLst>
          </p:cNvPr>
          <p:cNvSpPr/>
          <p:nvPr/>
        </p:nvSpPr>
        <p:spPr>
          <a:xfrm>
            <a:off x="4493412" y="4409007"/>
            <a:ext cx="1059678" cy="555477"/>
          </a:xfrm>
          <a:prstGeom prst="flowChartMultidocument">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Item</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cxnSp>
        <p:nvCxnSpPr>
          <p:cNvPr id="26" name="Connector: Elbow 25">
            <a:extLst>
              <a:ext uri="{FF2B5EF4-FFF2-40B4-BE49-F238E27FC236}">
                <a16:creationId xmlns:a16="http://schemas.microsoft.com/office/drawing/2014/main" id="{FA9FC0A3-6CDE-4556-9740-C68F1C575475}"/>
              </a:ext>
            </a:extLst>
          </p:cNvPr>
          <p:cNvCxnSpPr>
            <a:stCxn id="23" idx="2"/>
            <a:endCxn id="25" idx="0"/>
          </p:cNvCxnSpPr>
          <p:nvPr/>
        </p:nvCxnSpPr>
        <p:spPr>
          <a:xfrm rot="16200000" flipH="1">
            <a:off x="4482380" y="3795234"/>
            <a:ext cx="637134" cy="590412"/>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pic>
        <p:nvPicPr>
          <p:cNvPr id="2" name="Picture 1">
            <a:extLst>
              <a:ext uri="{FF2B5EF4-FFF2-40B4-BE49-F238E27FC236}">
                <a16:creationId xmlns:a16="http://schemas.microsoft.com/office/drawing/2014/main" id="{09285269-6F8A-4B95-B423-A4D40B35F74E}"/>
              </a:ext>
            </a:extLst>
          </p:cNvPr>
          <p:cNvPicPr>
            <a:picLocks noChangeAspect="1"/>
          </p:cNvPicPr>
          <p:nvPr/>
        </p:nvPicPr>
        <p:blipFill>
          <a:blip r:embed="rId3"/>
          <a:stretch>
            <a:fillRect/>
          </a:stretch>
        </p:blipFill>
        <p:spPr>
          <a:xfrm>
            <a:off x="6197249" y="779447"/>
            <a:ext cx="5507445" cy="4055692"/>
          </a:xfrm>
          <a:prstGeom prst="rect">
            <a:avLst/>
          </a:prstGeom>
        </p:spPr>
      </p:pic>
      <p:sp>
        <p:nvSpPr>
          <p:cNvPr id="3" name="Left Brace 2">
            <a:extLst>
              <a:ext uri="{FF2B5EF4-FFF2-40B4-BE49-F238E27FC236}">
                <a16:creationId xmlns:a16="http://schemas.microsoft.com/office/drawing/2014/main" id="{F9F0EEEA-7786-446C-93F2-A6A25AEDB4AA}"/>
              </a:ext>
            </a:extLst>
          </p:cNvPr>
          <p:cNvSpPr/>
          <p:nvPr/>
        </p:nvSpPr>
        <p:spPr>
          <a:xfrm>
            <a:off x="4981275" y="393434"/>
            <a:ext cx="1672910" cy="4982198"/>
          </a:xfrm>
          <a:prstGeom prst="leftBrace">
            <a:avLst>
              <a:gd name="adj1" fmla="val 8333"/>
              <a:gd name="adj2" fmla="val 25643"/>
            </a:avLst>
          </a:prstGeom>
          <a:ln>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 name="Arrow: Right 3">
            <a:extLst>
              <a:ext uri="{FF2B5EF4-FFF2-40B4-BE49-F238E27FC236}">
                <a16:creationId xmlns:a16="http://schemas.microsoft.com/office/drawing/2014/main" id="{65CBAFCC-E6E7-4308-830B-4E7114301FEF}"/>
              </a:ext>
            </a:extLst>
          </p:cNvPr>
          <p:cNvSpPr/>
          <p:nvPr/>
        </p:nvSpPr>
        <p:spPr>
          <a:xfrm>
            <a:off x="6197249" y="2484332"/>
            <a:ext cx="470018" cy="203319"/>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DD9A7906-B8C3-46AC-84D6-940AAAE5C6CF}"/>
              </a:ext>
            </a:extLst>
          </p:cNvPr>
          <p:cNvSpPr/>
          <p:nvPr/>
        </p:nvSpPr>
        <p:spPr>
          <a:xfrm>
            <a:off x="2375731" y="1316052"/>
            <a:ext cx="1555334" cy="769122"/>
          </a:xfrm>
          <a:prstGeom prst="rect">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08046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1"/>
          <p:cNvSpPr txBox="1">
            <a:spLocks/>
          </p:cNvSpPr>
          <p:nvPr/>
        </p:nvSpPr>
        <p:spPr>
          <a:xfrm>
            <a:off x="564164" y="120758"/>
            <a:ext cx="8267474" cy="792886"/>
          </a:xfrm>
          <a:prstGeom prst="rect">
            <a:avLst/>
          </a:prstGeom>
          <a:noFill/>
        </p:spPr>
        <p:txBody>
          <a:bodyPr wrap="square" tIns="84027" bIns="84027" anchor="b" anchorCtr="0">
            <a:spAutoFit/>
          </a:bodyPr>
          <a:lstStyle>
            <a:lvl1pPr algn="l" defTabSz="932742" rtl="0" eaLnBrk="1" latinLnBrk="0" hangingPunct="1">
              <a:lnSpc>
                <a:spcPct val="90000"/>
              </a:lnSpc>
              <a:spcBef>
                <a:spcPct val="0"/>
              </a:spcBef>
              <a:buNone/>
              <a:defRPr lang="en-US" sz="6000" b="0" kern="1200" cap="none" spc="-100" baseline="0">
                <a:ln w="3175">
                  <a:noFill/>
                </a:ln>
                <a:gradFill>
                  <a:gsLst>
                    <a:gs pos="0">
                      <a:schemeClr val="tx1"/>
                    </a:gs>
                    <a:gs pos="100000">
                      <a:schemeClr val="tx1"/>
                    </a:gs>
                  </a:gsLst>
                  <a:lin ang="5400000" scaled="0"/>
                </a:gradFill>
                <a:effectLst/>
                <a:latin typeface="+mj-lt"/>
                <a:ea typeface="+mn-ea"/>
                <a:cs typeface="Segoe UI" pitchFamily="34" charset="0"/>
              </a:defRPr>
            </a:lvl1pPr>
          </a:lstStyle>
          <a:p>
            <a:pPr defTabSz="857094">
              <a:defRPr/>
            </a:pPr>
            <a:r>
              <a:rPr lang="en-US" sz="4500" spc="-92" dirty="0">
                <a:solidFill>
                  <a:srgbClr val="000000"/>
                </a:solidFill>
                <a:latin typeface="Segoe UI Light"/>
              </a:rPr>
              <a:t>Azure Cosmos DB Evolution</a:t>
            </a:r>
          </a:p>
        </p:txBody>
      </p:sp>
      <p:sp>
        <p:nvSpPr>
          <p:cNvPr id="2" name="Rectangle 1">
            <a:extLst>
              <a:ext uri="{FF2B5EF4-FFF2-40B4-BE49-F238E27FC236}">
                <a16:creationId xmlns:a16="http://schemas.microsoft.com/office/drawing/2014/main" id="{DB152250-88BE-4DD1-A28F-7B9C53E01277}"/>
              </a:ext>
            </a:extLst>
          </p:cNvPr>
          <p:cNvSpPr/>
          <p:nvPr/>
        </p:nvSpPr>
        <p:spPr bwMode="auto">
          <a:xfrm>
            <a:off x="3084998" y="3346866"/>
            <a:ext cx="280093" cy="772425"/>
          </a:xfrm>
          <a:prstGeom prst="rect">
            <a:avLst/>
          </a:prstGeom>
          <a:gradFill>
            <a:gsLst>
              <a:gs pos="0">
                <a:schemeClr val="bg1">
                  <a:lumMod val="50000"/>
                  <a:alpha val="0"/>
                </a:schemeClr>
              </a:gs>
              <a:gs pos="100000">
                <a:schemeClr val="bg1">
                  <a:lumMod val="50000"/>
                  <a:alpha val="33000"/>
                </a:schemeClr>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8056" tIns="134445" rIns="168056" bIns="134445" numCol="1" spcCol="0" rtlCol="0" fromWordArt="0" anchor="t" anchorCtr="0" forceAA="0" compatLnSpc="1">
            <a:prstTxWarp prst="textNoShape">
              <a:avLst/>
            </a:prstTxWarp>
            <a:noAutofit/>
          </a:bodyPr>
          <a:lstStyle/>
          <a:p>
            <a:pPr algn="ctr" defTabSz="856845" fontAlgn="base">
              <a:lnSpc>
                <a:spcPct val="90000"/>
              </a:lnSpc>
              <a:spcBef>
                <a:spcPct val="0"/>
              </a:spcBef>
              <a:spcAft>
                <a:spcPct val="0"/>
              </a:spcAft>
            </a:pPr>
            <a:endParaRPr lang="en-US" sz="2206" dirty="0"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31" name="Rectangle 30">
            <a:extLst>
              <a:ext uri="{FF2B5EF4-FFF2-40B4-BE49-F238E27FC236}">
                <a16:creationId xmlns:a16="http://schemas.microsoft.com/office/drawing/2014/main" id="{FB2C3870-0DC1-44C0-B30B-5438993FD93B}"/>
              </a:ext>
            </a:extLst>
          </p:cNvPr>
          <p:cNvSpPr/>
          <p:nvPr/>
        </p:nvSpPr>
        <p:spPr bwMode="auto">
          <a:xfrm>
            <a:off x="3084998" y="4153865"/>
            <a:ext cx="280093" cy="772425"/>
          </a:xfrm>
          <a:prstGeom prst="rect">
            <a:avLst/>
          </a:prstGeom>
          <a:gradFill>
            <a:gsLst>
              <a:gs pos="0">
                <a:schemeClr val="bg1">
                  <a:lumMod val="50000"/>
                  <a:alpha val="0"/>
                </a:schemeClr>
              </a:gs>
              <a:gs pos="100000">
                <a:schemeClr val="bg1">
                  <a:lumMod val="50000"/>
                  <a:alpha val="33000"/>
                </a:schemeClr>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8056" tIns="134445" rIns="168056" bIns="134445" numCol="1" spcCol="0" rtlCol="0" fromWordArt="0" anchor="t" anchorCtr="0" forceAA="0" compatLnSpc="1">
            <a:prstTxWarp prst="textNoShape">
              <a:avLst/>
            </a:prstTxWarp>
            <a:noAutofit/>
          </a:bodyPr>
          <a:lstStyle/>
          <a:p>
            <a:pPr algn="ctr" defTabSz="856845" fontAlgn="base">
              <a:lnSpc>
                <a:spcPct val="90000"/>
              </a:lnSpc>
              <a:spcBef>
                <a:spcPct val="0"/>
              </a:spcBef>
              <a:spcAft>
                <a:spcPct val="0"/>
              </a:spcAft>
            </a:pPr>
            <a:endParaRPr lang="en-US" sz="2206" dirty="0"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24" name="TextBox 23"/>
          <p:cNvSpPr txBox="1"/>
          <p:nvPr/>
        </p:nvSpPr>
        <p:spPr>
          <a:xfrm>
            <a:off x="564164" y="5780087"/>
            <a:ext cx="1028806" cy="623158"/>
          </a:xfrm>
          <a:prstGeom prst="rect">
            <a:avLst/>
          </a:prstGeom>
          <a:noFill/>
        </p:spPr>
        <p:txBody>
          <a:bodyPr wrap="square" lIns="171426" tIns="137141" rIns="171426" bIns="137141" rtlCol="0">
            <a:spAutoFit/>
          </a:bodyPr>
          <a:lstStyle/>
          <a:p>
            <a:pPr defTabSz="840239"/>
            <a:r>
              <a:rPr lang="en-US" sz="2250" kern="0" dirty="0">
                <a:solidFill>
                  <a:prstClr val="black"/>
                </a:solidFill>
                <a:latin typeface="Calibri Light" panose="020F0302020204030204"/>
              </a:rPr>
              <a:t>2010</a:t>
            </a:r>
          </a:p>
        </p:txBody>
      </p:sp>
      <p:pic>
        <p:nvPicPr>
          <p:cNvPr id="29" name="Picture 2" descr="Image result for duom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6706" y="1274007"/>
            <a:ext cx="7579759" cy="4268519"/>
          </a:xfrm>
          <a:prstGeom prst="rect">
            <a:avLst/>
          </a:prstGeom>
          <a:noFill/>
          <a:extLst>
            <a:ext uri="{909E8E84-426E-40DD-AFC4-6F175D3DCCD1}">
              <a14:hiddenFill xmlns:a14="http://schemas.microsoft.com/office/drawing/2010/main">
                <a:solidFill>
                  <a:srgbClr val="FFFFFF"/>
                </a:solidFill>
              </a14:hiddenFill>
            </a:ext>
          </a:extLst>
        </p:spPr>
      </p:pic>
      <p:sp>
        <p:nvSpPr>
          <p:cNvPr id="30" name="TextBox 29"/>
          <p:cNvSpPr txBox="1"/>
          <p:nvPr/>
        </p:nvSpPr>
        <p:spPr>
          <a:xfrm>
            <a:off x="3277779" y="5803545"/>
            <a:ext cx="1028806" cy="623158"/>
          </a:xfrm>
          <a:prstGeom prst="rect">
            <a:avLst/>
          </a:prstGeom>
          <a:noFill/>
        </p:spPr>
        <p:txBody>
          <a:bodyPr wrap="square" lIns="171426" tIns="137141" rIns="171426" bIns="137141" rtlCol="0">
            <a:spAutoFit/>
          </a:bodyPr>
          <a:lstStyle/>
          <a:p>
            <a:pPr defTabSz="840239"/>
            <a:r>
              <a:rPr lang="en-US" sz="2250" kern="0" dirty="0">
                <a:solidFill>
                  <a:prstClr val="black"/>
                </a:solidFill>
                <a:latin typeface="Calibri Light" panose="020F0302020204030204"/>
              </a:rPr>
              <a:t>2014</a:t>
            </a:r>
          </a:p>
        </p:txBody>
      </p:sp>
      <p:sp>
        <p:nvSpPr>
          <p:cNvPr id="32" name="TextBox 31"/>
          <p:cNvSpPr txBox="1"/>
          <p:nvPr/>
        </p:nvSpPr>
        <p:spPr>
          <a:xfrm>
            <a:off x="4199321" y="5777841"/>
            <a:ext cx="1028806" cy="623158"/>
          </a:xfrm>
          <a:prstGeom prst="rect">
            <a:avLst/>
          </a:prstGeom>
          <a:noFill/>
        </p:spPr>
        <p:txBody>
          <a:bodyPr wrap="square" lIns="171426" tIns="137141" rIns="171426" bIns="137141" rtlCol="0">
            <a:spAutoFit/>
          </a:bodyPr>
          <a:lstStyle/>
          <a:p>
            <a:pPr defTabSz="840239"/>
            <a:r>
              <a:rPr lang="en-US" sz="2250" kern="0" dirty="0">
                <a:solidFill>
                  <a:prstClr val="black"/>
                </a:solidFill>
                <a:latin typeface="Calibri Light" panose="020F0302020204030204"/>
              </a:rPr>
              <a:t>2015</a:t>
            </a:r>
          </a:p>
        </p:txBody>
      </p:sp>
      <p:sp>
        <p:nvSpPr>
          <p:cNvPr id="33" name="TextBox 32"/>
          <p:cNvSpPr txBox="1"/>
          <p:nvPr/>
        </p:nvSpPr>
        <p:spPr>
          <a:xfrm>
            <a:off x="5819765" y="5770667"/>
            <a:ext cx="1028806" cy="623158"/>
          </a:xfrm>
          <a:prstGeom prst="rect">
            <a:avLst/>
          </a:prstGeom>
          <a:noFill/>
        </p:spPr>
        <p:txBody>
          <a:bodyPr wrap="square" lIns="171426" tIns="137141" rIns="171426" bIns="137141" rtlCol="0">
            <a:spAutoFit/>
          </a:bodyPr>
          <a:lstStyle/>
          <a:p>
            <a:pPr defTabSz="840239"/>
            <a:r>
              <a:rPr lang="en-US" sz="2250" kern="0" dirty="0">
                <a:solidFill>
                  <a:prstClr val="black"/>
                </a:solidFill>
                <a:latin typeface="Calibri Light" panose="020F0302020204030204"/>
              </a:rPr>
              <a:t>2017</a:t>
            </a:r>
          </a:p>
        </p:txBody>
      </p:sp>
      <p:cxnSp>
        <p:nvCxnSpPr>
          <p:cNvPr id="4" name="Straight Arrow Connector 3"/>
          <p:cNvCxnSpPr/>
          <p:nvPr/>
        </p:nvCxnSpPr>
        <p:spPr>
          <a:xfrm flipV="1">
            <a:off x="479966" y="5793075"/>
            <a:ext cx="10574357" cy="27950"/>
          </a:xfrm>
          <a:prstGeom prst="straightConnector1">
            <a:avLst/>
          </a:prstGeom>
          <a:ln w="57150">
            <a:solidFill>
              <a:schemeClr val="tx1">
                <a:alpha val="50000"/>
              </a:schemeClr>
            </a:solidFill>
            <a:headEnd type="none"/>
            <a:tailEnd type="triangle"/>
          </a:ln>
        </p:spPr>
        <p:style>
          <a:lnRef idx="3">
            <a:schemeClr val="dk1"/>
          </a:lnRef>
          <a:fillRef idx="0">
            <a:schemeClr val="dk1"/>
          </a:fillRef>
          <a:effectRef idx="2">
            <a:schemeClr val="dk1"/>
          </a:effectRef>
          <a:fontRef idx="minor">
            <a:schemeClr val="tx1"/>
          </a:fontRef>
        </p:style>
      </p:cxnSp>
      <p:sp>
        <p:nvSpPr>
          <p:cNvPr id="5" name="TextBox 4"/>
          <p:cNvSpPr txBox="1"/>
          <p:nvPr/>
        </p:nvSpPr>
        <p:spPr>
          <a:xfrm>
            <a:off x="3663339" y="6276045"/>
            <a:ext cx="2208037" cy="510645"/>
          </a:xfrm>
          <a:prstGeom prst="rect">
            <a:avLst/>
          </a:prstGeom>
          <a:noFill/>
        </p:spPr>
        <p:txBody>
          <a:bodyPr wrap="square" lIns="171426" tIns="137141" rIns="171426" bIns="137141" rtlCol="0">
            <a:spAutoFit/>
          </a:bodyPr>
          <a:lstStyle/>
          <a:p>
            <a:pPr defTabSz="914367">
              <a:lnSpc>
                <a:spcPct val="90000"/>
              </a:lnSpc>
              <a:spcAft>
                <a:spcPts val="563"/>
              </a:spcAft>
            </a:pPr>
            <a:r>
              <a:rPr lang="en-US" sz="1687" dirty="0">
                <a:solidFill>
                  <a:prstClr val="black"/>
                </a:solidFill>
                <a:latin typeface="Calibri" panose="020F0502020204030204"/>
              </a:rPr>
              <a:t>DocumentDB</a:t>
            </a:r>
          </a:p>
        </p:txBody>
      </p:sp>
      <p:sp>
        <p:nvSpPr>
          <p:cNvPr id="35" name="TextBox 34"/>
          <p:cNvSpPr txBox="1"/>
          <p:nvPr/>
        </p:nvSpPr>
        <p:spPr>
          <a:xfrm>
            <a:off x="5941876" y="6262980"/>
            <a:ext cx="1473610" cy="510645"/>
          </a:xfrm>
          <a:prstGeom prst="rect">
            <a:avLst/>
          </a:prstGeom>
          <a:noFill/>
        </p:spPr>
        <p:txBody>
          <a:bodyPr wrap="square" lIns="171426" tIns="137141" rIns="171426" bIns="137141" rtlCol="0">
            <a:spAutoFit/>
          </a:bodyPr>
          <a:lstStyle/>
          <a:p>
            <a:pPr defTabSz="914367">
              <a:lnSpc>
                <a:spcPct val="90000"/>
              </a:lnSpc>
              <a:spcAft>
                <a:spcPts val="563"/>
              </a:spcAft>
            </a:pPr>
            <a:r>
              <a:rPr lang="en-US" sz="1687" dirty="0">
                <a:solidFill>
                  <a:prstClr val="black"/>
                </a:solidFill>
                <a:latin typeface="Calibri" panose="020F0502020204030204"/>
              </a:rPr>
              <a:t>Cosmos DB</a:t>
            </a:r>
          </a:p>
        </p:txBody>
      </p:sp>
      <p:sp>
        <p:nvSpPr>
          <p:cNvPr id="36" name="TextBox 35"/>
          <p:cNvSpPr txBox="1"/>
          <p:nvPr/>
        </p:nvSpPr>
        <p:spPr>
          <a:xfrm>
            <a:off x="452373" y="6255819"/>
            <a:ext cx="1987778" cy="510645"/>
          </a:xfrm>
          <a:prstGeom prst="rect">
            <a:avLst/>
          </a:prstGeom>
          <a:noFill/>
        </p:spPr>
        <p:txBody>
          <a:bodyPr wrap="square" lIns="171426" tIns="137141" rIns="171426" bIns="137141" rtlCol="0">
            <a:spAutoFit/>
          </a:bodyPr>
          <a:lstStyle/>
          <a:p>
            <a:pPr defTabSz="914367">
              <a:lnSpc>
                <a:spcPct val="90000"/>
              </a:lnSpc>
              <a:spcAft>
                <a:spcPts val="563"/>
              </a:spcAft>
            </a:pPr>
            <a:r>
              <a:rPr lang="en-US" sz="1687" dirty="0">
                <a:solidFill>
                  <a:prstClr val="black"/>
                </a:solidFill>
                <a:latin typeface="Calibri" panose="020F0502020204030204"/>
              </a:rPr>
              <a:t>Project Florence</a:t>
            </a:r>
          </a:p>
        </p:txBody>
      </p:sp>
      <p:sp>
        <p:nvSpPr>
          <p:cNvPr id="37" name="TextBox 36"/>
          <p:cNvSpPr txBox="1"/>
          <p:nvPr/>
        </p:nvSpPr>
        <p:spPr>
          <a:xfrm>
            <a:off x="8096464" y="1167516"/>
            <a:ext cx="3609608" cy="1430812"/>
          </a:xfrm>
          <a:prstGeom prst="rect">
            <a:avLst/>
          </a:prstGeom>
          <a:noFill/>
        </p:spPr>
        <p:txBody>
          <a:bodyPr wrap="square" lIns="171426" tIns="137141" rIns="171426" bIns="137141" rtlCol="0">
            <a:spAutoFit/>
          </a:bodyPr>
          <a:lstStyle/>
          <a:p>
            <a:pPr marL="321422" indent="-321422" defTabSz="840239">
              <a:buFont typeface="Arial" panose="020B0604020202020204" pitchFamily="34" charset="0"/>
              <a:buChar char="•"/>
            </a:pPr>
            <a:r>
              <a:rPr lang="en-US" sz="1874" kern="0" dirty="0">
                <a:solidFill>
                  <a:prstClr val="black"/>
                </a:solidFill>
                <a:latin typeface="Calibri" panose="020F0502020204030204"/>
              </a:rPr>
              <a:t>Originally started to address the problems faced by large scale apps inside Microsoft </a:t>
            </a:r>
          </a:p>
          <a:p>
            <a:pPr marL="321422" indent="-321422" defTabSz="840239">
              <a:buFont typeface="Arial" panose="020B0604020202020204" pitchFamily="34" charset="0"/>
              <a:buChar char="•"/>
            </a:pPr>
            <a:endParaRPr lang="en-US" sz="1874" kern="0" dirty="0">
              <a:solidFill>
                <a:prstClr val="black"/>
              </a:solidFill>
              <a:latin typeface="Calibri" panose="020F0502020204030204"/>
            </a:endParaRPr>
          </a:p>
        </p:txBody>
      </p:sp>
      <p:pic>
        <p:nvPicPr>
          <p:cNvPr id="40" name="Picture 3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48454" y="6308194"/>
            <a:ext cx="446344" cy="446344"/>
          </a:xfrm>
          <a:prstGeom prst="rect">
            <a:avLst/>
          </a:prstGeom>
        </p:spPr>
      </p:pic>
      <p:pic>
        <p:nvPicPr>
          <p:cNvPr id="16" name="Picture 4" descr="Image result for documentdb lo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290028" y="6343062"/>
            <a:ext cx="633819" cy="332754"/>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p:cNvCxnSpPr/>
          <p:nvPr/>
        </p:nvCxnSpPr>
        <p:spPr>
          <a:xfrm>
            <a:off x="1069719" y="5725655"/>
            <a:ext cx="4180" cy="190739"/>
          </a:xfrm>
          <a:prstGeom prst="line">
            <a:avLst/>
          </a:prstGeom>
          <a:ln w="76200">
            <a:solidFill>
              <a:schemeClr val="tx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3641480" y="5736776"/>
            <a:ext cx="4180" cy="190739"/>
          </a:xfrm>
          <a:prstGeom prst="line">
            <a:avLst/>
          </a:prstGeom>
          <a:ln w="76200">
            <a:solidFill>
              <a:schemeClr val="tx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1913982" y="5725319"/>
            <a:ext cx="4180" cy="190739"/>
          </a:xfrm>
          <a:prstGeom prst="line">
            <a:avLst/>
          </a:prstGeom>
          <a:ln w="76200">
            <a:solidFill>
              <a:schemeClr val="tx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2754453" y="5725655"/>
            <a:ext cx="4180" cy="190739"/>
          </a:xfrm>
          <a:prstGeom prst="line">
            <a:avLst/>
          </a:prstGeom>
          <a:ln w="76200">
            <a:solidFill>
              <a:schemeClr val="tx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4487834" y="5729761"/>
            <a:ext cx="4180" cy="190739"/>
          </a:xfrm>
          <a:prstGeom prst="line">
            <a:avLst/>
          </a:prstGeom>
          <a:ln w="76200">
            <a:solidFill>
              <a:schemeClr val="tx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5428151" y="5715008"/>
            <a:ext cx="4180" cy="190739"/>
          </a:xfrm>
          <a:prstGeom prst="line">
            <a:avLst/>
          </a:prstGeom>
          <a:ln w="76200">
            <a:solidFill>
              <a:schemeClr val="tx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6304416" y="5711527"/>
            <a:ext cx="4180" cy="190739"/>
          </a:xfrm>
          <a:prstGeom prst="line">
            <a:avLst/>
          </a:prstGeom>
          <a:ln w="76200">
            <a:solidFill>
              <a:schemeClr val="tx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7155649" y="5695569"/>
            <a:ext cx="4180" cy="190739"/>
          </a:xfrm>
          <a:prstGeom prst="line">
            <a:avLst/>
          </a:prstGeom>
          <a:ln w="76200">
            <a:solidFill>
              <a:schemeClr val="tx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7995733" y="5700317"/>
            <a:ext cx="4180" cy="190739"/>
          </a:xfrm>
          <a:prstGeom prst="line">
            <a:avLst/>
          </a:prstGeom>
          <a:ln w="76200">
            <a:solidFill>
              <a:schemeClr val="tx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8831638" y="5715008"/>
            <a:ext cx="4180" cy="190739"/>
          </a:xfrm>
          <a:prstGeom prst="line">
            <a:avLst/>
          </a:prstGeom>
          <a:ln w="76200">
            <a:solidFill>
              <a:schemeClr val="tx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 name="Rectangle 2"/>
          <p:cNvSpPr/>
          <p:nvPr/>
        </p:nvSpPr>
        <p:spPr>
          <a:xfrm>
            <a:off x="8220705" y="2341056"/>
            <a:ext cx="3361129" cy="2398222"/>
          </a:xfrm>
          <a:prstGeom prst="rect">
            <a:avLst/>
          </a:prstGeom>
        </p:spPr>
        <p:txBody>
          <a:bodyPr wrap="square">
            <a:spAutoFit/>
          </a:bodyPr>
          <a:lstStyle/>
          <a:p>
            <a:pPr marL="321422" indent="-321422" defTabSz="840239">
              <a:buFont typeface="Arial" panose="020B0604020202020204" pitchFamily="34" charset="0"/>
              <a:buChar char="•"/>
            </a:pPr>
            <a:r>
              <a:rPr lang="en-US" sz="1874" kern="0" dirty="0">
                <a:solidFill>
                  <a:prstClr val="black"/>
                </a:solidFill>
                <a:latin typeface="Calibri" panose="020F0502020204030204"/>
              </a:rPr>
              <a:t>Built from the ground up for the cloud</a:t>
            </a:r>
          </a:p>
          <a:p>
            <a:pPr marL="321422" indent="-321422" defTabSz="840239">
              <a:buFont typeface="Arial" panose="020B0604020202020204" pitchFamily="34" charset="0"/>
              <a:buChar char="•"/>
            </a:pPr>
            <a:endParaRPr lang="en-US" sz="1874" kern="0" dirty="0">
              <a:solidFill>
                <a:prstClr val="black"/>
              </a:solidFill>
              <a:latin typeface="Calibri" panose="020F0502020204030204"/>
            </a:endParaRPr>
          </a:p>
          <a:p>
            <a:pPr marL="321422" indent="-321422" defTabSz="840239">
              <a:buFont typeface="Arial" panose="020B0604020202020204" pitchFamily="34" charset="0"/>
              <a:buChar char="•"/>
            </a:pPr>
            <a:r>
              <a:rPr lang="en-US" sz="1874" kern="0" dirty="0">
                <a:solidFill>
                  <a:prstClr val="black"/>
                </a:solidFill>
                <a:latin typeface="Calibri" panose="020F0502020204030204"/>
              </a:rPr>
              <a:t>Used extensively inside Microsoft </a:t>
            </a:r>
          </a:p>
          <a:p>
            <a:pPr marL="321422" indent="-321422" defTabSz="840239">
              <a:buFont typeface="Arial" panose="020B0604020202020204" pitchFamily="34" charset="0"/>
              <a:buChar char="•"/>
            </a:pPr>
            <a:endParaRPr lang="en-US" sz="1874" kern="0" dirty="0">
              <a:solidFill>
                <a:prstClr val="black"/>
              </a:solidFill>
              <a:latin typeface="Calibri" panose="020F0502020204030204"/>
            </a:endParaRPr>
          </a:p>
          <a:p>
            <a:pPr marL="321422" indent="-321422" defTabSz="840239">
              <a:buFont typeface="Arial" panose="020B0604020202020204" pitchFamily="34" charset="0"/>
              <a:buChar char="•"/>
            </a:pPr>
            <a:r>
              <a:rPr lang="en-US" sz="1874" kern="0" dirty="0">
                <a:solidFill>
                  <a:prstClr val="black"/>
                </a:solidFill>
                <a:latin typeface="Calibri" panose="020F0502020204030204"/>
              </a:rPr>
              <a:t>One of the fastest growing services on Azure</a:t>
            </a:r>
          </a:p>
        </p:txBody>
      </p:sp>
    </p:spTree>
    <p:extLst>
      <p:ext uri="{BB962C8B-B14F-4D97-AF65-F5344CB8AC3E}">
        <p14:creationId xmlns:p14="http://schemas.microsoft.com/office/powerpoint/2010/main" val="26528131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 name="Connector: Elbow 17">
            <a:extLst>
              <a:ext uri="{FF2B5EF4-FFF2-40B4-BE49-F238E27FC236}">
                <a16:creationId xmlns:a16="http://schemas.microsoft.com/office/drawing/2014/main" id="{4D10D0BA-865F-4DC4-8EE7-FD1E69E21331}"/>
              </a:ext>
            </a:extLst>
          </p:cNvPr>
          <p:cNvCxnSpPr>
            <a:stCxn id="21" idx="2"/>
            <a:endCxn id="22" idx="0"/>
          </p:cNvCxnSpPr>
          <p:nvPr/>
        </p:nvCxnSpPr>
        <p:spPr>
          <a:xfrm rot="16200000" flipH="1">
            <a:off x="3302145" y="1785003"/>
            <a:ext cx="424889" cy="705290"/>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19" name="Connector: Elbow 18">
            <a:extLst>
              <a:ext uri="{FF2B5EF4-FFF2-40B4-BE49-F238E27FC236}">
                <a16:creationId xmlns:a16="http://schemas.microsoft.com/office/drawing/2014/main" id="{D9708393-73E5-4604-A268-A1975CF80781}"/>
              </a:ext>
            </a:extLst>
          </p:cNvPr>
          <p:cNvCxnSpPr>
            <a:stCxn id="22" idx="2"/>
            <a:endCxn id="23" idx="0"/>
          </p:cNvCxnSpPr>
          <p:nvPr/>
        </p:nvCxnSpPr>
        <p:spPr>
          <a:xfrm rot="16200000" flipH="1">
            <a:off x="4010038" y="2595140"/>
            <a:ext cx="352898" cy="931685"/>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sp>
        <p:nvSpPr>
          <p:cNvPr id="21" name="Flowchart: Document 20">
            <a:extLst>
              <a:ext uri="{FF2B5EF4-FFF2-40B4-BE49-F238E27FC236}">
                <a16:creationId xmlns:a16="http://schemas.microsoft.com/office/drawing/2014/main" id="{E75498FB-CE83-4745-80D5-C5CE4782680F}"/>
              </a:ext>
            </a:extLst>
          </p:cNvPr>
          <p:cNvSpPr/>
          <p:nvPr/>
        </p:nvSpPr>
        <p:spPr>
          <a:xfrm>
            <a:off x="2709017" y="1478422"/>
            <a:ext cx="905854" cy="478410"/>
          </a:xfrm>
          <a:prstGeom prst="flowChartDocument">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Account</a:t>
            </a:r>
          </a:p>
        </p:txBody>
      </p:sp>
      <p:sp>
        <p:nvSpPr>
          <p:cNvPr id="22" name="Flowchart: Multidocument 21">
            <a:extLst>
              <a:ext uri="{FF2B5EF4-FFF2-40B4-BE49-F238E27FC236}">
                <a16:creationId xmlns:a16="http://schemas.microsoft.com/office/drawing/2014/main" id="{49410068-FBBA-4A5B-83C0-071DDC2751FF}"/>
              </a:ext>
            </a:extLst>
          </p:cNvPr>
          <p:cNvSpPr/>
          <p:nvPr/>
        </p:nvSpPr>
        <p:spPr>
          <a:xfrm>
            <a:off x="3264493" y="2350093"/>
            <a:ext cx="1059678" cy="555477"/>
          </a:xfrm>
          <a:prstGeom prst="flowChartMultidocument">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Database</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23" name="Flowchart: Multidocument 22">
            <a:extLst>
              <a:ext uri="{FF2B5EF4-FFF2-40B4-BE49-F238E27FC236}">
                <a16:creationId xmlns:a16="http://schemas.microsoft.com/office/drawing/2014/main" id="{AD66A3F3-B0A2-4AC5-AF3A-95659B00CE43}"/>
              </a:ext>
            </a:extLst>
          </p:cNvPr>
          <p:cNvSpPr/>
          <p:nvPr/>
        </p:nvSpPr>
        <p:spPr>
          <a:xfrm>
            <a:off x="4049589" y="3237432"/>
            <a:ext cx="1059678" cy="555477"/>
          </a:xfrm>
          <a:prstGeom prst="flowChartMultidocument">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Container</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25" name="Flowchart: Multidocument 24">
            <a:extLst>
              <a:ext uri="{FF2B5EF4-FFF2-40B4-BE49-F238E27FC236}">
                <a16:creationId xmlns:a16="http://schemas.microsoft.com/office/drawing/2014/main" id="{F98C6FEC-AFB3-4145-B063-27D7E91E3006}"/>
              </a:ext>
            </a:extLst>
          </p:cNvPr>
          <p:cNvSpPr/>
          <p:nvPr/>
        </p:nvSpPr>
        <p:spPr>
          <a:xfrm>
            <a:off x="4493412" y="4409007"/>
            <a:ext cx="1059678" cy="555477"/>
          </a:xfrm>
          <a:prstGeom prst="flowChartMultidocument">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Item</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cxnSp>
        <p:nvCxnSpPr>
          <p:cNvPr id="26" name="Connector: Elbow 25">
            <a:extLst>
              <a:ext uri="{FF2B5EF4-FFF2-40B4-BE49-F238E27FC236}">
                <a16:creationId xmlns:a16="http://schemas.microsoft.com/office/drawing/2014/main" id="{FA9FC0A3-6CDE-4556-9740-C68F1C575475}"/>
              </a:ext>
            </a:extLst>
          </p:cNvPr>
          <p:cNvCxnSpPr>
            <a:stCxn id="23" idx="2"/>
            <a:endCxn id="25" idx="0"/>
          </p:cNvCxnSpPr>
          <p:nvPr/>
        </p:nvCxnSpPr>
        <p:spPr>
          <a:xfrm rot="16200000" flipH="1">
            <a:off x="4482380" y="3795234"/>
            <a:ext cx="637134" cy="590412"/>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pic>
        <p:nvPicPr>
          <p:cNvPr id="2" name="Picture 1">
            <a:extLst>
              <a:ext uri="{FF2B5EF4-FFF2-40B4-BE49-F238E27FC236}">
                <a16:creationId xmlns:a16="http://schemas.microsoft.com/office/drawing/2014/main" id="{09285269-6F8A-4B95-B423-A4D40B35F74E}"/>
              </a:ext>
            </a:extLst>
          </p:cNvPr>
          <p:cNvPicPr>
            <a:picLocks noChangeAspect="1"/>
          </p:cNvPicPr>
          <p:nvPr/>
        </p:nvPicPr>
        <p:blipFill>
          <a:blip r:embed="rId3"/>
          <a:stretch>
            <a:fillRect/>
          </a:stretch>
        </p:blipFill>
        <p:spPr>
          <a:xfrm>
            <a:off x="6197249" y="779447"/>
            <a:ext cx="5507445" cy="4055692"/>
          </a:xfrm>
          <a:prstGeom prst="rect">
            <a:avLst/>
          </a:prstGeom>
        </p:spPr>
      </p:pic>
      <p:sp>
        <p:nvSpPr>
          <p:cNvPr id="3" name="Left Brace 2">
            <a:extLst>
              <a:ext uri="{FF2B5EF4-FFF2-40B4-BE49-F238E27FC236}">
                <a16:creationId xmlns:a16="http://schemas.microsoft.com/office/drawing/2014/main" id="{F9F0EEEA-7786-446C-93F2-A6A25AEDB4AA}"/>
              </a:ext>
            </a:extLst>
          </p:cNvPr>
          <p:cNvSpPr/>
          <p:nvPr/>
        </p:nvSpPr>
        <p:spPr>
          <a:xfrm>
            <a:off x="4981275" y="393434"/>
            <a:ext cx="1672910" cy="4982198"/>
          </a:xfrm>
          <a:prstGeom prst="leftBrace">
            <a:avLst>
              <a:gd name="adj1" fmla="val 8333"/>
              <a:gd name="adj2" fmla="val 25643"/>
            </a:avLst>
          </a:prstGeom>
          <a:ln>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 name="Arrow: Right 3">
            <a:extLst>
              <a:ext uri="{FF2B5EF4-FFF2-40B4-BE49-F238E27FC236}">
                <a16:creationId xmlns:a16="http://schemas.microsoft.com/office/drawing/2014/main" id="{65CBAFCC-E6E7-4308-830B-4E7114301FEF}"/>
              </a:ext>
            </a:extLst>
          </p:cNvPr>
          <p:cNvSpPr/>
          <p:nvPr/>
        </p:nvSpPr>
        <p:spPr>
          <a:xfrm>
            <a:off x="7502692" y="4048600"/>
            <a:ext cx="470018" cy="203319"/>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A646FF55-EA7E-4836-9AD9-8EEA7DD12CFB}"/>
              </a:ext>
            </a:extLst>
          </p:cNvPr>
          <p:cNvSpPr/>
          <p:nvPr/>
        </p:nvSpPr>
        <p:spPr>
          <a:xfrm>
            <a:off x="2375731" y="1316052"/>
            <a:ext cx="1555334" cy="769122"/>
          </a:xfrm>
          <a:prstGeom prst="rect">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36177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 name="Connector: Elbow 17">
            <a:extLst>
              <a:ext uri="{FF2B5EF4-FFF2-40B4-BE49-F238E27FC236}">
                <a16:creationId xmlns:a16="http://schemas.microsoft.com/office/drawing/2014/main" id="{4D10D0BA-865F-4DC4-8EE7-FD1E69E21331}"/>
              </a:ext>
            </a:extLst>
          </p:cNvPr>
          <p:cNvCxnSpPr>
            <a:stCxn id="21" idx="2"/>
            <a:endCxn id="22" idx="0"/>
          </p:cNvCxnSpPr>
          <p:nvPr/>
        </p:nvCxnSpPr>
        <p:spPr>
          <a:xfrm rot="16200000" flipH="1">
            <a:off x="3302145" y="1785003"/>
            <a:ext cx="424889" cy="705290"/>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19" name="Connector: Elbow 18">
            <a:extLst>
              <a:ext uri="{FF2B5EF4-FFF2-40B4-BE49-F238E27FC236}">
                <a16:creationId xmlns:a16="http://schemas.microsoft.com/office/drawing/2014/main" id="{D9708393-73E5-4604-A268-A1975CF80781}"/>
              </a:ext>
            </a:extLst>
          </p:cNvPr>
          <p:cNvCxnSpPr>
            <a:stCxn id="22" idx="2"/>
            <a:endCxn id="23" idx="0"/>
          </p:cNvCxnSpPr>
          <p:nvPr/>
        </p:nvCxnSpPr>
        <p:spPr>
          <a:xfrm rot="16200000" flipH="1">
            <a:off x="4010038" y="2595140"/>
            <a:ext cx="352898" cy="931685"/>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sp>
        <p:nvSpPr>
          <p:cNvPr id="21" name="Flowchart: Document 20">
            <a:extLst>
              <a:ext uri="{FF2B5EF4-FFF2-40B4-BE49-F238E27FC236}">
                <a16:creationId xmlns:a16="http://schemas.microsoft.com/office/drawing/2014/main" id="{E75498FB-CE83-4745-80D5-C5CE4782680F}"/>
              </a:ext>
            </a:extLst>
          </p:cNvPr>
          <p:cNvSpPr/>
          <p:nvPr/>
        </p:nvSpPr>
        <p:spPr>
          <a:xfrm>
            <a:off x="2709017" y="1478422"/>
            <a:ext cx="905854" cy="478410"/>
          </a:xfrm>
          <a:prstGeom prst="flowChartDocument">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Account</a:t>
            </a:r>
          </a:p>
        </p:txBody>
      </p:sp>
      <p:sp>
        <p:nvSpPr>
          <p:cNvPr id="22" name="Flowchart: Multidocument 21">
            <a:extLst>
              <a:ext uri="{FF2B5EF4-FFF2-40B4-BE49-F238E27FC236}">
                <a16:creationId xmlns:a16="http://schemas.microsoft.com/office/drawing/2014/main" id="{49410068-FBBA-4A5B-83C0-071DDC2751FF}"/>
              </a:ext>
            </a:extLst>
          </p:cNvPr>
          <p:cNvSpPr/>
          <p:nvPr/>
        </p:nvSpPr>
        <p:spPr>
          <a:xfrm>
            <a:off x="3264493" y="2350093"/>
            <a:ext cx="1059678" cy="555477"/>
          </a:xfrm>
          <a:prstGeom prst="flowChartMultidocument">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Database</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23" name="Flowchart: Multidocument 22">
            <a:extLst>
              <a:ext uri="{FF2B5EF4-FFF2-40B4-BE49-F238E27FC236}">
                <a16:creationId xmlns:a16="http://schemas.microsoft.com/office/drawing/2014/main" id="{AD66A3F3-B0A2-4AC5-AF3A-95659B00CE43}"/>
              </a:ext>
            </a:extLst>
          </p:cNvPr>
          <p:cNvSpPr/>
          <p:nvPr/>
        </p:nvSpPr>
        <p:spPr>
          <a:xfrm>
            <a:off x="4049589" y="3237432"/>
            <a:ext cx="1059678" cy="555477"/>
          </a:xfrm>
          <a:prstGeom prst="flowChartMultidocument">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Container</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25" name="Flowchart: Multidocument 24">
            <a:extLst>
              <a:ext uri="{FF2B5EF4-FFF2-40B4-BE49-F238E27FC236}">
                <a16:creationId xmlns:a16="http://schemas.microsoft.com/office/drawing/2014/main" id="{F98C6FEC-AFB3-4145-B063-27D7E91E3006}"/>
              </a:ext>
            </a:extLst>
          </p:cNvPr>
          <p:cNvSpPr/>
          <p:nvPr/>
        </p:nvSpPr>
        <p:spPr>
          <a:xfrm>
            <a:off x="4493412" y="4409007"/>
            <a:ext cx="1059678" cy="555477"/>
          </a:xfrm>
          <a:prstGeom prst="flowChartMultidocument">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Item</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cxnSp>
        <p:nvCxnSpPr>
          <p:cNvPr id="26" name="Connector: Elbow 25">
            <a:extLst>
              <a:ext uri="{FF2B5EF4-FFF2-40B4-BE49-F238E27FC236}">
                <a16:creationId xmlns:a16="http://schemas.microsoft.com/office/drawing/2014/main" id="{FA9FC0A3-6CDE-4556-9740-C68F1C575475}"/>
              </a:ext>
            </a:extLst>
          </p:cNvPr>
          <p:cNvCxnSpPr>
            <a:stCxn id="23" idx="2"/>
            <a:endCxn id="25" idx="0"/>
          </p:cNvCxnSpPr>
          <p:nvPr/>
        </p:nvCxnSpPr>
        <p:spPr>
          <a:xfrm rot="16200000" flipH="1">
            <a:off x="4482380" y="3795234"/>
            <a:ext cx="637134" cy="590412"/>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pic>
        <p:nvPicPr>
          <p:cNvPr id="2" name="Picture 1">
            <a:extLst>
              <a:ext uri="{FF2B5EF4-FFF2-40B4-BE49-F238E27FC236}">
                <a16:creationId xmlns:a16="http://schemas.microsoft.com/office/drawing/2014/main" id="{09285269-6F8A-4B95-B423-A4D40B35F74E}"/>
              </a:ext>
            </a:extLst>
          </p:cNvPr>
          <p:cNvPicPr>
            <a:picLocks noChangeAspect="1"/>
          </p:cNvPicPr>
          <p:nvPr/>
        </p:nvPicPr>
        <p:blipFill>
          <a:blip r:embed="rId3"/>
          <a:stretch>
            <a:fillRect/>
          </a:stretch>
        </p:blipFill>
        <p:spPr>
          <a:xfrm>
            <a:off x="6197249" y="779447"/>
            <a:ext cx="5507445" cy="4055692"/>
          </a:xfrm>
          <a:prstGeom prst="rect">
            <a:avLst/>
          </a:prstGeom>
        </p:spPr>
      </p:pic>
      <p:sp>
        <p:nvSpPr>
          <p:cNvPr id="3" name="Left Brace 2">
            <a:extLst>
              <a:ext uri="{FF2B5EF4-FFF2-40B4-BE49-F238E27FC236}">
                <a16:creationId xmlns:a16="http://schemas.microsoft.com/office/drawing/2014/main" id="{F9F0EEEA-7786-446C-93F2-A6A25AEDB4AA}"/>
              </a:ext>
            </a:extLst>
          </p:cNvPr>
          <p:cNvSpPr/>
          <p:nvPr/>
        </p:nvSpPr>
        <p:spPr>
          <a:xfrm>
            <a:off x="4981275" y="393434"/>
            <a:ext cx="1672910" cy="4982198"/>
          </a:xfrm>
          <a:prstGeom prst="leftBrace">
            <a:avLst>
              <a:gd name="adj1" fmla="val 8333"/>
              <a:gd name="adj2" fmla="val 25643"/>
            </a:avLst>
          </a:prstGeom>
          <a:ln>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 name="Arrow: Right 3">
            <a:extLst>
              <a:ext uri="{FF2B5EF4-FFF2-40B4-BE49-F238E27FC236}">
                <a16:creationId xmlns:a16="http://schemas.microsoft.com/office/drawing/2014/main" id="{65CBAFCC-E6E7-4308-830B-4E7114301FEF}"/>
              </a:ext>
            </a:extLst>
          </p:cNvPr>
          <p:cNvSpPr/>
          <p:nvPr/>
        </p:nvSpPr>
        <p:spPr>
          <a:xfrm>
            <a:off x="9536592" y="1419492"/>
            <a:ext cx="470018" cy="203319"/>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D994429F-F89F-4584-B1A9-1D3F519D1E44}"/>
              </a:ext>
            </a:extLst>
          </p:cNvPr>
          <p:cNvSpPr/>
          <p:nvPr/>
        </p:nvSpPr>
        <p:spPr>
          <a:xfrm>
            <a:off x="2375731" y="1316052"/>
            <a:ext cx="1555334" cy="769122"/>
          </a:xfrm>
          <a:prstGeom prst="rect">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13704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 name="Connector: Elbow 17">
            <a:extLst>
              <a:ext uri="{FF2B5EF4-FFF2-40B4-BE49-F238E27FC236}">
                <a16:creationId xmlns:a16="http://schemas.microsoft.com/office/drawing/2014/main" id="{4D10D0BA-865F-4DC4-8EE7-FD1E69E21331}"/>
              </a:ext>
            </a:extLst>
          </p:cNvPr>
          <p:cNvCxnSpPr>
            <a:stCxn id="21" idx="2"/>
            <a:endCxn id="22" idx="0"/>
          </p:cNvCxnSpPr>
          <p:nvPr/>
        </p:nvCxnSpPr>
        <p:spPr>
          <a:xfrm rot="16200000" flipH="1">
            <a:off x="3302145" y="1785003"/>
            <a:ext cx="424889" cy="705290"/>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19" name="Connector: Elbow 18">
            <a:extLst>
              <a:ext uri="{FF2B5EF4-FFF2-40B4-BE49-F238E27FC236}">
                <a16:creationId xmlns:a16="http://schemas.microsoft.com/office/drawing/2014/main" id="{D9708393-73E5-4604-A268-A1975CF80781}"/>
              </a:ext>
            </a:extLst>
          </p:cNvPr>
          <p:cNvCxnSpPr>
            <a:stCxn id="22" idx="2"/>
            <a:endCxn id="23" idx="0"/>
          </p:cNvCxnSpPr>
          <p:nvPr/>
        </p:nvCxnSpPr>
        <p:spPr>
          <a:xfrm rot="16200000" flipH="1">
            <a:off x="4010038" y="2595140"/>
            <a:ext cx="352898" cy="931685"/>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sp>
        <p:nvSpPr>
          <p:cNvPr id="21" name="Flowchart: Document 20">
            <a:extLst>
              <a:ext uri="{FF2B5EF4-FFF2-40B4-BE49-F238E27FC236}">
                <a16:creationId xmlns:a16="http://schemas.microsoft.com/office/drawing/2014/main" id="{E75498FB-CE83-4745-80D5-C5CE4782680F}"/>
              </a:ext>
            </a:extLst>
          </p:cNvPr>
          <p:cNvSpPr/>
          <p:nvPr/>
        </p:nvSpPr>
        <p:spPr>
          <a:xfrm>
            <a:off x="2709017" y="1478422"/>
            <a:ext cx="905854" cy="478410"/>
          </a:xfrm>
          <a:prstGeom prst="flowChartDocument">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Account</a:t>
            </a:r>
          </a:p>
        </p:txBody>
      </p:sp>
      <p:sp>
        <p:nvSpPr>
          <p:cNvPr id="22" name="Flowchart: Multidocument 21">
            <a:extLst>
              <a:ext uri="{FF2B5EF4-FFF2-40B4-BE49-F238E27FC236}">
                <a16:creationId xmlns:a16="http://schemas.microsoft.com/office/drawing/2014/main" id="{49410068-FBBA-4A5B-83C0-071DDC2751FF}"/>
              </a:ext>
            </a:extLst>
          </p:cNvPr>
          <p:cNvSpPr/>
          <p:nvPr/>
        </p:nvSpPr>
        <p:spPr>
          <a:xfrm>
            <a:off x="3264493" y="2350093"/>
            <a:ext cx="1059678" cy="555477"/>
          </a:xfrm>
          <a:prstGeom prst="flowChartMultidocument">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Database</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23" name="Flowchart: Multidocument 22">
            <a:extLst>
              <a:ext uri="{FF2B5EF4-FFF2-40B4-BE49-F238E27FC236}">
                <a16:creationId xmlns:a16="http://schemas.microsoft.com/office/drawing/2014/main" id="{AD66A3F3-B0A2-4AC5-AF3A-95659B00CE43}"/>
              </a:ext>
            </a:extLst>
          </p:cNvPr>
          <p:cNvSpPr/>
          <p:nvPr/>
        </p:nvSpPr>
        <p:spPr>
          <a:xfrm>
            <a:off x="4049589" y="3237432"/>
            <a:ext cx="1059678" cy="555477"/>
          </a:xfrm>
          <a:prstGeom prst="flowChartMultidocument">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Container</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25" name="Flowchart: Multidocument 24">
            <a:extLst>
              <a:ext uri="{FF2B5EF4-FFF2-40B4-BE49-F238E27FC236}">
                <a16:creationId xmlns:a16="http://schemas.microsoft.com/office/drawing/2014/main" id="{F98C6FEC-AFB3-4145-B063-27D7E91E3006}"/>
              </a:ext>
            </a:extLst>
          </p:cNvPr>
          <p:cNvSpPr/>
          <p:nvPr/>
        </p:nvSpPr>
        <p:spPr>
          <a:xfrm>
            <a:off x="4493412" y="4409007"/>
            <a:ext cx="1059678" cy="555477"/>
          </a:xfrm>
          <a:prstGeom prst="flowChartMultidocument">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Item</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cxnSp>
        <p:nvCxnSpPr>
          <p:cNvPr id="26" name="Connector: Elbow 25">
            <a:extLst>
              <a:ext uri="{FF2B5EF4-FFF2-40B4-BE49-F238E27FC236}">
                <a16:creationId xmlns:a16="http://schemas.microsoft.com/office/drawing/2014/main" id="{FA9FC0A3-6CDE-4556-9740-C68F1C575475}"/>
              </a:ext>
            </a:extLst>
          </p:cNvPr>
          <p:cNvCxnSpPr>
            <a:stCxn id="23" idx="2"/>
            <a:endCxn id="25" idx="0"/>
          </p:cNvCxnSpPr>
          <p:nvPr/>
        </p:nvCxnSpPr>
        <p:spPr>
          <a:xfrm rot="16200000" flipH="1">
            <a:off x="4482380" y="3795234"/>
            <a:ext cx="637134" cy="590412"/>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pic>
        <p:nvPicPr>
          <p:cNvPr id="2" name="Picture 1">
            <a:extLst>
              <a:ext uri="{FF2B5EF4-FFF2-40B4-BE49-F238E27FC236}">
                <a16:creationId xmlns:a16="http://schemas.microsoft.com/office/drawing/2014/main" id="{09285269-6F8A-4B95-B423-A4D40B35F74E}"/>
              </a:ext>
            </a:extLst>
          </p:cNvPr>
          <p:cNvPicPr>
            <a:picLocks noChangeAspect="1"/>
          </p:cNvPicPr>
          <p:nvPr/>
        </p:nvPicPr>
        <p:blipFill>
          <a:blip r:embed="rId3"/>
          <a:stretch>
            <a:fillRect/>
          </a:stretch>
        </p:blipFill>
        <p:spPr>
          <a:xfrm>
            <a:off x="6197249" y="779447"/>
            <a:ext cx="5507445" cy="4055692"/>
          </a:xfrm>
          <a:prstGeom prst="rect">
            <a:avLst/>
          </a:prstGeom>
        </p:spPr>
      </p:pic>
      <p:sp>
        <p:nvSpPr>
          <p:cNvPr id="3" name="Left Brace 2">
            <a:extLst>
              <a:ext uri="{FF2B5EF4-FFF2-40B4-BE49-F238E27FC236}">
                <a16:creationId xmlns:a16="http://schemas.microsoft.com/office/drawing/2014/main" id="{F9F0EEEA-7786-446C-93F2-A6A25AEDB4AA}"/>
              </a:ext>
            </a:extLst>
          </p:cNvPr>
          <p:cNvSpPr/>
          <p:nvPr/>
        </p:nvSpPr>
        <p:spPr>
          <a:xfrm>
            <a:off x="4981275" y="393434"/>
            <a:ext cx="1672910" cy="4982198"/>
          </a:xfrm>
          <a:prstGeom prst="leftBrace">
            <a:avLst>
              <a:gd name="adj1" fmla="val 8333"/>
              <a:gd name="adj2" fmla="val 25643"/>
            </a:avLst>
          </a:prstGeom>
          <a:ln>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 name="Arrow: Right 3">
            <a:extLst>
              <a:ext uri="{FF2B5EF4-FFF2-40B4-BE49-F238E27FC236}">
                <a16:creationId xmlns:a16="http://schemas.microsoft.com/office/drawing/2014/main" id="{65CBAFCC-E6E7-4308-830B-4E7114301FEF}"/>
              </a:ext>
            </a:extLst>
          </p:cNvPr>
          <p:cNvSpPr/>
          <p:nvPr/>
        </p:nvSpPr>
        <p:spPr>
          <a:xfrm>
            <a:off x="9536593" y="1753513"/>
            <a:ext cx="470018" cy="203319"/>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DE382235-86B1-406F-B5E1-53167E6BECAC}"/>
              </a:ext>
            </a:extLst>
          </p:cNvPr>
          <p:cNvSpPr/>
          <p:nvPr/>
        </p:nvSpPr>
        <p:spPr>
          <a:xfrm>
            <a:off x="2375731" y="1316052"/>
            <a:ext cx="1555334" cy="769122"/>
          </a:xfrm>
          <a:prstGeom prst="rect">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15311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 name="Connector: Elbow 17">
            <a:extLst>
              <a:ext uri="{FF2B5EF4-FFF2-40B4-BE49-F238E27FC236}">
                <a16:creationId xmlns:a16="http://schemas.microsoft.com/office/drawing/2014/main" id="{4D10D0BA-865F-4DC4-8EE7-FD1E69E21331}"/>
              </a:ext>
            </a:extLst>
          </p:cNvPr>
          <p:cNvCxnSpPr>
            <a:stCxn id="21" idx="2"/>
            <a:endCxn id="22" idx="0"/>
          </p:cNvCxnSpPr>
          <p:nvPr/>
        </p:nvCxnSpPr>
        <p:spPr>
          <a:xfrm rot="16200000" flipH="1">
            <a:off x="3302145" y="1785003"/>
            <a:ext cx="424889" cy="705290"/>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19" name="Connector: Elbow 18">
            <a:extLst>
              <a:ext uri="{FF2B5EF4-FFF2-40B4-BE49-F238E27FC236}">
                <a16:creationId xmlns:a16="http://schemas.microsoft.com/office/drawing/2014/main" id="{D9708393-73E5-4604-A268-A1975CF80781}"/>
              </a:ext>
            </a:extLst>
          </p:cNvPr>
          <p:cNvCxnSpPr>
            <a:stCxn id="22" idx="2"/>
            <a:endCxn id="23" idx="0"/>
          </p:cNvCxnSpPr>
          <p:nvPr/>
        </p:nvCxnSpPr>
        <p:spPr>
          <a:xfrm rot="16200000" flipH="1">
            <a:off x="4010038" y="2595140"/>
            <a:ext cx="352898" cy="931685"/>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sp>
        <p:nvSpPr>
          <p:cNvPr id="21" name="Flowchart: Document 20">
            <a:extLst>
              <a:ext uri="{FF2B5EF4-FFF2-40B4-BE49-F238E27FC236}">
                <a16:creationId xmlns:a16="http://schemas.microsoft.com/office/drawing/2014/main" id="{E75498FB-CE83-4745-80D5-C5CE4782680F}"/>
              </a:ext>
            </a:extLst>
          </p:cNvPr>
          <p:cNvSpPr/>
          <p:nvPr/>
        </p:nvSpPr>
        <p:spPr>
          <a:xfrm>
            <a:off x="2709017" y="1478422"/>
            <a:ext cx="905854" cy="478410"/>
          </a:xfrm>
          <a:prstGeom prst="flowChartDocument">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Account</a:t>
            </a:r>
          </a:p>
        </p:txBody>
      </p:sp>
      <p:sp>
        <p:nvSpPr>
          <p:cNvPr id="22" name="Flowchart: Multidocument 21">
            <a:extLst>
              <a:ext uri="{FF2B5EF4-FFF2-40B4-BE49-F238E27FC236}">
                <a16:creationId xmlns:a16="http://schemas.microsoft.com/office/drawing/2014/main" id="{49410068-FBBA-4A5B-83C0-071DDC2751FF}"/>
              </a:ext>
            </a:extLst>
          </p:cNvPr>
          <p:cNvSpPr/>
          <p:nvPr/>
        </p:nvSpPr>
        <p:spPr>
          <a:xfrm>
            <a:off x="3264493" y="2350093"/>
            <a:ext cx="1059678" cy="555477"/>
          </a:xfrm>
          <a:prstGeom prst="flowChartMultidocument">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Database</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23" name="Flowchart: Multidocument 22">
            <a:extLst>
              <a:ext uri="{FF2B5EF4-FFF2-40B4-BE49-F238E27FC236}">
                <a16:creationId xmlns:a16="http://schemas.microsoft.com/office/drawing/2014/main" id="{AD66A3F3-B0A2-4AC5-AF3A-95659B00CE43}"/>
              </a:ext>
            </a:extLst>
          </p:cNvPr>
          <p:cNvSpPr/>
          <p:nvPr/>
        </p:nvSpPr>
        <p:spPr>
          <a:xfrm>
            <a:off x="4049589" y="3237432"/>
            <a:ext cx="1059678" cy="555477"/>
          </a:xfrm>
          <a:prstGeom prst="flowChartMultidocument">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Container</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25" name="Flowchart: Multidocument 24">
            <a:extLst>
              <a:ext uri="{FF2B5EF4-FFF2-40B4-BE49-F238E27FC236}">
                <a16:creationId xmlns:a16="http://schemas.microsoft.com/office/drawing/2014/main" id="{F98C6FEC-AFB3-4145-B063-27D7E91E3006}"/>
              </a:ext>
            </a:extLst>
          </p:cNvPr>
          <p:cNvSpPr/>
          <p:nvPr/>
        </p:nvSpPr>
        <p:spPr>
          <a:xfrm>
            <a:off x="4493412" y="4409007"/>
            <a:ext cx="1059678" cy="555477"/>
          </a:xfrm>
          <a:prstGeom prst="flowChartMultidocument">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Item</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cxnSp>
        <p:nvCxnSpPr>
          <p:cNvPr id="26" name="Connector: Elbow 25">
            <a:extLst>
              <a:ext uri="{FF2B5EF4-FFF2-40B4-BE49-F238E27FC236}">
                <a16:creationId xmlns:a16="http://schemas.microsoft.com/office/drawing/2014/main" id="{FA9FC0A3-6CDE-4556-9740-C68F1C575475}"/>
              </a:ext>
            </a:extLst>
          </p:cNvPr>
          <p:cNvCxnSpPr>
            <a:stCxn id="23" idx="2"/>
            <a:endCxn id="25" idx="0"/>
          </p:cNvCxnSpPr>
          <p:nvPr/>
        </p:nvCxnSpPr>
        <p:spPr>
          <a:xfrm rot="16200000" flipH="1">
            <a:off x="4482380" y="3795234"/>
            <a:ext cx="637134" cy="590412"/>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pic>
        <p:nvPicPr>
          <p:cNvPr id="2" name="Picture 1">
            <a:extLst>
              <a:ext uri="{FF2B5EF4-FFF2-40B4-BE49-F238E27FC236}">
                <a16:creationId xmlns:a16="http://schemas.microsoft.com/office/drawing/2014/main" id="{09285269-6F8A-4B95-B423-A4D40B35F74E}"/>
              </a:ext>
            </a:extLst>
          </p:cNvPr>
          <p:cNvPicPr>
            <a:picLocks noChangeAspect="1"/>
          </p:cNvPicPr>
          <p:nvPr/>
        </p:nvPicPr>
        <p:blipFill>
          <a:blip r:embed="rId3"/>
          <a:stretch>
            <a:fillRect/>
          </a:stretch>
        </p:blipFill>
        <p:spPr>
          <a:xfrm>
            <a:off x="6197249" y="779447"/>
            <a:ext cx="5507445" cy="4055692"/>
          </a:xfrm>
          <a:prstGeom prst="rect">
            <a:avLst/>
          </a:prstGeom>
        </p:spPr>
      </p:pic>
      <p:sp>
        <p:nvSpPr>
          <p:cNvPr id="3" name="Left Brace 2">
            <a:extLst>
              <a:ext uri="{FF2B5EF4-FFF2-40B4-BE49-F238E27FC236}">
                <a16:creationId xmlns:a16="http://schemas.microsoft.com/office/drawing/2014/main" id="{F9F0EEEA-7786-446C-93F2-A6A25AEDB4AA}"/>
              </a:ext>
            </a:extLst>
          </p:cNvPr>
          <p:cNvSpPr/>
          <p:nvPr/>
        </p:nvSpPr>
        <p:spPr>
          <a:xfrm>
            <a:off x="4981275" y="393434"/>
            <a:ext cx="1672910" cy="4982198"/>
          </a:xfrm>
          <a:prstGeom prst="leftBrace">
            <a:avLst>
              <a:gd name="adj1" fmla="val 8333"/>
              <a:gd name="adj2" fmla="val 25643"/>
            </a:avLst>
          </a:prstGeom>
          <a:ln>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 name="Arrow: Right 3">
            <a:extLst>
              <a:ext uri="{FF2B5EF4-FFF2-40B4-BE49-F238E27FC236}">
                <a16:creationId xmlns:a16="http://schemas.microsoft.com/office/drawing/2014/main" id="{65CBAFCC-E6E7-4308-830B-4E7114301FEF}"/>
              </a:ext>
            </a:extLst>
          </p:cNvPr>
          <p:cNvSpPr/>
          <p:nvPr/>
        </p:nvSpPr>
        <p:spPr>
          <a:xfrm>
            <a:off x="9536593" y="2103890"/>
            <a:ext cx="470018" cy="203319"/>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5F6DA411-5AB6-42A7-B68C-2F3BF7147EEE}"/>
              </a:ext>
            </a:extLst>
          </p:cNvPr>
          <p:cNvSpPr/>
          <p:nvPr/>
        </p:nvSpPr>
        <p:spPr>
          <a:xfrm>
            <a:off x="2375731" y="1316052"/>
            <a:ext cx="1555334" cy="769122"/>
          </a:xfrm>
          <a:prstGeom prst="rect">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1081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 name="Connector: Elbow 17">
            <a:extLst>
              <a:ext uri="{FF2B5EF4-FFF2-40B4-BE49-F238E27FC236}">
                <a16:creationId xmlns:a16="http://schemas.microsoft.com/office/drawing/2014/main" id="{4D10D0BA-865F-4DC4-8EE7-FD1E69E21331}"/>
              </a:ext>
            </a:extLst>
          </p:cNvPr>
          <p:cNvCxnSpPr>
            <a:stCxn id="21" idx="2"/>
            <a:endCxn id="22" idx="0"/>
          </p:cNvCxnSpPr>
          <p:nvPr/>
        </p:nvCxnSpPr>
        <p:spPr>
          <a:xfrm rot="16200000" flipH="1">
            <a:off x="3302145" y="1785003"/>
            <a:ext cx="424889" cy="705290"/>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19" name="Connector: Elbow 18">
            <a:extLst>
              <a:ext uri="{FF2B5EF4-FFF2-40B4-BE49-F238E27FC236}">
                <a16:creationId xmlns:a16="http://schemas.microsoft.com/office/drawing/2014/main" id="{D9708393-73E5-4604-A268-A1975CF80781}"/>
              </a:ext>
            </a:extLst>
          </p:cNvPr>
          <p:cNvCxnSpPr>
            <a:stCxn id="22" idx="2"/>
            <a:endCxn id="23" idx="0"/>
          </p:cNvCxnSpPr>
          <p:nvPr/>
        </p:nvCxnSpPr>
        <p:spPr>
          <a:xfrm rot="16200000" flipH="1">
            <a:off x="4010038" y="2595140"/>
            <a:ext cx="352898" cy="931685"/>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sp>
        <p:nvSpPr>
          <p:cNvPr id="21" name="Flowchart: Document 20">
            <a:extLst>
              <a:ext uri="{FF2B5EF4-FFF2-40B4-BE49-F238E27FC236}">
                <a16:creationId xmlns:a16="http://schemas.microsoft.com/office/drawing/2014/main" id="{E75498FB-CE83-4745-80D5-C5CE4782680F}"/>
              </a:ext>
            </a:extLst>
          </p:cNvPr>
          <p:cNvSpPr/>
          <p:nvPr/>
        </p:nvSpPr>
        <p:spPr>
          <a:xfrm>
            <a:off x="2709017" y="1478422"/>
            <a:ext cx="905854" cy="478410"/>
          </a:xfrm>
          <a:prstGeom prst="flowChartDocument">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Account</a:t>
            </a:r>
          </a:p>
        </p:txBody>
      </p:sp>
      <p:sp>
        <p:nvSpPr>
          <p:cNvPr id="22" name="Flowchart: Multidocument 21">
            <a:extLst>
              <a:ext uri="{FF2B5EF4-FFF2-40B4-BE49-F238E27FC236}">
                <a16:creationId xmlns:a16="http://schemas.microsoft.com/office/drawing/2014/main" id="{49410068-FBBA-4A5B-83C0-071DDC2751FF}"/>
              </a:ext>
            </a:extLst>
          </p:cNvPr>
          <p:cNvSpPr/>
          <p:nvPr/>
        </p:nvSpPr>
        <p:spPr>
          <a:xfrm>
            <a:off x="3264493" y="2350093"/>
            <a:ext cx="1059678" cy="555477"/>
          </a:xfrm>
          <a:prstGeom prst="flowChartMultidocument">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Database</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23" name="Flowchart: Multidocument 22">
            <a:extLst>
              <a:ext uri="{FF2B5EF4-FFF2-40B4-BE49-F238E27FC236}">
                <a16:creationId xmlns:a16="http://schemas.microsoft.com/office/drawing/2014/main" id="{AD66A3F3-B0A2-4AC5-AF3A-95659B00CE43}"/>
              </a:ext>
            </a:extLst>
          </p:cNvPr>
          <p:cNvSpPr/>
          <p:nvPr/>
        </p:nvSpPr>
        <p:spPr>
          <a:xfrm>
            <a:off x="4049589" y="3237432"/>
            <a:ext cx="1059678" cy="555477"/>
          </a:xfrm>
          <a:prstGeom prst="flowChartMultidocument">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Container</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25" name="Flowchart: Multidocument 24">
            <a:extLst>
              <a:ext uri="{FF2B5EF4-FFF2-40B4-BE49-F238E27FC236}">
                <a16:creationId xmlns:a16="http://schemas.microsoft.com/office/drawing/2014/main" id="{F98C6FEC-AFB3-4145-B063-27D7E91E3006}"/>
              </a:ext>
            </a:extLst>
          </p:cNvPr>
          <p:cNvSpPr/>
          <p:nvPr/>
        </p:nvSpPr>
        <p:spPr>
          <a:xfrm>
            <a:off x="4493412" y="4409007"/>
            <a:ext cx="1059678" cy="555477"/>
          </a:xfrm>
          <a:prstGeom prst="flowChartMultidocument">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Item</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cxnSp>
        <p:nvCxnSpPr>
          <p:cNvPr id="26" name="Connector: Elbow 25">
            <a:extLst>
              <a:ext uri="{FF2B5EF4-FFF2-40B4-BE49-F238E27FC236}">
                <a16:creationId xmlns:a16="http://schemas.microsoft.com/office/drawing/2014/main" id="{FA9FC0A3-6CDE-4556-9740-C68F1C575475}"/>
              </a:ext>
            </a:extLst>
          </p:cNvPr>
          <p:cNvCxnSpPr>
            <a:stCxn id="23" idx="2"/>
            <a:endCxn id="25" idx="0"/>
          </p:cNvCxnSpPr>
          <p:nvPr/>
        </p:nvCxnSpPr>
        <p:spPr>
          <a:xfrm rot="16200000" flipH="1">
            <a:off x="4482380" y="3795234"/>
            <a:ext cx="637134" cy="590412"/>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pic>
        <p:nvPicPr>
          <p:cNvPr id="2" name="Picture 1">
            <a:extLst>
              <a:ext uri="{FF2B5EF4-FFF2-40B4-BE49-F238E27FC236}">
                <a16:creationId xmlns:a16="http://schemas.microsoft.com/office/drawing/2014/main" id="{09285269-6F8A-4B95-B423-A4D40B35F74E}"/>
              </a:ext>
            </a:extLst>
          </p:cNvPr>
          <p:cNvPicPr>
            <a:picLocks noChangeAspect="1"/>
          </p:cNvPicPr>
          <p:nvPr/>
        </p:nvPicPr>
        <p:blipFill>
          <a:blip r:embed="rId3"/>
          <a:stretch>
            <a:fillRect/>
          </a:stretch>
        </p:blipFill>
        <p:spPr>
          <a:xfrm>
            <a:off x="6197249" y="779447"/>
            <a:ext cx="5507445" cy="4055692"/>
          </a:xfrm>
          <a:prstGeom prst="rect">
            <a:avLst/>
          </a:prstGeom>
        </p:spPr>
      </p:pic>
      <p:sp>
        <p:nvSpPr>
          <p:cNvPr id="3" name="Left Brace 2">
            <a:extLst>
              <a:ext uri="{FF2B5EF4-FFF2-40B4-BE49-F238E27FC236}">
                <a16:creationId xmlns:a16="http://schemas.microsoft.com/office/drawing/2014/main" id="{F9F0EEEA-7786-446C-93F2-A6A25AEDB4AA}"/>
              </a:ext>
            </a:extLst>
          </p:cNvPr>
          <p:cNvSpPr/>
          <p:nvPr/>
        </p:nvSpPr>
        <p:spPr>
          <a:xfrm>
            <a:off x="4981275" y="393434"/>
            <a:ext cx="1672910" cy="4982198"/>
          </a:xfrm>
          <a:prstGeom prst="leftBrace">
            <a:avLst>
              <a:gd name="adj1" fmla="val 8333"/>
              <a:gd name="adj2" fmla="val 25643"/>
            </a:avLst>
          </a:prstGeom>
          <a:ln>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 name="Arrow: Right 3">
            <a:extLst>
              <a:ext uri="{FF2B5EF4-FFF2-40B4-BE49-F238E27FC236}">
                <a16:creationId xmlns:a16="http://schemas.microsoft.com/office/drawing/2014/main" id="{65CBAFCC-E6E7-4308-830B-4E7114301FEF}"/>
              </a:ext>
            </a:extLst>
          </p:cNvPr>
          <p:cNvSpPr/>
          <p:nvPr/>
        </p:nvSpPr>
        <p:spPr>
          <a:xfrm>
            <a:off x="9536593" y="2488454"/>
            <a:ext cx="470018" cy="203319"/>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218F63C9-A819-4D80-B9AE-70B15FA658D5}"/>
              </a:ext>
            </a:extLst>
          </p:cNvPr>
          <p:cNvSpPr/>
          <p:nvPr/>
        </p:nvSpPr>
        <p:spPr>
          <a:xfrm>
            <a:off x="2375731" y="1316052"/>
            <a:ext cx="1555334" cy="769122"/>
          </a:xfrm>
          <a:prstGeom prst="rect">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78258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 name="Connector: Elbow 17">
            <a:extLst>
              <a:ext uri="{FF2B5EF4-FFF2-40B4-BE49-F238E27FC236}">
                <a16:creationId xmlns:a16="http://schemas.microsoft.com/office/drawing/2014/main" id="{4D10D0BA-865F-4DC4-8EE7-FD1E69E21331}"/>
              </a:ext>
            </a:extLst>
          </p:cNvPr>
          <p:cNvCxnSpPr>
            <a:stCxn id="21" idx="2"/>
            <a:endCxn id="22" idx="0"/>
          </p:cNvCxnSpPr>
          <p:nvPr/>
        </p:nvCxnSpPr>
        <p:spPr>
          <a:xfrm rot="16200000" flipH="1">
            <a:off x="3302145" y="1785003"/>
            <a:ext cx="424889" cy="705290"/>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19" name="Connector: Elbow 18">
            <a:extLst>
              <a:ext uri="{FF2B5EF4-FFF2-40B4-BE49-F238E27FC236}">
                <a16:creationId xmlns:a16="http://schemas.microsoft.com/office/drawing/2014/main" id="{D9708393-73E5-4604-A268-A1975CF80781}"/>
              </a:ext>
            </a:extLst>
          </p:cNvPr>
          <p:cNvCxnSpPr>
            <a:stCxn id="22" idx="2"/>
            <a:endCxn id="23" idx="0"/>
          </p:cNvCxnSpPr>
          <p:nvPr/>
        </p:nvCxnSpPr>
        <p:spPr>
          <a:xfrm rot="16200000" flipH="1">
            <a:off x="4010038" y="2595140"/>
            <a:ext cx="352898" cy="931685"/>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sp>
        <p:nvSpPr>
          <p:cNvPr id="21" name="Flowchart: Document 20">
            <a:extLst>
              <a:ext uri="{FF2B5EF4-FFF2-40B4-BE49-F238E27FC236}">
                <a16:creationId xmlns:a16="http://schemas.microsoft.com/office/drawing/2014/main" id="{E75498FB-CE83-4745-80D5-C5CE4782680F}"/>
              </a:ext>
            </a:extLst>
          </p:cNvPr>
          <p:cNvSpPr/>
          <p:nvPr/>
        </p:nvSpPr>
        <p:spPr>
          <a:xfrm>
            <a:off x="2709017" y="1478422"/>
            <a:ext cx="905854" cy="478410"/>
          </a:xfrm>
          <a:prstGeom prst="flowChartDocument">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Account</a:t>
            </a:r>
          </a:p>
        </p:txBody>
      </p:sp>
      <p:sp>
        <p:nvSpPr>
          <p:cNvPr id="22" name="Flowchart: Multidocument 21">
            <a:extLst>
              <a:ext uri="{FF2B5EF4-FFF2-40B4-BE49-F238E27FC236}">
                <a16:creationId xmlns:a16="http://schemas.microsoft.com/office/drawing/2014/main" id="{49410068-FBBA-4A5B-83C0-071DDC2751FF}"/>
              </a:ext>
            </a:extLst>
          </p:cNvPr>
          <p:cNvSpPr/>
          <p:nvPr/>
        </p:nvSpPr>
        <p:spPr>
          <a:xfrm>
            <a:off x="3264493" y="2350093"/>
            <a:ext cx="1059678" cy="555477"/>
          </a:xfrm>
          <a:prstGeom prst="flowChartMultidocument">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Database</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23" name="Flowchart: Multidocument 22">
            <a:extLst>
              <a:ext uri="{FF2B5EF4-FFF2-40B4-BE49-F238E27FC236}">
                <a16:creationId xmlns:a16="http://schemas.microsoft.com/office/drawing/2014/main" id="{AD66A3F3-B0A2-4AC5-AF3A-95659B00CE43}"/>
              </a:ext>
            </a:extLst>
          </p:cNvPr>
          <p:cNvSpPr/>
          <p:nvPr/>
        </p:nvSpPr>
        <p:spPr>
          <a:xfrm>
            <a:off x="4049589" y="3237432"/>
            <a:ext cx="1059678" cy="555477"/>
          </a:xfrm>
          <a:prstGeom prst="flowChartMultidocument">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Container</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25" name="Flowchart: Multidocument 24">
            <a:extLst>
              <a:ext uri="{FF2B5EF4-FFF2-40B4-BE49-F238E27FC236}">
                <a16:creationId xmlns:a16="http://schemas.microsoft.com/office/drawing/2014/main" id="{F98C6FEC-AFB3-4145-B063-27D7E91E3006}"/>
              </a:ext>
            </a:extLst>
          </p:cNvPr>
          <p:cNvSpPr/>
          <p:nvPr/>
        </p:nvSpPr>
        <p:spPr>
          <a:xfrm>
            <a:off x="4493412" y="4409007"/>
            <a:ext cx="1059678" cy="555477"/>
          </a:xfrm>
          <a:prstGeom prst="flowChartMultidocument">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Item</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cxnSp>
        <p:nvCxnSpPr>
          <p:cNvPr id="26" name="Connector: Elbow 25">
            <a:extLst>
              <a:ext uri="{FF2B5EF4-FFF2-40B4-BE49-F238E27FC236}">
                <a16:creationId xmlns:a16="http://schemas.microsoft.com/office/drawing/2014/main" id="{FA9FC0A3-6CDE-4556-9740-C68F1C575475}"/>
              </a:ext>
            </a:extLst>
          </p:cNvPr>
          <p:cNvCxnSpPr>
            <a:stCxn id="23" idx="2"/>
            <a:endCxn id="25" idx="0"/>
          </p:cNvCxnSpPr>
          <p:nvPr/>
        </p:nvCxnSpPr>
        <p:spPr>
          <a:xfrm rot="16200000" flipH="1">
            <a:off x="4482380" y="3795234"/>
            <a:ext cx="637134" cy="590412"/>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pic>
        <p:nvPicPr>
          <p:cNvPr id="2" name="Picture 1">
            <a:extLst>
              <a:ext uri="{FF2B5EF4-FFF2-40B4-BE49-F238E27FC236}">
                <a16:creationId xmlns:a16="http://schemas.microsoft.com/office/drawing/2014/main" id="{09285269-6F8A-4B95-B423-A4D40B35F74E}"/>
              </a:ext>
            </a:extLst>
          </p:cNvPr>
          <p:cNvPicPr>
            <a:picLocks noChangeAspect="1"/>
          </p:cNvPicPr>
          <p:nvPr/>
        </p:nvPicPr>
        <p:blipFill>
          <a:blip r:embed="rId3"/>
          <a:stretch>
            <a:fillRect/>
          </a:stretch>
        </p:blipFill>
        <p:spPr>
          <a:xfrm>
            <a:off x="6197249" y="779447"/>
            <a:ext cx="5507445" cy="4055692"/>
          </a:xfrm>
          <a:prstGeom prst="rect">
            <a:avLst/>
          </a:prstGeom>
        </p:spPr>
      </p:pic>
      <p:sp>
        <p:nvSpPr>
          <p:cNvPr id="3" name="Left Brace 2">
            <a:extLst>
              <a:ext uri="{FF2B5EF4-FFF2-40B4-BE49-F238E27FC236}">
                <a16:creationId xmlns:a16="http://schemas.microsoft.com/office/drawing/2014/main" id="{F9F0EEEA-7786-446C-93F2-A6A25AEDB4AA}"/>
              </a:ext>
            </a:extLst>
          </p:cNvPr>
          <p:cNvSpPr/>
          <p:nvPr/>
        </p:nvSpPr>
        <p:spPr>
          <a:xfrm>
            <a:off x="4981275" y="393434"/>
            <a:ext cx="1672910" cy="4982198"/>
          </a:xfrm>
          <a:prstGeom prst="leftBrace">
            <a:avLst>
              <a:gd name="adj1" fmla="val 8333"/>
              <a:gd name="adj2" fmla="val 25643"/>
            </a:avLst>
          </a:prstGeom>
          <a:ln>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 name="Arrow: Right 3">
            <a:extLst>
              <a:ext uri="{FF2B5EF4-FFF2-40B4-BE49-F238E27FC236}">
                <a16:creationId xmlns:a16="http://schemas.microsoft.com/office/drawing/2014/main" id="{65CBAFCC-E6E7-4308-830B-4E7114301FEF}"/>
              </a:ext>
            </a:extLst>
          </p:cNvPr>
          <p:cNvSpPr/>
          <p:nvPr/>
        </p:nvSpPr>
        <p:spPr>
          <a:xfrm>
            <a:off x="9536593" y="2881563"/>
            <a:ext cx="470018" cy="203319"/>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DC3FC651-DB5F-4142-B448-A72954DECCA1}"/>
              </a:ext>
            </a:extLst>
          </p:cNvPr>
          <p:cNvSpPr/>
          <p:nvPr/>
        </p:nvSpPr>
        <p:spPr>
          <a:xfrm>
            <a:off x="2375731" y="1316052"/>
            <a:ext cx="1555334" cy="769122"/>
          </a:xfrm>
          <a:prstGeom prst="rect">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992394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 name="Connector: Elbow 17">
            <a:extLst>
              <a:ext uri="{FF2B5EF4-FFF2-40B4-BE49-F238E27FC236}">
                <a16:creationId xmlns:a16="http://schemas.microsoft.com/office/drawing/2014/main" id="{4D10D0BA-865F-4DC4-8EE7-FD1E69E21331}"/>
              </a:ext>
            </a:extLst>
          </p:cNvPr>
          <p:cNvCxnSpPr>
            <a:stCxn id="21" idx="2"/>
            <a:endCxn id="22" idx="0"/>
          </p:cNvCxnSpPr>
          <p:nvPr/>
        </p:nvCxnSpPr>
        <p:spPr>
          <a:xfrm rot="16200000" flipH="1">
            <a:off x="3302145" y="1785003"/>
            <a:ext cx="424889" cy="705290"/>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19" name="Connector: Elbow 18">
            <a:extLst>
              <a:ext uri="{FF2B5EF4-FFF2-40B4-BE49-F238E27FC236}">
                <a16:creationId xmlns:a16="http://schemas.microsoft.com/office/drawing/2014/main" id="{D9708393-73E5-4604-A268-A1975CF80781}"/>
              </a:ext>
            </a:extLst>
          </p:cNvPr>
          <p:cNvCxnSpPr>
            <a:stCxn id="22" idx="2"/>
            <a:endCxn id="23" idx="0"/>
          </p:cNvCxnSpPr>
          <p:nvPr/>
        </p:nvCxnSpPr>
        <p:spPr>
          <a:xfrm rot="16200000" flipH="1">
            <a:off x="4010038" y="2595140"/>
            <a:ext cx="352898" cy="931685"/>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sp>
        <p:nvSpPr>
          <p:cNvPr id="21" name="Flowchart: Document 20">
            <a:extLst>
              <a:ext uri="{FF2B5EF4-FFF2-40B4-BE49-F238E27FC236}">
                <a16:creationId xmlns:a16="http://schemas.microsoft.com/office/drawing/2014/main" id="{E75498FB-CE83-4745-80D5-C5CE4782680F}"/>
              </a:ext>
            </a:extLst>
          </p:cNvPr>
          <p:cNvSpPr/>
          <p:nvPr/>
        </p:nvSpPr>
        <p:spPr>
          <a:xfrm>
            <a:off x="2709017" y="1478422"/>
            <a:ext cx="905854" cy="478410"/>
          </a:xfrm>
          <a:prstGeom prst="flowChartDocument">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Account</a:t>
            </a:r>
          </a:p>
        </p:txBody>
      </p:sp>
      <p:sp>
        <p:nvSpPr>
          <p:cNvPr id="22" name="Flowchart: Multidocument 21">
            <a:extLst>
              <a:ext uri="{FF2B5EF4-FFF2-40B4-BE49-F238E27FC236}">
                <a16:creationId xmlns:a16="http://schemas.microsoft.com/office/drawing/2014/main" id="{49410068-FBBA-4A5B-83C0-071DDC2751FF}"/>
              </a:ext>
            </a:extLst>
          </p:cNvPr>
          <p:cNvSpPr/>
          <p:nvPr/>
        </p:nvSpPr>
        <p:spPr>
          <a:xfrm>
            <a:off x="3264493" y="2350093"/>
            <a:ext cx="1059678" cy="555477"/>
          </a:xfrm>
          <a:prstGeom prst="flowChartMultidocument">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Database</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23" name="Flowchart: Multidocument 22">
            <a:extLst>
              <a:ext uri="{FF2B5EF4-FFF2-40B4-BE49-F238E27FC236}">
                <a16:creationId xmlns:a16="http://schemas.microsoft.com/office/drawing/2014/main" id="{AD66A3F3-B0A2-4AC5-AF3A-95659B00CE43}"/>
              </a:ext>
            </a:extLst>
          </p:cNvPr>
          <p:cNvSpPr/>
          <p:nvPr/>
        </p:nvSpPr>
        <p:spPr>
          <a:xfrm>
            <a:off x="4049589" y="3237432"/>
            <a:ext cx="1059678" cy="555477"/>
          </a:xfrm>
          <a:prstGeom prst="flowChartMultidocument">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Container</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25" name="Flowchart: Multidocument 24">
            <a:extLst>
              <a:ext uri="{FF2B5EF4-FFF2-40B4-BE49-F238E27FC236}">
                <a16:creationId xmlns:a16="http://schemas.microsoft.com/office/drawing/2014/main" id="{F98C6FEC-AFB3-4145-B063-27D7E91E3006}"/>
              </a:ext>
            </a:extLst>
          </p:cNvPr>
          <p:cNvSpPr/>
          <p:nvPr/>
        </p:nvSpPr>
        <p:spPr>
          <a:xfrm>
            <a:off x="4493412" y="4409007"/>
            <a:ext cx="1059678" cy="555477"/>
          </a:xfrm>
          <a:prstGeom prst="flowChartMultidocument">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Item</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cxnSp>
        <p:nvCxnSpPr>
          <p:cNvPr id="26" name="Connector: Elbow 25">
            <a:extLst>
              <a:ext uri="{FF2B5EF4-FFF2-40B4-BE49-F238E27FC236}">
                <a16:creationId xmlns:a16="http://schemas.microsoft.com/office/drawing/2014/main" id="{FA9FC0A3-6CDE-4556-9740-C68F1C575475}"/>
              </a:ext>
            </a:extLst>
          </p:cNvPr>
          <p:cNvCxnSpPr>
            <a:stCxn id="23" idx="2"/>
            <a:endCxn id="25" idx="0"/>
          </p:cNvCxnSpPr>
          <p:nvPr/>
        </p:nvCxnSpPr>
        <p:spPr>
          <a:xfrm rot="16200000" flipH="1">
            <a:off x="4482380" y="3795234"/>
            <a:ext cx="637134" cy="590412"/>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pic>
        <p:nvPicPr>
          <p:cNvPr id="2" name="Picture 1">
            <a:extLst>
              <a:ext uri="{FF2B5EF4-FFF2-40B4-BE49-F238E27FC236}">
                <a16:creationId xmlns:a16="http://schemas.microsoft.com/office/drawing/2014/main" id="{09285269-6F8A-4B95-B423-A4D40B35F74E}"/>
              </a:ext>
            </a:extLst>
          </p:cNvPr>
          <p:cNvPicPr>
            <a:picLocks noChangeAspect="1"/>
          </p:cNvPicPr>
          <p:nvPr/>
        </p:nvPicPr>
        <p:blipFill>
          <a:blip r:embed="rId3"/>
          <a:stretch>
            <a:fillRect/>
          </a:stretch>
        </p:blipFill>
        <p:spPr>
          <a:xfrm>
            <a:off x="6197249" y="779447"/>
            <a:ext cx="5507445" cy="4055692"/>
          </a:xfrm>
          <a:prstGeom prst="rect">
            <a:avLst/>
          </a:prstGeom>
        </p:spPr>
      </p:pic>
      <p:sp>
        <p:nvSpPr>
          <p:cNvPr id="3" name="Left Brace 2">
            <a:extLst>
              <a:ext uri="{FF2B5EF4-FFF2-40B4-BE49-F238E27FC236}">
                <a16:creationId xmlns:a16="http://schemas.microsoft.com/office/drawing/2014/main" id="{F9F0EEEA-7786-446C-93F2-A6A25AEDB4AA}"/>
              </a:ext>
            </a:extLst>
          </p:cNvPr>
          <p:cNvSpPr/>
          <p:nvPr/>
        </p:nvSpPr>
        <p:spPr>
          <a:xfrm>
            <a:off x="4981275" y="393434"/>
            <a:ext cx="1672910" cy="4982198"/>
          </a:xfrm>
          <a:prstGeom prst="leftBrace">
            <a:avLst>
              <a:gd name="adj1" fmla="val 8333"/>
              <a:gd name="adj2" fmla="val 25643"/>
            </a:avLst>
          </a:prstGeom>
          <a:ln>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 name="Arrow: Right 3">
            <a:extLst>
              <a:ext uri="{FF2B5EF4-FFF2-40B4-BE49-F238E27FC236}">
                <a16:creationId xmlns:a16="http://schemas.microsoft.com/office/drawing/2014/main" id="{65CBAFCC-E6E7-4308-830B-4E7114301FEF}"/>
              </a:ext>
            </a:extLst>
          </p:cNvPr>
          <p:cNvSpPr/>
          <p:nvPr/>
        </p:nvSpPr>
        <p:spPr>
          <a:xfrm>
            <a:off x="9536593" y="4585085"/>
            <a:ext cx="470018" cy="203319"/>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35E4749C-B0C1-4727-AC7E-0699A868594C}"/>
              </a:ext>
            </a:extLst>
          </p:cNvPr>
          <p:cNvSpPr/>
          <p:nvPr/>
        </p:nvSpPr>
        <p:spPr>
          <a:xfrm>
            <a:off x="2375731" y="1316052"/>
            <a:ext cx="1555334" cy="769122"/>
          </a:xfrm>
          <a:prstGeom prst="rect">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42024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 name="Connector: Elbow 17">
            <a:extLst>
              <a:ext uri="{FF2B5EF4-FFF2-40B4-BE49-F238E27FC236}">
                <a16:creationId xmlns:a16="http://schemas.microsoft.com/office/drawing/2014/main" id="{4D10D0BA-865F-4DC4-8EE7-FD1E69E21331}"/>
              </a:ext>
            </a:extLst>
          </p:cNvPr>
          <p:cNvCxnSpPr>
            <a:stCxn id="21" idx="2"/>
            <a:endCxn id="22" idx="0"/>
          </p:cNvCxnSpPr>
          <p:nvPr/>
        </p:nvCxnSpPr>
        <p:spPr>
          <a:xfrm rot="16200000" flipH="1">
            <a:off x="3302145" y="1785003"/>
            <a:ext cx="424889" cy="705290"/>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19" name="Connector: Elbow 18">
            <a:extLst>
              <a:ext uri="{FF2B5EF4-FFF2-40B4-BE49-F238E27FC236}">
                <a16:creationId xmlns:a16="http://schemas.microsoft.com/office/drawing/2014/main" id="{D9708393-73E5-4604-A268-A1975CF80781}"/>
              </a:ext>
            </a:extLst>
          </p:cNvPr>
          <p:cNvCxnSpPr>
            <a:stCxn id="22" idx="2"/>
            <a:endCxn id="23" idx="0"/>
          </p:cNvCxnSpPr>
          <p:nvPr/>
        </p:nvCxnSpPr>
        <p:spPr>
          <a:xfrm rot="16200000" flipH="1">
            <a:off x="4010038" y="2595140"/>
            <a:ext cx="352898" cy="931685"/>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sp>
        <p:nvSpPr>
          <p:cNvPr id="21" name="Flowchart: Document 20">
            <a:extLst>
              <a:ext uri="{FF2B5EF4-FFF2-40B4-BE49-F238E27FC236}">
                <a16:creationId xmlns:a16="http://schemas.microsoft.com/office/drawing/2014/main" id="{E75498FB-CE83-4745-80D5-C5CE4782680F}"/>
              </a:ext>
            </a:extLst>
          </p:cNvPr>
          <p:cNvSpPr/>
          <p:nvPr/>
        </p:nvSpPr>
        <p:spPr>
          <a:xfrm>
            <a:off x="2709017" y="1478422"/>
            <a:ext cx="905854" cy="478410"/>
          </a:xfrm>
          <a:prstGeom prst="flowChartDocument">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Account</a:t>
            </a:r>
          </a:p>
        </p:txBody>
      </p:sp>
      <p:sp>
        <p:nvSpPr>
          <p:cNvPr id="22" name="Flowchart: Multidocument 21">
            <a:extLst>
              <a:ext uri="{FF2B5EF4-FFF2-40B4-BE49-F238E27FC236}">
                <a16:creationId xmlns:a16="http://schemas.microsoft.com/office/drawing/2014/main" id="{49410068-FBBA-4A5B-83C0-071DDC2751FF}"/>
              </a:ext>
            </a:extLst>
          </p:cNvPr>
          <p:cNvSpPr/>
          <p:nvPr/>
        </p:nvSpPr>
        <p:spPr>
          <a:xfrm>
            <a:off x="3264493" y="2350093"/>
            <a:ext cx="1059678" cy="555477"/>
          </a:xfrm>
          <a:prstGeom prst="flowChartMultidocument">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Database</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23" name="Flowchart: Multidocument 22">
            <a:extLst>
              <a:ext uri="{FF2B5EF4-FFF2-40B4-BE49-F238E27FC236}">
                <a16:creationId xmlns:a16="http://schemas.microsoft.com/office/drawing/2014/main" id="{AD66A3F3-B0A2-4AC5-AF3A-95659B00CE43}"/>
              </a:ext>
            </a:extLst>
          </p:cNvPr>
          <p:cNvSpPr/>
          <p:nvPr/>
        </p:nvSpPr>
        <p:spPr>
          <a:xfrm>
            <a:off x="4049589" y="3237432"/>
            <a:ext cx="1059678" cy="555477"/>
          </a:xfrm>
          <a:prstGeom prst="flowChartMultidocument">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Container</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25" name="Flowchart: Multidocument 24">
            <a:extLst>
              <a:ext uri="{FF2B5EF4-FFF2-40B4-BE49-F238E27FC236}">
                <a16:creationId xmlns:a16="http://schemas.microsoft.com/office/drawing/2014/main" id="{F98C6FEC-AFB3-4145-B063-27D7E91E3006}"/>
              </a:ext>
            </a:extLst>
          </p:cNvPr>
          <p:cNvSpPr/>
          <p:nvPr/>
        </p:nvSpPr>
        <p:spPr>
          <a:xfrm>
            <a:off x="4493412" y="4409007"/>
            <a:ext cx="1059678" cy="555477"/>
          </a:xfrm>
          <a:prstGeom prst="flowChartMultidocument">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Item</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cxnSp>
        <p:nvCxnSpPr>
          <p:cNvPr id="26" name="Connector: Elbow 25">
            <a:extLst>
              <a:ext uri="{FF2B5EF4-FFF2-40B4-BE49-F238E27FC236}">
                <a16:creationId xmlns:a16="http://schemas.microsoft.com/office/drawing/2014/main" id="{FA9FC0A3-6CDE-4556-9740-C68F1C575475}"/>
              </a:ext>
            </a:extLst>
          </p:cNvPr>
          <p:cNvCxnSpPr>
            <a:stCxn id="23" idx="2"/>
            <a:endCxn id="25" idx="0"/>
          </p:cNvCxnSpPr>
          <p:nvPr/>
        </p:nvCxnSpPr>
        <p:spPr>
          <a:xfrm rot="16200000" flipH="1">
            <a:off x="4482380" y="3795234"/>
            <a:ext cx="637134" cy="590412"/>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sp>
        <p:nvSpPr>
          <p:cNvPr id="65" name="Flowchart: Multidocument 64">
            <a:extLst>
              <a:ext uri="{FF2B5EF4-FFF2-40B4-BE49-F238E27FC236}">
                <a16:creationId xmlns:a16="http://schemas.microsoft.com/office/drawing/2014/main" id="{0D0F9BC3-C003-4768-832D-B0E92B1B15A4}"/>
              </a:ext>
            </a:extLst>
          </p:cNvPr>
          <p:cNvSpPr/>
          <p:nvPr/>
        </p:nvSpPr>
        <p:spPr>
          <a:xfrm>
            <a:off x="5449617" y="3216395"/>
            <a:ext cx="1059678" cy="555477"/>
          </a:xfrm>
          <a:prstGeom prst="flowChartMultidocumen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User</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cxnSp>
        <p:nvCxnSpPr>
          <p:cNvPr id="66" name="Connector: Elbow 65">
            <a:extLst>
              <a:ext uri="{FF2B5EF4-FFF2-40B4-BE49-F238E27FC236}">
                <a16:creationId xmlns:a16="http://schemas.microsoft.com/office/drawing/2014/main" id="{30250E33-D329-47F3-B772-23345DAB824D}"/>
              </a:ext>
            </a:extLst>
          </p:cNvPr>
          <p:cNvCxnSpPr>
            <a:cxnSpLocks/>
            <a:stCxn id="22" idx="2"/>
            <a:endCxn id="65" idx="0"/>
          </p:cNvCxnSpPr>
          <p:nvPr/>
        </p:nvCxnSpPr>
        <p:spPr>
          <a:xfrm rot="16200000" flipH="1">
            <a:off x="4720571" y="1884607"/>
            <a:ext cx="331861" cy="2331713"/>
          </a:xfrm>
          <a:prstGeom prst="bentConnector3">
            <a:avLst>
              <a:gd name="adj1" fmla="val 52575"/>
            </a:avLst>
          </a:prstGeom>
          <a:ln>
            <a:tailEnd type="triangle"/>
          </a:ln>
        </p:spPr>
        <p:style>
          <a:lnRef idx="1">
            <a:schemeClr val="dk1"/>
          </a:lnRef>
          <a:fillRef idx="0">
            <a:schemeClr val="dk1"/>
          </a:fillRef>
          <a:effectRef idx="0">
            <a:schemeClr val="dk1"/>
          </a:effectRef>
          <a:fontRef idx="minor">
            <a:schemeClr val="tx1"/>
          </a:fontRef>
        </p:style>
      </p:cxnSp>
      <p:sp>
        <p:nvSpPr>
          <p:cNvPr id="69" name="Flowchart: Multidocument 68">
            <a:extLst>
              <a:ext uri="{FF2B5EF4-FFF2-40B4-BE49-F238E27FC236}">
                <a16:creationId xmlns:a16="http://schemas.microsoft.com/office/drawing/2014/main" id="{3D96492A-3AE9-47DB-A43D-C223DACC259C}"/>
              </a:ext>
            </a:extLst>
          </p:cNvPr>
          <p:cNvSpPr/>
          <p:nvPr/>
        </p:nvSpPr>
        <p:spPr>
          <a:xfrm>
            <a:off x="5906554" y="4387969"/>
            <a:ext cx="1059678" cy="555477"/>
          </a:xfrm>
          <a:prstGeom prst="flowChartMultidocumen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Permission</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cxnSp>
        <p:nvCxnSpPr>
          <p:cNvPr id="70" name="Connector: Elbow 69">
            <a:extLst>
              <a:ext uri="{FF2B5EF4-FFF2-40B4-BE49-F238E27FC236}">
                <a16:creationId xmlns:a16="http://schemas.microsoft.com/office/drawing/2014/main" id="{87674288-6F49-408F-BABE-1D177AEDD1DB}"/>
              </a:ext>
            </a:extLst>
          </p:cNvPr>
          <p:cNvCxnSpPr>
            <a:endCxn id="69" idx="0"/>
          </p:cNvCxnSpPr>
          <p:nvPr/>
        </p:nvCxnSpPr>
        <p:spPr>
          <a:xfrm rot="16200000" flipH="1">
            <a:off x="5895522" y="3774196"/>
            <a:ext cx="637134" cy="590412"/>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sp>
        <p:nvSpPr>
          <p:cNvPr id="71" name="Rectangle 70">
            <a:extLst>
              <a:ext uri="{FF2B5EF4-FFF2-40B4-BE49-F238E27FC236}">
                <a16:creationId xmlns:a16="http://schemas.microsoft.com/office/drawing/2014/main" id="{8945D3C8-2D87-43BD-8307-2162D032B71A}"/>
              </a:ext>
            </a:extLst>
          </p:cNvPr>
          <p:cNvSpPr/>
          <p:nvPr/>
        </p:nvSpPr>
        <p:spPr>
          <a:xfrm>
            <a:off x="2958953" y="2218106"/>
            <a:ext cx="1555334" cy="769122"/>
          </a:xfrm>
          <a:prstGeom prst="rect">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06617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 name="Connector: Elbow 17">
            <a:extLst>
              <a:ext uri="{FF2B5EF4-FFF2-40B4-BE49-F238E27FC236}">
                <a16:creationId xmlns:a16="http://schemas.microsoft.com/office/drawing/2014/main" id="{4D10D0BA-865F-4DC4-8EE7-FD1E69E21331}"/>
              </a:ext>
            </a:extLst>
          </p:cNvPr>
          <p:cNvCxnSpPr>
            <a:stCxn id="21" idx="2"/>
            <a:endCxn id="22" idx="0"/>
          </p:cNvCxnSpPr>
          <p:nvPr/>
        </p:nvCxnSpPr>
        <p:spPr>
          <a:xfrm rot="16200000" flipH="1">
            <a:off x="3302145" y="1785003"/>
            <a:ext cx="424889" cy="705290"/>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19" name="Connector: Elbow 18">
            <a:extLst>
              <a:ext uri="{FF2B5EF4-FFF2-40B4-BE49-F238E27FC236}">
                <a16:creationId xmlns:a16="http://schemas.microsoft.com/office/drawing/2014/main" id="{D9708393-73E5-4604-A268-A1975CF80781}"/>
              </a:ext>
            </a:extLst>
          </p:cNvPr>
          <p:cNvCxnSpPr>
            <a:stCxn id="22" idx="2"/>
            <a:endCxn id="23" idx="0"/>
          </p:cNvCxnSpPr>
          <p:nvPr/>
        </p:nvCxnSpPr>
        <p:spPr>
          <a:xfrm rot="16200000" flipH="1">
            <a:off x="4010038" y="2595140"/>
            <a:ext cx="352898" cy="931685"/>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sp>
        <p:nvSpPr>
          <p:cNvPr id="21" name="Flowchart: Document 20">
            <a:extLst>
              <a:ext uri="{FF2B5EF4-FFF2-40B4-BE49-F238E27FC236}">
                <a16:creationId xmlns:a16="http://schemas.microsoft.com/office/drawing/2014/main" id="{E75498FB-CE83-4745-80D5-C5CE4782680F}"/>
              </a:ext>
            </a:extLst>
          </p:cNvPr>
          <p:cNvSpPr/>
          <p:nvPr/>
        </p:nvSpPr>
        <p:spPr>
          <a:xfrm>
            <a:off x="2709017" y="1478422"/>
            <a:ext cx="905854" cy="478410"/>
          </a:xfrm>
          <a:prstGeom prst="flowChartDocument">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Account</a:t>
            </a:r>
          </a:p>
        </p:txBody>
      </p:sp>
      <p:sp>
        <p:nvSpPr>
          <p:cNvPr id="22" name="Flowchart: Multidocument 21">
            <a:extLst>
              <a:ext uri="{FF2B5EF4-FFF2-40B4-BE49-F238E27FC236}">
                <a16:creationId xmlns:a16="http://schemas.microsoft.com/office/drawing/2014/main" id="{49410068-FBBA-4A5B-83C0-071DDC2751FF}"/>
              </a:ext>
            </a:extLst>
          </p:cNvPr>
          <p:cNvSpPr/>
          <p:nvPr/>
        </p:nvSpPr>
        <p:spPr>
          <a:xfrm>
            <a:off x="3264493" y="2350093"/>
            <a:ext cx="1059678" cy="555477"/>
          </a:xfrm>
          <a:prstGeom prst="flowChartMultidocument">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Database</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23" name="Flowchart: Multidocument 22">
            <a:extLst>
              <a:ext uri="{FF2B5EF4-FFF2-40B4-BE49-F238E27FC236}">
                <a16:creationId xmlns:a16="http://schemas.microsoft.com/office/drawing/2014/main" id="{AD66A3F3-B0A2-4AC5-AF3A-95659B00CE43}"/>
              </a:ext>
            </a:extLst>
          </p:cNvPr>
          <p:cNvSpPr/>
          <p:nvPr/>
        </p:nvSpPr>
        <p:spPr>
          <a:xfrm>
            <a:off x="4049589" y="3237432"/>
            <a:ext cx="1059678" cy="555477"/>
          </a:xfrm>
          <a:prstGeom prst="flowChartMultidocument">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Container</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25" name="Flowchart: Multidocument 24">
            <a:extLst>
              <a:ext uri="{FF2B5EF4-FFF2-40B4-BE49-F238E27FC236}">
                <a16:creationId xmlns:a16="http://schemas.microsoft.com/office/drawing/2014/main" id="{F98C6FEC-AFB3-4145-B063-27D7E91E3006}"/>
              </a:ext>
            </a:extLst>
          </p:cNvPr>
          <p:cNvSpPr/>
          <p:nvPr/>
        </p:nvSpPr>
        <p:spPr>
          <a:xfrm>
            <a:off x="4493412" y="4409007"/>
            <a:ext cx="1059678" cy="555477"/>
          </a:xfrm>
          <a:prstGeom prst="flowChartMultidocument">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Item</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cxnSp>
        <p:nvCxnSpPr>
          <p:cNvPr id="26" name="Connector: Elbow 25">
            <a:extLst>
              <a:ext uri="{FF2B5EF4-FFF2-40B4-BE49-F238E27FC236}">
                <a16:creationId xmlns:a16="http://schemas.microsoft.com/office/drawing/2014/main" id="{FA9FC0A3-6CDE-4556-9740-C68F1C575475}"/>
              </a:ext>
            </a:extLst>
          </p:cNvPr>
          <p:cNvCxnSpPr>
            <a:stCxn id="23" idx="2"/>
            <a:endCxn id="25" idx="0"/>
          </p:cNvCxnSpPr>
          <p:nvPr/>
        </p:nvCxnSpPr>
        <p:spPr>
          <a:xfrm rot="16200000" flipH="1">
            <a:off x="4482380" y="3795234"/>
            <a:ext cx="637134" cy="590412"/>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sp>
        <p:nvSpPr>
          <p:cNvPr id="27" name="TextBox 26">
            <a:extLst>
              <a:ext uri="{FF2B5EF4-FFF2-40B4-BE49-F238E27FC236}">
                <a16:creationId xmlns:a16="http://schemas.microsoft.com/office/drawing/2014/main" id="{89AEA86B-4FD2-45DC-BBBA-177308B776D8}"/>
              </a:ext>
            </a:extLst>
          </p:cNvPr>
          <p:cNvSpPr txBox="1"/>
          <p:nvPr/>
        </p:nvSpPr>
        <p:spPr>
          <a:xfrm>
            <a:off x="5161044" y="3190413"/>
            <a:ext cx="417736" cy="461665"/>
          </a:xfrm>
          <a:prstGeom prst="rect">
            <a:avLst/>
          </a:prstGeom>
          <a:noFill/>
          <a:ln>
            <a:noFill/>
          </a:ln>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0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a:t>
            </a:r>
          </a:p>
        </p:txBody>
      </p:sp>
      <p:grpSp>
        <p:nvGrpSpPr>
          <p:cNvPr id="28" name="Group 27">
            <a:extLst>
              <a:ext uri="{FF2B5EF4-FFF2-40B4-BE49-F238E27FC236}">
                <a16:creationId xmlns:a16="http://schemas.microsoft.com/office/drawing/2014/main" id="{D8FF67CB-DB96-49F4-8E59-86208ABF8747}"/>
              </a:ext>
            </a:extLst>
          </p:cNvPr>
          <p:cNvGrpSpPr/>
          <p:nvPr/>
        </p:nvGrpSpPr>
        <p:grpSpPr>
          <a:xfrm>
            <a:off x="5509851" y="3194693"/>
            <a:ext cx="668714" cy="583853"/>
            <a:chOff x="3673943" y="548526"/>
            <a:chExt cx="668714" cy="583853"/>
          </a:xfrm>
        </p:grpSpPr>
        <p:cxnSp>
          <p:nvCxnSpPr>
            <p:cNvPr id="29" name="Straight Connector 28">
              <a:extLst>
                <a:ext uri="{FF2B5EF4-FFF2-40B4-BE49-F238E27FC236}">
                  <a16:creationId xmlns:a16="http://schemas.microsoft.com/office/drawing/2014/main" id="{F9847777-46C9-44DA-9851-8FC649E62125}"/>
                </a:ext>
              </a:extLst>
            </p:cNvPr>
            <p:cNvCxnSpPr>
              <a:cxnSpLocks/>
            </p:cNvCxnSpPr>
            <p:nvPr/>
          </p:nvCxnSpPr>
          <p:spPr>
            <a:xfrm>
              <a:off x="3847155" y="720497"/>
              <a:ext cx="143382" cy="43691"/>
            </a:xfrm>
            <a:prstGeom prst="line">
              <a:avLst/>
            </a:prstGeom>
            <a:solidFill>
              <a:srgbClr val="7030A0"/>
            </a:solidFill>
            <a:ln w="38100" cap="flat" cmpd="sng" algn="ctr">
              <a:solidFill>
                <a:srgbClr val="727272"/>
              </a:solidFill>
              <a:prstDash val="sysDot"/>
              <a:miter lim="800000"/>
              <a:headEnd type="none"/>
              <a:tailEnd type="none"/>
            </a:ln>
            <a:effectLst/>
          </p:spPr>
        </p:cxnSp>
        <p:cxnSp>
          <p:nvCxnSpPr>
            <p:cNvPr id="30" name="Straight Connector 29">
              <a:extLst>
                <a:ext uri="{FF2B5EF4-FFF2-40B4-BE49-F238E27FC236}">
                  <a16:creationId xmlns:a16="http://schemas.microsoft.com/office/drawing/2014/main" id="{7B470D4E-B17E-45A3-85F1-BE6DA6A6F588}"/>
                </a:ext>
              </a:extLst>
            </p:cNvPr>
            <p:cNvCxnSpPr>
              <a:cxnSpLocks/>
            </p:cNvCxnSpPr>
            <p:nvPr/>
          </p:nvCxnSpPr>
          <p:spPr>
            <a:xfrm flipV="1">
              <a:off x="3847155" y="676806"/>
              <a:ext cx="140833" cy="43691"/>
            </a:xfrm>
            <a:prstGeom prst="line">
              <a:avLst/>
            </a:prstGeom>
            <a:solidFill>
              <a:srgbClr val="7030A0"/>
            </a:solidFill>
            <a:ln w="38100" cap="flat" cmpd="sng" algn="ctr">
              <a:solidFill>
                <a:srgbClr val="727272"/>
              </a:solidFill>
              <a:prstDash val="sysDot"/>
              <a:miter lim="800000"/>
              <a:headEnd type="none"/>
              <a:tailEnd type="none"/>
            </a:ln>
            <a:effectLst/>
          </p:spPr>
        </p:cxnSp>
        <p:sp>
          <p:nvSpPr>
            <p:cNvPr id="31" name="Oval 30">
              <a:extLst>
                <a:ext uri="{FF2B5EF4-FFF2-40B4-BE49-F238E27FC236}">
                  <a16:creationId xmlns:a16="http://schemas.microsoft.com/office/drawing/2014/main" id="{E85FC339-A944-41E8-A1BC-D278DA24F965}"/>
                </a:ext>
              </a:extLst>
            </p:cNvPr>
            <p:cNvSpPr/>
            <p:nvPr/>
          </p:nvSpPr>
          <p:spPr bwMode="auto">
            <a:xfrm>
              <a:off x="3847155" y="679199"/>
              <a:ext cx="82596" cy="82596"/>
            </a:xfrm>
            <a:prstGeom prst="ellipse">
              <a:avLst/>
            </a:prstGeom>
            <a:solidFill>
              <a:srgbClr val="7030A0"/>
            </a:solidFill>
            <a:ln w="12700"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mn-cs"/>
              </a:endParaRPr>
            </a:p>
          </p:txBody>
        </p:sp>
        <p:cxnSp>
          <p:nvCxnSpPr>
            <p:cNvPr id="32" name="Straight Connector 31">
              <a:extLst>
                <a:ext uri="{FF2B5EF4-FFF2-40B4-BE49-F238E27FC236}">
                  <a16:creationId xmlns:a16="http://schemas.microsoft.com/office/drawing/2014/main" id="{32A5BC45-AAB2-42EA-BE4A-E6EB9FAAF684}"/>
                </a:ext>
              </a:extLst>
            </p:cNvPr>
            <p:cNvCxnSpPr>
              <a:cxnSpLocks/>
            </p:cNvCxnSpPr>
            <p:nvPr/>
          </p:nvCxnSpPr>
          <p:spPr>
            <a:xfrm>
              <a:off x="3990537" y="764189"/>
              <a:ext cx="145384" cy="65257"/>
            </a:xfrm>
            <a:prstGeom prst="line">
              <a:avLst/>
            </a:prstGeom>
            <a:solidFill>
              <a:srgbClr val="7030A0"/>
            </a:solidFill>
            <a:ln w="38100" cap="flat" cmpd="sng" algn="ctr">
              <a:solidFill>
                <a:srgbClr val="727272"/>
              </a:solidFill>
              <a:prstDash val="sysDot"/>
              <a:miter lim="800000"/>
              <a:headEnd type="none"/>
              <a:tailEnd type="none"/>
            </a:ln>
            <a:effectLst/>
          </p:spPr>
        </p:cxnSp>
        <p:cxnSp>
          <p:nvCxnSpPr>
            <p:cNvPr id="33" name="Straight Connector 32">
              <a:extLst>
                <a:ext uri="{FF2B5EF4-FFF2-40B4-BE49-F238E27FC236}">
                  <a16:creationId xmlns:a16="http://schemas.microsoft.com/office/drawing/2014/main" id="{A1371423-D275-4D28-842C-BD3A1E815721}"/>
                </a:ext>
              </a:extLst>
            </p:cNvPr>
            <p:cNvCxnSpPr>
              <a:cxnSpLocks/>
            </p:cNvCxnSpPr>
            <p:nvPr/>
          </p:nvCxnSpPr>
          <p:spPr>
            <a:xfrm>
              <a:off x="3990537" y="764189"/>
              <a:ext cx="138282" cy="819"/>
            </a:xfrm>
            <a:prstGeom prst="line">
              <a:avLst/>
            </a:prstGeom>
            <a:solidFill>
              <a:srgbClr val="7030A0"/>
            </a:solidFill>
            <a:ln w="38100" cap="flat" cmpd="sng" algn="ctr">
              <a:solidFill>
                <a:srgbClr val="727272"/>
              </a:solidFill>
              <a:prstDash val="sysDot"/>
              <a:miter lim="800000"/>
              <a:headEnd type="none"/>
              <a:tailEnd type="none"/>
            </a:ln>
            <a:effectLst/>
          </p:spPr>
        </p:cxnSp>
        <p:sp>
          <p:nvSpPr>
            <p:cNvPr id="34" name="Oval 33">
              <a:extLst>
                <a:ext uri="{FF2B5EF4-FFF2-40B4-BE49-F238E27FC236}">
                  <a16:creationId xmlns:a16="http://schemas.microsoft.com/office/drawing/2014/main" id="{9B9192D4-FB3F-4519-9797-01D2B1B4E12C}"/>
                </a:ext>
              </a:extLst>
            </p:cNvPr>
            <p:cNvSpPr/>
            <p:nvPr/>
          </p:nvSpPr>
          <p:spPr bwMode="auto">
            <a:xfrm rot="20946206">
              <a:off x="4128819" y="811302"/>
              <a:ext cx="82596" cy="82596"/>
            </a:xfrm>
            <a:prstGeom prst="ellipse">
              <a:avLst/>
            </a:prstGeom>
            <a:solidFill>
              <a:srgbClr val="7030A0"/>
            </a:solidFill>
            <a:ln w="12700"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mn-cs"/>
              </a:endParaRPr>
            </a:p>
          </p:txBody>
        </p:sp>
        <p:sp>
          <p:nvSpPr>
            <p:cNvPr id="35" name="Oval 34">
              <a:extLst>
                <a:ext uri="{FF2B5EF4-FFF2-40B4-BE49-F238E27FC236}">
                  <a16:creationId xmlns:a16="http://schemas.microsoft.com/office/drawing/2014/main" id="{8B14F0B7-2398-434A-A5CC-93451B9F628A}"/>
                </a:ext>
              </a:extLst>
            </p:cNvPr>
            <p:cNvSpPr/>
            <p:nvPr/>
          </p:nvSpPr>
          <p:spPr bwMode="auto">
            <a:xfrm>
              <a:off x="4128819" y="723710"/>
              <a:ext cx="82596" cy="82596"/>
            </a:xfrm>
            <a:prstGeom prst="ellipse">
              <a:avLst/>
            </a:prstGeom>
            <a:solidFill>
              <a:srgbClr val="7030A0"/>
            </a:solidFill>
            <a:ln w="12700"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mn-cs"/>
              </a:endParaRPr>
            </a:p>
          </p:txBody>
        </p:sp>
        <p:cxnSp>
          <p:nvCxnSpPr>
            <p:cNvPr id="36" name="Straight Connector 35">
              <a:extLst>
                <a:ext uri="{FF2B5EF4-FFF2-40B4-BE49-F238E27FC236}">
                  <a16:creationId xmlns:a16="http://schemas.microsoft.com/office/drawing/2014/main" id="{64682C21-1129-4539-97BB-FC026869BFE6}"/>
                </a:ext>
              </a:extLst>
            </p:cNvPr>
            <p:cNvCxnSpPr>
              <a:cxnSpLocks/>
            </p:cNvCxnSpPr>
            <p:nvPr/>
          </p:nvCxnSpPr>
          <p:spPr>
            <a:xfrm>
              <a:off x="3987988" y="676806"/>
              <a:ext cx="140832" cy="610"/>
            </a:xfrm>
            <a:prstGeom prst="line">
              <a:avLst/>
            </a:prstGeom>
            <a:solidFill>
              <a:srgbClr val="7030A0"/>
            </a:solidFill>
            <a:ln w="38100" cap="flat" cmpd="sng" algn="ctr">
              <a:solidFill>
                <a:srgbClr val="727272"/>
              </a:solidFill>
              <a:prstDash val="sysDot"/>
              <a:miter lim="800000"/>
              <a:headEnd type="none"/>
              <a:tailEnd type="none"/>
            </a:ln>
            <a:effectLst/>
          </p:spPr>
        </p:cxnSp>
        <p:sp>
          <p:nvSpPr>
            <p:cNvPr id="37" name="Oval 36">
              <a:extLst>
                <a:ext uri="{FF2B5EF4-FFF2-40B4-BE49-F238E27FC236}">
                  <a16:creationId xmlns:a16="http://schemas.microsoft.com/office/drawing/2014/main" id="{33BC107C-8EA2-401A-A799-4C33A54477CE}"/>
                </a:ext>
              </a:extLst>
            </p:cNvPr>
            <p:cNvSpPr/>
            <p:nvPr/>
          </p:nvSpPr>
          <p:spPr bwMode="auto">
            <a:xfrm>
              <a:off x="3990537" y="722890"/>
              <a:ext cx="82596" cy="82596"/>
            </a:xfrm>
            <a:prstGeom prst="ellipse">
              <a:avLst/>
            </a:prstGeom>
            <a:solidFill>
              <a:srgbClr val="7030A0"/>
            </a:solidFill>
            <a:ln w="12700"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mn-cs"/>
              </a:endParaRPr>
            </a:p>
          </p:txBody>
        </p:sp>
        <p:cxnSp>
          <p:nvCxnSpPr>
            <p:cNvPr id="38" name="Straight Connector 37">
              <a:extLst>
                <a:ext uri="{FF2B5EF4-FFF2-40B4-BE49-F238E27FC236}">
                  <a16:creationId xmlns:a16="http://schemas.microsoft.com/office/drawing/2014/main" id="{2A8919A8-9E06-4EDE-A356-5E16046F7069}"/>
                </a:ext>
              </a:extLst>
            </p:cNvPr>
            <p:cNvCxnSpPr>
              <a:cxnSpLocks/>
            </p:cNvCxnSpPr>
            <p:nvPr/>
          </p:nvCxnSpPr>
          <p:spPr>
            <a:xfrm flipV="1">
              <a:off x="3987988" y="615648"/>
              <a:ext cx="149902" cy="61158"/>
            </a:xfrm>
            <a:prstGeom prst="line">
              <a:avLst/>
            </a:prstGeom>
            <a:solidFill>
              <a:srgbClr val="7030A0"/>
            </a:solidFill>
            <a:ln w="38100" cap="flat" cmpd="sng" algn="ctr">
              <a:solidFill>
                <a:srgbClr val="727272"/>
              </a:solidFill>
              <a:prstDash val="sysDot"/>
              <a:miter lim="800000"/>
              <a:headEnd type="none"/>
              <a:tailEnd type="none"/>
            </a:ln>
            <a:effectLst/>
          </p:spPr>
        </p:cxnSp>
        <p:sp>
          <p:nvSpPr>
            <p:cNvPr id="39" name="Oval 38">
              <a:extLst>
                <a:ext uri="{FF2B5EF4-FFF2-40B4-BE49-F238E27FC236}">
                  <a16:creationId xmlns:a16="http://schemas.microsoft.com/office/drawing/2014/main" id="{20C0EB9C-F0C2-4731-8E0D-D4B5822B01BC}"/>
                </a:ext>
              </a:extLst>
            </p:cNvPr>
            <p:cNvSpPr/>
            <p:nvPr/>
          </p:nvSpPr>
          <p:spPr bwMode="auto">
            <a:xfrm>
              <a:off x="3987988" y="635508"/>
              <a:ext cx="82596" cy="82596"/>
            </a:xfrm>
            <a:prstGeom prst="ellipse">
              <a:avLst/>
            </a:prstGeom>
            <a:solidFill>
              <a:srgbClr val="7030A0"/>
            </a:solidFill>
            <a:ln w="12700"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mn-cs"/>
              </a:endParaRPr>
            </a:p>
          </p:txBody>
        </p:sp>
        <p:sp>
          <p:nvSpPr>
            <p:cNvPr id="40" name="Oval 39">
              <a:extLst>
                <a:ext uri="{FF2B5EF4-FFF2-40B4-BE49-F238E27FC236}">
                  <a16:creationId xmlns:a16="http://schemas.microsoft.com/office/drawing/2014/main" id="{F3530328-8179-455A-84D4-AFBFDB7B93E9}"/>
                </a:ext>
              </a:extLst>
            </p:cNvPr>
            <p:cNvSpPr/>
            <p:nvPr/>
          </p:nvSpPr>
          <p:spPr bwMode="auto">
            <a:xfrm>
              <a:off x="4128819" y="636118"/>
              <a:ext cx="82596" cy="82596"/>
            </a:xfrm>
            <a:prstGeom prst="ellipse">
              <a:avLst/>
            </a:prstGeom>
            <a:solidFill>
              <a:srgbClr val="7030A0"/>
            </a:solidFill>
            <a:ln w="12700"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mn-cs"/>
              </a:endParaRPr>
            </a:p>
          </p:txBody>
        </p:sp>
        <p:sp>
          <p:nvSpPr>
            <p:cNvPr id="41" name="Oval 40">
              <a:extLst>
                <a:ext uri="{FF2B5EF4-FFF2-40B4-BE49-F238E27FC236}">
                  <a16:creationId xmlns:a16="http://schemas.microsoft.com/office/drawing/2014/main" id="{4EB23A45-2500-426B-987F-C664BF320CAB}"/>
                </a:ext>
              </a:extLst>
            </p:cNvPr>
            <p:cNvSpPr/>
            <p:nvPr/>
          </p:nvSpPr>
          <p:spPr bwMode="auto">
            <a:xfrm rot="377738">
              <a:off x="4128819" y="548526"/>
              <a:ext cx="82596" cy="82596"/>
            </a:xfrm>
            <a:prstGeom prst="ellipse">
              <a:avLst/>
            </a:prstGeom>
            <a:solidFill>
              <a:srgbClr val="7030A0"/>
            </a:solidFill>
            <a:ln w="12700"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mn-cs"/>
              </a:endParaRPr>
            </a:p>
          </p:txBody>
        </p:sp>
        <p:sp>
          <p:nvSpPr>
            <p:cNvPr id="42" name="TextBox 41">
              <a:extLst>
                <a:ext uri="{FF2B5EF4-FFF2-40B4-BE49-F238E27FC236}">
                  <a16:creationId xmlns:a16="http://schemas.microsoft.com/office/drawing/2014/main" id="{C7EAC715-48F8-4303-B108-46443FE653B6}"/>
                </a:ext>
              </a:extLst>
            </p:cNvPr>
            <p:cNvSpPr txBox="1"/>
            <p:nvPr/>
          </p:nvSpPr>
          <p:spPr>
            <a:xfrm>
              <a:off x="3673943" y="916935"/>
              <a:ext cx="668714" cy="215444"/>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Collection</a:t>
              </a:r>
              <a:endParaRPr kumimoji="0" lang="en-US" sz="8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endParaRPr>
            </a:p>
          </p:txBody>
        </p:sp>
      </p:grpSp>
      <p:grpSp>
        <p:nvGrpSpPr>
          <p:cNvPr id="43" name="Group 42">
            <a:extLst>
              <a:ext uri="{FF2B5EF4-FFF2-40B4-BE49-F238E27FC236}">
                <a16:creationId xmlns:a16="http://schemas.microsoft.com/office/drawing/2014/main" id="{7D2940F7-1C6D-4671-8A79-E7D14E423685}"/>
              </a:ext>
            </a:extLst>
          </p:cNvPr>
          <p:cNvGrpSpPr/>
          <p:nvPr/>
        </p:nvGrpSpPr>
        <p:grpSpPr>
          <a:xfrm>
            <a:off x="6010755" y="3209957"/>
            <a:ext cx="668714" cy="568589"/>
            <a:chOff x="4264592" y="563790"/>
            <a:chExt cx="668714" cy="568589"/>
          </a:xfrm>
        </p:grpSpPr>
        <p:grpSp>
          <p:nvGrpSpPr>
            <p:cNvPr id="44" name="Group 43">
              <a:extLst>
                <a:ext uri="{FF2B5EF4-FFF2-40B4-BE49-F238E27FC236}">
                  <a16:creationId xmlns:a16="http://schemas.microsoft.com/office/drawing/2014/main" id="{38C4F96D-EC2A-4451-A8B8-163970EC396C}"/>
                </a:ext>
              </a:extLst>
            </p:cNvPr>
            <p:cNvGrpSpPr/>
            <p:nvPr/>
          </p:nvGrpSpPr>
          <p:grpSpPr>
            <a:xfrm>
              <a:off x="4377331" y="563790"/>
              <a:ext cx="427810" cy="275208"/>
              <a:chOff x="4377331" y="563790"/>
              <a:chExt cx="427810" cy="275208"/>
            </a:xfrm>
          </p:grpSpPr>
          <p:sp>
            <p:nvSpPr>
              <p:cNvPr id="46" name="Oval 45">
                <a:extLst>
                  <a:ext uri="{FF2B5EF4-FFF2-40B4-BE49-F238E27FC236}">
                    <a16:creationId xmlns:a16="http://schemas.microsoft.com/office/drawing/2014/main" id="{1576502A-1A84-4F32-9339-0DE7E2827ADD}"/>
                  </a:ext>
                </a:extLst>
              </p:cNvPr>
              <p:cNvSpPr/>
              <p:nvPr/>
            </p:nvSpPr>
            <p:spPr bwMode="auto">
              <a:xfrm rot="715722">
                <a:off x="4377331" y="563790"/>
                <a:ext cx="80422" cy="80422"/>
              </a:xfrm>
              <a:prstGeom prst="ellipse">
                <a:avLst/>
              </a:prstGeom>
              <a:solidFill>
                <a:srgbClr val="7030A0"/>
              </a:solidFill>
              <a:ln w="3175"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47" name="Oval 46">
                <a:extLst>
                  <a:ext uri="{FF2B5EF4-FFF2-40B4-BE49-F238E27FC236}">
                    <a16:creationId xmlns:a16="http://schemas.microsoft.com/office/drawing/2014/main" id="{6E95FBC2-7D77-4CEC-8E49-EA01DABF4549}"/>
                  </a:ext>
                </a:extLst>
              </p:cNvPr>
              <p:cNvSpPr/>
              <p:nvPr/>
            </p:nvSpPr>
            <p:spPr bwMode="auto">
              <a:xfrm>
                <a:off x="4608924" y="614125"/>
                <a:ext cx="80422" cy="80422"/>
              </a:xfrm>
              <a:prstGeom prst="ellipse">
                <a:avLst/>
              </a:prstGeom>
              <a:solidFill>
                <a:srgbClr val="7030A0"/>
              </a:solidFill>
              <a:ln w="3175"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48" name="Oval 47">
                <a:extLst>
                  <a:ext uri="{FF2B5EF4-FFF2-40B4-BE49-F238E27FC236}">
                    <a16:creationId xmlns:a16="http://schemas.microsoft.com/office/drawing/2014/main" id="{6CE04B67-C99D-4A77-BE63-DD3B3A43C4BE}"/>
                  </a:ext>
                </a:extLst>
              </p:cNvPr>
              <p:cNvSpPr/>
              <p:nvPr/>
            </p:nvSpPr>
            <p:spPr bwMode="auto">
              <a:xfrm>
                <a:off x="4493127" y="758576"/>
                <a:ext cx="80422" cy="80422"/>
              </a:xfrm>
              <a:prstGeom prst="ellipse">
                <a:avLst/>
              </a:prstGeom>
              <a:solidFill>
                <a:srgbClr val="7030A0"/>
              </a:solidFill>
              <a:ln w="3175"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49" name="Oval 48">
                <a:extLst>
                  <a:ext uri="{FF2B5EF4-FFF2-40B4-BE49-F238E27FC236}">
                    <a16:creationId xmlns:a16="http://schemas.microsoft.com/office/drawing/2014/main" id="{E9710C06-B2B8-435D-B99D-15A3C32F2F8B}"/>
                  </a:ext>
                </a:extLst>
              </p:cNvPr>
              <p:cNvSpPr/>
              <p:nvPr/>
            </p:nvSpPr>
            <p:spPr bwMode="auto">
              <a:xfrm>
                <a:off x="4724719" y="758576"/>
                <a:ext cx="80422" cy="80422"/>
              </a:xfrm>
              <a:prstGeom prst="ellipse">
                <a:avLst/>
              </a:prstGeom>
              <a:solidFill>
                <a:srgbClr val="7030A0"/>
              </a:solidFill>
              <a:ln w="3175"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50" name="Straight Connector 49">
                <a:extLst>
                  <a:ext uri="{FF2B5EF4-FFF2-40B4-BE49-F238E27FC236}">
                    <a16:creationId xmlns:a16="http://schemas.microsoft.com/office/drawing/2014/main" id="{20F51587-8B3B-494F-B1CB-961C28160974}"/>
                  </a:ext>
                </a:extLst>
              </p:cNvPr>
              <p:cNvCxnSpPr>
                <a:cxnSpLocks/>
              </p:cNvCxnSpPr>
              <p:nvPr/>
            </p:nvCxnSpPr>
            <p:spPr>
              <a:xfrm>
                <a:off x="4456884" y="612313"/>
                <a:ext cx="152039" cy="42024"/>
              </a:xfrm>
              <a:prstGeom prst="line">
                <a:avLst/>
              </a:prstGeom>
              <a:solidFill>
                <a:srgbClr val="7030A0"/>
              </a:solidFill>
              <a:ln w="38100" cap="flat" cmpd="sng" algn="ctr">
                <a:solidFill>
                  <a:srgbClr val="727272"/>
                </a:solidFill>
                <a:prstDash val="sysDot"/>
                <a:miter lim="800000"/>
                <a:headEnd type="none"/>
                <a:tailEnd type="none"/>
              </a:ln>
              <a:effectLst/>
            </p:spPr>
          </p:cxnSp>
          <p:cxnSp>
            <p:nvCxnSpPr>
              <p:cNvPr id="51" name="Straight Connector 50">
                <a:extLst>
                  <a:ext uri="{FF2B5EF4-FFF2-40B4-BE49-F238E27FC236}">
                    <a16:creationId xmlns:a16="http://schemas.microsoft.com/office/drawing/2014/main" id="{EE545A88-826A-4E37-89C1-996C4FF45836}"/>
                  </a:ext>
                </a:extLst>
              </p:cNvPr>
              <p:cNvCxnSpPr>
                <a:cxnSpLocks/>
              </p:cNvCxnSpPr>
              <p:nvPr/>
            </p:nvCxnSpPr>
            <p:spPr>
              <a:xfrm>
                <a:off x="4573549" y="798787"/>
                <a:ext cx="151170" cy="0"/>
              </a:xfrm>
              <a:prstGeom prst="line">
                <a:avLst/>
              </a:prstGeom>
              <a:solidFill>
                <a:srgbClr val="7030A0"/>
              </a:solidFill>
              <a:ln w="38100" cap="flat" cmpd="sng" algn="ctr">
                <a:solidFill>
                  <a:srgbClr val="727272"/>
                </a:solidFill>
                <a:prstDash val="sysDot"/>
                <a:miter lim="800000"/>
                <a:headEnd type="none"/>
                <a:tailEnd type="none"/>
              </a:ln>
              <a:effectLst/>
            </p:spPr>
          </p:cxnSp>
          <p:cxnSp>
            <p:nvCxnSpPr>
              <p:cNvPr id="52" name="Straight Connector 51">
                <a:extLst>
                  <a:ext uri="{FF2B5EF4-FFF2-40B4-BE49-F238E27FC236}">
                    <a16:creationId xmlns:a16="http://schemas.microsoft.com/office/drawing/2014/main" id="{696CCB53-32D1-4179-B26B-DC5CA5872C96}"/>
                  </a:ext>
                </a:extLst>
              </p:cNvPr>
              <p:cNvCxnSpPr>
                <a:cxnSpLocks/>
              </p:cNvCxnSpPr>
              <p:nvPr/>
            </p:nvCxnSpPr>
            <p:spPr>
              <a:xfrm>
                <a:off x="4677568" y="682770"/>
                <a:ext cx="58929" cy="87584"/>
              </a:xfrm>
              <a:prstGeom prst="line">
                <a:avLst/>
              </a:prstGeom>
              <a:solidFill>
                <a:srgbClr val="7030A0"/>
              </a:solidFill>
              <a:ln w="38100" cap="flat" cmpd="sng" algn="ctr">
                <a:solidFill>
                  <a:srgbClr val="727272"/>
                </a:solidFill>
                <a:prstDash val="sysDot"/>
                <a:miter lim="800000"/>
                <a:headEnd type="none"/>
                <a:tailEnd type="none"/>
              </a:ln>
              <a:effectLst/>
            </p:spPr>
          </p:cxnSp>
          <p:cxnSp>
            <p:nvCxnSpPr>
              <p:cNvPr id="53" name="Straight Connector 52">
                <a:extLst>
                  <a:ext uri="{FF2B5EF4-FFF2-40B4-BE49-F238E27FC236}">
                    <a16:creationId xmlns:a16="http://schemas.microsoft.com/office/drawing/2014/main" id="{612A2B7A-27F4-4663-B5FA-AE8BC599F888}"/>
                  </a:ext>
                </a:extLst>
              </p:cNvPr>
              <p:cNvCxnSpPr>
                <a:cxnSpLocks/>
              </p:cNvCxnSpPr>
              <p:nvPr/>
            </p:nvCxnSpPr>
            <p:spPr>
              <a:xfrm flipV="1">
                <a:off x="4561772" y="682770"/>
                <a:ext cx="58929" cy="87584"/>
              </a:xfrm>
              <a:prstGeom prst="line">
                <a:avLst/>
              </a:prstGeom>
              <a:solidFill>
                <a:srgbClr val="7030A0"/>
              </a:solidFill>
              <a:ln w="38100" cap="flat" cmpd="sng" algn="ctr">
                <a:solidFill>
                  <a:srgbClr val="727272"/>
                </a:solidFill>
                <a:prstDash val="sysDot"/>
                <a:miter lim="800000"/>
                <a:headEnd type="none"/>
                <a:tailEnd type="none"/>
              </a:ln>
              <a:effectLst/>
            </p:spPr>
          </p:cxnSp>
        </p:grpSp>
        <p:sp>
          <p:nvSpPr>
            <p:cNvPr id="45" name="TextBox 44">
              <a:extLst>
                <a:ext uri="{FF2B5EF4-FFF2-40B4-BE49-F238E27FC236}">
                  <a16:creationId xmlns:a16="http://schemas.microsoft.com/office/drawing/2014/main" id="{C1CD78ED-1708-47AC-8F4B-A0D72FF91C15}"/>
                </a:ext>
              </a:extLst>
            </p:cNvPr>
            <p:cNvSpPr txBox="1"/>
            <p:nvPr/>
          </p:nvSpPr>
          <p:spPr>
            <a:xfrm>
              <a:off x="4264592" y="916935"/>
              <a:ext cx="668714" cy="215444"/>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Graph</a:t>
              </a:r>
              <a:endParaRPr kumimoji="0" lang="en-US" sz="8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endParaRPr>
            </a:p>
          </p:txBody>
        </p:sp>
      </p:grpSp>
      <p:grpSp>
        <p:nvGrpSpPr>
          <p:cNvPr id="54" name="Group 53">
            <a:extLst>
              <a:ext uri="{FF2B5EF4-FFF2-40B4-BE49-F238E27FC236}">
                <a16:creationId xmlns:a16="http://schemas.microsoft.com/office/drawing/2014/main" id="{565B7738-8AAC-4CD5-9A10-C598C6747835}"/>
              </a:ext>
            </a:extLst>
          </p:cNvPr>
          <p:cNvGrpSpPr/>
          <p:nvPr/>
        </p:nvGrpSpPr>
        <p:grpSpPr>
          <a:xfrm>
            <a:off x="6512444" y="3224524"/>
            <a:ext cx="668714" cy="554013"/>
            <a:chOff x="4838056" y="578366"/>
            <a:chExt cx="668714" cy="554013"/>
          </a:xfrm>
        </p:grpSpPr>
        <p:cxnSp>
          <p:nvCxnSpPr>
            <p:cNvPr id="55" name="Straight Connector 54">
              <a:extLst>
                <a:ext uri="{FF2B5EF4-FFF2-40B4-BE49-F238E27FC236}">
                  <a16:creationId xmlns:a16="http://schemas.microsoft.com/office/drawing/2014/main" id="{42D0A023-E802-45D0-B145-81B25055A6B2}"/>
                </a:ext>
              </a:extLst>
            </p:cNvPr>
            <p:cNvCxnSpPr>
              <a:cxnSpLocks/>
            </p:cNvCxnSpPr>
            <p:nvPr/>
          </p:nvCxnSpPr>
          <p:spPr>
            <a:xfrm>
              <a:off x="5036054" y="618576"/>
              <a:ext cx="297156" cy="0"/>
            </a:xfrm>
            <a:prstGeom prst="line">
              <a:avLst/>
            </a:prstGeom>
            <a:solidFill>
              <a:srgbClr val="7030A0"/>
            </a:solidFill>
            <a:ln w="38100" cap="flat" cmpd="sng" algn="ctr">
              <a:solidFill>
                <a:srgbClr val="727272"/>
              </a:solidFill>
              <a:prstDash val="sysDot"/>
              <a:miter lim="800000"/>
              <a:headEnd type="none"/>
              <a:tailEnd type="none"/>
            </a:ln>
            <a:effectLst/>
          </p:spPr>
        </p:cxnSp>
        <p:sp>
          <p:nvSpPr>
            <p:cNvPr id="56" name="Oval 55">
              <a:extLst>
                <a:ext uri="{FF2B5EF4-FFF2-40B4-BE49-F238E27FC236}">
                  <a16:creationId xmlns:a16="http://schemas.microsoft.com/office/drawing/2014/main" id="{3DEC6DDA-5C8F-411D-BA71-0E1621568181}"/>
                </a:ext>
              </a:extLst>
            </p:cNvPr>
            <p:cNvSpPr/>
            <p:nvPr/>
          </p:nvSpPr>
          <p:spPr bwMode="auto">
            <a:xfrm>
              <a:off x="4955632" y="578366"/>
              <a:ext cx="80422" cy="80422"/>
            </a:xfrm>
            <a:prstGeom prst="ellipse">
              <a:avLst/>
            </a:prstGeom>
            <a:solidFill>
              <a:srgbClr val="7030A0"/>
            </a:solidFill>
            <a:ln w="3175"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57" name="Circle: Hollow 67">
              <a:extLst>
                <a:ext uri="{FF2B5EF4-FFF2-40B4-BE49-F238E27FC236}">
                  <a16:creationId xmlns:a16="http://schemas.microsoft.com/office/drawing/2014/main" id="{C2AE1C02-062D-4982-A9AB-709F4F03EA6F}"/>
                </a:ext>
              </a:extLst>
            </p:cNvPr>
            <p:cNvSpPr/>
            <p:nvPr/>
          </p:nvSpPr>
          <p:spPr bwMode="auto">
            <a:xfrm>
              <a:off x="5329563" y="578366"/>
              <a:ext cx="80421" cy="80421"/>
            </a:xfrm>
            <a:prstGeom prst="donut">
              <a:avLst/>
            </a:prstGeom>
            <a:solidFill>
              <a:srgbClr val="7030A0"/>
            </a:solidFill>
            <a:ln w="38100"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58" name="Straight Connector 57">
              <a:extLst>
                <a:ext uri="{FF2B5EF4-FFF2-40B4-BE49-F238E27FC236}">
                  <a16:creationId xmlns:a16="http://schemas.microsoft.com/office/drawing/2014/main" id="{B53ED100-FD30-4914-9D8B-BEEF467AE663}"/>
                </a:ext>
              </a:extLst>
            </p:cNvPr>
            <p:cNvCxnSpPr>
              <a:cxnSpLocks/>
            </p:cNvCxnSpPr>
            <p:nvPr/>
          </p:nvCxnSpPr>
          <p:spPr>
            <a:xfrm>
              <a:off x="5036054" y="724960"/>
              <a:ext cx="297156" cy="0"/>
            </a:xfrm>
            <a:prstGeom prst="line">
              <a:avLst/>
            </a:prstGeom>
            <a:solidFill>
              <a:srgbClr val="7030A0"/>
            </a:solidFill>
            <a:ln w="38100" cap="flat" cmpd="sng" algn="ctr">
              <a:solidFill>
                <a:srgbClr val="727272"/>
              </a:solidFill>
              <a:prstDash val="sysDot"/>
              <a:miter lim="800000"/>
              <a:headEnd type="none"/>
              <a:tailEnd type="none"/>
            </a:ln>
            <a:effectLst/>
          </p:spPr>
        </p:cxnSp>
        <p:sp>
          <p:nvSpPr>
            <p:cNvPr id="59" name="Oval 58">
              <a:extLst>
                <a:ext uri="{FF2B5EF4-FFF2-40B4-BE49-F238E27FC236}">
                  <a16:creationId xmlns:a16="http://schemas.microsoft.com/office/drawing/2014/main" id="{FDC111CB-3972-471C-BC21-EA513ED854A9}"/>
                </a:ext>
              </a:extLst>
            </p:cNvPr>
            <p:cNvSpPr/>
            <p:nvPr/>
          </p:nvSpPr>
          <p:spPr bwMode="auto">
            <a:xfrm>
              <a:off x="4955632" y="684749"/>
              <a:ext cx="80422" cy="80422"/>
            </a:xfrm>
            <a:prstGeom prst="ellipse">
              <a:avLst/>
            </a:prstGeom>
            <a:solidFill>
              <a:srgbClr val="7030A0"/>
            </a:solidFill>
            <a:ln w="3175"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60" name="Circle: Hollow 70">
              <a:extLst>
                <a:ext uri="{FF2B5EF4-FFF2-40B4-BE49-F238E27FC236}">
                  <a16:creationId xmlns:a16="http://schemas.microsoft.com/office/drawing/2014/main" id="{8F24A5EE-2305-4341-800B-F34B71E1DCB8}"/>
                </a:ext>
              </a:extLst>
            </p:cNvPr>
            <p:cNvSpPr/>
            <p:nvPr/>
          </p:nvSpPr>
          <p:spPr bwMode="auto">
            <a:xfrm>
              <a:off x="5329563" y="684749"/>
              <a:ext cx="80421" cy="80421"/>
            </a:xfrm>
            <a:prstGeom prst="donut">
              <a:avLst/>
            </a:prstGeom>
            <a:solidFill>
              <a:srgbClr val="7030A0"/>
            </a:solidFill>
            <a:ln w="38100"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61" name="Straight Connector 60">
              <a:extLst>
                <a:ext uri="{FF2B5EF4-FFF2-40B4-BE49-F238E27FC236}">
                  <a16:creationId xmlns:a16="http://schemas.microsoft.com/office/drawing/2014/main" id="{C00FBB80-52AF-4E61-B05F-3A8B22CA907C}"/>
                </a:ext>
              </a:extLst>
            </p:cNvPr>
            <p:cNvCxnSpPr>
              <a:cxnSpLocks/>
            </p:cNvCxnSpPr>
            <p:nvPr/>
          </p:nvCxnSpPr>
          <p:spPr>
            <a:xfrm>
              <a:off x="5036054" y="834547"/>
              <a:ext cx="297156" cy="0"/>
            </a:xfrm>
            <a:prstGeom prst="line">
              <a:avLst/>
            </a:prstGeom>
            <a:solidFill>
              <a:srgbClr val="7030A0"/>
            </a:solidFill>
            <a:ln w="38100" cap="flat" cmpd="sng" algn="ctr">
              <a:solidFill>
                <a:srgbClr val="727272"/>
              </a:solidFill>
              <a:prstDash val="sysDot"/>
              <a:miter lim="800000"/>
              <a:headEnd type="none"/>
              <a:tailEnd type="none"/>
            </a:ln>
            <a:effectLst/>
          </p:spPr>
        </p:cxnSp>
        <p:sp>
          <p:nvSpPr>
            <p:cNvPr id="62" name="Oval 61">
              <a:extLst>
                <a:ext uri="{FF2B5EF4-FFF2-40B4-BE49-F238E27FC236}">
                  <a16:creationId xmlns:a16="http://schemas.microsoft.com/office/drawing/2014/main" id="{B42403BD-5C0C-4552-827D-06CE8529B55F}"/>
                </a:ext>
              </a:extLst>
            </p:cNvPr>
            <p:cNvSpPr/>
            <p:nvPr/>
          </p:nvSpPr>
          <p:spPr bwMode="auto">
            <a:xfrm>
              <a:off x="4955632" y="794336"/>
              <a:ext cx="80422" cy="80422"/>
            </a:xfrm>
            <a:prstGeom prst="ellipse">
              <a:avLst/>
            </a:prstGeom>
            <a:solidFill>
              <a:srgbClr val="7030A0"/>
            </a:solidFill>
            <a:ln w="3175"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63" name="Circle: Hollow 73">
              <a:extLst>
                <a:ext uri="{FF2B5EF4-FFF2-40B4-BE49-F238E27FC236}">
                  <a16:creationId xmlns:a16="http://schemas.microsoft.com/office/drawing/2014/main" id="{2A0F555F-E99D-45E2-A926-B34DEFBF16B4}"/>
                </a:ext>
              </a:extLst>
            </p:cNvPr>
            <p:cNvSpPr/>
            <p:nvPr/>
          </p:nvSpPr>
          <p:spPr bwMode="auto">
            <a:xfrm>
              <a:off x="5329563" y="794336"/>
              <a:ext cx="80421" cy="80421"/>
            </a:xfrm>
            <a:prstGeom prst="donut">
              <a:avLst/>
            </a:prstGeom>
            <a:solidFill>
              <a:srgbClr val="7030A0"/>
            </a:solidFill>
            <a:ln w="38100"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64" name="TextBox 63">
              <a:extLst>
                <a:ext uri="{FF2B5EF4-FFF2-40B4-BE49-F238E27FC236}">
                  <a16:creationId xmlns:a16="http://schemas.microsoft.com/office/drawing/2014/main" id="{8D81C9D7-01E0-42C4-8441-477826F97127}"/>
                </a:ext>
              </a:extLst>
            </p:cNvPr>
            <p:cNvSpPr txBox="1"/>
            <p:nvPr/>
          </p:nvSpPr>
          <p:spPr>
            <a:xfrm>
              <a:off x="4838056" y="916935"/>
              <a:ext cx="668714" cy="215444"/>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Table</a:t>
              </a:r>
              <a:endParaRPr kumimoji="0" lang="en-US" sz="8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endParaRPr>
            </a:p>
          </p:txBody>
        </p:sp>
      </p:grpSp>
      <p:sp>
        <p:nvSpPr>
          <p:cNvPr id="65" name="Rectangle 64">
            <a:extLst>
              <a:ext uri="{FF2B5EF4-FFF2-40B4-BE49-F238E27FC236}">
                <a16:creationId xmlns:a16="http://schemas.microsoft.com/office/drawing/2014/main" id="{10E63865-3C2F-4FB5-A7FF-03C02F46393C}"/>
              </a:ext>
            </a:extLst>
          </p:cNvPr>
          <p:cNvSpPr/>
          <p:nvPr/>
        </p:nvSpPr>
        <p:spPr>
          <a:xfrm>
            <a:off x="3777594" y="3120091"/>
            <a:ext cx="1555334" cy="769122"/>
          </a:xfrm>
          <a:prstGeom prst="rect">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61361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 name="Connector: Elbow 17">
            <a:extLst>
              <a:ext uri="{FF2B5EF4-FFF2-40B4-BE49-F238E27FC236}">
                <a16:creationId xmlns:a16="http://schemas.microsoft.com/office/drawing/2014/main" id="{4D10D0BA-865F-4DC4-8EE7-FD1E69E21331}"/>
              </a:ext>
            </a:extLst>
          </p:cNvPr>
          <p:cNvCxnSpPr>
            <a:stCxn id="21" idx="2"/>
            <a:endCxn id="22" idx="0"/>
          </p:cNvCxnSpPr>
          <p:nvPr/>
        </p:nvCxnSpPr>
        <p:spPr>
          <a:xfrm rot="16200000" flipH="1">
            <a:off x="3302145" y="1785003"/>
            <a:ext cx="424889" cy="705290"/>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19" name="Connector: Elbow 18">
            <a:extLst>
              <a:ext uri="{FF2B5EF4-FFF2-40B4-BE49-F238E27FC236}">
                <a16:creationId xmlns:a16="http://schemas.microsoft.com/office/drawing/2014/main" id="{D9708393-73E5-4604-A268-A1975CF80781}"/>
              </a:ext>
            </a:extLst>
          </p:cNvPr>
          <p:cNvCxnSpPr>
            <a:stCxn id="22" idx="2"/>
            <a:endCxn id="23" idx="0"/>
          </p:cNvCxnSpPr>
          <p:nvPr/>
        </p:nvCxnSpPr>
        <p:spPr>
          <a:xfrm rot="16200000" flipH="1">
            <a:off x="4010038" y="2595140"/>
            <a:ext cx="352898" cy="931685"/>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sp>
        <p:nvSpPr>
          <p:cNvPr id="21" name="Flowchart: Document 20">
            <a:extLst>
              <a:ext uri="{FF2B5EF4-FFF2-40B4-BE49-F238E27FC236}">
                <a16:creationId xmlns:a16="http://schemas.microsoft.com/office/drawing/2014/main" id="{E75498FB-CE83-4745-80D5-C5CE4782680F}"/>
              </a:ext>
            </a:extLst>
          </p:cNvPr>
          <p:cNvSpPr/>
          <p:nvPr/>
        </p:nvSpPr>
        <p:spPr>
          <a:xfrm>
            <a:off x="2709017" y="1478422"/>
            <a:ext cx="905854" cy="478410"/>
          </a:xfrm>
          <a:prstGeom prst="flowChartDocument">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Account</a:t>
            </a:r>
          </a:p>
        </p:txBody>
      </p:sp>
      <p:sp>
        <p:nvSpPr>
          <p:cNvPr id="22" name="Flowchart: Multidocument 21">
            <a:extLst>
              <a:ext uri="{FF2B5EF4-FFF2-40B4-BE49-F238E27FC236}">
                <a16:creationId xmlns:a16="http://schemas.microsoft.com/office/drawing/2014/main" id="{49410068-FBBA-4A5B-83C0-071DDC2751FF}"/>
              </a:ext>
            </a:extLst>
          </p:cNvPr>
          <p:cNvSpPr/>
          <p:nvPr/>
        </p:nvSpPr>
        <p:spPr>
          <a:xfrm>
            <a:off x="3264493" y="2350093"/>
            <a:ext cx="1059678" cy="555477"/>
          </a:xfrm>
          <a:prstGeom prst="flowChartMultidocument">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Database</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23" name="Flowchart: Multidocument 22">
            <a:extLst>
              <a:ext uri="{FF2B5EF4-FFF2-40B4-BE49-F238E27FC236}">
                <a16:creationId xmlns:a16="http://schemas.microsoft.com/office/drawing/2014/main" id="{AD66A3F3-B0A2-4AC5-AF3A-95659B00CE43}"/>
              </a:ext>
            </a:extLst>
          </p:cNvPr>
          <p:cNvSpPr/>
          <p:nvPr/>
        </p:nvSpPr>
        <p:spPr>
          <a:xfrm>
            <a:off x="4049589" y="3237432"/>
            <a:ext cx="1059678" cy="555477"/>
          </a:xfrm>
          <a:prstGeom prst="flowChartMultidocument">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Container</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25" name="Flowchart: Multidocument 24">
            <a:extLst>
              <a:ext uri="{FF2B5EF4-FFF2-40B4-BE49-F238E27FC236}">
                <a16:creationId xmlns:a16="http://schemas.microsoft.com/office/drawing/2014/main" id="{F98C6FEC-AFB3-4145-B063-27D7E91E3006}"/>
              </a:ext>
            </a:extLst>
          </p:cNvPr>
          <p:cNvSpPr/>
          <p:nvPr/>
        </p:nvSpPr>
        <p:spPr>
          <a:xfrm>
            <a:off x="4493412" y="4409007"/>
            <a:ext cx="1059678" cy="555477"/>
          </a:xfrm>
          <a:prstGeom prst="flowChartMultidocument">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Item</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cxnSp>
        <p:nvCxnSpPr>
          <p:cNvPr id="26" name="Connector: Elbow 25">
            <a:extLst>
              <a:ext uri="{FF2B5EF4-FFF2-40B4-BE49-F238E27FC236}">
                <a16:creationId xmlns:a16="http://schemas.microsoft.com/office/drawing/2014/main" id="{FA9FC0A3-6CDE-4556-9740-C68F1C575475}"/>
              </a:ext>
            </a:extLst>
          </p:cNvPr>
          <p:cNvCxnSpPr>
            <a:stCxn id="23" idx="2"/>
            <a:endCxn id="25" idx="0"/>
          </p:cNvCxnSpPr>
          <p:nvPr/>
        </p:nvCxnSpPr>
        <p:spPr>
          <a:xfrm rot="16200000" flipH="1">
            <a:off x="4482380" y="3795234"/>
            <a:ext cx="637134" cy="590412"/>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sp>
        <p:nvSpPr>
          <p:cNvPr id="65" name="Left Brace 64">
            <a:extLst>
              <a:ext uri="{FF2B5EF4-FFF2-40B4-BE49-F238E27FC236}">
                <a16:creationId xmlns:a16="http://schemas.microsoft.com/office/drawing/2014/main" id="{67335A13-AE4E-4701-AD9C-4D1B6268F047}"/>
              </a:ext>
            </a:extLst>
          </p:cNvPr>
          <p:cNvSpPr/>
          <p:nvPr/>
        </p:nvSpPr>
        <p:spPr>
          <a:xfrm>
            <a:off x="5484838" y="649479"/>
            <a:ext cx="1672910" cy="5546222"/>
          </a:xfrm>
          <a:prstGeom prst="leftBrace">
            <a:avLst>
              <a:gd name="adj1" fmla="val 8333"/>
              <a:gd name="adj2" fmla="val 51578"/>
            </a:avLst>
          </a:prstGeom>
          <a:ln>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06DD671E-C86D-4E6F-9E9D-352F402CF4C3}"/>
              </a:ext>
            </a:extLst>
          </p:cNvPr>
          <p:cNvPicPr>
            <a:picLocks noChangeAspect="1"/>
          </p:cNvPicPr>
          <p:nvPr/>
        </p:nvPicPr>
        <p:blipFill>
          <a:blip r:embed="rId3"/>
          <a:stretch>
            <a:fillRect/>
          </a:stretch>
        </p:blipFill>
        <p:spPr>
          <a:xfrm>
            <a:off x="6798782" y="879035"/>
            <a:ext cx="2382947" cy="5245528"/>
          </a:xfrm>
          <a:prstGeom prst="rect">
            <a:avLst/>
          </a:prstGeom>
        </p:spPr>
      </p:pic>
      <p:sp>
        <p:nvSpPr>
          <p:cNvPr id="11" name="Rectangle 10">
            <a:extLst>
              <a:ext uri="{FF2B5EF4-FFF2-40B4-BE49-F238E27FC236}">
                <a16:creationId xmlns:a16="http://schemas.microsoft.com/office/drawing/2014/main" id="{8BDDFE8E-3DCD-4942-90A3-20120C584532}"/>
              </a:ext>
            </a:extLst>
          </p:cNvPr>
          <p:cNvSpPr/>
          <p:nvPr/>
        </p:nvSpPr>
        <p:spPr>
          <a:xfrm>
            <a:off x="3777594" y="3120091"/>
            <a:ext cx="1555334" cy="769122"/>
          </a:xfrm>
          <a:prstGeom prst="rect">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615660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ChangeArrowheads="1"/>
          </p:cNvSpPr>
          <p:nvPr/>
        </p:nvSpPr>
        <p:spPr bwMode="auto">
          <a:xfrm>
            <a:off x="381813" y="255950"/>
            <a:ext cx="173161" cy="346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5713" tIns="42857" rIns="85713" bIns="42857" numCol="1" anchor="ctr" anchorCtr="0" compatLnSpc="1">
            <a:prstTxWarp prst="textNoShape">
              <a:avLst/>
            </a:prstTxWarp>
            <a:spAutoFit/>
          </a:bodyPr>
          <a:lstStyle/>
          <a:p>
            <a:pPr defTabSz="857124"/>
            <a:endParaRPr lang="en-US" sz="1687">
              <a:solidFill>
                <a:prstClr val="black"/>
              </a:solidFill>
              <a:latin typeface="Calibri" panose="020F0502020204030204"/>
            </a:endParaRPr>
          </a:p>
        </p:txBody>
      </p:sp>
      <p:pic>
        <p:nvPicPr>
          <p:cNvPr id="28" name="Picture 27"/>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4367" y="1274202"/>
            <a:ext cx="5782812" cy="3087792"/>
          </a:xfrm>
          <a:prstGeom prst="rect">
            <a:avLst/>
          </a:prstGeom>
          <a:noFill/>
          <a:ln>
            <a:noFill/>
          </a:ln>
        </p:spPr>
      </p:pic>
      <p:grpSp>
        <p:nvGrpSpPr>
          <p:cNvPr id="2" name="Group 1"/>
          <p:cNvGrpSpPr/>
          <p:nvPr/>
        </p:nvGrpSpPr>
        <p:grpSpPr>
          <a:xfrm>
            <a:off x="6422524" y="813110"/>
            <a:ext cx="5160813" cy="2788646"/>
            <a:chOff x="6444342" y="638320"/>
            <a:chExt cx="5505648" cy="2974977"/>
          </a:xfrm>
        </p:grpSpPr>
        <p:pic>
          <p:nvPicPr>
            <p:cNvPr id="30" name="Picture 2" descr="http://db-engines.com/db-engine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32210" y="638320"/>
              <a:ext cx="2200275" cy="609600"/>
            </a:xfrm>
            <a:prstGeom prst="rect">
              <a:avLst/>
            </a:prstGeom>
            <a:noFill/>
            <a:extLst>
              <a:ext uri="{909E8E84-426E-40DD-AFC4-6F175D3DCCD1}">
                <a14:hiddenFill xmlns:a14="http://schemas.microsoft.com/office/drawing/2010/main">
                  <a:solidFill>
                    <a:srgbClr val="FFFFFF"/>
                  </a:solidFill>
                </a14:hiddenFill>
              </a:ext>
            </a:extLst>
          </p:spPr>
        </p:pic>
        <p:grpSp>
          <p:nvGrpSpPr>
            <p:cNvPr id="31" name="Group 30"/>
            <p:cNvGrpSpPr/>
            <p:nvPr/>
          </p:nvGrpSpPr>
          <p:grpSpPr>
            <a:xfrm>
              <a:off x="8239051" y="1282097"/>
              <a:ext cx="1807696" cy="1361869"/>
              <a:chOff x="7768605" y="2819728"/>
              <a:chExt cx="1807696" cy="1361869"/>
            </a:xfrm>
          </p:grpSpPr>
          <p:sp>
            <p:nvSpPr>
              <p:cNvPr id="32" name="Oval 31"/>
              <p:cNvSpPr/>
              <p:nvPr/>
            </p:nvSpPr>
            <p:spPr bwMode="auto">
              <a:xfrm>
                <a:off x="7768605" y="3267197"/>
                <a:ext cx="914400" cy="914400"/>
              </a:xfrm>
              <a:prstGeom prst="ellipse">
                <a:avLst/>
              </a:prstGeom>
              <a:solidFill>
                <a:srgbClr val="00B0F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5709" tIns="42855" rIns="85709" bIns="42855" numCol="1" rtlCol="0" anchor="ctr" anchorCtr="0" compatLnSpc="1">
                <a:prstTxWarp prst="textNoShape">
                  <a:avLst/>
                </a:prstTxWarp>
              </a:bodyPr>
              <a:lstStyle/>
              <a:p>
                <a:pPr algn="ctr" defTabSz="655681" fontAlgn="base">
                  <a:spcBef>
                    <a:spcPct val="0"/>
                  </a:spcBef>
                  <a:spcAft>
                    <a:spcPct val="0"/>
                  </a:spcAft>
                </a:pPr>
                <a:r>
                  <a:rPr lang="en-US" sz="2624" b="1" dirty="0">
                    <a:gradFill>
                      <a:gsLst>
                        <a:gs pos="0">
                          <a:srgbClr val="FFFFFF"/>
                        </a:gs>
                        <a:gs pos="100000">
                          <a:srgbClr val="FFFFFF"/>
                        </a:gs>
                      </a:gsLst>
                      <a:lin ang="5400000" scaled="0"/>
                    </a:gradFill>
                    <a:latin typeface="Calibri" panose="020F0502020204030204"/>
                  </a:rPr>
                  <a:t>32</a:t>
                </a:r>
              </a:p>
            </p:txBody>
          </p:sp>
          <p:sp>
            <p:nvSpPr>
              <p:cNvPr id="33" name="Arrow: Up 32"/>
              <p:cNvSpPr/>
              <p:nvPr/>
            </p:nvSpPr>
            <p:spPr bwMode="auto">
              <a:xfrm>
                <a:off x="8370678" y="2982746"/>
                <a:ext cx="1205623" cy="1188720"/>
              </a:xfrm>
              <a:prstGeom prst="upArrow">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5709" tIns="42855" rIns="85709" bIns="42855" numCol="1" rtlCol="0" anchor="ctr" anchorCtr="0" compatLnSpc="1">
                <a:prstTxWarp prst="textNoShape">
                  <a:avLst/>
                </a:prstTxWarp>
              </a:bodyPr>
              <a:lstStyle/>
              <a:p>
                <a:pPr algn="ctr" defTabSz="655681" fontAlgn="base">
                  <a:spcBef>
                    <a:spcPct val="0"/>
                  </a:spcBef>
                  <a:spcAft>
                    <a:spcPct val="0"/>
                  </a:spcAft>
                </a:pPr>
                <a:r>
                  <a:rPr lang="en-US" sz="1874" b="1" dirty="0">
                    <a:gradFill>
                      <a:gsLst>
                        <a:gs pos="0">
                          <a:srgbClr val="FFFFFF"/>
                        </a:gs>
                        <a:gs pos="100000">
                          <a:srgbClr val="FFFFFF"/>
                        </a:gs>
                      </a:gsLst>
                      <a:lin ang="5400000" scaled="0"/>
                    </a:gradFill>
                    <a:latin typeface="Calibri" panose="020F0502020204030204"/>
                  </a:rPr>
                  <a:t>+27</a:t>
                </a:r>
              </a:p>
            </p:txBody>
          </p:sp>
          <p:sp>
            <p:nvSpPr>
              <p:cNvPr id="34" name="TextBox 33"/>
              <p:cNvSpPr txBox="1"/>
              <p:nvPr/>
            </p:nvSpPr>
            <p:spPr>
              <a:xfrm>
                <a:off x="7796729" y="2819728"/>
                <a:ext cx="876606" cy="373523"/>
              </a:xfrm>
              <a:prstGeom prst="rect">
                <a:avLst/>
              </a:prstGeom>
              <a:noFill/>
            </p:spPr>
            <p:txBody>
              <a:bodyPr wrap="none" rtlCol="0">
                <a:spAutoFit/>
              </a:bodyPr>
              <a:lstStyle/>
              <a:p>
                <a:pPr defTabSz="857124"/>
                <a:r>
                  <a:rPr lang="en-US" sz="1687" b="1" dirty="0">
                    <a:solidFill>
                      <a:prstClr val="black"/>
                    </a:solidFill>
                    <a:latin typeface="Calibri" panose="020F0502020204030204"/>
                  </a:rPr>
                  <a:t>Overall</a:t>
                </a:r>
              </a:p>
            </p:txBody>
          </p:sp>
        </p:grpSp>
        <p:grpSp>
          <p:nvGrpSpPr>
            <p:cNvPr id="35" name="Group 34"/>
            <p:cNvGrpSpPr/>
            <p:nvPr/>
          </p:nvGrpSpPr>
          <p:grpSpPr>
            <a:xfrm>
              <a:off x="6444342" y="2667172"/>
              <a:ext cx="1371963" cy="946124"/>
              <a:chOff x="6670104" y="4269885"/>
              <a:chExt cx="1922546" cy="1331586"/>
            </a:xfrm>
          </p:grpSpPr>
          <p:sp>
            <p:nvSpPr>
              <p:cNvPr id="36" name="Oval 35"/>
              <p:cNvSpPr/>
              <p:nvPr/>
            </p:nvSpPr>
            <p:spPr bwMode="auto">
              <a:xfrm>
                <a:off x="6670104" y="4687071"/>
                <a:ext cx="914400" cy="914400"/>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5709" tIns="42855" rIns="85709" bIns="42855" numCol="1" rtlCol="0" anchor="ctr" anchorCtr="0" compatLnSpc="1">
                <a:prstTxWarp prst="textNoShape">
                  <a:avLst/>
                </a:prstTxWarp>
              </a:bodyPr>
              <a:lstStyle/>
              <a:p>
                <a:pPr algn="ctr" defTabSz="655681" fontAlgn="base">
                  <a:spcBef>
                    <a:spcPct val="0"/>
                  </a:spcBef>
                  <a:spcAft>
                    <a:spcPct val="0"/>
                  </a:spcAft>
                </a:pPr>
                <a:r>
                  <a:rPr lang="en-US" sz="2624" b="1" dirty="0">
                    <a:gradFill>
                      <a:gsLst>
                        <a:gs pos="0">
                          <a:srgbClr val="FFFFFF"/>
                        </a:gs>
                        <a:gs pos="100000">
                          <a:srgbClr val="FFFFFF"/>
                        </a:gs>
                      </a:gsLst>
                      <a:lin ang="5400000" scaled="0"/>
                    </a:gradFill>
                    <a:latin typeface="Calibri" panose="020F0502020204030204"/>
                  </a:rPr>
                  <a:t>3</a:t>
                </a:r>
              </a:p>
            </p:txBody>
          </p:sp>
          <p:grpSp>
            <p:nvGrpSpPr>
              <p:cNvPr id="37" name="Group 36"/>
              <p:cNvGrpSpPr/>
              <p:nvPr/>
            </p:nvGrpSpPr>
            <p:grpSpPr>
              <a:xfrm>
                <a:off x="6691867" y="4269885"/>
                <a:ext cx="1900783" cy="1240195"/>
                <a:chOff x="6691867" y="4269885"/>
                <a:chExt cx="1900783" cy="1240195"/>
              </a:xfrm>
            </p:grpSpPr>
            <p:sp>
              <p:nvSpPr>
                <p:cNvPr id="38" name="Arrow: Up 37"/>
                <p:cNvSpPr/>
                <p:nvPr/>
              </p:nvSpPr>
              <p:spPr bwMode="auto">
                <a:xfrm>
                  <a:off x="7311683" y="4687072"/>
                  <a:ext cx="1280967" cy="823008"/>
                </a:xfrm>
                <a:prstGeom prst="upArrow">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5709" tIns="42855" rIns="85709" bIns="42855" numCol="1" rtlCol="0" anchor="ctr" anchorCtr="0" compatLnSpc="1">
                  <a:prstTxWarp prst="textNoShape">
                    <a:avLst/>
                  </a:prstTxWarp>
                </a:bodyPr>
                <a:lstStyle/>
                <a:p>
                  <a:pPr algn="ctr" defTabSz="655681" fontAlgn="base">
                    <a:spcBef>
                      <a:spcPct val="0"/>
                    </a:spcBef>
                    <a:spcAft>
                      <a:spcPct val="0"/>
                    </a:spcAft>
                  </a:pPr>
                  <a:r>
                    <a:rPr lang="en-US" sz="1874" b="1" dirty="0">
                      <a:gradFill>
                        <a:gsLst>
                          <a:gs pos="0">
                            <a:srgbClr val="FFFFFF"/>
                          </a:gs>
                          <a:gs pos="100000">
                            <a:srgbClr val="FFFFFF"/>
                          </a:gs>
                        </a:gsLst>
                        <a:lin ang="5400000" scaled="0"/>
                      </a:gradFill>
                      <a:latin typeface="Calibri" panose="020F0502020204030204"/>
                    </a:rPr>
                    <a:t>+5</a:t>
                  </a:r>
                </a:p>
              </p:txBody>
            </p:sp>
            <p:sp>
              <p:nvSpPr>
                <p:cNvPr id="39" name="TextBox 38"/>
                <p:cNvSpPr txBox="1"/>
                <p:nvPr/>
              </p:nvSpPr>
              <p:spPr>
                <a:xfrm>
                  <a:off x="6691867" y="4269885"/>
                  <a:ext cx="1573648" cy="525701"/>
                </a:xfrm>
                <a:prstGeom prst="rect">
                  <a:avLst/>
                </a:prstGeom>
                <a:noFill/>
              </p:spPr>
              <p:txBody>
                <a:bodyPr wrap="none" rtlCol="0">
                  <a:spAutoFit/>
                </a:bodyPr>
                <a:lstStyle/>
                <a:p>
                  <a:pPr defTabSz="857124"/>
                  <a:r>
                    <a:rPr lang="en-US" sz="1687" b="1" dirty="0">
                      <a:solidFill>
                        <a:prstClr val="black"/>
                      </a:solidFill>
                      <a:latin typeface="Calibri" panose="020F0502020204030204"/>
                    </a:rPr>
                    <a:t>Key Value</a:t>
                  </a:r>
                </a:p>
              </p:txBody>
            </p:sp>
          </p:grpSp>
        </p:grpSp>
        <p:grpSp>
          <p:nvGrpSpPr>
            <p:cNvPr id="40" name="Group 39"/>
            <p:cNvGrpSpPr/>
            <p:nvPr/>
          </p:nvGrpSpPr>
          <p:grpSpPr>
            <a:xfrm>
              <a:off x="7664609" y="2657023"/>
              <a:ext cx="1529593" cy="956274"/>
              <a:chOff x="6449216" y="4255600"/>
              <a:chExt cx="2143434" cy="1345871"/>
            </a:xfrm>
          </p:grpSpPr>
          <p:sp>
            <p:nvSpPr>
              <p:cNvPr id="41" name="Oval 40"/>
              <p:cNvSpPr/>
              <p:nvPr/>
            </p:nvSpPr>
            <p:spPr bwMode="auto">
              <a:xfrm>
                <a:off x="6670104" y="4687071"/>
                <a:ext cx="914400" cy="914400"/>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5709" tIns="42855" rIns="85709" bIns="42855" numCol="1" rtlCol="0" anchor="ctr" anchorCtr="0" compatLnSpc="1">
                <a:prstTxWarp prst="textNoShape">
                  <a:avLst/>
                </a:prstTxWarp>
              </a:bodyPr>
              <a:lstStyle/>
              <a:p>
                <a:pPr algn="ctr" defTabSz="655681" fontAlgn="base">
                  <a:spcBef>
                    <a:spcPct val="0"/>
                  </a:spcBef>
                  <a:spcAft>
                    <a:spcPct val="0"/>
                  </a:spcAft>
                </a:pPr>
                <a:r>
                  <a:rPr lang="en-US" sz="2624" b="1" dirty="0">
                    <a:gradFill>
                      <a:gsLst>
                        <a:gs pos="0">
                          <a:srgbClr val="FFFFFF"/>
                        </a:gs>
                        <a:gs pos="100000">
                          <a:srgbClr val="FFFFFF"/>
                        </a:gs>
                      </a:gsLst>
                      <a:lin ang="5400000" scaled="0"/>
                    </a:gradFill>
                    <a:latin typeface="Calibri" panose="020F0502020204030204"/>
                  </a:rPr>
                  <a:t>3</a:t>
                </a:r>
              </a:p>
            </p:txBody>
          </p:sp>
          <p:grpSp>
            <p:nvGrpSpPr>
              <p:cNvPr id="42" name="Group 41"/>
              <p:cNvGrpSpPr/>
              <p:nvPr/>
            </p:nvGrpSpPr>
            <p:grpSpPr>
              <a:xfrm>
                <a:off x="6449216" y="4255600"/>
                <a:ext cx="2143434" cy="1254480"/>
                <a:chOff x="6449216" y="4255600"/>
                <a:chExt cx="2143434" cy="1254480"/>
              </a:xfrm>
            </p:grpSpPr>
            <p:sp>
              <p:nvSpPr>
                <p:cNvPr id="43" name="Arrow: Up 42"/>
                <p:cNvSpPr/>
                <p:nvPr/>
              </p:nvSpPr>
              <p:spPr bwMode="auto">
                <a:xfrm>
                  <a:off x="7311683" y="4687072"/>
                  <a:ext cx="1280967" cy="823008"/>
                </a:xfrm>
                <a:prstGeom prst="upArrow">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5709" tIns="42855" rIns="85709" bIns="42855" numCol="1" rtlCol="0" anchor="ctr" anchorCtr="0" compatLnSpc="1">
                  <a:prstTxWarp prst="textNoShape">
                    <a:avLst/>
                  </a:prstTxWarp>
                </a:bodyPr>
                <a:lstStyle/>
                <a:p>
                  <a:pPr algn="ctr" defTabSz="655681" fontAlgn="base">
                    <a:spcBef>
                      <a:spcPct val="0"/>
                    </a:spcBef>
                    <a:spcAft>
                      <a:spcPct val="0"/>
                    </a:spcAft>
                  </a:pPr>
                  <a:r>
                    <a:rPr lang="en-US" sz="1874" b="1" dirty="0">
                      <a:gradFill>
                        <a:gsLst>
                          <a:gs pos="0">
                            <a:srgbClr val="FFFFFF"/>
                          </a:gs>
                          <a:gs pos="100000">
                            <a:srgbClr val="FFFFFF"/>
                          </a:gs>
                        </a:gsLst>
                        <a:lin ang="5400000" scaled="0"/>
                      </a:gradFill>
                      <a:latin typeface="Calibri" panose="020F0502020204030204"/>
                    </a:rPr>
                    <a:t>+1</a:t>
                  </a:r>
                </a:p>
              </p:txBody>
            </p:sp>
            <p:sp>
              <p:nvSpPr>
                <p:cNvPr id="44" name="TextBox 43"/>
                <p:cNvSpPr txBox="1"/>
                <p:nvPr/>
              </p:nvSpPr>
              <p:spPr>
                <a:xfrm>
                  <a:off x="6449216" y="4255600"/>
                  <a:ext cx="2088987" cy="525701"/>
                </a:xfrm>
                <a:prstGeom prst="rect">
                  <a:avLst/>
                </a:prstGeom>
                <a:noFill/>
              </p:spPr>
              <p:txBody>
                <a:bodyPr wrap="none" rtlCol="0">
                  <a:spAutoFit/>
                </a:bodyPr>
                <a:lstStyle/>
                <a:p>
                  <a:pPr defTabSz="857124"/>
                  <a:r>
                    <a:rPr lang="en-US" sz="1687" b="1" dirty="0">
                      <a:solidFill>
                        <a:prstClr val="black"/>
                      </a:solidFill>
                      <a:latin typeface="Calibri" panose="020F0502020204030204"/>
                    </a:rPr>
                    <a:t>Wide Column</a:t>
                  </a:r>
                </a:p>
              </p:txBody>
            </p:sp>
          </p:grpSp>
        </p:grpSp>
        <p:grpSp>
          <p:nvGrpSpPr>
            <p:cNvPr id="45" name="Group 44"/>
            <p:cNvGrpSpPr/>
            <p:nvPr/>
          </p:nvGrpSpPr>
          <p:grpSpPr>
            <a:xfrm>
              <a:off x="9200132" y="2667172"/>
              <a:ext cx="1371963" cy="946124"/>
              <a:chOff x="6670104" y="4269885"/>
              <a:chExt cx="1922546" cy="1331586"/>
            </a:xfrm>
          </p:grpSpPr>
          <p:sp>
            <p:nvSpPr>
              <p:cNvPr id="46" name="Oval 45"/>
              <p:cNvSpPr/>
              <p:nvPr/>
            </p:nvSpPr>
            <p:spPr bwMode="auto">
              <a:xfrm>
                <a:off x="6670104" y="4687071"/>
                <a:ext cx="914400" cy="914400"/>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5709" tIns="42855" rIns="85709" bIns="42855" numCol="1" rtlCol="0" anchor="ctr" anchorCtr="0" compatLnSpc="1">
                <a:prstTxWarp prst="textNoShape">
                  <a:avLst/>
                </a:prstTxWarp>
              </a:bodyPr>
              <a:lstStyle/>
              <a:p>
                <a:pPr algn="ctr" defTabSz="655681" fontAlgn="base">
                  <a:spcBef>
                    <a:spcPct val="0"/>
                  </a:spcBef>
                  <a:spcAft>
                    <a:spcPct val="0"/>
                  </a:spcAft>
                </a:pPr>
                <a:r>
                  <a:rPr lang="en-US" sz="2624" b="1" dirty="0">
                    <a:gradFill>
                      <a:gsLst>
                        <a:gs pos="0">
                          <a:srgbClr val="FFFFFF"/>
                        </a:gs>
                        <a:gs pos="100000">
                          <a:srgbClr val="FFFFFF"/>
                        </a:gs>
                      </a:gsLst>
                      <a:lin ang="5400000" scaled="0"/>
                    </a:gradFill>
                    <a:latin typeface="Calibri" panose="020F0502020204030204"/>
                  </a:rPr>
                  <a:t>5</a:t>
                </a:r>
              </a:p>
            </p:txBody>
          </p:sp>
          <p:grpSp>
            <p:nvGrpSpPr>
              <p:cNvPr id="47" name="Group 46"/>
              <p:cNvGrpSpPr/>
              <p:nvPr/>
            </p:nvGrpSpPr>
            <p:grpSpPr>
              <a:xfrm>
                <a:off x="6691867" y="4269885"/>
                <a:ext cx="1900783" cy="1240195"/>
                <a:chOff x="6691867" y="4269885"/>
                <a:chExt cx="1900783" cy="1240195"/>
              </a:xfrm>
            </p:grpSpPr>
            <p:sp>
              <p:nvSpPr>
                <p:cNvPr id="48" name="Arrow: Up 47"/>
                <p:cNvSpPr/>
                <p:nvPr/>
              </p:nvSpPr>
              <p:spPr bwMode="auto">
                <a:xfrm>
                  <a:off x="7311683" y="4687072"/>
                  <a:ext cx="1280967" cy="823008"/>
                </a:xfrm>
                <a:prstGeom prst="upArrow">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5709" tIns="42855" rIns="85709" bIns="42855" numCol="1" rtlCol="0" anchor="ctr" anchorCtr="0" compatLnSpc="1">
                  <a:prstTxWarp prst="textNoShape">
                    <a:avLst/>
                  </a:prstTxWarp>
                </a:bodyPr>
                <a:lstStyle/>
                <a:p>
                  <a:pPr algn="ctr" defTabSz="655681" fontAlgn="base">
                    <a:spcBef>
                      <a:spcPct val="0"/>
                    </a:spcBef>
                    <a:spcAft>
                      <a:spcPct val="0"/>
                    </a:spcAft>
                  </a:pPr>
                  <a:r>
                    <a:rPr lang="en-US" sz="1874" b="1" dirty="0">
                      <a:gradFill>
                        <a:gsLst>
                          <a:gs pos="0">
                            <a:srgbClr val="FFFFFF"/>
                          </a:gs>
                          <a:gs pos="100000">
                            <a:srgbClr val="FFFFFF"/>
                          </a:gs>
                        </a:gsLst>
                        <a:lin ang="5400000" scaled="0"/>
                      </a:gradFill>
                      <a:latin typeface="Calibri" panose="020F0502020204030204"/>
                    </a:rPr>
                    <a:t>+5</a:t>
                  </a:r>
                </a:p>
              </p:txBody>
            </p:sp>
            <p:sp>
              <p:nvSpPr>
                <p:cNvPr id="49" name="TextBox 48"/>
                <p:cNvSpPr txBox="1"/>
                <p:nvPr/>
              </p:nvSpPr>
              <p:spPr>
                <a:xfrm>
                  <a:off x="6691867" y="4269885"/>
                  <a:ext cx="1667808" cy="525701"/>
                </a:xfrm>
                <a:prstGeom prst="rect">
                  <a:avLst/>
                </a:prstGeom>
                <a:noFill/>
              </p:spPr>
              <p:txBody>
                <a:bodyPr wrap="none" rtlCol="0">
                  <a:spAutoFit/>
                </a:bodyPr>
                <a:lstStyle/>
                <a:p>
                  <a:pPr defTabSz="857124"/>
                  <a:r>
                    <a:rPr lang="en-US" sz="1687" b="1" dirty="0">
                      <a:solidFill>
                        <a:prstClr val="black"/>
                      </a:solidFill>
                      <a:latin typeface="Calibri" panose="020F0502020204030204"/>
                    </a:rPr>
                    <a:t>Document</a:t>
                  </a:r>
                </a:p>
              </p:txBody>
            </p:sp>
          </p:grpSp>
        </p:grpSp>
        <p:grpSp>
          <p:nvGrpSpPr>
            <p:cNvPr id="50" name="Group 49"/>
            <p:cNvGrpSpPr/>
            <p:nvPr/>
          </p:nvGrpSpPr>
          <p:grpSpPr>
            <a:xfrm>
              <a:off x="10578027" y="2667172"/>
              <a:ext cx="1371963" cy="946124"/>
              <a:chOff x="6670104" y="4269885"/>
              <a:chExt cx="1922546" cy="1331586"/>
            </a:xfrm>
          </p:grpSpPr>
          <p:sp>
            <p:nvSpPr>
              <p:cNvPr id="51" name="Oval 50"/>
              <p:cNvSpPr/>
              <p:nvPr/>
            </p:nvSpPr>
            <p:spPr bwMode="auto">
              <a:xfrm>
                <a:off x="6670104" y="4687071"/>
                <a:ext cx="914400" cy="914400"/>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5709" tIns="42855" rIns="85709" bIns="42855" numCol="1" rtlCol="0" anchor="ctr" anchorCtr="0" compatLnSpc="1">
                <a:prstTxWarp prst="textNoShape">
                  <a:avLst/>
                </a:prstTxWarp>
              </a:bodyPr>
              <a:lstStyle/>
              <a:p>
                <a:pPr algn="ctr" defTabSz="655681" fontAlgn="base">
                  <a:spcBef>
                    <a:spcPct val="0"/>
                  </a:spcBef>
                  <a:spcAft>
                    <a:spcPct val="0"/>
                  </a:spcAft>
                </a:pPr>
                <a:r>
                  <a:rPr lang="en-US" sz="2624" b="1" dirty="0">
                    <a:gradFill>
                      <a:gsLst>
                        <a:gs pos="0">
                          <a:srgbClr val="FFFFFF"/>
                        </a:gs>
                        <a:gs pos="100000">
                          <a:srgbClr val="FFFFFF"/>
                        </a:gs>
                      </a:gsLst>
                      <a:lin ang="5400000" scaled="0"/>
                    </a:gradFill>
                    <a:latin typeface="Calibri" panose="020F0502020204030204"/>
                  </a:rPr>
                  <a:t>2</a:t>
                </a:r>
              </a:p>
            </p:txBody>
          </p:sp>
          <p:grpSp>
            <p:nvGrpSpPr>
              <p:cNvPr id="52" name="Group 51"/>
              <p:cNvGrpSpPr/>
              <p:nvPr/>
            </p:nvGrpSpPr>
            <p:grpSpPr>
              <a:xfrm>
                <a:off x="6691867" y="4269885"/>
                <a:ext cx="1900783" cy="1240195"/>
                <a:chOff x="6691867" y="4269885"/>
                <a:chExt cx="1900783" cy="1240195"/>
              </a:xfrm>
            </p:grpSpPr>
            <p:sp>
              <p:nvSpPr>
                <p:cNvPr id="53" name="Arrow: Up 52"/>
                <p:cNvSpPr/>
                <p:nvPr/>
              </p:nvSpPr>
              <p:spPr bwMode="auto">
                <a:xfrm>
                  <a:off x="7311683" y="4687072"/>
                  <a:ext cx="1280967" cy="823008"/>
                </a:xfrm>
                <a:prstGeom prst="upArrow">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5709" tIns="42855" rIns="85709" bIns="42855" numCol="1" rtlCol="0" anchor="ctr" anchorCtr="0" compatLnSpc="1">
                  <a:prstTxWarp prst="textNoShape">
                    <a:avLst/>
                  </a:prstTxWarp>
                </a:bodyPr>
                <a:lstStyle/>
                <a:p>
                  <a:pPr algn="ctr" defTabSz="655681" fontAlgn="base">
                    <a:spcBef>
                      <a:spcPct val="0"/>
                    </a:spcBef>
                    <a:spcAft>
                      <a:spcPct val="0"/>
                    </a:spcAft>
                  </a:pPr>
                  <a:r>
                    <a:rPr lang="en-US" sz="1874" b="1" dirty="0">
                      <a:gradFill>
                        <a:gsLst>
                          <a:gs pos="0">
                            <a:srgbClr val="FFFFFF"/>
                          </a:gs>
                          <a:gs pos="100000">
                            <a:srgbClr val="FFFFFF"/>
                          </a:gs>
                        </a:gsLst>
                        <a:lin ang="5400000" scaled="0"/>
                      </a:gradFill>
                      <a:latin typeface="Calibri" panose="020F0502020204030204"/>
                    </a:rPr>
                    <a:t>+2</a:t>
                  </a:r>
                </a:p>
              </p:txBody>
            </p:sp>
            <p:sp>
              <p:nvSpPr>
                <p:cNvPr id="54" name="TextBox 53"/>
                <p:cNvSpPr txBox="1"/>
                <p:nvPr/>
              </p:nvSpPr>
              <p:spPr>
                <a:xfrm>
                  <a:off x="6691867" y="4269885"/>
                  <a:ext cx="1092796" cy="525701"/>
                </a:xfrm>
                <a:prstGeom prst="rect">
                  <a:avLst/>
                </a:prstGeom>
                <a:noFill/>
              </p:spPr>
              <p:txBody>
                <a:bodyPr wrap="none" rtlCol="0">
                  <a:spAutoFit/>
                </a:bodyPr>
                <a:lstStyle/>
                <a:p>
                  <a:pPr defTabSz="857124"/>
                  <a:r>
                    <a:rPr lang="en-US" sz="1687" b="1" dirty="0">
                      <a:solidFill>
                        <a:prstClr val="black"/>
                      </a:solidFill>
                      <a:latin typeface="Calibri" panose="020F0502020204030204"/>
                    </a:rPr>
                    <a:t>Graph</a:t>
                  </a:r>
                </a:p>
              </p:txBody>
            </p:sp>
          </p:grpSp>
        </p:grpSp>
      </p:grpSp>
      <p:pic>
        <p:nvPicPr>
          <p:cNvPr id="3" name="Picture 2"/>
          <p:cNvPicPr>
            <a:picLocks noChangeAspect="1"/>
          </p:cNvPicPr>
          <p:nvPr/>
        </p:nvPicPr>
        <p:blipFill>
          <a:blip r:embed="rId5"/>
          <a:stretch>
            <a:fillRect/>
          </a:stretch>
        </p:blipFill>
        <p:spPr>
          <a:xfrm>
            <a:off x="524367" y="4403475"/>
            <a:ext cx="3557472" cy="981381"/>
          </a:xfrm>
          <a:prstGeom prst="rect">
            <a:avLst/>
          </a:prstGeom>
        </p:spPr>
      </p:pic>
      <p:pic>
        <p:nvPicPr>
          <p:cNvPr id="4" name="Picture 3"/>
          <p:cNvPicPr>
            <a:picLocks noChangeAspect="1"/>
          </p:cNvPicPr>
          <p:nvPr/>
        </p:nvPicPr>
        <p:blipFill>
          <a:blip r:embed="rId6"/>
          <a:stretch>
            <a:fillRect/>
          </a:stretch>
        </p:blipFill>
        <p:spPr>
          <a:xfrm>
            <a:off x="524367" y="5426336"/>
            <a:ext cx="3482140" cy="1224423"/>
          </a:xfrm>
          <a:prstGeom prst="rect">
            <a:avLst/>
          </a:prstGeom>
        </p:spPr>
      </p:pic>
      <p:pic>
        <p:nvPicPr>
          <p:cNvPr id="55" name="Picture 54"/>
          <p:cNvPicPr>
            <a:picLocks noChangeAspect="1"/>
          </p:cNvPicPr>
          <p:nvPr/>
        </p:nvPicPr>
        <p:blipFill rotWithShape="1">
          <a:blip r:embed="rId7"/>
          <a:srcRect b="27175"/>
          <a:stretch/>
        </p:blipFill>
        <p:spPr>
          <a:xfrm>
            <a:off x="4143785" y="5895792"/>
            <a:ext cx="3970845" cy="629614"/>
          </a:xfrm>
          <a:prstGeom prst="rect">
            <a:avLst/>
          </a:prstGeom>
        </p:spPr>
      </p:pic>
      <p:pic>
        <p:nvPicPr>
          <p:cNvPr id="56" name="Picture 55"/>
          <p:cNvPicPr>
            <a:picLocks noChangeAspect="1"/>
          </p:cNvPicPr>
          <p:nvPr/>
        </p:nvPicPr>
        <p:blipFill>
          <a:blip r:embed="rId8"/>
          <a:stretch>
            <a:fillRect/>
          </a:stretch>
        </p:blipFill>
        <p:spPr>
          <a:xfrm>
            <a:off x="4133982" y="4435249"/>
            <a:ext cx="3434060" cy="817634"/>
          </a:xfrm>
          <a:prstGeom prst="rect">
            <a:avLst/>
          </a:prstGeom>
        </p:spPr>
      </p:pic>
      <p:pic>
        <p:nvPicPr>
          <p:cNvPr id="57" name="Picture 56"/>
          <p:cNvPicPr>
            <a:picLocks noChangeAspect="1"/>
          </p:cNvPicPr>
          <p:nvPr/>
        </p:nvPicPr>
        <p:blipFill>
          <a:blip r:embed="rId9"/>
          <a:stretch>
            <a:fillRect/>
          </a:stretch>
        </p:blipFill>
        <p:spPr>
          <a:xfrm>
            <a:off x="4143783" y="5195078"/>
            <a:ext cx="3904435" cy="634512"/>
          </a:xfrm>
          <a:prstGeom prst="rect">
            <a:avLst/>
          </a:prstGeom>
        </p:spPr>
      </p:pic>
      <p:pic>
        <p:nvPicPr>
          <p:cNvPr id="58" name="Picture 57"/>
          <p:cNvPicPr>
            <a:picLocks noChangeAspect="1"/>
          </p:cNvPicPr>
          <p:nvPr/>
        </p:nvPicPr>
        <p:blipFill>
          <a:blip r:embed="rId10"/>
          <a:stretch>
            <a:fillRect/>
          </a:stretch>
        </p:blipFill>
        <p:spPr>
          <a:xfrm>
            <a:off x="8071434" y="4337083"/>
            <a:ext cx="3583753" cy="561977"/>
          </a:xfrm>
          <a:prstGeom prst="rect">
            <a:avLst/>
          </a:prstGeom>
        </p:spPr>
      </p:pic>
      <p:pic>
        <p:nvPicPr>
          <p:cNvPr id="59" name="Picture 58"/>
          <p:cNvPicPr>
            <a:picLocks noChangeAspect="1"/>
          </p:cNvPicPr>
          <p:nvPr/>
        </p:nvPicPr>
        <p:blipFill>
          <a:blip r:embed="rId11"/>
          <a:stretch>
            <a:fillRect/>
          </a:stretch>
        </p:blipFill>
        <p:spPr>
          <a:xfrm>
            <a:off x="8082311" y="4896947"/>
            <a:ext cx="3561997" cy="594761"/>
          </a:xfrm>
          <a:prstGeom prst="rect">
            <a:avLst/>
          </a:prstGeom>
        </p:spPr>
      </p:pic>
      <p:pic>
        <p:nvPicPr>
          <p:cNvPr id="60" name="Picture 59"/>
          <p:cNvPicPr>
            <a:picLocks noChangeAspect="1"/>
          </p:cNvPicPr>
          <p:nvPr/>
        </p:nvPicPr>
        <p:blipFill>
          <a:blip r:embed="rId12"/>
          <a:stretch>
            <a:fillRect/>
          </a:stretch>
        </p:blipFill>
        <p:spPr>
          <a:xfrm>
            <a:off x="6342896" y="3627852"/>
            <a:ext cx="5354747" cy="667542"/>
          </a:xfrm>
          <a:prstGeom prst="rect">
            <a:avLst/>
          </a:prstGeom>
        </p:spPr>
      </p:pic>
      <p:pic>
        <p:nvPicPr>
          <p:cNvPr id="61" name="Picture 60"/>
          <p:cNvPicPr>
            <a:picLocks noChangeAspect="1"/>
          </p:cNvPicPr>
          <p:nvPr/>
        </p:nvPicPr>
        <p:blipFill>
          <a:blip r:embed="rId13"/>
          <a:stretch>
            <a:fillRect/>
          </a:stretch>
        </p:blipFill>
        <p:spPr>
          <a:xfrm>
            <a:off x="8114629" y="5450953"/>
            <a:ext cx="3600578" cy="601319"/>
          </a:xfrm>
          <a:prstGeom prst="rect">
            <a:avLst/>
          </a:prstGeom>
        </p:spPr>
      </p:pic>
      <p:pic>
        <p:nvPicPr>
          <p:cNvPr id="62" name="Picture 61"/>
          <p:cNvPicPr>
            <a:picLocks noChangeAspect="1"/>
          </p:cNvPicPr>
          <p:nvPr/>
        </p:nvPicPr>
        <p:blipFill>
          <a:blip r:embed="rId14"/>
          <a:stretch>
            <a:fillRect/>
          </a:stretch>
        </p:blipFill>
        <p:spPr>
          <a:xfrm>
            <a:off x="8069347" y="6097934"/>
            <a:ext cx="3672822" cy="358422"/>
          </a:xfrm>
          <a:prstGeom prst="rect">
            <a:avLst/>
          </a:prstGeom>
        </p:spPr>
      </p:pic>
      <p:sp>
        <p:nvSpPr>
          <p:cNvPr id="63" name="Title 16">
            <a:extLst>
              <a:ext uri="{FF2B5EF4-FFF2-40B4-BE49-F238E27FC236}">
                <a16:creationId xmlns:a16="http://schemas.microsoft.com/office/drawing/2014/main" id="{19AB8A54-C46B-4F9A-BF51-DBF6EEC1F9EA}"/>
              </a:ext>
            </a:extLst>
          </p:cNvPr>
          <p:cNvSpPr txBox="1">
            <a:spLocks/>
          </p:cNvSpPr>
          <p:nvPr/>
        </p:nvSpPr>
        <p:spPr>
          <a:xfrm>
            <a:off x="269241" y="289957"/>
            <a:ext cx="11655840" cy="899537"/>
          </a:xfrm>
          <a:prstGeom prst="rect">
            <a:avLst/>
          </a:prstGeom>
        </p:spPr>
        <p:txBody>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pPr defTabSz="914225"/>
            <a:r>
              <a:rPr lang="en-US" sz="4400" dirty="0">
                <a:solidFill>
                  <a:prstClr val="black"/>
                </a:solidFill>
                <a:latin typeface="Calibri Light" panose="020F0302020204030204"/>
              </a:rPr>
              <a:t>From validation to momentum</a:t>
            </a:r>
          </a:p>
        </p:txBody>
      </p:sp>
    </p:spTree>
    <p:extLst>
      <p:ext uri="{BB962C8B-B14F-4D97-AF65-F5344CB8AC3E}">
        <p14:creationId xmlns:p14="http://schemas.microsoft.com/office/powerpoint/2010/main" val="759915107"/>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 name="Connector: Elbow 17">
            <a:extLst>
              <a:ext uri="{FF2B5EF4-FFF2-40B4-BE49-F238E27FC236}">
                <a16:creationId xmlns:a16="http://schemas.microsoft.com/office/drawing/2014/main" id="{4D10D0BA-865F-4DC4-8EE7-FD1E69E21331}"/>
              </a:ext>
            </a:extLst>
          </p:cNvPr>
          <p:cNvCxnSpPr>
            <a:stCxn id="21" idx="2"/>
            <a:endCxn id="22" idx="0"/>
          </p:cNvCxnSpPr>
          <p:nvPr/>
        </p:nvCxnSpPr>
        <p:spPr>
          <a:xfrm rot="16200000" flipH="1">
            <a:off x="3302145" y="1785003"/>
            <a:ext cx="424889" cy="705290"/>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19" name="Connector: Elbow 18">
            <a:extLst>
              <a:ext uri="{FF2B5EF4-FFF2-40B4-BE49-F238E27FC236}">
                <a16:creationId xmlns:a16="http://schemas.microsoft.com/office/drawing/2014/main" id="{D9708393-73E5-4604-A268-A1975CF80781}"/>
              </a:ext>
            </a:extLst>
          </p:cNvPr>
          <p:cNvCxnSpPr>
            <a:stCxn id="22" idx="2"/>
            <a:endCxn id="23" idx="0"/>
          </p:cNvCxnSpPr>
          <p:nvPr/>
        </p:nvCxnSpPr>
        <p:spPr>
          <a:xfrm rot="16200000" flipH="1">
            <a:off x="4010038" y="2595140"/>
            <a:ext cx="352898" cy="931685"/>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sp>
        <p:nvSpPr>
          <p:cNvPr id="21" name="Flowchart: Document 20">
            <a:extLst>
              <a:ext uri="{FF2B5EF4-FFF2-40B4-BE49-F238E27FC236}">
                <a16:creationId xmlns:a16="http://schemas.microsoft.com/office/drawing/2014/main" id="{E75498FB-CE83-4745-80D5-C5CE4782680F}"/>
              </a:ext>
            </a:extLst>
          </p:cNvPr>
          <p:cNvSpPr/>
          <p:nvPr/>
        </p:nvSpPr>
        <p:spPr>
          <a:xfrm>
            <a:off x="2709017" y="1478422"/>
            <a:ext cx="905854" cy="478410"/>
          </a:xfrm>
          <a:prstGeom prst="flowChartDocument">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Account</a:t>
            </a:r>
          </a:p>
        </p:txBody>
      </p:sp>
      <p:sp>
        <p:nvSpPr>
          <p:cNvPr id="22" name="Flowchart: Multidocument 21">
            <a:extLst>
              <a:ext uri="{FF2B5EF4-FFF2-40B4-BE49-F238E27FC236}">
                <a16:creationId xmlns:a16="http://schemas.microsoft.com/office/drawing/2014/main" id="{49410068-FBBA-4A5B-83C0-071DDC2751FF}"/>
              </a:ext>
            </a:extLst>
          </p:cNvPr>
          <p:cNvSpPr/>
          <p:nvPr/>
        </p:nvSpPr>
        <p:spPr>
          <a:xfrm>
            <a:off x="3264493" y="2350093"/>
            <a:ext cx="1059678" cy="555477"/>
          </a:xfrm>
          <a:prstGeom prst="flowChartMultidocument">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Database</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23" name="Flowchart: Multidocument 22">
            <a:extLst>
              <a:ext uri="{FF2B5EF4-FFF2-40B4-BE49-F238E27FC236}">
                <a16:creationId xmlns:a16="http://schemas.microsoft.com/office/drawing/2014/main" id="{AD66A3F3-B0A2-4AC5-AF3A-95659B00CE43}"/>
              </a:ext>
            </a:extLst>
          </p:cNvPr>
          <p:cNvSpPr/>
          <p:nvPr/>
        </p:nvSpPr>
        <p:spPr>
          <a:xfrm>
            <a:off x="4049589" y="3237432"/>
            <a:ext cx="1059678" cy="555477"/>
          </a:xfrm>
          <a:prstGeom prst="flowChartMultidocument">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Container</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25" name="Flowchart: Multidocument 24">
            <a:extLst>
              <a:ext uri="{FF2B5EF4-FFF2-40B4-BE49-F238E27FC236}">
                <a16:creationId xmlns:a16="http://schemas.microsoft.com/office/drawing/2014/main" id="{F98C6FEC-AFB3-4145-B063-27D7E91E3006}"/>
              </a:ext>
            </a:extLst>
          </p:cNvPr>
          <p:cNvSpPr/>
          <p:nvPr/>
        </p:nvSpPr>
        <p:spPr>
          <a:xfrm>
            <a:off x="4493412" y="4409007"/>
            <a:ext cx="1059678" cy="555477"/>
          </a:xfrm>
          <a:prstGeom prst="flowChartMultidocument">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Item</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cxnSp>
        <p:nvCxnSpPr>
          <p:cNvPr id="26" name="Connector: Elbow 25">
            <a:extLst>
              <a:ext uri="{FF2B5EF4-FFF2-40B4-BE49-F238E27FC236}">
                <a16:creationId xmlns:a16="http://schemas.microsoft.com/office/drawing/2014/main" id="{FA9FC0A3-6CDE-4556-9740-C68F1C575475}"/>
              </a:ext>
            </a:extLst>
          </p:cNvPr>
          <p:cNvCxnSpPr>
            <a:stCxn id="23" idx="2"/>
            <a:endCxn id="25" idx="0"/>
          </p:cNvCxnSpPr>
          <p:nvPr/>
        </p:nvCxnSpPr>
        <p:spPr>
          <a:xfrm rot="16200000" flipH="1">
            <a:off x="4482380" y="3795234"/>
            <a:ext cx="637134" cy="590412"/>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sp>
        <p:nvSpPr>
          <p:cNvPr id="65" name="Left Brace 64">
            <a:extLst>
              <a:ext uri="{FF2B5EF4-FFF2-40B4-BE49-F238E27FC236}">
                <a16:creationId xmlns:a16="http://schemas.microsoft.com/office/drawing/2014/main" id="{67335A13-AE4E-4701-AD9C-4D1B6268F047}"/>
              </a:ext>
            </a:extLst>
          </p:cNvPr>
          <p:cNvSpPr/>
          <p:nvPr/>
        </p:nvSpPr>
        <p:spPr>
          <a:xfrm>
            <a:off x="5484838" y="649479"/>
            <a:ext cx="1672910" cy="5546222"/>
          </a:xfrm>
          <a:prstGeom prst="leftBrace">
            <a:avLst>
              <a:gd name="adj1" fmla="val 8333"/>
              <a:gd name="adj2" fmla="val 51578"/>
            </a:avLst>
          </a:prstGeom>
          <a:ln>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06DD671E-C86D-4E6F-9E9D-352F402CF4C3}"/>
              </a:ext>
            </a:extLst>
          </p:cNvPr>
          <p:cNvPicPr>
            <a:picLocks noChangeAspect="1"/>
          </p:cNvPicPr>
          <p:nvPr/>
        </p:nvPicPr>
        <p:blipFill>
          <a:blip r:embed="rId3"/>
          <a:stretch>
            <a:fillRect/>
          </a:stretch>
        </p:blipFill>
        <p:spPr>
          <a:xfrm>
            <a:off x="6798782" y="879035"/>
            <a:ext cx="2382947" cy="5245528"/>
          </a:xfrm>
          <a:prstGeom prst="rect">
            <a:avLst/>
          </a:prstGeom>
        </p:spPr>
      </p:pic>
      <p:sp>
        <p:nvSpPr>
          <p:cNvPr id="66" name="Arrow: Right 65">
            <a:extLst>
              <a:ext uri="{FF2B5EF4-FFF2-40B4-BE49-F238E27FC236}">
                <a16:creationId xmlns:a16="http://schemas.microsoft.com/office/drawing/2014/main" id="{5E663965-85D2-4E98-A135-473256C375E6}"/>
              </a:ext>
            </a:extLst>
          </p:cNvPr>
          <p:cNvSpPr/>
          <p:nvPr/>
        </p:nvSpPr>
        <p:spPr>
          <a:xfrm>
            <a:off x="6415298" y="1427147"/>
            <a:ext cx="470018" cy="203319"/>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7" name="Rectangle 66">
            <a:extLst>
              <a:ext uri="{FF2B5EF4-FFF2-40B4-BE49-F238E27FC236}">
                <a16:creationId xmlns:a16="http://schemas.microsoft.com/office/drawing/2014/main" id="{A12E1317-3191-4F4D-AC85-F0766B691DC2}"/>
              </a:ext>
            </a:extLst>
          </p:cNvPr>
          <p:cNvSpPr/>
          <p:nvPr/>
        </p:nvSpPr>
        <p:spPr>
          <a:xfrm>
            <a:off x="3777594" y="3120091"/>
            <a:ext cx="1555334" cy="769122"/>
          </a:xfrm>
          <a:prstGeom prst="rect">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70407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 name="Connector: Elbow 17">
            <a:extLst>
              <a:ext uri="{FF2B5EF4-FFF2-40B4-BE49-F238E27FC236}">
                <a16:creationId xmlns:a16="http://schemas.microsoft.com/office/drawing/2014/main" id="{4D10D0BA-865F-4DC4-8EE7-FD1E69E21331}"/>
              </a:ext>
            </a:extLst>
          </p:cNvPr>
          <p:cNvCxnSpPr>
            <a:stCxn id="21" idx="2"/>
            <a:endCxn id="22" idx="0"/>
          </p:cNvCxnSpPr>
          <p:nvPr/>
        </p:nvCxnSpPr>
        <p:spPr>
          <a:xfrm rot="16200000" flipH="1">
            <a:off x="3302145" y="1785003"/>
            <a:ext cx="424889" cy="705290"/>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19" name="Connector: Elbow 18">
            <a:extLst>
              <a:ext uri="{FF2B5EF4-FFF2-40B4-BE49-F238E27FC236}">
                <a16:creationId xmlns:a16="http://schemas.microsoft.com/office/drawing/2014/main" id="{D9708393-73E5-4604-A268-A1975CF80781}"/>
              </a:ext>
            </a:extLst>
          </p:cNvPr>
          <p:cNvCxnSpPr>
            <a:stCxn id="22" idx="2"/>
            <a:endCxn id="23" idx="0"/>
          </p:cNvCxnSpPr>
          <p:nvPr/>
        </p:nvCxnSpPr>
        <p:spPr>
          <a:xfrm rot="16200000" flipH="1">
            <a:off x="4010038" y="2595140"/>
            <a:ext cx="352898" cy="931685"/>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sp>
        <p:nvSpPr>
          <p:cNvPr id="21" name="Flowchart: Document 20">
            <a:extLst>
              <a:ext uri="{FF2B5EF4-FFF2-40B4-BE49-F238E27FC236}">
                <a16:creationId xmlns:a16="http://schemas.microsoft.com/office/drawing/2014/main" id="{E75498FB-CE83-4745-80D5-C5CE4782680F}"/>
              </a:ext>
            </a:extLst>
          </p:cNvPr>
          <p:cNvSpPr/>
          <p:nvPr/>
        </p:nvSpPr>
        <p:spPr>
          <a:xfrm>
            <a:off x="2709017" y="1478422"/>
            <a:ext cx="905854" cy="478410"/>
          </a:xfrm>
          <a:prstGeom prst="flowChartDocument">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Account</a:t>
            </a:r>
          </a:p>
        </p:txBody>
      </p:sp>
      <p:sp>
        <p:nvSpPr>
          <p:cNvPr id="22" name="Flowchart: Multidocument 21">
            <a:extLst>
              <a:ext uri="{FF2B5EF4-FFF2-40B4-BE49-F238E27FC236}">
                <a16:creationId xmlns:a16="http://schemas.microsoft.com/office/drawing/2014/main" id="{49410068-FBBA-4A5B-83C0-071DDC2751FF}"/>
              </a:ext>
            </a:extLst>
          </p:cNvPr>
          <p:cNvSpPr/>
          <p:nvPr/>
        </p:nvSpPr>
        <p:spPr>
          <a:xfrm>
            <a:off x="3264493" y="2350093"/>
            <a:ext cx="1059678" cy="555477"/>
          </a:xfrm>
          <a:prstGeom prst="flowChartMultidocument">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Database</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23" name="Flowchart: Multidocument 22">
            <a:extLst>
              <a:ext uri="{FF2B5EF4-FFF2-40B4-BE49-F238E27FC236}">
                <a16:creationId xmlns:a16="http://schemas.microsoft.com/office/drawing/2014/main" id="{AD66A3F3-B0A2-4AC5-AF3A-95659B00CE43}"/>
              </a:ext>
            </a:extLst>
          </p:cNvPr>
          <p:cNvSpPr/>
          <p:nvPr/>
        </p:nvSpPr>
        <p:spPr>
          <a:xfrm>
            <a:off x="4049589" y="3237432"/>
            <a:ext cx="1059678" cy="555477"/>
          </a:xfrm>
          <a:prstGeom prst="flowChartMultidocument">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Container</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25" name="Flowchart: Multidocument 24">
            <a:extLst>
              <a:ext uri="{FF2B5EF4-FFF2-40B4-BE49-F238E27FC236}">
                <a16:creationId xmlns:a16="http://schemas.microsoft.com/office/drawing/2014/main" id="{F98C6FEC-AFB3-4145-B063-27D7E91E3006}"/>
              </a:ext>
            </a:extLst>
          </p:cNvPr>
          <p:cNvSpPr/>
          <p:nvPr/>
        </p:nvSpPr>
        <p:spPr>
          <a:xfrm>
            <a:off x="4493412" y="4409007"/>
            <a:ext cx="1059678" cy="555477"/>
          </a:xfrm>
          <a:prstGeom prst="flowChartMultidocument">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Item</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cxnSp>
        <p:nvCxnSpPr>
          <p:cNvPr id="26" name="Connector: Elbow 25">
            <a:extLst>
              <a:ext uri="{FF2B5EF4-FFF2-40B4-BE49-F238E27FC236}">
                <a16:creationId xmlns:a16="http://schemas.microsoft.com/office/drawing/2014/main" id="{FA9FC0A3-6CDE-4556-9740-C68F1C575475}"/>
              </a:ext>
            </a:extLst>
          </p:cNvPr>
          <p:cNvCxnSpPr>
            <a:stCxn id="23" idx="2"/>
            <a:endCxn id="25" idx="0"/>
          </p:cNvCxnSpPr>
          <p:nvPr/>
        </p:nvCxnSpPr>
        <p:spPr>
          <a:xfrm rot="16200000" flipH="1">
            <a:off x="4482380" y="3795234"/>
            <a:ext cx="637134" cy="590412"/>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sp>
        <p:nvSpPr>
          <p:cNvPr id="65" name="Left Brace 64">
            <a:extLst>
              <a:ext uri="{FF2B5EF4-FFF2-40B4-BE49-F238E27FC236}">
                <a16:creationId xmlns:a16="http://schemas.microsoft.com/office/drawing/2014/main" id="{67335A13-AE4E-4701-AD9C-4D1B6268F047}"/>
              </a:ext>
            </a:extLst>
          </p:cNvPr>
          <p:cNvSpPr/>
          <p:nvPr/>
        </p:nvSpPr>
        <p:spPr>
          <a:xfrm>
            <a:off x="5484838" y="649479"/>
            <a:ext cx="1672910" cy="5546222"/>
          </a:xfrm>
          <a:prstGeom prst="leftBrace">
            <a:avLst>
              <a:gd name="adj1" fmla="val 8333"/>
              <a:gd name="adj2" fmla="val 51578"/>
            </a:avLst>
          </a:prstGeom>
          <a:ln>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06DD671E-C86D-4E6F-9E9D-352F402CF4C3}"/>
              </a:ext>
            </a:extLst>
          </p:cNvPr>
          <p:cNvPicPr>
            <a:picLocks noChangeAspect="1"/>
          </p:cNvPicPr>
          <p:nvPr/>
        </p:nvPicPr>
        <p:blipFill>
          <a:blip r:embed="rId3"/>
          <a:stretch>
            <a:fillRect/>
          </a:stretch>
        </p:blipFill>
        <p:spPr>
          <a:xfrm>
            <a:off x="6798782" y="879035"/>
            <a:ext cx="2382947" cy="5245528"/>
          </a:xfrm>
          <a:prstGeom prst="rect">
            <a:avLst/>
          </a:prstGeom>
        </p:spPr>
      </p:pic>
      <p:sp>
        <p:nvSpPr>
          <p:cNvPr id="66" name="Arrow: Right 65">
            <a:extLst>
              <a:ext uri="{FF2B5EF4-FFF2-40B4-BE49-F238E27FC236}">
                <a16:creationId xmlns:a16="http://schemas.microsoft.com/office/drawing/2014/main" id="{5E663965-85D2-4E98-A135-473256C375E6}"/>
              </a:ext>
            </a:extLst>
          </p:cNvPr>
          <p:cNvSpPr/>
          <p:nvPr/>
        </p:nvSpPr>
        <p:spPr>
          <a:xfrm>
            <a:off x="6415298" y="2857663"/>
            <a:ext cx="470018" cy="203319"/>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8A8072F7-4207-46CD-A602-C566341451A9}"/>
              </a:ext>
            </a:extLst>
          </p:cNvPr>
          <p:cNvSpPr/>
          <p:nvPr/>
        </p:nvSpPr>
        <p:spPr>
          <a:xfrm>
            <a:off x="3777594" y="3120091"/>
            <a:ext cx="1555334" cy="769122"/>
          </a:xfrm>
          <a:prstGeom prst="rect">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75459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 name="Connector: Elbow 17">
            <a:extLst>
              <a:ext uri="{FF2B5EF4-FFF2-40B4-BE49-F238E27FC236}">
                <a16:creationId xmlns:a16="http://schemas.microsoft.com/office/drawing/2014/main" id="{4D10D0BA-865F-4DC4-8EE7-FD1E69E21331}"/>
              </a:ext>
            </a:extLst>
          </p:cNvPr>
          <p:cNvCxnSpPr>
            <a:stCxn id="21" idx="2"/>
            <a:endCxn id="22" idx="0"/>
          </p:cNvCxnSpPr>
          <p:nvPr/>
        </p:nvCxnSpPr>
        <p:spPr>
          <a:xfrm rot="16200000" flipH="1">
            <a:off x="3302145" y="1785003"/>
            <a:ext cx="424889" cy="705290"/>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19" name="Connector: Elbow 18">
            <a:extLst>
              <a:ext uri="{FF2B5EF4-FFF2-40B4-BE49-F238E27FC236}">
                <a16:creationId xmlns:a16="http://schemas.microsoft.com/office/drawing/2014/main" id="{D9708393-73E5-4604-A268-A1975CF80781}"/>
              </a:ext>
            </a:extLst>
          </p:cNvPr>
          <p:cNvCxnSpPr>
            <a:stCxn id="22" idx="2"/>
            <a:endCxn id="23" idx="0"/>
          </p:cNvCxnSpPr>
          <p:nvPr/>
        </p:nvCxnSpPr>
        <p:spPr>
          <a:xfrm rot="16200000" flipH="1">
            <a:off x="4010038" y="2595140"/>
            <a:ext cx="352898" cy="931685"/>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sp>
        <p:nvSpPr>
          <p:cNvPr id="21" name="Flowchart: Document 20">
            <a:extLst>
              <a:ext uri="{FF2B5EF4-FFF2-40B4-BE49-F238E27FC236}">
                <a16:creationId xmlns:a16="http://schemas.microsoft.com/office/drawing/2014/main" id="{E75498FB-CE83-4745-80D5-C5CE4782680F}"/>
              </a:ext>
            </a:extLst>
          </p:cNvPr>
          <p:cNvSpPr/>
          <p:nvPr/>
        </p:nvSpPr>
        <p:spPr>
          <a:xfrm>
            <a:off x="2709017" y="1478422"/>
            <a:ext cx="905854" cy="478410"/>
          </a:xfrm>
          <a:prstGeom prst="flowChartDocument">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Account</a:t>
            </a:r>
          </a:p>
        </p:txBody>
      </p:sp>
      <p:sp>
        <p:nvSpPr>
          <p:cNvPr id="22" name="Flowchart: Multidocument 21">
            <a:extLst>
              <a:ext uri="{FF2B5EF4-FFF2-40B4-BE49-F238E27FC236}">
                <a16:creationId xmlns:a16="http://schemas.microsoft.com/office/drawing/2014/main" id="{49410068-FBBA-4A5B-83C0-071DDC2751FF}"/>
              </a:ext>
            </a:extLst>
          </p:cNvPr>
          <p:cNvSpPr/>
          <p:nvPr/>
        </p:nvSpPr>
        <p:spPr>
          <a:xfrm>
            <a:off x="3264493" y="2350093"/>
            <a:ext cx="1059678" cy="555477"/>
          </a:xfrm>
          <a:prstGeom prst="flowChartMultidocument">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Database</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23" name="Flowchart: Multidocument 22">
            <a:extLst>
              <a:ext uri="{FF2B5EF4-FFF2-40B4-BE49-F238E27FC236}">
                <a16:creationId xmlns:a16="http://schemas.microsoft.com/office/drawing/2014/main" id="{AD66A3F3-B0A2-4AC5-AF3A-95659B00CE43}"/>
              </a:ext>
            </a:extLst>
          </p:cNvPr>
          <p:cNvSpPr/>
          <p:nvPr/>
        </p:nvSpPr>
        <p:spPr>
          <a:xfrm>
            <a:off x="4049589" y="3237432"/>
            <a:ext cx="1059678" cy="555477"/>
          </a:xfrm>
          <a:prstGeom prst="flowChartMultidocument">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Container</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25" name="Flowchart: Multidocument 24">
            <a:extLst>
              <a:ext uri="{FF2B5EF4-FFF2-40B4-BE49-F238E27FC236}">
                <a16:creationId xmlns:a16="http://schemas.microsoft.com/office/drawing/2014/main" id="{F98C6FEC-AFB3-4145-B063-27D7E91E3006}"/>
              </a:ext>
            </a:extLst>
          </p:cNvPr>
          <p:cNvSpPr/>
          <p:nvPr/>
        </p:nvSpPr>
        <p:spPr>
          <a:xfrm>
            <a:off x="4493412" y="4409007"/>
            <a:ext cx="1059678" cy="555477"/>
          </a:xfrm>
          <a:prstGeom prst="flowChartMultidocument">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Item</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cxnSp>
        <p:nvCxnSpPr>
          <p:cNvPr id="26" name="Connector: Elbow 25">
            <a:extLst>
              <a:ext uri="{FF2B5EF4-FFF2-40B4-BE49-F238E27FC236}">
                <a16:creationId xmlns:a16="http://schemas.microsoft.com/office/drawing/2014/main" id="{FA9FC0A3-6CDE-4556-9740-C68F1C575475}"/>
              </a:ext>
            </a:extLst>
          </p:cNvPr>
          <p:cNvCxnSpPr>
            <a:stCxn id="23" idx="2"/>
            <a:endCxn id="25" idx="0"/>
          </p:cNvCxnSpPr>
          <p:nvPr/>
        </p:nvCxnSpPr>
        <p:spPr>
          <a:xfrm rot="16200000" flipH="1">
            <a:off x="4482380" y="3795234"/>
            <a:ext cx="637134" cy="590412"/>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sp>
        <p:nvSpPr>
          <p:cNvPr id="65" name="Left Brace 64">
            <a:extLst>
              <a:ext uri="{FF2B5EF4-FFF2-40B4-BE49-F238E27FC236}">
                <a16:creationId xmlns:a16="http://schemas.microsoft.com/office/drawing/2014/main" id="{67335A13-AE4E-4701-AD9C-4D1B6268F047}"/>
              </a:ext>
            </a:extLst>
          </p:cNvPr>
          <p:cNvSpPr/>
          <p:nvPr/>
        </p:nvSpPr>
        <p:spPr>
          <a:xfrm>
            <a:off x="5484838" y="649479"/>
            <a:ext cx="1672910" cy="5546222"/>
          </a:xfrm>
          <a:prstGeom prst="leftBrace">
            <a:avLst>
              <a:gd name="adj1" fmla="val 8333"/>
              <a:gd name="adj2" fmla="val 51578"/>
            </a:avLst>
          </a:prstGeom>
          <a:ln>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06DD671E-C86D-4E6F-9E9D-352F402CF4C3}"/>
              </a:ext>
            </a:extLst>
          </p:cNvPr>
          <p:cNvPicPr>
            <a:picLocks noChangeAspect="1"/>
          </p:cNvPicPr>
          <p:nvPr/>
        </p:nvPicPr>
        <p:blipFill>
          <a:blip r:embed="rId3"/>
          <a:stretch>
            <a:fillRect/>
          </a:stretch>
        </p:blipFill>
        <p:spPr>
          <a:xfrm>
            <a:off x="6798782" y="879035"/>
            <a:ext cx="2382947" cy="5245528"/>
          </a:xfrm>
          <a:prstGeom prst="rect">
            <a:avLst/>
          </a:prstGeom>
        </p:spPr>
      </p:pic>
      <p:sp>
        <p:nvSpPr>
          <p:cNvPr id="66" name="Arrow: Right 65">
            <a:extLst>
              <a:ext uri="{FF2B5EF4-FFF2-40B4-BE49-F238E27FC236}">
                <a16:creationId xmlns:a16="http://schemas.microsoft.com/office/drawing/2014/main" id="{5E663965-85D2-4E98-A135-473256C375E6}"/>
              </a:ext>
            </a:extLst>
          </p:cNvPr>
          <p:cNvSpPr/>
          <p:nvPr/>
        </p:nvSpPr>
        <p:spPr>
          <a:xfrm>
            <a:off x="6415298" y="4180051"/>
            <a:ext cx="470018" cy="203319"/>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E7FE8CBE-F84E-4D62-917B-0E7D0C15116A}"/>
              </a:ext>
            </a:extLst>
          </p:cNvPr>
          <p:cNvSpPr/>
          <p:nvPr/>
        </p:nvSpPr>
        <p:spPr>
          <a:xfrm>
            <a:off x="3777594" y="3120091"/>
            <a:ext cx="1555334" cy="769122"/>
          </a:xfrm>
          <a:prstGeom prst="rect">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363208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 name="Connector: Elbow 17">
            <a:extLst>
              <a:ext uri="{FF2B5EF4-FFF2-40B4-BE49-F238E27FC236}">
                <a16:creationId xmlns:a16="http://schemas.microsoft.com/office/drawing/2014/main" id="{4D10D0BA-865F-4DC4-8EE7-FD1E69E21331}"/>
              </a:ext>
            </a:extLst>
          </p:cNvPr>
          <p:cNvCxnSpPr>
            <a:stCxn id="21" idx="2"/>
            <a:endCxn id="22" idx="0"/>
          </p:cNvCxnSpPr>
          <p:nvPr/>
        </p:nvCxnSpPr>
        <p:spPr>
          <a:xfrm rot="16200000" flipH="1">
            <a:off x="3302145" y="1785003"/>
            <a:ext cx="424889" cy="705290"/>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19" name="Connector: Elbow 18">
            <a:extLst>
              <a:ext uri="{FF2B5EF4-FFF2-40B4-BE49-F238E27FC236}">
                <a16:creationId xmlns:a16="http://schemas.microsoft.com/office/drawing/2014/main" id="{D9708393-73E5-4604-A268-A1975CF80781}"/>
              </a:ext>
            </a:extLst>
          </p:cNvPr>
          <p:cNvCxnSpPr>
            <a:stCxn id="22" idx="2"/>
            <a:endCxn id="23" idx="0"/>
          </p:cNvCxnSpPr>
          <p:nvPr/>
        </p:nvCxnSpPr>
        <p:spPr>
          <a:xfrm rot="16200000" flipH="1">
            <a:off x="4010038" y="2595140"/>
            <a:ext cx="352898" cy="931685"/>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sp>
        <p:nvSpPr>
          <p:cNvPr id="21" name="Flowchart: Document 20">
            <a:extLst>
              <a:ext uri="{FF2B5EF4-FFF2-40B4-BE49-F238E27FC236}">
                <a16:creationId xmlns:a16="http://schemas.microsoft.com/office/drawing/2014/main" id="{E75498FB-CE83-4745-80D5-C5CE4782680F}"/>
              </a:ext>
            </a:extLst>
          </p:cNvPr>
          <p:cNvSpPr/>
          <p:nvPr/>
        </p:nvSpPr>
        <p:spPr>
          <a:xfrm>
            <a:off x="2709017" y="1478422"/>
            <a:ext cx="905854" cy="478410"/>
          </a:xfrm>
          <a:prstGeom prst="flowChartDocument">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Account</a:t>
            </a:r>
          </a:p>
        </p:txBody>
      </p:sp>
      <p:sp>
        <p:nvSpPr>
          <p:cNvPr id="22" name="Flowchart: Multidocument 21">
            <a:extLst>
              <a:ext uri="{FF2B5EF4-FFF2-40B4-BE49-F238E27FC236}">
                <a16:creationId xmlns:a16="http://schemas.microsoft.com/office/drawing/2014/main" id="{49410068-FBBA-4A5B-83C0-071DDC2751FF}"/>
              </a:ext>
            </a:extLst>
          </p:cNvPr>
          <p:cNvSpPr/>
          <p:nvPr/>
        </p:nvSpPr>
        <p:spPr>
          <a:xfrm>
            <a:off x="3264493" y="2350093"/>
            <a:ext cx="1059678" cy="555477"/>
          </a:xfrm>
          <a:prstGeom prst="flowChartMultidocument">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Database</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23" name="Flowchart: Multidocument 22">
            <a:extLst>
              <a:ext uri="{FF2B5EF4-FFF2-40B4-BE49-F238E27FC236}">
                <a16:creationId xmlns:a16="http://schemas.microsoft.com/office/drawing/2014/main" id="{AD66A3F3-B0A2-4AC5-AF3A-95659B00CE43}"/>
              </a:ext>
            </a:extLst>
          </p:cNvPr>
          <p:cNvSpPr/>
          <p:nvPr/>
        </p:nvSpPr>
        <p:spPr>
          <a:xfrm>
            <a:off x="4049589" y="3237432"/>
            <a:ext cx="1059678" cy="555477"/>
          </a:xfrm>
          <a:prstGeom prst="flowChartMultidocument">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Container</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25" name="Flowchart: Multidocument 24">
            <a:extLst>
              <a:ext uri="{FF2B5EF4-FFF2-40B4-BE49-F238E27FC236}">
                <a16:creationId xmlns:a16="http://schemas.microsoft.com/office/drawing/2014/main" id="{F98C6FEC-AFB3-4145-B063-27D7E91E3006}"/>
              </a:ext>
            </a:extLst>
          </p:cNvPr>
          <p:cNvSpPr/>
          <p:nvPr/>
        </p:nvSpPr>
        <p:spPr>
          <a:xfrm>
            <a:off x="4493412" y="4409007"/>
            <a:ext cx="1059678" cy="555477"/>
          </a:xfrm>
          <a:prstGeom prst="flowChartMultidocument">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Item</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cxnSp>
        <p:nvCxnSpPr>
          <p:cNvPr id="26" name="Connector: Elbow 25">
            <a:extLst>
              <a:ext uri="{FF2B5EF4-FFF2-40B4-BE49-F238E27FC236}">
                <a16:creationId xmlns:a16="http://schemas.microsoft.com/office/drawing/2014/main" id="{FA9FC0A3-6CDE-4556-9740-C68F1C575475}"/>
              </a:ext>
            </a:extLst>
          </p:cNvPr>
          <p:cNvCxnSpPr>
            <a:stCxn id="23" idx="2"/>
            <a:endCxn id="25" idx="0"/>
          </p:cNvCxnSpPr>
          <p:nvPr/>
        </p:nvCxnSpPr>
        <p:spPr>
          <a:xfrm rot="16200000" flipH="1">
            <a:off x="4482380" y="3795234"/>
            <a:ext cx="637134" cy="590412"/>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sp>
        <p:nvSpPr>
          <p:cNvPr id="29" name="Rectangle 28">
            <a:extLst>
              <a:ext uri="{FF2B5EF4-FFF2-40B4-BE49-F238E27FC236}">
                <a16:creationId xmlns:a16="http://schemas.microsoft.com/office/drawing/2014/main" id="{272D9962-9DB3-45E8-9B9A-9DD9FC2701FC}"/>
              </a:ext>
            </a:extLst>
          </p:cNvPr>
          <p:cNvSpPr/>
          <p:nvPr/>
        </p:nvSpPr>
        <p:spPr>
          <a:xfrm>
            <a:off x="4197892" y="4295775"/>
            <a:ext cx="1555334" cy="769122"/>
          </a:xfrm>
          <a:prstGeom prst="rect">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381250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 name="Connector: Elbow 17">
            <a:extLst>
              <a:ext uri="{FF2B5EF4-FFF2-40B4-BE49-F238E27FC236}">
                <a16:creationId xmlns:a16="http://schemas.microsoft.com/office/drawing/2014/main" id="{4D10D0BA-865F-4DC4-8EE7-FD1E69E21331}"/>
              </a:ext>
            </a:extLst>
          </p:cNvPr>
          <p:cNvCxnSpPr>
            <a:stCxn id="21" idx="2"/>
            <a:endCxn id="22" idx="0"/>
          </p:cNvCxnSpPr>
          <p:nvPr/>
        </p:nvCxnSpPr>
        <p:spPr>
          <a:xfrm rot="16200000" flipH="1">
            <a:off x="3302145" y="1785003"/>
            <a:ext cx="424889" cy="705290"/>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19" name="Connector: Elbow 18">
            <a:extLst>
              <a:ext uri="{FF2B5EF4-FFF2-40B4-BE49-F238E27FC236}">
                <a16:creationId xmlns:a16="http://schemas.microsoft.com/office/drawing/2014/main" id="{D9708393-73E5-4604-A268-A1975CF80781}"/>
              </a:ext>
            </a:extLst>
          </p:cNvPr>
          <p:cNvCxnSpPr>
            <a:stCxn id="22" idx="2"/>
            <a:endCxn id="23" idx="0"/>
          </p:cNvCxnSpPr>
          <p:nvPr/>
        </p:nvCxnSpPr>
        <p:spPr>
          <a:xfrm rot="16200000" flipH="1">
            <a:off x="4010038" y="2595140"/>
            <a:ext cx="352898" cy="931685"/>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sp>
        <p:nvSpPr>
          <p:cNvPr id="21" name="Flowchart: Document 20">
            <a:extLst>
              <a:ext uri="{FF2B5EF4-FFF2-40B4-BE49-F238E27FC236}">
                <a16:creationId xmlns:a16="http://schemas.microsoft.com/office/drawing/2014/main" id="{E75498FB-CE83-4745-80D5-C5CE4782680F}"/>
              </a:ext>
            </a:extLst>
          </p:cNvPr>
          <p:cNvSpPr/>
          <p:nvPr/>
        </p:nvSpPr>
        <p:spPr>
          <a:xfrm>
            <a:off x="2709017" y="1478422"/>
            <a:ext cx="905854" cy="478410"/>
          </a:xfrm>
          <a:prstGeom prst="flowChartDocument">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Account</a:t>
            </a:r>
          </a:p>
        </p:txBody>
      </p:sp>
      <p:sp>
        <p:nvSpPr>
          <p:cNvPr id="22" name="Flowchart: Multidocument 21">
            <a:extLst>
              <a:ext uri="{FF2B5EF4-FFF2-40B4-BE49-F238E27FC236}">
                <a16:creationId xmlns:a16="http://schemas.microsoft.com/office/drawing/2014/main" id="{49410068-FBBA-4A5B-83C0-071DDC2751FF}"/>
              </a:ext>
            </a:extLst>
          </p:cNvPr>
          <p:cNvSpPr/>
          <p:nvPr/>
        </p:nvSpPr>
        <p:spPr>
          <a:xfrm>
            <a:off x="3264493" y="2350093"/>
            <a:ext cx="1059678" cy="555477"/>
          </a:xfrm>
          <a:prstGeom prst="flowChartMultidocument">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Database</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23" name="Flowchart: Multidocument 22">
            <a:extLst>
              <a:ext uri="{FF2B5EF4-FFF2-40B4-BE49-F238E27FC236}">
                <a16:creationId xmlns:a16="http://schemas.microsoft.com/office/drawing/2014/main" id="{AD66A3F3-B0A2-4AC5-AF3A-95659B00CE43}"/>
              </a:ext>
            </a:extLst>
          </p:cNvPr>
          <p:cNvSpPr/>
          <p:nvPr/>
        </p:nvSpPr>
        <p:spPr>
          <a:xfrm>
            <a:off x="4049589" y="3237432"/>
            <a:ext cx="1059678" cy="555477"/>
          </a:xfrm>
          <a:prstGeom prst="flowChartMultidocument">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Container</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25" name="Flowchart: Multidocument 24">
            <a:extLst>
              <a:ext uri="{FF2B5EF4-FFF2-40B4-BE49-F238E27FC236}">
                <a16:creationId xmlns:a16="http://schemas.microsoft.com/office/drawing/2014/main" id="{F98C6FEC-AFB3-4145-B063-27D7E91E3006}"/>
              </a:ext>
            </a:extLst>
          </p:cNvPr>
          <p:cNvSpPr/>
          <p:nvPr/>
        </p:nvSpPr>
        <p:spPr>
          <a:xfrm>
            <a:off x="4493412" y="4409007"/>
            <a:ext cx="1059678" cy="555477"/>
          </a:xfrm>
          <a:prstGeom prst="flowChartMultidocument">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Item</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cxnSp>
        <p:nvCxnSpPr>
          <p:cNvPr id="26" name="Connector: Elbow 25">
            <a:extLst>
              <a:ext uri="{FF2B5EF4-FFF2-40B4-BE49-F238E27FC236}">
                <a16:creationId xmlns:a16="http://schemas.microsoft.com/office/drawing/2014/main" id="{FA9FC0A3-6CDE-4556-9740-C68F1C575475}"/>
              </a:ext>
            </a:extLst>
          </p:cNvPr>
          <p:cNvCxnSpPr>
            <a:stCxn id="23" idx="2"/>
            <a:endCxn id="25" idx="0"/>
          </p:cNvCxnSpPr>
          <p:nvPr/>
        </p:nvCxnSpPr>
        <p:spPr>
          <a:xfrm rot="16200000" flipH="1">
            <a:off x="4482380" y="3795234"/>
            <a:ext cx="637134" cy="590412"/>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sp>
        <p:nvSpPr>
          <p:cNvPr id="65" name="Flowchart: Multidocument 64">
            <a:extLst>
              <a:ext uri="{FF2B5EF4-FFF2-40B4-BE49-F238E27FC236}">
                <a16:creationId xmlns:a16="http://schemas.microsoft.com/office/drawing/2014/main" id="{0D0F9BC3-C003-4768-832D-B0E92B1B15A4}"/>
              </a:ext>
            </a:extLst>
          </p:cNvPr>
          <p:cNvSpPr/>
          <p:nvPr/>
        </p:nvSpPr>
        <p:spPr>
          <a:xfrm>
            <a:off x="5883819" y="4421827"/>
            <a:ext cx="1059678" cy="555477"/>
          </a:xfrm>
          <a:prstGeom prst="flowChartMultidocumen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err="1">
                <a:ln>
                  <a:noFill/>
                </a:ln>
                <a:solidFill>
                  <a:prstClr val="white"/>
                </a:solidFill>
                <a:effectLst/>
                <a:uLnTx/>
                <a:uFillTx/>
                <a:latin typeface="Segoe UI Light" panose="020B0502040204020203" pitchFamily="34" charset="0"/>
                <a:ea typeface="+mn-ea"/>
                <a:cs typeface="Segoe UI Light" panose="020B0502040204020203" pitchFamily="34" charset="0"/>
              </a:rPr>
              <a:t>Sproc</a:t>
            </a: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cxnSp>
        <p:nvCxnSpPr>
          <p:cNvPr id="66" name="Connector: Elbow 65">
            <a:extLst>
              <a:ext uri="{FF2B5EF4-FFF2-40B4-BE49-F238E27FC236}">
                <a16:creationId xmlns:a16="http://schemas.microsoft.com/office/drawing/2014/main" id="{30250E33-D329-47F3-B772-23345DAB824D}"/>
              </a:ext>
            </a:extLst>
          </p:cNvPr>
          <p:cNvCxnSpPr>
            <a:cxnSpLocks/>
            <a:stCxn id="23" idx="2"/>
            <a:endCxn id="65" idx="0"/>
          </p:cNvCxnSpPr>
          <p:nvPr/>
        </p:nvCxnSpPr>
        <p:spPr>
          <a:xfrm rot="16200000" flipH="1">
            <a:off x="5171173" y="3106440"/>
            <a:ext cx="649954" cy="1980819"/>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sp>
        <p:nvSpPr>
          <p:cNvPr id="14" name="Flowchart: Multidocument 13">
            <a:extLst>
              <a:ext uri="{FF2B5EF4-FFF2-40B4-BE49-F238E27FC236}">
                <a16:creationId xmlns:a16="http://schemas.microsoft.com/office/drawing/2014/main" id="{EDA6022B-C922-4C84-BA88-E681D1948441}"/>
              </a:ext>
            </a:extLst>
          </p:cNvPr>
          <p:cNvSpPr/>
          <p:nvPr/>
        </p:nvSpPr>
        <p:spPr>
          <a:xfrm>
            <a:off x="7274226" y="4409006"/>
            <a:ext cx="1059678" cy="555477"/>
          </a:xfrm>
          <a:prstGeom prst="flowChartMultidocumen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Trigger</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cxnSp>
        <p:nvCxnSpPr>
          <p:cNvPr id="15" name="Connector: Elbow 14">
            <a:extLst>
              <a:ext uri="{FF2B5EF4-FFF2-40B4-BE49-F238E27FC236}">
                <a16:creationId xmlns:a16="http://schemas.microsoft.com/office/drawing/2014/main" id="{96B740DB-3DD6-4F77-A622-1A0D2F7D48DA}"/>
              </a:ext>
            </a:extLst>
          </p:cNvPr>
          <p:cNvCxnSpPr>
            <a:cxnSpLocks/>
            <a:stCxn id="23" idx="2"/>
            <a:endCxn id="14" idx="0"/>
          </p:cNvCxnSpPr>
          <p:nvPr/>
        </p:nvCxnSpPr>
        <p:spPr>
          <a:xfrm rot="16200000" flipH="1">
            <a:off x="5872788" y="2404826"/>
            <a:ext cx="637133" cy="3371226"/>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sp>
        <p:nvSpPr>
          <p:cNvPr id="20" name="Flowchart: Multidocument 19">
            <a:extLst>
              <a:ext uri="{FF2B5EF4-FFF2-40B4-BE49-F238E27FC236}">
                <a16:creationId xmlns:a16="http://schemas.microsoft.com/office/drawing/2014/main" id="{9FEE513F-26F8-422C-96BC-47999F6F3EFC}"/>
              </a:ext>
            </a:extLst>
          </p:cNvPr>
          <p:cNvSpPr/>
          <p:nvPr/>
        </p:nvSpPr>
        <p:spPr>
          <a:xfrm>
            <a:off x="8664633" y="4409005"/>
            <a:ext cx="1059678" cy="555477"/>
          </a:xfrm>
          <a:prstGeom prst="flowChartMultidocumen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UDF</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cxnSp>
        <p:nvCxnSpPr>
          <p:cNvPr id="24" name="Connector: Elbow 23">
            <a:extLst>
              <a:ext uri="{FF2B5EF4-FFF2-40B4-BE49-F238E27FC236}">
                <a16:creationId xmlns:a16="http://schemas.microsoft.com/office/drawing/2014/main" id="{D8895892-5503-4455-9065-DD298665C1B9}"/>
              </a:ext>
            </a:extLst>
          </p:cNvPr>
          <p:cNvCxnSpPr>
            <a:cxnSpLocks/>
            <a:stCxn id="23" idx="2"/>
            <a:endCxn id="20" idx="0"/>
          </p:cNvCxnSpPr>
          <p:nvPr/>
        </p:nvCxnSpPr>
        <p:spPr>
          <a:xfrm rot="16200000" flipH="1">
            <a:off x="6567991" y="1709622"/>
            <a:ext cx="637132" cy="4761633"/>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sp>
        <p:nvSpPr>
          <p:cNvPr id="17" name="Rectangle 16">
            <a:extLst>
              <a:ext uri="{FF2B5EF4-FFF2-40B4-BE49-F238E27FC236}">
                <a16:creationId xmlns:a16="http://schemas.microsoft.com/office/drawing/2014/main" id="{18DAFD54-5FD3-4BB7-AEEA-5D711B82B365}"/>
              </a:ext>
            </a:extLst>
          </p:cNvPr>
          <p:cNvSpPr/>
          <p:nvPr/>
        </p:nvSpPr>
        <p:spPr>
          <a:xfrm>
            <a:off x="5751320" y="4295775"/>
            <a:ext cx="4147917" cy="769122"/>
          </a:xfrm>
          <a:prstGeom prst="rect">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115544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 name="Connector: Elbow 17">
            <a:extLst>
              <a:ext uri="{FF2B5EF4-FFF2-40B4-BE49-F238E27FC236}">
                <a16:creationId xmlns:a16="http://schemas.microsoft.com/office/drawing/2014/main" id="{4D10D0BA-865F-4DC4-8EE7-FD1E69E21331}"/>
              </a:ext>
            </a:extLst>
          </p:cNvPr>
          <p:cNvCxnSpPr>
            <a:stCxn id="21" idx="2"/>
            <a:endCxn id="22" idx="0"/>
          </p:cNvCxnSpPr>
          <p:nvPr/>
        </p:nvCxnSpPr>
        <p:spPr>
          <a:xfrm rot="16200000" flipH="1">
            <a:off x="3302145" y="1785003"/>
            <a:ext cx="424889" cy="705290"/>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19" name="Connector: Elbow 18">
            <a:extLst>
              <a:ext uri="{FF2B5EF4-FFF2-40B4-BE49-F238E27FC236}">
                <a16:creationId xmlns:a16="http://schemas.microsoft.com/office/drawing/2014/main" id="{D9708393-73E5-4604-A268-A1975CF80781}"/>
              </a:ext>
            </a:extLst>
          </p:cNvPr>
          <p:cNvCxnSpPr>
            <a:stCxn id="22" idx="2"/>
            <a:endCxn id="23" idx="0"/>
          </p:cNvCxnSpPr>
          <p:nvPr/>
        </p:nvCxnSpPr>
        <p:spPr>
          <a:xfrm rot="16200000" flipH="1">
            <a:off x="4010038" y="2595140"/>
            <a:ext cx="352898" cy="931685"/>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sp>
        <p:nvSpPr>
          <p:cNvPr id="21" name="Flowchart: Document 20">
            <a:extLst>
              <a:ext uri="{FF2B5EF4-FFF2-40B4-BE49-F238E27FC236}">
                <a16:creationId xmlns:a16="http://schemas.microsoft.com/office/drawing/2014/main" id="{E75498FB-CE83-4745-80D5-C5CE4782680F}"/>
              </a:ext>
            </a:extLst>
          </p:cNvPr>
          <p:cNvSpPr/>
          <p:nvPr/>
        </p:nvSpPr>
        <p:spPr>
          <a:xfrm>
            <a:off x="2709017" y="1478422"/>
            <a:ext cx="905854" cy="478410"/>
          </a:xfrm>
          <a:prstGeom prst="flowChartDocument">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Account</a:t>
            </a:r>
          </a:p>
        </p:txBody>
      </p:sp>
      <p:sp>
        <p:nvSpPr>
          <p:cNvPr id="22" name="Flowchart: Multidocument 21">
            <a:extLst>
              <a:ext uri="{FF2B5EF4-FFF2-40B4-BE49-F238E27FC236}">
                <a16:creationId xmlns:a16="http://schemas.microsoft.com/office/drawing/2014/main" id="{49410068-FBBA-4A5B-83C0-071DDC2751FF}"/>
              </a:ext>
            </a:extLst>
          </p:cNvPr>
          <p:cNvSpPr/>
          <p:nvPr/>
        </p:nvSpPr>
        <p:spPr>
          <a:xfrm>
            <a:off x="3264493" y="2350093"/>
            <a:ext cx="1059678" cy="555477"/>
          </a:xfrm>
          <a:prstGeom prst="flowChartMultidocument">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Database</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23" name="Flowchart: Multidocument 22">
            <a:extLst>
              <a:ext uri="{FF2B5EF4-FFF2-40B4-BE49-F238E27FC236}">
                <a16:creationId xmlns:a16="http://schemas.microsoft.com/office/drawing/2014/main" id="{AD66A3F3-B0A2-4AC5-AF3A-95659B00CE43}"/>
              </a:ext>
            </a:extLst>
          </p:cNvPr>
          <p:cNvSpPr/>
          <p:nvPr/>
        </p:nvSpPr>
        <p:spPr>
          <a:xfrm>
            <a:off x="4049589" y="3237432"/>
            <a:ext cx="1059678" cy="555477"/>
          </a:xfrm>
          <a:prstGeom prst="flowChartMultidocument">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Container</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25" name="Flowchart: Multidocument 24">
            <a:extLst>
              <a:ext uri="{FF2B5EF4-FFF2-40B4-BE49-F238E27FC236}">
                <a16:creationId xmlns:a16="http://schemas.microsoft.com/office/drawing/2014/main" id="{F98C6FEC-AFB3-4145-B063-27D7E91E3006}"/>
              </a:ext>
            </a:extLst>
          </p:cNvPr>
          <p:cNvSpPr/>
          <p:nvPr/>
        </p:nvSpPr>
        <p:spPr>
          <a:xfrm>
            <a:off x="4493412" y="4409007"/>
            <a:ext cx="1059678" cy="555477"/>
          </a:xfrm>
          <a:prstGeom prst="flowChartMultidocument">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Item</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cxnSp>
        <p:nvCxnSpPr>
          <p:cNvPr id="26" name="Connector: Elbow 25">
            <a:extLst>
              <a:ext uri="{FF2B5EF4-FFF2-40B4-BE49-F238E27FC236}">
                <a16:creationId xmlns:a16="http://schemas.microsoft.com/office/drawing/2014/main" id="{FA9FC0A3-6CDE-4556-9740-C68F1C575475}"/>
              </a:ext>
            </a:extLst>
          </p:cNvPr>
          <p:cNvCxnSpPr>
            <a:stCxn id="23" idx="2"/>
            <a:endCxn id="25" idx="0"/>
          </p:cNvCxnSpPr>
          <p:nvPr/>
        </p:nvCxnSpPr>
        <p:spPr>
          <a:xfrm rot="16200000" flipH="1">
            <a:off x="4482380" y="3795234"/>
            <a:ext cx="637134" cy="590412"/>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sp>
        <p:nvSpPr>
          <p:cNvPr id="65" name="Flowchart: Multidocument 64">
            <a:extLst>
              <a:ext uri="{FF2B5EF4-FFF2-40B4-BE49-F238E27FC236}">
                <a16:creationId xmlns:a16="http://schemas.microsoft.com/office/drawing/2014/main" id="{0D0F9BC3-C003-4768-832D-B0E92B1B15A4}"/>
              </a:ext>
            </a:extLst>
          </p:cNvPr>
          <p:cNvSpPr/>
          <p:nvPr/>
        </p:nvSpPr>
        <p:spPr>
          <a:xfrm>
            <a:off x="5883819" y="4421827"/>
            <a:ext cx="1059678" cy="555477"/>
          </a:xfrm>
          <a:prstGeom prst="flowChartMultidocumen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err="1">
                <a:ln>
                  <a:noFill/>
                </a:ln>
                <a:solidFill>
                  <a:prstClr val="white"/>
                </a:solidFill>
                <a:effectLst/>
                <a:uLnTx/>
                <a:uFillTx/>
                <a:latin typeface="Segoe UI Light" panose="020B0502040204020203" pitchFamily="34" charset="0"/>
                <a:ea typeface="+mn-ea"/>
                <a:cs typeface="Segoe UI Light" panose="020B0502040204020203" pitchFamily="34" charset="0"/>
              </a:rPr>
              <a:t>Sproc</a:t>
            </a: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cxnSp>
        <p:nvCxnSpPr>
          <p:cNvPr id="66" name="Connector: Elbow 65">
            <a:extLst>
              <a:ext uri="{FF2B5EF4-FFF2-40B4-BE49-F238E27FC236}">
                <a16:creationId xmlns:a16="http://schemas.microsoft.com/office/drawing/2014/main" id="{30250E33-D329-47F3-B772-23345DAB824D}"/>
              </a:ext>
            </a:extLst>
          </p:cNvPr>
          <p:cNvCxnSpPr>
            <a:cxnSpLocks/>
            <a:stCxn id="23" idx="2"/>
            <a:endCxn id="65" idx="0"/>
          </p:cNvCxnSpPr>
          <p:nvPr/>
        </p:nvCxnSpPr>
        <p:spPr>
          <a:xfrm rot="16200000" flipH="1">
            <a:off x="5171173" y="3106440"/>
            <a:ext cx="649954" cy="1980819"/>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sp>
        <p:nvSpPr>
          <p:cNvPr id="14" name="Flowchart: Multidocument 13">
            <a:extLst>
              <a:ext uri="{FF2B5EF4-FFF2-40B4-BE49-F238E27FC236}">
                <a16:creationId xmlns:a16="http://schemas.microsoft.com/office/drawing/2014/main" id="{EDA6022B-C922-4C84-BA88-E681D1948441}"/>
              </a:ext>
            </a:extLst>
          </p:cNvPr>
          <p:cNvSpPr/>
          <p:nvPr/>
        </p:nvSpPr>
        <p:spPr>
          <a:xfrm>
            <a:off x="7274226" y="4409006"/>
            <a:ext cx="1059678" cy="555477"/>
          </a:xfrm>
          <a:prstGeom prst="flowChartMultidocumen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Trigger</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cxnSp>
        <p:nvCxnSpPr>
          <p:cNvPr id="15" name="Connector: Elbow 14">
            <a:extLst>
              <a:ext uri="{FF2B5EF4-FFF2-40B4-BE49-F238E27FC236}">
                <a16:creationId xmlns:a16="http://schemas.microsoft.com/office/drawing/2014/main" id="{96B740DB-3DD6-4F77-A622-1A0D2F7D48DA}"/>
              </a:ext>
            </a:extLst>
          </p:cNvPr>
          <p:cNvCxnSpPr>
            <a:cxnSpLocks/>
            <a:stCxn id="23" idx="2"/>
            <a:endCxn id="14" idx="0"/>
          </p:cNvCxnSpPr>
          <p:nvPr/>
        </p:nvCxnSpPr>
        <p:spPr>
          <a:xfrm rot="16200000" flipH="1">
            <a:off x="5872788" y="2404826"/>
            <a:ext cx="637133" cy="3371226"/>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sp>
        <p:nvSpPr>
          <p:cNvPr id="20" name="Flowchart: Multidocument 19">
            <a:extLst>
              <a:ext uri="{FF2B5EF4-FFF2-40B4-BE49-F238E27FC236}">
                <a16:creationId xmlns:a16="http://schemas.microsoft.com/office/drawing/2014/main" id="{9FEE513F-26F8-422C-96BC-47999F6F3EFC}"/>
              </a:ext>
            </a:extLst>
          </p:cNvPr>
          <p:cNvSpPr/>
          <p:nvPr/>
        </p:nvSpPr>
        <p:spPr>
          <a:xfrm>
            <a:off x="8664633" y="4409005"/>
            <a:ext cx="1059678" cy="555477"/>
          </a:xfrm>
          <a:prstGeom prst="flowChartMultidocumen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UDF</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cxnSp>
        <p:nvCxnSpPr>
          <p:cNvPr id="24" name="Connector: Elbow 23">
            <a:extLst>
              <a:ext uri="{FF2B5EF4-FFF2-40B4-BE49-F238E27FC236}">
                <a16:creationId xmlns:a16="http://schemas.microsoft.com/office/drawing/2014/main" id="{D8895892-5503-4455-9065-DD298665C1B9}"/>
              </a:ext>
            </a:extLst>
          </p:cNvPr>
          <p:cNvCxnSpPr>
            <a:cxnSpLocks/>
            <a:stCxn id="23" idx="2"/>
            <a:endCxn id="20" idx="0"/>
          </p:cNvCxnSpPr>
          <p:nvPr/>
        </p:nvCxnSpPr>
        <p:spPr>
          <a:xfrm rot="16200000" flipH="1">
            <a:off x="6567991" y="1709622"/>
            <a:ext cx="637132" cy="4761633"/>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sp>
        <p:nvSpPr>
          <p:cNvPr id="27" name="Flowchart: Multidocument 26">
            <a:extLst>
              <a:ext uri="{FF2B5EF4-FFF2-40B4-BE49-F238E27FC236}">
                <a16:creationId xmlns:a16="http://schemas.microsoft.com/office/drawing/2014/main" id="{047DFB5E-6C8F-4B65-A751-41CCFB8D6DE8}"/>
              </a:ext>
            </a:extLst>
          </p:cNvPr>
          <p:cNvSpPr/>
          <p:nvPr/>
        </p:nvSpPr>
        <p:spPr>
          <a:xfrm>
            <a:off x="10055039" y="4395565"/>
            <a:ext cx="1059678" cy="555477"/>
          </a:xfrm>
          <a:prstGeom prst="flowChartMultidocument">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Conflict</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cxnSp>
        <p:nvCxnSpPr>
          <p:cNvPr id="28" name="Connector: Elbow 27">
            <a:extLst>
              <a:ext uri="{FF2B5EF4-FFF2-40B4-BE49-F238E27FC236}">
                <a16:creationId xmlns:a16="http://schemas.microsoft.com/office/drawing/2014/main" id="{5295FCFE-D4E2-4FF5-8046-A0078F72B7D0}"/>
              </a:ext>
            </a:extLst>
          </p:cNvPr>
          <p:cNvCxnSpPr>
            <a:cxnSpLocks/>
            <a:stCxn id="23" idx="2"/>
            <a:endCxn id="27" idx="0"/>
          </p:cNvCxnSpPr>
          <p:nvPr/>
        </p:nvCxnSpPr>
        <p:spPr>
          <a:xfrm rot="16200000" flipH="1">
            <a:off x="7269914" y="1007699"/>
            <a:ext cx="623692" cy="6152039"/>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sp>
        <p:nvSpPr>
          <p:cNvPr id="17" name="Rectangle 16">
            <a:extLst>
              <a:ext uri="{FF2B5EF4-FFF2-40B4-BE49-F238E27FC236}">
                <a16:creationId xmlns:a16="http://schemas.microsoft.com/office/drawing/2014/main" id="{18DAFD54-5FD3-4BB7-AEEA-5D711B82B365}"/>
              </a:ext>
            </a:extLst>
          </p:cNvPr>
          <p:cNvSpPr/>
          <p:nvPr/>
        </p:nvSpPr>
        <p:spPr>
          <a:xfrm>
            <a:off x="9807211" y="4295775"/>
            <a:ext cx="1555334" cy="769122"/>
          </a:xfrm>
          <a:prstGeom prst="rect">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88297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326879" y="4802900"/>
            <a:ext cx="6946925" cy="55399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000" b="0" i="0" u="none" strike="noStrike" kern="1200" cap="none" spc="0" normalizeH="0" baseline="0" noProof="0" dirty="0">
                <a:ln>
                  <a:noFill/>
                </a:ln>
                <a:solidFill>
                  <a:srgbClr val="00B0F0"/>
                </a:solidFill>
                <a:effectLst/>
                <a:uLnTx/>
                <a:uFillTx/>
                <a:latin typeface="Segoe UI Semibold" panose="020B0702040204020203" pitchFamily="34" charset="0"/>
                <a:ea typeface="+mn-ea"/>
                <a:cs typeface="Segoe UI Semibold" panose="020B0702040204020203" pitchFamily="34" charset="0"/>
              </a:rPr>
              <a:t>System Internals</a:t>
            </a:r>
            <a:endParaRPr kumimoji="0" lang="en-US" sz="3000" b="0" i="0" u="sng" strike="noStrike" kern="1200" cap="none" spc="0" normalizeH="0" baseline="0" noProof="0" dirty="0">
              <a:ln>
                <a:noFill/>
              </a:ln>
              <a:solidFill>
                <a:srgbClr val="00B0F0"/>
              </a:solidFill>
              <a:effectLst/>
              <a:uLnTx/>
              <a:uFillTx/>
              <a:latin typeface="Segoe UI Semibold" panose="020B0702040204020203" pitchFamily="34" charset="0"/>
              <a:ea typeface="+mn-ea"/>
              <a:cs typeface="Segoe UI Semibold" panose="020B0702040204020203" pitchFamily="34" charset="0"/>
            </a:endParaRPr>
          </a:p>
        </p:txBody>
      </p:sp>
      <p:pic>
        <p:nvPicPr>
          <p:cNvPr id="6" name="Picture 5"/>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593084" y="3597182"/>
            <a:ext cx="1759716" cy="1759716"/>
          </a:xfrm>
          <a:prstGeom prst="rect">
            <a:avLst/>
          </a:prstGeom>
        </p:spPr>
      </p:pic>
    </p:spTree>
    <p:extLst>
      <p:ext uri="{BB962C8B-B14F-4D97-AF65-F5344CB8AC3E}">
        <p14:creationId xmlns:p14="http://schemas.microsoft.com/office/powerpoint/2010/main" val="960186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Title 2"/>
          <p:cNvSpPr txBox="1">
            <a:spLocks/>
          </p:cNvSpPr>
          <p:nvPr/>
        </p:nvSpPr>
        <p:spPr>
          <a:xfrm>
            <a:off x="619649" y="188905"/>
            <a:ext cx="10270459" cy="553998"/>
          </a:xfrm>
          <a:prstGeom prst="rect">
            <a:avLst/>
          </a:prstGeom>
          <a:noFill/>
        </p:spPr>
        <p:txBody>
          <a:bodyPr wrap="square" rtlCol="0">
            <a:spAutoFit/>
          </a:bodyPr>
          <a:lstStyle>
            <a:defPPr>
              <a:defRPr lang="en-US"/>
            </a:defPPr>
            <a:lvl1pPr marR="0" lvl="0" indent="0" fontAlgn="auto">
              <a:lnSpc>
                <a:spcPct val="100000"/>
              </a:lnSpc>
              <a:spcBef>
                <a:spcPts val="0"/>
              </a:spcBef>
              <a:spcAft>
                <a:spcPts val="0"/>
              </a:spcAft>
              <a:buClrTx/>
              <a:buSzTx/>
              <a:buFontTx/>
              <a:buNone/>
              <a:tabLst/>
              <a:defRPr kumimoji="0" b="0" i="0" u="none" strike="noStrike" cap="none" spc="0" normalizeH="0" baseline="0">
                <a:ln>
                  <a:noFill/>
                </a:ln>
                <a:solidFill>
                  <a:srgbClr val="7030A0"/>
                </a:solidFill>
                <a:effectLst/>
                <a:uLnTx/>
                <a:uFillTx/>
                <a:latin typeface="Segoe UI Light" panose="020B0502040204020203" pitchFamily="34" charset="0"/>
                <a:cs typeface="Segoe UI Light" panose="020B05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000" b="0" i="0" u="none" strike="noStrike" kern="1200" cap="none" spc="0" normalizeH="0" baseline="0" noProof="0" dirty="0">
                <a:ln>
                  <a:noFill/>
                </a:ln>
                <a:solidFill>
                  <a:srgbClr val="7030A0"/>
                </a:solidFill>
                <a:effectLst/>
                <a:uLnTx/>
                <a:uFillTx/>
                <a:latin typeface="Segoe UI Light" panose="020B0502040204020203" pitchFamily="34" charset="0"/>
                <a:ea typeface="+mn-ea"/>
                <a:cs typeface="Segoe UI Light" panose="020B0502040204020203" pitchFamily="34" charset="0"/>
              </a:rPr>
              <a:t>System topology (behind the scenes)</a:t>
            </a: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89364" y="1056772"/>
            <a:ext cx="8613272" cy="4744456"/>
          </a:xfrm>
          <a:prstGeom prst="rect">
            <a:avLst/>
          </a:prstGeom>
          <a:solidFill>
            <a:schemeClr val="bg1"/>
          </a:solidFill>
        </p:spPr>
      </p:pic>
    </p:spTree>
    <p:extLst>
      <p:ext uri="{BB962C8B-B14F-4D97-AF65-F5344CB8AC3E}">
        <p14:creationId xmlns:p14="http://schemas.microsoft.com/office/powerpoint/2010/main" val="191090123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326879" y="4802900"/>
            <a:ext cx="6946925" cy="55399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000" b="0" i="0" u="none" strike="noStrike" kern="1200" cap="none" spc="0" normalizeH="0" baseline="0" noProof="0" dirty="0">
                <a:ln>
                  <a:noFill/>
                </a:ln>
                <a:solidFill>
                  <a:srgbClr val="00B0F0"/>
                </a:solidFill>
                <a:effectLst/>
                <a:uLnTx/>
                <a:uFillTx/>
                <a:latin typeface="Segoe UI Semibold" panose="020B0702040204020203" pitchFamily="34" charset="0"/>
                <a:ea typeface="+mn-ea"/>
                <a:cs typeface="Segoe UI Semibold" panose="020B0702040204020203" pitchFamily="34" charset="0"/>
              </a:rPr>
              <a:t>Request Units</a:t>
            </a:r>
            <a:endParaRPr kumimoji="0" lang="en-US" sz="3000" b="0" i="0" u="sng" strike="noStrike" kern="1200" cap="none" spc="0" normalizeH="0" baseline="0" noProof="0" dirty="0">
              <a:ln>
                <a:noFill/>
              </a:ln>
              <a:solidFill>
                <a:srgbClr val="00B0F0"/>
              </a:solidFill>
              <a:effectLst/>
              <a:uLnTx/>
              <a:uFillTx/>
              <a:latin typeface="Segoe UI Semibold" panose="020B0702040204020203" pitchFamily="34" charset="0"/>
              <a:ea typeface="+mn-ea"/>
              <a:cs typeface="Segoe UI Semibold" panose="020B0702040204020203" pitchFamily="34" charset="0"/>
            </a:endParaRPr>
          </a:p>
        </p:txBody>
      </p:sp>
      <p:pic>
        <p:nvPicPr>
          <p:cNvPr id="6" name="Picture 5"/>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593084" y="3597182"/>
            <a:ext cx="1759716" cy="1759716"/>
          </a:xfrm>
          <a:prstGeom prst="rect">
            <a:avLst/>
          </a:prstGeom>
        </p:spPr>
      </p:pic>
    </p:spTree>
    <p:extLst>
      <p:ext uri="{BB962C8B-B14F-4D97-AF65-F5344CB8AC3E}">
        <p14:creationId xmlns:p14="http://schemas.microsoft.com/office/powerpoint/2010/main" val="1420061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p:cNvCxnSpPr/>
          <p:nvPr/>
        </p:nvCxnSpPr>
        <p:spPr>
          <a:xfrm>
            <a:off x="5565087" y="1587500"/>
            <a:ext cx="0" cy="3493350"/>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5711515" y="1587500"/>
            <a:ext cx="428045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7030A0"/>
                </a:solidFill>
                <a:effectLst/>
                <a:uLnTx/>
                <a:uFillTx/>
                <a:latin typeface="Segoe UI Light" panose="020B0502040204020203" pitchFamily="34" charset="0"/>
                <a:ea typeface="+mn-ea"/>
                <a:cs typeface="Segoe UI Light" panose="020B0502040204020203" pitchFamily="34" charset="0"/>
              </a:rPr>
              <a:t>Request Units</a:t>
            </a:r>
          </a:p>
        </p:txBody>
      </p:sp>
      <p:sp>
        <p:nvSpPr>
          <p:cNvPr id="4" name="TextBox 3"/>
          <p:cNvSpPr txBox="1"/>
          <p:nvPr/>
        </p:nvSpPr>
        <p:spPr>
          <a:xfrm>
            <a:off x="5711515" y="2050410"/>
            <a:ext cx="5392903" cy="206210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rPr>
              <a:t>Request Units (RU) is a rate-based currency</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rPr>
              <a:t>Abstracts physical resources for performing requests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rPr>
              <a:t>Key to multi-tenancy, SLAs, and COGS efficiency</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rPr>
              <a:t>Foreground and background activities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endParaRPr>
          </a:p>
        </p:txBody>
      </p:sp>
      <p:grpSp>
        <p:nvGrpSpPr>
          <p:cNvPr id="33" name="Group 32"/>
          <p:cNvGrpSpPr/>
          <p:nvPr/>
        </p:nvGrpSpPr>
        <p:grpSpPr>
          <a:xfrm>
            <a:off x="510448" y="1645085"/>
            <a:ext cx="4019653" cy="3140645"/>
            <a:chOff x="0" y="1512533"/>
            <a:chExt cx="2023240" cy="1530330"/>
          </a:xfrm>
        </p:grpSpPr>
        <p:sp>
          <p:nvSpPr>
            <p:cNvPr id="34" name="Cube 33"/>
            <p:cNvSpPr/>
            <p:nvPr/>
          </p:nvSpPr>
          <p:spPr bwMode="auto">
            <a:xfrm>
              <a:off x="670536" y="2296237"/>
              <a:ext cx="906672" cy="746626"/>
            </a:xfrm>
            <a:prstGeom prst="cube">
              <a:avLst/>
            </a:prstGeom>
            <a:solidFill>
              <a:schemeClr val="bg1">
                <a:lumMod val="95000"/>
              </a:schemeClr>
            </a:solidFill>
            <a:ln>
              <a:solidFill>
                <a:schemeClr val="tx1">
                  <a:lumMod val="50000"/>
                  <a:lumOff val="50000"/>
                </a:schemeClr>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Segoe UI" pitchFamily="34" charset="0"/>
                <a:cs typeface="Segoe UI Light" panose="020B0502040204020203" pitchFamily="34" charset="0"/>
              </a:endParaRPr>
            </a:p>
          </p:txBody>
        </p:sp>
        <p:grpSp>
          <p:nvGrpSpPr>
            <p:cNvPr id="35" name="Group 34"/>
            <p:cNvGrpSpPr/>
            <p:nvPr/>
          </p:nvGrpSpPr>
          <p:grpSpPr>
            <a:xfrm>
              <a:off x="721259" y="2563467"/>
              <a:ext cx="210717" cy="337608"/>
              <a:chOff x="1816538" y="5583257"/>
              <a:chExt cx="702664" cy="719810"/>
            </a:xfrm>
          </p:grpSpPr>
          <p:sp>
            <p:nvSpPr>
              <p:cNvPr id="77" name="Freeform 55"/>
              <p:cNvSpPr>
                <a:spLocks/>
              </p:cNvSpPr>
              <p:nvPr/>
            </p:nvSpPr>
            <p:spPr bwMode="auto">
              <a:xfrm>
                <a:off x="1869368" y="6162950"/>
                <a:ext cx="649834" cy="140117"/>
              </a:xfrm>
              <a:custGeom>
                <a:avLst/>
                <a:gdLst>
                  <a:gd name="T0" fmla="*/ 186 w 589"/>
                  <a:gd name="T1" fmla="*/ 0 h 127"/>
                  <a:gd name="T2" fmla="*/ 589 w 589"/>
                  <a:gd name="T3" fmla="*/ 0 h 127"/>
                  <a:gd name="T4" fmla="*/ 407 w 589"/>
                  <a:gd name="T5" fmla="*/ 127 h 127"/>
                  <a:gd name="T6" fmla="*/ 0 w 589"/>
                  <a:gd name="T7" fmla="*/ 127 h 127"/>
                  <a:gd name="T8" fmla="*/ 186 w 589"/>
                  <a:gd name="T9" fmla="*/ 0 h 127"/>
                </a:gdLst>
                <a:ahLst/>
                <a:cxnLst>
                  <a:cxn ang="0">
                    <a:pos x="T0" y="T1"/>
                  </a:cxn>
                  <a:cxn ang="0">
                    <a:pos x="T2" y="T3"/>
                  </a:cxn>
                  <a:cxn ang="0">
                    <a:pos x="T4" y="T5"/>
                  </a:cxn>
                  <a:cxn ang="0">
                    <a:pos x="T6" y="T7"/>
                  </a:cxn>
                  <a:cxn ang="0">
                    <a:pos x="T8" y="T9"/>
                  </a:cxn>
                </a:cxnLst>
                <a:rect l="0" t="0" r="r" b="b"/>
                <a:pathLst>
                  <a:path w="589" h="127">
                    <a:moveTo>
                      <a:pt x="186" y="0"/>
                    </a:moveTo>
                    <a:lnTo>
                      <a:pt x="589" y="0"/>
                    </a:lnTo>
                    <a:lnTo>
                      <a:pt x="407" y="127"/>
                    </a:lnTo>
                    <a:lnTo>
                      <a:pt x="0" y="127"/>
                    </a:lnTo>
                    <a:lnTo>
                      <a:pt x="186" y="0"/>
                    </a:lnTo>
                    <a:close/>
                  </a:path>
                </a:pathLst>
              </a:custGeom>
              <a:solidFill>
                <a:schemeClr val="tx1">
                  <a:lumMod val="50000"/>
                  <a:alpha val="19000"/>
                </a:schemeClr>
              </a:solidFill>
              <a:ln>
                <a:noFill/>
              </a:ln>
              <a:extLst/>
            </p:spPr>
            <p:txBody>
              <a:bodyPr vert="horz" wrap="square" lIns="89642" tIns="44821" rIns="89642" bIns="44821" numCol="1" anchor="t" anchorCtr="0" compatLnSpc="1">
                <a:prstTxWarp prst="textNoShape">
                  <a:avLst/>
                </a:prstTxWarp>
              </a:bodyPr>
              <a:lstStyle/>
              <a:p>
                <a:pPr marL="0" marR="0" lvl="0" indent="0" algn="l" defTabSz="9139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grpSp>
            <p:nvGrpSpPr>
              <p:cNvPr id="78" name="Group 77"/>
              <p:cNvGrpSpPr/>
              <p:nvPr/>
            </p:nvGrpSpPr>
            <p:grpSpPr>
              <a:xfrm>
                <a:off x="1816538" y="5583257"/>
                <a:ext cx="518446" cy="717700"/>
                <a:chOff x="13103226" y="2775830"/>
                <a:chExt cx="1039812" cy="1407232"/>
              </a:xfrm>
            </p:grpSpPr>
            <p:sp>
              <p:nvSpPr>
                <p:cNvPr id="79" name="Rectangle 5"/>
                <p:cNvSpPr>
                  <a:spLocks noChangeArrowheads="1"/>
                </p:cNvSpPr>
                <p:nvPr/>
              </p:nvSpPr>
              <p:spPr bwMode="auto">
                <a:xfrm>
                  <a:off x="13103226" y="2775830"/>
                  <a:ext cx="1039812" cy="1407232"/>
                </a:xfrm>
                <a:prstGeom prst="rect">
                  <a:avLst/>
                </a:prstGeom>
                <a:solidFill>
                  <a:srgbClr val="DC3C00"/>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Light" panose="020B0502040204020203" pitchFamily="34" charset="0"/>
                    <a:ea typeface="+mn-ea"/>
                    <a:cs typeface="Segoe UI Light" panose="020B0502040204020203" pitchFamily="34" charset="0"/>
                  </a:endParaRPr>
                </a:p>
              </p:txBody>
            </p:sp>
            <p:sp>
              <p:nvSpPr>
                <p:cNvPr id="80"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Light" panose="020B0502040204020203" pitchFamily="34" charset="0"/>
                    <a:ea typeface="+mn-ea"/>
                    <a:cs typeface="Segoe UI Light" panose="020B0502040204020203" pitchFamily="34" charset="0"/>
                  </a:endParaRPr>
                </a:p>
              </p:txBody>
            </p:sp>
            <p:sp>
              <p:nvSpPr>
                <p:cNvPr id="81"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Light" panose="020B0502040204020203" pitchFamily="34" charset="0"/>
                    <a:ea typeface="+mn-ea"/>
                    <a:cs typeface="Segoe UI Light" panose="020B0502040204020203" pitchFamily="34" charset="0"/>
                  </a:endParaRPr>
                </a:p>
              </p:txBody>
            </p:sp>
            <p:sp>
              <p:nvSpPr>
                <p:cNvPr id="82"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Light" panose="020B0502040204020203" pitchFamily="34" charset="0"/>
                    <a:ea typeface="+mn-ea"/>
                    <a:cs typeface="Segoe UI Light" panose="020B0502040204020203" pitchFamily="34" charset="0"/>
                  </a:endParaRPr>
                </a:p>
              </p:txBody>
            </p:sp>
            <p:sp>
              <p:nvSpPr>
                <p:cNvPr id="83"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Light" panose="020B0502040204020203" pitchFamily="34" charset="0"/>
                    <a:ea typeface="+mn-ea"/>
                    <a:cs typeface="Segoe UI Light" panose="020B0502040204020203" pitchFamily="34" charset="0"/>
                  </a:endParaRPr>
                </a:p>
              </p:txBody>
            </p:sp>
            <p:sp>
              <p:nvSpPr>
                <p:cNvPr id="84" name="Oval 14"/>
                <p:cNvSpPr>
                  <a:spLocks noChangeArrowheads="1"/>
                </p:cNvSpPr>
                <p:nvPr/>
              </p:nvSpPr>
              <p:spPr bwMode="auto">
                <a:xfrm>
                  <a:off x="13875539" y="2970470"/>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Light" panose="020B0502040204020203" pitchFamily="34" charset="0"/>
                    <a:ea typeface="+mn-ea"/>
                    <a:cs typeface="Segoe UI Light" panose="020B0502040204020203" pitchFamily="34" charset="0"/>
                  </a:endParaRPr>
                </a:p>
              </p:txBody>
            </p:sp>
            <p:sp>
              <p:nvSpPr>
                <p:cNvPr id="85" name="Oval 15"/>
                <p:cNvSpPr>
                  <a:spLocks noChangeArrowheads="1"/>
                </p:cNvSpPr>
                <p:nvPr/>
              </p:nvSpPr>
              <p:spPr bwMode="auto">
                <a:xfrm>
                  <a:off x="13875539" y="3224438"/>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Light" panose="020B0502040204020203" pitchFamily="34" charset="0"/>
                    <a:ea typeface="+mn-ea"/>
                    <a:cs typeface="Segoe UI Light" panose="020B0502040204020203" pitchFamily="34" charset="0"/>
                  </a:endParaRPr>
                </a:p>
              </p:txBody>
            </p:sp>
            <p:sp>
              <p:nvSpPr>
                <p:cNvPr id="86" name="Oval 16"/>
                <p:cNvSpPr>
                  <a:spLocks noChangeArrowheads="1"/>
                </p:cNvSpPr>
                <p:nvPr/>
              </p:nvSpPr>
              <p:spPr bwMode="auto">
                <a:xfrm>
                  <a:off x="13875539" y="3478406"/>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Light" panose="020B0502040204020203" pitchFamily="34" charset="0"/>
                    <a:ea typeface="+mn-ea"/>
                    <a:cs typeface="Segoe UI Light" panose="020B0502040204020203" pitchFamily="34" charset="0"/>
                  </a:endParaRPr>
                </a:p>
              </p:txBody>
            </p:sp>
            <p:sp>
              <p:nvSpPr>
                <p:cNvPr id="87" name="Oval 17"/>
                <p:cNvSpPr>
                  <a:spLocks noChangeArrowheads="1"/>
                </p:cNvSpPr>
                <p:nvPr/>
              </p:nvSpPr>
              <p:spPr bwMode="auto">
                <a:xfrm>
                  <a:off x="13875539" y="3732374"/>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Light" panose="020B0502040204020203" pitchFamily="34" charset="0"/>
                    <a:ea typeface="+mn-ea"/>
                    <a:cs typeface="Segoe UI Light" panose="020B0502040204020203" pitchFamily="34" charset="0"/>
                  </a:endParaRPr>
                </a:p>
              </p:txBody>
            </p:sp>
          </p:grpSp>
        </p:grpSp>
        <p:grpSp>
          <p:nvGrpSpPr>
            <p:cNvPr id="36" name="Group 35"/>
            <p:cNvGrpSpPr/>
            <p:nvPr/>
          </p:nvGrpSpPr>
          <p:grpSpPr>
            <a:xfrm>
              <a:off x="929974" y="2565011"/>
              <a:ext cx="203345" cy="351606"/>
              <a:chOff x="7205045" y="4706015"/>
              <a:chExt cx="495182" cy="1033105"/>
            </a:xfrm>
          </p:grpSpPr>
          <p:sp>
            <p:nvSpPr>
              <p:cNvPr id="45" name="Rectangle 14"/>
              <p:cNvSpPr>
                <a:spLocks noChangeArrowheads="1"/>
              </p:cNvSpPr>
              <p:nvPr/>
            </p:nvSpPr>
            <p:spPr bwMode="auto">
              <a:xfrm>
                <a:off x="7205045" y="4706015"/>
                <a:ext cx="495182" cy="103310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46" name="Rectangle 15"/>
              <p:cNvSpPr>
                <a:spLocks noChangeArrowheads="1"/>
              </p:cNvSpPr>
              <p:nvPr/>
            </p:nvSpPr>
            <p:spPr bwMode="auto">
              <a:xfrm>
                <a:off x="7250732" y="4754649"/>
                <a:ext cx="403809" cy="89899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47" name="Rectangle 16"/>
              <p:cNvSpPr>
                <a:spLocks noChangeArrowheads="1"/>
              </p:cNvSpPr>
              <p:nvPr/>
            </p:nvSpPr>
            <p:spPr bwMode="auto">
              <a:xfrm>
                <a:off x="7275785" y="4781176"/>
                <a:ext cx="355176" cy="9284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48" name="Oval 23"/>
              <p:cNvSpPr>
                <a:spLocks noChangeArrowheads="1"/>
              </p:cNvSpPr>
              <p:nvPr/>
            </p:nvSpPr>
            <p:spPr bwMode="auto">
              <a:xfrm>
                <a:off x="7574958" y="4815073"/>
                <a:ext cx="25054" cy="25054"/>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49" name="Rectangle 24"/>
              <p:cNvSpPr>
                <a:spLocks noChangeArrowheads="1"/>
              </p:cNvSpPr>
              <p:nvPr/>
            </p:nvSpPr>
            <p:spPr bwMode="auto">
              <a:xfrm>
                <a:off x="7275785" y="4897603"/>
                <a:ext cx="355176" cy="9284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50" name="Oval 31"/>
              <p:cNvSpPr>
                <a:spLocks noChangeArrowheads="1"/>
              </p:cNvSpPr>
              <p:nvPr/>
            </p:nvSpPr>
            <p:spPr bwMode="auto">
              <a:xfrm>
                <a:off x="7574958" y="4931500"/>
                <a:ext cx="25054" cy="25054"/>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51" name="Rectangle 32"/>
              <p:cNvSpPr>
                <a:spLocks noChangeArrowheads="1"/>
              </p:cNvSpPr>
              <p:nvPr/>
            </p:nvSpPr>
            <p:spPr bwMode="auto">
              <a:xfrm>
                <a:off x="7275785" y="5014030"/>
                <a:ext cx="355176" cy="9137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52" name="Oval 39"/>
              <p:cNvSpPr>
                <a:spLocks noChangeArrowheads="1"/>
              </p:cNvSpPr>
              <p:nvPr/>
            </p:nvSpPr>
            <p:spPr bwMode="auto">
              <a:xfrm>
                <a:off x="7574958" y="5047927"/>
                <a:ext cx="25054" cy="25054"/>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53" name="Rectangle 40"/>
              <p:cNvSpPr>
                <a:spLocks noChangeArrowheads="1"/>
              </p:cNvSpPr>
              <p:nvPr/>
            </p:nvSpPr>
            <p:spPr bwMode="auto">
              <a:xfrm>
                <a:off x="7275785" y="5130458"/>
                <a:ext cx="355176" cy="9432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54" name="Oval 47"/>
              <p:cNvSpPr>
                <a:spLocks noChangeArrowheads="1"/>
              </p:cNvSpPr>
              <p:nvPr/>
            </p:nvSpPr>
            <p:spPr bwMode="auto">
              <a:xfrm>
                <a:off x="7574958" y="5167301"/>
                <a:ext cx="25054" cy="20633"/>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55" name="Rectangle 48"/>
              <p:cNvSpPr>
                <a:spLocks noChangeArrowheads="1"/>
              </p:cNvSpPr>
              <p:nvPr/>
            </p:nvSpPr>
            <p:spPr bwMode="auto">
              <a:xfrm>
                <a:off x="7275785" y="5246883"/>
                <a:ext cx="355176" cy="9432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56" name="Oval 55"/>
              <p:cNvSpPr>
                <a:spLocks noChangeArrowheads="1"/>
              </p:cNvSpPr>
              <p:nvPr/>
            </p:nvSpPr>
            <p:spPr bwMode="auto">
              <a:xfrm>
                <a:off x="7574958" y="5283728"/>
                <a:ext cx="25054" cy="20633"/>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57" name="Rectangle 56"/>
              <p:cNvSpPr>
                <a:spLocks noChangeArrowheads="1"/>
              </p:cNvSpPr>
              <p:nvPr/>
            </p:nvSpPr>
            <p:spPr bwMode="auto">
              <a:xfrm>
                <a:off x="7275785" y="5366259"/>
                <a:ext cx="355176" cy="9137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58" name="Oval 63"/>
              <p:cNvSpPr>
                <a:spLocks noChangeArrowheads="1"/>
              </p:cNvSpPr>
              <p:nvPr/>
            </p:nvSpPr>
            <p:spPr bwMode="auto">
              <a:xfrm>
                <a:off x="7574958" y="5400154"/>
                <a:ext cx="25054" cy="20633"/>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59" name="Rectangle 64"/>
              <p:cNvSpPr>
                <a:spLocks noChangeArrowheads="1"/>
              </p:cNvSpPr>
              <p:nvPr/>
            </p:nvSpPr>
            <p:spPr bwMode="auto">
              <a:xfrm>
                <a:off x="7275785" y="5482685"/>
                <a:ext cx="355176" cy="9137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60" name="Oval 71"/>
              <p:cNvSpPr>
                <a:spLocks noChangeArrowheads="1"/>
              </p:cNvSpPr>
              <p:nvPr/>
            </p:nvSpPr>
            <p:spPr bwMode="auto">
              <a:xfrm>
                <a:off x="7574958" y="5516581"/>
                <a:ext cx="25054" cy="23580"/>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61" name="Rectangle 72"/>
              <p:cNvSpPr>
                <a:spLocks noChangeArrowheads="1"/>
              </p:cNvSpPr>
              <p:nvPr/>
            </p:nvSpPr>
            <p:spPr bwMode="auto">
              <a:xfrm>
                <a:off x="7205045" y="4706015"/>
                <a:ext cx="495182" cy="1033105"/>
              </a:xfrm>
              <a:prstGeom prst="rect">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CF2"/>
                  </a:solidFill>
                  <a:effectLst/>
                  <a:uLnTx/>
                  <a:uFillTx/>
                  <a:latin typeface="Segoe UI Light" panose="020B0502040204020203" pitchFamily="34" charset="0"/>
                  <a:ea typeface="+mn-ea"/>
                  <a:cs typeface="Segoe UI Light" panose="020B0502040204020203" pitchFamily="34" charset="0"/>
                </a:endParaRPr>
              </a:p>
            </p:txBody>
          </p:sp>
          <p:sp>
            <p:nvSpPr>
              <p:cNvPr id="62" name="Rectangle 73"/>
              <p:cNvSpPr>
                <a:spLocks noChangeArrowheads="1"/>
              </p:cNvSpPr>
              <p:nvPr/>
            </p:nvSpPr>
            <p:spPr bwMode="auto">
              <a:xfrm>
                <a:off x="7250732" y="4754649"/>
                <a:ext cx="403809" cy="898992"/>
              </a:xfrm>
              <a:prstGeom prst="rect">
                <a:avLst/>
              </a:prstGeom>
              <a:solidFill>
                <a:srgbClr val="00BCF2">
                  <a:lumMod val="75000"/>
                </a:srgbClr>
              </a:solidFill>
              <a:ln>
                <a:noFill/>
              </a:ln>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63" name="Rectangle 74"/>
              <p:cNvSpPr>
                <a:spLocks noChangeArrowheads="1"/>
              </p:cNvSpPr>
              <p:nvPr/>
            </p:nvSpPr>
            <p:spPr bwMode="auto">
              <a:xfrm>
                <a:off x="7275785" y="4781176"/>
                <a:ext cx="355176" cy="9284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64" name="Oval 81"/>
              <p:cNvSpPr>
                <a:spLocks noChangeArrowheads="1"/>
              </p:cNvSpPr>
              <p:nvPr/>
            </p:nvSpPr>
            <p:spPr bwMode="auto">
              <a:xfrm>
                <a:off x="7574958" y="4815073"/>
                <a:ext cx="25054" cy="25054"/>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65" name="Rectangle 82"/>
              <p:cNvSpPr>
                <a:spLocks noChangeArrowheads="1"/>
              </p:cNvSpPr>
              <p:nvPr/>
            </p:nvSpPr>
            <p:spPr bwMode="auto">
              <a:xfrm>
                <a:off x="7275785" y="4897603"/>
                <a:ext cx="355176" cy="9284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66" name="Oval 89"/>
              <p:cNvSpPr>
                <a:spLocks noChangeArrowheads="1"/>
              </p:cNvSpPr>
              <p:nvPr/>
            </p:nvSpPr>
            <p:spPr bwMode="auto">
              <a:xfrm>
                <a:off x="7574958" y="4931500"/>
                <a:ext cx="25054" cy="25054"/>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67" name="Rectangle 90"/>
              <p:cNvSpPr>
                <a:spLocks noChangeArrowheads="1"/>
              </p:cNvSpPr>
              <p:nvPr/>
            </p:nvSpPr>
            <p:spPr bwMode="auto">
              <a:xfrm>
                <a:off x="7275785" y="5014030"/>
                <a:ext cx="355176" cy="9137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68" name="Oval 97"/>
              <p:cNvSpPr>
                <a:spLocks noChangeArrowheads="1"/>
              </p:cNvSpPr>
              <p:nvPr/>
            </p:nvSpPr>
            <p:spPr bwMode="auto">
              <a:xfrm>
                <a:off x="7574958" y="5047927"/>
                <a:ext cx="25054" cy="25054"/>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69" name="Rectangle 98"/>
              <p:cNvSpPr>
                <a:spLocks noChangeArrowheads="1"/>
              </p:cNvSpPr>
              <p:nvPr/>
            </p:nvSpPr>
            <p:spPr bwMode="auto">
              <a:xfrm>
                <a:off x="7275785" y="5130458"/>
                <a:ext cx="355176" cy="9432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70" name="Oval 105"/>
              <p:cNvSpPr>
                <a:spLocks noChangeArrowheads="1"/>
              </p:cNvSpPr>
              <p:nvPr/>
            </p:nvSpPr>
            <p:spPr bwMode="auto">
              <a:xfrm>
                <a:off x="7574958" y="5167301"/>
                <a:ext cx="25054" cy="20633"/>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71" name="Rectangle 106"/>
              <p:cNvSpPr>
                <a:spLocks noChangeArrowheads="1"/>
              </p:cNvSpPr>
              <p:nvPr/>
            </p:nvSpPr>
            <p:spPr bwMode="auto">
              <a:xfrm>
                <a:off x="7275785" y="5246883"/>
                <a:ext cx="355176" cy="9432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72" name="Oval 113"/>
              <p:cNvSpPr>
                <a:spLocks noChangeArrowheads="1"/>
              </p:cNvSpPr>
              <p:nvPr/>
            </p:nvSpPr>
            <p:spPr bwMode="auto">
              <a:xfrm>
                <a:off x="7574958" y="5283728"/>
                <a:ext cx="25054" cy="20633"/>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73" name="Rectangle 114"/>
              <p:cNvSpPr>
                <a:spLocks noChangeArrowheads="1"/>
              </p:cNvSpPr>
              <p:nvPr/>
            </p:nvSpPr>
            <p:spPr bwMode="auto">
              <a:xfrm>
                <a:off x="7275785" y="5366259"/>
                <a:ext cx="355176" cy="9137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74" name="Oval 121"/>
              <p:cNvSpPr>
                <a:spLocks noChangeArrowheads="1"/>
              </p:cNvSpPr>
              <p:nvPr/>
            </p:nvSpPr>
            <p:spPr bwMode="auto">
              <a:xfrm>
                <a:off x="7574958" y="5400154"/>
                <a:ext cx="25054" cy="20633"/>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75" name="Rectangle 122"/>
              <p:cNvSpPr>
                <a:spLocks noChangeArrowheads="1"/>
              </p:cNvSpPr>
              <p:nvPr/>
            </p:nvSpPr>
            <p:spPr bwMode="auto">
              <a:xfrm>
                <a:off x="7275785" y="5482685"/>
                <a:ext cx="355176" cy="9137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76" name="Oval 129"/>
              <p:cNvSpPr>
                <a:spLocks noChangeArrowheads="1"/>
              </p:cNvSpPr>
              <p:nvPr/>
            </p:nvSpPr>
            <p:spPr bwMode="auto">
              <a:xfrm>
                <a:off x="7574958" y="5516581"/>
                <a:ext cx="25054" cy="23580"/>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grpSp>
        <p:sp>
          <p:nvSpPr>
            <p:cNvPr id="37" name="Flowchart: Direct Access Storage 36"/>
            <p:cNvSpPr/>
            <p:nvPr/>
          </p:nvSpPr>
          <p:spPr bwMode="auto">
            <a:xfrm>
              <a:off x="1168306" y="2560215"/>
              <a:ext cx="136912" cy="348464"/>
            </a:xfrm>
            <a:prstGeom prst="flowChartMagneticDrum">
              <a:avLst/>
            </a:prstGeom>
            <a:solidFill>
              <a:schemeClr val="accent2"/>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Light" panose="020B0502040204020203" pitchFamily="34" charset="0"/>
                <a:ea typeface="Segoe UI" pitchFamily="34" charset="0"/>
                <a:cs typeface="Segoe UI Light" panose="020B0502040204020203" pitchFamily="34" charset="0"/>
              </a:endParaRPr>
            </a:p>
          </p:txBody>
        </p:sp>
        <p:cxnSp>
          <p:nvCxnSpPr>
            <p:cNvPr id="39" name="Curved Connector 38"/>
            <p:cNvCxnSpPr>
              <a:stCxn id="44" idx="2"/>
              <a:endCxn id="79" idx="0"/>
            </p:cNvCxnSpPr>
            <p:nvPr/>
          </p:nvCxnSpPr>
          <p:spPr>
            <a:xfrm>
              <a:off x="603332" y="2017554"/>
              <a:ext cx="195664" cy="545913"/>
            </a:xfrm>
            <a:prstGeom prst="straightConnector1">
              <a:avLst/>
            </a:prstGeom>
            <a:ln w="9525"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0" name="TextBox 39"/>
            <p:cNvSpPr txBox="1"/>
            <p:nvPr/>
          </p:nvSpPr>
          <p:spPr>
            <a:xfrm>
              <a:off x="1516635" y="1991929"/>
              <a:ext cx="506605" cy="164966"/>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rPr>
                <a:t>% IOPS</a:t>
              </a:r>
            </a:p>
          </p:txBody>
        </p:sp>
        <p:cxnSp>
          <p:nvCxnSpPr>
            <p:cNvPr id="41" name="Curved Connector 40"/>
            <p:cNvCxnSpPr>
              <a:stCxn id="40" idx="2"/>
              <a:endCxn id="37" idx="0"/>
            </p:cNvCxnSpPr>
            <p:nvPr/>
          </p:nvCxnSpPr>
          <p:spPr>
            <a:xfrm flipH="1">
              <a:off x="1236762" y="2156895"/>
              <a:ext cx="533175" cy="403320"/>
            </a:xfrm>
            <a:prstGeom prst="straightConnector1">
              <a:avLst/>
            </a:prstGeom>
            <a:ln w="9525"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2" name="TextBox 41"/>
            <p:cNvSpPr txBox="1"/>
            <p:nvPr/>
          </p:nvSpPr>
          <p:spPr>
            <a:xfrm>
              <a:off x="1129038" y="1512533"/>
              <a:ext cx="894202" cy="164966"/>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rPr>
                <a:t>% CPU</a:t>
              </a:r>
            </a:p>
          </p:txBody>
        </p:sp>
        <p:cxnSp>
          <p:nvCxnSpPr>
            <p:cNvPr id="43" name="Curved Connector 42"/>
            <p:cNvCxnSpPr>
              <a:stCxn id="42" idx="1"/>
              <a:endCxn id="61" idx="0"/>
            </p:cNvCxnSpPr>
            <p:nvPr/>
          </p:nvCxnSpPr>
          <p:spPr>
            <a:xfrm flipH="1">
              <a:off x="1031647" y="1595016"/>
              <a:ext cx="97391" cy="969995"/>
            </a:xfrm>
            <a:prstGeom prst="straightConnector1">
              <a:avLst/>
            </a:prstGeom>
            <a:ln w="9525"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4" name="TextBox 43"/>
            <p:cNvSpPr txBox="1"/>
            <p:nvPr/>
          </p:nvSpPr>
          <p:spPr>
            <a:xfrm>
              <a:off x="0" y="1852588"/>
              <a:ext cx="1206665" cy="164966"/>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rPr>
                <a:t>% Memory</a:t>
              </a:r>
            </a:p>
          </p:txBody>
        </p:sp>
      </p:grpSp>
    </p:spTree>
    <p:extLst>
      <p:ext uri="{BB962C8B-B14F-4D97-AF65-F5344CB8AC3E}">
        <p14:creationId xmlns:p14="http://schemas.microsoft.com/office/powerpoint/2010/main" val="2389227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107636" y="4861102"/>
            <a:ext cx="6436413" cy="55399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000" b="0" i="0" u="none" strike="noStrike" kern="1200" cap="none" spc="0" normalizeH="0" baseline="0" noProof="0" dirty="0">
                <a:ln>
                  <a:noFill/>
                </a:ln>
                <a:solidFill>
                  <a:srgbClr val="00B0F0"/>
                </a:solidFill>
                <a:effectLst/>
                <a:uLnTx/>
                <a:uFillTx/>
                <a:latin typeface="Segoe UI Semibold" panose="020B0702040204020203" pitchFamily="34" charset="0"/>
                <a:ea typeface="+mn-ea"/>
                <a:cs typeface="Segoe UI Semibold" panose="020B0702040204020203" pitchFamily="34" charset="0"/>
              </a:rPr>
              <a:t>What sets Azure Cosmos DB apart</a:t>
            </a:r>
            <a:endParaRPr kumimoji="0" lang="en-US" sz="3000" b="0" i="0" u="sng" strike="noStrike" kern="1200" cap="none" spc="0" normalizeH="0" baseline="0" noProof="0" dirty="0">
              <a:ln>
                <a:noFill/>
              </a:ln>
              <a:solidFill>
                <a:srgbClr val="00B0F0"/>
              </a:solidFill>
              <a:effectLst/>
              <a:uLnTx/>
              <a:uFillTx/>
              <a:latin typeface="Segoe UI Semibold" panose="020B0702040204020203" pitchFamily="34" charset="0"/>
              <a:ea typeface="+mn-ea"/>
              <a:cs typeface="Segoe UI Semibold" panose="020B0702040204020203" pitchFamily="34" charset="0"/>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8817" y="3804700"/>
            <a:ext cx="2330606" cy="1552198"/>
          </a:xfrm>
          <a:prstGeom prst="rect">
            <a:avLst/>
          </a:prstGeom>
        </p:spPr>
      </p:pic>
    </p:spTree>
    <p:extLst>
      <p:ext uri="{BB962C8B-B14F-4D97-AF65-F5344CB8AC3E}">
        <p14:creationId xmlns:p14="http://schemas.microsoft.com/office/powerpoint/2010/main" val="457579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p:cNvCxnSpPr/>
          <p:nvPr/>
        </p:nvCxnSpPr>
        <p:spPr>
          <a:xfrm>
            <a:off x="5565087" y="1587500"/>
            <a:ext cx="0" cy="3493350"/>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5711515" y="1587500"/>
            <a:ext cx="428045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7030A0"/>
                </a:solidFill>
                <a:effectLst/>
                <a:uLnTx/>
                <a:uFillTx/>
                <a:latin typeface="Segoe UI Light" panose="020B0502040204020203" pitchFamily="34" charset="0"/>
                <a:ea typeface="+mn-ea"/>
                <a:cs typeface="Segoe UI Light" panose="020B0502040204020203" pitchFamily="34" charset="0"/>
              </a:rPr>
              <a:t>Request Units</a:t>
            </a:r>
          </a:p>
        </p:txBody>
      </p:sp>
      <p:sp>
        <p:nvSpPr>
          <p:cNvPr id="4" name="TextBox 3"/>
          <p:cNvSpPr txBox="1"/>
          <p:nvPr/>
        </p:nvSpPr>
        <p:spPr>
          <a:xfrm>
            <a:off x="5711515" y="2050410"/>
            <a:ext cx="5072424" cy="230832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rPr>
              <a:t>Normalized across various access methods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rPr>
              <a:t>1 RU =  1 read of 1 KB document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rPr>
              <a:t>Each request consumes fixed RUs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rPr>
              <a:t>Applies to reads, writes, queries, and stored procedure execution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endParaRPr>
          </a:p>
        </p:txBody>
      </p:sp>
      <p:grpSp>
        <p:nvGrpSpPr>
          <p:cNvPr id="10" name="Group 9"/>
          <p:cNvGrpSpPr/>
          <p:nvPr/>
        </p:nvGrpSpPr>
        <p:grpSpPr>
          <a:xfrm>
            <a:off x="440902" y="1331319"/>
            <a:ext cx="4431349" cy="4577502"/>
            <a:chOff x="277129" y="1318331"/>
            <a:chExt cx="4895871" cy="4918695"/>
          </a:xfrm>
        </p:grpSpPr>
        <p:grpSp>
          <p:nvGrpSpPr>
            <p:cNvPr id="88" name="Group 87"/>
            <p:cNvGrpSpPr/>
            <p:nvPr/>
          </p:nvGrpSpPr>
          <p:grpSpPr>
            <a:xfrm>
              <a:off x="277129" y="1318331"/>
              <a:ext cx="4895871" cy="4918695"/>
              <a:chOff x="2800456" y="1826843"/>
              <a:chExt cx="3158417" cy="2906966"/>
            </a:xfrm>
          </p:grpSpPr>
          <p:sp>
            <p:nvSpPr>
              <p:cNvPr id="90" name="Rectangle 89"/>
              <p:cNvSpPr/>
              <p:nvPr/>
            </p:nvSpPr>
            <p:spPr bwMode="auto">
              <a:xfrm>
                <a:off x="2800456" y="1871427"/>
                <a:ext cx="865229" cy="348936"/>
              </a:xfrm>
              <a:prstGeom prst="rect">
                <a:avLst/>
              </a:prstGeom>
              <a:noFill/>
              <a:ln>
                <a:solidFill>
                  <a:srgbClr val="7030A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7030A0"/>
                    </a:solidFill>
                    <a:effectLst/>
                    <a:uLnTx/>
                    <a:uFillTx/>
                    <a:latin typeface="Segoe UI Light" panose="020B0502040204020203" pitchFamily="34" charset="0"/>
                    <a:ea typeface="Segoe UI" pitchFamily="34" charset="0"/>
                    <a:cs typeface="Segoe UI Light" panose="020B0502040204020203" pitchFamily="34" charset="0"/>
                  </a:rPr>
                  <a:t>GET</a:t>
                </a:r>
              </a:p>
            </p:txBody>
          </p:sp>
          <p:cxnSp>
            <p:nvCxnSpPr>
              <p:cNvPr id="91" name="Straight Arrow Connector 90"/>
              <p:cNvCxnSpPr>
                <a:stCxn id="90" idx="3"/>
                <a:endCxn id="92" idx="1"/>
              </p:cNvCxnSpPr>
              <p:nvPr/>
            </p:nvCxnSpPr>
            <p:spPr>
              <a:xfrm flipV="1">
                <a:off x="3665685" y="2045792"/>
                <a:ext cx="253408" cy="10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92" name="Flowchart: Document 91"/>
              <p:cNvSpPr/>
              <p:nvPr/>
            </p:nvSpPr>
            <p:spPr>
              <a:xfrm>
                <a:off x="3919093" y="1894492"/>
                <a:ext cx="945914" cy="302599"/>
              </a:xfrm>
              <a:prstGeom prst="flowChartDocument">
                <a:avLst/>
              </a:prstGeom>
              <a:noFill/>
              <a:ln>
                <a:solidFill>
                  <a:srgbClr val="0B8172"/>
                </a:solidFill>
              </a:ln>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endParaRPr>
              </a:p>
            </p:txBody>
          </p:sp>
          <p:grpSp>
            <p:nvGrpSpPr>
              <p:cNvPr id="93" name="Group 92"/>
              <p:cNvGrpSpPr/>
              <p:nvPr/>
            </p:nvGrpSpPr>
            <p:grpSpPr>
              <a:xfrm>
                <a:off x="5316153" y="1826843"/>
                <a:ext cx="310412" cy="330533"/>
                <a:chOff x="5444930" y="4371627"/>
                <a:chExt cx="1888200" cy="1235107"/>
              </a:xfrm>
            </p:grpSpPr>
            <p:sp>
              <p:nvSpPr>
                <p:cNvPr id="496" name="Cube 495"/>
                <p:cNvSpPr/>
                <p:nvPr/>
              </p:nvSpPr>
              <p:spPr bwMode="auto">
                <a:xfrm>
                  <a:off x="5444930" y="4371627"/>
                  <a:ext cx="1888200" cy="1235107"/>
                </a:xfrm>
                <a:prstGeom prst="cube">
                  <a:avLst/>
                </a:prstGeom>
                <a:solidFill>
                  <a:schemeClr val="bg1">
                    <a:lumMod val="95000"/>
                  </a:schemeClr>
                </a:solidFill>
                <a:ln>
                  <a:solidFill>
                    <a:schemeClr val="tx1">
                      <a:lumMod val="50000"/>
                      <a:lumOff val="50000"/>
                    </a:schemeClr>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Light" panose="020B0502040204020203" pitchFamily="34" charset="0"/>
                    <a:ea typeface="Segoe UI" pitchFamily="34" charset="0"/>
                    <a:cs typeface="Segoe UI Light" panose="020B0502040204020203" pitchFamily="34" charset="0"/>
                  </a:endParaRPr>
                </a:p>
              </p:txBody>
            </p:sp>
            <p:grpSp>
              <p:nvGrpSpPr>
                <p:cNvPr id="497" name="Group 496"/>
                <p:cNvGrpSpPr/>
                <p:nvPr/>
              </p:nvGrpSpPr>
              <p:grpSpPr>
                <a:xfrm>
                  <a:off x="5567705" y="4821529"/>
                  <a:ext cx="545671" cy="602367"/>
                  <a:chOff x="1816538" y="5583257"/>
                  <a:chExt cx="702664" cy="719810"/>
                </a:xfrm>
              </p:grpSpPr>
              <p:sp>
                <p:nvSpPr>
                  <p:cNvPr id="532" name="Freeform 55"/>
                  <p:cNvSpPr>
                    <a:spLocks/>
                  </p:cNvSpPr>
                  <p:nvPr/>
                </p:nvSpPr>
                <p:spPr bwMode="auto">
                  <a:xfrm>
                    <a:off x="1869368" y="6162950"/>
                    <a:ext cx="649834" cy="140117"/>
                  </a:xfrm>
                  <a:custGeom>
                    <a:avLst/>
                    <a:gdLst>
                      <a:gd name="T0" fmla="*/ 186 w 589"/>
                      <a:gd name="T1" fmla="*/ 0 h 127"/>
                      <a:gd name="T2" fmla="*/ 589 w 589"/>
                      <a:gd name="T3" fmla="*/ 0 h 127"/>
                      <a:gd name="T4" fmla="*/ 407 w 589"/>
                      <a:gd name="T5" fmla="*/ 127 h 127"/>
                      <a:gd name="T6" fmla="*/ 0 w 589"/>
                      <a:gd name="T7" fmla="*/ 127 h 127"/>
                      <a:gd name="T8" fmla="*/ 186 w 589"/>
                      <a:gd name="T9" fmla="*/ 0 h 127"/>
                    </a:gdLst>
                    <a:ahLst/>
                    <a:cxnLst>
                      <a:cxn ang="0">
                        <a:pos x="T0" y="T1"/>
                      </a:cxn>
                      <a:cxn ang="0">
                        <a:pos x="T2" y="T3"/>
                      </a:cxn>
                      <a:cxn ang="0">
                        <a:pos x="T4" y="T5"/>
                      </a:cxn>
                      <a:cxn ang="0">
                        <a:pos x="T6" y="T7"/>
                      </a:cxn>
                      <a:cxn ang="0">
                        <a:pos x="T8" y="T9"/>
                      </a:cxn>
                    </a:cxnLst>
                    <a:rect l="0" t="0" r="r" b="b"/>
                    <a:pathLst>
                      <a:path w="589" h="127">
                        <a:moveTo>
                          <a:pt x="186" y="0"/>
                        </a:moveTo>
                        <a:lnTo>
                          <a:pt x="589" y="0"/>
                        </a:lnTo>
                        <a:lnTo>
                          <a:pt x="407" y="127"/>
                        </a:lnTo>
                        <a:lnTo>
                          <a:pt x="0" y="127"/>
                        </a:lnTo>
                        <a:lnTo>
                          <a:pt x="186" y="0"/>
                        </a:lnTo>
                        <a:close/>
                      </a:path>
                    </a:pathLst>
                  </a:custGeom>
                  <a:solidFill>
                    <a:schemeClr val="tx1">
                      <a:lumMod val="50000"/>
                      <a:alpha val="19000"/>
                    </a:schemeClr>
                  </a:solidFill>
                  <a:ln>
                    <a:noFill/>
                  </a:ln>
                  <a:extLst/>
                </p:spPr>
                <p:txBody>
                  <a:bodyPr vert="horz" wrap="square" lIns="89642" tIns="44821" rIns="89642" bIns="44821" numCol="1" anchor="t" anchorCtr="0" compatLnSpc="1">
                    <a:prstTxWarp prst="textNoShape">
                      <a:avLst/>
                    </a:prstTxWarp>
                  </a:bodyPr>
                  <a:lstStyle/>
                  <a:p>
                    <a:pPr marL="0" marR="0" lvl="0" indent="0" algn="l" defTabSz="913949"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grpSp>
                <p:nvGrpSpPr>
                  <p:cNvPr id="533" name="Group 532"/>
                  <p:cNvGrpSpPr/>
                  <p:nvPr/>
                </p:nvGrpSpPr>
                <p:grpSpPr>
                  <a:xfrm>
                    <a:off x="1816538" y="5583257"/>
                    <a:ext cx="518446" cy="717700"/>
                    <a:chOff x="13103226" y="2775830"/>
                    <a:chExt cx="1039812" cy="1407232"/>
                  </a:xfrm>
                </p:grpSpPr>
                <p:sp>
                  <p:nvSpPr>
                    <p:cNvPr id="534" name="Rectangle 5"/>
                    <p:cNvSpPr>
                      <a:spLocks noChangeArrowheads="1"/>
                    </p:cNvSpPr>
                    <p:nvPr/>
                  </p:nvSpPr>
                  <p:spPr bwMode="auto">
                    <a:xfrm>
                      <a:off x="13103226" y="2775830"/>
                      <a:ext cx="1039812" cy="1407232"/>
                    </a:xfrm>
                    <a:prstGeom prst="rect">
                      <a:avLst/>
                    </a:prstGeom>
                    <a:solidFill>
                      <a:srgbClr val="DC3C00"/>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505050"/>
                        </a:solidFill>
                        <a:effectLst/>
                        <a:uLnTx/>
                        <a:uFillTx/>
                        <a:latin typeface="Segoe UI Light" panose="020B0502040204020203" pitchFamily="34" charset="0"/>
                        <a:ea typeface="+mn-ea"/>
                        <a:cs typeface="Segoe UI Light" panose="020B0502040204020203" pitchFamily="34" charset="0"/>
                      </a:endParaRPr>
                    </a:p>
                  </p:txBody>
                </p:sp>
                <p:sp>
                  <p:nvSpPr>
                    <p:cNvPr id="535"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505050"/>
                        </a:solidFill>
                        <a:effectLst/>
                        <a:uLnTx/>
                        <a:uFillTx/>
                        <a:latin typeface="Segoe UI Light" panose="020B0502040204020203" pitchFamily="34" charset="0"/>
                        <a:ea typeface="+mn-ea"/>
                        <a:cs typeface="Segoe UI Light" panose="020B0502040204020203" pitchFamily="34" charset="0"/>
                      </a:endParaRPr>
                    </a:p>
                  </p:txBody>
                </p:sp>
                <p:sp>
                  <p:nvSpPr>
                    <p:cNvPr id="536"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505050"/>
                        </a:solidFill>
                        <a:effectLst/>
                        <a:uLnTx/>
                        <a:uFillTx/>
                        <a:latin typeface="Segoe UI Light" panose="020B0502040204020203" pitchFamily="34" charset="0"/>
                        <a:ea typeface="+mn-ea"/>
                        <a:cs typeface="Segoe UI Light" panose="020B0502040204020203" pitchFamily="34" charset="0"/>
                      </a:endParaRPr>
                    </a:p>
                  </p:txBody>
                </p:sp>
                <p:sp>
                  <p:nvSpPr>
                    <p:cNvPr id="537"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505050"/>
                        </a:solidFill>
                        <a:effectLst/>
                        <a:uLnTx/>
                        <a:uFillTx/>
                        <a:latin typeface="Segoe UI Light" panose="020B0502040204020203" pitchFamily="34" charset="0"/>
                        <a:ea typeface="+mn-ea"/>
                        <a:cs typeface="Segoe UI Light" panose="020B0502040204020203" pitchFamily="34" charset="0"/>
                      </a:endParaRPr>
                    </a:p>
                  </p:txBody>
                </p:sp>
                <p:sp>
                  <p:nvSpPr>
                    <p:cNvPr id="538"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505050"/>
                        </a:solidFill>
                        <a:effectLst/>
                        <a:uLnTx/>
                        <a:uFillTx/>
                        <a:latin typeface="Segoe UI Light" panose="020B0502040204020203" pitchFamily="34" charset="0"/>
                        <a:ea typeface="+mn-ea"/>
                        <a:cs typeface="Segoe UI Light" panose="020B0502040204020203" pitchFamily="34" charset="0"/>
                      </a:endParaRPr>
                    </a:p>
                  </p:txBody>
                </p:sp>
                <p:sp>
                  <p:nvSpPr>
                    <p:cNvPr id="539" name="Oval 14"/>
                    <p:cNvSpPr>
                      <a:spLocks noChangeArrowheads="1"/>
                    </p:cNvSpPr>
                    <p:nvPr/>
                  </p:nvSpPr>
                  <p:spPr bwMode="auto">
                    <a:xfrm>
                      <a:off x="13875539" y="2970470"/>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505050"/>
                        </a:solidFill>
                        <a:effectLst/>
                        <a:uLnTx/>
                        <a:uFillTx/>
                        <a:latin typeface="Segoe UI Light" panose="020B0502040204020203" pitchFamily="34" charset="0"/>
                        <a:ea typeface="+mn-ea"/>
                        <a:cs typeface="Segoe UI Light" panose="020B0502040204020203" pitchFamily="34" charset="0"/>
                      </a:endParaRPr>
                    </a:p>
                  </p:txBody>
                </p:sp>
                <p:sp>
                  <p:nvSpPr>
                    <p:cNvPr id="540" name="Oval 15"/>
                    <p:cNvSpPr>
                      <a:spLocks noChangeArrowheads="1"/>
                    </p:cNvSpPr>
                    <p:nvPr/>
                  </p:nvSpPr>
                  <p:spPr bwMode="auto">
                    <a:xfrm>
                      <a:off x="13875539" y="3224438"/>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505050"/>
                        </a:solidFill>
                        <a:effectLst/>
                        <a:uLnTx/>
                        <a:uFillTx/>
                        <a:latin typeface="Segoe UI Light" panose="020B0502040204020203" pitchFamily="34" charset="0"/>
                        <a:ea typeface="+mn-ea"/>
                        <a:cs typeface="Segoe UI Light" panose="020B0502040204020203" pitchFamily="34" charset="0"/>
                      </a:endParaRPr>
                    </a:p>
                  </p:txBody>
                </p:sp>
                <p:sp>
                  <p:nvSpPr>
                    <p:cNvPr id="541" name="Oval 16"/>
                    <p:cNvSpPr>
                      <a:spLocks noChangeArrowheads="1"/>
                    </p:cNvSpPr>
                    <p:nvPr/>
                  </p:nvSpPr>
                  <p:spPr bwMode="auto">
                    <a:xfrm>
                      <a:off x="13875539" y="3478406"/>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505050"/>
                        </a:solidFill>
                        <a:effectLst/>
                        <a:uLnTx/>
                        <a:uFillTx/>
                        <a:latin typeface="Segoe UI Light" panose="020B0502040204020203" pitchFamily="34" charset="0"/>
                        <a:ea typeface="+mn-ea"/>
                        <a:cs typeface="Segoe UI Light" panose="020B0502040204020203" pitchFamily="34" charset="0"/>
                      </a:endParaRPr>
                    </a:p>
                  </p:txBody>
                </p:sp>
                <p:sp>
                  <p:nvSpPr>
                    <p:cNvPr id="542" name="Oval 17"/>
                    <p:cNvSpPr>
                      <a:spLocks noChangeArrowheads="1"/>
                    </p:cNvSpPr>
                    <p:nvPr/>
                  </p:nvSpPr>
                  <p:spPr bwMode="auto">
                    <a:xfrm>
                      <a:off x="13875539" y="3732374"/>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505050"/>
                        </a:solidFill>
                        <a:effectLst/>
                        <a:uLnTx/>
                        <a:uFillTx/>
                        <a:latin typeface="Segoe UI Light" panose="020B0502040204020203" pitchFamily="34" charset="0"/>
                        <a:ea typeface="+mn-ea"/>
                        <a:cs typeface="Segoe UI Light" panose="020B0502040204020203" pitchFamily="34" charset="0"/>
                      </a:endParaRPr>
                    </a:p>
                  </p:txBody>
                </p:sp>
              </p:grpSp>
            </p:grpSp>
            <p:grpSp>
              <p:nvGrpSpPr>
                <p:cNvPr id="498" name="Group 497"/>
                <p:cNvGrpSpPr/>
                <p:nvPr/>
              </p:nvGrpSpPr>
              <p:grpSpPr>
                <a:xfrm>
                  <a:off x="6124845" y="4759389"/>
                  <a:ext cx="450265" cy="763553"/>
                  <a:chOff x="7205045" y="4706015"/>
                  <a:chExt cx="495182" cy="1033105"/>
                </a:xfrm>
              </p:grpSpPr>
              <p:sp>
                <p:nvSpPr>
                  <p:cNvPr id="500" name="Rectangle 14"/>
                  <p:cNvSpPr>
                    <a:spLocks noChangeArrowheads="1"/>
                  </p:cNvSpPr>
                  <p:nvPr/>
                </p:nvSpPr>
                <p:spPr bwMode="auto">
                  <a:xfrm>
                    <a:off x="7205045" y="4706015"/>
                    <a:ext cx="495182" cy="103310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501" name="Rectangle 15"/>
                  <p:cNvSpPr>
                    <a:spLocks noChangeArrowheads="1"/>
                  </p:cNvSpPr>
                  <p:nvPr/>
                </p:nvSpPr>
                <p:spPr bwMode="auto">
                  <a:xfrm>
                    <a:off x="7250732" y="4754649"/>
                    <a:ext cx="403809" cy="89899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502" name="Rectangle 16"/>
                  <p:cNvSpPr>
                    <a:spLocks noChangeArrowheads="1"/>
                  </p:cNvSpPr>
                  <p:nvPr/>
                </p:nvSpPr>
                <p:spPr bwMode="auto">
                  <a:xfrm>
                    <a:off x="7275785" y="4781176"/>
                    <a:ext cx="355176" cy="9284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503" name="Oval 23"/>
                  <p:cNvSpPr>
                    <a:spLocks noChangeArrowheads="1"/>
                  </p:cNvSpPr>
                  <p:nvPr/>
                </p:nvSpPr>
                <p:spPr bwMode="auto">
                  <a:xfrm>
                    <a:off x="7574958" y="4815073"/>
                    <a:ext cx="25054" cy="25054"/>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504" name="Rectangle 24"/>
                  <p:cNvSpPr>
                    <a:spLocks noChangeArrowheads="1"/>
                  </p:cNvSpPr>
                  <p:nvPr/>
                </p:nvSpPr>
                <p:spPr bwMode="auto">
                  <a:xfrm>
                    <a:off x="7275785" y="4897603"/>
                    <a:ext cx="355176" cy="9284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505" name="Oval 31"/>
                  <p:cNvSpPr>
                    <a:spLocks noChangeArrowheads="1"/>
                  </p:cNvSpPr>
                  <p:nvPr/>
                </p:nvSpPr>
                <p:spPr bwMode="auto">
                  <a:xfrm>
                    <a:off x="7574958" y="4931500"/>
                    <a:ext cx="25054" cy="25054"/>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506" name="Rectangle 32"/>
                  <p:cNvSpPr>
                    <a:spLocks noChangeArrowheads="1"/>
                  </p:cNvSpPr>
                  <p:nvPr/>
                </p:nvSpPr>
                <p:spPr bwMode="auto">
                  <a:xfrm>
                    <a:off x="7275785" y="5014030"/>
                    <a:ext cx="355176" cy="9137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507" name="Oval 39"/>
                  <p:cNvSpPr>
                    <a:spLocks noChangeArrowheads="1"/>
                  </p:cNvSpPr>
                  <p:nvPr/>
                </p:nvSpPr>
                <p:spPr bwMode="auto">
                  <a:xfrm>
                    <a:off x="7574958" y="5047927"/>
                    <a:ext cx="25054" cy="25054"/>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508" name="Rectangle 40"/>
                  <p:cNvSpPr>
                    <a:spLocks noChangeArrowheads="1"/>
                  </p:cNvSpPr>
                  <p:nvPr/>
                </p:nvSpPr>
                <p:spPr bwMode="auto">
                  <a:xfrm>
                    <a:off x="7275785" y="5130458"/>
                    <a:ext cx="355176" cy="9432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509" name="Oval 47"/>
                  <p:cNvSpPr>
                    <a:spLocks noChangeArrowheads="1"/>
                  </p:cNvSpPr>
                  <p:nvPr/>
                </p:nvSpPr>
                <p:spPr bwMode="auto">
                  <a:xfrm>
                    <a:off x="7574958" y="5167301"/>
                    <a:ext cx="25054" cy="20633"/>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510" name="Rectangle 48"/>
                  <p:cNvSpPr>
                    <a:spLocks noChangeArrowheads="1"/>
                  </p:cNvSpPr>
                  <p:nvPr/>
                </p:nvSpPr>
                <p:spPr bwMode="auto">
                  <a:xfrm>
                    <a:off x="7275785" y="5246883"/>
                    <a:ext cx="355176" cy="9432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511" name="Oval 55"/>
                  <p:cNvSpPr>
                    <a:spLocks noChangeArrowheads="1"/>
                  </p:cNvSpPr>
                  <p:nvPr/>
                </p:nvSpPr>
                <p:spPr bwMode="auto">
                  <a:xfrm>
                    <a:off x="7574958" y="5283728"/>
                    <a:ext cx="25054" cy="20633"/>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512" name="Rectangle 56"/>
                  <p:cNvSpPr>
                    <a:spLocks noChangeArrowheads="1"/>
                  </p:cNvSpPr>
                  <p:nvPr/>
                </p:nvSpPr>
                <p:spPr bwMode="auto">
                  <a:xfrm>
                    <a:off x="7275785" y="5366259"/>
                    <a:ext cx="355176" cy="9137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513" name="Oval 63"/>
                  <p:cNvSpPr>
                    <a:spLocks noChangeArrowheads="1"/>
                  </p:cNvSpPr>
                  <p:nvPr/>
                </p:nvSpPr>
                <p:spPr bwMode="auto">
                  <a:xfrm>
                    <a:off x="7574958" y="5400154"/>
                    <a:ext cx="25054" cy="20633"/>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514" name="Rectangle 64"/>
                  <p:cNvSpPr>
                    <a:spLocks noChangeArrowheads="1"/>
                  </p:cNvSpPr>
                  <p:nvPr/>
                </p:nvSpPr>
                <p:spPr bwMode="auto">
                  <a:xfrm>
                    <a:off x="7275785" y="5482685"/>
                    <a:ext cx="355176" cy="9137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515" name="Oval 71"/>
                  <p:cNvSpPr>
                    <a:spLocks noChangeArrowheads="1"/>
                  </p:cNvSpPr>
                  <p:nvPr/>
                </p:nvSpPr>
                <p:spPr bwMode="auto">
                  <a:xfrm>
                    <a:off x="7574958" y="5516581"/>
                    <a:ext cx="25054" cy="23580"/>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516" name="Rectangle 72"/>
                  <p:cNvSpPr>
                    <a:spLocks noChangeArrowheads="1"/>
                  </p:cNvSpPr>
                  <p:nvPr/>
                </p:nvSpPr>
                <p:spPr bwMode="auto">
                  <a:xfrm>
                    <a:off x="7205045" y="4706015"/>
                    <a:ext cx="495182" cy="1033105"/>
                  </a:xfrm>
                  <a:prstGeom prst="rect">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BCF2"/>
                      </a:solidFill>
                      <a:effectLst/>
                      <a:uLnTx/>
                      <a:uFillTx/>
                      <a:latin typeface="Segoe UI Light" panose="020B0502040204020203" pitchFamily="34" charset="0"/>
                      <a:ea typeface="+mn-ea"/>
                      <a:cs typeface="Segoe UI Light" panose="020B0502040204020203" pitchFamily="34" charset="0"/>
                    </a:endParaRPr>
                  </a:p>
                </p:txBody>
              </p:sp>
              <p:sp>
                <p:nvSpPr>
                  <p:cNvPr id="517" name="Rectangle 73"/>
                  <p:cNvSpPr>
                    <a:spLocks noChangeArrowheads="1"/>
                  </p:cNvSpPr>
                  <p:nvPr/>
                </p:nvSpPr>
                <p:spPr bwMode="auto">
                  <a:xfrm>
                    <a:off x="7250732" y="4754649"/>
                    <a:ext cx="403809" cy="898992"/>
                  </a:xfrm>
                  <a:prstGeom prst="rect">
                    <a:avLst/>
                  </a:prstGeom>
                  <a:solidFill>
                    <a:srgbClr val="00BCF2">
                      <a:lumMod val="75000"/>
                    </a:srgbClr>
                  </a:solidFill>
                  <a:ln>
                    <a:noFill/>
                  </a:ln>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518" name="Rectangle 74"/>
                  <p:cNvSpPr>
                    <a:spLocks noChangeArrowheads="1"/>
                  </p:cNvSpPr>
                  <p:nvPr/>
                </p:nvSpPr>
                <p:spPr bwMode="auto">
                  <a:xfrm>
                    <a:off x="7275785" y="4781176"/>
                    <a:ext cx="355176" cy="9284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519" name="Oval 81"/>
                  <p:cNvSpPr>
                    <a:spLocks noChangeArrowheads="1"/>
                  </p:cNvSpPr>
                  <p:nvPr/>
                </p:nvSpPr>
                <p:spPr bwMode="auto">
                  <a:xfrm>
                    <a:off x="7574958" y="4815073"/>
                    <a:ext cx="25054" cy="25054"/>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520" name="Rectangle 82"/>
                  <p:cNvSpPr>
                    <a:spLocks noChangeArrowheads="1"/>
                  </p:cNvSpPr>
                  <p:nvPr/>
                </p:nvSpPr>
                <p:spPr bwMode="auto">
                  <a:xfrm>
                    <a:off x="7275785" y="4897603"/>
                    <a:ext cx="355176" cy="9284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521" name="Oval 89"/>
                  <p:cNvSpPr>
                    <a:spLocks noChangeArrowheads="1"/>
                  </p:cNvSpPr>
                  <p:nvPr/>
                </p:nvSpPr>
                <p:spPr bwMode="auto">
                  <a:xfrm>
                    <a:off x="7574958" y="4931500"/>
                    <a:ext cx="25054" cy="25054"/>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522" name="Rectangle 90"/>
                  <p:cNvSpPr>
                    <a:spLocks noChangeArrowheads="1"/>
                  </p:cNvSpPr>
                  <p:nvPr/>
                </p:nvSpPr>
                <p:spPr bwMode="auto">
                  <a:xfrm>
                    <a:off x="7275785" y="5014030"/>
                    <a:ext cx="355176" cy="9137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523" name="Oval 97"/>
                  <p:cNvSpPr>
                    <a:spLocks noChangeArrowheads="1"/>
                  </p:cNvSpPr>
                  <p:nvPr/>
                </p:nvSpPr>
                <p:spPr bwMode="auto">
                  <a:xfrm>
                    <a:off x="7574958" y="5047927"/>
                    <a:ext cx="25054" cy="25054"/>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524" name="Rectangle 98"/>
                  <p:cNvSpPr>
                    <a:spLocks noChangeArrowheads="1"/>
                  </p:cNvSpPr>
                  <p:nvPr/>
                </p:nvSpPr>
                <p:spPr bwMode="auto">
                  <a:xfrm>
                    <a:off x="7275785" y="5130458"/>
                    <a:ext cx="355176" cy="9432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525" name="Oval 105"/>
                  <p:cNvSpPr>
                    <a:spLocks noChangeArrowheads="1"/>
                  </p:cNvSpPr>
                  <p:nvPr/>
                </p:nvSpPr>
                <p:spPr bwMode="auto">
                  <a:xfrm>
                    <a:off x="7574958" y="5167301"/>
                    <a:ext cx="25054" cy="20633"/>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526" name="Rectangle 106"/>
                  <p:cNvSpPr>
                    <a:spLocks noChangeArrowheads="1"/>
                  </p:cNvSpPr>
                  <p:nvPr/>
                </p:nvSpPr>
                <p:spPr bwMode="auto">
                  <a:xfrm>
                    <a:off x="7275785" y="5246883"/>
                    <a:ext cx="355176" cy="9432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527" name="Oval 113"/>
                  <p:cNvSpPr>
                    <a:spLocks noChangeArrowheads="1"/>
                  </p:cNvSpPr>
                  <p:nvPr/>
                </p:nvSpPr>
                <p:spPr bwMode="auto">
                  <a:xfrm>
                    <a:off x="7574958" y="5283728"/>
                    <a:ext cx="25054" cy="20633"/>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528" name="Rectangle 114"/>
                  <p:cNvSpPr>
                    <a:spLocks noChangeArrowheads="1"/>
                  </p:cNvSpPr>
                  <p:nvPr/>
                </p:nvSpPr>
                <p:spPr bwMode="auto">
                  <a:xfrm>
                    <a:off x="7275785" y="5366259"/>
                    <a:ext cx="355176" cy="9137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529" name="Oval 121"/>
                  <p:cNvSpPr>
                    <a:spLocks noChangeArrowheads="1"/>
                  </p:cNvSpPr>
                  <p:nvPr/>
                </p:nvSpPr>
                <p:spPr bwMode="auto">
                  <a:xfrm>
                    <a:off x="7574958" y="5400154"/>
                    <a:ext cx="25054" cy="20633"/>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530" name="Rectangle 122"/>
                  <p:cNvSpPr>
                    <a:spLocks noChangeArrowheads="1"/>
                  </p:cNvSpPr>
                  <p:nvPr/>
                </p:nvSpPr>
                <p:spPr bwMode="auto">
                  <a:xfrm>
                    <a:off x="7275785" y="5482685"/>
                    <a:ext cx="355176" cy="9137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531" name="Oval 129"/>
                  <p:cNvSpPr>
                    <a:spLocks noChangeArrowheads="1"/>
                  </p:cNvSpPr>
                  <p:nvPr/>
                </p:nvSpPr>
                <p:spPr bwMode="auto">
                  <a:xfrm>
                    <a:off x="7574958" y="5516581"/>
                    <a:ext cx="25054" cy="23580"/>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grpSp>
            <p:sp>
              <p:nvSpPr>
                <p:cNvPr id="499" name="Flowchart: Direct Access Storage 498"/>
                <p:cNvSpPr/>
                <p:nvPr/>
              </p:nvSpPr>
              <p:spPr bwMode="auto">
                <a:xfrm>
                  <a:off x="6674726" y="4849250"/>
                  <a:ext cx="278759" cy="601460"/>
                </a:xfrm>
                <a:prstGeom prst="flowChartMagneticDrum">
                  <a:avLst/>
                </a:prstGeom>
                <a:solidFill>
                  <a:schemeClr val="accent2"/>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Light" panose="020B0502040204020203" pitchFamily="34" charset="0"/>
                    <a:ea typeface="Segoe UI" pitchFamily="34" charset="0"/>
                    <a:cs typeface="Segoe UI Light" panose="020B0502040204020203" pitchFamily="34" charset="0"/>
                  </a:endParaRPr>
                </a:p>
              </p:txBody>
            </p:sp>
          </p:grpSp>
          <p:sp>
            <p:nvSpPr>
              <p:cNvPr id="95" name="Flowchart: Multidocument 94"/>
              <p:cNvSpPr/>
              <p:nvPr/>
            </p:nvSpPr>
            <p:spPr bwMode="auto">
              <a:xfrm>
                <a:off x="3942833" y="2564029"/>
                <a:ext cx="861534" cy="461247"/>
              </a:xfrm>
              <a:prstGeom prst="flowChartMultidocument">
                <a:avLst/>
              </a:prstGeom>
              <a:noFill/>
              <a:ln>
                <a:solidFill>
                  <a:srgbClr val="0B817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200" b="1" i="0" u="none" strike="noStrike" kern="1200" cap="none" spc="0" normalizeH="0" baseline="0" noProof="0" dirty="0">
                  <a:ln>
                    <a:noFill/>
                  </a:ln>
                  <a:solidFill>
                    <a:prstClr val="black"/>
                  </a:solidFill>
                  <a:effectLst/>
                  <a:uLnTx/>
                  <a:uFillTx/>
                  <a:latin typeface="Segoe UI Light" panose="020B0502040204020203" pitchFamily="34" charset="0"/>
                  <a:ea typeface="Segoe UI" pitchFamily="34" charset="0"/>
                  <a:cs typeface="Segoe UI Light" panose="020B0502040204020203" pitchFamily="34" charset="0"/>
                </a:endParaRPr>
              </a:p>
            </p:txBody>
          </p:sp>
          <p:sp>
            <p:nvSpPr>
              <p:cNvPr id="97" name="Rectangle 96"/>
              <p:cNvSpPr/>
              <p:nvPr/>
            </p:nvSpPr>
            <p:spPr bwMode="auto">
              <a:xfrm>
                <a:off x="2836322" y="2620913"/>
                <a:ext cx="865229" cy="348936"/>
              </a:xfrm>
              <a:prstGeom prst="rect">
                <a:avLst/>
              </a:prstGeom>
              <a:noFill/>
              <a:ln>
                <a:solidFill>
                  <a:srgbClr val="7030A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7030A0"/>
                    </a:solidFill>
                    <a:effectLst/>
                    <a:uLnTx/>
                    <a:uFillTx/>
                    <a:latin typeface="Segoe UI Light" panose="020B0502040204020203" pitchFamily="34" charset="0"/>
                    <a:ea typeface="Segoe UI" pitchFamily="34" charset="0"/>
                    <a:cs typeface="Segoe UI Light" panose="020B0502040204020203" pitchFamily="34" charset="0"/>
                  </a:rPr>
                  <a:t>POST</a:t>
                </a:r>
              </a:p>
            </p:txBody>
          </p:sp>
          <p:cxnSp>
            <p:nvCxnSpPr>
              <p:cNvPr id="98" name="Straight Arrow Connector 97"/>
              <p:cNvCxnSpPr>
                <a:stCxn id="97" idx="3"/>
                <a:endCxn id="95" idx="1"/>
              </p:cNvCxnSpPr>
              <p:nvPr/>
            </p:nvCxnSpPr>
            <p:spPr>
              <a:xfrm flipV="1">
                <a:off x="3701551" y="2794653"/>
                <a:ext cx="241282" cy="729"/>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99" name="Group 98"/>
              <p:cNvGrpSpPr/>
              <p:nvPr/>
            </p:nvGrpSpPr>
            <p:grpSpPr>
              <a:xfrm>
                <a:off x="5293583" y="2364940"/>
                <a:ext cx="310412" cy="330533"/>
                <a:chOff x="5444930" y="4371627"/>
                <a:chExt cx="1888200" cy="1235107"/>
              </a:xfrm>
            </p:grpSpPr>
            <p:sp>
              <p:nvSpPr>
                <p:cNvPr id="449" name="Cube 448"/>
                <p:cNvSpPr/>
                <p:nvPr/>
              </p:nvSpPr>
              <p:spPr bwMode="auto">
                <a:xfrm>
                  <a:off x="5444930" y="4371627"/>
                  <a:ext cx="1888200" cy="1235107"/>
                </a:xfrm>
                <a:prstGeom prst="cube">
                  <a:avLst/>
                </a:prstGeom>
                <a:solidFill>
                  <a:schemeClr val="bg1">
                    <a:lumMod val="95000"/>
                  </a:schemeClr>
                </a:solidFill>
                <a:ln>
                  <a:solidFill>
                    <a:schemeClr val="tx1">
                      <a:lumMod val="50000"/>
                      <a:lumOff val="50000"/>
                    </a:schemeClr>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Light" panose="020B0502040204020203" pitchFamily="34" charset="0"/>
                    <a:ea typeface="Segoe UI" pitchFamily="34" charset="0"/>
                    <a:cs typeface="Segoe UI Light" panose="020B0502040204020203" pitchFamily="34" charset="0"/>
                  </a:endParaRPr>
                </a:p>
              </p:txBody>
            </p:sp>
            <p:grpSp>
              <p:nvGrpSpPr>
                <p:cNvPr id="450" name="Group 449"/>
                <p:cNvGrpSpPr/>
                <p:nvPr/>
              </p:nvGrpSpPr>
              <p:grpSpPr>
                <a:xfrm>
                  <a:off x="5567705" y="4821529"/>
                  <a:ext cx="545671" cy="602367"/>
                  <a:chOff x="1816538" y="5583257"/>
                  <a:chExt cx="702664" cy="719810"/>
                </a:xfrm>
              </p:grpSpPr>
              <p:sp>
                <p:nvSpPr>
                  <p:cNvPr id="485" name="Freeform 55"/>
                  <p:cNvSpPr>
                    <a:spLocks/>
                  </p:cNvSpPr>
                  <p:nvPr/>
                </p:nvSpPr>
                <p:spPr bwMode="auto">
                  <a:xfrm>
                    <a:off x="1869368" y="6162950"/>
                    <a:ext cx="649834" cy="140117"/>
                  </a:xfrm>
                  <a:custGeom>
                    <a:avLst/>
                    <a:gdLst>
                      <a:gd name="T0" fmla="*/ 186 w 589"/>
                      <a:gd name="T1" fmla="*/ 0 h 127"/>
                      <a:gd name="T2" fmla="*/ 589 w 589"/>
                      <a:gd name="T3" fmla="*/ 0 h 127"/>
                      <a:gd name="T4" fmla="*/ 407 w 589"/>
                      <a:gd name="T5" fmla="*/ 127 h 127"/>
                      <a:gd name="T6" fmla="*/ 0 w 589"/>
                      <a:gd name="T7" fmla="*/ 127 h 127"/>
                      <a:gd name="T8" fmla="*/ 186 w 589"/>
                      <a:gd name="T9" fmla="*/ 0 h 127"/>
                    </a:gdLst>
                    <a:ahLst/>
                    <a:cxnLst>
                      <a:cxn ang="0">
                        <a:pos x="T0" y="T1"/>
                      </a:cxn>
                      <a:cxn ang="0">
                        <a:pos x="T2" y="T3"/>
                      </a:cxn>
                      <a:cxn ang="0">
                        <a:pos x="T4" y="T5"/>
                      </a:cxn>
                      <a:cxn ang="0">
                        <a:pos x="T6" y="T7"/>
                      </a:cxn>
                      <a:cxn ang="0">
                        <a:pos x="T8" y="T9"/>
                      </a:cxn>
                    </a:cxnLst>
                    <a:rect l="0" t="0" r="r" b="b"/>
                    <a:pathLst>
                      <a:path w="589" h="127">
                        <a:moveTo>
                          <a:pt x="186" y="0"/>
                        </a:moveTo>
                        <a:lnTo>
                          <a:pt x="589" y="0"/>
                        </a:lnTo>
                        <a:lnTo>
                          <a:pt x="407" y="127"/>
                        </a:lnTo>
                        <a:lnTo>
                          <a:pt x="0" y="127"/>
                        </a:lnTo>
                        <a:lnTo>
                          <a:pt x="186" y="0"/>
                        </a:lnTo>
                        <a:close/>
                      </a:path>
                    </a:pathLst>
                  </a:custGeom>
                  <a:solidFill>
                    <a:schemeClr val="tx1">
                      <a:lumMod val="50000"/>
                      <a:alpha val="19000"/>
                    </a:schemeClr>
                  </a:solidFill>
                  <a:ln>
                    <a:noFill/>
                  </a:ln>
                  <a:extLst/>
                </p:spPr>
                <p:txBody>
                  <a:bodyPr vert="horz" wrap="square" lIns="89642" tIns="44821" rIns="89642" bIns="44821" numCol="1" anchor="t" anchorCtr="0" compatLnSpc="1">
                    <a:prstTxWarp prst="textNoShape">
                      <a:avLst/>
                    </a:prstTxWarp>
                  </a:bodyPr>
                  <a:lstStyle/>
                  <a:p>
                    <a:pPr marL="0" marR="0" lvl="0" indent="0" algn="l" defTabSz="913949"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grpSp>
                <p:nvGrpSpPr>
                  <p:cNvPr id="486" name="Group 485"/>
                  <p:cNvGrpSpPr/>
                  <p:nvPr/>
                </p:nvGrpSpPr>
                <p:grpSpPr>
                  <a:xfrm>
                    <a:off x="1816538" y="5583257"/>
                    <a:ext cx="518446" cy="717700"/>
                    <a:chOff x="13103226" y="2775830"/>
                    <a:chExt cx="1039812" cy="1407232"/>
                  </a:xfrm>
                </p:grpSpPr>
                <p:sp>
                  <p:nvSpPr>
                    <p:cNvPr id="487" name="Rectangle 5"/>
                    <p:cNvSpPr>
                      <a:spLocks noChangeArrowheads="1"/>
                    </p:cNvSpPr>
                    <p:nvPr/>
                  </p:nvSpPr>
                  <p:spPr bwMode="auto">
                    <a:xfrm>
                      <a:off x="13103226" y="2775830"/>
                      <a:ext cx="1039812" cy="1407232"/>
                    </a:xfrm>
                    <a:prstGeom prst="rect">
                      <a:avLst/>
                    </a:prstGeom>
                    <a:solidFill>
                      <a:srgbClr val="DC3C00"/>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505050"/>
                        </a:solidFill>
                        <a:effectLst/>
                        <a:uLnTx/>
                        <a:uFillTx/>
                        <a:latin typeface="Segoe UI Light" panose="020B0502040204020203" pitchFamily="34" charset="0"/>
                        <a:ea typeface="+mn-ea"/>
                        <a:cs typeface="Segoe UI Light" panose="020B0502040204020203" pitchFamily="34" charset="0"/>
                      </a:endParaRPr>
                    </a:p>
                  </p:txBody>
                </p:sp>
                <p:sp>
                  <p:nvSpPr>
                    <p:cNvPr id="488"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505050"/>
                        </a:solidFill>
                        <a:effectLst/>
                        <a:uLnTx/>
                        <a:uFillTx/>
                        <a:latin typeface="Segoe UI Light" panose="020B0502040204020203" pitchFamily="34" charset="0"/>
                        <a:ea typeface="+mn-ea"/>
                        <a:cs typeface="Segoe UI Light" panose="020B0502040204020203" pitchFamily="34" charset="0"/>
                      </a:endParaRPr>
                    </a:p>
                  </p:txBody>
                </p:sp>
                <p:sp>
                  <p:nvSpPr>
                    <p:cNvPr id="489"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505050"/>
                        </a:solidFill>
                        <a:effectLst/>
                        <a:uLnTx/>
                        <a:uFillTx/>
                        <a:latin typeface="Segoe UI Light" panose="020B0502040204020203" pitchFamily="34" charset="0"/>
                        <a:ea typeface="+mn-ea"/>
                        <a:cs typeface="Segoe UI Light" panose="020B0502040204020203" pitchFamily="34" charset="0"/>
                      </a:endParaRPr>
                    </a:p>
                  </p:txBody>
                </p:sp>
                <p:sp>
                  <p:nvSpPr>
                    <p:cNvPr id="490"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505050"/>
                        </a:solidFill>
                        <a:effectLst/>
                        <a:uLnTx/>
                        <a:uFillTx/>
                        <a:latin typeface="Segoe UI Light" panose="020B0502040204020203" pitchFamily="34" charset="0"/>
                        <a:ea typeface="+mn-ea"/>
                        <a:cs typeface="Segoe UI Light" panose="020B0502040204020203" pitchFamily="34" charset="0"/>
                      </a:endParaRPr>
                    </a:p>
                  </p:txBody>
                </p:sp>
                <p:sp>
                  <p:nvSpPr>
                    <p:cNvPr id="491"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505050"/>
                        </a:solidFill>
                        <a:effectLst/>
                        <a:uLnTx/>
                        <a:uFillTx/>
                        <a:latin typeface="Segoe UI Light" panose="020B0502040204020203" pitchFamily="34" charset="0"/>
                        <a:ea typeface="+mn-ea"/>
                        <a:cs typeface="Segoe UI Light" panose="020B0502040204020203" pitchFamily="34" charset="0"/>
                      </a:endParaRPr>
                    </a:p>
                  </p:txBody>
                </p:sp>
                <p:sp>
                  <p:nvSpPr>
                    <p:cNvPr id="492" name="Oval 14"/>
                    <p:cNvSpPr>
                      <a:spLocks noChangeArrowheads="1"/>
                    </p:cNvSpPr>
                    <p:nvPr/>
                  </p:nvSpPr>
                  <p:spPr bwMode="auto">
                    <a:xfrm>
                      <a:off x="13875539" y="2970470"/>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505050"/>
                        </a:solidFill>
                        <a:effectLst/>
                        <a:uLnTx/>
                        <a:uFillTx/>
                        <a:latin typeface="Segoe UI Light" panose="020B0502040204020203" pitchFamily="34" charset="0"/>
                        <a:ea typeface="+mn-ea"/>
                        <a:cs typeface="Segoe UI Light" panose="020B0502040204020203" pitchFamily="34" charset="0"/>
                      </a:endParaRPr>
                    </a:p>
                  </p:txBody>
                </p:sp>
                <p:sp>
                  <p:nvSpPr>
                    <p:cNvPr id="493" name="Oval 15"/>
                    <p:cNvSpPr>
                      <a:spLocks noChangeArrowheads="1"/>
                    </p:cNvSpPr>
                    <p:nvPr/>
                  </p:nvSpPr>
                  <p:spPr bwMode="auto">
                    <a:xfrm>
                      <a:off x="13875539" y="3224438"/>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505050"/>
                        </a:solidFill>
                        <a:effectLst/>
                        <a:uLnTx/>
                        <a:uFillTx/>
                        <a:latin typeface="Segoe UI Light" panose="020B0502040204020203" pitchFamily="34" charset="0"/>
                        <a:ea typeface="+mn-ea"/>
                        <a:cs typeface="Segoe UI Light" panose="020B0502040204020203" pitchFamily="34" charset="0"/>
                      </a:endParaRPr>
                    </a:p>
                  </p:txBody>
                </p:sp>
                <p:sp>
                  <p:nvSpPr>
                    <p:cNvPr id="494" name="Oval 16"/>
                    <p:cNvSpPr>
                      <a:spLocks noChangeArrowheads="1"/>
                    </p:cNvSpPr>
                    <p:nvPr/>
                  </p:nvSpPr>
                  <p:spPr bwMode="auto">
                    <a:xfrm>
                      <a:off x="13875539" y="3478406"/>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505050"/>
                        </a:solidFill>
                        <a:effectLst/>
                        <a:uLnTx/>
                        <a:uFillTx/>
                        <a:latin typeface="Segoe UI Light" panose="020B0502040204020203" pitchFamily="34" charset="0"/>
                        <a:ea typeface="+mn-ea"/>
                        <a:cs typeface="Segoe UI Light" panose="020B0502040204020203" pitchFamily="34" charset="0"/>
                      </a:endParaRPr>
                    </a:p>
                  </p:txBody>
                </p:sp>
                <p:sp>
                  <p:nvSpPr>
                    <p:cNvPr id="495" name="Oval 17"/>
                    <p:cNvSpPr>
                      <a:spLocks noChangeArrowheads="1"/>
                    </p:cNvSpPr>
                    <p:nvPr/>
                  </p:nvSpPr>
                  <p:spPr bwMode="auto">
                    <a:xfrm>
                      <a:off x="13875539" y="3732374"/>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505050"/>
                        </a:solidFill>
                        <a:effectLst/>
                        <a:uLnTx/>
                        <a:uFillTx/>
                        <a:latin typeface="Segoe UI Light" panose="020B0502040204020203" pitchFamily="34" charset="0"/>
                        <a:ea typeface="+mn-ea"/>
                        <a:cs typeface="Segoe UI Light" panose="020B0502040204020203" pitchFamily="34" charset="0"/>
                      </a:endParaRPr>
                    </a:p>
                  </p:txBody>
                </p:sp>
              </p:grpSp>
            </p:grpSp>
            <p:grpSp>
              <p:nvGrpSpPr>
                <p:cNvPr id="451" name="Group 450"/>
                <p:cNvGrpSpPr/>
                <p:nvPr/>
              </p:nvGrpSpPr>
              <p:grpSpPr>
                <a:xfrm>
                  <a:off x="6124845" y="4759389"/>
                  <a:ext cx="450265" cy="763553"/>
                  <a:chOff x="7205045" y="4706015"/>
                  <a:chExt cx="495182" cy="1033105"/>
                </a:xfrm>
              </p:grpSpPr>
              <p:sp>
                <p:nvSpPr>
                  <p:cNvPr id="453" name="Rectangle 14"/>
                  <p:cNvSpPr>
                    <a:spLocks noChangeArrowheads="1"/>
                  </p:cNvSpPr>
                  <p:nvPr/>
                </p:nvSpPr>
                <p:spPr bwMode="auto">
                  <a:xfrm>
                    <a:off x="7205045" y="4706015"/>
                    <a:ext cx="495182" cy="103310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454" name="Rectangle 15"/>
                  <p:cNvSpPr>
                    <a:spLocks noChangeArrowheads="1"/>
                  </p:cNvSpPr>
                  <p:nvPr/>
                </p:nvSpPr>
                <p:spPr bwMode="auto">
                  <a:xfrm>
                    <a:off x="7250732" y="4754649"/>
                    <a:ext cx="403809" cy="89899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455" name="Rectangle 16"/>
                  <p:cNvSpPr>
                    <a:spLocks noChangeArrowheads="1"/>
                  </p:cNvSpPr>
                  <p:nvPr/>
                </p:nvSpPr>
                <p:spPr bwMode="auto">
                  <a:xfrm>
                    <a:off x="7275785" y="4781176"/>
                    <a:ext cx="355176" cy="9284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456" name="Oval 23"/>
                  <p:cNvSpPr>
                    <a:spLocks noChangeArrowheads="1"/>
                  </p:cNvSpPr>
                  <p:nvPr/>
                </p:nvSpPr>
                <p:spPr bwMode="auto">
                  <a:xfrm>
                    <a:off x="7574958" y="4815073"/>
                    <a:ext cx="25054" cy="25054"/>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457" name="Rectangle 24"/>
                  <p:cNvSpPr>
                    <a:spLocks noChangeArrowheads="1"/>
                  </p:cNvSpPr>
                  <p:nvPr/>
                </p:nvSpPr>
                <p:spPr bwMode="auto">
                  <a:xfrm>
                    <a:off x="7275785" y="4897603"/>
                    <a:ext cx="355176" cy="9284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458" name="Oval 31"/>
                  <p:cNvSpPr>
                    <a:spLocks noChangeArrowheads="1"/>
                  </p:cNvSpPr>
                  <p:nvPr/>
                </p:nvSpPr>
                <p:spPr bwMode="auto">
                  <a:xfrm>
                    <a:off x="7574958" y="4931500"/>
                    <a:ext cx="25054" cy="25054"/>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459" name="Rectangle 32"/>
                  <p:cNvSpPr>
                    <a:spLocks noChangeArrowheads="1"/>
                  </p:cNvSpPr>
                  <p:nvPr/>
                </p:nvSpPr>
                <p:spPr bwMode="auto">
                  <a:xfrm>
                    <a:off x="7275785" y="5014030"/>
                    <a:ext cx="355176" cy="9137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460" name="Oval 39"/>
                  <p:cNvSpPr>
                    <a:spLocks noChangeArrowheads="1"/>
                  </p:cNvSpPr>
                  <p:nvPr/>
                </p:nvSpPr>
                <p:spPr bwMode="auto">
                  <a:xfrm>
                    <a:off x="7574958" y="5047927"/>
                    <a:ext cx="25054" cy="25054"/>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461" name="Rectangle 40"/>
                  <p:cNvSpPr>
                    <a:spLocks noChangeArrowheads="1"/>
                  </p:cNvSpPr>
                  <p:nvPr/>
                </p:nvSpPr>
                <p:spPr bwMode="auto">
                  <a:xfrm>
                    <a:off x="7275785" y="5130458"/>
                    <a:ext cx="355176" cy="9432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462" name="Oval 47"/>
                  <p:cNvSpPr>
                    <a:spLocks noChangeArrowheads="1"/>
                  </p:cNvSpPr>
                  <p:nvPr/>
                </p:nvSpPr>
                <p:spPr bwMode="auto">
                  <a:xfrm>
                    <a:off x="7574958" y="5167301"/>
                    <a:ext cx="25054" cy="20633"/>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463" name="Rectangle 48"/>
                  <p:cNvSpPr>
                    <a:spLocks noChangeArrowheads="1"/>
                  </p:cNvSpPr>
                  <p:nvPr/>
                </p:nvSpPr>
                <p:spPr bwMode="auto">
                  <a:xfrm>
                    <a:off x="7275785" y="5246883"/>
                    <a:ext cx="355176" cy="9432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464" name="Oval 55"/>
                  <p:cNvSpPr>
                    <a:spLocks noChangeArrowheads="1"/>
                  </p:cNvSpPr>
                  <p:nvPr/>
                </p:nvSpPr>
                <p:spPr bwMode="auto">
                  <a:xfrm>
                    <a:off x="7574958" y="5283728"/>
                    <a:ext cx="25054" cy="20633"/>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465" name="Rectangle 56"/>
                  <p:cNvSpPr>
                    <a:spLocks noChangeArrowheads="1"/>
                  </p:cNvSpPr>
                  <p:nvPr/>
                </p:nvSpPr>
                <p:spPr bwMode="auto">
                  <a:xfrm>
                    <a:off x="7275785" y="5366259"/>
                    <a:ext cx="355176" cy="9137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466" name="Oval 63"/>
                  <p:cNvSpPr>
                    <a:spLocks noChangeArrowheads="1"/>
                  </p:cNvSpPr>
                  <p:nvPr/>
                </p:nvSpPr>
                <p:spPr bwMode="auto">
                  <a:xfrm>
                    <a:off x="7574958" y="5400154"/>
                    <a:ext cx="25054" cy="20633"/>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467" name="Rectangle 64"/>
                  <p:cNvSpPr>
                    <a:spLocks noChangeArrowheads="1"/>
                  </p:cNvSpPr>
                  <p:nvPr/>
                </p:nvSpPr>
                <p:spPr bwMode="auto">
                  <a:xfrm>
                    <a:off x="7275785" y="5482685"/>
                    <a:ext cx="355176" cy="9137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468" name="Oval 71"/>
                  <p:cNvSpPr>
                    <a:spLocks noChangeArrowheads="1"/>
                  </p:cNvSpPr>
                  <p:nvPr/>
                </p:nvSpPr>
                <p:spPr bwMode="auto">
                  <a:xfrm>
                    <a:off x="7574958" y="5516581"/>
                    <a:ext cx="25054" cy="23580"/>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469" name="Rectangle 72"/>
                  <p:cNvSpPr>
                    <a:spLocks noChangeArrowheads="1"/>
                  </p:cNvSpPr>
                  <p:nvPr/>
                </p:nvSpPr>
                <p:spPr bwMode="auto">
                  <a:xfrm>
                    <a:off x="7205045" y="4706015"/>
                    <a:ext cx="495182" cy="1033105"/>
                  </a:xfrm>
                  <a:prstGeom prst="rect">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BCF2"/>
                      </a:solidFill>
                      <a:effectLst/>
                      <a:uLnTx/>
                      <a:uFillTx/>
                      <a:latin typeface="Segoe UI Light" panose="020B0502040204020203" pitchFamily="34" charset="0"/>
                      <a:ea typeface="+mn-ea"/>
                      <a:cs typeface="Segoe UI Light" panose="020B0502040204020203" pitchFamily="34" charset="0"/>
                    </a:endParaRPr>
                  </a:p>
                </p:txBody>
              </p:sp>
              <p:sp>
                <p:nvSpPr>
                  <p:cNvPr id="470" name="Rectangle 73"/>
                  <p:cNvSpPr>
                    <a:spLocks noChangeArrowheads="1"/>
                  </p:cNvSpPr>
                  <p:nvPr/>
                </p:nvSpPr>
                <p:spPr bwMode="auto">
                  <a:xfrm>
                    <a:off x="7250732" y="4754649"/>
                    <a:ext cx="403809" cy="898992"/>
                  </a:xfrm>
                  <a:prstGeom prst="rect">
                    <a:avLst/>
                  </a:prstGeom>
                  <a:solidFill>
                    <a:srgbClr val="00BCF2">
                      <a:lumMod val="75000"/>
                    </a:srgbClr>
                  </a:solidFill>
                  <a:ln>
                    <a:noFill/>
                  </a:ln>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471" name="Rectangle 74"/>
                  <p:cNvSpPr>
                    <a:spLocks noChangeArrowheads="1"/>
                  </p:cNvSpPr>
                  <p:nvPr/>
                </p:nvSpPr>
                <p:spPr bwMode="auto">
                  <a:xfrm>
                    <a:off x="7275785" y="4781176"/>
                    <a:ext cx="355176" cy="9284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472" name="Oval 81"/>
                  <p:cNvSpPr>
                    <a:spLocks noChangeArrowheads="1"/>
                  </p:cNvSpPr>
                  <p:nvPr/>
                </p:nvSpPr>
                <p:spPr bwMode="auto">
                  <a:xfrm>
                    <a:off x="7574958" y="4815073"/>
                    <a:ext cx="25054" cy="25054"/>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473" name="Rectangle 82"/>
                  <p:cNvSpPr>
                    <a:spLocks noChangeArrowheads="1"/>
                  </p:cNvSpPr>
                  <p:nvPr/>
                </p:nvSpPr>
                <p:spPr bwMode="auto">
                  <a:xfrm>
                    <a:off x="7275785" y="4897603"/>
                    <a:ext cx="355176" cy="9284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474" name="Oval 89"/>
                  <p:cNvSpPr>
                    <a:spLocks noChangeArrowheads="1"/>
                  </p:cNvSpPr>
                  <p:nvPr/>
                </p:nvSpPr>
                <p:spPr bwMode="auto">
                  <a:xfrm>
                    <a:off x="7574958" y="4931500"/>
                    <a:ext cx="25054" cy="25054"/>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475" name="Rectangle 90"/>
                  <p:cNvSpPr>
                    <a:spLocks noChangeArrowheads="1"/>
                  </p:cNvSpPr>
                  <p:nvPr/>
                </p:nvSpPr>
                <p:spPr bwMode="auto">
                  <a:xfrm>
                    <a:off x="7275785" y="5014030"/>
                    <a:ext cx="355176" cy="9137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476" name="Oval 97"/>
                  <p:cNvSpPr>
                    <a:spLocks noChangeArrowheads="1"/>
                  </p:cNvSpPr>
                  <p:nvPr/>
                </p:nvSpPr>
                <p:spPr bwMode="auto">
                  <a:xfrm>
                    <a:off x="7574958" y="5047927"/>
                    <a:ext cx="25054" cy="25054"/>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477" name="Rectangle 98"/>
                  <p:cNvSpPr>
                    <a:spLocks noChangeArrowheads="1"/>
                  </p:cNvSpPr>
                  <p:nvPr/>
                </p:nvSpPr>
                <p:spPr bwMode="auto">
                  <a:xfrm>
                    <a:off x="7275785" y="5130458"/>
                    <a:ext cx="355176" cy="9432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478" name="Oval 105"/>
                  <p:cNvSpPr>
                    <a:spLocks noChangeArrowheads="1"/>
                  </p:cNvSpPr>
                  <p:nvPr/>
                </p:nvSpPr>
                <p:spPr bwMode="auto">
                  <a:xfrm>
                    <a:off x="7574958" y="5167301"/>
                    <a:ext cx="25054" cy="20633"/>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479" name="Rectangle 106"/>
                  <p:cNvSpPr>
                    <a:spLocks noChangeArrowheads="1"/>
                  </p:cNvSpPr>
                  <p:nvPr/>
                </p:nvSpPr>
                <p:spPr bwMode="auto">
                  <a:xfrm>
                    <a:off x="7275785" y="5246883"/>
                    <a:ext cx="355176" cy="9432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480" name="Oval 113"/>
                  <p:cNvSpPr>
                    <a:spLocks noChangeArrowheads="1"/>
                  </p:cNvSpPr>
                  <p:nvPr/>
                </p:nvSpPr>
                <p:spPr bwMode="auto">
                  <a:xfrm>
                    <a:off x="7574958" y="5283728"/>
                    <a:ext cx="25054" cy="20633"/>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481" name="Rectangle 114"/>
                  <p:cNvSpPr>
                    <a:spLocks noChangeArrowheads="1"/>
                  </p:cNvSpPr>
                  <p:nvPr/>
                </p:nvSpPr>
                <p:spPr bwMode="auto">
                  <a:xfrm>
                    <a:off x="7275785" y="5366259"/>
                    <a:ext cx="355176" cy="9137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482" name="Oval 121"/>
                  <p:cNvSpPr>
                    <a:spLocks noChangeArrowheads="1"/>
                  </p:cNvSpPr>
                  <p:nvPr/>
                </p:nvSpPr>
                <p:spPr bwMode="auto">
                  <a:xfrm>
                    <a:off x="7574958" y="5400154"/>
                    <a:ext cx="25054" cy="20633"/>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483" name="Rectangle 122"/>
                  <p:cNvSpPr>
                    <a:spLocks noChangeArrowheads="1"/>
                  </p:cNvSpPr>
                  <p:nvPr/>
                </p:nvSpPr>
                <p:spPr bwMode="auto">
                  <a:xfrm>
                    <a:off x="7275785" y="5482685"/>
                    <a:ext cx="355176" cy="9137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484" name="Oval 129"/>
                  <p:cNvSpPr>
                    <a:spLocks noChangeArrowheads="1"/>
                  </p:cNvSpPr>
                  <p:nvPr/>
                </p:nvSpPr>
                <p:spPr bwMode="auto">
                  <a:xfrm>
                    <a:off x="7574958" y="5516581"/>
                    <a:ext cx="25054" cy="23580"/>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grpSp>
            <p:sp>
              <p:nvSpPr>
                <p:cNvPr id="452" name="Flowchart: Direct Access Storage 451"/>
                <p:cNvSpPr/>
                <p:nvPr/>
              </p:nvSpPr>
              <p:spPr bwMode="auto">
                <a:xfrm>
                  <a:off x="6674726" y="4849250"/>
                  <a:ext cx="278759" cy="601460"/>
                </a:xfrm>
                <a:prstGeom prst="flowChartMagneticDrum">
                  <a:avLst/>
                </a:prstGeom>
                <a:solidFill>
                  <a:schemeClr val="accent2"/>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Light" panose="020B0502040204020203" pitchFamily="34" charset="0"/>
                    <a:ea typeface="Segoe UI" pitchFamily="34" charset="0"/>
                    <a:cs typeface="Segoe UI Light" panose="020B0502040204020203" pitchFamily="34" charset="0"/>
                  </a:endParaRPr>
                </a:p>
              </p:txBody>
            </p:sp>
          </p:grpSp>
          <p:grpSp>
            <p:nvGrpSpPr>
              <p:cNvPr id="101" name="Group 100"/>
              <p:cNvGrpSpPr/>
              <p:nvPr/>
            </p:nvGrpSpPr>
            <p:grpSpPr>
              <a:xfrm>
                <a:off x="5270837" y="2734865"/>
                <a:ext cx="310412" cy="330533"/>
                <a:chOff x="5444930" y="4371627"/>
                <a:chExt cx="1888200" cy="1235107"/>
              </a:xfrm>
            </p:grpSpPr>
            <p:sp>
              <p:nvSpPr>
                <p:cNvPr id="402" name="Cube 401"/>
                <p:cNvSpPr/>
                <p:nvPr/>
              </p:nvSpPr>
              <p:spPr bwMode="auto">
                <a:xfrm>
                  <a:off x="5444930" y="4371627"/>
                  <a:ext cx="1888200" cy="1235107"/>
                </a:xfrm>
                <a:prstGeom prst="cube">
                  <a:avLst/>
                </a:prstGeom>
                <a:solidFill>
                  <a:schemeClr val="bg1">
                    <a:lumMod val="95000"/>
                  </a:schemeClr>
                </a:solidFill>
                <a:ln>
                  <a:solidFill>
                    <a:schemeClr val="tx1">
                      <a:lumMod val="50000"/>
                      <a:lumOff val="50000"/>
                    </a:schemeClr>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Light" panose="020B0502040204020203" pitchFamily="34" charset="0"/>
                    <a:ea typeface="Segoe UI" pitchFamily="34" charset="0"/>
                    <a:cs typeface="Segoe UI Light" panose="020B0502040204020203" pitchFamily="34" charset="0"/>
                  </a:endParaRPr>
                </a:p>
              </p:txBody>
            </p:sp>
            <p:grpSp>
              <p:nvGrpSpPr>
                <p:cNvPr id="403" name="Group 402"/>
                <p:cNvGrpSpPr/>
                <p:nvPr/>
              </p:nvGrpSpPr>
              <p:grpSpPr>
                <a:xfrm>
                  <a:off x="5567705" y="4821529"/>
                  <a:ext cx="545671" cy="602367"/>
                  <a:chOff x="1816538" y="5583257"/>
                  <a:chExt cx="702664" cy="719810"/>
                </a:xfrm>
              </p:grpSpPr>
              <p:sp>
                <p:nvSpPr>
                  <p:cNvPr id="438" name="Freeform 55"/>
                  <p:cNvSpPr>
                    <a:spLocks/>
                  </p:cNvSpPr>
                  <p:nvPr/>
                </p:nvSpPr>
                <p:spPr bwMode="auto">
                  <a:xfrm>
                    <a:off x="1869368" y="6162950"/>
                    <a:ext cx="649834" cy="140117"/>
                  </a:xfrm>
                  <a:custGeom>
                    <a:avLst/>
                    <a:gdLst>
                      <a:gd name="T0" fmla="*/ 186 w 589"/>
                      <a:gd name="T1" fmla="*/ 0 h 127"/>
                      <a:gd name="T2" fmla="*/ 589 w 589"/>
                      <a:gd name="T3" fmla="*/ 0 h 127"/>
                      <a:gd name="T4" fmla="*/ 407 w 589"/>
                      <a:gd name="T5" fmla="*/ 127 h 127"/>
                      <a:gd name="T6" fmla="*/ 0 w 589"/>
                      <a:gd name="T7" fmla="*/ 127 h 127"/>
                      <a:gd name="T8" fmla="*/ 186 w 589"/>
                      <a:gd name="T9" fmla="*/ 0 h 127"/>
                    </a:gdLst>
                    <a:ahLst/>
                    <a:cxnLst>
                      <a:cxn ang="0">
                        <a:pos x="T0" y="T1"/>
                      </a:cxn>
                      <a:cxn ang="0">
                        <a:pos x="T2" y="T3"/>
                      </a:cxn>
                      <a:cxn ang="0">
                        <a:pos x="T4" y="T5"/>
                      </a:cxn>
                      <a:cxn ang="0">
                        <a:pos x="T6" y="T7"/>
                      </a:cxn>
                      <a:cxn ang="0">
                        <a:pos x="T8" y="T9"/>
                      </a:cxn>
                    </a:cxnLst>
                    <a:rect l="0" t="0" r="r" b="b"/>
                    <a:pathLst>
                      <a:path w="589" h="127">
                        <a:moveTo>
                          <a:pt x="186" y="0"/>
                        </a:moveTo>
                        <a:lnTo>
                          <a:pt x="589" y="0"/>
                        </a:lnTo>
                        <a:lnTo>
                          <a:pt x="407" y="127"/>
                        </a:lnTo>
                        <a:lnTo>
                          <a:pt x="0" y="127"/>
                        </a:lnTo>
                        <a:lnTo>
                          <a:pt x="186" y="0"/>
                        </a:lnTo>
                        <a:close/>
                      </a:path>
                    </a:pathLst>
                  </a:custGeom>
                  <a:solidFill>
                    <a:schemeClr val="tx1">
                      <a:lumMod val="50000"/>
                      <a:alpha val="19000"/>
                    </a:schemeClr>
                  </a:solidFill>
                  <a:ln>
                    <a:noFill/>
                  </a:ln>
                  <a:extLst/>
                </p:spPr>
                <p:txBody>
                  <a:bodyPr vert="horz" wrap="square" lIns="89642" tIns="44821" rIns="89642" bIns="44821" numCol="1" anchor="t" anchorCtr="0" compatLnSpc="1">
                    <a:prstTxWarp prst="textNoShape">
                      <a:avLst/>
                    </a:prstTxWarp>
                  </a:bodyPr>
                  <a:lstStyle/>
                  <a:p>
                    <a:pPr marL="0" marR="0" lvl="0" indent="0" algn="l" defTabSz="913949"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grpSp>
                <p:nvGrpSpPr>
                  <p:cNvPr id="439" name="Group 438"/>
                  <p:cNvGrpSpPr/>
                  <p:nvPr/>
                </p:nvGrpSpPr>
                <p:grpSpPr>
                  <a:xfrm>
                    <a:off x="1816538" y="5583257"/>
                    <a:ext cx="518446" cy="717700"/>
                    <a:chOff x="13103226" y="2775830"/>
                    <a:chExt cx="1039812" cy="1407232"/>
                  </a:xfrm>
                </p:grpSpPr>
                <p:sp>
                  <p:nvSpPr>
                    <p:cNvPr id="440" name="Rectangle 5"/>
                    <p:cNvSpPr>
                      <a:spLocks noChangeArrowheads="1"/>
                    </p:cNvSpPr>
                    <p:nvPr/>
                  </p:nvSpPr>
                  <p:spPr bwMode="auto">
                    <a:xfrm>
                      <a:off x="13103226" y="2775830"/>
                      <a:ext cx="1039812" cy="1407232"/>
                    </a:xfrm>
                    <a:prstGeom prst="rect">
                      <a:avLst/>
                    </a:prstGeom>
                    <a:solidFill>
                      <a:srgbClr val="DC3C00"/>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505050"/>
                        </a:solidFill>
                        <a:effectLst/>
                        <a:uLnTx/>
                        <a:uFillTx/>
                        <a:latin typeface="Segoe UI Light" panose="020B0502040204020203" pitchFamily="34" charset="0"/>
                        <a:ea typeface="+mn-ea"/>
                        <a:cs typeface="Segoe UI Light" panose="020B0502040204020203" pitchFamily="34" charset="0"/>
                      </a:endParaRPr>
                    </a:p>
                  </p:txBody>
                </p:sp>
                <p:sp>
                  <p:nvSpPr>
                    <p:cNvPr id="441"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505050"/>
                        </a:solidFill>
                        <a:effectLst/>
                        <a:uLnTx/>
                        <a:uFillTx/>
                        <a:latin typeface="Segoe UI Light" panose="020B0502040204020203" pitchFamily="34" charset="0"/>
                        <a:ea typeface="+mn-ea"/>
                        <a:cs typeface="Segoe UI Light" panose="020B0502040204020203" pitchFamily="34" charset="0"/>
                      </a:endParaRPr>
                    </a:p>
                  </p:txBody>
                </p:sp>
                <p:sp>
                  <p:nvSpPr>
                    <p:cNvPr id="442"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505050"/>
                        </a:solidFill>
                        <a:effectLst/>
                        <a:uLnTx/>
                        <a:uFillTx/>
                        <a:latin typeface="Segoe UI Light" panose="020B0502040204020203" pitchFamily="34" charset="0"/>
                        <a:ea typeface="+mn-ea"/>
                        <a:cs typeface="Segoe UI Light" panose="020B0502040204020203" pitchFamily="34" charset="0"/>
                      </a:endParaRPr>
                    </a:p>
                  </p:txBody>
                </p:sp>
                <p:sp>
                  <p:nvSpPr>
                    <p:cNvPr id="443"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505050"/>
                        </a:solidFill>
                        <a:effectLst/>
                        <a:uLnTx/>
                        <a:uFillTx/>
                        <a:latin typeface="Segoe UI Light" panose="020B0502040204020203" pitchFamily="34" charset="0"/>
                        <a:ea typeface="+mn-ea"/>
                        <a:cs typeface="Segoe UI Light" panose="020B0502040204020203" pitchFamily="34" charset="0"/>
                      </a:endParaRPr>
                    </a:p>
                  </p:txBody>
                </p:sp>
                <p:sp>
                  <p:nvSpPr>
                    <p:cNvPr id="444"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505050"/>
                        </a:solidFill>
                        <a:effectLst/>
                        <a:uLnTx/>
                        <a:uFillTx/>
                        <a:latin typeface="Segoe UI Light" panose="020B0502040204020203" pitchFamily="34" charset="0"/>
                        <a:ea typeface="+mn-ea"/>
                        <a:cs typeface="Segoe UI Light" panose="020B0502040204020203" pitchFamily="34" charset="0"/>
                      </a:endParaRPr>
                    </a:p>
                  </p:txBody>
                </p:sp>
                <p:sp>
                  <p:nvSpPr>
                    <p:cNvPr id="445" name="Oval 14"/>
                    <p:cNvSpPr>
                      <a:spLocks noChangeArrowheads="1"/>
                    </p:cNvSpPr>
                    <p:nvPr/>
                  </p:nvSpPr>
                  <p:spPr bwMode="auto">
                    <a:xfrm>
                      <a:off x="13875539" y="2970470"/>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505050"/>
                        </a:solidFill>
                        <a:effectLst/>
                        <a:uLnTx/>
                        <a:uFillTx/>
                        <a:latin typeface="Segoe UI Light" panose="020B0502040204020203" pitchFamily="34" charset="0"/>
                        <a:ea typeface="+mn-ea"/>
                        <a:cs typeface="Segoe UI Light" panose="020B0502040204020203" pitchFamily="34" charset="0"/>
                      </a:endParaRPr>
                    </a:p>
                  </p:txBody>
                </p:sp>
                <p:sp>
                  <p:nvSpPr>
                    <p:cNvPr id="446" name="Oval 15"/>
                    <p:cNvSpPr>
                      <a:spLocks noChangeArrowheads="1"/>
                    </p:cNvSpPr>
                    <p:nvPr/>
                  </p:nvSpPr>
                  <p:spPr bwMode="auto">
                    <a:xfrm>
                      <a:off x="13875539" y="3224438"/>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505050"/>
                        </a:solidFill>
                        <a:effectLst/>
                        <a:uLnTx/>
                        <a:uFillTx/>
                        <a:latin typeface="Segoe UI Light" panose="020B0502040204020203" pitchFamily="34" charset="0"/>
                        <a:ea typeface="+mn-ea"/>
                        <a:cs typeface="Segoe UI Light" panose="020B0502040204020203" pitchFamily="34" charset="0"/>
                      </a:endParaRPr>
                    </a:p>
                  </p:txBody>
                </p:sp>
                <p:sp>
                  <p:nvSpPr>
                    <p:cNvPr id="447" name="Oval 16"/>
                    <p:cNvSpPr>
                      <a:spLocks noChangeArrowheads="1"/>
                    </p:cNvSpPr>
                    <p:nvPr/>
                  </p:nvSpPr>
                  <p:spPr bwMode="auto">
                    <a:xfrm>
                      <a:off x="13875539" y="3478406"/>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505050"/>
                        </a:solidFill>
                        <a:effectLst/>
                        <a:uLnTx/>
                        <a:uFillTx/>
                        <a:latin typeface="Segoe UI Light" panose="020B0502040204020203" pitchFamily="34" charset="0"/>
                        <a:ea typeface="+mn-ea"/>
                        <a:cs typeface="Segoe UI Light" panose="020B0502040204020203" pitchFamily="34" charset="0"/>
                      </a:endParaRPr>
                    </a:p>
                  </p:txBody>
                </p:sp>
                <p:sp>
                  <p:nvSpPr>
                    <p:cNvPr id="448" name="Oval 17"/>
                    <p:cNvSpPr>
                      <a:spLocks noChangeArrowheads="1"/>
                    </p:cNvSpPr>
                    <p:nvPr/>
                  </p:nvSpPr>
                  <p:spPr bwMode="auto">
                    <a:xfrm>
                      <a:off x="13875539" y="3732374"/>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505050"/>
                        </a:solidFill>
                        <a:effectLst/>
                        <a:uLnTx/>
                        <a:uFillTx/>
                        <a:latin typeface="Segoe UI Light" panose="020B0502040204020203" pitchFamily="34" charset="0"/>
                        <a:ea typeface="+mn-ea"/>
                        <a:cs typeface="Segoe UI Light" panose="020B0502040204020203" pitchFamily="34" charset="0"/>
                      </a:endParaRPr>
                    </a:p>
                  </p:txBody>
                </p:sp>
              </p:grpSp>
            </p:grpSp>
            <p:grpSp>
              <p:nvGrpSpPr>
                <p:cNvPr id="404" name="Group 403"/>
                <p:cNvGrpSpPr/>
                <p:nvPr/>
              </p:nvGrpSpPr>
              <p:grpSpPr>
                <a:xfrm>
                  <a:off x="6124845" y="4759389"/>
                  <a:ext cx="450265" cy="763553"/>
                  <a:chOff x="7205045" y="4706015"/>
                  <a:chExt cx="495182" cy="1033105"/>
                </a:xfrm>
              </p:grpSpPr>
              <p:sp>
                <p:nvSpPr>
                  <p:cNvPr id="406" name="Rectangle 14"/>
                  <p:cNvSpPr>
                    <a:spLocks noChangeArrowheads="1"/>
                  </p:cNvSpPr>
                  <p:nvPr/>
                </p:nvSpPr>
                <p:spPr bwMode="auto">
                  <a:xfrm>
                    <a:off x="7205045" y="4706015"/>
                    <a:ext cx="495182" cy="103310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407" name="Rectangle 15"/>
                  <p:cNvSpPr>
                    <a:spLocks noChangeArrowheads="1"/>
                  </p:cNvSpPr>
                  <p:nvPr/>
                </p:nvSpPr>
                <p:spPr bwMode="auto">
                  <a:xfrm>
                    <a:off x="7250732" y="4754649"/>
                    <a:ext cx="403809" cy="89899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408" name="Rectangle 16"/>
                  <p:cNvSpPr>
                    <a:spLocks noChangeArrowheads="1"/>
                  </p:cNvSpPr>
                  <p:nvPr/>
                </p:nvSpPr>
                <p:spPr bwMode="auto">
                  <a:xfrm>
                    <a:off x="7275785" y="4781176"/>
                    <a:ext cx="355176" cy="9284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409" name="Oval 23"/>
                  <p:cNvSpPr>
                    <a:spLocks noChangeArrowheads="1"/>
                  </p:cNvSpPr>
                  <p:nvPr/>
                </p:nvSpPr>
                <p:spPr bwMode="auto">
                  <a:xfrm>
                    <a:off x="7574958" y="4815073"/>
                    <a:ext cx="25054" cy="25054"/>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410" name="Rectangle 24"/>
                  <p:cNvSpPr>
                    <a:spLocks noChangeArrowheads="1"/>
                  </p:cNvSpPr>
                  <p:nvPr/>
                </p:nvSpPr>
                <p:spPr bwMode="auto">
                  <a:xfrm>
                    <a:off x="7275785" y="4897603"/>
                    <a:ext cx="355176" cy="9284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411" name="Oval 31"/>
                  <p:cNvSpPr>
                    <a:spLocks noChangeArrowheads="1"/>
                  </p:cNvSpPr>
                  <p:nvPr/>
                </p:nvSpPr>
                <p:spPr bwMode="auto">
                  <a:xfrm>
                    <a:off x="7574958" y="4931500"/>
                    <a:ext cx="25054" cy="25054"/>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412" name="Rectangle 32"/>
                  <p:cNvSpPr>
                    <a:spLocks noChangeArrowheads="1"/>
                  </p:cNvSpPr>
                  <p:nvPr/>
                </p:nvSpPr>
                <p:spPr bwMode="auto">
                  <a:xfrm>
                    <a:off x="7275785" y="5014030"/>
                    <a:ext cx="355176" cy="9137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413" name="Oval 39"/>
                  <p:cNvSpPr>
                    <a:spLocks noChangeArrowheads="1"/>
                  </p:cNvSpPr>
                  <p:nvPr/>
                </p:nvSpPr>
                <p:spPr bwMode="auto">
                  <a:xfrm>
                    <a:off x="7574958" y="5047927"/>
                    <a:ext cx="25054" cy="25054"/>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414" name="Rectangle 40"/>
                  <p:cNvSpPr>
                    <a:spLocks noChangeArrowheads="1"/>
                  </p:cNvSpPr>
                  <p:nvPr/>
                </p:nvSpPr>
                <p:spPr bwMode="auto">
                  <a:xfrm>
                    <a:off x="7275785" y="5130458"/>
                    <a:ext cx="355176" cy="9432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415" name="Oval 47"/>
                  <p:cNvSpPr>
                    <a:spLocks noChangeArrowheads="1"/>
                  </p:cNvSpPr>
                  <p:nvPr/>
                </p:nvSpPr>
                <p:spPr bwMode="auto">
                  <a:xfrm>
                    <a:off x="7574958" y="5167301"/>
                    <a:ext cx="25054" cy="20633"/>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416" name="Rectangle 48"/>
                  <p:cNvSpPr>
                    <a:spLocks noChangeArrowheads="1"/>
                  </p:cNvSpPr>
                  <p:nvPr/>
                </p:nvSpPr>
                <p:spPr bwMode="auto">
                  <a:xfrm>
                    <a:off x="7275785" y="5246883"/>
                    <a:ext cx="355176" cy="9432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417" name="Oval 55"/>
                  <p:cNvSpPr>
                    <a:spLocks noChangeArrowheads="1"/>
                  </p:cNvSpPr>
                  <p:nvPr/>
                </p:nvSpPr>
                <p:spPr bwMode="auto">
                  <a:xfrm>
                    <a:off x="7574958" y="5283728"/>
                    <a:ext cx="25054" cy="20633"/>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418" name="Rectangle 56"/>
                  <p:cNvSpPr>
                    <a:spLocks noChangeArrowheads="1"/>
                  </p:cNvSpPr>
                  <p:nvPr/>
                </p:nvSpPr>
                <p:spPr bwMode="auto">
                  <a:xfrm>
                    <a:off x="7275785" y="5366259"/>
                    <a:ext cx="355176" cy="9137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419" name="Oval 63"/>
                  <p:cNvSpPr>
                    <a:spLocks noChangeArrowheads="1"/>
                  </p:cNvSpPr>
                  <p:nvPr/>
                </p:nvSpPr>
                <p:spPr bwMode="auto">
                  <a:xfrm>
                    <a:off x="7574958" y="5400154"/>
                    <a:ext cx="25054" cy="20633"/>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420" name="Rectangle 64"/>
                  <p:cNvSpPr>
                    <a:spLocks noChangeArrowheads="1"/>
                  </p:cNvSpPr>
                  <p:nvPr/>
                </p:nvSpPr>
                <p:spPr bwMode="auto">
                  <a:xfrm>
                    <a:off x="7275785" y="5482685"/>
                    <a:ext cx="355176" cy="9137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421" name="Oval 71"/>
                  <p:cNvSpPr>
                    <a:spLocks noChangeArrowheads="1"/>
                  </p:cNvSpPr>
                  <p:nvPr/>
                </p:nvSpPr>
                <p:spPr bwMode="auto">
                  <a:xfrm>
                    <a:off x="7574958" y="5516581"/>
                    <a:ext cx="25054" cy="23580"/>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422" name="Rectangle 72"/>
                  <p:cNvSpPr>
                    <a:spLocks noChangeArrowheads="1"/>
                  </p:cNvSpPr>
                  <p:nvPr/>
                </p:nvSpPr>
                <p:spPr bwMode="auto">
                  <a:xfrm>
                    <a:off x="7205045" y="4706015"/>
                    <a:ext cx="495182" cy="1033105"/>
                  </a:xfrm>
                  <a:prstGeom prst="rect">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BCF2"/>
                      </a:solidFill>
                      <a:effectLst/>
                      <a:uLnTx/>
                      <a:uFillTx/>
                      <a:latin typeface="Segoe UI Light" panose="020B0502040204020203" pitchFamily="34" charset="0"/>
                      <a:ea typeface="+mn-ea"/>
                      <a:cs typeface="Segoe UI Light" panose="020B0502040204020203" pitchFamily="34" charset="0"/>
                    </a:endParaRPr>
                  </a:p>
                </p:txBody>
              </p:sp>
              <p:sp>
                <p:nvSpPr>
                  <p:cNvPr id="423" name="Rectangle 73"/>
                  <p:cNvSpPr>
                    <a:spLocks noChangeArrowheads="1"/>
                  </p:cNvSpPr>
                  <p:nvPr/>
                </p:nvSpPr>
                <p:spPr bwMode="auto">
                  <a:xfrm>
                    <a:off x="7250732" y="4754649"/>
                    <a:ext cx="403809" cy="898992"/>
                  </a:xfrm>
                  <a:prstGeom prst="rect">
                    <a:avLst/>
                  </a:prstGeom>
                  <a:solidFill>
                    <a:srgbClr val="00BCF2">
                      <a:lumMod val="75000"/>
                    </a:srgbClr>
                  </a:solidFill>
                  <a:ln>
                    <a:noFill/>
                  </a:ln>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424" name="Rectangle 74"/>
                  <p:cNvSpPr>
                    <a:spLocks noChangeArrowheads="1"/>
                  </p:cNvSpPr>
                  <p:nvPr/>
                </p:nvSpPr>
                <p:spPr bwMode="auto">
                  <a:xfrm>
                    <a:off x="7275785" y="4781176"/>
                    <a:ext cx="355176" cy="9284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425" name="Oval 81"/>
                  <p:cNvSpPr>
                    <a:spLocks noChangeArrowheads="1"/>
                  </p:cNvSpPr>
                  <p:nvPr/>
                </p:nvSpPr>
                <p:spPr bwMode="auto">
                  <a:xfrm>
                    <a:off x="7574958" y="4815073"/>
                    <a:ext cx="25054" cy="25054"/>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426" name="Rectangle 82"/>
                  <p:cNvSpPr>
                    <a:spLocks noChangeArrowheads="1"/>
                  </p:cNvSpPr>
                  <p:nvPr/>
                </p:nvSpPr>
                <p:spPr bwMode="auto">
                  <a:xfrm>
                    <a:off x="7275785" y="4897603"/>
                    <a:ext cx="355176" cy="9284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427" name="Oval 89"/>
                  <p:cNvSpPr>
                    <a:spLocks noChangeArrowheads="1"/>
                  </p:cNvSpPr>
                  <p:nvPr/>
                </p:nvSpPr>
                <p:spPr bwMode="auto">
                  <a:xfrm>
                    <a:off x="7574958" y="4931500"/>
                    <a:ext cx="25054" cy="25054"/>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428" name="Rectangle 90"/>
                  <p:cNvSpPr>
                    <a:spLocks noChangeArrowheads="1"/>
                  </p:cNvSpPr>
                  <p:nvPr/>
                </p:nvSpPr>
                <p:spPr bwMode="auto">
                  <a:xfrm>
                    <a:off x="7275785" y="5014030"/>
                    <a:ext cx="355176" cy="9137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429" name="Oval 97"/>
                  <p:cNvSpPr>
                    <a:spLocks noChangeArrowheads="1"/>
                  </p:cNvSpPr>
                  <p:nvPr/>
                </p:nvSpPr>
                <p:spPr bwMode="auto">
                  <a:xfrm>
                    <a:off x="7574958" y="5047927"/>
                    <a:ext cx="25054" cy="25054"/>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430" name="Rectangle 98"/>
                  <p:cNvSpPr>
                    <a:spLocks noChangeArrowheads="1"/>
                  </p:cNvSpPr>
                  <p:nvPr/>
                </p:nvSpPr>
                <p:spPr bwMode="auto">
                  <a:xfrm>
                    <a:off x="7275785" y="5130458"/>
                    <a:ext cx="355176" cy="9432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431" name="Oval 105"/>
                  <p:cNvSpPr>
                    <a:spLocks noChangeArrowheads="1"/>
                  </p:cNvSpPr>
                  <p:nvPr/>
                </p:nvSpPr>
                <p:spPr bwMode="auto">
                  <a:xfrm>
                    <a:off x="7574958" y="5167301"/>
                    <a:ext cx="25054" cy="20633"/>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432" name="Rectangle 106"/>
                  <p:cNvSpPr>
                    <a:spLocks noChangeArrowheads="1"/>
                  </p:cNvSpPr>
                  <p:nvPr/>
                </p:nvSpPr>
                <p:spPr bwMode="auto">
                  <a:xfrm>
                    <a:off x="7275785" y="5246883"/>
                    <a:ext cx="355176" cy="9432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433" name="Oval 113"/>
                  <p:cNvSpPr>
                    <a:spLocks noChangeArrowheads="1"/>
                  </p:cNvSpPr>
                  <p:nvPr/>
                </p:nvSpPr>
                <p:spPr bwMode="auto">
                  <a:xfrm>
                    <a:off x="7574958" y="5283728"/>
                    <a:ext cx="25054" cy="20633"/>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434" name="Rectangle 114"/>
                  <p:cNvSpPr>
                    <a:spLocks noChangeArrowheads="1"/>
                  </p:cNvSpPr>
                  <p:nvPr/>
                </p:nvSpPr>
                <p:spPr bwMode="auto">
                  <a:xfrm>
                    <a:off x="7275785" y="5366259"/>
                    <a:ext cx="355176" cy="9137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435" name="Oval 121"/>
                  <p:cNvSpPr>
                    <a:spLocks noChangeArrowheads="1"/>
                  </p:cNvSpPr>
                  <p:nvPr/>
                </p:nvSpPr>
                <p:spPr bwMode="auto">
                  <a:xfrm>
                    <a:off x="7574958" y="5400154"/>
                    <a:ext cx="25054" cy="20633"/>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436" name="Rectangle 122"/>
                  <p:cNvSpPr>
                    <a:spLocks noChangeArrowheads="1"/>
                  </p:cNvSpPr>
                  <p:nvPr/>
                </p:nvSpPr>
                <p:spPr bwMode="auto">
                  <a:xfrm>
                    <a:off x="7275785" y="5482685"/>
                    <a:ext cx="355176" cy="9137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437" name="Oval 129"/>
                  <p:cNvSpPr>
                    <a:spLocks noChangeArrowheads="1"/>
                  </p:cNvSpPr>
                  <p:nvPr/>
                </p:nvSpPr>
                <p:spPr bwMode="auto">
                  <a:xfrm>
                    <a:off x="7574958" y="5516581"/>
                    <a:ext cx="25054" cy="23580"/>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grpSp>
            <p:sp>
              <p:nvSpPr>
                <p:cNvPr id="405" name="Flowchart: Direct Access Storage 404"/>
                <p:cNvSpPr/>
                <p:nvPr/>
              </p:nvSpPr>
              <p:spPr bwMode="auto">
                <a:xfrm>
                  <a:off x="6674726" y="4849250"/>
                  <a:ext cx="278759" cy="601460"/>
                </a:xfrm>
                <a:prstGeom prst="flowChartMagneticDrum">
                  <a:avLst/>
                </a:prstGeom>
                <a:solidFill>
                  <a:schemeClr val="accent2"/>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Light" panose="020B0502040204020203" pitchFamily="34" charset="0"/>
                    <a:ea typeface="Segoe UI" pitchFamily="34" charset="0"/>
                    <a:cs typeface="Segoe UI Light" panose="020B0502040204020203" pitchFamily="34" charset="0"/>
                  </a:endParaRPr>
                </a:p>
              </p:txBody>
            </p:sp>
          </p:grpSp>
          <p:sp>
            <p:nvSpPr>
              <p:cNvPr id="103" name="Rectangle 102"/>
              <p:cNvSpPr/>
              <p:nvPr/>
            </p:nvSpPr>
            <p:spPr bwMode="auto">
              <a:xfrm>
                <a:off x="2815976" y="3415594"/>
                <a:ext cx="865229" cy="348936"/>
              </a:xfrm>
              <a:prstGeom prst="rect">
                <a:avLst/>
              </a:prstGeom>
              <a:noFill/>
              <a:ln>
                <a:solidFill>
                  <a:srgbClr val="7030A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7030A0"/>
                    </a:solidFill>
                    <a:effectLst/>
                    <a:uLnTx/>
                    <a:uFillTx/>
                    <a:latin typeface="Segoe UI Light" panose="020B0502040204020203" pitchFamily="34" charset="0"/>
                    <a:ea typeface="Segoe UI" pitchFamily="34" charset="0"/>
                    <a:cs typeface="Segoe UI Light" panose="020B0502040204020203" pitchFamily="34" charset="0"/>
                  </a:rPr>
                  <a:t>PUT</a:t>
                </a:r>
              </a:p>
            </p:txBody>
          </p:sp>
          <p:cxnSp>
            <p:nvCxnSpPr>
              <p:cNvPr id="104" name="Straight Arrow Connector 103"/>
              <p:cNvCxnSpPr>
                <a:stCxn id="103" idx="3"/>
                <a:endCxn id="105" idx="1"/>
              </p:cNvCxnSpPr>
              <p:nvPr/>
            </p:nvCxnSpPr>
            <p:spPr>
              <a:xfrm flipV="1">
                <a:off x="3681205" y="3587266"/>
                <a:ext cx="170254" cy="279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05" name="Flowchart: Document 104"/>
              <p:cNvSpPr/>
              <p:nvPr/>
            </p:nvSpPr>
            <p:spPr>
              <a:xfrm>
                <a:off x="3851459" y="3435966"/>
                <a:ext cx="967474" cy="302599"/>
              </a:xfrm>
              <a:prstGeom prst="flowChartDocument">
                <a:avLst/>
              </a:prstGeom>
              <a:noFill/>
              <a:ln>
                <a:solidFill>
                  <a:srgbClr val="0B8172"/>
                </a:solidFill>
              </a:ln>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endParaRPr>
              </a:p>
            </p:txBody>
          </p:sp>
          <p:grpSp>
            <p:nvGrpSpPr>
              <p:cNvPr id="107" name="Group 106"/>
              <p:cNvGrpSpPr/>
              <p:nvPr/>
            </p:nvGrpSpPr>
            <p:grpSpPr>
              <a:xfrm>
                <a:off x="5241578" y="3256207"/>
                <a:ext cx="310412" cy="330533"/>
                <a:chOff x="5444930" y="4371627"/>
                <a:chExt cx="1888200" cy="1235107"/>
              </a:xfrm>
            </p:grpSpPr>
            <p:sp>
              <p:nvSpPr>
                <p:cNvPr id="355" name="Cube 354"/>
                <p:cNvSpPr/>
                <p:nvPr/>
              </p:nvSpPr>
              <p:spPr bwMode="auto">
                <a:xfrm>
                  <a:off x="5444930" y="4371627"/>
                  <a:ext cx="1888200" cy="1235107"/>
                </a:xfrm>
                <a:prstGeom prst="cube">
                  <a:avLst/>
                </a:prstGeom>
                <a:solidFill>
                  <a:schemeClr val="bg1">
                    <a:lumMod val="95000"/>
                  </a:schemeClr>
                </a:solidFill>
                <a:ln>
                  <a:solidFill>
                    <a:schemeClr val="tx1">
                      <a:lumMod val="50000"/>
                      <a:lumOff val="50000"/>
                    </a:schemeClr>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Light" panose="020B0502040204020203" pitchFamily="34" charset="0"/>
                    <a:ea typeface="Segoe UI" pitchFamily="34" charset="0"/>
                    <a:cs typeface="Segoe UI Light" panose="020B0502040204020203" pitchFamily="34" charset="0"/>
                  </a:endParaRPr>
                </a:p>
              </p:txBody>
            </p:sp>
            <p:grpSp>
              <p:nvGrpSpPr>
                <p:cNvPr id="356" name="Group 355"/>
                <p:cNvGrpSpPr/>
                <p:nvPr/>
              </p:nvGrpSpPr>
              <p:grpSpPr>
                <a:xfrm>
                  <a:off x="5567705" y="4821529"/>
                  <a:ext cx="545671" cy="602367"/>
                  <a:chOff x="1816538" y="5583257"/>
                  <a:chExt cx="702664" cy="719810"/>
                </a:xfrm>
              </p:grpSpPr>
              <p:sp>
                <p:nvSpPr>
                  <p:cNvPr id="391" name="Freeform 55"/>
                  <p:cNvSpPr>
                    <a:spLocks/>
                  </p:cNvSpPr>
                  <p:nvPr/>
                </p:nvSpPr>
                <p:spPr bwMode="auto">
                  <a:xfrm>
                    <a:off x="1869368" y="6162950"/>
                    <a:ext cx="649834" cy="140117"/>
                  </a:xfrm>
                  <a:custGeom>
                    <a:avLst/>
                    <a:gdLst>
                      <a:gd name="T0" fmla="*/ 186 w 589"/>
                      <a:gd name="T1" fmla="*/ 0 h 127"/>
                      <a:gd name="T2" fmla="*/ 589 w 589"/>
                      <a:gd name="T3" fmla="*/ 0 h 127"/>
                      <a:gd name="T4" fmla="*/ 407 w 589"/>
                      <a:gd name="T5" fmla="*/ 127 h 127"/>
                      <a:gd name="T6" fmla="*/ 0 w 589"/>
                      <a:gd name="T7" fmla="*/ 127 h 127"/>
                      <a:gd name="T8" fmla="*/ 186 w 589"/>
                      <a:gd name="T9" fmla="*/ 0 h 127"/>
                    </a:gdLst>
                    <a:ahLst/>
                    <a:cxnLst>
                      <a:cxn ang="0">
                        <a:pos x="T0" y="T1"/>
                      </a:cxn>
                      <a:cxn ang="0">
                        <a:pos x="T2" y="T3"/>
                      </a:cxn>
                      <a:cxn ang="0">
                        <a:pos x="T4" y="T5"/>
                      </a:cxn>
                      <a:cxn ang="0">
                        <a:pos x="T6" y="T7"/>
                      </a:cxn>
                      <a:cxn ang="0">
                        <a:pos x="T8" y="T9"/>
                      </a:cxn>
                    </a:cxnLst>
                    <a:rect l="0" t="0" r="r" b="b"/>
                    <a:pathLst>
                      <a:path w="589" h="127">
                        <a:moveTo>
                          <a:pt x="186" y="0"/>
                        </a:moveTo>
                        <a:lnTo>
                          <a:pt x="589" y="0"/>
                        </a:lnTo>
                        <a:lnTo>
                          <a:pt x="407" y="127"/>
                        </a:lnTo>
                        <a:lnTo>
                          <a:pt x="0" y="127"/>
                        </a:lnTo>
                        <a:lnTo>
                          <a:pt x="186" y="0"/>
                        </a:lnTo>
                        <a:close/>
                      </a:path>
                    </a:pathLst>
                  </a:custGeom>
                  <a:solidFill>
                    <a:schemeClr val="tx1">
                      <a:lumMod val="50000"/>
                      <a:alpha val="19000"/>
                    </a:schemeClr>
                  </a:solidFill>
                  <a:ln>
                    <a:noFill/>
                  </a:ln>
                  <a:extLst/>
                </p:spPr>
                <p:txBody>
                  <a:bodyPr vert="horz" wrap="square" lIns="89642" tIns="44821" rIns="89642" bIns="44821" numCol="1" anchor="t" anchorCtr="0" compatLnSpc="1">
                    <a:prstTxWarp prst="textNoShape">
                      <a:avLst/>
                    </a:prstTxWarp>
                  </a:bodyPr>
                  <a:lstStyle/>
                  <a:p>
                    <a:pPr marL="0" marR="0" lvl="0" indent="0" algn="l" defTabSz="913949"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grpSp>
                <p:nvGrpSpPr>
                  <p:cNvPr id="392" name="Group 391"/>
                  <p:cNvGrpSpPr/>
                  <p:nvPr/>
                </p:nvGrpSpPr>
                <p:grpSpPr>
                  <a:xfrm>
                    <a:off x="1816538" y="5583257"/>
                    <a:ext cx="518446" cy="717700"/>
                    <a:chOff x="13103226" y="2775830"/>
                    <a:chExt cx="1039812" cy="1407232"/>
                  </a:xfrm>
                </p:grpSpPr>
                <p:sp>
                  <p:nvSpPr>
                    <p:cNvPr id="393" name="Rectangle 5"/>
                    <p:cNvSpPr>
                      <a:spLocks noChangeArrowheads="1"/>
                    </p:cNvSpPr>
                    <p:nvPr/>
                  </p:nvSpPr>
                  <p:spPr bwMode="auto">
                    <a:xfrm>
                      <a:off x="13103226" y="2775830"/>
                      <a:ext cx="1039812" cy="1407232"/>
                    </a:xfrm>
                    <a:prstGeom prst="rect">
                      <a:avLst/>
                    </a:prstGeom>
                    <a:solidFill>
                      <a:srgbClr val="DC3C00"/>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505050"/>
                        </a:solidFill>
                        <a:effectLst/>
                        <a:uLnTx/>
                        <a:uFillTx/>
                        <a:latin typeface="Segoe UI Light" panose="020B0502040204020203" pitchFamily="34" charset="0"/>
                        <a:ea typeface="+mn-ea"/>
                        <a:cs typeface="Segoe UI Light" panose="020B0502040204020203" pitchFamily="34" charset="0"/>
                      </a:endParaRPr>
                    </a:p>
                  </p:txBody>
                </p:sp>
                <p:sp>
                  <p:nvSpPr>
                    <p:cNvPr id="394"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505050"/>
                        </a:solidFill>
                        <a:effectLst/>
                        <a:uLnTx/>
                        <a:uFillTx/>
                        <a:latin typeface="Segoe UI Light" panose="020B0502040204020203" pitchFamily="34" charset="0"/>
                        <a:ea typeface="+mn-ea"/>
                        <a:cs typeface="Segoe UI Light" panose="020B0502040204020203" pitchFamily="34" charset="0"/>
                      </a:endParaRPr>
                    </a:p>
                  </p:txBody>
                </p:sp>
                <p:sp>
                  <p:nvSpPr>
                    <p:cNvPr id="395"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505050"/>
                        </a:solidFill>
                        <a:effectLst/>
                        <a:uLnTx/>
                        <a:uFillTx/>
                        <a:latin typeface="Segoe UI Light" panose="020B0502040204020203" pitchFamily="34" charset="0"/>
                        <a:ea typeface="+mn-ea"/>
                        <a:cs typeface="Segoe UI Light" panose="020B0502040204020203" pitchFamily="34" charset="0"/>
                      </a:endParaRPr>
                    </a:p>
                  </p:txBody>
                </p:sp>
                <p:sp>
                  <p:nvSpPr>
                    <p:cNvPr id="396"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505050"/>
                        </a:solidFill>
                        <a:effectLst/>
                        <a:uLnTx/>
                        <a:uFillTx/>
                        <a:latin typeface="Segoe UI Light" panose="020B0502040204020203" pitchFamily="34" charset="0"/>
                        <a:ea typeface="+mn-ea"/>
                        <a:cs typeface="Segoe UI Light" panose="020B0502040204020203" pitchFamily="34" charset="0"/>
                      </a:endParaRPr>
                    </a:p>
                  </p:txBody>
                </p:sp>
                <p:sp>
                  <p:nvSpPr>
                    <p:cNvPr id="397"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505050"/>
                        </a:solidFill>
                        <a:effectLst/>
                        <a:uLnTx/>
                        <a:uFillTx/>
                        <a:latin typeface="Segoe UI Light" panose="020B0502040204020203" pitchFamily="34" charset="0"/>
                        <a:ea typeface="+mn-ea"/>
                        <a:cs typeface="Segoe UI Light" panose="020B0502040204020203" pitchFamily="34" charset="0"/>
                      </a:endParaRPr>
                    </a:p>
                  </p:txBody>
                </p:sp>
                <p:sp>
                  <p:nvSpPr>
                    <p:cNvPr id="398" name="Oval 14"/>
                    <p:cNvSpPr>
                      <a:spLocks noChangeArrowheads="1"/>
                    </p:cNvSpPr>
                    <p:nvPr/>
                  </p:nvSpPr>
                  <p:spPr bwMode="auto">
                    <a:xfrm>
                      <a:off x="13875539" y="2970470"/>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505050"/>
                        </a:solidFill>
                        <a:effectLst/>
                        <a:uLnTx/>
                        <a:uFillTx/>
                        <a:latin typeface="Segoe UI Light" panose="020B0502040204020203" pitchFamily="34" charset="0"/>
                        <a:ea typeface="+mn-ea"/>
                        <a:cs typeface="Segoe UI Light" panose="020B0502040204020203" pitchFamily="34" charset="0"/>
                      </a:endParaRPr>
                    </a:p>
                  </p:txBody>
                </p:sp>
                <p:sp>
                  <p:nvSpPr>
                    <p:cNvPr id="399" name="Oval 15"/>
                    <p:cNvSpPr>
                      <a:spLocks noChangeArrowheads="1"/>
                    </p:cNvSpPr>
                    <p:nvPr/>
                  </p:nvSpPr>
                  <p:spPr bwMode="auto">
                    <a:xfrm>
                      <a:off x="13875539" y="3224438"/>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505050"/>
                        </a:solidFill>
                        <a:effectLst/>
                        <a:uLnTx/>
                        <a:uFillTx/>
                        <a:latin typeface="Segoe UI Light" panose="020B0502040204020203" pitchFamily="34" charset="0"/>
                        <a:ea typeface="+mn-ea"/>
                        <a:cs typeface="Segoe UI Light" panose="020B0502040204020203" pitchFamily="34" charset="0"/>
                      </a:endParaRPr>
                    </a:p>
                  </p:txBody>
                </p:sp>
                <p:sp>
                  <p:nvSpPr>
                    <p:cNvPr id="400" name="Oval 16"/>
                    <p:cNvSpPr>
                      <a:spLocks noChangeArrowheads="1"/>
                    </p:cNvSpPr>
                    <p:nvPr/>
                  </p:nvSpPr>
                  <p:spPr bwMode="auto">
                    <a:xfrm>
                      <a:off x="13875539" y="3478406"/>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505050"/>
                        </a:solidFill>
                        <a:effectLst/>
                        <a:uLnTx/>
                        <a:uFillTx/>
                        <a:latin typeface="Segoe UI Light" panose="020B0502040204020203" pitchFamily="34" charset="0"/>
                        <a:ea typeface="+mn-ea"/>
                        <a:cs typeface="Segoe UI Light" panose="020B0502040204020203" pitchFamily="34" charset="0"/>
                      </a:endParaRPr>
                    </a:p>
                  </p:txBody>
                </p:sp>
                <p:sp>
                  <p:nvSpPr>
                    <p:cNvPr id="401" name="Oval 17"/>
                    <p:cNvSpPr>
                      <a:spLocks noChangeArrowheads="1"/>
                    </p:cNvSpPr>
                    <p:nvPr/>
                  </p:nvSpPr>
                  <p:spPr bwMode="auto">
                    <a:xfrm>
                      <a:off x="13875539" y="3732374"/>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505050"/>
                        </a:solidFill>
                        <a:effectLst/>
                        <a:uLnTx/>
                        <a:uFillTx/>
                        <a:latin typeface="Segoe UI Light" panose="020B0502040204020203" pitchFamily="34" charset="0"/>
                        <a:ea typeface="+mn-ea"/>
                        <a:cs typeface="Segoe UI Light" panose="020B0502040204020203" pitchFamily="34" charset="0"/>
                      </a:endParaRPr>
                    </a:p>
                  </p:txBody>
                </p:sp>
              </p:grpSp>
            </p:grpSp>
            <p:grpSp>
              <p:nvGrpSpPr>
                <p:cNvPr id="357" name="Group 356"/>
                <p:cNvGrpSpPr/>
                <p:nvPr/>
              </p:nvGrpSpPr>
              <p:grpSpPr>
                <a:xfrm>
                  <a:off x="6124845" y="4759389"/>
                  <a:ext cx="450265" cy="763553"/>
                  <a:chOff x="7205045" y="4706015"/>
                  <a:chExt cx="495182" cy="1033105"/>
                </a:xfrm>
              </p:grpSpPr>
              <p:sp>
                <p:nvSpPr>
                  <p:cNvPr id="359" name="Rectangle 14"/>
                  <p:cNvSpPr>
                    <a:spLocks noChangeArrowheads="1"/>
                  </p:cNvSpPr>
                  <p:nvPr/>
                </p:nvSpPr>
                <p:spPr bwMode="auto">
                  <a:xfrm>
                    <a:off x="7205045" y="4706015"/>
                    <a:ext cx="495182" cy="103310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360" name="Rectangle 15"/>
                  <p:cNvSpPr>
                    <a:spLocks noChangeArrowheads="1"/>
                  </p:cNvSpPr>
                  <p:nvPr/>
                </p:nvSpPr>
                <p:spPr bwMode="auto">
                  <a:xfrm>
                    <a:off x="7250732" y="4754649"/>
                    <a:ext cx="403809" cy="89899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361" name="Rectangle 16"/>
                  <p:cNvSpPr>
                    <a:spLocks noChangeArrowheads="1"/>
                  </p:cNvSpPr>
                  <p:nvPr/>
                </p:nvSpPr>
                <p:spPr bwMode="auto">
                  <a:xfrm>
                    <a:off x="7275785" y="4781176"/>
                    <a:ext cx="355176" cy="9284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362" name="Oval 23"/>
                  <p:cNvSpPr>
                    <a:spLocks noChangeArrowheads="1"/>
                  </p:cNvSpPr>
                  <p:nvPr/>
                </p:nvSpPr>
                <p:spPr bwMode="auto">
                  <a:xfrm>
                    <a:off x="7574958" y="4815073"/>
                    <a:ext cx="25054" cy="25054"/>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363" name="Rectangle 24"/>
                  <p:cNvSpPr>
                    <a:spLocks noChangeArrowheads="1"/>
                  </p:cNvSpPr>
                  <p:nvPr/>
                </p:nvSpPr>
                <p:spPr bwMode="auto">
                  <a:xfrm>
                    <a:off x="7275785" y="4897603"/>
                    <a:ext cx="355176" cy="9284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364" name="Oval 31"/>
                  <p:cNvSpPr>
                    <a:spLocks noChangeArrowheads="1"/>
                  </p:cNvSpPr>
                  <p:nvPr/>
                </p:nvSpPr>
                <p:spPr bwMode="auto">
                  <a:xfrm>
                    <a:off x="7574958" y="4931500"/>
                    <a:ext cx="25054" cy="25054"/>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365" name="Rectangle 32"/>
                  <p:cNvSpPr>
                    <a:spLocks noChangeArrowheads="1"/>
                  </p:cNvSpPr>
                  <p:nvPr/>
                </p:nvSpPr>
                <p:spPr bwMode="auto">
                  <a:xfrm>
                    <a:off x="7275785" y="5014030"/>
                    <a:ext cx="355176" cy="9137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366" name="Oval 39"/>
                  <p:cNvSpPr>
                    <a:spLocks noChangeArrowheads="1"/>
                  </p:cNvSpPr>
                  <p:nvPr/>
                </p:nvSpPr>
                <p:spPr bwMode="auto">
                  <a:xfrm>
                    <a:off x="7574958" y="5047927"/>
                    <a:ext cx="25054" cy="25054"/>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367" name="Rectangle 40"/>
                  <p:cNvSpPr>
                    <a:spLocks noChangeArrowheads="1"/>
                  </p:cNvSpPr>
                  <p:nvPr/>
                </p:nvSpPr>
                <p:spPr bwMode="auto">
                  <a:xfrm>
                    <a:off x="7275785" y="5130458"/>
                    <a:ext cx="355176" cy="9432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368" name="Oval 47"/>
                  <p:cNvSpPr>
                    <a:spLocks noChangeArrowheads="1"/>
                  </p:cNvSpPr>
                  <p:nvPr/>
                </p:nvSpPr>
                <p:spPr bwMode="auto">
                  <a:xfrm>
                    <a:off x="7574958" y="5167301"/>
                    <a:ext cx="25054" cy="20633"/>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369" name="Rectangle 48"/>
                  <p:cNvSpPr>
                    <a:spLocks noChangeArrowheads="1"/>
                  </p:cNvSpPr>
                  <p:nvPr/>
                </p:nvSpPr>
                <p:spPr bwMode="auto">
                  <a:xfrm>
                    <a:off x="7275785" y="5246883"/>
                    <a:ext cx="355176" cy="9432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370" name="Oval 55"/>
                  <p:cNvSpPr>
                    <a:spLocks noChangeArrowheads="1"/>
                  </p:cNvSpPr>
                  <p:nvPr/>
                </p:nvSpPr>
                <p:spPr bwMode="auto">
                  <a:xfrm>
                    <a:off x="7574958" y="5283728"/>
                    <a:ext cx="25054" cy="20633"/>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371" name="Rectangle 56"/>
                  <p:cNvSpPr>
                    <a:spLocks noChangeArrowheads="1"/>
                  </p:cNvSpPr>
                  <p:nvPr/>
                </p:nvSpPr>
                <p:spPr bwMode="auto">
                  <a:xfrm>
                    <a:off x="7275785" y="5366259"/>
                    <a:ext cx="355176" cy="9137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372" name="Oval 63"/>
                  <p:cNvSpPr>
                    <a:spLocks noChangeArrowheads="1"/>
                  </p:cNvSpPr>
                  <p:nvPr/>
                </p:nvSpPr>
                <p:spPr bwMode="auto">
                  <a:xfrm>
                    <a:off x="7574958" y="5400154"/>
                    <a:ext cx="25054" cy="20633"/>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373" name="Rectangle 64"/>
                  <p:cNvSpPr>
                    <a:spLocks noChangeArrowheads="1"/>
                  </p:cNvSpPr>
                  <p:nvPr/>
                </p:nvSpPr>
                <p:spPr bwMode="auto">
                  <a:xfrm>
                    <a:off x="7275785" y="5482685"/>
                    <a:ext cx="355176" cy="9137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374" name="Oval 71"/>
                  <p:cNvSpPr>
                    <a:spLocks noChangeArrowheads="1"/>
                  </p:cNvSpPr>
                  <p:nvPr/>
                </p:nvSpPr>
                <p:spPr bwMode="auto">
                  <a:xfrm>
                    <a:off x="7574958" y="5516581"/>
                    <a:ext cx="25054" cy="23580"/>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375" name="Rectangle 72"/>
                  <p:cNvSpPr>
                    <a:spLocks noChangeArrowheads="1"/>
                  </p:cNvSpPr>
                  <p:nvPr/>
                </p:nvSpPr>
                <p:spPr bwMode="auto">
                  <a:xfrm>
                    <a:off x="7205045" y="4706015"/>
                    <a:ext cx="495182" cy="1033105"/>
                  </a:xfrm>
                  <a:prstGeom prst="rect">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BCF2"/>
                      </a:solidFill>
                      <a:effectLst/>
                      <a:uLnTx/>
                      <a:uFillTx/>
                      <a:latin typeface="Segoe UI Light" panose="020B0502040204020203" pitchFamily="34" charset="0"/>
                      <a:ea typeface="+mn-ea"/>
                      <a:cs typeface="Segoe UI Light" panose="020B0502040204020203" pitchFamily="34" charset="0"/>
                    </a:endParaRPr>
                  </a:p>
                </p:txBody>
              </p:sp>
              <p:sp>
                <p:nvSpPr>
                  <p:cNvPr id="376" name="Rectangle 73"/>
                  <p:cNvSpPr>
                    <a:spLocks noChangeArrowheads="1"/>
                  </p:cNvSpPr>
                  <p:nvPr/>
                </p:nvSpPr>
                <p:spPr bwMode="auto">
                  <a:xfrm>
                    <a:off x="7250732" y="4754649"/>
                    <a:ext cx="403809" cy="898992"/>
                  </a:xfrm>
                  <a:prstGeom prst="rect">
                    <a:avLst/>
                  </a:prstGeom>
                  <a:solidFill>
                    <a:srgbClr val="00BCF2">
                      <a:lumMod val="75000"/>
                    </a:srgbClr>
                  </a:solidFill>
                  <a:ln>
                    <a:noFill/>
                  </a:ln>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377" name="Rectangle 74"/>
                  <p:cNvSpPr>
                    <a:spLocks noChangeArrowheads="1"/>
                  </p:cNvSpPr>
                  <p:nvPr/>
                </p:nvSpPr>
                <p:spPr bwMode="auto">
                  <a:xfrm>
                    <a:off x="7275785" y="4781176"/>
                    <a:ext cx="355176" cy="9284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378" name="Oval 81"/>
                  <p:cNvSpPr>
                    <a:spLocks noChangeArrowheads="1"/>
                  </p:cNvSpPr>
                  <p:nvPr/>
                </p:nvSpPr>
                <p:spPr bwMode="auto">
                  <a:xfrm>
                    <a:off x="7574958" y="4815073"/>
                    <a:ext cx="25054" cy="25054"/>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379" name="Rectangle 82"/>
                  <p:cNvSpPr>
                    <a:spLocks noChangeArrowheads="1"/>
                  </p:cNvSpPr>
                  <p:nvPr/>
                </p:nvSpPr>
                <p:spPr bwMode="auto">
                  <a:xfrm>
                    <a:off x="7275785" y="4897603"/>
                    <a:ext cx="355176" cy="9284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380" name="Oval 89"/>
                  <p:cNvSpPr>
                    <a:spLocks noChangeArrowheads="1"/>
                  </p:cNvSpPr>
                  <p:nvPr/>
                </p:nvSpPr>
                <p:spPr bwMode="auto">
                  <a:xfrm>
                    <a:off x="7574958" y="4931500"/>
                    <a:ext cx="25054" cy="25054"/>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381" name="Rectangle 90"/>
                  <p:cNvSpPr>
                    <a:spLocks noChangeArrowheads="1"/>
                  </p:cNvSpPr>
                  <p:nvPr/>
                </p:nvSpPr>
                <p:spPr bwMode="auto">
                  <a:xfrm>
                    <a:off x="7275785" y="5014030"/>
                    <a:ext cx="355176" cy="9137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382" name="Oval 97"/>
                  <p:cNvSpPr>
                    <a:spLocks noChangeArrowheads="1"/>
                  </p:cNvSpPr>
                  <p:nvPr/>
                </p:nvSpPr>
                <p:spPr bwMode="auto">
                  <a:xfrm>
                    <a:off x="7574958" y="5047927"/>
                    <a:ext cx="25054" cy="25054"/>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383" name="Rectangle 98"/>
                  <p:cNvSpPr>
                    <a:spLocks noChangeArrowheads="1"/>
                  </p:cNvSpPr>
                  <p:nvPr/>
                </p:nvSpPr>
                <p:spPr bwMode="auto">
                  <a:xfrm>
                    <a:off x="7275785" y="5130458"/>
                    <a:ext cx="355176" cy="9432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384" name="Oval 105"/>
                  <p:cNvSpPr>
                    <a:spLocks noChangeArrowheads="1"/>
                  </p:cNvSpPr>
                  <p:nvPr/>
                </p:nvSpPr>
                <p:spPr bwMode="auto">
                  <a:xfrm>
                    <a:off x="7574958" y="5167301"/>
                    <a:ext cx="25054" cy="20633"/>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385" name="Rectangle 106"/>
                  <p:cNvSpPr>
                    <a:spLocks noChangeArrowheads="1"/>
                  </p:cNvSpPr>
                  <p:nvPr/>
                </p:nvSpPr>
                <p:spPr bwMode="auto">
                  <a:xfrm>
                    <a:off x="7275785" y="5246883"/>
                    <a:ext cx="355176" cy="9432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386" name="Oval 113"/>
                  <p:cNvSpPr>
                    <a:spLocks noChangeArrowheads="1"/>
                  </p:cNvSpPr>
                  <p:nvPr/>
                </p:nvSpPr>
                <p:spPr bwMode="auto">
                  <a:xfrm>
                    <a:off x="7574958" y="5283728"/>
                    <a:ext cx="25054" cy="20633"/>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387" name="Rectangle 114"/>
                  <p:cNvSpPr>
                    <a:spLocks noChangeArrowheads="1"/>
                  </p:cNvSpPr>
                  <p:nvPr/>
                </p:nvSpPr>
                <p:spPr bwMode="auto">
                  <a:xfrm>
                    <a:off x="7275785" y="5366259"/>
                    <a:ext cx="355176" cy="9137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388" name="Oval 121"/>
                  <p:cNvSpPr>
                    <a:spLocks noChangeArrowheads="1"/>
                  </p:cNvSpPr>
                  <p:nvPr/>
                </p:nvSpPr>
                <p:spPr bwMode="auto">
                  <a:xfrm>
                    <a:off x="7574958" y="5400154"/>
                    <a:ext cx="25054" cy="20633"/>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389" name="Rectangle 122"/>
                  <p:cNvSpPr>
                    <a:spLocks noChangeArrowheads="1"/>
                  </p:cNvSpPr>
                  <p:nvPr/>
                </p:nvSpPr>
                <p:spPr bwMode="auto">
                  <a:xfrm>
                    <a:off x="7275785" y="5482685"/>
                    <a:ext cx="355176" cy="9137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390" name="Oval 129"/>
                  <p:cNvSpPr>
                    <a:spLocks noChangeArrowheads="1"/>
                  </p:cNvSpPr>
                  <p:nvPr/>
                </p:nvSpPr>
                <p:spPr bwMode="auto">
                  <a:xfrm>
                    <a:off x="7574958" y="5516581"/>
                    <a:ext cx="25054" cy="23580"/>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grpSp>
            <p:sp>
              <p:nvSpPr>
                <p:cNvPr id="358" name="Flowchart: Direct Access Storage 357"/>
                <p:cNvSpPr/>
                <p:nvPr/>
              </p:nvSpPr>
              <p:spPr bwMode="auto">
                <a:xfrm>
                  <a:off x="6674726" y="4849250"/>
                  <a:ext cx="278759" cy="601460"/>
                </a:xfrm>
                <a:prstGeom prst="flowChartMagneticDrum">
                  <a:avLst/>
                </a:prstGeom>
                <a:solidFill>
                  <a:schemeClr val="accent2"/>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Light" panose="020B0502040204020203" pitchFamily="34" charset="0"/>
                    <a:ea typeface="Segoe UI" pitchFamily="34" charset="0"/>
                    <a:cs typeface="Segoe UI Light" panose="020B0502040204020203" pitchFamily="34" charset="0"/>
                  </a:endParaRPr>
                </a:p>
              </p:txBody>
            </p:sp>
          </p:grpSp>
          <p:grpSp>
            <p:nvGrpSpPr>
              <p:cNvPr id="108" name="Group 107"/>
              <p:cNvGrpSpPr/>
              <p:nvPr/>
            </p:nvGrpSpPr>
            <p:grpSpPr>
              <a:xfrm>
                <a:off x="5215014" y="3605746"/>
                <a:ext cx="310412" cy="330533"/>
                <a:chOff x="5444930" y="4371627"/>
                <a:chExt cx="1888200" cy="1235107"/>
              </a:xfrm>
            </p:grpSpPr>
            <p:sp>
              <p:nvSpPr>
                <p:cNvPr id="308" name="Cube 307"/>
                <p:cNvSpPr/>
                <p:nvPr/>
              </p:nvSpPr>
              <p:spPr bwMode="auto">
                <a:xfrm>
                  <a:off x="5444930" y="4371627"/>
                  <a:ext cx="1888200" cy="1235107"/>
                </a:xfrm>
                <a:prstGeom prst="cube">
                  <a:avLst/>
                </a:prstGeom>
                <a:solidFill>
                  <a:schemeClr val="bg1">
                    <a:lumMod val="95000"/>
                  </a:schemeClr>
                </a:solidFill>
                <a:ln>
                  <a:solidFill>
                    <a:schemeClr val="tx1">
                      <a:lumMod val="50000"/>
                      <a:lumOff val="50000"/>
                    </a:schemeClr>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Light" panose="020B0502040204020203" pitchFamily="34" charset="0"/>
                    <a:ea typeface="Segoe UI" pitchFamily="34" charset="0"/>
                    <a:cs typeface="Segoe UI Light" panose="020B0502040204020203" pitchFamily="34" charset="0"/>
                  </a:endParaRPr>
                </a:p>
              </p:txBody>
            </p:sp>
            <p:grpSp>
              <p:nvGrpSpPr>
                <p:cNvPr id="309" name="Group 308"/>
                <p:cNvGrpSpPr/>
                <p:nvPr/>
              </p:nvGrpSpPr>
              <p:grpSpPr>
                <a:xfrm>
                  <a:off x="5567705" y="4821529"/>
                  <a:ext cx="545671" cy="602367"/>
                  <a:chOff x="1816538" y="5583257"/>
                  <a:chExt cx="702664" cy="719810"/>
                </a:xfrm>
              </p:grpSpPr>
              <p:sp>
                <p:nvSpPr>
                  <p:cNvPr id="344" name="Freeform 55"/>
                  <p:cNvSpPr>
                    <a:spLocks/>
                  </p:cNvSpPr>
                  <p:nvPr/>
                </p:nvSpPr>
                <p:spPr bwMode="auto">
                  <a:xfrm>
                    <a:off x="1869368" y="6162950"/>
                    <a:ext cx="649834" cy="140117"/>
                  </a:xfrm>
                  <a:custGeom>
                    <a:avLst/>
                    <a:gdLst>
                      <a:gd name="T0" fmla="*/ 186 w 589"/>
                      <a:gd name="T1" fmla="*/ 0 h 127"/>
                      <a:gd name="T2" fmla="*/ 589 w 589"/>
                      <a:gd name="T3" fmla="*/ 0 h 127"/>
                      <a:gd name="T4" fmla="*/ 407 w 589"/>
                      <a:gd name="T5" fmla="*/ 127 h 127"/>
                      <a:gd name="T6" fmla="*/ 0 w 589"/>
                      <a:gd name="T7" fmla="*/ 127 h 127"/>
                      <a:gd name="T8" fmla="*/ 186 w 589"/>
                      <a:gd name="T9" fmla="*/ 0 h 127"/>
                    </a:gdLst>
                    <a:ahLst/>
                    <a:cxnLst>
                      <a:cxn ang="0">
                        <a:pos x="T0" y="T1"/>
                      </a:cxn>
                      <a:cxn ang="0">
                        <a:pos x="T2" y="T3"/>
                      </a:cxn>
                      <a:cxn ang="0">
                        <a:pos x="T4" y="T5"/>
                      </a:cxn>
                      <a:cxn ang="0">
                        <a:pos x="T6" y="T7"/>
                      </a:cxn>
                      <a:cxn ang="0">
                        <a:pos x="T8" y="T9"/>
                      </a:cxn>
                    </a:cxnLst>
                    <a:rect l="0" t="0" r="r" b="b"/>
                    <a:pathLst>
                      <a:path w="589" h="127">
                        <a:moveTo>
                          <a:pt x="186" y="0"/>
                        </a:moveTo>
                        <a:lnTo>
                          <a:pt x="589" y="0"/>
                        </a:lnTo>
                        <a:lnTo>
                          <a:pt x="407" y="127"/>
                        </a:lnTo>
                        <a:lnTo>
                          <a:pt x="0" y="127"/>
                        </a:lnTo>
                        <a:lnTo>
                          <a:pt x="186" y="0"/>
                        </a:lnTo>
                        <a:close/>
                      </a:path>
                    </a:pathLst>
                  </a:custGeom>
                  <a:solidFill>
                    <a:schemeClr val="tx1">
                      <a:lumMod val="50000"/>
                      <a:alpha val="19000"/>
                    </a:schemeClr>
                  </a:solidFill>
                  <a:ln>
                    <a:noFill/>
                  </a:ln>
                  <a:extLst/>
                </p:spPr>
                <p:txBody>
                  <a:bodyPr vert="horz" wrap="square" lIns="89642" tIns="44821" rIns="89642" bIns="44821" numCol="1" anchor="t" anchorCtr="0" compatLnSpc="1">
                    <a:prstTxWarp prst="textNoShape">
                      <a:avLst/>
                    </a:prstTxWarp>
                  </a:bodyPr>
                  <a:lstStyle/>
                  <a:p>
                    <a:pPr marL="0" marR="0" lvl="0" indent="0" algn="l" defTabSz="913949"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grpSp>
                <p:nvGrpSpPr>
                  <p:cNvPr id="345" name="Group 344"/>
                  <p:cNvGrpSpPr/>
                  <p:nvPr/>
                </p:nvGrpSpPr>
                <p:grpSpPr>
                  <a:xfrm>
                    <a:off x="1816538" y="5583257"/>
                    <a:ext cx="518446" cy="717700"/>
                    <a:chOff x="13103226" y="2775830"/>
                    <a:chExt cx="1039812" cy="1407232"/>
                  </a:xfrm>
                </p:grpSpPr>
                <p:sp>
                  <p:nvSpPr>
                    <p:cNvPr id="346" name="Rectangle 5"/>
                    <p:cNvSpPr>
                      <a:spLocks noChangeArrowheads="1"/>
                    </p:cNvSpPr>
                    <p:nvPr/>
                  </p:nvSpPr>
                  <p:spPr bwMode="auto">
                    <a:xfrm>
                      <a:off x="13103226" y="2775830"/>
                      <a:ext cx="1039812" cy="1407232"/>
                    </a:xfrm>
                    <a:prstGeom prst="rect">
                      <a:avLst/>
                    </a:prstGeom>
                    <a:solidFill>
                      <a:srgbClr val="DC3C00"/>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505050"/>
                        </a:solidFill>
                        <a:effectLst/>
                        <a:uLnTx/>
                        <a:uFillTx/>
                        <a:latin typeface="Segoe UI Light" panose="020B0502040204020203" pitchFamily="34" charset="0"/>
                        <a:ea typeface="+mn-ea"/>
                        <a:cs typeface="Segoe UI Light" panose="020B0502040204020203" pitchFamily="34" charset="0"/>
                      </a:endParaRPr>
                    </a:p>
                  </p:txBody>
                </p:sp>
                <p:sp>
                  <p:nvSpPr>
                    <p:cNvPr id="347"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505050"/>
                        </a:solidFill>
                        <a:effectLst/>
                        <a:uLnTx/>
                        <a:uFillTx/>
                        <a:latin typeface="Segoe UI Light" panose="020B0502040204020203" pitchFamily="34" charset="0"/>
                        <a:ea typeface="+mn-ea"/>
                        <a:cs typeface="Segoe UI Light" panose="020B0502040204020203" pitchFamily="34" charset="0"/>
                      </a:endParaRPr>
                    </a:p>
                  </p:txBody>
                </p:sp>
                <p:sp>
                  <p:nvSpPr>
                    <p:cNvPr id="348"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505050"/>
                        </a:solidFill>
                        <a:effectLst/>
                        <a:uLnTx/>
                        <a:uFillTx/>
                        <a:latin typeface="Segoe UI Light" panose="020B0502040204020203" pitchFamily="34" charset="0"/>
                        <a:ea typeface="+mn-ea"/>
                        <a:cs typeface="Segoe UI Light" panose="020B0502040204020203" pitchFamily="34" charset="0"/>
                      </a:endParaRPr>
                    </a:p>
                  </p:txBody>
                </p:sp>
                <p:sp>
                  <p:nvSpPr>
                    <p:cNvPr id="349"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505050"/>
                        </a:solidFill>
                        <a:effectLst/>
                        <a:uLnTx/>
                        <a:uFillTx/>
                        <a:latin typeface="Segoe UI Light" panose="020B0502040204020203" pitchFamily="34" charset="0"/>
                        <a:ea typeface="+mn-ea"/>
                        <a:cs typeface="Segoe UI Light" panose="020B0502040204020203" pitchFamily="34" charset="0"/>
                      </a:endParaRPr>
                    </a:p>
                  </p:txBody>
                </p:sp>
                <p:sp>
                  <p:nvSpPr>
                    <p:cNvPr id="350"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505050"/>
                        </a:solidFill>
                        <a:effectLst/>
                        <a:uLnTx/>
                        <a:uFillTx/>
                        <a:latin typeface="Segoe UI Light" panose="020B0502040204020203" pitchFamily="34" charset="0"/>
                        <a:ea typeface="+mn-ea"/>
                        <a:cs typeface="Segoe UI Light" panose="020B0502040204020203" pitchFamily="34" charset="0"/>
                      </a:endParaRPr>
                    </a:p>
                  </p:txBody>
                </p:sp>
                <p:sp>
                  <p:nvSpPr>
                    <p:cNvPr id="351" name="Oval 14"/>
                    <p:cNvSpPr>
                      <a:spLocks noChangeArrowheads="1"/>
                    </p:cNvSpPr>
                    <p:nvPr/>
                  </p:nvSpPr>
                  <p:spPr bwMode="auto">
                    <a:xfrm>
                      <a:off x="13875539" y="2970470"/>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505050"/>
                        </a:solidFill>
                        <a:effectLst/>
                        <a:uLnTx/>
                        <a:uFillTx/>
                        <a:latin typeface="Segoe UI Light" panose="020B0502040204020203" pitchFamily="34" charset="0"/>
                        <a:ea typeface="+mn-ea"/>
                        <a:cs typeface="Segoe UI Light" panose="020B0502040204020203" pitchFamily="34" charset="0"/>
                      </a:endParaRPr>
                    </a:p>
                  </p:txBody>
                </p:sp>
                <p:sp>
                  <p:nvSpPr>
                    <p:cNvPr id="352" name="Oval 15"/>
                    <p:cNvSpPr>
                      <a:spLocks noChangeArrowheads="1"/>
                    </p:cNvSpPr>
                    <p:nvPr/>
                  </p:nvSpPr>
                  <p:spPr bwMode="auto">
                    <a:xfrm>
                      <a:off x="13875539" y="3224438"/>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505050"/>
                        </a:solidFill>
                        <a:effectLst/>
                        <a:uLnTx/>
                        <a:uFillTx/>
                        <a:latin typeface="Segoe UI Light" panose="020B0502040204020203" pitchFamily="34" charset="0"/>
                        <a:ea typeface="+mn-ea"/>
                        <a:cs typeface="Segoe UI Light" panose="020B0502040204020203" pitchFamily="34" charset="0"/>
                      </a:endParaRPr>
                    </a:p>
                  </p:txBody>
                </p:sp>
                <p:sp>
                  <p:nvSpPr>
                    <p:cNvPr id="353" name="Oval 16"/>
                    <p:cNvSpPr>
                      <a:spLocks noChangeArrowheads="1"/>
                    </p:cNvSpPr>
                    <p:nvPr/>
                  </p:nvSpPr>
                  <p:spPr bwMode="auto">
                    <a:xfrm>
                      <a:off x="13875539" y="3478406"/>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505050"/>
                        </a:solidFill>
                        <a:effectLst/>
                        <a:uLnTx/>
                        <a:uFillTx/>
                        <a:latin typeface="Segoe UI Light" panose="020B0502040204020203" pitchFamily="34" charset="0"/>
                        <a:ea typeface="+mn-ea"/>
                        <a:cs typeface="Segoe UI Light" panose="020B0502040204020203" pitchFamily="34" charset="0"/>
                      </a:endParaRPr>
                    </a:p>
                  </p:txBody>
                </p:sp>
                <p:sp>
                  <p:nvSpPr>
                    <p:cNvPr id="354" name="Oval 17"/>
                    <p:cNvSpPr>
                      <a:spLocks noChangeArrowheads="1"/>
                    </p:cNvSpPr>
                    <p:nvPr/>
                  </p:nvSpPr>
                  <p:spPr bwMode="auto">
                    <a:xfrm>
                      <a:off x="13875539" y="3732374"/>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505050"/>
                        </a:solidFill>
                        <a:effectLst/>
                        <a:uLnTx/>
                        <a:uFillTx/>
                        <a:latin typeface="Segoe UI Light" panose="020B0502040204020203" pitchFamily="34" charset="0"/>
                        <a:ea typeface="+mn-ea"/>
                        <a:cs typeface="Segoe UI Light" panose="020B0502040204020203" pitchFamily="34" charset="0"/>
                      </a:endParaRPr>
                    </a:p>
                  </p:txBody>
                </p:sp>
              </p:grpSp>
            </p:grpSp>
            <p:grpSp>
              <p:nvGrpSpPr>
                <p:cNvPr id="310" name="Group 309"/>
                <p:cNvGrpSpPr/>
                <p:nvPr/>
              </p:nvGrpSpPr>
              <p:grpSpPr>
                <a:xfrm>
                  <a:off x="6124845" y="4759389"/>
                  <a:ext cx="450265" cy="763553"/>
                  <a:chOff x="7205045" y="4706015"/>
                  <a:chExt cx="495182" cy="1033105"/>
                </a:xfrm>
              </p:grpSpPr>
              <p:sp>
                <p:nvSpPr>
                  <p:cNvPr id="312" name="Rectangle 14"/>
                  <p:cNvSpPr>
                    <a:spLocks noChangeArrowheads="1"/>
                  </p:cNvSpPr>
                  <p:nvPr/>
                </p:nvSpPr>
                <p:spPr bwMode="auto">
                  <a:xfrm>
                    <a:off x="7205045" y="4706015"/>
                    <a:ext cx="495182" cy="103310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313" name="Rectangle 15"/>
                  <p:cNvSpPr>
                    <a:spLocks noChangeArrowheads="1"/>
                  </p:cNvSpPr>
                  <p:nvPr/>
                </p:nvSpPr>
                <p:spPr bwMode="auto">
                  <a:xfrm>
                    <a:off x="7250732" y="4754649"/>
                    <a:ext cx="403809" cy="89899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314" name="Rectangle 16"/>
                  <p:cNvSpPr>
                    <a:spLocks noChangeArrowheads="1"/>
                  </p:cNvSpPr>
                  <p:nvPr/>
                </p:nvSpPr>
                <p:spPr bwMode="auto">
                  <a:xfrm>
                    <a:off x="7275785" y="4781176"/>
                    <a:ext cx="355176" cy="9284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315" name="Oval 23"/>
                  <p:cNvSpPr>
                    <a:spLocks noChangeArrowheads="1"/>
                  </p:cNvSpPr>
                  <p:nvPr/>
                </p:nvSpPr>
                <p:spPr bwMode="auto">
                  <a:xfrm>
                    <a:off x="7574958" y="4815073"/>
                    <a:ext cx="25054" cy="25054"/>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316" name="Rectangle 24"/>
                  <p:cNvSpPr>
                    <a:spLocks noChangeArrowheads="1"/>
                  </p:cNvSpPr>
                  <p:nvPr/>
                </p:nvSpPr>
                <p:spPr bwMode="auto">
                  <a:xfrm>
                    <a:off x="7275785" y="4897603"/>
                    <a:ext cx="355176" cy="9284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317" name="Oval 31"/>
                  <p:cNvSpPr>
                    <a:spLocks noChangeArrowheads="1"/>
                  </p:cNvSpPr>
                  <p:nvPr/>
                </p:nvSpPr>
                <p:spPr bwMode="auto">
                  <a:xfrm>
                    <a:off x="7574958" y="4931500"/>
                    <a:ext cx="25054" cy="25054"/>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318" name="Rectangle 32"/>
                  <p:cNvSpPr>
                    <a:spLocks noChangeArrowheads="1"/>
                  </p:cNvSpPr>
                  <p:nvPr/>
                </p:nvSpPr>
                <p:spPr bwMode="auto">
                  <a:xfrm>
                    <a:off x="7275785" y="5014030"/>
                    <a:ext cx="355176" cy="9137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319" name="Oval 39"/>
                  <p:cNvSpPr>
                    <a:spLocks noChangeArrowheads="1"/>
                  </p:cNvSpPr>
                  <p:nvPr/>
                </p:nvSpPr>
                <p:spPr bwMode="auto">
                  <a:xfrm>
                    <a:off x="7574958" y="5047927"/>
                    <a:ext cx="25054" cy="25054"/>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320" name="Rectangle 40"/>
                  <p:cNvSpPr>
                    <a:spLocks noChangeArrowheads="1"/>
                  </p:cNvSpPr>
                  <p:nvPr/>
                </p:nvSpPr>
                <p:spPr bwMode="auto">
                  <a:xfrm>
                    <a:off x="7275785" y="5130458"/>
                    <a:ext cx="355176" cy="9432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321" name="Oval 47"/>
                  <p:cNvSpPr>
                    <a:spLocks noChangeArrowheads="1"/>
                  </p:cNvSpPr>
                  <p:nvPr/>
                </p:nvSpPr>
                <p:spPr bwMode="auto">
                  <a:xfrm>
                    <a:off x="7574958" y="5167301"/>
                    <a:ext cx="25054" cy="20633"/>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322" name="Rectangle 48"/>
                  <p:cNvSpPr>
                    <a:spLocks noChangeArrowheads="1"/>
                  </p:cNvSpPr>
                  <p:nvPr/>
                </p:nvSpPr>
                <p:spPr bwMode="auto">
                  <a:xfrm>
                    <a:off x="7275785" y="5246883"/>
                    <a:ext cx="355176" cy="9432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323" name="Oval 55"/>
                  <p:cNvSpPr>
                    <a:spLocks noChangeArrowheads="1"/>
                  </p:cNvSpPr>
                  <p:nvPr/>
                </p:nvSpPr>
                <p:spPr bwMode="auto">
                  <a:xfrm>
                    <a:off x="7574958" y="5283728"/>
                    <a:ext cx="25054" cy="20633"/>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324" name="Rectangle 56"/>
                  <p:cNvSpPr>
                    <a:spLocks noChangeArrowheads="1"/>
                  </p:cNvSpPr>
                  <p:nvPr/>
                </p:nvSpPr>
                <p:spPr bwMode="auto">
                  <a:xfrm>
                    <a:off x="7275785" y="5366259"/>
                    <a:ext cx="355176" cy="9137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325" name="Oval 63"/>
                  <p:cNvSpPr>
                    <a:spLocks noChangeArrowheads="1"/>
                  </p:cNvSpPr>
                  <p:nvPr/>
                </p:nvSpPr>
                <p:spPr bwMode="auto">
                  <a:xfrm>
                    <a:off x="7574958" y="5400154"/>
                    <a:ext cx="25054" cy="20633"/>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326" name="Rectangle 64"/>
                  <p:cNvSpPr>
                    <a:spLocks noChangeArrowheads="1"/>
                  </p:cNvSpPr>
                  <p:nvPr/>
                </p:nvSpPr>
                <p:spPr bwMode="auto">
                  <a:xfrm>
                    <a:off x="7275785" y="5482685"/>
                    <a:ext cx="355176" cy="9137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327" name="Oval 71"/>
                  <p:cNvSpPr>
                    <a:spLocks noChangeArrowheads="1"/>
                  </p:cNvSpPr>
                  <p:nvPr/>
                </p:nvSpPr>
                <p:spPr bwMode="auto">
                  <a:xfrm>
                    <a:off x="7574958" y="5516581"/>
                    <a:ext cx="25054" cy="23580"/>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328" name="Rectangle 72"/>
                  <p:cNvSpPr>
                    <a:spLocks noChangeArrowheads="1"/>
                  </p:cNvSpPr>
                  <p:nvPr/>
                </p:nvSpPr>
                <p:spPr bwMode="auto">
                  <a:xfrm>
                    <a:off x="7205045" y="4706015"/>
                    <a:ext cx="495182" cy="1033105"/>
                  </a:xfrm>
                  <a:prstGeom prst="rect">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BCF2"/>
                      </a:solidFill>
                      <a:effectLst/>
                      <a:uLnTx/>
                      <a:uFillTx/>
                      <a:latin typeface="Segoe UI Light" panose="020B0502040204020203" pitchFamily="34" charset="0"/>
                      <a:ea typeface="+mn-ea"/>
                      <a:cs typeface="Segoe UI Light" panose="020B0502040204020203" pitchFamily="34" charset="0"/>
                    </a:endParaRPr>
                  </a:p>
                </p:txBody>
              </p:sp>
              <p:sp>
                <p:nvSpPr>
                  <p:cNvPr id="329" name="Rectangle 73"/>
                  <p:cNvSpPr>
                    <a:spLocks noChangeArrowheads="1"/>
                  </p:cNvSpPr>
                  <p:nvPr/>
                </p:nvSpPr>
                <p:spPr bwMode="auto">
                  <a:xfrm>
                    <a:off x="7250732" y="4754649"/>
                    <a:ext cx="403809" cy="898992"/>
                  </a:xfrm>
                  <a:prstGeom prst="rect">
                    <a:avLst/>
                  </a:prstGeom>
                  <a:solidFill>
                    <a:srgbClr val="00BCF2">
                      <a:lumMod val="75000"/>
                    </a:srgbClr>
                  </a:solidFill>
                  <a:ln>
                    <a:noFill/>
                  </a:ln>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330" name="Rectangle 74"/>
                  <p:cNvSpPr>
                    <a:spLocks noChangeArrowheads="1"/>
                  </p:cNvSpPr>
                  <p:nvPr/>
                </p:nvSpPr>
                <p:spPr bwMode="auto">
                  <a:xfrm>
                    <a:off x="7275785" y="4781176"/>
                    <a:ext cx="355176" cy="9284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331" name="Oval 81"/>
                  <p:cNvSpPr>
                    <a:spLocks noChangeArrowheads="1"/>
                  </p:cNvSpPr>
                  <p:nvPr/>
                </p:nvSpPr>
                <p:spPr bwMode="auto">
                  <a:xfrm>
                    <a:off x="7574958" y="4815073"/>
                    <a:ext cx="25054" cy="25054"/>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332" name="Rectangle 82"/>
                  <p:cNvSpPr>
                    <a:spLocks noChangeArrowheads="1"/>
                  </p:cNvSpPr>
                  <p:nvPr/>
                </p:nvSpPr>
                <p:spPr bwMode="auto">
                  <a:xfrm>
                    <a:off x="7275785" y="4897603"/>
                    <a:ext cx="355176" cy="9284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333" name="Oval 89"/>
                  <p:cNvSpPr>
                    <a:spLocks noChangeArrowheads="1"/>
                  </p:cNvSpPr>
                  <p:nvPr/>
                </p:nvSpPr>
                <p:spPr bwMode="auto">
                  <a:xfrm>
                    <a:off x="7574958" y="4931500"/>
                    <a:ext cx="25054" cy="25054"/>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334" name="Rectangle 90"/>
                  <p:cNvSpPr>
                    <a:spLocks noChangeArrowheads="1"/>
                  </p:cNvSpPr>
                  <p:nvPr/>
                </p:nvSpPr>
                <p:spPr bwMode="auto">
                  <a:xfrm>
                    <a:off x="7275785" y="5014030"/>
                    <a:ext cx="355176" cy="9137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335" name="Oval 97"/>
                  <p:cNvSpPr>
                    <a:spLocks noChangeArrowheads="1"/>
                  </p:cNvSpPr>
                  <p:nvPr/>
                </p:nvSpPr>
                <p:spPr bwMode="auto">
                  <a:xfrm>
                    <a:off x="7574958" y="5047927"/>
                    <a:ext cx="25054" cy="25054"/>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336" name="Rectangle 98"/>
                  <p:cNvSpPr>
                    <a:spLocks noChangeArrowheads="1"/>
                  </p:cNvSpPr>
                  <p:nvPr/>
                </p:nvSpPr>
                <p:spPr bwMode="auto">
                  <a:xfrm>
                    <a:off x="7275785" y="5130458"/>
                    <a:ext cx="355176" cy="9432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337" name="Oval 105"/>
                  <p:cNvSpPr>
                    <a:spLocks noChangeArrowheads="1"/>
                  </p:cNvSpPr>
                  <p:nvPr/>
                </p:nvSpPr>
                <p:spPr bwMode="auto">
                  <a:xfrm>
                    <a:off x="7574958" y="5167301"/>
                    <a:ext cx="25054" cy="20633"/>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338" name="Rectangle 106"/>
                  <p:cNvSpPr>
                    <a:spLocks noChangeArrowheads="1"/>
                  </p:cNvSpPr>
                  <p:nvPr/>
                </p:nvSpPr>
                <p:spPr bwMode="auto">
                  <a:xfrm>
                    <a:off x="7275785" y="5246883"/>
                    <a:ext cx="355176" cy="9432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339" name="Oval 113"/>
                  <p:cNvSpPr>
                    <a:spLocks noChangeArrowheads="1"/>
                  </p:cNvSpPr>
                  <p:nvPr/>
                </p:nvSpPr>
                <p:spPr bwMode="auto">
                  <a:xfrm>
                    <a:off x="7574958" y="5283728"/>
                    <a:ext cx="25054" cy="20633"/>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340" name="Rectangle 114"/>
                  <p:cNvSpPr>
                    <a:spLocks noChangeArrowheads="1"/>
                  </p:cNvSpPr>
                  <p:nvPr/>
                </p:nvSpPr>
                <p:spPr bwMode="auto">
                  <a:xfrm>
                    <a:off x="7275785" y="5366259"/>
                    <a:ext cx="355176" cy="9137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341" name="Oval 121"/>
                  <p:cNvSpPr>
                    <a:spLocks noChangeArrowheads="1"/>
                  </p:cNvSpPr>
                  <p:nvPr/>
                </p:nvSpPr>
                <p:spPr bwMode="auto">
                  <a:xfrm>
                    <a:off x="7574958" y="5400154"/>
                    <a:ext cx="25054" cy="20633"/>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342" name="Rectangle 122"/>
                  <p:cNvSpPr>
                    <a:spLocks noChangeArrowheads="1"/>
                  </p:cNvSpPr>
                  <p:nvPr/>
                </p:nvSpPr>
                <p:spPr bwMode="auto">
                  <a:xfrm>
                    <a:off x="7275785" y="5482685"/>
                    <a:ext cx="355176" cy="9137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343" name="Oval 129"/>
                  <p:cNvSpPr>
                    <a:spLocks noChangeArrowheads="1"/>
                  </p:cNvSpPr>
                  <p:nvPr/>
                </p:nvSpPr>
                <p:spPr bwMode="auto">
                  <a:xfrm>
                    <a:off x="7574958" y="5516581"/>
                    <a:ext cx="25054" cy="23580"/>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grpSp>
            <p:sp>
              <p:nvSpPr>
                <p:cNvPr id="311" name="Flowchart: Direct Access Storage 310"/>
                <p:cNvSpPr/>
                <p:nvPr/>
              </p:nvSpPr>
              <p:spPr bwMode="auto">
                <a:xfrm>
                  <a:off x="6674726" y="4849250"/>
                  <a:ext cx="278759" cy="601460"/>
                </a:xfrm>
                <a:prstGeom prst="flowChartMagneticDrum">
                  <a:avLst/>
                </a:prstGeom>
                <a:solidFill>
                  <a:schemeClr val="accent2"/>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Light" panose="020B0502040204020203" pitchFamily="34" charset="0"/>
                    <a:ea typeface="Segoe UI" pitchFamily="34" charset="0"/>
                    <a:cs typeface="Segoe UI Light" panose="020B0502040204020203" pitchFamily="34" charset="0"/>
                  </a:endParaRPr>
                </a:p>
              </p:txBody>
            </p:sp>
          </p:grpSp>
          <p:sp>
            <p:nvSpPr>
              <p:cNvPr id="111" name="Rectangle 110"/>
              <p:cNvSpPr/>
              <p:nvPr/>
            </p:nvSpPr>
            <p:spPr bwMode="auto">
              <a:xfrm>
                <a:off x="2802859" y="4191470"/>
                <a:ext cx="865229" cy="348936"/>
              </a:xfrm>
              <a:prstGeom prst="rect">
                <a:avLst/>
              </a:prstGeom>
              <a:noFill/>
              <a:ln>
                <a:solidFill>
                  <a:srgbClr val="7030A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7030A0"/>
                    </a:solidFill>
                    <a:effectLst/>
                    <a:uLnTx/>
                    <a:uFillTx/>
                    <a:latin typeface="Segoe UI Light" panose="020B0502040204020203" pitchFamily="34" charset="0"/>
                    <a:ea typeface="Segoe UI" pitchFamily="34" charset="0"/>
                    <a:cs typeface="Segoe UI Light" panose="020B0502040204020203" pitchFamily="34" charset="0"/>
                  </a:rPr>
                  <a:t>Query</a:t>
                </a:r>
              </a:p>
            </p:txBody>
          </p:sp>
          <p:cxnSp>
            <p:nvCxnSpPr>
              <p:cNvPr id="112" name="Straight Arrow Connector 111"/>
              <p:cNvCxnSpPr>
                <a:stCxn id="111" idx="3"/>
                <a:endCxn id="113" idx="1"/>
              </p:cNvCxnSpPr>
              <p:nvPr/>
            </p:nvCxnSpPr>
            <p:spPr>
              <a:xfrm>
                <a:off x="3668088" y="4365938"/>
                <a:ext cx="154104" cy="925"/>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13" name="Flowchart: Multidocument 112"/>
              <p:cNvSpPr/>
              <p:nvPr/>
            </p:nvSpPr>
            <p:spPr bwMode="auto">
              <a:xfrm>
                <a:off x="3822192" y="4176778"/>
                <a:ext cx="917497" cy="380170"/>
              </a:xfrm>
              <a:prstGeom prst="flowChartMultidocument">
                <a:avLst/>
              </a:prstGeom>
              <a:noFill/>
              <a:ln>
                <a:solidFill>
                  <a:srgbClr val="0B817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200" b="1" i="0" u="none" strike="noStrike" kern="1200" cap="none" spc="0" normalizeH="0" baseline="0" noProof="0" dirty="0">
                  <a:ln>
                    <a:noFill/>
                  </a:ln>
                  <a:solidFill>
                    <a:prstClr val="black"/>
                  </a:solidFill>
                  <a:effectLst/>
                  <a:uLnTx/>
                  <a:uFillTx/>
                  <a:latin typeface="Segoe UI Light" panose="020B0502040204020203" pitchFamily="34" charset="0"/>
                  <a:ea typeface="Segoe UI" pitchFamily="34" charset="0"/>
                  <a:cs typeface="Segoe UI Light" panose="020B0502040204020203" pitchFamily="34" charset="0"/>
                </a:endParaRPr>
              </a:p>
            </p:txBody>
          </p:sp>
          <p:sp>
            <p:nvSpPr>
              <p:cNvPr id="114" name="Equal 113"/>
              <p:cNvSpPr/>
              <p:nvPr/>
            </p:nvSpPr>
            <p:spPr>
              <a:xfrm>
                <a:off x="4854576" y="4167548"/>
                <a:ext cx="289474" cy="217665"/>
              </a:xfrm>
              <a:prstGeom prst="mathEqual">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endParaRPr>
              </a:p>
            </p:txBody>
          </p:sp>
          <p:grpSp>
            <p:nvGrpSpPr>
              <p:cNvPr id="115" name="Group 114"/>
              <p:cNvGrpSpPr/>
              <p:nvPr/>
            </p:nvGrpSpPr>
            <p:grpSpPr>
              <a:xfrm>
                <a:off x="5221202" y="4073837"/>
                <a:ext cx="310412" cy="330533"/>
                <a:chOff x="5444930" y="4371627"/>
                <a:chExt cx="1888200" cy="1235107"/>
              </a:xfrm>
            </p:grpSpPr>
            <p:sp>
              <p:nvSpPr>
                <p:cNvPr id="261" name="Cube 260"/>
                <p:cNvSpPr/>
                <p:nvPr/>
              </p:nvSpPr>
              <p:spPr bwMode="auto">
                <a:xfrm>
                  <a:off x="5444930" y="4371627"/>
                  <a:ext cx="1888200" cy="1235107"/>
                </a:xfrm>
                <a:prstGeom prst="cube">
                  <a:avLst/>
                </a:prstGeom>
                <a:solidFill>
                  <a:schemeClr val="bg1">
                    <a:lumMod val="95000"/>
                  </a:schemeClr>
                </a:solidFill>
                <a:ln>
                  <a:solidFill>
                    <a:schemeClr val="tx1">
                      <a:lumMod val="50000"/>
                      <a:lumOff val="50000"/>
                    </a:schemeClr>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Light" panose="020B0502040204020203" pitchFamily="34" charset="0"/>
                    <a:ea typeface="Segoe UI" pitchFamily="34" charset="0"/>
                    <a:cs typeface="Segoe UI Light" panose="020B0502040204020203" pitchFamily="34" charset="0"/>
                  </a:endParaRPr>
                </a:p>
              </p:txBody>
            </p:sp>
            <p:grpSp>
              <p:nvGrpSpPr>
                <p:cNvPr id="262" name="Group 261"/>
                <p:cNvGrpSpPr/>
                <p:nvPr/>
              </p:nvGrpSpPr>
              <p:grpSpPr>
                <a:xfrm>
                  <a:off x="5567705" y="4821529"/>
                  <a:ext cx="545671" cy="602367"/>
                  <a:chOff x="1816538" y="5583257"/>
                  <a:chExt cx="702664" cy="719810"/>
                </a:xfrm>
              </p:grpSpPr>
              <p:sp>
                <p:nvSpPr>
                  <p:cNvPr id="297" name="Freeform 55"/>
                  <p:cNvSpPr>
                    <a:spLocks/>
                  </p:cNvSpPr>
                  <p:nvPr/>
                </p:nvSpPr>
                <p:spPr bwMode="auto">
                  <a:xfrm>
                    <a:off x="1869368" y="6162950"/>
                    <a:ext cx="649834" cy="140117"/>
                  </a:xfrm>
                  <a:custGeom>
                    <a:avLst/>
                    <a:gdLst>
                      <a:gd name="T0" fmla="*/ 186 w 589"/>
                      <a:gd name="T1" fmla="*/ 0 h 127"/>
                      <a:gd name="T2" fmla="*/ 589 w 589"/>
                      <a:gd name="T3" fmla="*/ 0 h 127"/>
                      <a:gd name="T4" fmla="*/ 407 w 589"/>
                      <a:gd name="T5" fmla="*/ 127 h 127"/>
                      <a:gd name="T6" fmla="*/ 0 w 589"/>
                      <a:gd name="T7" fmla="*/ 127 h 127"/>
                      <a:gd name="T8" fmla="*/ 186 w 589"/>
                      <a:gd name="T9" fmla="*/ 0 h 127"/>
                    </a:gdLst>
                    <a:ahLst/>
                    <a:cxnLst>
                      <a:cxn ang="0">
                        <a:pos x="T0" y="T1"/>
                      </a:cxn>
                      <a:cxn ang="0">
                        <a:pos x="T2" y="T3"/>
                      </a:cxn>
                      <a:cxn ang="0">
                        <a:pos x="T4" y="T5"/>
                      </a:cxn>
                      <a:cxn ang="0">
                        <a:pos x="T6" y="T7"/>
                      </a:cxn>
                      <a:cxn ang="0">
                        <a:pos x="T8" y="T9"/>
                      </a:cxn>
                    </a:cxnLst>
                    <a:rect l="0" t="0" r="r" b="b"/>
                    <a:pathLst>
                      <a:path w="589" h="127">
                        <a:moveTo>
                          <a:pt x="186" y="0"/>
                        </a:moveTo>
                        <a:lnTo>
                          <a:pt x="589" y="0"/>
                        </a:lnTo>
                        <a:lnTo>
                          <a:pt x="407" y="127"/>
                        </a:lnTo>
                        <a:lnTo>
                          <a:pt x="0" y="127"/>
                        </a:lnTo>
                        <a:lnTo>
                          <a:pt x="186" y="0"/>
                        </a:lnTo>
                        <a:close/>
                      </a:path>
                    </a:pathLst>
                  </a:custGeom>
                  <a:solidFill>
                    <a:schemeClr val="tx1">
                      <a:lumMod val="50000"/>
                      <a:alpha val="19000"/>
                    </a:schemeClr>
                  </a:solidFill>
                  <a:ln>
                    <a:noFill/>
                  </a:ln>
                  <a:extLst/>
                </p:spPr>
                <p:txBody>
                  <a:bodyPr vert="horz" wrap="square" lIns="89642" tIns="44821" rIns="89642" bIns="44821" numCol="1" anchor="t" anchorCtr="0" compatLnSpc="1">
                    <a:prstTxWarp prst="textNoShape">
                      <a:avLst/>
                    </a:prstTxWarp>
                  </a:bodyPr>
                  <a:lstStyle/>
                  <a:p>
                    <a:pPr marL="0" marR="0" lvl="0" indent="0" algn="l" defTabSz="913949"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grpSp>
                <p:nvGrpSpPr>
                  <p:cNvPr id="298" name="Group 297"/>
                  <p:cNvGrpSpPr/>
                  <p:nvPr/>
                </p:nvGrpSpPr>
                <p:grpSpPr>
                  <a:xfrm>
                    <a:off x="1816538" y="5583257"/>
                    <a:ext cx="518446" cy="717700"/>
                    <a:chOff x="13103226" y="2775830"/>
                    <a:chExt cx="1039812" cy="1407232"/>
                  </a:xfrm>
                </p:grpSpPr>
                <p:sp>
                  <p:nvSpPr>
                    <p:cNvPr id="299" name="Rectangle 5"/>
                    <p:cNvSpPr>
                      <a:spLocks noChangeArrowheads="1"/>
                    </p:cNvSpPr>
                    <p:nvPr/>
                  </p:nvSpPr>
                  <p:spPr bwMode="auto">
                    <a:xfrm>
                      <a:off x="13103226" y="2775830"/>
                      <a:ext cx="1039812" cy="1407232"/>
                    </a:xfrm>
                    <a:prstGeom prst="rect">
                      <a:avLst/>
                    </a:prstGeom>
                    <a:solidFill>
                      <a:srgbClr val="DC3C00"/>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505050"/>
                        </a:solidFill>
                        <a:effectLst/>
                        <a:uLnTx/>
                        <a:uFillTx/>
                        <a:latin typeface="Segoe UI Light" panose="020B0502040204020203" pitchFamily="34" charset="0"/>
                        <a:ea typeface="+mn-ea"/>
                        <a:cs typeface="Segoe UI Light" panose="020B0502040204020203" pitchFamily="34" charset="0"/>
                      </a:endParaRPr>
                    </a:p>
                  </p:txBody>
                </p:sp>
                <p:sp>
                  <p:nvSpPr>
                    <p:cNvPr id="300"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505050"/>
                        </a:solidFill>
                        <a:effectLst/>
                        <a:uLnTx/>
                        <a:uFillTx/>
                        <a:latin typeface="Segoe UI Light" panose="020B0502040204020203" pitchFamily="34" charset="0"/>
                        <a:ea typeface="+mn-ea"/>
                        <a:cs typeface="Segoe UI Light" panose="020B0502040204020203" pitchFamily="34" charset="0"/>
                      </a:endParaRPr>
                    </a:p>
                  </p:txBody>
                </p:sp>
                <p:sp>
                  <p:nvSpPr>
                    <p:cNvPr id="301"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505050"/>
                        </a:solidFill>
                        <a:effectLst/>
                        <a:uLnTx/>
                        <a:uFillTx/>
                        <a:latin typeface="Segoe UI Light" panose="020B0502040204020203" pitchFamily="34" charset="0"/>
                        <a:ea typeface="+mn-ea"/>
                        <a:cs typeface="Segoe UI Light" panose="020B0502040204020203" pitchFamily="34" charset="0"/>
                      </a:endParaRPr>
                    </a:p>
                  </p:txBody>
                </p:sp>
                <p:sp>
                  <p:nvSpPr>
                    <p:cNvPr id="302"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505050"/>
                        </a:solidFill>
                        <a:effectLst/>
                        <a:uLnTx/>
                        <a:uFillTx/>
                        <a:latin typeface="Segoe UI Light" panose="020B0502040204020203" pitchFamily="34" charset="0"/>
                        <a:ea typeface="+mn-ea"/>
                        <a:cs typeface="Segoe UI Light" panose="020B0502040204020203" pitchFamily="34" charset="0"/>
                      </a:endParaRPr>
                    </a:p>
                  </p:txBody>
                </p:sp>
                <p:sp>
                  <p:nvSpPr>
                    <p:cNvPr id="303"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505050"/>
                        </a:solidFill>
                        <a:effectLst/>
                        <a:uLnTx/>
                        <a:uFillTx/>
                        <a:latin typeface="Segoe UI Light" panose="020B0502040204020203" pitchFamily="34" charset="0"/>
                        <a:ea typeface="+mn-ea"/>
                        <a:cs typeface="Segoe UI Light" panose="020B0502040204020203" pitchFamily="34" charset="0"/>
                      </a:endParaRPr>
                    </a:p>
                  </p:txBody>
                </p:sp>
                <p:sp>
                  <p:nvSpPr>
                    <p:cNvPr id="304" name="Oval 14"/>
                    <p:cNvSpPr>
                      <a:spLocks noChangeArrowheads="1"/>
                    </p:cNvSpPr>
                    <p:nvPr/>
                  </p:nvSpPr>
                  <p:spPr bwMode="auto">
                    <a:xfrm>
                      <a:off x="13875539" y="2970470"/>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505050"/>
                        </a:solidFill>
                        <a:effectLst/>
                        <a:uLnTx/>
                        <a:uFillTx/>
                        <a:latin typeface="Segoe UI Light" panose="020B0502040204020203" pitchFamily="34" charset="0"/>
                        <a:ea typeface="+mn-ea"/>
                        <a:cs typeface="Segoe UI Light" panose="020B0502040204020203" pitchFamily="34" charset="0"/>
                      </a:endParaRPr>
                    </a:p>
                  </p:txBody>
                </p:sp>
                <p:sp>
                  <p:nvSpPr>
                    <p:cNvPr id="305" name="Oval 15"/>
                    <p:cNvSpPr>
                      <a:spLocks noChangeArrowheads="1"/>
                    </p:cNvSpPr>
                    <p:nvPr/>
                  </p:nvSpPr>
                  <p:spPr bwMode="auto">
                    <a:xfrm>
                      <a:off x="13875539" y="3224438"/>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505050"/>
                        </a:solidFill>
                        <a:effectLst/>
                        <a:uLnTx/>
                        <a:uFillTx/>
                        <a:latin typeface="Segoe UI Light" panose="020B0502040204020203" pitchFamily="34" charset="0"/>
                        <a:ea typeface="+mn-ea"/>
                        <a:cs typeface="Segoe UI Light" panose="020B0502040204020203" pitchFamily="34" charset="0"/>
                      </a:endParaRPr>
                    </a:p>
                  </p:txBody>
                </p:sp>
                <p:sp>
                  <p:nvSpPr>
                    <p:cNvPr id="306" name="Oval 16"/>
                    <p:cNvSpPr>
                      <a:spLocks noChangeArrowheads="1"/>
                    </p:cNvSpPr>
                    <p:nvPr/>
                  </p:nvSpPr>
                  <p:spPr bwMode="auto">
                    <a:xfrm>
                      <a:off x="13875539" y="3478406"/>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505050"/>
                        </a:solidFill>
                        <a:effectLst/>
                        <a:uLnTx/>
                        <a:uFillTx/>
                        <a:latin typeface="Segoe UI Light" panose="020B0502040204020203" pitchFamily="34" charset="0"/>
                        <a:ea typeface="+mn-ea"/>
                        <a:cs typeface="Segoe UI Light" panose="020B0502040204020203" pitchFamily="34" charset="0"/>
                      </a:endParaRPr>
                    </a:p>
                  </p:txBody>
                </p:sp>
                <p:sp>
                  <p:nvSpPr>
                    <p:cNvPr id="307" name="Oval 17"/>
                    <p:cNvSpPr>
                      <a:spLocks noChangeArrowheads="1"/>
                    </p:cNvSpPr>
                    <p:nvPr/>
                  </p:nvSpPr>
                  <p:spPr bwMode="auto">
                    <a:xfrm>
                      <a:off x="13875539" y="3732374"/>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505050"/>
                        </a:solidFill>
                        <a:effectLst/>
                        <a:uLnTx/>
                        <a:uFillTx/>
                        <a:latin typeface="Segoe UI Light" panose="020B0502040204020203" pitchFamily="34" charset="0"/>
                        <a:ea typeface="+mn-ea"/>
                        <a:cs typeface="Segoe UI Light" panose="020B0502040204020203" pitchFamily="34" charset="0"/>
                      </a:endParaRPr>
                    </a:p>
                  </p:txBody>
                </p:sp>
              </p:grpSp>
            </p:grpSp>
            <p:grpSp>
              <p:nvGrpSpPr>
                <p:cNvPr id="263" name="Group 262"/>
                <p:cNvGrpSpPr/>
                <p:nvPr/>
              </p:nvGrpSpPr>
              <p:grpSpPr>
                <a:xfrm>
                  <a:off x="6124845" y="4759389"/>
                  <a:ext cx="450265" cy="763553"/>
                  <a:chOff x="7205045" y="4706015"/>
                  <a:chExt cx="495182" cy="1033105"/>
                </a:xfrm>
              </p:grpSpPr>
              <p:sp>
                <p:nvSpPr>
                  <p:cNvPr id="265" name="Rectangle 14"/>
                  <p:cNvSpPr>
                    <a:spLocks noChangeArrowheads="1"/>
                  </p:cNvSpPr>
                  <p:nvPr/>
                </p:nvSpPr>
                <p:spPr bwMode="auto">
                  <a:xfrm>
                    <a:off x="7205045" y="4706015"/>
                    <a:ext cx="495182" cy="103310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266" name="Rectangle 15"/>
                  <p:cNvSpPr>
                    <a:spLocks noChangeArrowheads="1"/>
                  </p:cNvSpPr>
                  <p:nvPr/>
                </p:nvSpPr>
                <p:spPr bwMode="auto">
                  <a:xfrm>
                    <a:off x="7250732" y="4754649"/>
                    <a:ext cx="403809" cy="89899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267" name="Rectangle 16"/>
                  <p:cNvSpPr>
                    <a:spLocks noChangeArrowheads="1"/>
                  </p:cNvSpPr>
                  <p:nvPr/>
                </p:nvSpPr>
                <p:spPr bwMode="auto">
                  <a:xfrm>
                    <a:off x="7275785" y="4781176"/>
                    <a:ext cx="355176" cy="9284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268" name="Oval 23"/>
                  <p:cNvSpPr>
                    <a:spLocks noChangeArrowheads="1"/>
                  </p:cNvSpPr>
                  <p:nvPr/>
                </p:nvSpPr>
                <p:spPr bwMode="auto">
                  <a:xfrm>
                    <a:off x="7574958" y="4815073"/>
                    <a:ext cx="25054" cy="25054"/>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269" name="Rectangle 24"/>
                  <p:cNvSpPr>
                    <a:spLocks noChangeArrowheads="1"/>
                  </p:cNvSpPr>
                  <p:nvPr/>
                </p:nvSpPr>
                <p:spPr bwMode="auto">
                  <a:xfrm>
                    <a:off x="7275785" y="4897603"/>
                    <a:ext cx="355176" cy="9284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270" name="Oval 31"/>
                  <p:cNvSpPr>
                    <a:spLocks noChangeArrowheads="1"/>
                  </p:cNvSpPr>
                  <p:nvPr/>
                </p:nvSpPr>
                <p:spPr bwMode="auto">
                  <a:xfrm>
                    <a:off x="7574958" y="4931500"/>
                    <a:ext cx="25054" cy="25054"/>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271" name="Rectangle 32"/>
                  <p:cNvSpPr>
                    <a:spLocks noChangeArrowheads="1"/>
                  </p:cNvSpPr>
                  <p:nvPr/>
                </p:nvSpPr>
                <p:spPr bwMode="auto">
                  <a:xfrm>
                    <a:off x="7275785" y="5014030"/>
                    <a:ext cx="355176" cy="9137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272" name="Oval 39"/>
                  <p:cNvSpPr>
                    <a:spLocks noChangeArrowheads="1"/>
                  </p:cNvSpPr>
                  <p:nvPr/>
                </p:nvSpPr>
                <p:spPr bwMode="auto">
                  <a:xfrm>
                    <a:off x="7574958" y="5047927"/>
                    <a:ext cx="25054" cy="25054"/>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273" name="Rectangle 40"/>
                  <p:cNvSpPr>
                    <a:spLocks noChangeArrowheads="1"/>
                  </p:cNvSpPr>
                  <p:nvPr/>
                </p:nvSpPr>
                <p:spPr bwMode="auto">
                  <a:xfrm>
                    <a:off x="7275785" y="5130458"/>
                    <a:ext cx="355176" cy="9432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274" name="Oval 47"/>
                  <p:cNvSpPr>
                    <a:spLocks noChangeArrowheads="1"/>
                  </p:cNvSpPr>
                  <p:nvPr/>
                </p:nvSpPr>
                <p:spPr bwMode="auto">
                  <a:xfrm>
                    <a:off x="7574958" y="5167301"/>
                    <a:ext cx="25054" cy="20633"/>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275" name="Rectangle 48"/>
                  <p:cNvSpPr>
                    <a:spLocks noChangeArrowheads="1"/>
                  </p:cNvSpPr>
                  <p:nvPr/>
                </p:nvSpPr>
                <p:spPr bwMode="auto">
                  <a:xfrm>
                    <a:off x="7275785" y="5246883"/>
                    <a:ext cx="355176" cy="9432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276" name="Oval 55"/>
                  <p:cNvSpPr>
                    <a:spLocks noChangeArrowheads="1"/>
                  </p:cNvSpPr>
                  <p:nvPr/>
                </p:nvSpPr>
                <p:spPr bwMode="auto">
                  <a:xfrm>
                    <a:off x="7574958" y="5283728"/>
                    <a:ext cx="25054" cy="20633"/>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277" name="Rectangle 56"/>
                  <p:cNvSpPr>
                    <a:spLocks noChangeArrowheads="1"/>
                  </p:cNvSpPr>
                  <p:nvPr/>
                </p:nvSpPr>
                <p:spPr bwMode="auto">
                  <a:xfrm>
                    <a:off x="7275785" y="5366259"/>
                    <a:ext cx="355176" cy="9137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278" name="Oval 63"/>
                  <p:cNvSpPr>
                    <a:spLocks noChangeArrowheads="1"/>
                  </p:cNvSpPr>
                  <p:nvPr/>
                </p:nvSpPr>
                <p:spPr bwMode="auto">
                  <a:xfrm>
                    <a:off x="7574958" y="5400154"/>
                    <a:ext cx="25054" cy="20633"/>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279" name="Rectangle 64"/>
                  <p:cNvSpPr>
                    <a:spLocks noChangeArrowheads="1"/>
                  </p:cNvSpPr>
                  <p:nvPr/>
                </p:nvSpPr>
                <p:spPr bwMode="auto">
                  <a:xfrm>
                    <a:off x="7275785" y="5482685"/>
                    <a:ext cx="355176" cy="9137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280" name="Oval 71"/>
                  <p:cNvSpPr>
                    <a:spLocks noChangeArrowheads="1"/>
                  </p:cNvSpPr>
                  <p:nvPr/>
                </p:nvSpPr>
                <p:spPr bwMode="auto">
                  <a:xfrm>
                    <a:off x="7574958" y="5516581"/>
                    <a:ext cx="25054" cy="23580"/>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281" name="Rectangle 72"/>
                  <p:cNvSpPr>
                    <a:spLocks noChangeArrowheads="1"/>
                  </p:cNvSpPr>
                  <p:nvPr/>
                </p:nvSpPr>
                <p:spPr bwMode="auto">
                  <a:xfrm>
                    <a:off x="7205045" y="4706015"/>
                    <a:ext cx="495182" cy="1033105"/>
                  </a:xfrm>
                  <a:prstGeom prst="rect">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BCF2"/>
                      </a:solidFill>
                      <a:effectLst/>
                      <a:uLnTx/>
                      <a:uFillTx/>
                      <a:latin typeface="Segoe UI Light" panose="020B0502040204020203" pitchFamily="34" charset="0"/>
                      <a:ea typeface="+mn-ea"/>
                      <a:cs typeface="Segoe UI Light" panose="020B0502040204020203" pitchFamily="34" charset="0"/>
                    </a:endParaRPr>
                  </a:p>
                </p:txBody>
              </p:sp>
              <p:sp>
                <p:nvSpPr>
                  <p:cNvPr id="282" name="Rectangle 73"/>
                  <p:cNvSpPr>
                    <a:spLocks noChangeArrowheads="1"/>
                  </p:cNvSpPr>
                  <p:nvPr/>
                </p:nvSpPr>
                <p:spPr bwMode="auto">
                  <a:xfrm>
                    <a:off x="7250732" y="4754649"/>
                    <a:ext cx="403809" cy="898992"/>
                  </a:xfrm>
                  <a:prstGeom prst="rect">
                    <a:avLst/>
                  </a:prstGeom>
                  <a:solidFill>
                    <a:srgbClr val="00BCF2">
                      <a:lumMod val="75000"/>
                    </a:srgbClr>
                  </a:solidFill>
                  <a:ln>
                    <a:noFill/>
                  </a:ln>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283" name="Rectangle 74"/>
                  <p:cNvSpPr>
                    <a:spLocks noChangeArrowheads="1"/>
                  </p:cNvSpPr>
                  <p:nvPr/>
                </p:nvSpPr>
                <p:spPr bwMode="auto">
                  <a:xfrm>
                    <a:off x="7275785" y="4781176"/>
                    <a:ext cx="355176" cy="9284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284" name="Oval 81"/>
                  <p:cNvSpPr>
                    <a:spLocks noChangeArrowheads="1"/>
                  </p:cNvSpPr>
                  <p:nvPr/>
                </p:nvSpPr>
                <p:spPr bwMode="auto">
                  <a:xfrm>
                    <a:off x="7574958" y="4815073"/>
                    <a:ext cx="25054" cy="25054"/>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285" name="Rectangle 82"/>
                  <p:cNvSpPr>
                    <a:spLocks noChangeArrowheads="1"/>
                  </p:cNvSpPr>
                  <p:nvPr/>
                </p:nvSpPr>
                <p:spPr bwMode="auto">
                  <a:xfrm>
                    <a:off x="7275785" y="4897603"/>
                    <a:ext cx="355176" cy="9284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286" name="Oval 89"/>
                  <p:cNvSpPr>
                    <a:spLocks noChangeArrowheads="1"/>
                  </p:cNvSpPr>
                  <p:nvPr/>
                </p:nvSpPr>
                <p:spPr bwMode="auto">
                  <a:xfrm>
                    <a:off x="7574958" y="4931500"/>
                    <a:ext cx="25054" cy="25054"/>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287" name="Rectangle 90"/>
                  <p:cNvSpPr>
                    <a:spLocks noChangeArrowheads="1"/>
                  </p:cNvSpPr>
                  <p:nvPr/>
                </p:nvSpPr>
                <p:spPr bwMode="auto">
                  <a:xfrm>
                    <a:off x="7275785" y="5014030"/>
                    <a:ext cx="355176" cy="9137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288" name="Oval 97"/>
                  <p:cNvSpPr>
                    <a:spLocks noChangeArrowheads="1"/>
                  </p:cNvSpPr>
                  <p:nvPr/>
                </p:nvSpPr>
                <p:spPr bwMode="auto">
                  <a:xfrm>
                    <a:off x="7574958" y="5047927"/>
                    <a:ext cx="25054" cy="25054"/>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289" name="Rectangle 98"/>
                  <p:cNvSpPr>
                    <a:spLocks noChangeArrowheads="1"/>
                  </p:cNvSpPr>
                  <p:nvPr/>
                </p:nvSpPr>
                <p:spPr bwMode="auto">
                  <a:xfrm>
                    <a:off x="7275785" y="5130458"/>
                    <a:ext cx="355176" cy="9432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290" name="Oval 105"/>
                  <p:cNvSpPr>
                    <a:spLocks noChangeArrowheads="1"/>
                  </p:cNvSpPr>
                  <p:nvPr/>
                </p:nvSpPr>
                <p:spPr bwMode="auto">
                  <a:xfrm>
                    <a:off x="7574958" y="5167301"/>
                    <a:ext cx="25054" cy="20633"/>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291" name="Rectangle 106"/>
                  <p:cNvSpPr>
                    <a:spLocks noChangeArrowheads="1"/>
                  </p:cNvSpPr>
                  <p:nvPr/>
                </p:nvSpPr>
                <p:spPr bwMode="auto">
                  <a:xfrm>
                    <a:off x="7275785" y="5246883"/>
                    <a:ext cx="355176" cy="9432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292" name="Oval 113"/>
                  <p:cNvSpPr>
                    <a:spLocks noChangeArrowheads="1"/>
                  </p:cNvSpPr>
                  <p:nvPr/>
                </p:nvSpPr>
                <p:spPr bwMode="auto">
                  <a:xfrm>
                    <a:off x="7574958" y="5283728"/>
                    <a:ext cx="25054" cy="20633"/>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293" name="Rectangle 114"/>
                  <p:cNvSpPr>
                    <a:spLocks noChangeArrowheads="1"/>
                  </p:cNvSpPr>
                  <p:nvPr/>
                </p:nvSpPr>
                <p:spPr bwMode="auto">
                  <a:xfrm>
                    <a:off x="7275785" y="5366259"/>
                    <a:ext cx="355176" cy="9137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294" name="Oval 121"/>
                  <p:cNvSpPr>
                    <a:spLocks noChangeArrowheads="1"/>
                  </p:cNvSpPr>
                  <p:nvPr/>
                </p:nvSpPr>
                <p:spPr bwMode="auto">
                  <a:xfrm>
                    <a:off x="7574958" y="5400154"/>
                    <a:ext cx="25054" cy="20633"/>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295" name="Rectangle 122"/>
                  <p:cNvSpPr>
                    <a:spLocks noChangeArrowheads="1"/>
                  </p:cNvSpPr>
                  <p:nvPr/>
                </p:nvSpPr>
                <p:spPr bwMode="auto">
                  <a:xfrm>
                    <a:off x="7275785" y="5482685"/>
                    <a:ext cx="355176" cy="9137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296" name="Oval 129"/>
                  <p:cNvSpPr>
                    <a:spLocks noChangeArrowheads="1"/>
                  </p:cNvSpPr>
                  <p:nvPr/>
                </p:nvSpPr>
                <p:spPr bwMode="auto">
                  <a:xfrm>
                    <a:off x="7574958" y="5516581"/>
                    <a:ext cx="25054" cy="23580"/>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grpSp>
            <p:sp>
              <p:nvSpPr>
                <p:cNvPr id="264" name="Flowchart: Direct Access Storage 263"/>
                <p:cNvSpPr/>
                <p:nvPr/>
              </p:nvSpPr>
              <p:spPr bwMode="auto">
                <a:xfrm>
                  <a:off x="6674726" y="4849250"/>
                  <a:ext cx="278759" cy="601460"/>
                </a:xfrm>
                <a:prstGeom prst="flowChartMagneticDrum">
                  <a:avLst/>
                </a:prstGeom>
                <a:solidFill>
                  <a:schemeClr val="accent2"/>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Light" panose="020B0502040204020203" pitchFamily="34" charset="0"/>
                    <a:ea typeface="Segoe UI" pitchFamily="34" charset="0"/>
                    <a:cs typeface="Segoe UI Light" panose="020B0502040204020203" pitchFamily="34" charset="0"/>
                  </a:endParaRPr>
                </a:p>
              </p:txBody>
            </p:sp>
          </p:grpSp>
          <p:grpSp>
            <p:nvGrpSpPr>
              <p:cNvPr id="116" name="Group 115"/>
              <p:cNvGrpSpPr/>
              <p:nvPr/>
            </p:nvGrpSpPr>
            <p:grpSpPr>
              <a:xfrm>
                <a:off x="5578581" y="4054680"/>
                <a:ext cx="310412" cy="330533"/>
                <a:chOff x="5444930" y="4371627"/>
                <a:chExt cx="1888200" cy="1235107"/>
              </a:xfrm>
            </p:grpSpPr>
            <p:sp>
              <p:nvSpPr>
                <p:cNvPr id="214" name="Cube 213"/>
                <p:cNvSpPr/>
                <p:nvPr/>
              </p:nvSpPr>
              <p:spPr bwMode="auto">
                <a:xfrm>
                  <a:off x="5444930" y="4371627"/>
                  <a:ext cx="1888200" cy="1235107"/>
                </a:xfrm>
                <a:prstGeom prst="cube">
                  <a:avLst/>
                </a:prstGeom>
                <a:solidFill>
                  <a:schemeClr val="bg1">
                    <a:lumMod val="95000"/>
                  </a:schemeClr>
                </a:solidFill>
                <a:ln>
                  <a:solidFill>
                    <a:schemeClr val="tx1">
                      <a:lumMod val="50000"/>
                      <a:lumOff val="50000"/>
                    </a:schemeClr>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Light" panose="020B0502040204020203" pitchFamily="34" charset="0"/>
                    <a:ea typeface="Segoe UI" pitchFamily="34" charset="0"/>
                    <a:cs typeface="Segoe UI Light" panose="020B0502040204020203" pitchFamily="34" charset="0"/>
                  </a:endParaRPr>
                </a:p>
              </p:txBody>
            </p:sp>
            <p:grpSp>
              <p:nvGrpSpPr>
                <p:cNvPr id="215" name="Group 214"/>
                <p:cNvGrpSpPr/>
                <p:nvPr/>
              </p:nvGrpSpPr>
              <p:grpSpPr>
                <a:xfrm>
                  <a:off x="5567705" y="4821529"/>
                  <a:ext cx="545671" cy="602367"/>
                  <a:chOff x="1816538" y="5583257"/>
                  <a:chExt cx="702664" cy="719810"/>
                </a:xfrm>
              </p:grpSpPr>
              <p:sp>
                <p:nvSpPr>
                  <p:cNvPr id="250" name="Freeform 55"/>
                  <p:cNvSpPr>
                    <a:spLocks/>
                  </p:cNvSpPr>
                  <p:nvPr/>
                </p:nvSpPr>
                <p:spPr bwMode="auto">
                  <a:xfrm>
                    <a:off x="1869368" y="6162950"/>
                    <a:ext cx="649834" cy="140117"/>
                  </a:xfrm>
                  <a:custGeom>
                    <a:avLst/>
                    <a:gdLst>
                      <a:gd name="T0" fmla="*/ 186 w 589"/>
                      <a:gd name="T1" fmla="*/ 0 h 127"/>
                      <a:gd name="T2" fmla="*/ 589 w 589"/>
                      <a:gd name="T3" fmla="*/ 0 h 127"/>
                      <a:gd name="T4" fmla="*/ 407 w 589"/>
                      <a:gd name="T5" fmla="*/ 127 h 127"/>
                      <a:gd name="T6" fmla="*/ 0 w 589"/>
                      <a:gd name="T7" fmla="*/ 127 h 127"/>
                      <a:gd name="T8" fmla="*/ 186 w 589"/>
                      <a:gd name="T9" fmla="*/ 0 h 127"/>
                    </a:gdLst>
                    <a:ahLst/>
                    <a:cxnLst>
                      <a:cxn ang="0">
                        <a:pos x="T0" y="T1"/>
                      </a:cxn>
                      <a:cxn ang="0">
                        <a:pos x="T2" y="T3"/>
                      </a:cxn>
                      <a:cxn ang="0">
                        <a:pos x="T4" y="T5"/>
                      </a:cxn>
                      <a:cxn ang="0">
                        <a:pos x="T6" y="T7"/>
                      </a:cxn>
                      <a:cxn ang="0">
                        <a:pos x="T8" y="T9"/>
                      </a:cxn>
                    </a:cxnLst>
                    <a:rect l="0" t="0" r="r" b="b"/>
                    <a:pathLst>
                      <a:path w="589" h="127">
                        <a:moveTo>
                          <a:pt x="186" y="0"/>
                        </a:moveTo>
                        <a:lnTo>
                          <a:pt x="589" y="0"/>
                        </a:lnTo>
                        <a:lnTo>
                          <a:pt x="407" y="127"/>
                        </a:lnTo>
                        <a:lnTo>
                          <a:pt x="0" y="127"/>
                        </a:lnTo>
                        <a:lnTo>
                          <a:pt x="186" y="0"/>
                        </a:lnTo>
                        <a:close/>
                      </a:path>
                    </a:pathLst>
                  </a:custGeom>
                  <a:solidFill>
                    <a:schemeClr val="tx1">
                      <a:lumMod val="50000"/>
                      <a:alpha val="19000"/>
                    </a:schemeClr>
                  </a:solidFill>
                  <a:ln>
                    <a:noFill/>
                  </a:ln>
                  <a:extLst/>
                </p:spPr>
                <p:txBody>
                  <a:bodyPr vert="horz" wrap="square" lIns="89642" tIns="44821" rIns="89642" bIns="44821" numCol="1" anchor="t" anchorCtr="0" compatLnSpc="1">
                    <a:prstTxWarp prst="textNoShape">
                      <a:avLst/>
                    </a:prstTxWarp>
                  </a:bodyPr>
                  <a:lstStyle/>
                  <a:p>
                    <a:pPr marL="0" marR="0" lvl="0" indent="0" algn="l" defTabSz="913949"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grpSp>
                <p:nvGrpSpPr>
                  <p:cNvPr id="251" name="Group 250"/>
                  <p:cNvGrpSpPr/>
                  <p:nvPr/>
                </p:nvGrpSpPr>
                <p:grpSpPr>
                  <a:xfrm>
                    <a:off x="1816538" y="5583257"/>
                    <a:ext cx="518446" cy="717700"/>
                    <a:chOff x="13103226" y="2775830"/>
                    <a:chExt cx="1039812" cy="1407232"/>
                  </a:xfrm>
                </p:grpSpPr>
                <p:sp>
                  <p:nvSpPr>
                    <p:cNvPr id="252" name="Rectangle 5"/>
                    <p:cNvSpPr>
                      <a:spLocks noChangeArrowheads="1"/>
                    </p:cNvSpPr>
                    <p:nvPr/>
                  </p:nvSpPr>
                  <p:spPr bwMode="auto">
                    <a:xfrm>
                      <a:off x="13103226" y="2775830"/>
                      <a:ext cx="1039812" cy="1407232"/>
                    </a:xfrm>
                    <a:prstGeom prst="rect">
                      <a:avLst/>
                    </a:prstGeom>
                    <a:solidFill>
                      <a:srgbClr val="DC3C00"/>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505050"/>
                        </a:solidFill>
                        <a:effectLst/>
                        <a:uLnTx/>
                        <a:uFillTx/>
                        <a:latin typeface="Segoe UI Light" panose="020B0502040204020203" pitchFamily="34" charset="0"/>
                        <a:ea typeface="+mn-ea"/>
                        <a:cs typeface="Segoe UI Light" panose="020B0502040204020203" pitchFamily="34" charset="0"/>
                      </a:endParaRPr>
                    </a:p>
                  </p:txBody>
                </p:sp>
                <p:sp>
                  <p:nvSpPr>
                    <p:cNvPr id="253"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505050"/>
                        </a:solidFill>
                        <a:effectLst/>
                        <a:uLnTx/>
                        <a:uFillTx/>
                        <a:latin typeface="Segoe UI Light" panose="020B0502040204020203" pitchFamily="34" charset="0"/>
                        <a:ea typeface="+mn-ea"/>
                        <a:cs typeface="Segoe UI Light" panose="020B0502040204020203" pitchFamily="34" charset="0"/>
                      </a:endParaRPr>
                    </a:p>
                  </p:txBody>
                </p:sp>
                <p:sp>
                  <p:nvSpPr>
                    <p:cNvPr id="254"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505050"/>
                        </a:solidFill>
                        <a:effectLst/>
                        <a:uLnTx/>
                        <a:uFillTx/>
                        <a:latin typeface="Segoe UI Light" panose="020B0502040204020203" pitchFamily="34" charset="0"/>
                        <a:ea typeface="+mn-ea"/>
                        <a:cs typeface="Segoe UI Light" panose="020B0502040204020203" pitchFamily="34" charset="0"/>
                      </a:endParaRPr>
                    </a:p>
                  </p:txBody>
                </p:sp>
                <p:sp>
                  <p:nvSpPr>
                    <p:cNvPr id="255"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505050"/>
                        </a:solidFill>
                        <a:effectLst/>
                        <a:uLnTx/>
                        <a:uFillTx/>
                        <a:latin typeface="Segoe UI Light" panose="020B0502040204020203" pitchFamily="34" charset="0"/>
                        <a:ea typeface="+mn-ea"/>
                        <a:cs typeface="Segoe UI Light" panose="020B0502040204020203" pitchFamily="34" charset="0"/>
                      </a:endParaRPr>
                    </a:p>
                  </p:txBody>
                </p:sp>
                <p:sp>
                  <p:nvSpPr>
                    <p:cNvPr id="256"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505050"/>
                        </a:solidFill>
                        <a:effectLst/>
                        <a:uLnTx/>
                        <a:uFillTx/>
                        <a:latin typeface="Segoe UI Light" panose="020B0502040204020203" pitchFamily="34" charset="0"/>
                        <a:ea typeface="+mn-ea"/>
                        <a:cs typeface="Segoe UI Light" panose="020B0502040204020203" pitchFamily="34" charset="0"/>
                      </a:endParaRPr>
                    </a:p>
                  </p:txBody>
                </p:sp>
                <p:sp>
                  <p:nvSpPr>
                    <p:cNvPr id="257" name="Oval 14"/>
                    <p:cNvSpPr>
                      <a:spLocks noChangeArrowheads="1"/>
                    </p:cNvSpPr>
                    <p:nvPr/>
                  </p:nvSpPr>
                  <p:spPr bwMode="auto">
                    <a:xfrm>
                      <a:off x="13875539" y="2970470"/>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505050"/>
                        </a:solidFill>
                        <a:effectLst/>
                        <a:uLnTx/>
                        <a:uFillTx/>
                        <a:latin typeface="Segoe UI Light" panose="020B0502040204020203" pitchFamily="34" charset="0"/>
                        <a:ea typeface="+mn-ea"/>
                        <a:cs typeface="Segoe UI Light" panose="020B0502040204020203" pitchFamily="34" charset="0"/>
                      </a:endParaRPr>
                    </a:p>
                  </p:txBody>
                </p:sp>
                <p:sp>
                  <p:nvSpPr>
                    <p:cNvPr id="258" name="Oval 15"/>
                    <p:cNvSpPr>
                      <a:spLocks noChangeArrowheads="1"/>
                    </p:cNvSpPr>
                    <p:nvPr/>
                  </p:nvSpPr>
                  <p:spPr bwMode="auto">
                    <a:xfrm>
                      <a:off x="13875539" y="3224438"/>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505050"/>
                        </a:solidFill>
                        <a:effectLst/>
                        <a:uLnTx/>
                        <a:uFillTx/>
                        <a:latin typeface="Segoe UI Light" panose="020B0502040204020203" pitchFamily="34" charset="0"/>
                        <a:ea typeface="+mn-ea"/>
                        <a:cs typeface="Segoe UI Light" panose="020B0502040204020203" pitchFamily="34" charset="0"/>
                      </a:endParaRPr>
                    </a:p>
                  </p:txBody>
                </p:sp>
                <p:sp>
                  <p:nvSpPr>
                    <p:cNvPr id="259" name="Oval 16"/>
                    <p:cNvSpPr>
                      <a:spLocks noChangeArrowheads="1"/>
                    </p:cNvSpPr>
                    <p:nvPr/>
                  </p:nvSpPr>
                  <p:spPr bwMode="auto">
                    <a:xfrm>
                      <a:off x="13875539" y="3478406"/>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505050"/>
                        </a:solidFill>
                        <a:effectLst/>
                        <a:uLnTx/>
                        <a:uFillTx/>
                        <a:latin typeface="Segoe UI Light" panose="020B0502040204020203" pitchFamily="34" charset="0"/>
                        <a:ea typeface="+mn-ea"/>
                        <a:cs typeface="Segoe UI Light" panose="020B0502040204020203" pitchFamily="34" charset="0"/>
                      </a:endParaRPr>
                    </a:p>
                  </p:txBody>
                </p:sp>
                <p:sp>
                  <p:nvSpPr>
                    <p:cNvPr id="260" name="Oval 17"/>
                    <p:cNvSpPr>
                      <a:spLocks noChangeArrowheads="1"/>
                    </p:cNvSpPr>
                    <p:nvPr/>
                  </p:nvSpPr>
                  <p:spPr bwMode="auto">
                    <a:xfrm>
                      <a:off x="13875539" y="3732374"/>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505050"/>
                        </a:solidFill>
                        <a:effectLst/>
                        <a:uLnTx/>
                        <a:uFillTx/>
                        <a:latin typeface="Segoe UI Light" panose="020B0502040204020203" pitchFamily="34" charset="0"/>
                        <a:ea typeface="+mn-ea"/>
                        <a:cs typeface="Segoe UI Light" panose="020B0502040204020203" pitchFamily="34" charset="0"/>
                      </a:endParaRPr>
                    </a:p>
                  </p:txBody>
                </p:sp>
              </p:grpSp>
            </p:grpSp>
            <p:grpSp>
              <p:nvGrpSpPr>
                <p:cNvPr id="216" name="Group 215"/>
                <p:cNvGrpSpPr/>
                <p:nvPr/>
              </p:nvGrpSpPr>
              <p:grpSpPr>
                <a:xfrm>
                  <a:off x="6124845" y="4759389"/>
                  <a:ext cx="450265" cy="763553"/>
                  <a:chOff x="7205045" y="4706015"/>
                  <a:chExt cx="495182" cy="1033105"/>
                </a:xfrm>
              </p:grpSpPr>
              <p:sp>
                <p:nvSpPr>
                  <p:cNvPr id="218" name="Rectangle 14"/>
                  <p:cNvSpPr>
                    <a:spLocks noChangeArrowheads="1"/>
                  </p:cNvSpPr>
                  <p:nvPr/>
                </p:nvSpPr>
                <p:spPr bwMode="auto">
                  <a:xfrm>
                    <a:off x="7205045" y="4706015"/>
                    <a:ext cx="495182" cy="103310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219" name="Rectangle 15"/>
                  <p:cNvSpPr>
                    <a:spLocks noChangeArrowheads="1"/>
                  </p:cNvSpPr>
                  <p:nvPr/>
                </p:nvSpPr>
                <p:spPr bwMode="auto">
                  <a:xfrm>
                    <a:off x="7250732" y="4754649"/>
                    <a:ext cx="403809" cy="89899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220" name="Rectangle 16"/>
                  <p:cNvSpPr>
                    <a:spLocks noChangeArrowheads="1"/>
                  </p:cNvSpPr>
                  <p:nvPr/>
                </p:nvSpPr>
                <p:spPr bwMode="auto">
                  <a:xfrm>
                    <a:off x="7275785" y="4781176"/>
                    <a:ext cx="355176" cy="9284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221" name="Oval 23"/>
                  <p:cNvSpPr>
                    <a:spLocks noChangeArrowheads="1"/>
                  </p:cNvSpPr>
                  <p:nvPr/>
                </p:nvSpPr>
                <p:spPr bwMode="auto">
                  <a:xfrm>
                    <a:off x="7574958" y="4815073"/>
                    <a:ext cx="25054" cy="25054"/>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222" name="Rectangle 24"/>
                  <p:cNvSpPr>
                    <a:spLocks noChangeArrowheads="1"/>
                  </p:cNvSpPr>
                  <p:nvPr/>
                </p:nvSpPr>
                <p:spPr bwMode="auto">
                  <a:xfrm>
                    <a:off x="7275785" y="4897603"/>
                    <a:ext cx="355176" cy="9284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223" name="Oval 31"/>
                  <p:cNvSpPr>
                    <a:spLocks noChangeArrowheads="1"/>
                  </p:cNvSpPr>
                  <p:nvPr/>
                </p:nvSpPr>
                <p:spPr bwMode="auto">
                  <a:xfrm>
                    <a:off x="7574958" y="4931500"/>
                    <a:ext cx="25054" cy="25054"/>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224" name="Rectangle 32"/>
                  <p:cNvSpPr>
                    <a:spLocks noChangeArrowheads="1"/>
                  </p:cNvSpPr>
                  <p:nvPr/>
                </p:nvSpPr>
                <p:spPr bwMode="auto">
                  <a:xfrm>
                    <a:off x="7275785" y="5014030"/>
                    <a:ext cx="355176" cy="9137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225" name="Oval 39"/>
                  <p:cNvSpPr>
                    <a:spLocks noChangeArrowheads="1"/>
                  </p:cNvSpPr>
                  <p:nvPr/>
                </p:nvSpPr>
                <p:spPr bwMode="auto">
                  <a:xfrm>
                    <a:off x="7574958" y="5047927"/>
                    <a:ext cx="25054" cy="25054"/>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226" name="Rectangle 40"/>
                  <p:cNvSpPr>
                    <a:spLocks noChangeArrowheads="1"/>
                  </p:cNvSpPr>
                  <p:nvPr/>
                </p:nvSpPr>
                <p:spPr bwMode="auto">
                  <a:xfrm>
                    <a:off x="7275785" y="5130458"/>
                    <a:ext cx="355176" cy="9432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227" name="Oval 47"/>
                  <p:cNvSpPr>
                    <a:spLocks noChangeArrowheads="1"/>
                  </p:cNvSpPr>
                  <p:nvPr/>
                </p:nvSpPr>
                <p:spPr bwMode="auto">
                  <a:xfrm>
                    <a:off x="7574958" y="5167301"/>
                    <a:ext cx="25054" cy="20633"/>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228" name="Rectangle 48"/>
                  <p:cNvSpPr>
                    <a:spLocks noChangeArrowheads="1"/>
                  </p:cNvSpPr>
                  <p:nvPr/>
                </p:nvSpPr>
                <p:spPr bwMode="auto">
                  <a:xfrm>
                    <a:off x="7275785" y="5246883"/>
                    <a:ext cx="355176" cy="9432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229" name="Oval 55"/>
                  <p:cNvSpPr>
                    <a:spLocks noChangeArrowheads="1"/>
                  </p:cNvSpPr>
                  <p:nvPr/>
                </p:nvSpPr>
                <p:spPr bwMode="auto">
                  <a:xfrm>
                    <a:off x="7574958" y="5283728"/>
                    <a:ext cx="25054" cy="20633"/>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230" name="Rectangle 56"/>
                  <p:cNvSpPr>
                    <a:spLocks noChangeArrowheads="1"/>
                  </p:cNvSpPr>
                  <p:nvPr/>
                </p:nvSpPr>
                <p:spPr bwMode="auto">
                  <a:xfrm>
                    <a:off x="7275785" y="5366259"/>
                    <a:ext cx="355176" cy="9137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231" name="Oval 63"/>
                  <p:cNvSpPr>
                    <a:spLocks noChangeArrowheads="1"/>
                  </p:cNvSpPr>
                  <p:nvPr/>
                </p:nvSpPr>
                <p:spPr bwMode="auto">
                  <a:xfrm>
                    <a:off x="7574958" y="5400154"/>
                    <a:ext cx="25054" cy="20633"/>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232" name="Rectangle 64"/>
                  <p:cNvSpPr>
                    <a:spLocks noChangeArrowheads="1"/>
                  </p:cNvSpPr>
                  <p:nvPr/>
                </p:nvSpPr>
                <p:spPr bwMode="auto">
                  <a:xfrm>
                    <a:off x="7275785" y="5482685"/>
                    <a:ext cx="355176" cy="9137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233" name="Oval 71"/>
                  <p:cNvSpPr>
                    <a:spLocks noChangeArrowheads="1"/>
                  </p:cNvSpPr>
                  <p:nvPr/>
                </p:nvSpPr>
                <p:spPr bwMode="auto">
                  <a:xfrm>
                    <a:off x="7574958" y="5516581"/>
                    <a:ext cx="25054" cy="23580"/>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234" name="Rectangle 72"/>
                  <p:cNvSpPr>
                    <a:spLocks noChangeArrowheads="1"/>
                  </p:cNvSpPr>
                  <p:nvPr/>
                </p:nvSpPr>
                <p:spPr bwMode="auto">
                  <a:xfrm>
                    <a:off x="7205045" y="4706015"/>
                    <a:ext cx="495182" cy="1033105"/>
                  </a:xfrm>
                  <a:prstGeom prst="rect">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BCF2"/>
                      </a:solidFill>
                      <a:effectLst/>
                      <a:uLnTx/>
                      <a:uFillTx/>
                      <a:latin typeface="Segoe UI Light" panose="020B0502040204020203" pitchFamily="34" charset="0"/>
                      <a:ea typeface="+mn-ea"/>
                      <a:cs typeface="Segoe UI Light" panose="020B0502040204020203" pitchFamily="34" charset="0"/>
                    </a:endParaRPr>
                  </a:p>
                </p:txBody>
              </p:sp>
              <p:sp>
                <p:nvSpPr>
                  <p:cNvPr id="235" name="Rectangle 73"/>
                  <p:cNvSpPr>
                    <a:spLocks noChangeArrowheads="1"/>
                  </p:cNvSpPr>
                  <p:nvPr/>
                </p:nvSpPr>
                <p:spPr bwMode="auto">
                  <a:xfrm>
                    <a:off x="7250732" y="4754649"/>
                    <a:ext cx="403809" cy="898992"/>
                  </a:xfrm>
                  <a:prstGeom prst="rect">
                    <a:avLst/>
                  </a:prstGeom>
                  <a:solidFill>
                    <a:srgbClr val="00BCF2">
                      <a:lumMod val="75000"/>
                    </a:srgbClr>
                  </a:solidFill>
                  <a:ln>
                    <a:noFill/>
                  </a:ln>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236" name="Rectangle 74"/>
                  <p:cNvSpPr>
                    <a:spLocks noChangeArrowheads="1"/>
                  </p:cNvSpPr>
                  <p:nvPr/>
                </p:nvSpPr>
                <p:spPr bwMode="auto">
                  <a:xfrm>
                    <a:off x="7275785" y="4781176"/>
                    <a:ext cx="355176" cy="9284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237" name="Oval 81"/>
                  <p:cNvSpPr>
                    <a:spLocks noChangeArrowheads="1"/>
                  </p:cNvSpPr>
                  <p:nvPr/>
                </p:nvSpPr>
                <p:spPr bwMode="auto">
                  <a:xfrm>
                    <a:off x="7574958" y="4815073"/>
                    <a:ext cx="25054" cy="25054"/>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238" name="Rectangle 82"/>
                  <p:cNvSpPr>
                    <a:spLocks noChangeArrowheads="1"/>
                  </p:cNvSpPr>
                  <p:nvPr/>
                </p:nvSpPr>
                <p:spPr bwMode="auto">
                  <a:xfrm>
                    <a:off x="7275785" y="4897603"/>
                    <a:ext cx="355176" cy="9284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239" name="Oval 89"/>
                  <p:cNvSpPr>
                    <a:spLocks noChangeArrowheads="1"/>
                  </p:cNvSpPr>
                  <p:nvPr/>
                </p:nvSpPr>
                <p:spPr bwMode="auto">
                  <a:xfrm>
                    <a:off x="7574958" y="4931500"/>
                    <a:ext cx="25054" cy="25054"/>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240" name="Rectangle 90"/>
                  <p:cNvSpPr>
                    <a:spLocks noChangeArrowheads="1"/>
                  </p:cNvSpPr>
                  <p:nvPr/>
                </p:nvSpPr>
                <p:spPr bwMode="auto">
                  <a:xfrm>
                    <a:off x="7275785" y="5014030"/>
                    <a:ext cx="355176" cy="9137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241" name="Oval 97"/>
                  <p:cNvSpPr>
                    <a:spLocks noChangeArrowheads="1"/>
                  </p:cNvSpPr>
                  <p:nvPr/>
                </p:nvSpPr>
                <p:spPr bwMode="auto">
                  <a:xfrm>
                    <a:off x="7574958" y="5047927"/>
                    <a:ext cx="25054" cy="25054"/>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242" name="Rectangle 98"/>
                  <p:cNvSpPr>
                    <a:spLocks noChangeArrowheads="1"/>
                  </p:cNvSpPr>
                  <p:nvPr/>
                </p:nvSpPr>
                <p:spPr bwMode="auto">
                  <a:xfrm>
                    <a:off x="7275785" y="5130458"/>
                    <a:ext cx="355176" cy="9432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243" name="Oval 105"/>
                  <p:cNvSpPr>
                    <a:spLocks noChangeArrowheads="1"/>
                  </p:cNvSpPr>
                  <p:nvPr/>
                </p:nvSpPr>
                <p:spPr bwMode="auto">
                  <a:xfrm>
                    <a:off x="7574958" y="5167301"/>
                    <a:ext cx="25054" cy="20633"/>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244" name="Rectangle 106"/>
                  <p:cNvSpPr>
                    <a:spLocks noChangeArrowheads="1"/>
                  </p:cNvSpPr>
                  <p:nvPr/>
                </p:nvSpPr>
                <p:spPr bwMode="auto">
                  <a:xfrm>
                    <a:off x="7275785" y="5246883"/>
                    <a:ext cx="355176" cy="9432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245" name="Oval 113"/>
                  <p:cNvSpPr>
                    <a:spLocks noChangeArrowheads="1"/>
                  </p:cNvSpPr>
                  <p:nvPr/>
                </p:nvSpPr>
                <p:spPr bwMode="auto">
                  <a:xfrm>
                    <a:off x="7574958" y="5283728"/>
                    <a:ext cx="25054" cy="20633"/>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246" name="Rectangle 114"/>
                  <p:cNvSpPr>
                    <a:spLocks noChangeArrowheads="1"/>
                  </p:cNvSpPr>
                  <p:nvPr/>
                </p:nvSpPr>
                <p:spPr bwMode="auto">
                  <a:xfrm>
                    <a:off x="7275785" y="5366259"/>
                    <a:ext cx="355176" cy="9137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247" name="Oval 121"/>
                  <p:cNvSpPr>
                    <a:spLocks noChangeArrowheads="1"/>
                  </p:cNvSpPr>
                  <p:nvPr/>
                </p:nvSpPr>
                <p:spPr bwMode="auto">
                  <a:xfrm>
                    <a:off x="7574958" y="5400154"/>
                    <a:ext cx="25054" cy="20633"/>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248" name="Rectangle 122"/>
                  <p:cNvSpPr>
                    <a:spLocks noChangeArrowheads="1"/>
                  </p:cNvSpPr>
                  <p:nvPr/>
                </p:nvSpPr>
                <p:spPr bwMode="auto">
                  <a:xfrm>
                    <a:off x="7275785" y="5482685"/>
                    <a:ext cx="355176" cy="9137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249" name="Oval 129"/>
                  <p:cNvSpPr>
                    <a:spLocks noChangeArrowheads="1"/>
                  </p:cNvSpPr>
                  <p:nvPr/>
                </p:nvSpPr>
                <p:spPr bwMode="auto">
                  <a:xfrm>
                    <a:off x="7574958" y="5516581"/>
                    <a:ext cx="25054" cy="23580"/>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grpSp>
            <p:sp>
              <p:nvSpPr>
                <p:cNvPr id="217" name="Flowchart: Direct Access Storage 216"/>
                <p:cNvSpPr/>
                <p:nvPr/>
              </p:nvSpPr>
              <p:spPr bwMode="auto">
                <a:xfrm>
                  <a:off x="6674726" y="4849250"/>
                  <a:ext cx="278759" cy="601460"/>
                </a:xfrm>
                <a:prstGeom prst="flowChartMagneticDrum">
                  <a:avLst/>
                </a:prstGeom>
                <a:solidFill>
                  <a:schemeClr val="accent2"/>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Light" panose="020B0502040204020203" pitchFamily="34" charset="0"/>
                    <a:ea typeface="Segoe UI" pitchFamily="34" charset="0"/>
                    <a:cs typeface="Segoe UI Light" panose="020B0502040204020203" pitchFamily="34" charset="0"/>
                  </a:endParaRPr>
                </a:p>
              </p:txBody>
            </p:sp>
          </p:grpSp>
          <p:grpSp>
            <p:nvGrpSpPr>
              <p:cNvPr id="117" name="Group 116"/>
              <p:cNvGrpSpPr/>
              <p:nvPr/>
            </p:nvGrpSpPr>
            <p:grpSpPr>
              <a:xfrm>
                <a:off x="5291082" y="4234354"/>
                <a:ext cx="310412" cy="330533"/>
                <a:chOff x="5444930" y="4371627"/>
                <a:chExt cx="1888200" cy="1235107"/>
              </a:xfrm>
            </p:grpSpPr>
            <p:sp>
              <p:nvSpPr>
                <p:cNvPr id="167" name="Cube 166"/>
                <p:cNvSpPr/>
                <p:nvPr/>
              </p:nvSpPr>
              <p:spPr bwMode="auto">
                <a:xfrm>
                  <a:off x="5444930" y="4371627"/>
                  <a:ext cx="1888200" cy="1235107"/>
                </a:xfrm>
                <a:prstGeom prst="cube">
                  <a:avLst/>
                </a:prstGeom>
                <a:solidFill>
                  <a:schemeClr val="bg1">
                    <a:lumMod val="95000"/>
                  </a:schemeClr>
                </a:solidFill>
                <a:ln>
                  <a:solidFill>
                    <a:schemeClr val="tx1">
                      <a:lumMod val="50000"/>
                      <a:lumOff val="50000"/>
                    </a:schemeClr>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Light" panose="020B0502040204020203" pitchFamily="34" charset="0"/>
                    <a:ea typeface="Segoe UI" pitchFamily="34" charset="0"/>
                    <a:cs typeface="Segoe UI Light" panose="020B0502040204020203" pitchFamily="34" charset="0"/>
                  </a:endParaRPr>
                </a:p>
              </p:txBody>
            </p:sp>
            <p:grpSp>
              <p:nvGrpSpPr>
                <p:cNvPr id="168" name="Group 167"/>
                <p:cNvGrpSpPr/>
                <p:nvPr/>
              </p:nvGrpSpPr>
              <p:grpSpPr>
                <a:xfrm>
                  <a:off x="5567705" y="4821529"/>
                  <a:ext cx="545671" cy="602367"/>
                  <a:chOff x="1816538" y="5583257"/>
                  <a:chExt cx="702664" cy="719810"/>
                </a:xfrm>
              </p:grpSpPr>
              <p:sp>
                <p:nvSpPr>
                  <p:cNvPr id="203" name="Freeform 55"/>
                  <p:cNvSpPr>
                    <a:spLocks/>
                  </p:cNvSpPr>
                  <p:nvPr/>
                </p:nvSpPr>
                <p:spPr bwMode="auto">
                  <a:xfrm>
                    <a:off x="1869368" y="6162950"/>
                    <a:ext cx="649834" cy="140117"/>
                  </a:xfrm>
                  <a:custGeom>
                    <a:avLst/>
                    <a:gdLst>
                      <a:gd name="T0" fmla="*/ 186 w 589"/>
                      <a:gd name="T1" fmla="*/ 0 h 127"/>
                      <a:gd name="T2" fmla="*/ 589 w 589"/>
                      <a:gd name="T3" fmla="*/ 0 h 127"/>
                      <a:gd name="T4" fmla="*/ 407 w 589"/>
                      <a:gd name="T5" fmla="*/ 127 h 127"/>
                      <a:gd name="T6" fmla="*/ 0 w 589"/>
                      <a:gd name="T7" fmla="*/ 127 h 127"/>
                      <a:gd name="T8" fmla="*/ 186 w 589"/>
                      <a:gd name="T9" fmla="*/ 0 h 127"/>
                    </a:gdLst>
                    <a:ahLst/>
                    <a:cxnLst>
                      <a:cxn ang="0">
                        <a:pos x="T0" y="T1"/>
                      </a:cxn>
                      <a:cxn ang="0">
                        <a:pos x="T2" y="T3"/>
                      </a:cxn>
                      <a:cxn ang="0">
                        <a:pos x="T4" y="T5"/>
                      </a:cxn>
                      <a:cxn ang="0">
                        <a:pos x="T6" y="T7"/>
                      </a:cxn>
                      <a:cxn ang="0">
                        <a:pos x="T8" y="T9"/>
                      </a:cxn>
                    </a:cxnLst>
                    <a:rect l="0" t="0" r="r" b="b"/>
                    <a:pathLst>
                      <a:path w="589" h="127">
                        <a:moveTo>
                          <a:pt x="186" y="0"/>
                        </a:moveTo>
                        <a:lnTo>
                          <a:pt x="589" y="0"/>
                        </a:lnTo>
                        <a:lnTo>
                          <a:pt x="407" y="127"/>
                        </a:lnTo>
                        <a:lnTo>
                          <a:pt x="0" y="127"/>
                        </a:lnTo>
                        <a:lnTo>
                          <a:pt x="186" y="0"/>
                        </a:lnTo>
                        <a:close/>
                      </a:path>
                    </a:pathLst>
                  </a:custGeom>
                  <a:solidFill>
                    <a:schemeClr val="tx1">
                      <a:lumMod val="50000"/>
                      <a:alpha val="19000"/>
                    </a:schemeClr>
                  </a:solidFill>
                  <a:ln>
                    <a:noFill/>
                  </a:ln>
                  <a:extLst/>
                </p:spPr>
                <p:txBody>
                  <a:bodyPr vert="horz" wrap="square" lIns="89642" tIns="44821" rIns="89642" bIns="44821" numCol="1" anchor="t" anchorCtr="0" compatLnSpc="1">
                    <a:prstTxWarp prst="textNoShape">
                      <a:avLst/>
                    </a:prstTxWarp>
                  </a:bodyPr>
                  <a:lstStyle/>
                  <a:p>
                    <a:pPr marL="0" marR="0" lvl="0" indent="0" algn="l" defTabSz="913949"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grpSp>
                <p:nvGrpSpPr>
                  <p:cNvPr id="204" name="Group 203"/>
                  <p:cNvGrpSpPr/>
                  <p:nvPr/>
                </p:nvGrpSpPr>
                <p:grpSpPr>
                  <a:xfrm>
                    <a:off x="1816538" y="5583257"/>
                    <a:ext cx="518446" cy="717700"/>
                    <a:chOff x="13103226" y="2775830"/>
                    <a:chExt cx="1039812" cy="1407232"/>
                  </a:xfrm>
                </p:grpSpPr>
                <p:sp>
                  <p:nvSpPr>
                    <p:cNvPr id="205" name="Rectangle 5"/>
                    <p:cNvSpPr>
                      <a:spLocks noChangeArrowheads="1"/>
                    </p:cNvSpPr>
                    <p:nvPr/>
                  </p:nvSpPr>
                  <p:spPr bwMode="auto">
                    <a:xfrm>
                      <a:off x="13103226" y="2775830"/>
                      <a:ext cx="1039812" cy="1407232"/>
                    </a:xfrm>
                    <a:prstGeom prst="rect">
                      <a:avLst/>
                    </a:prstGeom>
                    <a:solidFill>
                      <a:srgbClr val="DC3C00"/>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505050"/>
                        </a:solidFill>
                        <a:effectLst/>
                        <a:uLnTx/>
                        <a:uFillTx/>
                        <a:latin typeface="Segoe UI Light" panose="020B0502040204020203" pitchFamily="34" charset="0"/>
                        <a:ea typeface="+mn-ea"/>
                        <a:cs typeface="Segoe UI Light" panose="020B0502040204020203" pitchFamily="34" charset="0"/>
                      </a:endParaRPr>
                    </a:p>
                  </p:txBody>
                </p:sp>
                <p:sp>
                  <p:nvSpPr>
                    <p:cNvPr id="206"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505050"/>
                        </a:solidFill>
                        <a:effectLst/>
                        <a:uLnTx/>
                        <a:uFillTx/>
                        <a:latin typeface="Segoe UI Light" panose="020B0502040204020203" pitchFamily="34" charset="0"/>
                        <a:ea typeface="+mn-ea"/>
                        <a:cs typeface="Segoe UI Light" panose="020B0502040204020203" pitchFamily="34" charset="0"/>
                      </a:endParaRPr>
                    </a:p>
                  </p:txBody>
                </p:sp>
                <p:sp>
                  <p:nvSpPr>
                    <p:cNvPr id="207"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505050"/>
                        </a:solidFill>
                        <a:effectLst/>
                        <a:uLnTx/>
                        <a:uFillTx/>
                        <a:latin typeface="Segoe UI Light" panose="020B0502040204020203" pitchFamily="34" charset="0"/>
                        <a:ea typeface="+mn-ea"/>
                        <a:cs typeface="Segoe UI Light" panose="020B0502040204020203" pitchFamily="34" charset="0"/>
                      </a:endParaRPr>
                    </a:p>
                  </p:txBody>
                </p:sp>
                <p:sp>
                  <p:nvSpPr>
                    <p:cNvPr id="208"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505050"/>
                        </a:solidFill>
                        <a:effectLst/>
                        <a:uLnTx/>
                        <a:uFillTx/>
                        <a:latin typeface="Segoe UI Light" panose="020B0502040204020203" pitchFamily="34" charset="0"/>
                        <a:ea typeface="+mn-ea"/>
                        <a:cs typeface="Segoe UI Light" panose="020B0502040204020203" pitchFamily="34" charset="0"/>
                      </a:endParaRPr>
                    </a:p>
                  </p:txBody>
                </p:sp>
                <p:sp>
                  <p:nvSpPr>
                    <p:cNvPr id="209"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505050"/>
                        </a:solidFill>
                        <a:effectLst/>
                        <a:uLnTx/>
                        <a:uFillTx/>
                        <a:latin typeface="Segoe UI Light" panose="020B0502040204020203" pitchFamily="34" charset="0"/>
                        <a:ea typeface="+mn-ea"/>
                        <a:cs typeface="Segoe UI Light" panose="020B0502040204020203" pitchFamily="34" charset="0"/>
                      </a:endParaRPr>
                    </a:p>
                  </p:txBody>
                </p:sp>
                <p:sp>
                  <p:nvSpPr>
                    <p:cNvPr id="210" name="Oval 14"/>
                    <p:cNvSpPr>
                      <a:spLocks noChangeArrowheads="1"/>
                    </p:cNvSpPr>
                    <p:nvPr/>
                  </p:nvSpPr>
                  <p:spPr bwMode="auto">
                    <a:xfrm>
                      <a:off x="13875539" y="2970470"/>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505050"/>
                        </a:solidFill>
                        <a:effectLst/>
                        <a:uLnTx/>
                        <a:uFillTx/>
                        <a:latin typeface="Segoe UI Light" panose="020B0502040204020203" pitchFamily="34" charset="0"/>
                        <a:ea typeface="+mn-ea"/>
                        <a:cs typeface="Segoe UI Light" panose="020B0502040204020203" pitchFamily="34" charset="0"/>
                      </a:endParaRPr>
                    </a:p>
                  </p:txBody>
                </p:sp>
                <p:sp>
                  <p:nvSpPr>
                    <p:cNvPr id="211" name="Oval 15"/>
                    <p:cNvSpPr>
                      <a:spLocks noChangeArrowheads="1"/>
                    </p:cNvSpPr>
                    <p:nvPr/>
                  </p:nvSpPr>
                  <p:spPr bwMode="auto">
                    <a:xfrm>
                      <a:off x="13875539" y="3224438"/>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505050"/>
                        </a:solidFill>
                        <a:effectLst/>
                        <a:uLnTx/>
                        <a:uFillTx/>
                        <a:latin typeface="Segoe UI Light" panose="020B0502040204020203" pitchFamily="34" charset="0"/>
                        <a:ea typeface="+mn-ea"/>
                        <a:cs typeface="Segoe UI Light" panose="020B0502040204020203" pitchFamily="34" charset="0"/>
                      </a:endParaRPr>
                    </a:p>
                  </p:txBody>
                </p:sp>
                <p:sp>
                  <p:nvSpPr>
                    <p:cNvPr id="212" name="Oval 16"/>
                    <p:cNvSpPr>
                      <a:spLocks noChangeArrowheads="1"/>
                    </p:cNvSpPr>
                    <p:nvPr/>
                  </p:nvSpPr>
                  <p:spPr bwMode="auto">
                    <a:xfrm>
                      <a:off x="13875539" y="3478406"/>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505050"/>
                        </a:solidFill>
                        <a:effectLst/>
                        <a:uLnTx/>
                        <a:uFillTx/>
                        <a:latin typeface="Segoe UI Light" panose="020B0502040204020203" pitchFamily="34" charset="0"/>
                        <a:ea typeface="+mn-ea"/>
                        <a:cs typeface="Segoe UI Light" panose="020B0502040204020203" pitchFamily="34" charset="0"/>
                      </a:endParaRPr>
                    </a:p>
                  </p:txBody>
                </p:sp>
                <p:sp>
                  <p:nvSpPr>
                    <p:cNvPr id="213" name="Oval 17"/>
                    <p:cNvSpPr>
                      <a:spLocks noChangeArrowheads="1"/>
                    </p:cNvSpPr>
                    <p:nvPr/>
                  </p:nvSpPr>
                  <p:spPr bwMode="auto">
                    <a:xfrm>
                      <a:off x="13875539" y="3732374"/>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505050"/>
                        </a:solidFill>
                        <a:effectLst/>
                        <a:uLnTx/>
                        <a:uFillTx/>
                        <a:latin typeface="Segoe UI Light" panose="020B0502040204020203" pitchFamily="34" charset="0"/>
                        <a:ea typeface="+mn-ea"/>
                        <a:cs typeface="Segoe UI Light" panose="020B0502040204020203" pitchFamily="34" charset="0"/>
                      </a:endParaRPr>
                    </a:p>
                  </p:txBody>
                </p:sp>
              </p:grpSp>
            </p:grpSp>
            <p:grpSp>
              <p:nvGrpSpPr>
                <p:cNvPr id="169" name="Group 168"/>
                <p:cNvGrpSpPr/>
                <p:nvPr/>
              </p:nvGrpSpPr>
              <p:grpSpPr>
                <a:xfrm>
                  <a:off x="6124845" y="4759389"/>
                  <a:ext cx="450265" cy="763553"/>
                  <a:chOff x="7205045" y="4706015"/>
                  <a:chExt cx="495182" cy="1033105"/>
                </a:xfrm>
              </p:grpSpPr>
              <p:sp>
                <p:nvSpPr>
                  <p:cNvPr id="171" name="Rectangle 14"/>
                  <p:cNvSpPr>
                    <a:spLocks noChangeArrowheads="1"/>
                  </p:cNvSpPr>
                  <p:nvPr/>
                </p:nvSpPr>
                <p:spPr bwMode="auto">
                  <a:xfrm>
                    <a:off x="7205045" y="4706015"/>
                    <a:ext cx="495182" cy="103310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172" name="Rectangle 15"/>
                  <p:cNvSpPr>
                    <a:spLocks noChangeArrowheads="1"/>
                  </p:cNvSpPr>
                  <p:nvPr/>
                </p:nvSpPr>
                <p:spPr bwMode="auto">
                  <a:xfrm>
                    <a:off x="7250732" y="4754649"/>
                    <a:ext cx="403809" cy="89899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173" name="Rectangle 16"/>
                  <p:cNvSpPr>
                    <a:spLocks noChangeArrowheads="1"/>
                  </p:cNvSpPr>
                  <p:nvPr/>
                </p:nvSpPr>
                <p:spPr bwMode="auto">
                  <a:xfrm>
                    <a:off x="7275785" y="4781176"/>
                    <a:ext cx="355176" cy="9284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174" name="Oval 23"/>
                  <p:cNvSpPr>
                    <a:spLocks noChangeArrowheads="1"/>
                  </p:cNvSpPr>
                  <p:nvPr/>
                </p:nvSpPr>
                <p:spPr bwMode="auto">
                  <a:xfrm>
                    <a:off x="7574958" y="4815073"/>
                    <a:ext cx="25054" cy="25054"/>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175" name="Rectangle 24"/>
                  <p:cNvSpPr>
                    <a:spLocks noChangeArrowheads="1"/>
                  </p:cNvSpPr>
                  <p:nvPr/>
                </p:nvSpPr>
                <p:spPr bwMode="auto">
                  <a:xfrm>
                    <a:off x="7275785" y="4897603"/>
                    <a:ext cx="355176" cy="9284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176" name="Oval 31"/>
                  <p:cNvSpPr>
                    <a:spLocks noChangeArrowheads="1"/>
                  </p:cNvSpPr>
                  <p:nvPr/>
                </p:nvSpPr>
                <p:spPr bwMode="auto">
                  <a:xfrm>
                    <a:off x="7574958" y="4931500"/>
                    <a:ext cx="25054" cy="25054"/>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177" name="Rectangle 32"/>
                  <p:cNvSpPr>
                    <a:spLocks noChangeArrowheads="1"/>
                  </p:cNvSpPr>
                  <p:nvPr/>
                </p:nvSpPr>
                <p:spPr bwMode="auto">
                  <a:xfrm>
                    <a:off x="7275785" y="5014030"/>
                    <a:ext cx="355176" cy="9137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178" name="Oval 39"/>
                  <p:cNvSpPr>
                    <a:spLocks noChangeArrowheads="1"/>
                  </p:cNvSpPr>
                  <p:nvPr/>
                </p:nvSpPr>
                <p:spPr bwMode="auto">
                  <a:xfrm>
                    <a:off x="7574958" y="5047927"/>
                    <a:ext cx="25054" cy="25054"/>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179" name="Rectangle 40"/>
                  <p:cNvSpPr>
                    <a:spLocks noChangeArrowheads="1"/>
                  </p:cNvSpPr>
                  <p:nvPr/>
                </p:nvSpPr>
                <p:spPr bwMode="auto">
                  <a:xfrm>
                    <a:off x="7275785" y="5130458"/>
                    <a:ext cx="355176" cy="9432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180" name="Oval 47"/>
                  <p:cNvSpPr>
                    <a:spLocks noChangeArrowheads="1"/>
                  </p:cNvSpPr>
                  <p:nvPr/>
                </p:nvSpPr>
                <p:spPr bwMode="auto">
                  <a:xfrm>
                    <a:off x="7574958" y="5167301"/>
                    <a:ext cx="25054" cy="20633"/>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181" name="Rectangle 48"/>
                  <p:cNvSpPr>
                    <a:spLocks noChangeArrowheads="1"/>
                  </p:cNvSpPr>
                  <p:nvPr/>
                </p:nvSpPr>
                <p:spPr bwMode="auto">
                  <a:xfrm>
                    <a:off x="7275785" y="5246883"/>
                    <a:ext cx="355176" cy="9432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182" name="Oval 55"/>
                  <p:cNvSpPr>
                    <a:spLocks noChangeArrowheads="1"/>
                  </p:cNvSpPr>
                  <p:nvPr/>
                </p:nvSpPr>
                <p:spPr bwMode="auto">
                  <a:xfrm>
                    <a:off x="7574958" y="5283728"/>
                    <a:ext cx="25054" cy="20633"/>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183" name="Rectangle 56"/>
                  <p:cNvSpPr>
                    <a:spLocks noChangeArrowheads="1"/>
                  </p:cNvSpPr>
                  <p:nvPr/>
                </p:nvSpPr>
                <p:spPr bwMode="auto">
                  <a:xfrm>
                    <a:off x="7275785" y="5366259"/>
                    <a:ext cx="355176" cy="9137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184" name="Oval 63"/>
                  <p:cNvSpPr>
                    <a:spLocks noChangeArrowheads="1"/>
                  </p:cNvSpPr>
                  <p:nvPr/>
                </p:nvSpPr>
                <p:spPr bwMode="auto">
                  <a:xfrm>
                    <a:off x="7574958" y="5400154"/>
                    <a:ext cx="25054" cy="20633"/>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185" name="Rectangle 64"/>
                  <p:cNvSpPr>
                    <a:spLocks noChangeArrowheads="1"/>
                  </p:cNvSpPr>
                  <p:nvPr/>
                </p:nvSpPr>
                <p:spPr bwMode="auto">
                  <a:xfrm>
                    <a:off x="7275785" y="5482685"/>
                    <a:ext cx="355176" cy="9137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186" name="Oval 71"/>
                  <p:cNvSpPr>
                    <a:spLocks noChangeArrowheads="1"/>
                  </p:cNvSpPr>
                  <p:nvPr/>
                </p:nvSpPr>
                <p:spPr bwMode="auto">
                  <a:xfrm>
                    <a:off x="7574958" y="5516581"/>
                    <a:ext cx="25054" cy="23580"/>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187" name="Rectangle 72"/>
                  <p:cNvSpPr>
                    <a:spLocks noChangeArrowheads="1"/>
                  </p:cNvSpPr>
                  <p:nvPr/>
                </p:nvSpPr>
                <p:spPr bwMode="auto">
                  <a:xfrm>
                    <a:off x="7205045" y="4706015"/>
                    <a:ext cx="495182" cy="1033105"/>
                  </a:xfrm>
                  <a:prstGeom prst="rect">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BCF2"/>
                      </a:solidFill>
                      <a:effectLst/>
                      <a:uLnTx/>
                      <a:uFillTx/>
                      <a:latin typeface="Segoe UI Light" panose="020B0502040204020203" pitchFamily="34" charset="0"/>
                      <a:ea typeface="+mn-ea"/>
                      <a:cs typeface="Segoe UI Light" panose="020B0502040204020203" pitchFamily="34" charset="0"/>
                    </a:endParaRPr>
                  </a:p>
                </p:txBody>
              </p:sp>
              <p:sp>
                <p:nvSpPr>
                  <p:cNvPr id="188" name="Rectangle 73"/>
                  <p:cNvSpPr>
                    <a:spLocks noChangeArrowheads="1"/>
                  </p:cNvSpPr>
                  <p:nvPr/>
                </p:nvSpPr>
                <p:spPr bwMode="auto">
                  <a:xfrm>
                    <a:off x="7250732" y="4754649"/>
                    <a:ext cx="403809" cy="898992"/>
                  </a:xfrm>
                  <a:prstGeom prst="rect">
                    <a:avLst/>
                  </a:prstGeom>
                  <a:solidFill>
                    <a:srgbClr val="00BCF2">
                      <a:lumMod val="75000"/>
                    </a:srgbClr>
                  </a:solidFill>
                  <a:ln>
                    <a:noFill/>
                  </a:ln>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189" name="Rectangle 74"/>
                  <p:cNvSpPr>
                    <a:spLocks noChangeArrowheads="1"/>
                  </p:cNvSpPr>
                  <p:nvPr/>
                </p:nvSpPr>
                <p:spPr bwMode="auto">
                  <a:xfrm>
                    <a:off x="7275785" y="4781176"/>
                    <a:ext cx="355176" cy="9284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190" name="Oval 81"/>
                  <p:cNvSpPr>
                    <a:spLocks noChangeArrowheads="1"/>
                  </p:cNvSpPr>
                  <p:nvPr/>
                </p:nvSpPr>
                <p:spPr bwMode="auto">
                  <a:xfrm>
                    <a:off x="7574958" y="4815073"/>
                    <a:ext cx="25054" cy="25054"/>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191" name="Rectangle 82"/>
                  <p:cNvSpPr>
                    <a:spLocks noChangeArrowheads="1"/>
                  </p:cNvSpPr>
                  <p:nvPr/>
                </p:nvSpPr>
                <p:spPr bwMode="auto">
                  <a:xfrm>
                    <a:off x="7275785" y="4897603"/>
                    <a:ext cx="355176" cy="9284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192" name="Oval 89"/>
                  <p:cNvSpPr>
                    <a:spLocks noChangeArrowheads="1"/>
                  </p:cNvSpPr>
                  <p:nvPr/>
                </p:nvSpPr>
                <p:spPr bwMode="auto">
                  <a:xfrm>
                    <a:off x="7574958" y="4931500"/>
                    <a:ext cx="25054" cy="25054"/>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193" name="Rectangle 90"/>
                  <p:cNvSpPr>
                    <a:spLocks noChangeArrowheads="1"/>
                  </p:cNvSpPr>
                  <p:nvPr/>
                </p:nvSpPr>
                <p:spPr bwMode="auto">
                  <a:xfrm>
                    <a:off x="7275785" y="5014030"/>
                    <a:ext cx="355176" cy="9137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194" name="Oval 97"/>
                  <p:cNvSpPr>
                    <a:spLocks noChangeArrowheads="1"/>
                  </p:cNvSpPr>
                  <p:nvPr/>
                </p:nvSpPr>
                <p:spPr bwMode="auto">
                  <a:xfrm>
                    <a:off x="7574958" y="5047927"/>
                    <a:ext cx="25054" cy="25054"/>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195" name="Rectangle 98"/>
                  <p:cNvSpPr>
                    <a:spLocks noChangeArrowheads="1"/>
                  </p:cNvSpPr>
                  <p:nvPr/>
                </p:nvSpPr>
                <p:spPr bwMode="auto">
                  <a:xfrm>
                    <a:off x="7275785" y="5130458"/>
                    <a:ext cx="355176" cy="9432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196" name="Oval 105"/>
                  <p:cNvSpPr>
                    <a:spLocks noChangeArrowheads="1"/>
                  </p:cNvSpPr>
                  <p:nvPr/>
                </p:nvSpPr>
                <p:spPr bwMode="auto">
                  <a:xfrm>
                    <a:off x="7574958" y="5167301"/>
                    <a:ext cx="25054" cy="20633"/>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197" name="Rectangle 106"/>
                  <p:cNvSpPr>
                    <a:spLocks noChangeArrowheads="1"/>
                  </p:cNvSpPr>
                  <p:nvPr/>
                </p:nvSpPr>
                <p:spPr bwMode="auto">
                  <a:xfrm>
                    <a:off x="7275785" y="5246883"/>
                    <a:ext cx="355176" cy="9432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198" name="Oval 113"/>
                  <p:cNvSpPr>
                    <a:spLocks noChangeArrowheads="1"/>
                  </p:cNvSpPr>
                  <p:nvPr/>
                </p:nvSpPr>
                <p:spPr bwMode="auto">
                  <a:xfrm>
                    <a:off x="7574958" y="5283728"/>
                    <a:ext cx="25054" cy="20633"/>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199" name="Rectangle 114"/>
                  <p:cNvSpPr>
                    <a:spLocks noChangeArrowheads="1"/>
                  </p:cNvSpPr>
                  <p:nvPr/>
                </p:nvSpPr>
                <p:spPr bwMode="auto">
                  <a:xfrm>
                    <a:off x="7275785" y="5366259"/>
                    <a:ext cx="355176" cy="9137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200" name="Oval 121"/>
                  <p:cNvSpPr>
                    <a:spLocks noChangeArrowheads="1"/>
                  </p:cNvSpPr>
                  <p:nvPr/>
                </p:nvSpPr>
                <p:spPr bwMode="auto">
                  <a:xfrm>
                    <a:off x="7574958" y="5400154"/>
                    <a:ext cx="25054" cy="20633"/>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201" name="Rectangle 122"/>
                  <p:cNvSpPr>
                    <a:spLocks noChangeArrowheads="1"/>
                  </p:cNvSpPr>
                  <p:nvPr/>
                </p:nvSpPr>
                <p:spPr bwMode="auto">
                  <a:xfrm>
                    <a:off x="7275785" y="5482685"/>
                    <a:ext cx="355176" cy="9137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202" name="Oval 129"/>
                  <p:cNvSpPr>
                    <a:spLocks noChangeArrowheads="1"/>
                  </p:cNvSpPr>
                  <p:nvPr/>
                </p:nvSpPr>
                <p:spPr bwMode="auto">
                  <a:xfrm>
                    <a:off x="7574958" y="5516581"/>
                    <a:ext cx="25054" cy="23580"/>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grpSp>
            <p:sp>
              <p:nvSpPr>
                <p:cNvPr id="170" name="Flowchart: Direct Access Storage 169"/>
                <p:cNvSpPr/>
                <p:nvPr/>
              </p:nvSpPr>
              <p:spPr bwMode="auto">
                <a:xfrm>
                  <a:off x="6674726" y="4849250"/>
                  <a:ext cx="278759" cy="601460"/>
                </a:xfrm>
                <a:prstGeom prst="flowChartMagneticDrum">
                  <a:avLst/>
                </a:prstGeom>
                <a:solidFill>
                  <a:schemeClr val="accent2"/>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Light" panose="020B0502040204020203" pitchFamily="34" charset="0"/>
                    <a:ea typeface="Segoe UI" pitchFamily="34" charset="0"/>
                    <a:cs typeface="Segoe UI Light" panose="020B0502040204020203" pitchFamily="34" charset="0"/>
                  </a:endParaRPr>
                </a:p>
              </p:txBody>
            </p:sp>
          </p:grpSp>
          <p:grpSp>
            <p:nvGrpSpPr>
              <p:cNvPr id="118" name="Group 117"/>
              <p:cNvGrpSpPr/>
              <p:nvPr/>
            </p:nvGrpSpPr>
            <p:grpSpPr>
              <a:xfrm>
                <a:off x="5648461" y="4215197"/>
                <a:ext cx="310412" cy="330533"/>
                <a:chOff x="5444930" y="4371627"/>
                <a:chExt cx="1888200" cy="1235107"/>
              </a:xfrm>
            </p:grpSpPr>
            <p:sp>
              <p:nvSpPr>
                <p:cNvPr id="120" name="Cube 119"/>
                <p:cNvSpPr/>
                <p:nvPr/>
              </p:nvSpPr>
              <p:spPr bwMode="auto">
                <a:xfrm>
                  <a:off x="5444930" y="4371627"/>
                  <a:ext cx="1888200" cy="1235107"/>
                </a:xfrm>
                <a:prstGeom prst="cube">
                  <a:avLst/>
                </a:prstGeom>
                <a:solidFill>
                  <a:schemeClr val="bg1">
                    <a:lumMod val="95000"/>
                  </a:schemeClr>
                </a:solidFill>
                <a:ln>
                  <a:solidFill>
                    <a:schemeClr val="tx1">
                      <a:lumMod val="50000"/>
                      <a:lumOff val="50000"/>
                    </a:schemeClr>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Light" panose="020B0502040204020203" pitchFamily="34" charset="0"/>
                    <a:ea typeface="Segoe UI" pitchFamily="34" charset="0"/>
                    <a:cs typeface="Segoe UI Light" panose="020B0502040204020203" pitchFamily="34" charset="0"/>
                  </a:endParaRPr>
                </a:p>
              </p:txBody>
            </p:sp>
            <p:grpSp>
              <p:nvGrpSpPr>
                <p:cNvPr id="121" name="Group 120"/>
                <p:cNvGrpSpPr/>
                <p:nvPr/>
              </p:nvGrpSpPr>
              <p:grpSpPr>
                <a:xfrm>
                  <a:off x="5567705" y="4821529"/>
                  <a:ext cx="545671" cy="602367"/>
                  <a:chOff x="1816538" y="5583257"/>
                  <a:chExt cx="702664" cy="719810"/>
                </a:xfrm>
              </p:grpSpPr>
              <p:sp>
                <p:nvSpPr>
                  <p:cNvPr id="156" name="Freeform 55"/>
                  <p:cNvSpPr>
                    <a:spLocks/>
                  </p:cNvSpPr>
                  <p:nvPr/>
                </p:nvSpPr>
                <p:spPr bwMode="auto">
                  <a:xfrm>
                    <a:off x="1869368" y="6162950"/>
                    <a:ext cx="649834" cy="140117"/>
                  </a:xfrm>
                  <a:custGeom>
                    <a:avLst/>
                    <a:gdLst>
                      <a:gd name="T0" fmla="*/ 186 w 589"/>
                      <a:gd name="T1" fmla="*/ 0 h 127"/>
                      <a:gd name="T2" fmla="*/ 589 w 589"/>
                      <a:gd name="T3" fmla="*/ 0 h 127"/>
                      <a:gd name="T4" fmla="*/ 407 w 589"/>
                      <a:gd name="T5" fmla="*/ 127 h 127"/>
                      <a:gd name="T6" fmla="*/ 0 w 589"/>
                      <a:gd name="T7" fmla="*/ 127 h 127"/>
                      <a:gd name="T8" fmla="*/ 186 w 589"/>
                      <a:gd name="T9" fmla="*/ 0 h 127"/>
                    </a:gdLst>
                    <a:ahLst/>
                    <a:cxnLst>
                      <a:cxn ang="0">
                        <a:pos x="T0" y="T1"/>
                      </a:cxn>
                      <a:cxn ang="0">
                        <a:pos x="T2" y="T3"/>
                      </a:cxn>
                      <a:cxn ang="0">
                        <a:pos x="T4" y="T5"/>
                      </a:cxn>
                      <a:cxn ang="0">
                        <a:pos x="T6" y="T7"/>
                      </a:cxn>
                      <a:cxn ang="0">
                        <a:pos x="T8" y="T9"/>
                      </a:cxn>
                    </a:cxnLst>
                    <a:rect l="0" t="0" r="r" b="b"/>
                    <a:pathLst>
                      <a:path w="589" h="127">
                        <a:moveTo>
                          <a:pt x="186" y="0"/>
                        </a:moveTo>
                        <a:lnTo>
                          <a:pt x="589" y="0"/>
                        </a:lnTo>
                        <a:lnTo>
                          <a:pt x="407" y="127"/>
                        </a:lnTo>
                        <a:lnTo>
                          <a:pt x="0" y="127"/>
                        </a:lnTo>
                        <a:lnTo>
                          <a:pt x="186" y="0"/>
                        </a:lnTo>
                        <a:close/>
                      </a:path>
                    </a:pathLst>
                  </a:custGeom>
                  <a:solidFill>
                    <a:schemeClr val="tx1">
                      <a:lumMod val="50000"/>
                      <a:alpha val="19000"/>
                    </a:schemeClr>
                  </a:solidFill>
                  <a:ln>
                    <a:noFill/>
                  </a:ln>
                  <a:extLst/>
                </p:spPr>
                <p:txBody>
                  <a:bodyPr vert="horz" wrap="square" lIns="89642" tIns="44821" rIns="89642" bIns="44821" numCol="1" anchor="t" anchorCtr="0" compatLnSpc="1">
                    <a:prstTxWarp prst="textNoShape">
                      <a:avLst/>
                    </a:prstTxWarp>
                  </a:bodyPr>
                  <a:lstStyle/>
                  <a:p>
                    <a:pPr marL="0" marR="0" lvl="0" indent="0" algn="l" defTabSz="913949"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grpSp>
                <p:nvGrpSpPr>
                  <p:cNvPr id="157" name="Group 156"/>
                  <p:cNvGrpSpPr/>
                  <p:nvPr/>
                </p:nvGrpSpPr>
                <p:grpSpPr>
                  <a:xfrm>
                    <a:off x="1816538" y="5583257"/>
                    <a:ext cx="518446" cy="717700"/>
                    <a:chOff x="13103226" y="2775830"/>
                    <a:chExt cx="1039812" cy="1407232"/>
                  </a:xfrm>
                </p:grpSpPr>
                <p:sp>
                  <p:nvSpPr>
                    <p:cNvPr id="158" name="Rectangle 5"/>
                    <p:cNvSpPr>
                      <a:spLocks noChangeArrowheads="1"/>
                    </p:cNvSpPr>
                    <p:nvPr/>
                  </p:nvSpPr>
                  <p:spPr bwMode="auto">
                    <a:xfrm>
                      <a:off x="13103226" y="2775830"/>
                      <a:ext cx="1039812" cy="1407232"/>
                    </a:xfrm>
                    <a:prstGeom prst="rect">
                      <a:avLst/>
                    </a:prstGeom>
                    <a:solidFill>
                      <a:srgbClr val="DC3C00"/>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505050"/>
                        </a:solidFill>
                        <a:effectLst/>
                        <a:uLnTx/>
                        <a:uFillTx/>
                        <a:latin typeface="Segoe UI Light" panose="020B0502040204020203" pitchFamily="34" charset="0"/>
                        <a:ea typeface="+mn-ea"/>
                        <a:cs typeface="Segoe UI Light" panose="020B0502040204020203" pitchFamily="34" charset="0"/>
                      </a:endParaRPr>
                    </a:p>
                  </p:txBody>
                </p:sp>
                <p:sp>
                  <p:nvSpPr>
                    <p:cNvPr id="159"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505050"/>
                        </a:solidFill>
                        <a:effectLst/>
                        <a:uLnTx/>
                        <a:uFillTx/>
                        <a:latin typeface="Segoe UI Light" panose="020B0502040204020203" pitchFamily="34" charset="0"/>
                        <a:ea typeface="+mn-ea"/>
                        <a:cs typeface="Segoe UI Light" panose="020B0502040204020203" pitchFamily="34" charset="0"/>
                      </a:endParaRPr>
                    </a:p>
                  </p:txBody>
                </p:sp>
                <p:sp>
                  <p:nvSpPr>
                    <p:cNvPr id="160"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505050"/>
                        </a:solidFill>
                        <a:effectLst/>
                        <a:uLnTx/>
                        <a:uFillTx/>
                        <a:latin typeface="Segoe UI Light" panose="020B0502040204020203" pitchFamily="34" charset="0"/>
                        <a:ea typeface="+mn-ea"/>
                        <a:cs typeface="Segoe UI Light" panose="020B0502040204020203" pitchFamily="34" charset="0"/>
                      </a:endParaRPr>
                    </a:p>
                  </p:txBody>
                </p:sp>
                <p:sp>
                  <p:nvSpPr>
                    <p:cNvPr id="161"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505050"/>
                        </a:solidFill>
                        <a:effectLst/>
                        <a:uLnTx/>
                        <a:uFillTx/>
                        <a:latin typeface="Segoe UI Light" panose="020B0502040204020203" pitchFamily="34" charset="0"/>
                        <a:ea typeface="+mn-ea"/>
                        <a:cs typeface="Segoe UI Light" panose="020B0502040204020203" pitchFamily="34" charset="0"/>
                      </a:endParaRPr>
                    </a:p>
                  </p:txBody>
                </p:sp>
                <p:sp>
                  <p:nvSpPr>
                    <p:cNvPr id="162"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505050"/>
                        </a:solidFill>
                        <a:effectLst/>
                        <a:uLnTx/>
                        <a:uFillTx/>
                        <a:latin typeface="Segoe UI Light" panose="020B0502040204020203" pitchFamily="34" charset="0"/>
                        <a:ea typeface="+mn-ea"/>
                        <a:cs typeface="Segoe UI Light" panose="020B0502040204020203" pitchFamily="34" charset="0"/>
                      </a:endParaRPr>
                    </a:p>
                  </p:txBody>
                </p:sp>
                <p:sp>
                  <p:nvSpPr>
                    <p:cNvPr id="163" name="Oval 14"/>
                    <p:cNvSpPr>
                      <a:spLocks noChangeArrowheads="1"/>
                    </p:cNvSpPr>
                    <p:nvPr/>
                  </p:nvSpPr>
                  <p:spPr bwMode="auto">
                    <a:xfrm>
                      <a:off x="13875539" y="2970470"/>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505050"/>
                        </a:solidFill>
                        <a:effectLst/>
                        <a:uLnTx/>
                        <a:uFillTx/>
                        <a:latin typeface="Segoe UI Light" panose="020B0502040204020203" pitchFamily="34" charset="0"/>
                        <a:ea typeface="+mn-ea"/>
                        <a:cs typeface="Segoe UI Light" panose="020B0502040204020203" pitchFamily="34" charset="0"/>
                      </a:endParaRPr>
                    </a:p>
                  </p:txBody>
                </p:sp>
                <p:sp>
                  <p:nvSpPr>
                    <p:cNvPr id="164" name="Oval 15"/>
                    <p:cNvSpPr>
                      <a:spLocks noChangeArrowheads="1"/>
                    </p:cNvSpPr>
                    <p:nvPr/>
                  </p:nvSpPr>
                  <p:spPr bwMode="auto">
                    <a:xfrm>
                      <a:off x="13875539" y="3224438"/>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505050"/>
                        </a:solidFill>
                        <a:effectLst/>
                        <a:uLnTx/>
                        <a:uFillTx/>
                        <a:latin typeface="Segoe UI Light" panose="020B0502040204020203" pitchFamily="34" charset="0"/>
                        <a:ea typeface="+mn-ea"/>
                        <a:cs typeface="Segoe UI Light" panose="020B0502040204020203" pitchFamily="34" charset="0"/>
                      </a:endParaRPr>
                    </a:p>
                  </p:txBody>
                </p:sp>
                <p:sp>
                  <p:nvSpPr>
                    <p:cNvPr id="165" name="Oval 16"/>
                    <p:cNvSpPr>
                      <a:spLocks noChangeArrowheads="1"/>
                    </p:cNvSpPr>
                    <p:nvPr/>
                  </p:nvSpPr>
                  <p:spPr bwMode="auto">
                    <a:xfrm>
                      <a:off x="13875539" y="3478406"/>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505050"/>
                        </a:solidFill>
                        <a:effectLst/>
                        <a:uLnTx/>
                        <a:uFillTx/>
                        <a:latin typeface="Segoe UI Light" panose="020B0502040204020203" pitchFamily="34" charset="0"/>
                        <a:ea typeface="+mn-ea"/>
                        <a:cs typeface="Segoe UI Light" panose="020B0502040204020203" pitchFamily="34" charset="0"/>
                      </a:endParaRPr>
                    </a:p>
                  </p:txBody>
                </p:sp>
                <p:sp>
                  <p:nvSpPr>
                    <p:cNvPr id="166" name="Oval 17"/>
                    <p:cNvSpPr>
                      <a:spLocks noChangeArrowheads="1"/>
                    </p:cNvSpPr>
                    <p:nvPr/>
                  </p:nvSpPr>
                  <p:spPr bwMode="auto">
                    <a:xfrm>
                      <a:off x="13875539" y="3732374"/>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505050"/>
                        </a:solidFill>
                        <a:effectLst/>
                        <a:uLnTx/>
                        <a:uFillTx/>
                        <a:latin typeface="Segoe UI Light" panose="020B0502040204020203" pitchFamily="34" charset="0"/>
                        <a:ea typeface="+mn-ea"/>
                        <a:cs typeface="Segoe UI Light" panose="020B0502040204020203" pitchFamily="34" charset="0"/>
                      </a:endParaRPr>
                    </a:p>
                  </p:txBody>
                </p:sp>
              </p:grpSp>
            </p:grpSp>
            <p:grpSp>
              <p:nvGrpSpPr>
                <p:cNvPr id="122" name="Group 121"/>
                <p:cNvGrpSpPr/>
                <p:nvPr/>
              </p:nvGrpSpPr>
              <p:grpSpPr>
                <a:xfrm>
                  <a:off x="6124845" y="4759389"/>
                  <a:ext cx="450265" cy="763553"/>
                  <a:chOff x="7205045" y="4706015"/>
                  <a:chExt cx="495182" cy="1033105"/>
                </a:xfrm>
              </p:grpSpPr>
              <p:sp>
                <p:nvSpPr>
                  <p:cNvPr id="124" name="Rectangle 14"/>
                  <p:cNvSpPr>
                    <a:spLocks noChangeArrowheads="1"/>
                  </p:cNvSpPr>
                  <p:nvPr/>
                </p:nvSpPr>
                <p:spPr bwMode="auto">
                  <a:xfrm>
                    <a:off x="7205045" y="4706015"/>
                    <a:ext cx="495182" cy="103310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125" name="Rectangle 15"/>
                  <p:cNvSpPr>
                    <a:spLocks noChangeArrowheads="1"/>
                  </p:cNvSpPr>
                  <p:nvPr/>
                </p:nvSpPr>
                <p:spPr bwMode="auto">
                  <a:xfrm>
                    <a:off x="7250732" y="4754649"/>
                    <a:ext cx="403809" cy="89899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126" name="Rectangle 16"/>
                  <p:cNvSpPr>
                    <a:spLocks noChangeArrowheads="1"/>
                  </p:cNvSpPr>
                  <p:nvPr/>
                </p:nvSpPr>
                <p:spPr bwMode="auto">
                  <a:xfrm>
                    <a:off x="7275785" y="4781176"/>
                    <a:ext cx="355176" cy="9284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127" name="Oval 23"/>
                  <p:cNvSpPr>
                    <a:spLocks noChangeArrowheads="1"/>
                  </p:cNvSpPr>
                  <p:nvPr/>
                </p:nvSpPr>
                <p:spPr bwMode="auto">
                  <a:xfrm>
                    <a:off x="7574958" y="4815073"/>
                    <a:ext cx="25054" cy="25054"/>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128" name="Rectangle 24"/>
                  <p:cNvSpPr>
                    <a:spLocks noChangeArrowheads="1"/>
                  </p:cNvSpPr>
                  <p:nvPr/>
                </p:nvSpPr>
                <p:spPr bwMode="auto">
                  <a:xfrm>
                    <a:off x="7275785" y="4897603"/>
                    <a:ext cx="355176" cy="9284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129" name="Oval 31"/>
                  <p:cNvSpPr>
                    <a:spLocks noChangeArrowheads="1"/>
                  </p:cNvSpPr>
                  <p:nvPr/>
                </p:nvSpPr>
                <p:spPr bwMode="auto">
                  <a:xfrm>
                    <a:off x="7574958" y="4931500"/>
                    <a:ext cx="25054" cy="25054"/>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130" name="Rectangle 32"/>
                  <p:cNvSpPr>
                    <a:spLocks noChangeArrowheads="1"/>
                  </p:cNvSpPr>
                  <p:nvPr/>
                </p:nvSpPr>
                <p:spPr bwMode="auto">
                  <a:xfrm>
                    <a:off x="7275785" y="5014030"/>
                    <a:ext cx="355176" cy="9137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131" name="Oval 39"/>
                  <p:cNvSpPr>
                    <a:spLocks noChangeArrowheads="1"/>
                  </p:cNvSpPr>
                  <p:nvPr/>
                </p:nvSpPr>
                <p:spPr bwMode="auto">
                  <a:xfrm>
                    <a:off x="7574958" y="5047927"/>
                    <a:ext cx="25054" cy="25054"/>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132" name="Rectangle 40"/>
                  <p:cNvSpPr>
                    <a:spLocks noChangeArrowheads="1"/>
                  </p:cNvSpPr>
                  <p:nvPr/>
                </p:nvSpPr>
                <p:spPr bwMode="auto">
                  <a:xfrm>
                    <a:off x="7275785" y="5130458"/>
                    <a:ext cx="355176" cy="9432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133" name="Oval 47"/>
                  <p:cNvSpPr>
                    <a:spLocks noChangeArrowheads="1"/>
                  </p:cNvSpPr>
                  <p:nvPr/>
                </p:nvSpPr>
                <p:spPr bwMode="auto">
                  <a:xfrm>
                    <a:off x="7574958" y="5167301"/>
                    <a:ext cx="25054" cy="20633"/>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134" name="Rectangle 48"/>
                  <p:cNvSpPr>
                    <a:spLocks noChangeArrowheads="1"/>
                  </p:cNvSpPr>
                  <p:nvPr/>
                </p:nvSpPr>
                <p:spPr bwMode="auto">
                  <a:xfrm>
                    <a:off x="7275785" y="5246883"/>
                    <a:ext cx="355176" cy="9432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135" name="Oval 55"/>
                  <p:cNvSpPr>
                    <a:spLocks noChangeArrowheads="1"/>
                  </p:cNvSpPr>
                  <p:nvPr/>
                </p:nvSpPr>
                <p:spPr bwMode="auto">
                  <a:xfrm>
                    <a:off x="7574958" y="5283728"/>
                    <a:ext cx="25054" cy="20633"/>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136" name="Rectangle 56"/>
                  <p:cNvSpPr>
                    <a:spLocks noChangeArrowheads="1"/>
                  </p:cNvSpPr>
                  <p:nvPr/>
                </p:nvSpPr>
                <p:spPr bwMode="auto">
                  <a:xfrm>
                    <a:off x="7275785" y="5366259"/>
                    <a:ext cx="355176" cy="9137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137" name="Oval 63"/>
                  <p:cNvSpPr>
                    <a:spLocks noChangeArrowheads="1"/>
                  </p:cNvSpPr>
                  <p:nvPr/>
                </p:nvSpPr>
                <p:spPr bwMode="auto">
                  <a:xfrm>
                    <a:off x="7574958" y="5400154"/>
                    <a:ext cx="25054" cy="20633"/>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138" name="Rectangle 64"/>
                  <p:cNvSpPr>
                    <a:spLocks noChangeArrowheads="1"/>
                  </p:cNvSpPr>
                  <p:nvPr/>
                </p:nvSpPr>
                <p:spPr bwMode="auto">
                  <a:xfrm>
                    <a:off x="7275785" y="5482685"/>
                    <a:ext cx="355176" cy="9137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139" name="Oval 71"/>
                  <p:cNvSpPr>
                    <a:spLocks noChangeArrowheads="1"/>
                  </p:cNvSpPr>
                  <p:nvPr/>
                </p:nvSpPr>
                <p:spPr bwMode="auto">
                  <a:xfrm>
                    <a:off x="7574958" y="5516581"/>
                    <a:ext cx="25054" cy="23580"/>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140" name="Rectangle 72"/>
                  <p:cNvSpPr>
                    <a:spLocks noChangeArrowheads="1"/>
                  </p:cNvSpPr>
                  <p:nvPr/>
                </p:nvSpPr>
                <p:spPr bwMode="auto">
                  <a:xfrm>
                    <a:off x="7205045" y="4706015"/>
                    <a:ext cx="495182" cy="1033105"/>
                  </a:xfrm>
                  <a:prstGeom prst="rect">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BCF2"/>
                      </a:solidFill>
                      <a:effectLst/>
                      <a:uLnTx/>
                      <a:uFillTx/>
                      <a:latin typeface="Segoe UI Light" panose="020B0502040204020203" pitchFamily="34" charset="0"/>
                      <a:ea typeface="+mn-ea"/>
                      <a:cs typeface="Segoe UI Light" panose="020B0502040204020203" pitchFamily="34" charset="0"/>
                    </a:endParaRPr>
                  </a:p>
                </p:txBody>
              </p:sp>
              <p:sp>
                <p:nvSpPr>
                  <p:cNvPr id="141" name="Rectangle 73"/>
                  <p:cNvSpPr>
                    <a:spLocks noChangeArrowheads="1"/>
                  </p:cNvSpPr>
                  <p:nvPr/>
                </p:nvSpPr>
                <p:spPr bwMode="auto">
                  <a:xfrm>
                    <a:off x="7250732" y="4754649"/>
                    <a:ext cx="403809" cy="898992"/>
                  </a:xfrm>
                  <a:prstGeom prst="rect">
                    <a:avLst/>
                  </a:prstGeom>
                  <a:solidFill>
                    <a:srgbClr val="00BCF2">
                      <a:lumMod val="75000"/>
                    </a:srgbClr>
                  </a:solidFill>
                  <a:ln>
                    <a:noFill/>
                  </a:ln>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142" name="Rectangle 74"/>
                  <p:cNvSpPr>
                    <a:spLocks noChangeArrowheads="1"/>
                  </p:cNvSpPr>
                  <p:nvPr/>
                </p:nvSpPr>
                <p:spPr bwMode="auto">
                  <a:xfrm>
                    <a:off x="7275785" y="4781176"/>
                    <a:ext cx="355176" cy="9284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143" name="Oval 81"/>
                  <p:cNvSpPr>
                    <a:spLocks noChangeArrowheads="1"/>
                  </p:cNvSpPr>
                  <p:nvPr/>
                </p:nvSpPr>
                <p:spPr bwMode="auto">
                  <a:xfrm>
                    <a:off x="7574958" y="4815073"/>
                    <a:ext cx="25054" cy="25054"/>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144" name="Rectangle 82"/>
                  <p:cNvSpPr>
                    <a:spLocks noChangeArrowheads="1"/>
                  </p:cNvSpPr>
                  <p:nvPr/>
                </p:nvSpPr>
                <p:spPr bwMode="auto">
                  <a:xfrm>
                    <a:off x="7275785" y="4897603"/>
                    <a:ext cx="355176" cy="9284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145" name="Oval 89"/>
                  <p:cNvSpPr>
                    <a:spLocks noChangeArrowheads="1"/>
                  </p:cNvSpPr>
                  <p:nvPr/>
                </p:nvSpPr>
                <p:spPr bwMode="auto">
                  <a:xfrm>
                    <a:off x="7574958" y="4931500"/>
                    <a:ext cx="25054" cy="25054"/>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146" name="Rectangle 90"/>
                  <p:cNvSpPr>
                    <a:spLocks noChangeArrowheads="1"/>
                  </p:cNvSpPr>
                  <p:nvPr/>
                </p:nvSpPr>
                <p:spPr bwMode="auto">
                  <a:xfrm>
                    <a:off x="7275785" y="5014030"/>
                    <a:ext cx="355176" cy="9137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147" name="Oval 97"/>
                  <p:cNvSpPr>
                    <a:spLocks noChangeArrowheads="1"/>
                  </p:cNvSpPr>
                  <p:nvPr/>
                </p:nvSpPr>
                <p:spPr bwMode="auto">
                  <a:xfrm>
                    <a:off x="7574958" y="5047927"/>
                    <a:ext cx="25054" cy="25054"/>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148" name="Rectangle 98"/>
                  <p:cNvSpPr>
                    <a:spLocks noChangeArrowheads="1"/>
                  </p:cNvSpPr>
                  <p:nvPr/>
                </p:nvSpPr>
                <p:spPr bwMode="auto">
                  <a:xfrm>
                    <a:off x="7275785" y="5130458"/>
                    <a:ext cx="355176" cy="9432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149" name="Oval 105"/>
                  <p:cNvSpPr>
                    <a:spLocks noChangeArrowheads="1"/>
                  </p:cNvSpPr>
                  <p:nvPr/>
                </p:nvSpPr>
                <p:spPr bwMode="auto">
                  <a:xfrm>
                    <a:off x="7574958" y="5167301"/>
                    <a:ext cx="25054" cy="20633"/>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150" name="Rectangle 106"/>
                  <p:cNvSpPr>
                    <a:spLocks noChangeArrowheads="1"/>
                  </p:cNvSpPr>
                  <p:nvPr/>
                </p:nvSpPr>
                <p:spPr bwMode="auto">
                  <a:xfrm>
                    <a:off x="7275785" y="5246883"/>
                    <a:ext cx="355176" cy="9432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151" name="Oval 113"/>
                  <p:cNvSpPr>
                    <a:spLocks noChangeArrowheads="1"/>
                  </p:cNvSpPr>
                  <p:nvPr/>
                </p:nvSpPr>
                <p:spPr bwMode="auto">
                  <a:xfrm>
                    <a:off x="7574958" y="5283728"/>
                    <a:ext cx="25054" cy="20633"/>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152" name="Rectangle 114"/>
                  <p:cNvSpPr>
                    <a:spLocks noChangeArrowheads="1"/>
                  </p:cNvSpPr>
                  <p:nvPr/>
                </p:nvSpPr>
                <p:spPr bwMode="auto">
                  <a:xfrm>
                    <a:off x="7275785" y="5366259"/>
                    <a:ext cx="355176" cy="9137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153" name="Oval 121"/>
                  <p:cNvSpPr>
                    <a:spLocks noChangeArrowheads="1"/>
                  </p:cNvSpPr>
                  <p:nvPr/>
                </p:nvSpPr>
                <p:spPr bwMode="auto">
                  <a:xfrm>
                    <a:off x="7574958" y="5400154"/>
                    <a:ext cx="25054" cy="20633"/>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154" name="Rectangle 122"/>
                  <p:cNvSpPr>
                    <a:spLocks noChangeArrowheads="1"/>
                  </p:cNvSpPr>
                  <p:nvPr/>
                </p:nvSpPr>
                <p:spPr bwMode="auto">
                  <a:xfrm>
                    <a:off x="7275785" y="5482685"/>
                    <a:ext cx="355176" cy="9137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155" name="Oval 129"/>
                  <p:cNvSpPr>
                    <a:spLocks noChangeArrowheads="1"/>
                  </p:cNvSpPr>
                  <p:nvPr/>
                </p:nvSpPr>
                <p:spPr bwMode="auto">
                  <a:xfrm>
                    <a:off x="7574958" y="5516581"/>
                    <a:ext cx="25054" cy="23580"/>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grpSp>
            <p:sp>
              <p:nvSpPr>
                <p:cNvPr id="123" name="Flowchart: Direct Access Storage 122"/>
                <p:cNvSpPr/>
                <p:nvPr/>
              </p:nvSpPr>
              <p:spPr bwMode="auto">
                <a:xfrm>
                  <a:off x="6674726" y="4849250"/>
                  <a:ext cx="278759" cy="601460"/>
                </a:xfrm>
                <a:prstGeom prst="flowChartMagneticDrum">
                  <a:avLst/>
                </a:prstGeom>
                <a:solidFill>
                  <a:schemeClr val="accent2"/>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Light" panose="020B0502040204020203" pitchFamily="34" charset="0"/>
                    <a:ea typeface="Segoe UI" pitchFamily="34" charset="0"/>
                    <a:cs typeface="Segoe UI Light" panose="020B0502040204020203" pitchFamily="34" charset="0"/>
                  </a:endParaRPr>
                </a:p>
              </p:txBody>
            </p:sp>
          </p:grpSp>
          <p:sp>
            <p:nvSpPr>
              <p:cNvPr id="119" name="TextBox 118"/>
              <p:cNvSpPr txBox="1"/>
              <p:nvPr/>
            </p:nvSpPr>
            <p:spPr>
              <a:xfrm>
                <a:off x="3964837" y="4600216"/>
                <a:ext cx="378425" cy="133593"/>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prstClr val="black"/>
                        </a:gs>
                        <a:gs pos="30000">
                          <a:prstClr val="black"/>
                        </a:gs>
                      </a:gsLst>
                      <a:lin ang="5400000" scaled="0"/>
                    </a:gradFill>
                    <a:effectLst/>
                    <a:uLnTx/>
                    <a:uFillTx/>
                    <a:latin typeface="Segoe UI Light" panose="020B0502040204020203" pitchFamily="34" charset="0"/>
                    <a:ea typeface="+mn-ea"/>
                    <a:cs typeface="Segoe UI Light" panose="020B0502040204020203" pitchFamily="34" charset="0"/>
                  </a:rPr>
                  <a:t>…</a:t>
                </a:r>
              </a:p>
            </p:txBody>
          </p:sp>
        </p:grpSp>
        <p:sp>
          <p:nvSpPr>
            <p:cNvPr id="544" name="Equal 543"/>
            <p:cNvSpPr/>
            <p:nvPr/>
          </p:nvSpPr>
          <p:spPr>
            <a:xfrm>
              <a:off x="3461226" y="4062994"/>
              <a:ext cx="448714" cy="368297"/>
            </a:xfrm>
            <a:prstGeom prst="mathEqual">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endParaRPr>
            </a:p>
          </p:txBody>
        </p:sp>
        <p:sp>
          <p:nvSpPr>
            <p:cNvPr id="545" name="Equal 544"/>
            <p:cNvSpPr/>
            <p:nvPr/>
          </p:nvSpPr>
          <p:spPr>
            <a:xfrm>
              <a:off x="3488669" y="2742633"/>
              <a:ext cx="448714" cy="368297"/>
            </a:xfrm>
            <a:prstGeom prst="mathEqual">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endParaRPr>
            </a:p>
          </p:txBody>
        </p:sp>
        <p:sp>
          <p:nvSpPr>
            <p:cNvPr id="546" name="Equal 545"/>
            <p:cNvSpPr/>
            <p:nvPr/>
          </p:nvSpPr>
          <p:spPr>
            <a:xfrm>
              <a:off x="3531850" y="1544850"/>
              <a:ext cx="448714" cy="368297"/>
            </a:xfrm>
            <a:prstGeom prst="mathEqual">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endParaRPr>
            </a:p>
          </p:txBody>
        </p:sp>
      </p:grpSp>
    </p:spTree>
    <p:extLst>
      <p:ext uri="{BB962C8B-B14F-4D97-AF65-F5344CB8AC3E}">
        <p14:creationId xmlns:p14="http://schemas.microsoft.com/office/powerpoint/2010/main" val="2068035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p:cNvCxnSpPr/>
          <p:nvPr/>
        </p:nvCxnSpPr>
        <p:spPr>
          <a:xfrm>
            <a:off x="5565087" y="1587500"/>
            <a:ext cx="0" cy="3493350"/>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5711515" y="1587500"/>
            <a:ext cx="428045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7030A0"/>
                </a:solidFill>
                <a:effectLst/>
                <a:uLnTx/>
                <a:uFillTx/>
                <a:latin typeface="Segoe UI Light" panose="020B0502040204020203" pitchFamily="34" charset="0"/>
                <a:ea typeface="+mn-ea"/>
                <a:cs typeface="Segoe UI Light" panose="020B0502040204020203" pitchFamily="34" charset="0"/>
              </a:rPr>
              <a:t>Request Units</a:t>
            </a:r>
          </a:p>
        </p:txBody>
      </p:sp>
      <p:sp>
        <p:nvSpPr>
          <p:cNvPr id="4" name="TextBox 3"/>
          <p:cNvSpPr txBox="1"/>
          <p:nvPr/>
        </p:nvSpPr>
        <p:spPr>
          <a:xfrm>
            <a:off x="5711514" y="2050410"/>
            <a:ext cx="5434467" cy="304698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rPr>
              <a:t>Provisioned in terms of RU</a:t>
            </a:r>
            <a:r>
              <a:rPr kumimoji="0" lang="en-US" sz="1600" b="0" i="0" u="none" strike="noStrike" kern="1200" cap="none" spc="0" normalizeH="0" baseline="0" noProof="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rPr>
              <a:t>/sec</a:t>
            </a:r>
            <a:endParaRPr kumimoji="0" lang="en-US" sz="1600" b="0" i="0" u="none" strike="noStrike" kern="1200" cap="none" spc="0" normalizeH="0" baseline="0" noProof="0" dirty="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rPr>
              <a:t>Rate limiting based on amount of throughput provisioned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rPr>
              <a:t>Can be increased or decreased instantaneously</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rPr>
              <a:t>Metered Hourly</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rPr>
              <a:t>Background processes like TTL expiration, index transformations scheduled when quiescent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endParaRPr>
          </a:p>
        </p:txBody>
      </p:sp>
      <p:grpSp>
        <p:nvGrpSpPr>
          <p:cNvPr id="543" name="Group 542"/>
          <p:cNvGrpSpPr/>
          <p:nvPr/>
        </p:nvGrpSpPr>
        <p:grpSpPr>
          <a:xfrm>
            <a:off x="968991" y="1485101"/>
            <a:ext cx="3944896" cy="4200734"/>
            <a:chOff x="9924674" y="1952524"/>
            <a:chExt cx="2474003" cy="3005892"/>
          </a:xfrm>
        </p:grpSpPr>
        <p:sp>
          <p:nvSpPr>
            <p:cNvPr id="547" name="TextBox 546"/>
            <p:cNvSpPr txBox="1"/>
            <p:nvPr/>
          </p:nvSpPr>
          <p:spPr>
            <a:xfrm>
              <a:off x="10484848" y="3889941"/>
              <a:ext cx="984324" cy="2572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Min RU/sec</a:t>
              </a:r>
            </a:p>
          </p:txBody>
        </p:sp>
        <p:sp>
          <p:nvSpPr>
            <p:cNvPr id="548" name="TextBox 547"/>
            <p:cNvSpPr txBox="1"/>
            <p:nvPr/>
          </p:nvSpPr>
          <p:spPr>
            <a:xfrm>
              <a:off x="10490237" y="3272204"/>
              <a:ext cx="987753" cy="2572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Max RU/sec</a:t>
              </a:r>
            </a:p>
          </p:txBody>
        </p:sp>
        <p:sp>
          <p:nvSpPr>
            <p:cNvPr id="549" name="Rounded Rectangle 548"/>
            <p:cNvSpPr/>
            <p:nvPr/>
          </p:nvSpPr>
          <p:spPr>
            <a:xfrm>
              <a:off x="10333201" y="3239575"/>
              <a:ext cx="143673" cy="589404"/>
            </a:xfrm>
            <a:prstGeom prst="roundRect">
              <a:avLst/>
            </a:prstGeom>
            <a:solidFill>
              <a:srgbClr val="0B8172"/>
            </a:solid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endParaRPr>
            </a:p>
          </p:txBody>
        </p:sp>
        <p:sp>
          <p:nvSpPr>
            <p:cNvPr id="550" name="Rounded Rectangle 549"/>
            <p:cNvSpPr/>
            <p:nvPr/>
          </p:nvSpPr>
          <p:spPr>
            <a:xfrm>
              <a:off x="10341359" y="3839428"/>
              <a:ext cx="128290" cy="987424"/>
            </a:xfrm>
            <a:prstGeom prst="roundRect">
              <a:avLst/>
            </a:prstGeom>
            <a:solidFill>
              <a:srgbClr val="0B8172"/>
            </a:solid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endParaRPr>
            </a:p>
          </p:txBody>
        </p:sp>
        <p:cxnSp>
          <p:nvCxnSpPr>
            <p:cNvPr id="551" name="Straight Arrow Connector 550"/>
            <p:cNvCxnSpPr/>
            <p:nvPr/>
          </p:nvCxnSpPr>
          <p:spPr>
            <a:xfrm flipV="1">
              <a:off x="10351920" y="3224047"/>
              <a:ext cx="637816" cy="759"/>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52" name="Straight Arrow Connector 551"/>
            <p:cNvCxnSpPr/>
            <p:nvPr/>
          </p:nvCxnSpPr>
          <p:spPr>
            <a:xfrm>
              <a:off x="10469649" y="3848667"/>
              <a:ext cx="520087" cy="1486"/>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553" name="Left Brace 552"/>
            <p:cNvSpPr/>
            <p:nvPr/>
          </p:nvSpPr>
          <p:spPr>
            <a:xfrm rot="10800000">
              <a:off x="11206708" y="3855192"/>
              <a:ext cx="266163" cy="987228"/>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endParaRPr>
            </a:p>
          </p:txBody>
        </p:sp>
        <p:cxnSp>
          <p:nvCxnSpPr>
            <p:cNvPr id="554" name="Straight Arrow Connector 553"/>
            <p:cNvCxnSpPr/>
            <p:nvPr/>
          </p:nvCxnSpPr>
          <p:spPr>
            <a:xfrm flipV="1">
              <a:off x="10185153" y="1952524"/>
              <a:ext cx="5422" cy="3005892"/>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55" name="Straight Arrow Connector 554"/>
            <p:cNvCxnSpPr/>
            <p:nvPr/>
          </p:nvCxnSpPr>
          <p:spPr>
            <a:xfrm flipV="1">
              <a:off x="10185153" y="4954478"/>
              <a:ext cx="1694350" cy="3123"/>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556" name="TextBox 555"/>
            <p:cNvSpPr txBox="1"/>
            <p:nvPr/>
          </p:nvSpPr>
          <p:spPr>
            <a:xfrm rot="16200000">
              <a:off x="9194573" y="3530465"/>
              <a:ext cx="1679317" cy="21911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Incoming Requests</a:t>
              </a:r>
            </a:p>
          </p:txBody>
        </p:sp>
        <p:sp>
          <p:nvSpPr>
            <p:cNvPr id="557" name="TextBox 556"/>
            <p:cNvSpPr txBox="1"/>
            <p:nvPr/>
          </p:nvSpPr>
          <p:spPr>
            <a:xfrm>
              <a:off x="11537860" y="4174616"/>
              <a:ext cx="860817" cy="43734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Replica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Quiescent </a:t>
              </a:r>
            </a:p>
          </p:txBody>
        </p:sp>
        <p:sp>
          <p:nvSpPr>
            <p:cNvPr id="558" name="Left Brace 557"/>
            <p:cNvSpPr/>
            <p:nvPr/>
          </p:nvSpPr>
          <p:spPr>
            <a:xfrm rot="10800000">
              <a:off x="11247631" y="3224806"/>
              <a:ext cx="195478" cy="589559"/>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endParaRPr>
            </a:p>
          </p:txBody>
        </p:sp>
        <p:sp>
          <p:nvSpPr>
            <p:cNvPr id="559" name="Left Brace 558"/>
            <p:cNvSpPr/>
            <p:nvPr/>
          </p:nvSpPr>
          <p:spPr>
            <a:xfrm rot="10800000">
              <a:off x="11216907" y="2243078"/>
              <a:ext cx="272392" cy="953822"/>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endParaRPr>
            </a:p>
          </p:txBody>
        </p:sp>
        <p:sp>
          <p:nvSpPr>
            <p:cNvPr id="560" name="Rounded Rectangle 559"/>
            <p:cNvSpPr/>
            <p:nvPr/>
          </p:nvSpPr>
          <p:spPr>
            <a:xfrm>
              <a:off x="10331342" y="2244062"/>
              <a:ext cx="145657" cy="987229"/>
            </a:xfrm>
            <a:prstGeom prst="roundRect">
              <a:avLst/>
            </a:prstGeom>
            <a:solidFill>
              <a:srgbClr val="CBB4DC"/>
            </a:solid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endParaRPr>
            </a:p>
          </p:txBody>
        </p:sp>
        <p:cxnSp>
          <p:nvCxnSpPr>
            <p:cNvPr id="561" name="Straight Connector 560"/>
            <p:cNvCxnSpPr/>
            <p:nvPr/>
          </p:nvCxnSpPr>
          <p:spPr>
            <a:xfrm>
              <a:off x="10226142" y="3045176"/>
              <a:ext cx="347957" cy="0"/>
            </a:xfrm>
            <a:prstGeom prst="line">
              <a:avLst/>
            </a:prstGeom>
          </p:spPr>
          <p:style>
            <a:lnRef idx="2">
              <a:schemeClr val="dk1"/>
            </a:lnRef>
            <a:fillRef idx="0">
              <a:schemeClr val="dk1"/>
            </a:fillRef>
            <a:effectRef idx="1">
              <a:schemeClr val="dk1"/>
            </a:effectRef>
            <a:fontRef idx="minor">
              <a:schemeClr val="tx1"/>
            </a:fontRef>
          </p:style>
        </p:cxnSp>
        <p:cxnSp>
          <p:nvCxnSpPr>
            <p:cNvPr id="562" name="Straight Connector 561"/>
            <p:cNvCxnSpPr/>
            <p:nvPr/>
          </p:nvCxnSpPr>
          <p:spPr>
            <a:xfrm>
              <a:off x="10226142" y="2922447"/>
              <a:ext cx="347957" cy="0"/>
            </a:xfrm>
            <a:prstGeom prst="line">
              <a:avLst/>
            </a:prstGeom>
          </p:spPr>
          <p:style>
            <a:lnRef idx="2">
              <a:schemeClr val="dk1"/>
            </a:lnRef>
            <a:fillRef idx="0">
              <a:schemeClr val="dk1"/>
            </a:fillRef>
            <a:effectRef idx="1">
              <a:schemeClr val="dk1"/>
            </a:effectRef>
            <a:fontRef idx="minor">
              <a:schemeClr val="tx1"/>
            </a:fontRef>
          </p:style>
        </p:cxnSp>
        <p:cxnSp>
          <p:nvCxnSpPr>
            <p:cNvPr id="563" name="Straight Connector 562"/>
            <p:cNvCxnSpPr/>
            <p:nvPr/>
          </p:nvCxnSpPr>
          <p:spPr>
            <a:xfrm>
              <a:off x="10226142" y="2815901"/>
              <a:ext cx="347957" cy="0"/>
            </a:xfrm>
            <a:prstGeom prst="line">
              <a:avLst/>
            </a:prstGeom>
          </p:spPr>
          <p:style>
            <a:lnRef idx="2">
              <a:schemeClr val="dk1"/>
            </a:lnRef>
            <a:fillRef idx="0">
              <a:schemeClr val="dk1"/>
            </a:fillRef>
            <a:effectRef idx="1">
              <a:schemeClr val="dk1"/>
            </a:effectRef>
            <a:fontRef idx="minor">
              <a:schemeClr val="tx1"/>
            </a:fontRef>
          </p:style>
        </p:cxnSp>
        <p:cxnSp>
          <p:nvCxnSpPr>
            <p:cNvPr id="564" name="Straight Connector 563"/>
            <p:cNvCxnSpPr/>
            <p:nvPr/>
          </p:nvCxnSpPr>
          <p:spPr>
            <a:xfrm>
              <a:off x="10226142" y="2697216"/>
              <a:ext cx="347957" cy="0"/>
            </a:xfrm>
            <a:prstGeom prst="line">
              <a:avLst/>
            </a:prstGeom>
          </p:spPr>
          <p:style>
            <a:lnRef idx="2">
              <a:schemeClr val="dk1"/>
            </a:lnRef>
            <a:fillRef idx="0">
              <a:schemeClr val="dk1"/>
            </a:fillRef>
            <a:effectRef idx="1">
              <a:schemeClr val="dk1"/>
            </a:effectRef>
            <a:fontRef idx="minor">
              <a:schemeClr val="tx1"/>
            </a:fontRef>
          </p:style>
        </p:cxnSp>
        <p:cxnSp>
          <p:nvCxnSpPr>
            <p:cNvPr id="565" name="Straight Connector 564"/>
            <p:cNvCxnSpPr/>
            <p:nvPr/>
          </p:nvCxnSpPr>
          <p:spPr>
            <a:xfrm>
              <a:off x="10222090" y="2587973"/>
              <a:ext cx="347957" cy="0"/>
            </a:xfrm>
            <a:prstGeom prst="line">
              <a:avLst/>
            </a:prstGeom>
          </p:spPr>
          <p:style>
            <a:lnRef idx="2">
              <a:schemeClr val="dk1"/>
            </a:lnRef>
            <a:fillRef idx="0">
              <a:schemeClr val="dk1"/>
            </a:fillRef>
            <a:effectRef idx="1">
              <a:schemeClr val="dk1"/>
            </a:effectRef>
            <a:fontRef idx="minor">
              <a:schemeClr val="tx1"/>
            </a:fontRef>
          </p:style>
        </p:cxnSp>
        <p:cxnSp>
          <p:nvCxnSpPr>
            <p:cNvPr id="566" name="Straight Connector 565"/>
            <p:cNvCxnSpPr/>
            <p:nvPr/>
          </p:nvCxnSpPr>
          <p:spPr>
            <a:xfrm>
              <a:off x="10226132" y="2482779"/>
              <a:ext cx="347957" cy="0"/>
            </a:xfrm>
            <a:prstGeom prst="line">
              <a:avLst/>
            </a:prstGeom>
          </p:spPr>
          <p:style>
            <a:lnRef idx="2">
              <a:schemeClr val="dk1"/>
            </a:lnRef>
            <a:fillRef idx="0">
              <a:schemeClr val="dk1"/>
            </a:fillRef>
            <a:effectRef idx="1">
              <a:schemeClr val="dk1"/>
            </a:effectRef>
            <a:fontRef idx="minor">
              <a:schemeClr val="tx1"/>
            </a:fontRef>
          </p:style>
        </p:cxnSp>
        <p:cxnSp>
          <p:nvCxnSpPr>
            <p:cNvPr id="567" name="Straight Connector 566"/>
            <p:cNvCxnSpPr/>
            <p:nvPr/>
          </p:nvCxnSpPr>
          <p:spPr>
            <a:xfrm>
              <a:off x="10226142" y="3147674"/>
              <a:ext cx="347957" cy="0"/>
            </a:xfrm>
            <a:prstGeom prst="line">
              <a:avLst/>
            </a:prstGeom>
          </p:spPr>
          <p:style>
            <a:lnRef idx="2">
              <a:schemeClr val="dk1"/>
            </a:lnRef>
            <a:fillRef idx="0">
              <a:schemeClr val="dk1"/>
            </a:fillRef>
            <a:effectRef idx="1">
              <a:schemeClr val="dk1"/>
            </a:effectRef>
            <a:fontRef idx="minor">
              <a:schemeClr val="tx1"/>
            </a:fontRef>
          </p:style>
        </p:cxnSp>
        <p:cxnSp>
          <p:nvCxnSpPr>
            <p:cNvPr id="568" name="Straight Connector 567"/>
            <p:cNvCxnSpPr/>
            <p:nvPr/>
          </p:nvCxnSpPr>
          <p:spPr>
            <a:xfrm>
              <a:off x="10222089" y="2378931"/>
              <a:ext cx="347957" cy="0"/>
            </a:xfrm>
            <a:prstGeom prst="line">
              <a:avLst/>
            </a:prstGeom>
          </p:spPr>
          <p:style>
            <a:lnRef idx="2">
              <a:schemeClr val="dk1"/>
            </a:lnRef>
            <a:fillRef idx="0">
              <a:schemeClr val="dk1"/>
            </a:fillRef>
            <a:effectRef idx="1">
              <a:schemeClr val="dk1"/>
            </a:effectRef>
            <a:fontRef idx="minor">
              <a:schemeClr val="tx1"/>
            </a:fontRef>
          </p:style>
        </p:cxnSp>
        <p:sp>
          <p:nvSpPr>
            <p:cNvPr id="569" name="TextBox 568"/>
            <p:cNvSpPr txBox="1"/>
            <p:nvPr/>
          </p:nvSpPr>
          <p:spPr>
            <a:xfrm>
              <a:off x="11600430" y="2501315"/>
              <a:ext cx="558147" cy="43734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Rate</a:t>
              </a:r>
              <a:br>
                <a:rPr kumimoji="0" lang="en-US" sz="14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br>
              <a:r>
                <a:rPr kumimoji="0" lang="en-US" sz="14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limit</a:t>
              </a:r>
            </a:p>
          </p:txBody>
        </p:sp>
        <p:sp>
          <p:nvSpPr>
            <p:cNvPr id="570" name="TextBox 569"/>
            <p:cNvSpPr txBox="1"/>
            <p:nvPr/>
          </p:nvSpPr>
          <p:spPr>
            <a:xfrm>
              <a:off x="11537860" y="3275654"/>
              <a:ext cx="816784" cy="43734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No</a:t>
              </a:r>
              <a:br>
                <a:rPr kumimoji="0" lang="en-US" sz="14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br>
              <a:r>
                <a:rPr kumimoji="0" lang="en-US" sz="14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throttling</a:t>
              </a:r>
            </a:p>
          </p:txBody>
        </p:sp>
      </p:grpSp>
    </p:spTree>
    <p:extLst>
      <p:ext uri="{BB962C8B-B14F-4D97-AF65-F5344CB8AC3E}">
        <p14:creationId xmlns:p14="http://schemas.microsoft.com/office/powerpoint/2010/main" val="1345311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449481" y="754876"/>
            <a:ext cx="428045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7030A0"/>
                </a:solidFill>
                <a:effectLst/>
                <a:uLnTx/>
                <a:uFillTx/>
                <a:latin typeface="Segoe UI Light" panose="020B0502040204020203" pitchFamily="34" charset="0"/>
                <a:ea typeface="+mn-ea"/>
                <a:cs typeface="Segoe UI Light" panose="020B0502040204020203" pitchFamily="34" charset="0"/>
              </a:rPr>
              <a:t>Pricing Example</a:t>
            </a:r>
          </a:p>
        </p:txBody>
      </p:sp>
      <p:sp>
        <p:nvSpPr>
          <p:cNvPr id="32" name="TextBox 31">
            <a:extLst>
              <a:ext uri="{FF2B5EF4-FFF2-40B4-BE49-F238E27FC236}">
                <a16:creationId xmlns:a16="http://schemas.microsoft.com/office/drawing/2014/main" id="{0D5E035F-90C1-456A-ABB3-D73A686E5D27}"/>
              </a:ext>
            </a:extLst>
          </p:cNvPr>
          <p:cNvSpPr txBox="1"/>
          <p:nvPr/>
        </p:nvSpPr>
        <p:spPr>
          <a:xfrm>
            <a:off x="1449480" y="1237476"/>
            <a:ext cx="4280453"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latin typeface="Segoe UI Light" panose="020B0502040204020203" pitchFamily="34" charset="0"/>
                <a:cs typeface="Segoe UI Light" panose="020B0502040204020203" pitchFamily="34" charset="0"/>
              </a:rPr>
              <a:t>Storage Cost</a:t>
            </a:r>
            <a:endParaRPr kumimoji="0" lang="en-US" sz="1600" b="1" i="0" u="none" strike="noStrike" kern="1200" cap="none" spc="0" normalizeH="0" baseline="0" noProof="0" dirty="0">
              <a:ln>
                <a:noFill/>
              </a:ln>
              <a:effectLst/>
              <a:uLnTx/>
              <a:uFillTx/>
              <a:latin typeface="Segoe UI Light" panose="020B0502040204020203" pitchFamily="34" charset="0"/>
              <a:cs typeface="Segoe UI Light" panose="020B0502040204020203" pitchFamily="34" charset="0"/>
            </a:endParaRPr>
          </a:p>
        </p:txBody>
      </p:sp>
      <p:graphicFrame>
        <p:nvGraphicFramePr>
          <p:cNvPr id="8" name="Table 7">
            <a:extLst>
              <a:ext uri="{FF2B5EF4-FFF2-40B4-BE49-F238E27FC236}">
                <a16:creationId xmlns:a16="http://schemas.microsoft.com/office/drawing/2014/main" id="{2C155688-1024-4BA9-AD37-BA047E41729F}"/>
              </a:ext>
            </a:extLst>
          </p:cNvPr>
          <p:cNvGraphicFramePr>
            <a:graphicFrameLocks noGrp="1"/>
          </p:cNvGraphicFramePr>
          <p:nvPr>
            <p:extLst>
              <p:ext uri="{D42A27DB-BD31-4B8C-83A1-F6EECF244321}">
                <p14:modId xmlns:p14="http://schemas.microsoft.com/office/powerpoint/2010/main" val="3533894107"/>
              </p:ext>
            </p:extLst>
          </p:nvPr>
        </p:nvGraphicFramePr>
        <p:xfrm>
          <a:off x="1910397" y="1613817"/>
          <a:ext cx="4185603" cy="689610"/>
        </p:xfrm>
        <a:graphic>
          <a:graphicData uri="http://schemas.openxmlformats.org/drawingml/2006/table">
            <a:tbl>
              <a:tblPr>
                <a:tableStyleId>{5C22544A-7EE6-4342-B048-85BDC9FD1C3A}</a:tableStyleId>
              </a:tblPr>
              <a:tblGrid>
                <a:gridCol w="2202029">
                  <a:extLst>
                    <a:ext uri="{9D8B030D-6E8A-4147-A177-3AD203B41FA5}">
                      <a16:colId xmlns:a16="http://schemas.microsoft.com/office/drawing/2014/main" val="1327948975"/>
                    </a:ext>
                  </a:extLst>
                </a:gridCol>
                <a:gridCol w="1983574">
                  <a:extLst>
                    <a:ext uri="{9D8B030D-6E8A-4147-A177-3AD203B41FA5}">
                      <a16:colId xmlns:a16="http://schemas.microsoft.com/office/drawing/2014/main" val="458719478"/>
                    </a:ext>
                  </a:extLst>
                </a:gridCol>
              </a:tblGrid>
              <a:tr h="190500">
                <a:tc>
                  <a:txBody>
                    <a:bodyPr/>
                    <a:lstStyle/>
                    <a:p>
                      <a:pPr algn="l" fontAlgn="b"/>
                      <a:r>
                        <a:rPr lang="en-US" sz="1100" u="none" strike="noStrike" dirty="0">
                          <a:effectLst/>
                        </a:rPr>
                        <a:t> </a:t>
                      </a:r>
                      <a:r>
                        <a:rPr lang="en-US" sz="1100" u="none" strike="noStrike" dirty="0" err="1">
                          <a:effectLst/>
                        </a:rPr>
                        <a:t>Avg</a:t>
                      </a:r>
                      <a:r>
                        <a:rPr lang="en-US" sz="1100" u="none" strike="noStrike" dirty="0">
                          <a:effectLst/>
                        </a:rPr>
                        <a:t> Record Size (KB) </a:t>
                      </a:r>
                      <a:endParaRPr lang="en-US" sz="1100" b="1" i="0" u="none" strike="noStrike" dirty="0">
                        <a:solidFill>
                          <a:srgbClr val="000000"/>
                        </a:solidFill>
                        <a:effectLst/>
                        <a:latin typeface="Calibri" panose="020F0502020204030204" pitchFamily="34" charset="0"/>
                      </a:endParaRPr>
                    </a:p>
                  </a:txBody>
                  <a:tcPr marL="9525" marR="9525" marT="9525" marB="0" anchor="b">
                    <a:solidFill>
                      <a:schemeClr val="accent4">
                        <a:lumMod val="20000"/>
                        <a:lumOff val="80000"/>
                      </a:schemeClr>
                    </a:solidFill>
                  </a:tcPr>
                </a:tc>
                <a:tc>
                  <a:txBody>
                    <a:bodyPr/>
                    <a:lstStyle/>
                    <a:p>
                      <a:pPr algn="l" fontAlgn="b"/>
                      <a:r>
                        <a:rPr lang="en-US" sz="1100" u="none" strike="noStrike" dirty="0">
                          <a:effectLst/>
                        </a:rPr>
                        <a:t>                                                                      1 </a:t>
                      </a:r>
                      <a:endParaRPr lang="en-US" sz="1100" b="0" i="0" u="none" strike="noStrike" dirty="0">
                        <a:solidFill>
                          <a:srgbClr val="000000"/>
                        </a:solidFill>
                        <a:effectLst/>
                        <a:latin typeface="Calibri" panose="020F0502020204030204" pitchFamily="34" charset="0"/>
                      </a:endParaRPr>
                    </a:p>
                  </a:txBody>
                  <a:tcPr marL="9525" marR="9525" marT="9525" marB="0" anchor="b">
                    <a:solidFill>
                      <a:schemeClr val="accent4">
                        <a:lumMod val="20000"/>
                        <a:lumOff val="80000"/>
                      </a:schemeClr>
                    </a:solidFill>
                  </a:tcPr>
                </a:tc>
                <a:extLst>
                  <a:ext uri="{0D108BD9-81ED-4DB2-BD59-A6C34878D82A}">
                    <a16:rowId xmlns:a16="http://schemas.microsoft.com/office/drawing/2014/main" val="527197482"/>
                  </a:ext>
                </a:extLst>
              </a:tr>
              <a:tr h="200025">
                <a:tc>
                  <a:txBody>
                    <a:bodyPr/>
                    <a:lstStyle/>
                    <a:p>
                      <a:pPr algn="l" fontAlgn="b"/>
                      <a:r>
                        <a:rPr lang="en-US" sz="1100" u="none" strike="noStrike" dirty="0">
                          <a:effectLst/>
                        </a:rPr>
                        <a:t> Number of Records </a:t>
                      </a:r>
                      <a:endParaRPr lang="en-US" sz="1100" b="1" i="0" u="none" strike="noStrike" dirty="0">
                        <a:solidFill>
                          <a:srgbClr val="000000"/>
                        </a:solidFill>
                        <a:effectLst/>
                        <a:latin typeface="Calibri" panose="020F0502020204030204" pitchFamily="34" charset="0"/>
                      </a:endParaRPr>
                    </a:p>
                  </a:txBody>
                  <a:tcPr marL="9525" marR="9525" marT="9525" marB="0" anchor="b">
                    <a:solidFill>
                      <a:schemeClr val="accent4">
                        <a:lumMod val="20000"/>
                        <a:lumOff val="80000"/>
                      </a:schemeClr>
                    </a:solidFill>
                  </a:tcPr>
                </a:tc>
                <a:tc>
                  <a:txBody>
                    <a:bodyPr/>
                    <a:lstStyle/>
                    <a:p>
                      <a:pPr algn="l" fontAlgn="b"/>
                      <a:r>
                        <a:rPr lang="en-US" sz="1100" u="none" strike="noStrike" dirty="0">
                          <a:effectLst/>
                        </a:rPr>
                        <a:t>                                                         100,000 </a:t>
                      </a:r>
                      <a:endParaRPr lang="en-US" sz="1100" b="0" i="0" u="none" strike="noStrike" dirty="0">
                        <a:solidFill>
                          <a:srgbClr val="000000"/>
                        </a:solidFill>
                        <a:effectLst/>
                        <a:latin typeface="Calibri" panose="020F0502020204030204" pitchFamily="34" charset="0"/>
                      </a:endParaRPr>
                    </a:p>
                  </a:txBody>
                  <a:tcPr marL="9525" marR="9525" marT="9525" marB="0" anchor="b">
                    <a:solidFill>
                      <a:schemeClr val="accent4">
                        <a:lumMod val="20000"/>
                        <a:lumOff val="80000"/>
                      </a:schemeClr>
                    </a:solidFill>
                  </a:tcPr>
                </a:tc>
                <a:extLst>
                  <a:ext uri="{0D108BD9-81ED-4DB2-BD59-A6C34878D82A}">
                    <a16:rowId xmlns:a16="http://schemas.microsoft.com/office/drawing/2014/main" val="20952624"/>
                  </a:ext>
                </a:extLst>
              </a:tr>
            </a:tbl>
          </a:graphicData>
        </a:graphic>
      </p:graphicFrame>
    </p:spTree>
    <p:extLst>
      <p:ext uri="{BB962C8B-B14F-4D97-AF65-F5344CB8AC3E}">
        <p14:creationId xmlns:p14="http://schemas.microsoft.com/office/powerpoint/2010/main" val="3766032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449481" y="754876"/>
            <a:ext cx="428045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7030A0"/>
                </a:solidFill>
                <a:effectLst/>
                <a:uLnTx/>
                <a:uFillTx/>
                <a:latin typeface="Segoe UI Light" panose="020B0502040204020203" pitchFamily="34" charset="0"/>
                <a:ea typeface="+mn-ea"/>
                <a:cs typeface="Segoe UI Light" panose="020B0502040204020203" pitchFamily="34" charset="0"/>
              </a:rPr>
              <a:t>Pricing Example</a:t>
            </a:r>
          </a:p>
        </p:txBody>
      </p:sp>
      <p:sp>
        <p:nvSpPr>
          <p:cNvPr id="32" name="TextBox 31">
            <a:extLst>
              <a:ext uri="{FF2B5EF4-FFF2-40B4-BE49-F238E27FC236}">
                <a16:creationId xmlns:a16="http://schemas.microsoft.com/office/drawing/2014/main" id="{0D5E035F-90C1-456A-ABB3-D73A686E5D27}"/>
              </a:ext>
            </a:extLst>
          </p:cNvPr>
          <p:cNvSpPr txBox="1"/>
          <p:nvPr/>
        </p:nvSpPr>
        <p:spPr>
          <a:xfrm>
            <a:off x="1449480" y="1237476"/>
            <a:ext cx="4280453"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latin typeface="Segoe UI Light" panose="020B0502040204020203" pitchFamily="34" charset="0"/>
                <a:cs typeface="Segoe UI Light" panose="020B0502040204020203" pitchFamily="34" charset="0"/>
              </a:rPr>
              <a:t>Storage Cost</a:t>
            </a:r>
            <a:endParaRPr kumimoji="0" lang="en-US" sz="1600" b="1" i="0" u="none" strike="noStrike" kern="1200" cap="none" spc="0" normalizeH="0" baseline="0" noProof="0" dirty="0">
              <a:ln>
                <a:noFill/>
              </a:ln>
              <a:effectLst/>
              <a:uLnTx/>
              <a:uFillTx/>
              <a:latin typeface="Segoe UI Light" panose="020B0502040204020203" pitchFamily="34" charset="0"/>
              <a:cs typeface="Segoe UI Light" panose="020B0502040204020203" pitchFamily="34" charset="0"/>
            </a:endParaRPr>
          </a:p>
        </p:txBody>
      </p:sp>
      <p:graphicFrame>
        <p:nvGraphicFramePr>
          <p:cNvPr id="8" name="Table 7">
            <a:extLst>
              <a:ext uri="{FF2B5EF4-FFF2-40B4-BE49-F238E27FC236}">
                <a16:creationId xmlns:a16="http://schemas.microsoft.com/office/drawing/2014/main" id="{2C155688-1024-4BA9-AD37-BA047E41729F}"/>
              </a:ext>
            </a:extLst>
          </p:cNvPr>
          <p:cNvGraphicFramePr>
            <a:graphicFrameLocks noGrp="1"/>
          </p:cNvGraphicFramePr>
          <p:nvPr>
            <p:extLst>
              <p:ext uri="{D42A27DB-BD31-4B8C-83A1-F6EECF244321}">
                <p14:modId xmlns:p14="http://schemas.microsoft.com/office/powerpoint/2010/main" val="3866626976"/>
              </p:ext>
            </p:extLst>
          </p:nvPr>
        </p:nvGraphicFramePr>
        <p:xfrm>
          <a:off x="1910397" y="1613817"/>
          <a:ext cx="4185603" cy="1234440"/>
        </p:xfrm>
        <a:graphic>
          <a:graphicData uri="http://schemas.openxmlformats.org/drawingml/2006/table">
            <a:tbl>
              <a:tblPr>
                <a:tableStyleId>{5C22544A-7EE6-4342-B048-85BDC9FD1C3A}</a:tableStyleId>
              </a:tblPr>
              <a:tblGrid>
                <a:gridCol w="2202029">
                  <a:extLst>
                    <a:ext uri="{9D8B030D-6E8A-4147-A177-3AD203B41FA5}">
                      <a16:colId xmlns:a16="http://schemas.microsoft.com/office/drawing/2014/main" val="1327948975"/>
                    </a:ext>
                  </a:extLst>
                </a:gridCol>
                <a:gridCol w="1983574">
                  <a:extLst>
                    <a:ext uri="{9D8B030D-6E8A-4147-A177-3AD203B41FA5}">
                      <a16:colId xmlns:a16="http://schemas.microsoft.com/office/drawing/2014/main" val="458719478"/>
                    </a:ext>
                  </a:extLst>
                </a:gridCol>
              </a:tblGrid>
              <a:tr h="190500">
                <a:tc>
                  <a:txBody>
                    <a:bodyPr/>
                    <a:lstStyle/>
                    <a:p>
                      <a:pPr algn="l" fontAlgn="b"/>
                      <a:r>
                        <a:rPr lang="en-US" sz="1100" u="none" strike="noStrike" dirty="0">
                          <a:effectLst/>
                        </a:rPr>
                        <a:t> </a:t>
                      </a:r>
                      <a:r>
                        <a:rPr lang="en-US" sz="1100" u="none" strike="noStrike" dirty="0" err="1">
                          <a:effectLst/>
                        </a:rPr>
                        <a:t>Avg</a:t>
                      </a:r>
                      <a:r>
                        <a:rPr lang="en-US" sz="1100" u="none" strike="noStrike" dirty="0">
                          <a:effectLst/>
                        </a:rPr>
                        <a:t> Record Size (KB) </a:t>
                      </a:r>
                      <a:endParaRPr lang="en-US" sz="1100" b="1" i="0" u="none" strike="noStrike" dirty="0">
                        <a:solidFill>
                          <a:srgbClr val="000000"/>
                        </a:solidFill>
                        <a:effectLst/>
                        <a:latin typeface="Calibri" panose="020F0502020204030204" pitchFamily="34" charset="0"/>
                      </a:endParaRPr>
                    </a:p>
                  </a:txBody>
                  <a:tcPr marL="9525" marR="9525" marT="9525" marB="0" anchor="b">
                    <a:solidFill>
                      <a:schemeClr val="accent4">
                        <a:lumMod val="20000"/>
                        <a:lumOff val="80000"/>
                      </a:schemeClr>
                    </a:solidFill>
                  </a:tcPr>
                </a:tc>
                <a:tc>
                  <a:txBody>
                    <a:bodyPr/>
                    <a:lstStyle/>
                    <a:p>
                      <a:pPr algn="l" fontAlgn="b"/>
                      <a:r>
                        <a:rPr lang="en-US" sz="1100" u="none" strike="noStrike" dirty="0">
                          <a:effectLst/>
                        </a:rPr>
                        <a:t>                                                                      1 </a:t>
                      </a:r>
                      <a:endParaRPr lang="en-US" sz="1100" b="0" i="0" u="none" strike="noStrike" dirty="0">
                        <a:solidFill>
                          <a:srgbClr val="000000"/>
                        </a:solidFill>
                        <a:effectLst/>
                        <a:latin typeface="Calibri" panose="020F0502020204030204" pitchFamily="34" charset="0"/>
                      </a:endParaRPr>
                    </a:p>
                  </a:txBody>
                  <a:tcPr marL="9525" marR="9525" marT="9525" marB="0" anchor="b">
                    <a:solidFill>
                      <a:schemeClr val="accent4">
                        <a:lumMod val="20000"/>
                        <a:lumOff val="80000"/>
                      </a:schemeClr>
                    </a:solidFill>
                  </a:tcPr>
                </a:tc>
                <a:extLst>
                  <a:ext uri="{0D108BD9-81ED-4DB2-BD59-A6C34878D82A}">
                    <a16:rowId xmlns:a16="http://schemas.microsoft.com/office/drawing/2014/main" val="527197482"/>
                  </a:ext>
                </a:extLst>
              </a:tr>
              <a:tr h="200025">
                <a:tc>
                  <a:txBody>
                    <a:bodyPr/>
                    <a:lstStyle/>
                    <a:p>
                      <a:pPr algn="l" fontAlgn="b"/>
                      <a:r>
                        <a:rPr lang="en-US" sz="1100" u="none" strike="noStrike" dirty="0">
                          <a:effectLst/>
                        </a:rPr>
                        <a:t> Number of Records </a:t>
                      </a:r>
                      <a:endParaRPr lang="en-US" sz="1100" b="1" i="0" u="none" strike="noStrike" dirty="0">
                        <a:solidFill>
                          <a:srgbClr val="000000"/>
                        </a:solidFill>
                        <a:effectLst/>
                        <a:latin typeface="Calibri" panose="020F0502020204030204" pitchFamily="34" charset="0"/>
                      </a:endParaRPr>
                    </a:p>
                  </a:txBody>
                  <a:tcPr marL="9525" marR="9525" marT="9525" marB="0" anchor="b">
                    <a:solidFill>
                      <a:schemeClr val="accent4">
                        <a:lumMod val="20000"/>
                        <a:lumOff val="80000"/>
                      </a:schemeClr>
                    </a:solidFill>
                  </a:tcPr>
                </a:tc>
                <a:tc>
                  <a:txBody>
                    <a:bodyPr/>
                    <a:lstStyle/>
                    <a:p>
                      <a:pPr algn="l" fontAlgn="b"/>
                      <a:r>
                        <a:rPr lang="en-US" sz="1100" u="none" strike="noStrike" dirty="0">
                          <a:effectLst/>
                        </a:rPr>
                        <a:t>                                                         100,000 </a:t>
                      </a:r>
                      <a:endParaRPr lang="en-US" sz="1100" b="0" i="0" u="none" strike="noStrike" dirty="0">
                        <a:solidFill>
                          <a:srgbClr val="000000"/>
                        </a:solidFill>
                        <a:effectLst/>
                        <a:latin typeface="Calibri" panose="020F0502020204030204" pitchFamily="34" charset="0"/>
                      </a:endParaRPr>
                    </a:p>
                  </a:txBody>
                  <a:tcPr marL="9525" marR="9525" marT="9525" marB="0" anchor="b">
                    <a:solidFill>
                      <a:schemeClr val="accent4">
                        <a:lumMod val="20000"/>
                        <a:lumOff val="80000"/>
                      </a:schemeClr>
                    </a:solidFill>
                  </a:tcPr>
                </a:tc>
                <a:extLst>
                  <a:ext uri="{0D108BD9-81ED-4DB2-BD59-A6C34878D82A}">
                    <a16:rowId xmlns:a16="http://schemas.microsoft.com/office/drawing/2014/main" val="20952624"/>
                  </a:ext>
                </a:extLst>
              </a:tr>
              <a:tr h="190500">
                <a:tc>
                  <a:txBody>
                    <a:bodyPr/>
                    <a:lstStyle/>
                    <a:p>
                      <a:pPr algn="l" fontAlgn="b"/>
                      <a:r>
                        <a:rPr lang="en-US" sz="1100" u="none" strike="noStrike">
                          <a:effectLst/>
                        </a:rPr>
                        <a:t> Total Storage (GB) </a:t>
                      </a:r>
                      <a:endParaRPr lang="en-US" sz="1100" b="1"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                                                                  100 </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97540633"/>
                  </a:ext>
                </a:extLst>
              </a:tr>
              <a:tr h="200025">
                <a:tc>
                  <a:txBody>
                    <a:bodyPr/>
                    <a:lstStyle/>
                    <a:p>
                      <a:pPr algn="l" fontAlgn="b"/>
                      <a:r>
                        <a:rPr lang="en-US" sz="1100" u="none" strike="noStrike">
                          <a:effectLst/>
                        </a:rPr>
                        <a:t>Monthly Cost per GB</a:t>
                      </a:r>
                      <a:endParaRPr lang="en-US" sz="1100" b="1"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dirty="0">
                          <a:effectLst/>
                        </a:rPr>
                        <a:t> $0.25 </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717146638"/>
                  </a:ext>
                </a:extLst>
              </a:tr>
            </a:tbl>
          </a:graphicData>
        </a:graphic>
      </p:graphicFrame>
    </p:spTree>
    <p:extLst>
      <p:ext uri="{BB962C8B-B14F-4D97-AF65-F5344CB8AC3E}">
        <p14:creationId xmlns:p14="http://schemas.microsoft.com/office/powerpoint/2010/main" val="590218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449481" y="754876"/>
            <a:ext cx="428045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7030A0"/>
                </a:solidFill>
                <a:effectLst/>
                <a:uLnTx/>
                <a:uFillTx/>
                <a:latin typeface="Segoe UI Light" panose="020B0502040204020203" pitchFamily="34" charset="0"/>
                <a:ea typeface="+mn-ea"/>
                <a:cs typeface="Segoe UI Light" panose="020B0502040204020203" pitchFamily="34" charset="0"/>
              </a:rPr>
              <a:t>Pricing Example</a:t>
            </a:r>
          </a:p>
        </p:txBody>
      </p:sp>
      <p:sp>
        <p:nvSpPr>
          <p:cNvPr id="32" name="TextBox 31">
            <a:extLst>
              <a:ext uri="{FF2B5EF4-FFF2-40B4-BE49-F238E27FC236}">
                <a16:creationId xmlns:a16="http://schemas.microsoft.com/office/drawing/2014/main" id="{0D5E035F-90C1-456A-ABB3-D73A686E5D27}"/>
              </a:ext>
            </a:extLst>
          </p:cNvPr>
          <p:cNvSpPr txBox="1"/>
          <p:nvPr/>
        </p:nvSpPr>
        <p:spPr>
          <a:xfrm>
            <a:off x="1449480" y="1237476"/>
            <a:ext cx="4280453"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latin typeface="Segoe UI Light" panose="020B0502040204020203" pitchFamily="34" charset="0"/>
                <a:cs typeface="Segoe UI Light" panose="020B0502040204020203" pitchFamily="34" charset="0"/>
              </a:rPr>
              <a:t>Storage Cost</a:t>
            </a:r>
            <a:endParaRPr kumimoji="0" lang="en-US" sz="1600" b="1" i="0" u="none" strike="noStrike" kern="1200" cap="none" spc="0" normalizeH="0" baseline="0" noProof="0" dirty="0">
              <a:ln>
                <a:noFill/>
              </a:ln>
              <a:effectLst/>
              <a:uLnTx/>
              <a:uFillTx/>
              <a:latin typeface="Segoe UI Light" panose="020B0502040204020203" pitchFamily="34" charset="0"/>
              <a:cs typeface="Segoe UI Light" panose="020B0502040204020203" pitchFamily="34" charset="0"/>
            </a:endParaRPr>
          </a:p>
        </p:txBody>
      </p:sp>
      <p:graphicFrame>
        <p:nvGraphicFramePr>
          <p:cNvPr id="8" name="Table 7">
            <a:extLst>
              <a:ext uri="{FF2B5EF4-FFF2-40B4-BE49-F238E27FC236}">
                <a16:creationId xmlns:a16="http://schemas.microsoft.com/office/drawing/2014/main" id="{2C155688-1024-4BA9-AD37-BA047E41729F}"/>
              </a:ext>
            </a:extLst>
          </p:cNvPr>
          <p:cNvGraphicFramePr>
            <a:graphicFrameLocks noGrp="1"/>
          </p:cNvGraphicFramePr>
          <p:nvPr>
            <p:extLst>
              <p:ext uri="{D42A27DB-BD31-4B8C-83A1-F6EECF244321}">
                <p14:modId xmlns:p14="http://schemas.microsoft.com/office/powerpoint/2010/main" val="3776911718"/>
              </p:ext>
            </p:extLst>
          </p:nvPr>
        </p:nvGraphicFramePr>
        <p:xfrm>
          <a:off x="1910397" y="1613817"/>
          <a:ext cx="4185603" cy="1434465"/>
        </p:xfrm>
        <a:graphic>
          <a:graphicData uri="http://schemas.openxmlformats.org/drawingml/2006/table">
            <a:tbl>
              <a:tblPr>
                <a:tableStyleId>{5C22544A-7EE6-4342-B048-85BDC9FD1C3A}</a:tableStyleId>
              </a:tblPr>
              <a:tblGrid>
                <a:gridCol w="2202029">
                  <a:extLst>
                    <a:ext uri="{9D8B030D-6E8A-4147-A177-3AD203B41FA5}">
                      <a16:colId xmlns:a16="http://schemas.microsoft.com/office/drawing/2014/main" val="1327948975"/>
                    </a:ext>
                  </a:extLst>
                </a:gridCol>
                <a:gridCol w="1983574">
                  <a:extLst>
                    <a:ext uri="{9D8B030D-6E8A-4147-A177-3AD203B41FA5}">
                      <a16:colId xmlns:a16="http://schemas.microsoft.com/office/drawing/2014/main" val="458719478"/>
                    </a:ext>
                  </a:extLst>
                </a:gridCol>
              </a:tblGrid>
              <a:tr h="190500">
                <a:tc>
                  <a:txBody>
                    <a:bodyPr/>
                    <a:lstStyle/>
                    <a:p>
                      <a:pPr algn="l" fontAlgn="b"/>
                      <a:r>
                        <a:rPr lang="en-US" sz="1100" u="none" strike="noStrike" dirty="0">
                          <a:effectLst/>
                        </a:rPr>
                        <a:t> </a:t>
                      </a:r>
                      <a:r>
                        <a:rPr lang="en-US" sz="1100" u="none" strike="noStrike" dirty="0" err="1">
                          <a:effectLst/>
                        </a:rPr>
                        <a:t>Avg</a:t>
                      </a:r>
                      <a:r>
                        <a:rPr lang="en-US" sz="1100" u="none" strike="noStrike" dirty="0">
                          <a:effectLst/>
                        </a:rPr>
                        <a:t> Record Size (KB) </a:t>
                      </a:r>
                      <a:endParaRPr lang="en-US" sz="1100" b="1" i="0" u="none" strike="noStrike" dirty="0">
                        <a:solidFill>
                          <a:srgbClr val="000000"/>
                        </a:solidFill>
                        <a:effectLst/>
                        <a:latin typeface="Calibri" panose="020F0502020204030204" pitchFamily="34" charset="0"/>
                      </a:endParaRPr>
                    </a:p>
                  </a:txBody>
                  <a:tcPr marL="9525" marR="9525" marT="9525" marB="0" anchor="b">
                    <a:solidFill>
                      <a:schemeClr val="accent4">
                        <a:lumMod val="20000"/>
                        <a:lumOff val="80000"/>
                      </a:schemeClr>
                    </a:solidFill>
                  </a:tcPr>
                </a:tc>
                <a:tc>
                  <a:txBody>
                    <a:bodyPr/>
                    <a:lstStyle/>
                    <a:p>
                      <a:pPr algn="l" fontAlgn="b"/>
                      <a:r>
                        <a:rPr lang="en-US" sz="1100" u="none" strike="noStrike" dirty="0">
                          <a:effectLst/>
                        </a:rPr>
                        <a:t>                                                                      1 </a:t>
                      </a:r>
                      <a:endParaRPr lang="en-US" sz="1100" b="0" i="0" u="none" strike="noStrike" dirty="0">
                        <a:solidFill>
                          <a:srgbClr val="000000"/>
                        </a:solidFill>
                        <a:effectLst/>
                        <a:latin typeface="Calibri" panose="020F0502020204030204" pitchFamily="34" charset="0"/>
                      </a:endParaRPr>
                    </a:p>
                  </a:txBody>
                  <a:tcPr marL="9525" marR="9525" marT="9525" marB="0" anchor="b">
                    <a:solidFill>
                      <a:schemeClr val="accent4">
                        <a:lumMod val="20000"/>
                        <a:lumOff val="80000"/>
                      </a:schemeClr>
                    </a:solidFill>
                  </a:tcPr>
                </a:tc>
                <a:extLst>
                  <a:ext uri="{0D108BD9-81ED-4DB2-BD59-A6C34878D82A}">
                    <a16:rowId xmlns:a16="http://schemas.microsoft.com/office/drawing/2014/main" val="527197482"/>
                  </a:ext>
                </a:extLst>
              </a:tr>
              <a:tr h="200025">
                <a:tc>
                  <a:txBody>
                    <a:bodyPr/>
                    <a:lstStyle/>
                    <a:p>
                      <a:pPr algn="l" fontAlgn="b"/>
                      <a:r>
                        <a:rPr lang="en-US" sz="1100" u="none" strike="noStrike" dirty="0">
                          <a:effectLst/>
                        </a:rPr>
                        <a:t> Number of Records </a:t>
                      </a:r>
                      <a:endParaRPr lang="en-US" sz="1100" b="1" i="0" u="none" strike="noStrike" dirty="0">
                        <a:solidFill>
                          <a:srgbClr val="000000"/>
                        </a:solidFill>
                        <a:effectLst/>
                        <a:latin typeface="Calibri" panose="020F0502020204030204" pitchFamily="34" charset="0"/>
                      </a:endParaRPr>
                    </a:p>
                  </a:txBody>
                  <a:tcPr marL="9525" marR="9525" marT="9525" marB="0" anchor="b">
                    <a:solidFill>
                      <a:schemeClr val="accent4">
                        <a:lumMod val="20000"/>
                        <a:lumOff val="80000"/>
                      </a:schemeClr>
                    </a:solidFill>
                  </a:tcPr>
                </a:tc>
                <a:tc>
                  <a:txBody>
                    <a:bodyPr/>
                    <a:lstStyle/>
                    <a:p>
                      <a:pPr algn="l" fontAlgn="b"/>
                      <a:r>
                        <a:rPr lang="en-US" sz="1100" u="none" strike="noStrike" dirty="0">
                          <a:effectLst/>
                        </a:rPr>
                        <a:t>                                                         100,000 </a:t>
                      </a:r>
                      <a:endParaRPr lang="en-US" sz="1100" b="0" i="0" u="none" strike="noStrike" dirty="0">
                        <a:solidFill>
                          <a:srgbClr val="000000"/>
                        </a:solidFill>
                        <a:effectLst/>
                        <a:latin typeface="Calibri" panose="020F0502020204030204" pitchFamily="34" charset="0"/>
                      </a:endParaRPr>
                    </a:p>
                  </a:txBody>
                  <a:tcPr marL="9525" marR="9525" marT="9525" marB="0" anchor="b">
                    <a:solidFill>
                      <a:schemeClr val="accent4">
                        <a:lumMod val="20000"/>
                        <a:lumOff val="80000"/>
                      </a:schemeClr>
                    </a:solidFill>
                  </a:tcPr>
                </a:tc>
                <a:extLst>
                  <a:ext uri="{0D108BD9-81ED-4DB2-BD59-A6C34878D82A}">
                    <a16:rowId xmlns:a16="http://schemas.microsoft.com/office/drawing/2014/main" val="20952624"/>
                  </a:ext>
                </a:extLst>
              </a:tr>
              <a:tr h="190500">
                <a:tc>
                  <a:txBody>
                    <a:bodyPr/>
                    <a:lstStyle/>
                    <a:p>
                      <a:pPr algn="l" fontAlgn="b"/>
                      <a:r>
                        <a:rPr lang="en-US" sz="1100" u="none" strike="noStrike">
                          <a:effectLst/>
                        </a:rPr>
                        <a:t> Total Storage (GB) </a:t>
                      </a:r>
                      <a:endParaRPr lang="en-US" sz="1100" b="1"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                                                                  100 </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97540633"/>
                  </a:ext>
                </a:extLst>
              </a:tr>
              <a:tr h="200025">
                <a:tc>
                  <a:txBody>
                    <a:bodyPr/>
                    <a:lstStyle/>
                    <a:p>
                      <a:pPr algn="l" fontAlgn="b"/>
                      <a:r>
                        <a:rPr lang="en-US" sz="1100" u="none" strike="noStrike">
                          <a:effectLst/>
                        </a:rPr>
                        <a:t>Monthly Cost per GB</a:t>
                      </a:r>
                      <a:endParaRPr lang="en-US" sz="1100" b="1"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dirty="0">
                          <a:effectLst/>
                        </a:rPr>
                        <a:t> $0.25 </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717146638"/>
                  </a:ext>
                </a:extLst>
              </a:tr>
              <a:tr h="200025">
                <a:tc>
                  <a:txBody>
                    <a:bodyPr/>
                    <a:lstStyle/>
                    <a:p>
                      <a:pPr algn="l" fontAlgn="b"/>
                      <a:r>
                        <a:rPr lang="en-US" sz="1100" b="1" u="none" strike="noStrike" dirty="0">
                          <a:effectLst/>
                        </a:rPr>
                        <a:t>Expected Monthly Cost for Storage</a:t>
                      </a:r>
                      <a:endParaRPr lang="en-US" sz="1100" b="1"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dirty="0">
                          <a:effectLst/>
                        </a:rPr>
                        <a:t> $25.00 </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32125981"/>
                  </a:ext>
                </a:extLst>
              </a:tr>
            </a:tbl>
          </a:graphicData>
        </a:graphic>
      </p:graphicFrame>
    </p:spTree>
    <p:extLst>
      <p:ext uri="{BB962C8B-B14F-4D97-AF65-F5344CB8AC3E}">
        <p14:creationId xmlns:p14="http://schemas.microsoft.com/office/powerpoint/2010/main" val="20353925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449481" y="754876"/>
            <a:ext cx="428045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7030A0"/>
                </a:solidFill>
                <a:effectLst/>
                <a:uLnTx/>
                <a:uFillTx/>
                <a:latin typeface="Segoe UI Light" panose="020B0502040204020203" pitchFamily="34" charset="0"/>
                <a:ea typeface="+mn-ea"/>
                <a:cs typeface="Segoe UI Light" panose="020B0502040204020203" pitchFamily="34" charset="0"/>
              </a:rPr>
              <a:t>Pricing Example</a:t>
            </a:r>
          </a:p>
        </p:txBody>
      </p:sp>
      <p:sp>
        <p:nvSpPr>
          <p:cNvPr id="32" name="TextBox 31">
            <a:extLst>
              <a:ext uri="{FF2B5EF4-FFF2-40B4-BE49-F238E27FC236}">
                <a16:creationId xmlns:a16="http://schemas.microsoft.com/office/drawing/2014/main" id="{0D5E035F-90C1-456A-ABB3-D73A686E5D27}"/>
              </a:ext>
            </a:extLst>
          </p:cNvPr>
          <p:cNvSpPr txBox="1"/>
          <p:nvPr/>
        </p:nvSpPr>
        <p:spPr>
          <a:xfrm>
            <a:off x="1449480" y="1237476"/>
            <a:ext cx="4280453"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latin typeface="Segoe UI Light" panose="020B0502040204020203" pitchFamily="34" charset="0"/>
                <a:cs typeface="Segoe UI Light" panose="020B0502040204020203" pitchFamily="34" charset="0"/>
              </a:rPr>
              <a:t>Storage Cost</a:t>
            </a:r>
            <a:endParaRPr kumimoji="0" lang="en-US" sz="1600" b="1" i="0" u="none" strike="noStrike" kern="1200" cap="none" spc="0" normalizeH="0" baseline="0" noProof="0" dirty="0">
              <a:ln>
                <a:noFill/>
              </a:ln>
              <a:effectLst/>
              <a:uLnTx/>
              <a:uFillTx/>
              <a:latin typeface="Segoe UI Light" panose="020B0502040204020203" pitchFamily="34" charset="0"/>
              <a:cs typeface="Segoe UI Light" panose="020B0502040204020203" pitchFamily="34" charset="0"/>
            </a:endParaRPr>
          </a:p>
        </p:txBody>
      </p:sp>
      <p:graphicFrame>
        <p:nvGraphicFramePr>
          <p:cNvPr id="8" name="Table 7">
            <a:extLst>
              <a:ext uri="{FF2B5EF4-FFF2-40B4-BE49-F238E27FC236}">
                <a16:creationId xmlns:a16="http://schemas.microsoft.com/office/drawing/2014/main" id="{2C155688-1024-4BA9-AD37-BA047E41729F}"/>
              </a:ext>
            </a:extLst>
          </p:cNvPr>
          <p:cNvGraphicFramePr>
            <a:graphicFrameLocks noGrp="1"/>
          </p:cNvGraphicFramePr>
          <p:nvPr/>
        </p:nvGraphicFramePr>
        <p:xfrm>
          <a:off x="1910397" y="1613817"/>
          <a:ext cx="4185603" cy="1434465"/>
        </p:xfrm>
        <a:graphic>
          <a:graphicData uri="http://schemas.openxmlformats.org/drawingml/2006/table">
            <a:tbl>
              <a:tblPr>
                <a:tableStyleId>{5C22544A-7EE6-4342-B048-85BDC9FD1C3A}</a:tableStyleId>
              </a:tblPr>
              <a:tblGrid>
                <a:gridCol w="2202029">
                  <a:extLst>
                    <a:ext uri="{9D8B030D-6E8A-4147-A177-3AD203B41FA5}">
                      <a16:colId xmlns:a16="http://schemas.microsoft.com/office/drawing/2014/main" val="1327948975"/>
                    </a:ext>
                  </a:extLst>
                </a:gridCol>
                <a:gridCol w="1983574">
                  <a:extLst>
                    <a:ext uri="{9D8B030D-6E8A-4147-A177-3AD203B41FA5}">
                      <a16:colId xmlns:a16="http://schemas.microsoft.com/office/drawing/2014/main" val="458719478"/>
                    </a:ext>
                  </a:extLst>
                </a:gridCol>
              </a:tblGrid>
              <a:tr h="190500">
                <a:tc>
                  <a:txBody>
                    <a:bodyPr/>
                    <a:lstStyle/>
                    <a:p>
                      <a:pPr algn="l" fontAlgn="b"/>
                      <a:r>
                        <a:rPr lang="en-US" sz="1100" u="none" strike="noStrike" dirty="0">
                          <a:effectLst/>
                        </a:rPr>
                        <a:t> </a:t>
                      </a:r>
                      <a:r>
                        <a:rPr lang="en-US" sz="1100" u="none" strike="noStrike" dirty="0" err="1">
                          <a:effectLst/>
                        </a:rPr>
                        <a:t>Avg</a:t>
                      </a:r>
                      <a:r>
                        <a:rPr lang="en-US" sz="1100" u="none" strike="noStrike" dirty="0">
                          <a:effectLst/>
                        </a:rPr>
                        <a:t> Record Size (KB) </a:t>
                      </a:r>
                      <a:endParaRPr lang="en-US" sz="1100" b="1" i="0" u="none" strike="noStrike" dirty="0">
                        <a:solidFill>
                          <a:srgbClr val="000000"/>
                        </a:solidFill>
                        <a:effectLst/>
                        <a:latin typeface="Calibri" panose="020F0502020204030204" pitchFamily="34" charset="0"/>
                      </a:endParaRPr>
                    </a:p>
                  </a:txBody>
                  <a:tcPr marL="9525" marR="9525" marT="9525" marB="0" anchor="b">
                    <a:solidFill>
                      <a:schemeClr val="accent4">
                        <a:lumMod val="20000"/>
                        <a:lumOff val="80000"/>
                      </a:schemeClr>
                    </a:solidFill>
                  </a:tcPr>
                </a:tc>
                <a:tc>
                  <a:txBody>
                    <a:bodyPr/>
                    <a:lstStyle/>
                    <a:p>
                      <a:pPr algn="l" fontAlgn="b"/>
                      <a:r>
                        <a:rPr lang="en-US" sz="1100" u="none" strike="noStrike" dirty="0">
                          <a:effectLst/>
                        </a:rPr>
                        <a:t>                                                                      1 </a:t>
                      </a:r>
                      <a:endParaRPr lang="en-US" sz="1100" b="0" i="0" u="none" strike="noStrike" dirty="0">
                        <a:solidFill>
                          <a:srgbClr val="000000"/>
                        </a:solidFill>
                        <a:effectLst/>
                        <a:latin typeface="Calibri" panose="020F0502020204030204" pitchFamily="34" charset="0"/>
                      </a:endParaRPr>
                    </a:p>
                  </a:txBody>
                  <a:tcPr marL="9525" marR="9525" marT="9525" marB="0" anchor="b">
                    <a:solidFill>
                      <a:schemeClr val="accent4">
                        <a:lumMod val="20000"/>
                        <a:lumOff val="80000"/>
                      </a:schemeClr>
                    </a:solidFill>
                  </a:tcPr>
                </a:tc>
                <a:extLst>
                  <a:ext uri="{0D108BD9-81ED-4DB2-BD59-A6C34878D82A}">
                    <a16:rowId xmlns:a16="http://schemas.microsoft.com/office/drawing/2014/main" val="527197482"/>
                  </a:ext>
                </a:extLst>
              </a:tr>
              <a:tr h="200025">
                <a:tc>
                  <a:txBody>
                    <a:bodyPr/>
                    <a:lstStyle/>
                    <a:p>
                      <a:pPr algn="l" fontAlgn="b"/>
                      <a:r>
                        <a:rPr lang="en-US" sz="1100" u="none" strike="noStrike" dirty="0">
                          <a:effectLst/>
                        </a:rPr>
                        <a:t> Number of Records </a:t>
                      </a:r>
                      <a:endParaRPr lang="en-US" sz="1100" b="1" i="0" u="none" strike="noStrike" dirty="0">
                        <a:solidFill>
                          <a:srgbClr val="000000"/>
                        </a:solidFill>
                        <a:effectLst/>
                        <a:latin typeface="Calibri" panose="020F0502020204030204" pitchFamily="34" charset="0"/>
                      </a:endParaRPr>
                    </a:p>
                  </a:txBody>
                  <a:tcPr marL="9525" marR="9525" marT="9525" marB="0" anchor="b">
                    <a:solidFill>
                      <a:schemeClr val="accent4">
                        <a:lumMod val="20000"/>
                        <a:lumOff val="80000"/>
                      </a:schemeClr>
                    </a:solidFill>
                  </a:tcPr>
                </a:tc>
                <a:tc>
                  <a:txBody>
                    <a:bodyPr/>
                    <a:lstStyle/>
                    <a:p>
                      <a:pPr algn="l" fontAlgn="b"/>
                      <a:r>
                        <a:rPr lang="en-US" sz="1100" u="none" strike="noStrike" dirty="0">
                          <a:effectLst/>
                        </a:rPr>
                        <a:t>                                                         100,000 </a:t>
                      </a:r>
                      <a:endParaRPr lang="en-US" sz="1100" b="0" i="0" u="none" strike="noStrike" dirty="0">
                        <a:solidFill>
                          <a:srgbClr val="000000"/>
                        </a:solidFill>
                        <a:effectLst/>
                        <a:latin typeface="Calibri" panose="020F0502020204030204" pitchFamily="34" charset="0"/>
                      </a:endParaRPr>
                    </a:p>
                  </a:txBody>
                  <a:tcPr marL="9525" marR="9525" marT="9525" marB="0" anchor="b">
                    <a:solidFill>
                      <a:schemeClr val="accent4">
                        <a:lumMod val="20000"/>
                        <a:lumOff val="80000"/>
                      </a:schemeClr>
                    </a:solidFill>
                  </a:tcPr>
                </a:tc>
                <a:extLst>
                  <a:ext uri="{0D108BD9-81ED-4DB2-BD59-A6C34878D82A}">
                    <a16:rowId xmlns:a16="http://schemas.microsoft.com/office/drawing/2014/main" val="20952624"/>
                  </a:ext>
                </a:extLst>
              </a:tr>
              <a:tr h="190500">
                <a:tc>
                  <a:txBody>
                    <a:bodyPr/>
                    <a:lstStyle/>
                    <a:p>
                      <a:pPr algn="l" fontAlgn="b"/>
                      <a:r>
                        <a:rPr lang="en-US" sz="1100" u="none" strike="noStrike">
                          <a:effectLst/>
                        </a:rPr>
                        <a:t> Total Storage (GB) </a:t>
                      </a:r>
                      <a:endParaRPr lang="en-US" sz="1100" b="1"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                                                                  100 </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97540633"/>
                  </a:ext>
                </a:extLst>
              </a:tr>
              <a:tr h="200025">
                <a:tc>
                  <a:txBody>
                    <a:bodyPr/>
                    <a:lstStyle/>
                    <a:p>
                      <a:pPr algn="l" fontAlgn="b"/>
                      <a:r>
                        <a:rPr lang="en-US" sz="1100" u="none" strike="noStrike">
                          <a:effectLst/>
                        </a:rPr>
                        <a:t>Monthly Cost per GB</a:t>
                      </a:r>
                      <a:endParaRPr lang="en-US" sz="1100" b="1"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dirty="0">
                          <a:effectLst/>
                        </a:rPr>
                        <a:t> $0.25 </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717146638"/>
                  </a:ext>
                </a:extLst>
              </a:tr>
              <a:tr h="200025">
                <a:tc>
                  <a:txBody>
                    <a:bodyPr/>
                    <a:lstStyle/>
                    <a:p>
                      <a:pPr algn="l" fontAlgn="b"/>
                      <a:r>
                        <a:rPr lang="en-US" sz="1100" u="none" strike="noStrike">
                          <a:effectLst/>
                        </a:rPr>
                        <a:t>Expected Monthly Cost for Storage</a:t>
                      </a:r>
                      <a:endParaRPr lang="en-US" sz="1100" b="1"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dirty="0">
                          <a:effectLst/>
                        </a:rPr>
                        <a:t> $25.00 </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32125981"/>
                  </a:ext>
                </a:extLst>
              </a:tr>
            </a:tbl>
          </a:graphicData>
        </a:graphic>
      </p:graphicFrame>
      <p:sp>
        <p:nvSpPr>
          <p:cNvPr id="35" name="TextBox 34">
            <a:extLst>
              <a:ext uri="{FF2B5EF4-FFF2-40B4-BE49-F238E27FC236}">
                <a16:creationId xmlns:a16="http://schemas.microsoft.com/office/drawing/2014/main" id="{F942C578-EF81-4A0A-9263-45C27BD237D7}"/>
              </a:ext>
            </a:extLst>
          </p:cNvPr>
          <p:cNvSpPr txBox="1"/>
          <p:nvPr/>
        </p:nvSpPr>
        <p:spPr>
          <a:xfrm>
            <a:off x="1449480" y="3104552"/>
            <a:ext cx="4280453"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latin typeface="Segoe UI Light" panose="020B0502040204020203" pitchFamily="34" charset="0"/>
                <a:cs typeface="Segoe UI Light" panose="020B0502040204020203" pitchFamily="34" charset="0"/>
              </a:rPr>
              <a:t>Throughput Cost</a:t>
            </a:r>
            <a:endParaRPr kumimoji="0" lang="en-US" sz="1600" b="1" i="0" u="none" strike="noStrike" kern="1200" cap="none" spc="0" normalizeH="0" baseline="0" noProof="0" dirty="0">
              <a:ln>
                <a:noFill/>
              </a:ln>
              <a:effectLst/>
              <a:uLnTx/>
              <a:uFillTx/>
              <a:latin typeface="Segoe UI Light" panose="020B0502040204020203" pitchFamily="34" charset="0"/>
              <a:cs typeface="Segoe UI Light" panose="020B0502040204020203" pitchFamily="34" charset="0"/>
            </a:endParaRPr>
          </a:p>
        </p:txBody>
      </p:sp>
      <p:graphicFrame>
        <p:nvGraphicFramePr>
          <p:cNvPr id="9" name="Table 8">
            <a:extLst>
              <a:ext uri="{FF2B5EF4-FFF2-40B4-BE49-F238E27FC236}">
                <a16:creationId xmlns:a16="http://schemas.microsoft.com/office/drawing/2014/main" id="{5888ADAE-58D7-48B1-90EB-A38A94F2F6B8}"/>
              </a:ext>
            </a:extLst>
          </p:cNvPr>
          <p:cNvGraphicFramePr>
            <a:graphicFrameLocks noGrp="1"/>
          </p:cNvGraphicFramePr>
          <p:nvPr/>
        </p:nvGraphicFramePr>
        <p:xfrm>
          <a:off x="1910397" y="3523969"/>
          <a:ext cx="7086600" cy="571500"/>
        </p:xfrm>
        <a:graphic>
          <a:graphicData uri="http://schemas.openxmlformats.org/drawingml/2006/table">
            <a:tbl>
              <a:tblPr>
                <a:tableStyleId>{5C22544A-7EE6-4342-B048-85BDC9FD1C3A}</a:tableStyleId>
              </a:tblPr>
              <a:tblGrid>
                <a:gridCol w="2399225">
                  <a:extLst>
                    <a:ext uri="{9D8B030D-6E8A-4147-A177-3AD203B41FA5}">
                      <a16:colId xmlns:a16="http://schemas.microsoft.com/office/drawing/2014/main" val="653658921"/>
                    </a:ext>
                  </a:extLst>
                </a:gridCol>
                <a:gridCol w="2161207">
                  <a:extLst>
                    <a:ext uri="{9D8B030D-6E8A-4147-A177-3AD203B41FA5}">
                      <a16:colId xmlns:a16="http://schemas.microsoft.com/office/drawing/2014/main" val="96964796"/>
                    </a:ext>
                  </a:extLst>
                </a:gridCol>
                <a:gridCol w="1536012">
                  <a:extLst>
                    <a:ext uri="{9D8B030D-6E8A-4147-A177-3AD203B41FA5}">
                      <a16:colId xmlns:a16="http://schemas.microsoft.com/office/drawing/2014/main" val="2813250456"/>
                    </a:ext>
                  </a:extLst>
                </a:gridCol>
                <a:gridCol w="990156">
                  <a:extLst>
                    <a:ext uri="{9D8B030D-6E8A-4147-A177-3AD203B41FA5}">
                      <a16:colId xmlns:a16="http://schemas.microsoft.com/office/drawing/2014/main" val="4140088661"/>
                    </a:ext>
                  </a:extLst>
                </a:gridCol>
              </a:tblGrid>
              <a:tr h="190500">
                <a:tc>
                  <a:txBody>
                    <a:bodyPr/>
                    <a:lstStyle/>
                    <a:p>
                      <a:pPr algn="l" fontAlgn="b"/>
                      <a:r>
                        <a:rPr lang="en-US" sz="1100" u="none" strike="noStrike">
                          <a:effectLst/>
                        </a:rPr>
                        <a:t>Operation Type</a:t>
                      </a:r>
                      <a:endParaRPr lang="en-US" sz="1100" b="1" i="0" u="none" strike="noStrike">
                        <a:solidFill>
                          <a:srgbClr val="FFFFFF"/>
                        </a:solidFill>
                        <a:effectLst/>
                        <a:latin typeface="Calibri" panose="020F0502020204030204" pitchFamily="34" charset="0"/>
                      </a:endParaRPr>
                    </a:p>
                  </a:txBody>
                  <a:tcPr marL="9525" marR="9525" marT="9525" marB="0" anchor="b">
                    <a:solidFill>
                      <a:schemeClr val="accent4">
                        <a:lumMod val="20000"/>
                        <a:lumOff val="80000"/>
                      </a:schemeClr>
                    </a:solidFill>
                  </a:tcPr>
                </a:tc>
                <a:tc>
                  <a:txBody>
                    <a:bodyPr/>
                    <a:lstStyle/>
                    <a:p>
                      <a:pPr algn="l" fontAlgn="b"/>
                      <a:r>
                        <a:rPr lang="en-US" sz="1100" u="none" strike="noStrike">
                          <a:effectLst/>
                        </a:rPr>
                        <a:t>Number of Requests per Second</a:t>
                      </a:r>
                      <a:endParaRPr lang="en-US" sz="1100" b="1" i="0" u="none" strike="noStrike">
                        <a:solidFill>
                          <a:srgbClr val="FFFFFF"/>
                        </a:solidFill>
                        <a:effectLst/>
                        <a:latin typeface="Calibri" panose="020F0502020204030204" pitchFamily="34" charset="0"/>
                      </a:endParaRPr>
                    </a:p>
                  </a:txBody>
                  <a:tcPr marL="9525" marR="9525" marT="9525" marB="0" anchor="b">
                    <a:solidFill>
                      <a:schemeClr val="accent4">
                        <a:lumMod val="20000"/>
                        <a:lumOff val="80000"/>
                      </a:schemeClr>
                    </a:solidFill>
                  </a:tcPr>
                </a:tc>
                <a:tc>
                  <a:txBody>
                    <a:bodyPr/>
                    <a:lstStyle/>
                    <a:p>
                      <a:pPr algn="l" fontAlgn="b"/>
                      <a:r>
                        <a:rPr lang="en-US" sz="1100" u="none" strike="noStrike" dirty="0" err="1">
                          <a:effectLst/>
                        </a:rPr>
                        <a:t>Avg</a:t>
                      </a:r>
                      <a:r>
                        <a:rPr lang="en-US" sz="1100" u="none" strike="noStrike" dirty="0">
                          <a:effectLst/>
                        </a:rPr>
                        <a:t> RU's per Request</a:t>
                      </a:r>
                      <a:endParaRPr lang="en-US" sz="1100" b="1" i="0" u="none" strike="noStrike" dirty="0">
                        <a:solidFill>
                          <a:srgbClr val="FFFFFF"/>
                        </a:solidFill>
                        <a:effectLst/>
                        <a:latin typeface="Calibri" panose="020F0502020204030204" pitchFamily="34" charset="0"/>
                      </a:endParaRPr>
                    </a:p>
                  </a:txBody>
                  <a:tcPr marL="9525" marR="9525" marT="9525" marB="0" anchor="b">
                    <a:solidFill>
                      <a:schemeClr val="accent4">
                        <a:lumMod val="20000"/>
                        <a:lumOff val="80000"/>
                      </a:schemeClr>
                    </a:solidFill>
                  </a:tcPr>
                </a:tc>
                <a:tc>
                  <a:txBody>
                    <a:bodyPr/>
                    <a:lstStyle/>
                    <a:p>
                      <a:pPr algn="l" fontAlgn="b"/>
                      <a:r>
                        <a:rPr lang="en-US" sz="1100" u="none" strike="noStrike">
                          <a:effectLst/>
                        </a:rPr>
                        <a:t>RU's Needed</a:t>
                      </a:r>
                      <a:endParaRPr lang="en-US" sz="1100" b="1" i="0" u="none" strike="noStrike">
                        <a:solidFill>
                          <a:srgbClr val="FFFFFF"/>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146306470"/>
                  </a:ext>
                </a:extLst>
              </a:tr>
              <a:tr h="190500">
                <a:tc>
                  <a:txBody>
                    <a:bodyPr/>
                    <a:lstStyle/>
                    <a:p>
                      <a:pPr algn="l" fontAlgn="b"/>
                      <a:r>
                        <a:rPr lang="en-US" sz="1100" u="none" strike="noStrike">
                          <a:effectLst/>
                        </a:rPr>
                        <a:t>Create</a:t>
                      </a:r>
                      <a:endParaRPr lang="en-US" sz="1100" b="0" i="0" u="none" strike="noStrike">
                        <a:solidFill>
                          <a:srgbClr val="000000"/>
                        </a:solidFill>
                        <a:effectLst/>
                        <a:latin typeface="Calibri" panose="020F0502020204030204" pitchFamily="34" charset="0"/>
                      </a:endParaRPr>
                    </a:p>
                  </a:txBody>
                  <a:tcPr marL="9525" marR="9525" marT="9525" marB="0" anchor="b">
                    <a:solidFill>
                      <a:schemeClr val="accent4">
                        <a:lumMod val="20000"/>
                        <a:lumOff val="80000"/>
                      </a:schemeClr>
                    </a:solidFill>
                  </a:tcPr>
                </a:tc>
                <a:tc>
                  <a:txBody>
                    <a:bodyPr/>
                    <a:lstStyle/>
                    <a:p>
                      <a:pPr algn="r" fontAlgn="b"/>
                      <a:r>
                        <a:rPr lang="en-US" sz="1100" u="none" strike="noStrike" dirty="0">
                          <a:effectLst/>
                        </a:rPr>
                        <a:t>100</a:t>
                      </a:r>
                      <a:endParaRPr lang="en-US" sz="1100" b="0" i="0" u="none" strike="noStrike" dirty="0">
                        <a:solidFill>
                          <a:srgbClr val="000000"/>
                        </a:solidFill>
                        <a:effectLst/>
                        <a:latin typeface="Calibri" panose="020F0502020204030204" pitchFamily="34" charset="0"/>
                      </a:endParaRPr>
                    </a:p>
                  </a:txBody>
                  <a:tcPr marL="9525" marR="9525" marT="9525" marB="0" anchor="b">
                    <a:solidFill>
                      <a:schemeClr val="accent4">
                        <a:lumMod val="20000"/>
                        <a:lumOff val="80000"/>
                      </a:schemeClr>
                    </a:solidFill>
                  </a:tcPr>
                </a:tc>
                <a:tc>
                  <a:txBody>
                    <a:bodyPr/>
                    <a:lstStyle/>
                    <a:p>
                      <a:pPr algn="r" fontAlgn="b"/>
                      <a:r>
                        <a:rPr lang="en-US" sz="1100" u="none" strike="noStrike" dirty="0">
                          <a:effectLst/>
                        </a:rPr>
                        <a:t>5</a:t>
                      </a:r>
                      <a:endParaRPr lang="en-US" sz="1100" b="0" i="0" u="none" strike="noStrike" dirty="0">
                        <a:solidFill>
                          <a:srgbClr val="000000"/>
                        </a:solidFill>
                        <a:effectLst/>
                        <a:latin typeface="Calibri" panose="020F0502020204030204" pitchFamily="34" charset="0"/>
                      </a:endParaRPr>
                    </a:p>
                  </a:txBody>
                  <a:tcPr marL="9525" marR="9525" marT="9525" marB="0" anchor="b">
                    <a:solidFill>
                      <a:schemeClr val="accent4">
                        <a:lumMod val="20000"/>
                        <a:lumOff val="80000"/>
                      </a:schemeClr>
                    </a:solidFill>
                  </a:tcPr>
                </a:tc>
                <a:tc>
                  <a:txBody>
                    <a:bodyPr/>
                    <a:lstStyle/>
                    <a:p>
                      <a:pPr algn="r" fontAlgn="b"/>
                      <a:r>
                        <a:rPr lang="en-US" sz="1100" u="none" strike="noStrike">
                          <a:effectLst/>
                        </a:rPr>
                        <a:t>500</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670870700"/>
                  </a:ext>
                </a:extLst>
              </a:tr>
              <a:tr h="190500">
                <a:tc>
                  <a:txBody>
                    <a:bodyPr/>
                    <a:lstStyle/>
                    <a:p>
                      <a:pPr algn="l" fontAlgn="b"/>
                      <a:r>
                        <a:rPr lang="en-US" sz="1100" u="none" strike="noStrike" dirty="0">
                          <a:effectLst/>
                        </a:rPr>
                        <a:t>Read</a:t>
                      </a:r>
                      <a:endParaRPr lang="en-US" sz="1100" b="0" i="0" u="none" strike="noStrike" dirty="0">
                        <a:solidFill>
                          <a:srgbClr val="000000"/>
                        </a:solidFill>
                        <a:effectLst/>
                        <a:latin typeface="Calibri" panose="020F0502020204030204" pitchFamily="34" charset="0"/>
                      </a:endParaRPr>
                    </a:p>
                  </a:txBody>
                  <a:tcPr marL="9525" marR="9525" marT="9525" marB="0" anchor="b">
                    <a:solidFill>
                      <a:schemeClr val="accent4">
                        <a:lumMod val="20000"/>
                        <a:lumOff val="80000"/>
                      </a:schemeClr>
                    </a:solidFill>
                  </a:tcPr>
                </a:tc>
                <a:tc>
                  <a:txBody>
                    <a:bodyPr/>
                    <a:lstStyle/>
                    <a:p>
                      <a:pPr algn="r" fontAlgn="b"/>
                      <a:r>
                        <a:rPr lang="en-US" sz="1100" u="none" strike="noStrike" dirty="0">
                          <a:effectLst/>
                        </a:rPr>
                        <a:t>400</a:t>
                      </a:r>
                      <a:endParaRPr lang="en-US" sz="1100" b="0" i="0" u="none" strike="noStrike" dirty="0">
                        <a:solidFill>
                          <a:srgbClr val="000000"/>
                        </a:solidFill>
                        <a:effectLst/>
                        <a:latin typeface="Calibri" panose="020F0502020204030204" pitchFamily="34" charset="0"/>
                      </a:endParaRPr>
                    </a:p>
                  </a:txBody>
                  <a:tcPr marL="9525" marR="9525" marT="9525" marB="0" anchor="b">
                    <a:solidFill>
                      <a:schemeClr val="accent4">
                        <a:lumMod val="20000"/>
                        <a:lumOff val="80000"/>
                      </a:schemeClr>
                    </a:solidFill>
                  </a:tcPr>
                </a:tc>
                <a:tc>
                  <a:txBody>
                    <a:bodyPr/>
                    <a:lstStyle/>
                    <a:p>
                      <a:pPr algn="r" fontAlgn="b"/>
                      <a:r>
                        <a:rPr lang="en-US" sz="1100" u="none" strike="noStrike" dirty="0">
                          <a:effectLst/>
                        </a:rPr>
                        <a:t>1</a:t>
                      </a:r>
                      <a:endParaRPr lang="en-US" sz="1100" b="0" i="0" u="none" strike="noStrike" dirty="0">
                        <a:solidFill>
                          <a:srgbClr val="000000"/>
                        </a:solidFill>
                        <a:effectLst/>
                        <a:latin typeface="Calibri" panose="020F0502020204030204" pitchFamily="34" charset="0"/>
                      </a:endParaRPr>
                    </a:p>
                  </a:txBody>
                  <a:tcPr marL="9525" marR="9525" marT="9525" marB="0" anchor="b">
                    <a:solidFill>
                      <a:schemeClr val="accent4">
                        <a:lumMod val="20000"/>
                        <a:lumOff val="80000"/>
                      </a:schemeClr>
                    </a:solidFill>
                  </a:tcPr>
                </a:tc>
                <a:tc>
                  <a:txBody>
                    <a:bodyPr/>
                    <a:lstStyle/>
                    <a:p>
                      <a:pPr algn="r" fontAlgn="b"/>
                      <a:r>
                        <a:rPr lang="en-US" sz="1100" u="none" strike="noStrike" dirty="0">
                          <a:effectLst/>
                        </a:rPr>
                        <a:t>400</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204497687"/>
                  </a:ext>
                </a:extLst>
              </a:tr>
            </a:tbl>
          </a:graphicData>
        </a:graphic>
      </p:graphicFrame>
    </p:spTree>
    <p:extLst>
      <p:ext uri="{BB962C8B-B14F-4D97-AF65-F5344CB8AC3E}">
        <p14:creationId xmlns:p14="http://schemas.microsoft.com/office/powerpoint/2010/main" val="2055078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449481" y="754876"/>
            <a:ext cx="428045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7030A0"/>
                </a:solidFill>
                <a:effectLst/>
                <a:uLnTx/>
                <a:uFillTx/>
                <a:latin typeface="Segoe UI Light" panose="020B0502040204020203" pitchFamily="34" charset="0"/>
                <a:ea typeface="+mn-ea"/>
                <a:cs typeface="Segoe UI Light" panose="020B0502040204020203" pitchFamily="34" charset="0"/>
              </a:rPr>
              <a:t>Pricing Example</a:t>
            </a:r>
          </a:p>
        </p:txBody>
      </p:sp>
      <p:sp>
        <p:nvSpPr>
          <p:cNvPr id="32" name="TextBox 31">
            <a:extLst>
              <a:ext uri="{FF2B5EF4-FFF2-40B4-BE49-F238E27FC236}">
                <a16:creationId xmlns:a16="http://schemas.microsoft.com/office/drawing/2014/main" id="{0D5E035F-90C1-456A-ABB3-D73A686E5D27}"/>
              </a:ext>
            </a:extLst>
          </p:cNvPr>
          <p:cNvSpPr txBox="1"/>
          <p:nvPr/>
        </p:nvSpPr>
        <p:spPr>
          <a:xfrm>
            <a:off x="1449480" y="1237476"/>
            <a:ext cx="4280453"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latin typeface="Segoe UI Light" panose="020B0502040204020203" pitchFamily="34" charset="0"/>
                <a:cs typeface="Segoe UI Light" panose="020B0502040204020203" pitchFamily="34" charset="0"/>
              </a:rPr>
              <a:t>Storage Cost</a:t>
            </a:r>
            <a:endParaRPr kumimoji="0" lang="en-US" sz="1600" b="1" i="0" u="none" strike="noStrike" kern="1200" cap="none" spc="0" normalizeH="0" baseline="0" noProof="0" dirty="0">
              <a:ln>
                <a:noFill/>
              </a:ln>
              <a:effectLst/>
              <a:uLnTx/>
              <a:uFillTx/>
              <a:latin typeface="Segoe UI Light" panose="020B0502040204020203" pitchFamily="34" charset="0"/>
              <a:cs typeface="Segoe UI Light" panose="020B0502040204020203" pitchFamily="34" charset="0"/>
            </a:endParaRPr>
          </a:p>
        </p:txBody>
      </p:sp>
      <p:graphicFrame>
        <p:nvGraphicFramePr>
          <p:cNvPr id="8" name="Table 7">
            <a:extLst>
              <a:ext uri="{FF2B5EF4-FFF2-40B4-BE49-F238E27FC236}">
                <a16:creationId xmlns:a16="http://schemas.microsoft.com/office/drawing/2014/main" id="{2C155688-1024-4BA9-AD37-BA047E41729F}"/>
              </a:ext>
            </a:extLst>
          </p:cNvPr>
          <p:cNvGraphicFramePr>
            <a:graphicFrameLocks noGrp="1"/>
          </p:cNvGraphicFramePr>
          <p:nvPr/>
        </p:nvGraphicFramePr>
        <p:xfrm>
          <a:off x="1910397" y="1613817"/>
          <a:ext cx="4185603" cy="1434465"/>
        </p:xfrm>
        <a:graphic>
          <a:graphicData uri="http://schemas.openxmlformats.org/drawingml/2006/table">
            <a:tbl>
              <a:tblPr>
                <a:tableStyleId>{5C22544A-7EE6-4342-B048-85BDC9FD1C3A}</a:tableStyleId>
              </a:tblPr>
              <a:tblGrid>
                <a:gridCol w="2202029">
                  <a:extLst>
                    <a:ext uri="{9D8B030D-6E8A-4147-A177-3AD203B41FA5}">
                      <a16:colId xmlns:a16="http://schemas.microsoft.com/office/drawing/2014/main" val="1327948975"/>
                    </a:ext>
                  </a:extLst>
                </a:gridCol>
                <a:gridCol w="1983574">
                  <a:extLst>
                    <a:ext uri="{9D8B030D-6E8A-4147-A177-3AD203B41FA5}">
                      <a16:colId xmlns:a16="http://schemas.microsoft.com/office/drawing/2014/main" val="458719478"/>
                    </a:ext>
                  </a:extLst>
                </a:gridCol>
              </a:tblGrid>
              <a:tr h="190500">
                <a:tc>
                  <a:txBody>
                    <a:bodyPr/>
                    <a:lstStyle/>
                    <a:p>
                      <a:pPr algn="l" fontAlgn="b"/>
                      <a:r>
                        <a:rPr lang="en-US" sz="1100" u="none" strike="noStrike" dirty="0">
                          <a:effectLst/>
                        </a:rPr>
                        <a:t> </a:t>
                      </a:r>
                      <a:r>
                        <a:rPr lang="en-US" sz="1100" u="none" strike="noStrike" dirty="0" err="1">
                          <a:effectLst/>
                        </a:rPr>
                        <a:t>Avg</a:t>
                      </a:r>
                      <a:r>
                        <a:rPr lang="en-US" sz="1100" u="none" strike="noStrike" dirty="0">
                          <a:effectLst/>
                        </a:rPr>
                        <a:t> Record Size (KB) </a:t>
                      </a:r>
                      <a:endParaRPr lang="en-US" sz="1100" b="1" i="0" u="none" strike="noStrike" dirty="0">
                        <a:solidFill>
                          <a:srgbClr val="000000"/>
                        </a:solidFill>
                        <a:effectLst/>
                        <a:latin typeface="Calibri" panose="020F0502020204030204" pitchFamily="34" charset="0"/>
                      </a:endParaRPr>
                    </a:p>
                  </a:txBody>
                  <a:tcPr marL="9525" marR="9525" marT="9525" marB="0" anchor="b">
                    <a:solidFill>
                      <a:schemeClr val="accent4">
                        <a:lumMod val="20000"/>
                        <a:lumOff val="80000"/>
                      </a:schemeClr>
                    </a:solidFill>
                  </a:tcPr>
                </a:tc>
                <a:tc>
                  <a:txBody>
                    <a:bodyPr/>
                    <a:lstStyle/>
                    <a:p>
                      <a:pPr algn="l" fontAlgn="b"/>
                      <a:r>
                        <a:rPr lang="en-US" sz="1100" u="none" strike="noStrike" dirty="0">
                          <a:effectLst/>
                        </a:rPr>
                        <a:t>                                                                      1 </a:t>
                      </a:r>
                      <a:endParaRPr lang="en-US" sz="1100" b="0" i="0" u="none" strike="noStrike" dirty="0">
                        <a:solidFill>
                          <a:srgbClr val="000000"/>
                        </a:solidFill>
                        <a:effectLst/>
                        <a:latin typeface="Calibri" panose="020F0502020204030204" pitchFamily="34" charset="0"/>
                      </a:endParaRPr>
                    </a:p>
                  </a:txBody>
                  <a:tcPr marL="9525" marR="9525" marT="9525" marB="0" anchor="b">
                    <a:solidFill>
                      <a:schemeClr val="accent4">
                        <a:lumMod val="20000"/>
                        <a:lumOff val="80000"/>
                      </a:schemeClr>
                    </a:solidFill>
                  </a:tcPr>
                </a:tc>
                <a:extLst>
                  <a:ext uri="{0D108BD9-81ED-4DB2-BD59-A6C34878D82A}">
                    <a16:rowId xmlns:a16="http://schemas.microsoft.com/office/drawing/2014/main" val="527197482"/>
                  </a:ext>
                </a:extLst>
              </a:tr>
              <a:tr h="200025">
                <a:tc>
                  <a:txBody>
                    <a:bodyPr/>
                    <a:lstStyle/>
                    <a:p>
                      <a:pPr algn="l" fontAlgn="b"/>
                      <a:r>
                        <a:rPr lang="en-US" sz="1100" u="none" strike="noStrike" dirty="0">
                          <a:effectLst/>
                        </a:rPr>
                        <a:t> Number of Records </a:t>
                      </a:r>
                      <a:endParaRPr lang="en-US" sz="1100" b="1" i="0" u="none" strike="noStrike" dirty="0">
                        <a:solidFill>
                          <a:srgbClr val="000000"/>
                        </a:solidFill>
                        <a:effectLst/>
                        <a:latin typeface="Calibri" panose="020F0502020204030204" pitchFamily="34" charset="0"/>
                      </a:endParaRPr>
                    </a:p>
                  </a:txBody>
                  <a:tcPr marL="9525" marR="9525" marT="9525" marB="0" anchor="b">
                    <a:solidFill>
                      <a:schemeClr val="accent4">
                        <a:lumMod val="20000"/>
                        <a:lumOff val="80000"/>
                      </a:schemeClr>
                    </a:solidFill>
                  </a:tcPr>
                </a:tc>
                <a:tc>
                  <a:txBody>
                    <a:bodyPr/>
                    <a:lstStyle/>
                    <a:p>
                      <a:pPr algn="l" fontAlgn="b"/>
                      <a:r>
                        <a:rPr lang="en-US" sz="1100" u="none" strike="noStrike" dirty="0">
                          <a:effectLst/>
                        </a:rPr>
                        <a:t>                                                         100,000 </a:t>
                      </a:r>
                      <a:endParaRPr lang="en-US" sz="1100" b="0" i="0" u="none" strike="noStrike" dirty="0">
                        <a:solidFill>
                          <a:srgbClr val="000000"/>
                        </a:solidFill>
                        <a:effectLst/>
                        <a:latin typeface="Calibri" panose="020F0502020204030204" pitchFamily="34" charset="0"/>
                      </a:endParaRPr>
                    </a:p>
                  </a:txBody>
                  <a:tcPr marL="9525" marR="9525" marT="9525" marB="0" anchor="b">
                    <a:solidFill>
                      <a:schemeClr val="accent4">
                        <a:lumMod val="20000"/>
                        <a:lumOff val="80000"/>
                      </a:schemeClr>
                    </a:solidFill>
                  </a:tcPr>
                </a:tc>
                <a:extLst>
                  <a:ext uri="{0D108BD9-81ED-4DB2-BD59-A6C34878D82A}">
                    <a16:rowId xmlns:a16="http://schemas.microsoft.com/office/drawing/2014/main" val="20952624"/>
                  </a:ext>
                </a:extLst>
              </a:tr>
              <a:tr h="190500">
                <a:tc>
                  <a:txBody>
                    <a:bodyPr/>
                    <a:lstStyle/>
                    <a:p>
                      <a:pPr algn="l" fontAlgn="b"/>
                      <a:r>
                        <a:rPr lang="en-US" sz="1100" u="none" strike="noStrike">
                          <a:effectLst/>
                        </a:rPr>
                        <a:t> Total Storage (GB) </a:t>
                      </a:r>
                      <a:endParaRPr lang="en-US" sz="1100" b="1"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                                                                  100 </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97540633"/>
                  </a:ext>
                </a:extLst>
              </a:tr>
              <a:tr h="200025">
                <a:tc>
                  <a:txBody>
                    <a:bodyPr/>
                    <a:lstStyle/>
                    <a:p>
                      <a:pPr algn="l" fontAlgn="b"/>
                      <a:r>
                        <a:rPr lang="en-US" sz="1100" u="none" strike="noStrike">
                          <a:effectLst/>
                        </a:rPr>
                        <a:t>Monthly Cost per GB</a:t>
                      </a:r>
                      <a:endParaRPr lang="en-US" sz="1100" b="1"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dirty="0">
                          <a:effectLst/>
                        </a:rPr>
                        <a:t> $0.25 </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717146638"/>
                  </a:ext>
                </a:extLst>
              </a:tr>
              <a:tr h="200025">
                <a:tc>
                  <a:txBody>
                    <a:bodyPr/>
                    <a:lstStyle/>
                    <a:p>
                      <a:pPr algn="l" fontAlgn="b"/>
                      <a:r>
                        <a:rPr lang="en-US" sz="1100" u="none" strike="noStrike">
                          <a:effectLst/>
                        </a:rPr>
                        <a:t>Expected Monthly Cost for Storage</a:t>
                      </a:r>
                      <a:endParaRPr lang="en-US" sz="1100" b="1"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dirty="0">
                          <a:effectLst/>
                        </a:rPr>
                        <a:t> $25.00 </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32125981"/>
                  </a:ext>
                </a:extLst>
              </a:tr>
            </a:tbl>
          </a:graphicData>
        </a:graphic>
      </p:graphicFrame>
      <p:sp>
        <p:nvSpPr>
          <p:cNvPr id="35" name="TextBox 34">
            <a:extLst>
              <a:ext uri="{FF2B5EF4-FFF2-40B4-BE49-F238E27FC236}">
                <a16:creationId xmlns:a16="http://schemas.microsoft.com/office/drawing/2014/main" id="{F942C578-EF81-4A0A-9263-45C27BD237D7}"/>
              </a:ext>
            </a:extLst>
          </p:cNvPr>
          <p:cNvSpPr txBox="1"/>
          <p:nvPr/>
        </p:nvSpPr>
        <p:spPr>
          <a:xfrm>
            <a:off x="1449480" y="3104552"/>
            <a:ext cx="4280453"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latin typeface="Segoe UI Light" panose="020B0502040204020203" pitchFamily="34" charset="0"/>
                <a:cs typeface="Segoe UI Light" panose="020B0502040204020203" pitchFamily="34" charset="0"/>
              </a:rPr>
              <a:t>Throughput Cost</a:t>
            </a:r>
            <a:endParaRPr kumimoji="0" lang="en-US" sz="1600" b="1" i="0" u="none" strike="noStrike" kern="1200" cap="none" spc="0" normalizeH="0" baseline="0" noProof="0" dirty="0">
              <a:ln>
                <a:noFill/>
              </a:ln>
              <a:effectLst/>
              <a:uLnTx/>
              <a:uFillTx/>
              <a:latin typeface="Segoe UI Light" panose="020B0502040204020203" pitchFamily="34" charset="0"/>
              <a:cs typeface="Segoe UI Light" panose="020B0502040204020203" pitchFamily="34" charset="0"/>
            </a:endParaRPr>
          </a:p>
        </p:txBody>
      </p:sp>
      <p:graphicFrame>
        <p:nvGraphicFramePr>
          <p:cNvPr id="9" name="Table 8">
            <a:extLst>
              <a:ext uri="{FF2B5EF4-FFF2-40B4-BE49-F238E27FC236}">
                <a16:creationId xmlns:a16="http://schemas.microsoft.com/office/drawing/2014/main" id="{5888ADAE-58D7-48B1-90EB-A38A94F2F6B8}"/>
              </a:ext>
            </a:extLst>
          </p:cNvPr>
          <p:cNvGraphicFramePr>
            <a:graphicFrameLocks noGrp="1"/>
          </p:cNvGraphicFramePr>
          <p:nvPr/>
        </p:nvGraphicFramePr>
        <p:xfrm>
          <a:off x="1910397" y="3523969"/>
          <a:ext cx="7086600" cy="571500"/>
        </p:xfrm>
        <a:graphic>
          <a:graphicData uri="http://schemas.openxmlformats.org/drawingml/2006/table">
            <a:tbl>
              <a:tblPr>
                <a:tableStyleId>{5C22544A-7EE6-4342-B048-85BDC9FD1C3A}</a:tableStyleId>
              </a:tblPr>
              <a:tblGrid>
                <a:gridCol w="2399225">
                  <a:extLst>
                    <a:ext uri="{9D8B030D-6E8A-4147-A177-3AD203B41FA5}">
                      <a16:colId xmlns:a16="http://schemas.microsoft.com/office/drawing/2014/main" val="653658921"/>
                    </a:ext>
                  </a:extLst>
                </a:gridCol>
                <a:gridCol w="2161207">
                  <a:extLst>
                    <a:ext uri="{9D8B030D-6E8A-4147-A177-3AD203B41FA5}">
                      <a16:colId xmlns:a16="http://schemas.microsoft.com/office/drawing/2014/main" val="96964796"/>
                    </a:ext>
                  </a:extLst>
                </a:gridCol>
                <a:gridCol w="1536012">
                  <a:extLst>
                    <a:ext uri="{9D8B030D-6E8A-4147-A177-3AD203B41FA5}">
                      <a16:colId xmlns:a16="http://schemas.microsoft.com/office/drawing/2014/main" val="2813250456"/>
                    </a:ext>
                  </a:extLst>
                </a:gridCol>
                <a:gridCol w="990156">
                  <a:extLst>
                    <a:ext uri="{9D8B030D-6E8A-4147-A177-3AD203B41FA5}">
                      <a16:colId xmlns:a16="http://schemas.microsoft.com/office/drawing/2014/main" val="4140088661"/>
                    </a:ext>
                  </a:extLst>
                </a:gridCol>
              </a:tblGrid>
              <a:tr h="190500">
                <a:tc>
                  <a:txBody>
                    <a:bodyPr/>
                    <a:lstStyle/>
                    <a:p>
                      <a:pPr algn="l" fontAlgn="b"/>
                      <a:r>
                        <a:rPr lang="en-US" sz="1100" u="none" strike="noStrike">
                          <a:effectLst/>
                        </a:rPr>
                        <a:t>Operation Type</a:t>
                      </a:r>
                      <a:endParaRPr lang="en-US" sz="1100" b="1" i="0" u="none" strike="noStrike">
                        <a:solidFill>
                          <a:srgbClr val="FFFFFF"/>
                        </a:solidFill>
                        <a:effectLst/>
                        <a:latin typeface="Calibri" panose="020F0502020204030204" pitchFamily="34" charset="0"/>
                      </a:endParaRPr>
                    </a:p>
                  </a:txBody>
                  <a:tcPr marL="9525" marR="9525" marT="9525" marB="0" anchor="b">
                    <a:solidFill>
                      <a:schemeClr val="accent4">
                        <a:lumMod val="20000"/>
                        <a:lumOff val="80000"/>
                      </a:schemeClr>
                    </a:solidFill>
                  </a:tcPr>
                </a:tc>
                <a:tc>
                  <a:txBody>
                    <a:bodyPr/>
                    <a:lstStyle/>
                    <a:p>
                      <a:pPr algn="l" fontAlgn="b"/>
                      <a:r>
                        <a:rPr lang="en-US" sz="1100" u="none" strike="noStrike">
                          <a:effectLst/>
                        </a:rPr>
                        <a:t>Number of Requests per Second</a:t>
                      </a:r>
                      <a:endParaRPr lang="en-US" sz="1100" b="1" i="0" u="none" strike="noStrike">
                        <a:solidFill>
                          <a:srgbClr val="FFFFFF"/>
                        </a:solidFill>
                        <a:effectLst/>
                        <a:latin typeface="Calibri" panose="020F0502020204030204" pitchFamily="34" charset="0"/>
                      </a:endParaRPr>
                    </a:p>
                  </a:txBody>
                  <a:tcPr marL="9525" marR="9525" marT="9525" marB="0" anchor="b">
                    <a:solidFill>
                      <a:schemeClr val="accent4">
                        <a:lumMod val="20000"/>
                        <a:lumOff val="80000"/>
                      </a:schemeClr>
                    </a:solidFill>
                  </a:tcPr>
                </a:tc>
                <a:tc>
                  <a:txBody>
                    <a:bodyPr/>
                    <a:lstStyle/>
                    <a:p>
                      <a:pPr algn="l" fontAlgn="b"/>
                      <a:r>
                        <a:rPr lang="en-US" sz="1100" u="none" strike="noStrike" dirty="0" err="1">
                          <a:effectLst/>
                        </a:rPr>
                        <a:t>Avg</a:t>
                      </a:r>
                      <a:r>
                        <a:rPr lang="en-US" sz="1100" u="none" strike="noStrike" dirty="0">
                          <a:effectLst/>
                        </a:rPr>
                        <a:t> RU's per Request</a:t>
                      </a:r>
                      <a:endParaRPr lang="en-US" sz="1100" b="1" i="0" u="none" strike="noStrike" dirty="0">
                        <a:solidFill>
                          <a:srgbClr val="FFFFFF"/>
                        </a:solidFill>
                        <a:effectLst/>
                        <a:latin typeface="Calibri" panose="020F0502020204030204" pitchFamily="34" charset="0"/>
                      </a:endParaRPr>
                    </a:p>
                  </a:txBody>
                  <a:tcPr marL="9525" marR="9525" marT="9525" marB="0" anchor="b">
                    <a:solidFill>
                      <a:schemeClr val="accent4">
                        <a:lumMod val="20000"/>
                        <a:lumOff val="80000"/>
                      </a:schemeClr>
                    </a:solidFill>
                  </a:tcPr>
                </a:tc>
                <a:tc>
                  <a:txBody>
                    <a:bodyPr/>
                    <a:lstStyle/>
                    <a:p>
                      <a:pPr algn="l" fontAlgn="b"/>
                      <a:r>
                        <a:rPr lang="en-US" sz="1100" u="none" strike="noStrike">
                          <a:effectLst/>
                        </a:rPr>
                        <a:t>RU's Needed</a:t>
                      </a:r>
                      <a:endParaRPr lang="en-US" sz="1100" b="1" i="0" u="none" strike="noStrike">
                        <a:solidFill>
                          <a:srgbClr val="FFFFFF"/>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146306470"/>
                  </a:ext>
                </a:extLst>
              </a:tr>
              <a:tr h="190500">
                <a:tc>
                  <a:txBody>
                    <a:bodyPr/>
                    <a:lstStyle/>
                    <a:p>
                      <a:pPr algn="l" fontAlgn="b"/>
                      <a:r>
                        <a:rPr lang="en-US" sz="1100" u="none" strike="noStrike">
                          <a:effectLst/>
                        </a:rPr>
                        <a:t>Create</a:t>
                      </a:r>
                      <a:endParaRPr lang="en-US" sz="1100" b="0" i="0" u="none" strike="noStrike">
                        <a:solidFill>
                          <a:srgbClr val="000000"/>
                        </a:solidFill>
                        <a:effectLst/>
                        <a:latin typeface="Calibri" panose="020F0502020204030204" pitchFamily="34" charset="0"/>
                      </a:endParaRPr>
                    </a:p>
                  </a:txBody>
                  <a:tcPr marL="9525" marR="9525" marT="9525" marB="0" anchor="b">
                    <a:solidFill>
                      <a:schemeClr val="accent4">
                        <a:lumMod val="20000"/>
                        <a:lumOff val="80000"/>
                      </a:schemeClr>
                    </a:solidFill>
                  </a:tcPr>
                </a:tc>
                <a:tc>
                  <a:txBody>
                    <a:bodyPr/>
                    <a:lstStyle/>
                    <a:p>
                      <a:pPr algn="r" fontAlgn="b"/>
                      <a:r>
                        <a:rPr lang="en-US" sz="1100" u="none" strike="noStrike" dirty="0">
                          <a:effectLst/>
                        </a:rPr>
                        <a:t>100</a:t>
                      </a:r>
                      <a:endParaRPr lang="en-US" sz="1100" b="0" i="0" u="none" strike="noStrike" dirty="0">
                        <a:solidFill>
                          <a:srgbClr val="000000"/>
                        </a:solidFill>
                        <a:effectLst/>
                        <a:latin typeface="Calibri" panose="020F0502020204030204" pitchFamily="34" charset="0"/>
                      </a:endParaRPr>
                    </a:p>
                  </a:txBody>
                  <a:tcPr marL="9525" marR="9525" marT="9525" marB="0" anchor="b">
                    <a:solidFill>
                      <a:schemeClr val="accent4">
                        <a:lumMod val="20000"/>
                        <a:lumOff val="80000"/>
                      </a:schemeClr>
                    </a:solidFill>
                  </a:tcPr>
                </a:tc>
                <a:tc>
                  <a:txBody>
                    <a:bodyPr/>
                    <a:lstStyle/>
                    <a:p>
                      <a:pPr algn="r" fontAlgn="b"/>
                      <a:r>
                        <a:rPr lang="en-US" sz="1100" u="none" strike="noStrike" dirty="0">
                          <a:effectLst/>
                        </a:rPr>
                        <a:t>5</a:t>
                      </a:r>
                      <a:endParaRPr lang="en-US" sz="1100" b="0" i="0" u="none" strike="noStrike" dirty="0">
                        <a:solidFill>
                          <a:srgbClr val="000000"/>
                        </a:solidFill>
                        <a:effectLst/>
                        <a:latin typeface="Calibri" panose="020F0502020204030204" pitchFamily="34" charset="0"/>
                      </a:endParaRPr>
                    </a:p>
                  </a:txBody>
                  <a:tcPr marL="9525" marR="9525" marT="9525" marB="0" anchor="b">
                    <a:solidFill>
                      <a:schemeClr val="accent4">
                        <a:lumMod val="20000"/>
                        <a:lumOff val="80000"/>
                      </a:schemeClr>
                    </a:solidFill>
                  </a:tcPr>
                </a:tc>
                <a:tc>
                  <a:txBody>
                    <a:bodyPr/>
                    <a:lstStyle/>
                    <a:p>
                      <a:pPr algn="r" fontAlgn="b"/>
                      <a:r>
                        <a:rPr lang="en-US" sz="1100" u="none" strike="noStrike">
                          <a:effectLst/>
                        </a:rPr>
                        <a:t>500</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670870700"/>
                  </a:ext>
                </a:extLst>
              </a:tr>
              <a:tr h="190500">
                <a:tc>
                  <a:txBody>
                    <a:bodyPr/>
                    <a:lstStyle/>
                    <a:p>
                      <a:pPr algn="l" fontAlgn="b"/>
                      <a:r>
                        <a:rPr lang="en-US" sz="1100" u="none" strike="noStrike" dirty="0">
                          <a:effectLst/>
                        </a:rPr>
                        <a:t>Read</a:t>
                      </a:r>
                      <a:endParaRPr lang="en-US" sz="1100" b="0" i="0" u="none" strike="noStrike" dirty="0">
                        <a:solidFill>
                          <a:srgbClr val="000000"/>
                        </a:solidFill>
                        <a:effectLst/>
                        <a:latin typeface="Calibri" panose="020F0502020204030204" pitchFamily="34" charset="0"/>
                      </a:endParaRPr>
                    </a:p>
                  </a:txBody>
                  <a:tcPr marL="9525" marR="9525" marT="9525" marB="0" anchor="b">
                    <a:solidFill>
                      <a:schemeClr val="accent4">
                        <a:lumMod val="20000"/>
                        <a:lumOff val="80000"/>
                      </a:schemeClr>
                    </a:solidFill>
                  </a:tcPr>
                </a:tc>
                <a:tc>
                  <a:txBody>
                    <a:bodyPr/>
                    <a:lstStyle/>
                    <a:p>
                      <a:pPr algn="r" fontAlgn="b"/>
                      <a:r>
                        <a:rPr lang="en-US" sz="1100" u="none" strike="noStrike" dirty="0">
                          <a:effectLst/>
                        </a:rPr>
                        <a:t>400</a:t>
                      </a:r>
                      <a:endParaRPr lang="en-US" sz="1100" b="0" i="0" u="none" strike="noStrike" dirty="0">
                        <a:solidFill>
                          <a:srgbClr val="000000"/>
                        </a:solidFill>
                        <a:effectLst/>
                        <a:latin typeface="Calibri" panose="020F0502020204030204" pitchFamily="34" charset="0"/>
                      </a:endParaRPr>
                    </a:p>
                  </a:txBody>
                  <a:tcPr marL="9525" marR="9525" marT="9525" marB="0" anchor="b">
                    <a:solidFill>
                      <a:schemeClr val="accent4">
                        <a:lumMod val="20000"/>
                        <a:lumOff val="80000"/>
                      </a:schemeClr>
                    </a:solidFill>
                  </a:tcPr>
                </a:tc>
                <a:tc>
                  <a:txBody>
                    <a:bodyPr/>
                    <a:lstStyle/>
                    <a:p>
                      <a:pPr algn="r" fontAlgn="b"/>
                      <a:r>
                        <a:rPr lang="en-US" sz="1100" u="none" strike="noStrike" dirty="0">
                          <a:effectLst/>
                        </a:rPr>
                        <a:t>1</a:t>
                      </a:r>
                      <a:endParaRPr lang="en-US" sz="1100" b="0" i="0" u="none" strike="noStrike" dirty="0">
                        <a:solidFill>
                          <a:srgbClr val="000000"/>
                        </a:solidFill>
                        <a:effectLst/>
                        <a:latin typeface="Calibri" panose="020F0502020204030204" pitchFamily="34" charset="0"/>
                      </a:endParaRPr>
                    </a:p>
                  </a:txBody>
                  <a:tcPr marL="9525" marR="9525" marT="9525" marB="0" anchor="b">
                    <a:solidFill>
                      <a:schemeClr val="accent4">
                        <a:lumMod val="20000"/>
                        <a:lumOff val="80000"/>
                      </a:schemeClr>
                    </a:solidFill>
                  </a:tcPr>
                </a:tc>
                <a:tc>
                  <a:txBody>
                    <a:bodyPr/>
                    <a:lstStyle/>
                    <a:p>
                      <a:pPr algn="r" fontAlgn="b"/>
                      <a:r>
                        <a:rPr lang="en-US" sz="1100" u="none" strike="noStrike" dirty="0">
                          <a:effectLst/>
                        </a:rPr>
                        <a:t>400</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204497687"/>
                  </a:ext>
                </a:extLst>
              </a:tr>
            </a:tbl>
          </a:graphicData>
        </a:graphic>
      </p:graphicFrame>
      <p:graphicFrame>
        <p:nvGraphicFramePr>
          <p:cNvPr id="10" name="Table 9">
            <a:extLst>
              <a:ext uri="{FF2B5EF4-FFF2-40B4-BE49-F238E27FC236}">
                <a16:creationId xmlns:a16="http://schemas.microsoft.com/office/drawing/2014/main" id="{CD2590E4-9EF5-4CE0-AB2D-CF415145B0C0}"/>
              </a:ext>
            </a:extLst>
          </p:cNvPr>
          <p:cNvGraphicFramePr>
            <a:graphicFrameLocks noGrp="1"/>
          </p:cNvGraphicFramePr>
          <p:nvPr>
            <p:extLst>
              <p:ext uri="{D42A27DB-BD31-4B8C-83A1-F6EECF244321}">
                <p14:modId xmlns:p14="http://schemas.microsoft.com/office/powerpoint/2010/main" val="3142036178"/>
              </p:ext>
            </p:extLst>
          </p:nvPr>
        </p:nvGraphicFramePr>
        <p:xfrm>
          <a:off x="1910397" y="4316607"/>
          <a:ext cx="4559300" cy="381000"/>
        </p:xfrm>
        <a:graphic>
          <a:graphicData uri="http://schemas.openxmlformats.org/drawingml/2006/table">
            <a:tbl>
              <a:tblPr>
                <a:tableStyleId>{5C22544A-7EE6-4342-B048-85BDC9FD1C3A}</a:tableStyleId>
              </a:tblPr>
              <a:tblGrid>
                <a:gridCol w="2398630">
                  <a:extLst>
                    <a:ext uri="{9D8B030D-6E8A-4147-A177-3AD203B41FA5}">
                      <a16:colId xmlns:a16="http://schemas.microsoft.com/office/drawing/2014/main" val="3480470802"/>
                    </a:ext>
                  </a:extLst>
                </a:gridCol>
                <a:gridCol w="2160670">
                  <a:extLst>
                    <a:ext uri="{9D8B030D-6E8A-4147-A177-3AD203B41FA5}">
                      <a16:colId xmlns:a16="http://schemas.microsoft.com/office/drawing/2014/main" val="2443293706"/>
                    </a:ext>
                  </a:extLst>
                </a:gridCol>
              </a:tblGrid>
              <a:tr h="190500">
                <a:tc>
                  <a:txBody>
                    <a:bodyPr/>
                    <a:lstStyle/>
                    <a:p>
                      <a:pPr algn="l" fontAlgn="b"/>
                      <a:r>
                        <a:rPr lang="en-US" sz="1100" u="none" strike="noStrike">
                          <a:effectLst/>
                        </a:rPr>
                        <a:t>Total RU/sec</a:t>
                      </a:r>
                      <a:endParaRPr lang="en-US" sz="1100" b="1"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dirty="0">
                          <a:effectLst/>
                        </a:rPr>
                        <a:t>900</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768686710"/>
                  </a:ext>
                </a:extLst>
              </a:tr>
              <a:tr h="190500">
                <a:tc>
                  <a:txBody>
                    <a:bodyPr/>
                    <a:lstStyle/>
                    <a:p>
                      <a:pPr algn="l" fontAlgn="b"/>
                      <a:r>
                        <a:rPr lang="en-US" sz="1100" u="none" strike="noStrike">
                          <a:effectLst/>
                        </a:rPr>
                        <a:t>Monthly Cost per 100 RU/sec</a:t>
                      </a:r>
                      <a:endParaRPr lang="en-US" sz="1100" b="1"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dirty="0">
                          <a:effectLst/>
                        </a:rPr>
                        <a:t> $6.00 </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52953031"/>
                  </a:ext>
                </a:extLst>
              </a:tr>
            </a:tbl>
          </a:graphicData>
        </a:graphic>
      </p:graphicFrame>
    </p:spTree>
    <p:extLst>
      <p:ext uri="{BB962C8B-B14F-4D97-AF65-F5344CB8AC3E}">
        <p14:creationId xmlns:p14="http://schemas.microsoft.com/office/powerpoint/2010/main" val="807487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449481" y="754876"/>
            <a:ext cx="428045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7030A0"/>
                </a:solidFill>
                <a:effectLst/>
                <a:uLnTx/>
                <a:uFillTx/>
                <a:latin typeface="Segoe UI Light" panose="020B0502040204020203" pitchFamily="34" charset="0"/>
                <a:ea typeface="+mn-ea"/>
                <a:cs typeface="Segoe UI Light" panose="020B0502040204020203" pitchFamily="34" charset="0"/>
              </a:rPr>
              <a:t>Pricing Example</a:t>
            </a:r>
          </a:p>
        </p:txBody>
      </p:sp>
      <p:sp>
        <p:nvSpPr>
          <p:cNvPr id="32" name="TextBox 31">
            <a:extLst>
              <a:ext uri="{FF2B5EF4-FFF2-40B4-BE49-F238E27FC236}">
                <a16:creationId xmlns:a16="http://schemas.microsoft.com/office/drawing/2014/main" id="{0D5E035F-90C1-456A-ABB3-D73A686E5D27}"/>
              </a:ext>
            </a:extLst>
          </p:cNvPr>
          <p:cNvSpPr txBox="1"/>
          <p:nvPr/>
        </p:nvSpPr>
        <p:spPr>
          <a:xfrm>
            <a:off x="1449480" y="1237476"/>
            <a:ext cx="4280453"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latin typeface="Segoe UI Light" panose="020B0502040204020203" pitchFamily="34" charset="0"/>
                <a:cs typeface="Segoe UI Light" panose="020B0502040204020203" pitchFamily="34" charset="0"/>
              </a:rPr>
              <a:t>Storage Cost</a:t>
            </a:r>
            <a:endParaRPr kumimoji="0" lang="en-US" sz="1600" b="1" i="0" u="none" strike="noStrike" kern="1200" cap="none" spc="0" normalizeH="0" baseline="0" noProof="0" dirty="0">
              <a:ln>
                <a:noFill/>
              </a:ln>
              <a:effectLst/>
              <a:uLnTx/>
              <a:uFillTx/>
              <a:latin typeface="Segoe UI Light" panose="020B0502040204020203" pitchFamily="34" charset="0"/>
              <a:cs typeface="Segoe UI Light" panose="020B0502040204020203" pitchFamily="34" charset="0"/>
            </a:endParaRPr>
          </a:p>
        </p:txBody>
      </p:sp>
      <p:graphicFrame>
        <p:nvGraphicFramePr>
          <p:cNvPr id="8" name="Table 7">
            <a:extLst>
              <a:ext uri="{FF2B5EF4-FFF2-40B4-BE49-F238E27FC236}">
                <a16:creationId xmlns:a16="http://schemas.microsoft.com/office/drawing/2014/main" id="{2C155688-1024-4BA9-AD37-BA047E41729F}"/>
              </a:ext>
            </a:extLst>
          </p:cNvPr>
          <p:cNvGraphicFramePr>
            <a:graphicFrameLocks noGrp="1"/>
          </p:cNvGraphicFramePr>
          <p:nvPr/>
        </p:nvGraphicFramePr>
        <p:xfrm>
          <a:off x="1910397" y="1613817"/>
          <a:ext cx="4185603" cy="1434465"/>
        </p:xfrm>
        <a:graphic>
          <a:graphicData uri="http://schemas.openxmlformats.org/drawingml/2006/table">
            <a:tbl>
              <a:tblPr>
                <a:tableStyleId>{5C22544A-7EE6-4342-B048-85BDC9FD1C3A}</a:tableStyleId>
              </a:tblPr>
              <a:tblGrid>
                <a:gridCol w="2202029">
                  <a:extLst>
                    <a:ext uri="{9D8B030D-6E8A-4147-A177-3AD203B41FA5}">
                      <a16:colId xmlns:a16="http://schemas.microsoft.com/office/drawing/2014/main" val="1327948975"/>
                    </a:ext>
                  </a:extLst>
                </a:gridCol>
                <a:gridCol w="1983574">
                  <a:extLst>
                    <a:ext uri="{9D8B030D-6E8A-4147-A177-3AD203B41FA5}">
                      <a16:colId xmlns:a16="http://schemas.microsoft.com/office/drawing/2014/main" val="458719478"/>
                    </a:ext>
                  </a:extLst>
                </a:gridCol>
              </a:tblGrid>
              <a:tr h="190500">
                <a:tc>
                  <a:txBody>
                    <a:bodyPr/>
                    <a:lstStyle/>
                    <a:p>
                      <a:pPr algn="l" fontAlgn="b"/>
                      <a:r>
                        <a:rPr lang="en-US" sz="1100" u="none" strike="noStrike" dirty="0">
                          <a:effectLst/>
                        </a:rPr>
                        <a:t> </a:t>
                      </a:r>
                      <a:r>
                        <a:rPr lang="en-US" sz="1100" u="none" strike="noStrike" dirty="0" err="1">
                          <a:effectLst/>
                        </a:rPr>
                        <a:t>Avg</a:t>
                      </a:r>
                      <a:r>
                        <a:rPr lang="en-US" sz="1100" u="none" strike="noStrike" dirty="0">
                          <a:effectLst/>
                        </a:rPr>
                        <a:t> Record Size (KB) </a:t>
                      </a:r>
                      <a:endParaRPr lang="en-US" sz="1100" b="1" i="0" u="none" strike="noStrike" dirty="0">
                        <a:solidFill>
                          <a:srgbClr val="000000"/>
                        </a:solidFill>
                        <a:effectLst/>
                        <a:latin typeface="Calibri" panose="020F0502020204030204" pitchFamily="34" charset="0"/>
                      </a:endParaRPr>
                    </a:p>
                  </a:txBody>
                  <a:tcPr marL="9525" marR="9525" marT="9525" marB="0" anchor="b">
                    <a:solidFill>
                      <a:schemeClr val="accent4">
                        <a:lumMod val="20000"/>
                        <a:lumOff val="80000"/>
                      </a:schemeClr>
                    </a:solidFill>
                  </a:tcPr>
                </a:tc>
                <a:tc>
                  <a:txBody>
                    <a:bodyPr/>
                    <a:lstStyle/>
                    <a:p>
                      <a:pPr algn="l" fontAlgn="b"/>
                      <a:r>
                        <a:rPr lang="en-US" sz="1100" u="none" strike="noStrike" dirty="0">
                          <a:effectLst/>
                        </a:rPr>
                        <a:t>                                                                      1 </a:t>
                      </a:r>
                      <a:endParaRPr lang="en-US" sz="1100" b="0" i="0" u="none" strike="noStrike" dirty="0">
                        <a:solidFill>
                          <a:srgbClr val="000000"/>
                        </a:solidFill>
                        <a:effectLst/>
                        <a:latin typeface="Calibri" panose="020F0502020204030204" pitchFamily="34" charset="0"/>
                      </a:endParaRPr>
                    </a:p>
                  </a:txBody>
                  <a:tcPr marL="9525" marR="9525" marT="9525" marB="0" anchor="b">
                    <a:solidFill>
                      <a:schemeClr val="accent4">
                        <a:lumMod val="20000"/>
                        <a:lumOff val="80000"/>
                      </a:schemeClr>
                    </a:solidFill>
                  </a:tcPr>
                </a:tc>
                <a:extLst>
                  <a:ext uri="{0D108BD9-81ED-4DB2-BD59-A6C34878D82A}">
                    <a16:rowId xmlns:a16="http://schemas.microsoft.com/office/drawing/2014/main" val="527197482"/>
                  </a:ext>
                </a:extLst>
              </a:tr>
              <a:tr h="200025">
                <a:tc>
                  <a:txBody>
                    <a:bodyPr/>
                    <a:lstStyle/>
                    <a:p>
                      <a:pPr algn="l" fontAlgn="b"/>
                      <a:r>
                        <a:rPr lang="en-US" sz="1100" u="none" strike="noStrike" dirty="0">
                          <a:effectLst/>
                        </a:rPr>
                        <a:t> Number of Records </a:t>
                      </a:r>
                      <a:endParaRPr lang="en-US" sz="1100" b="1" i="0" u="none" strike="noStrike" dirty="0">
                        <a:solidFill>
                          <a:srgbClr val="000000"/>
                        </a:solidFill>
                        <a:effectLst/>
                        <a:latin typeface="Calibri" panose="020F0502020204030204" pitchFamily="34" charset="0"/>
                      </a:endParaRPr>
                    </a:p>
                  </a:txBody>
                  <a:tcPr marL="9525" marR="9525" marT="9525" marB="0" anchor="b">
                    <a:solidFill>
                      <a:schemeClr val="accent4">
                        <a:lumMod val="20000"/>
                        <a:lumOff val="80000"/>
                      </a:schemeClr>
                    </a:solidFill>
                  </a:tcPr>
                </a:tc>
                <a:tc>
                  <a:txBody>
                    <a:bodyPr/>
                    <a:lstStyle/>
                    <a:p>
                      <a:pPr algn="l" fontAlgn="b"/>
                      <a:r>
                        <a:rPr lang="en-US" sz="1100" u="none" strike="noStrike" dirty="0">
                          <a:effectLst/>
                        </a:rPr>
                        <a:t>                                                         100,000 </a:t>
                      </a:r>
                      <a:endParaRPr lang="en-US" sz="1100" b="0" i="0" u="none" strike="noStrike" dirty="0">
                        <a:solidFill>
                          <a:srgbClr val="000000"/>
                        </a:solidFill>
                        <a:effectLst/>
                        <a:latin typeface="Calibri" panose="020F0502020204030204" pitchFamily="34" charset="0"/>
                      </a:endParaRPr>
                    </a:p>
                  </a:txBody>
                  <a:tcPr marL="9525" marR="9525" marT="9525" marB="0" anchor="b">
                    <a:solidFill>
                      <a:schemeClr val="accent4">
                        <a:lumMod val="20000"/>
                        <a:lumOff val="80000"/>
                      </a:schemeClr>
                    </a:solidFill>
                  </a:tcPr>
                </a:tc>
                <a:extLst>
                  <a:ext uri="{0D108BD9-81ED-4DB2-BD59-A6C34878D82A}">
                    <a16:rowId xmlns:a16="http://schemas.microsoft.com/office/drawing/2014/main" val="20952624"/>
                  </a:ext>
                </a:extLst>
              </a:tr>
              <a:tr h="190500">
                <a:tc>
                  <a:txBody>
                    <a:bodyPr/>
                    <a:lstStyle/>
                    <a:p>
                      <a:pPr algn="l" fontAlgn="b"/>
                      <a:r>
                        <a:rPr lang="en-US" sz="1100" u="none" strike="noStrike">
                          <a:effectLst/>
                        </a:rPr>
                        <a:t> Total Storage (GB) </a:t>
                      </a:r>
                      <a:endParaRPr lang="en-US" sz="1100" b="1"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                                                                  100 </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97540633"/>
                  </a:ext>
                </a:extLst>
              </a:tr>
              <a:tr h="200025">
                <a:tc>
                  <a:txBody>
                    <a:bodyPr/>
                    <a:lstStyle/>
                    <a:p>
                      <a:pPr algn="l" fontAlgn="b"/>
                      <a:r>
                        <a:rPr lang="en-US" sz="1100" u="none" strike="noStrike">
                          <a:effectLst/>
                        </a:rPr>
                        <a:t>Monthly Cost per GB</a:t>
                      </a:r>
                      <a:endParaRPr lang="en-US" sz="1100" b="1"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dirty="0">
                          <a:effectLst/>
                        </a:rPr>
                        <a:t> $0.25 </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717146638"/>
                  </a:ext>
                </a:extLst>
              </a:tr>
              <a:tr h="200025">
                <a:tc>
                  <a:txBody>
                    <a:bodyPr/>
                    <a:lstStyle/>
                    <a:p>
                      <a:pPr algn="l" fontAlgn="b"/>
                      <a:r>
                        <a:rPr lang="en-US" sz="1100" u="none" strike="noStrike">
                          <a:effectLst/>
                        </a:rPr>
                        <a:t>Expected Monthly Cost for Storage</a:t>
                      </a:r>
                      <a:endParaRPr lang="en-US" sz="1100" b="1"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dirty="0">
                          <a:effectLst/>
                        </a:rPr>
                        <a:t> $25.00 </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32125981"/>
                  </a:ext>
                </a:extLst>
              </a:tr>
            </a:tbl>
          </a:graphicData>
        </a:graphic>
      </p:graphicFrame>
      <p:sp>
        <p:nvSpPr>
          <p:cNvPr id="35" name="TextBox 34">
            <a:extLst>
              <a:ext uri="{FF2B5EF4-FFF2-40B4-BE49-F238E27FC236}">
                <a16:creationId xmlns:a16="http://schemas.microsoft.com/office/drawing/2014/main" id="{F942C578-EF81-4A0A-9263-45C27BD237D7}"/>
              </a:ext>
            </a:extLst>
          </p:cNvPr>
          <p:cNvSpPr txBox="1"/>
          <p:nvPr/>
        </p:nvSpPr>
        <p:spPr>
          <a:xfrm>
            <a:off x="1449480" y="3104552"/>
            <a:ext cx="4280453"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latin typeface="Segoe UI Light" panose="020B0502040204020203" pitchFamily="34" charset="0"/>
                <a:cs typeface="Segoe UI Light" panose="020B0502040204020203" pitchFamily="34" charset="0"/>
              </a:rPr>
              <a:t>Throughput Cost</a:t>
            </a:r>
            <a:endParaRPr kumimoji="0" lang="en-US" sz="1600" b="1" i="0" u="none" strike="noStrike" kern="1200" cap="none" spc="0" normalizeH="0" baseline="0" noProof="0" dirty="0">
              <a:ln>
                <a:noFill/>
              </a:ln>
              <a:effectLst/>
              <a:uLnTx/>
              <a:uFillTx/>
              <a:latin typeface="Segoe UI Light" panose="020B0502040204020203" pitchFamily="34" charset="0"/>
              <a:cs typeface="Segoe UI Light" panose="020B0502040204020203" pitchFamily="34" charset="0"/>
            </a:endParaRPr>
          </a:p>
        </p:txBody>
      </p:sp>
      <p:graphicFrame>
        <p:nvGraphicFramePr>
          <p:cNvPr id="9" name="Table 8">
            <a:extLst>
              <a:ext uri="{FF2B5EF4-FFF2-40B4-BE49-F238E27FC236}">
                <a16:creationId xmlns:a16="http://schemas.microsoft.com/office/drawing/2014/main" id="{5888ADAE-58D7-48B1-90EB-A38A94F2F6B8}"/>
              </a:ext>
            </a:extLst>
          </p:cNvPr>
          <p:cNvGraphicFramePr>
            <a:graphicFrameLocks noGrp="1"/>
          </p:cNvGraphicFramePr>
          <p:nvPr/>
        </p:nvGraphicFramePr>
        <p:xfrm>
          <a:off x="1910397" y="3523969"/>
          <a:ext cx="7086600" cy="571500"/>
        </p:xfrm>
        <a:graphic>
          <a:graphicData uri="http://schemas.openxmlformats.org/drawingml/2006/table">
            <a:tbl>
              <a:tblPr>
                <a:tableStyleId>{5C22544A-7EE6-4342-B048-85BDC9FD1C3A}</a:tableStyleId>
              </a:tblPr>
              <a:tblGrid>
                <a:gridCol w="2399225">
                  <a:extLst>
                    <a:ext uri="{9D8B030D-6E8A-4147-A177-3AD203B41FA5}">
                      <a16:colId xmlns:a16="http://schemas.microsoft.com/office/drawing/2014/main" val="653658921"/>
                    </a:ext>
                  </a:extLst>
                </a:gridCol>
                <a:gridCol w="2161207">
                  <a:extLst>
                    <a:ext uri="{9D8B030D-6E8A-4147-A177-3AD203B41FA5}">
                      <a16:colId xmlns:a16="http://schemas.microsoft.com/office/drawing/2014/main" val="96964796"/>
                    </a:ext>
                  </a:extLst>
                </a:gridCol>
                <a:gridCol w="1536012">
                  <a:extLst>
                    <a:ext uri="{9D8B030D-6E8A-4147-A177-3AD203B41FA5}">
                      <a16:colId xmlns:a16="http://schemas.microsoft.com/office/drawing/2014/main" val="2813250456"/>
                    </a:ext>
                  </a:extLst>
                </a:gridCol>
                <a:gridCol w="990156">
                  <a:extLst>
                    <a:ext uri="{9D8B030D-6E8A-4147-A177-3AD203B41FA5}">
                      <a16:colId xmlns:a16="http://schemas.microsoft.com/office/drawing/2014/main" val="4140088661"/>
                    </a:ext>
                  </a:extLst>
                </a:gridCol>
              </a:tblGrid>
              <a:tr h="190500">
                <a:tc>
                  <a:txBody>
                    <a:bodyPr/>
                    <a:lstStyle/>
                    <a:p>
                      <a:pPr algn="l" fontAlgn="b"/>
                      <a:r>
                        <a:rPr lang="en-US" sz="1100" u="none" strike="noStrike">
                          <a:effectLst/>
                        </a:rPr>
                        <a:t>Operation Type</a:t>
                      </a:r>
                      <a:endParaRPr lang="en-US" sz="1100" b="1" i="0" u="none" strike="noStrike">
                        <a:solidFill>
                          <a:srgbClr val="FFFFFF"/>
                        </a:solidFill>
                        <a:effectLst/>
                        <a:latin typeface="Calibri" panose="020F0502020204030204" pitchFamily="34" charset="0"/>
                      </a:endParaRPr>
                    </a:p>
                  </a:txBody>
                  <a:tcPr marL="9525" marR="9525" marT="9525" marB="0" anchor="b">
                    <a:solidFill>
                      <a:schemeClr val="accent4">
                        <a:lumMod val="20000"/>
                        <a:lumOff val="80000"/>
                      </a:schemeClr>
                    </a:solidFill>
                  </a:tcPr>
                </a:tc>
                <a:tc>
                  <a:txBody>
                    <a:bodyPr/>
                    <a:lstStyle/>
                    <a:p>
                      <a:pPr algn="l" fontAlgn="b"/>
                      <a:r>
                        <a:rPr lang="en-US" sz="1100" u="none" strike="noStrike">
                          <a:effectLst/>
                        </a:rPr>
                        <a:t>Number of Requests per Second</a:t>
                      </a:r>
                      <a:endParaRPr lang="en-US" sz="1100" b="1" i="0" u="none" strike="noStrike">
                        <a:solidFill>
                          <a:srgbClr val="FFFFFF"/>
                        </a:solidFill>
                        <a:effectLst/>
                        <a:latin typeface="Calibri" panose="020F0502020204030204" pitchFamily="34" charset="0"/>
                      </a:endParaRPr>
                    </a:p>
                  </a:txBody>
                  <a:tcPr marL="9525" marR="9525" marT="9525" marB="0" anchor="b">
                    <a:solidFill>
                      <a:schemeClr val="accent4">
                        <a:lumMod val="20000"/>
                        <a:lumOff val="80000"/>
                      </a:schemeClr>
                    </a:solidFill>
                  </a:tcPr>
                </a:tc>
                <a:tc>
                  <a:txBody>
                    <a:bodyPr/>
                    <a:lstStyle/>
                    <a:p>
                      <a:pPr algn="l" fontAlgn="b"/>
                      <a:r>
                        <a:rPr lang="en-US" sz="1100" u="none" strike="noStrike" dirty="0" err="1">
                          <a:effectLst/>
                        </a:rPr>
                        <a:t>Avg</a:t>
                      </a:r>
                      <a:r>
                        <a:rPr lang="en-US" sz="1100" u="none" strike="noStrike" dirty="0">
                          <a:effectLst/>
                        </a:rPr>
                        <a:t> RU's per Request</a:t>
                      </a:r>
                      <a:endParaRPr lang="en-US" sz="1100" b="1" i="0" u="none" strike="noStrike" dirty="0">
                        <a:solidFill>
                          <a:srgbClr val="FFFFFF"/>
                        </a:solidFill>
                        <a:effectLst/>
                        <a:latin typeface="Calibri" panose="020F0502020204030204" pitchFamily="34" charset="0"/>
                      </a:endParaRPr>
                    </a:p>
                  </a:txBody>
                  <a:tcPr marL="9525" marR="9525" marT="9525" marB="0" anchor="b">
                    <a:solidFill>
                      <a:schemeClr val="accent4">
                        <a:lumMod val="20000"/>
                        <a:lumOff val="80000"/>
                      </a:schemeClr>
                    </a:solidFill>
                  </a:tcPr>
                </a:tc>
                <a:tc>
                  <a:txBody>
                    <a:bodyPr/>
                    <a:lstStyle/>
                    <a:p>
                      <a:pPr algn="l" fontAlgn="b"/>
                      <a:r>
                        <a:rPr lang="en-US" sz="1100" u="none" strike="noStrike">
                          <a:effectLst/>
                        </a:rPr>
                        <a:t>RU's Needed</a:t>
                      </a:r>
                      <a:endParaRPr lang="en-US" sz="1100" b="1" i="0" u="none" strike="noStrike">
                        <a:solidFill>
                          <a:srgbClr val="FFFFFF"/>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146306470"/>
                  </a:ext>
                </a:extLst>
              </a:tr>
              <a:tr h="190500">
                <a:tc>
                  <a:txBody>
                    <a:bodyPr/>
                    <a:lstStyle/>
                    <a:p>
                      <a:pPr algn="l" fontAlgn="b"/>
                      <a:r>
                        <a:rPr lang="en-US" sz="1100" u="none" strike="noStrike">
                          <a:effectLst/>
                        </a:rPr>
                        <a:t>Create</a:t>
                      </a:r>
                      <a:endParaRPr lang="en-US" sz="1100" b="0" i="0" u="none" strike="noStrike">
                        <a:solidFill>
                          <a:srgbClr val="000000"/>
                        </a:solidFill>
                        <a:effectLst/>
                        <a:latin typeface="Calibri" panose="020F0502020204030204" pitchFamily="34" charset="0"/>
                      </a:endParaRPr>
                    </a:p>
                  </a:txBody>
                  <a:tcPr marL="9525" marR="9525" marT="9525" marB="0" anchor="b">
                    <a:solidFill>
                      <a:schemeClr val="accent4">
                        <a:lumMod val="20000"/>
                        <a:lumOff val="80000"/>
                      </a:schemeClr>
                    </a:solidFill>
                  </a:tcPr>
                </a:tc>
                <a:tc>
                  <a:txBody>
                    <a:bodyPr/>
                    <a:lstStyle/>
                    <a:p>
                      <a:pPr algn="r" fontAlgn="b"/>
                      <a:r>
                        <a:rPr lang="en-US" sz="1100" u="none" strike="noStrike" dirty="0">
                          <a:effectLst/>
                        </a:rPr>
                        <a:t>100</a:t>
                      </a:r>
                      <a:endParaRPr lang="en-US" sz="1100" b="0" i="0" u="none" strike="noStrike" dirty="0">
                        <a:solidFill>
                          <a:srgbClr val="000000"/>
                        </a:solidFill>
                        <a:effectLst/>
                        <a:latin typeface="Calibri" panose="020F0502020204030204" pitchFamily="34" charset="0"/>
                      </a:endParaRPr>
                    </a:p>
                  </a:txBody>
                  <a:tcPr marL="9525" marR="9525" marT="9525" marB="0" anchor="b">
                    <a:solidFill>
                      <a:schemeClr val="accent4">
                        <a:lumMod val="20000"/>
                        <a:lumOff val="80000"/>
                      </a:schemeClr>
                    </a:solidFill>
                  </a:tcPr>
                </a:tc>
                <a:tc>
                  <a:txBody>
                    <a:bodyPr/>
                    <a:lstStyle/>
                    <a:p>
                      <a:pPr algn="r" fontAlgn="b"/>
                      <a:r>
                        <a:rPr lang="en-US" sz="1100" u="none" strike="noStrike" dirty="0">
                          <a:effectLst/>
                        </a:rPr>
                        <a:t>5</a:t>
                      </a:r>
                      <a:endParaRPr lang="en-US" sz="1100" b="0" i="0" u="none" strike="noStrike" dirty="0">
                        <a:solidFill>
                          <a:srgbClr val="000000"/>
                        </a:solidFill>
                        <a:effectLst/>
                        <a:latin typeface="Calibri" panose="020F0502020204030204" pitchFamily="34" charset="0"/>
                      </a:endParaRPr>
                    </a:p>
                  </a:txBody>
                  <a:tcPr marL="9525" marR="9525" marT="9525" marB="0" anchor="b">
                    <a:solidFill>
                      <a:schemeClr val="accent4">
                        <a:lumMod val="20000"/>
                        <a:lumOff val="80000"/>
                      </a:schemeClr>
                    </a:solidFill>
                  </a:tcPr>
                </a:tc>
                <a:tc>
                  <a:txBody>
                    <a:bodyPr/>
                    <a:lstStyle/>
                    <a:p>
                      <a:pPr algn="r" fontAlgn="b"/>
                      <a:r>
                        <a:rPr lang="en-US" sz="1100" u="none" strike="noStrike">
                          <a:effectLst/>
                        </a:rPr>
                        <a:t>500</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670870700"/>
                  </a:ext>
                </a:extLst>
              </a:tr>
              <a:tr h="190500">
                <a:tc>
                  <a:txBody>
                    <a:bodyPr/>
                    <a:lstStyle/>
                    <a:p>
                      <a:pPr algn="l" fontAlgn="b"/>
                      <a:r>
                        <a:rPr lang="en-US" sz="1100" u="none" strike="noStrike" dirty="0">
                          <a:effectLst/>
                        </a:rPr>
                        <a:t>Read</a:t>
                      </a:r>
                      <a:endParaRPr lang="en-US" sz="1100" b="0" i="0" u="none" strike="noStrike" dirty="0">
                        <a:solidFill>
                          <a:srgbClr val="000000"/>
                        </a:solidFill>
                        <a:effectLst/>
                        <a:latin typeface="Calibri" panose="020F0502020204030204" pitchFamily="34" charset="0"/>
                      </a:endParaRPr>
                    </a:p>
                  </a:txBody>
                  <a:tcPr marL="9525" marR="9525" marT="9525" marB="0" anchor="b">
                    <a:solidFill>
                      <a:schemeClr val="accent4">
                        <a:lumMod val="20000"/>
                        <a:lumOff val="80000"/>
                      </a:schemeClr>
                    </a:solidFill>
                  </a:tcPr>
                </a:tc>
                <a:tc>
                  <a:txBody>
                    <a:bodyPr/>
                    <a:lstStyle/>
                    <a:p>
                      <a:pPr algn="r" fontAlgn="b"/>
                      <a:r>
                        <a:rPr lang="en-US" sz="1100" u="none" strike="noStrike" dirty="0">
                          <a:effectLst/>
                        </a:rPr>
                        <a:t>400</a:t>
                      </a:r>
                      <a:endParaRPr lang="en-US" sz="1100" b="0" i="0" u="none" strike="noStrike" dirty="0">
                        <a:solidFill>
                          <a:srgbClr val="000000"/>
                        </a:solidFill>
                        <a:effectLst/>
                        <a:latin typeface="Calibri" panose="020F0502020204030204" pitchFamily="34" charset="0"/>
                      </a:endParaRPr>
                    </a:p>
                  </a:txBody>
                  <a:tcPr marL="9525" marR="9525" marT="9525" marB="0" anchor="b">
                    <a:solidFill>
                      <a:schemeClr val="accent4">
                        <a:lumMod val="20000"/>
                        <a:lumOff val="80000"/>
                      </a:schemeClr>
                    </a:solidFill>
                  </a:tcPr>
                </a:tc>
                <a:tc>
                  <a:txBody>
                    <a:bodyPr/>
                    <a:lstStyle/>
                    <a:p>
                      <a:pPr algn="r" fontAlgn="b"/>
                      <a:r>
                        <a:rPr lang="en-US" sz="1100" u="none" strike="noStrike" dirty="0">
                          <a:effectLst/>
                        </a:rPr>
                        <a:t>1</a:t>
                      </a:r>
                      <a:endParaRPr lang="en-US" sz="1100" b="0" i="0" u="none" strike="noStrike" dirty="0">
                        <a:solidFill>
                          <a:srgbClr val="000000"/>
                        </a:solidFill>
                        <a:effectLst/>
                        <a:latin typeface="Calibri" panose="020F0502020204030204" pitchFamily="34" charset="0"/>
                      </a:endParaRPr>
                    </a:p>
                  </a:txBody>
                  <a:tcPr marL="9525" marR="9525" marT="9525" marB="0" anchor="b">
                    <a:solidFill>
                      <a:schemeClr val="accent4">
                        <a:lumMod val="20000"/>
                        <a:lumOff val="80000"/>
                      </a:schemeClr>
                    </a:solidFill>
                  </a:tcPr>
                </a:tc>
                <a:tc>
                  <a:txBody>
                    <a:bodyPr/>
                    <a:lstStyle/>
                    <a:p>
                      <a:pPr algn="r" fontAlgn="b"/>
                      <a:r>
                        <a:rPr lang="en-US" sz="1100" u="none" strike="noStrike" dirty="0">
                          <a:effectLst/>
                        </a:rPr>
                        <a:t>400</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204497687"/>
                  </a:ext>
                </a:extLst>
              </a:tr>
            </a:tbl>
          </a:graphicData>
        </a:graphic>
      </p:graphicFrame>
      <p:graphicFrame>
        <p:nvGraphicFramePr>
          <p:cNvPr id="10" name="Table 9">
            <a:extLst>
              <a:ext uri="{FF2B5EF4-FFF2-40B4-BE49-F238E27FC236}">
                <a16:creationId xmlns:a16="http://schemas.microsoft.com/office/drawing/2014/main" id="{CD2590E4-9EF5-4CE0-AB2D-CF415145B0C0}"/>
              </a:ext>
            </a:extLst>
          </p:cNvPr>
          <p:cNvGraphicFramePr>
            <a:graphicFrameLocks noGrp="1"/>
          </p:cNvGraphicFramePr>
          <p:nvPr>
            <p:extLst>
              <p:ext uri="{D42A27DB-BD31-4B8C-83A1-F6EECF244321}">
                <p14:modId xmlns:p14="http://schemas.microsoft.com/office/powerpoint/2010/main" val="2325174535"/>
              </p:ext>
            </p:extLst>
          </p:nvPr>
        </p:nvGraphicFramePr>
        <p:xfrm>
          <a:off x="1910397" y="4316607"/>
          <a:ext cx="4559300" cy="571500"/>
        </p:xfrm>
        <a:graphic>
          <a:graphicData uri="http://schemas.openxmlformats.org/drawingml/2006/table">
            <a:tbl>
              <a:tblPr>
                <a:tableStyleId>{5C22544A-7EE6-4342-B048-85BDC9FD1C3A}</a:tableStyleId>
              </a:tblPr>
              <a:tblGrid>
                <a:gridCol w="2398630">
                  <a:extLst>
                    <a:ext uri="{9D8B030D-6E8A-4147-A177-3AD203B41FA5}">
                      <a16:colId xmlns:a16="http://schemas.microsoft.com/office/drawing/2014/main" val="3480470802"/>
                    </a:ext>
                  </a:extLst>
                </a:gridCol>
                <a:gridCol w="2160670">
                  <a:extLst>
                    <a:ext uri="{9D8B030D-6E8A-4147-A177-3AD203B41FA5}">
                      <a16:colId xmlns:a16="http://schemas.microsoft.com/office/drawing/2014/main" val="2443293706"/>
                    </a:ext>
                  </a:extLst>
                </a:gridCol>
              </a:tblGrid>
              <a:tr h="190500">
                <a:tc>
                  <a:txBody>
                    <a:bodyPr/>
                    <a:lstStyle/>
                    <a:p>
                      <a:pPr algn="l" fontAlgn="b"/>
                      <a:r>
                        <a:rPr lang="en-US" sz="1100" u="none" strike="noStrike">
                          <a:effectLst/>
                        </a:rPr>
                        <a:t>Total RU/sec</a:t>
                      </a:r>
                      <a:endParaRPr lang="en-US" sz="1100" b="1"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dirty="0">
                          <a:effectLst/>
                        </a:rPr>
                        <a:t>900</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768686710"/>
                  </a:ext>
                </a:extLst>
              </a:tr>
              <a:tr h="190500">
                <a:tc>
                  <a:txBody>
                    <a:bodyPr/>
                    <a:lstStyle/>
                    <a:p>
                      <a:pPr algn="l" fontAlgn="b"/>
                      <a:r>
                        <a:rPr lang="en-US" sz="1100" u="none" strike="noStrike">
                          <a:effectLst/>
                        </a:rPr>
                        <a:t>Monthly Cost per 100 RU/sec</a:t>
                      </a:r>
                      <a:endParaRPr lang="en-US" sz="1100" b="1"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dirty="0">
                          <a:effectLst/>
                        </a:rPr>
                        <a:t> $6.00 </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52953031"/>
                  </a:ext>
                </a:extLst>
              </a:tr>
              <a:tr h="190500">
                <a:tc>
                  <a:txBody>
                    <a:bodyPr/>
                    <a:lstStyle/>
                    <a:p>
                      <a:pPr algn="l" fontAlgn="b"/>
                      <a:r>
                        <a:rPr lang="en-US" sz="1100" b="1" u="none" strike="noStrike" dirty="0">
                          <a:effectLst/>
                        </a:rPr>
                        <a:t>Expected Monthly Cost for Throughput</a:t>
                      </a:r>
                      <a:endParaRPr lang="en-US" sz="1100" b="1"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dirty="0">
                          <a:effectLst/>
                        </a:rPr>
                        <a:t> $54.00 </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142655531"/>
                  </a:ext>
                </a:extLst>
              </a:tr>
            </a:tbl>
          </a:graphicData>
        </a:graphic>
      </p:graphicFrame>
    </p:spTree>
    <p:extLst>
      <p:ext uri="{BB962C8B-B14F-4D97-AF65-F5344CB8AC3E}">
        <p14:creationId xmlns:p14="http://schemas.microsoft.com/office/powerpoint/2010/main" val="88142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449481" y="754876"/>
            <a:ext cx="428045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7030A0"/>
                </a:solidFill>
                <a:effectLst/>
                <a:uLnTx/>
                <a:uFillTx/>
                <a:latin typeface="Segoe UI Light" panose="020B0502040204020203" pitchFamily="34" charset="0"/>
                <a:ea typeface="+mn-ea"/>
                <a:cs typeface="Segoe UI Light" panose="020B0502040204020203" pitchFamily="34" charset="0"/>
              </a:rPr>
              <a:t>Pricing Example</a:t>
            </a:r>
          </a:p>
        </p:txBody>
      </p:sp>
      <p:sp>
        <p:nvSpPr>
          <p:cNvPr id="32" name="TextBox 31">
            <a:extLst>
              <a:ext uri="{FF2B5EF4-FFF2-40B4-BE49-F238E27FC236}">
                <a16:creationId xmlns:a16="http://schemas.microsoft.com/office/drawing/2014/main" id="{0D5E035F-90C1-456A-ABB3-D73A686E5D27}"/>
              </a:ext>
            </a:extLst>
          </p:cNvPr>
          <p:cNvSpPr txBox="1"/>
          <p:nvPr/>
        </p:nvSpPr>
        <p:spPr>
          <a:xfrm>
            <a:off x="1449480" y="1237476"/>
            <a:ext cx="4280453"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latin typeface="Segoe UI Light" panose="020B0502040204020203" pitchFamily="34" charset="0"/>
                <a:cs typeface="Segoe UI Light" panose="020B0502040204020203" pitchFamily="34" charset="0"/>
              </a:rPr>
              <a:t>Storage Cost</a:t>
            </a:r>
            <a:endParaRPr kumimoji="0" lang="en-US" sz="1600" b="1" i="0" u="none" strike="noStrike" kern="1200" cap="none" spc="0" normalizeH="0" baseline="0" noProof="0" dirty="0">
              <a:ln>
                <a:noFill/>
              </a:ln>
              <a:effectLst/>
              <a:uLnTx/>
              <a:uFillTx/>
              <a:latin typeface="Segoe UI Light" panose="020B0502040204020203" pitchFamily="34" charset="0"/>
              <a:cs typeface="Segoe UI Light" panose="020B0502040204020203" pitchFamily="34" charset="0"/>
            </a:endParaRPr>
          </a:p>
        </p:txBody>
      </p:sp>
      <p:graphicFrame>
        <p:nvGraphicFramePr>
          <p:cNvPr id="8" name="Table 7">
            <a:extLst>
              <a:ext uri="{FF2B5EF4-FFF2-40B4-BE49-F238E27FC236}">
                <a16:creationId xmlns:a16="http://schemas.microsoft.com/office/drawing/2014/main" id="{2C155688-1024-4BA9-AD37-BA047E41729F}"/>
              </a:ext>
            </a:extLst>
          </p:cNvPr>
          <p:cNvGraphicFramePr>
            <a:graphicFrameLocks noGrp="1"/>
          </p:cNvGraphicFramePr>
          <p:nvPr>
            <p:extLst>
              <p:ext uri="{D42A27DB-BD31-4B8C-83A1-F6EECF244321}">
                <p14:modId xmlns:p14="http://schemas.microsoft.com/office/powerpoint/2010/main" val="1503042602"/>
              </p:ext>
            </p:extLst>
          </p:nvPr>
        </p:nvGraphicFramePr>
        <p:xfrm>
          <a:off x="1910397" y="1613817"/>
          <a:ext cx="4185603" cy="1434465"/>
        </p:xfrm>
        <a:graphic>
          <a:graphicData uri="http://schemas.openxmlformats.org/drawingml/2006/table">
            <a:tbl>
              <a:tblPr>
                <a:tableStyleId>{5C22544A-7EE6-4342-B048-85BDC9FD1C3A}</a:tableStyleId>
              </a:tblPr>
              <a:tblGrid>
                <a:gridCol w="2202029">
                  <a:extLst>
                    <a:ext uri="{9D8B030D-6E8A-4147-A177-3AD203B41FA5}">
                      <a16:colId xmlns:a16="http://schemas.microsoft.com/office/drawing/2014/main" val="1327948975"/>
                    </a:ext>
                  </a:extLst>
                </a:gridCol>
                <a:gridCol w="1983574">
                  <a:extLst>
                    <a:ext uri="{9D8B030D-6E8A-4147-A177-3AD203B41FA5}">
                      <a16:colId xmlns:a16="http://schemas.microsoft.com/office/drawing/2014/main" val="458719478"/>
                    </a:ext>
                  </a:extLst>
                </a:gridCol>
              </a:tblGrid>
              <a:tr h="190500">
                <a:tc>
                  <a:txBody>
                    <a:bodyPr/>
                    <a:lstStyle/>
                    <a:p>
                      <a:pPr algn="l" fontAlgn="b"/>
                      <a:r>
                        <a:rPr lang="en-US" sz="1100" u="none" strike="noStrike" dirty="0">
                          <a:effectLst/>
                        </a:rPr>
                        <a:t> </a:t>
                      </a:r>
                      <a:r>
                        <a:rPr lang="en-US" sz="1100" u="none" strike="noStrike" dirty="0" err="1">
                          <a:effectLst/>
                        </a:rPr>
                        <a:t>Avg</a:t>
                      </a:r>
                      <a:r>
                        <a:rPr lang="en-US" sz="1100" u="none" strike="noStrike" dirty="0">
                          <a:effectLst/>
                        </a:rPr>
                        <a:t> Record Size (KB) </a:t>
                      </a:r>
                      <a:endParaRPr lang="en-US" sz="1100" b="1" i="0" u="none" strike="noStrike" dirty="0">
                        <a:solidFill>
                          <a:srgbClr val="000000"/>
                        </a:solidFill>
                        <a:effectLst/>
                        <a:latin typeface="Calibri" panose="020F0502020204030204" pitchFamily="34" charset="0"/>
                      </a:endParaRPr>
                    </a:p>
                  </a:txBody>
                  <a:tcPr marL="9525" marR="9525" marT="9525" marB="0" anchor="b">
                    <a:solidFill>
                      <a:schemeClr val="accent4">
                        <a:lumMod val="20000"/>
                        <a:lumOff val="80000"/>
                      </a:schemeClr>
                    </a:solidFill>
                  </a:tcPr>
                </a:tc>
                <a:tc>
                  <a:txBody>
                    <a:bodyPr/>
                    <a:lstStyle/>
                    <a:p>
                      <a:pPr algn="l" fontAlgn="b"/>
                      <a:r>
                        <a:rPr lang="en-US" sz="1100" u="none" strike="noStrike" dirty="0">
                          <a:effectLst/>
                        </a:rPr>
                        <a:t>                                                                      1 </a:t>
                      </a:r>
                      <a:endParaRPr lang="en-US" sz="1100" b="0" i="0" u="none" strike="noStrike" dirty="0">
                        <a:solidFill>
                          <a:srgbClr val="000000"/>
                        </a:solidFill>
                        <a:effectLst/>
                        <a:latin typeface="Calibri" panose="020F0502020204030204" pitchFamily="34" charset="0"/>
                      </a:endParaRPr>
                    </a:p>
                  </a:txBody>
                  <a:tcPr marL="9525" marR="9525" marT="9525" marB="0" anchor="b">
                    <a:solidFill>
                      <a:schemeClr val="accent4">
                        <a:lumMod val="20000"/>
                        <a:lumOff val="80000"/>
                      </a:schemeClr>
                    </a:solidFill>
                  </a:tcPr>
                </a:tc>
                <a:extLst>
                  <a:ext uri="{0D108BD9-81ED-4DB2-BD59-A6C34878D82A}">
                    <a16:rowId xmlns:a16="http://schemas.microsoft.com/office/drawing/2014/main" val="527197482"/>
                  </a:ext>
                </a:extLst>
              </a:tr>
              <a:tr h="200025">
                <a:tc>
                  <a:txBody>
                    <a:bodyPr/>
                    <a:lstStyle/>
                    <a:p>
                      <a:pPr algn="l" fontAlgn="b"/>
                      <a:r>
                        <a:rPr lang="en-US" sz="1100" u="none" strike="noStrike" dirty="0">
                          <a:effectLst/>
                        </a:rPr>
                        <a:t> Number of Records </a:t>
                      </a:r>
                      <a:endParaRPr lang="en-US" sz="1100" b="1" i="0" u="none" strike="noStrike" dirty="0">
                        <a:solidFill>
                          <a:srgbClr val="000000"/>
                        </a:solidFill>
                        <a:effectLst/>
                        <a:latin typeface="Calibri" panose="020F0502020204030204" pitchFamily="34" charset="0"/>
                      </a:endParaRPr>
                    </a:p>
                  </a:txBody>
                  <a:tcPr marL="9525" marR="9525" marT="9525" marB="0" anchor="b">
                    <a:solidFill>
                      <a:schemeClr val="accent4">
                        <a:lumMod val="20000"/>
                        <a:lumOff val="80000"/>
                      </a:schemeClr>
                    </a:solidFill>
                  </a:tcPr>
                </a:tc>
                <a:tc>
                  <a:txBody>
                    <a:bodyPr/>
                    <a:lstStyle/>
                    <a:p>
                      <a:pPr algn="l" fontAlgn="b"/>
                      <a:r>
                        <a:rPr lang="en-US" sz="1100" u="none" strike="noStrike" dirty="0">
                          <a:effectLst/>
                        </a:rPr>
                        <a:t>                                                         100,000 </a:t>
                      </a:r>
                      <a:endParaRPr lang="en-US" sz="1100" b="0" i="0" u="none" strike="noStrike" dirty="0">
                        <a:solidFill>
                          <a:srgbClr val="000000"/>
                        </a:solidFill>
                        <a:effectLst/>
                        <a:latin typeface="Calibri" panose="020F0502020204030204" pitchFamily="34" charset="0"/>
                      </a:endParaRPr>
                    </a:p>
                  </a:txBody>
                  <a:tcPr marL="9525" marR="9525" marT="9525" marB="0" anchor="b">
                    <a:solidFill>
                      <a:schemeClr val="accent4">
                        <a:lumMod val="20000"/>
                        <a:lumOff val="80000"/>
                      </a:schemeClr>
                    </a:solidFill>
                  </a:tcPr>
                </a:tc>
                <a:extLst>
                  <a:ext uri="{0D108BD9-81ED-4DB2-BD59-A6C34878D82A}">
                    <a16:rowId xmlns:a16="http://schemas.microsoft.com/office/drawing/2014/main" val="20952624"/>
                  </a:ext>
                </a:extLst>
              </a:tr>
              <a:tr h="190500">
                <a:tc>
                  <a:txBody>
                    <a:bodyPr/>
                    <a:lstStyle/>
                    <a:p>
                      <a:pPr algn="l" fontAlgn="b"/>
                      <a:r>
                        <a:rPr lang="en-US" sz="1100" u="none" strike="noStrike">
                          <a:effectLst/>
                        </a:rPr>
                        <a:t> Total Storage (GB) </a:t>
                      </a:r>
                      <a:endParaRPr lang="en-US" sz="1100" b="1"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dirty="0">
                          <a:effectLst/>
                        </a:rPr>
                        <a:t>                                                                  100 </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97540633"/>
                  </a:ext>
                </a:extLst>
              </a:tr>
              <a:tr h="200025">
                <a:tc>
                  <a:txBody>
                    <a:bodyPr/>
                    <a:lstStyle/>
                    <a:p>
                      <a:pPr algn="l" fontAlgn="b"/>
                      <a:r>
                        <a:rPr lang="en-US" sz="1100" u="none" strike="noStrike">
                          <a:effectLst/>
                        </a:rPr>
                        <a:t>Monthly Cost per GB</a:t>
                      </a:r>
                      <a:endParaRPr lang="en-US" sz="1100" b="1"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dirty="0">
                          <a:effectLst/>
                        </a:rPr>
                        <a:t> $0.25 </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717146638"/>
                  </a:ext>
                </a:extLst>
              </a:tr>
              <a:tr h="200025">
                <a:tc>
                  <a:txBody>
                    <a:bodyPr/>
                    <a:lstStyle/>
                    <a:p>
                      <a:pPr algn="l" fontAlgn="b"/>
                      <a:r>
                        <a:rPr lang="en-US" sz="1100" u="none" strike="noStrike">
                          <a:effectLst/>
                        </a:rPr>
                        <a:t>Expected Monthly Cost for Storage</a:t>
                      </a:r>
                      <a:endParaRPr lang="en-US" sz="1100" b="1"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dirty="0">
                          <a:effectLst/>
                        </a:rPr>
                        <a:t> $25.00 </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32125981"/>
                  </a:ext>
                </a:extLst>
              </a:tr>
            </a:tbl>
          </a:graphicData>
        </a:graphic>
      </p:graphicFrame>
      <p:sp>
        <p:nvSpPr>
          <p:cNvPr id="35" name="TextBox 34">
            <a:extLst>
              <a:ext uri="{FF2B5EF4-FFF2-40B4-BE49-F238E27FC236}">
                <a16:creationId xmlns:a16="http://schemas.microsoft.com/office/drawing/2014/main" id="{F942C578-EF81-4A0A-9263-45C27BD237D7}"/>
              </a:ext>
            </a:extLst>
          </p:cNvPr>
          <p:cNvSpPr txBox="1"/>
          <p:nvPr/>
        </p:nvSpPr>
        <p:spPr>
          <a:xfrm>
            <a:off x="1449480" y="3104552"/>
            <a:ext cx="4280453"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latin typeface="Segoe UI Light" panose="020B0502040204020203" pitchFamily="34" charset="0"/>
                <a:cs typeface="Segoe UI Light" panose="020B0502040204020203" pitchFamily="34" charset="0"/>
              </a:rPr>
              <a:t>Throughput Cost</a:t>
            </a:r>
            <a:endParaRPr kumimoji="0" lang="en-US" sz="1600" b="1" i="0" u="none" strike="noStrike" kern="1200" cap="none" spc="0" normalizeH="0" baseline="0" noProof="0" dirty="0">
              <a:ln>
                <a:noFill/>
              </a:ln>
              <a:effectLst/>
              <a:uLnTx/>
              <a:uFillTx/>
              <a:latin typeface="Segoe UI Light" panose="020B0502040204020203" pitchFamily="34" charset="0"/>
              <a:cs typeface="Segoe UI Light" panose="020B0502040204020203" pitchFamily="34" charset="0"/>
            </a:endParaRPr>
          </a:p>
        </p:txBody>
      </p:sp>
      <p:graphicFrame>
        <p:nvGraphicFramePr>
          <p:cNvPr id="9" name="Table 8">
            <a:extLst>
              <a:ext uri="{FF2B5EF4-FFF2-40B4-BE49-F238E27FC236}">
                <a16:creationId xmlns:a16="http://schemas.microsoft.com/office/drawing/2014/main" id="{5888ADAE-58D7-48B1-90EB-A38A94F2F6B8}"/>
              </a:ext>
            </a:extLst>
          </p:cNvPr>
          <p:cNvGraphicFramePr>
            <a:graphicFrameLocks noGrp="1"/>
          </p:cNvGraphicFramePr>
          <p:nvPr>
            <p:extLst>
              <p:ext uri="{D42A27DB-BD31-4B8C-83A1-F6EECF244321}">
                <p14:modId xmlns:p14="http://schemas.microsoft.com/office/powerpoint/2010/main" val="1094869121"/>
              </p:ext>
            </p:extLst>
          </p:nvPr>
        </p:nvGraphicFramePr>
        <p:xfrm>
          <a:off x="1910397" y="3523969"/>
          <a:ext cx="7086600" cy="571500"/>
        </p:xfrm>
        <a:graphic>
          <a:graphicData uri="http://schemas.openxmlformats.org/drawingml/2006/table">
            <a:tbl>
              <a:tblPr>
                <a:tableStyleId>{5C22544A-7EE6-4342-B048-85BDC9FD1C3A}</a:tableStyleId>
              </a:tblPr>
              <a:tblGrid>
                <a:gridCol w="2399225">
                  <a:extLst>
                    <a:ext uri="{9D8B030D-6E8A-4147-A177-3AD203B41FA5}">
                      <a16:colId xmlns:a16="http://schemas.microsoft.com/office/drawing/2014/main" val="653658921"/>
                    </a:ext>
                  </a:extLst>
                </a:gridCol>
                <a:gridCol w="2161207">
                  <a:extLst>
                    <a:ext uri="{9D8B030D-6E8A-4147-A177-3AD203B41FA5}">
                      <a16:colId xmlns:a16="http://schemas.microsoft.com/office/drawing/2014/main" val="96964796"/>
                    </a:ext>
                  </a:extLst>
                </a:gridCol>
                <a:gridCol w="1536012">
                  <a:extLst>
                    <a:ext uri="{9D8B030D-6E8A-4147-A177-3AD203B41FA5}">
                      <a16:colId xmlns:a16="http://schemas.microsoft.com/office/drawing/2014/main" val="2813250456"/>
                    </a:ext>
                  </a:extLst>
                </a:gridCol>
                <a:gridCol w="990156">
                  <a:extLst>
                    <a:ext uri="{9D8B030D-6E8A-4147-A177-3AD203B41FA5}">
                      <a16:colId xmlns:a16="http://schemas.microsoft.com/office/drawing/2014/main" val="4140088661"/>
                    </a:ext>
                  </a:extLst>
                </a:gridCol>
              </a:tblGrid>
              <a:tr h="190500">
                <a:tc>
                  <a:txBody>
                    <a:bodyPr/>
                    <a:lstStyle/>
                    <a:p>
                      <a:pPr algn="l" fontAlgn="b"/>
                      <a:r>
                        <a:rPr lang="en-US" sz="1100" u="none" strike="noStrike">
                          <a:effectLst/>
                        </a:rPr>
                        <a:t>Operation Type</a:t>
                      </a:r>
                      <a:endParaRPr lang="en-US" sz="1100" b="1" i="0" u="none" strike="noStrike">
                        <a:solidFill>
                          <a:srgbClr val="FFFFFF"/>
                        </a:solidFill>
                        <a:effectLst/>
                        <a:latin typeface="Calibri" panose="020F0502020204030204" pitchFamily="34" charset="0"/>
                      </a:endParaRPr>
                    </a:p>
                  </a:txBody>
                  <a:tcPr marL="9525" marR="9525" marT="9525" marB="0" anchor="b">
                    <a:solidFill>
                      <a:schemeClr val="accent4">
                        <a:lumMod val="20000"/>
                        <a:lumOff val="80000"/>
                      </a:schemeClr>
                    </a:solidFill>
                  </a:tcPr>
                </a:tc>
                <a:tc>
                  <a:txBody>
                    <a:bodyPr/>
                    <a:lstStyle/>
                    <a:p>
                      <a:pPr algn="l" fontAlgn="b"/>
                      <a:r>
                        <a:rPr lang="en-US" sz="1100" u="none" strike="noStrike">
                          <a:effectLst/>
                        </a:rPr>
                        <a:t>Number of Requests per Second</a:t>
                      </a:r>
                      <a:endParaRPr lang="en-US" sz="1100" b="1" i="0" u="none" strike="noStrike">
                        <a:solidFill>
                          <a:srgbClr val="FFFFFF"/>
                        </a:solidFill>
                        <a:effectLst/>
                        <a:latin typeface="Calibri" panose="020F0502020204030204" pitchFamily="34" charset="0"/>
                      </a:endParaRPr>
                    </a:p>
                  </a:txBody>
                  <a:tcPr marL="9525" marR="9525" marT="9525" marB="0" anchor="b">
                    <a:solidFill>
                      <a:schemeClr val="accent4">
                        <a:lumMod val="20000"/>
                        <a:lumOff val="80000"/>
                      </a:schemeClr>
                    </a:solidFill>
                  </a:tcPr>
                </a:tc>
                <a:tc>
                  <a:txBody>
                    <a:bodyPr/>
                    <a:lstStyle/>
                    <a:p>
                      <a:pPr algn="l" fontAlgn="b"/>
                      <a:r>
                        <a:rPr lang="en-US" sz="1100" u="none" strike="noStrike" dirty="0" err="1">
                          <a:effectLst/>
                        </a:rPr>
                        <a:t>Avg</a:t>
                      </a:r>
                      <a:r>
                        <a:rPr lang="en-US" sz="1100" u="none" strike="noStrike" dirty="0">
                          <a:effectLst/>
                        </a:rPr>
                        <a:t> RU's per Request</a:t>
                      </a:r>
                      <a:endParaRPr lang="en-US" sz="1100" b="1" i="0" u="none" strike="noStrike" dirty="0">
                        <a:solidFill>
                          <a:srgbClr val="FFFFFF"/>
                        </a:solidFill>
                        <a:effectLst/>
                        <a:latin typeface="Calibri" panose="020F0502020204030204" pitchFamily="34" charset="0"/>
                      </a:endParaRPr>
                    </a:p>
                  </a:txBody>
                  <a:tcPr marL="9525" marR="9525" marT="9525" marB="0" anchor="b">
                    <a:solidFill>
                      <a:schemeClr val="accent4">
                        <a:lumMod val="20000"/>
                        <a:lumOff val="80000"/>
                      </a:schemeClr>
                    </a:solidFill>
                  </a:tcPr>
                </a:tc>
                <a:tc>
                  <a:txBody>
                    <a:bodyPr/>
                    <a:lstStyle/>
                    <a:p>
                      <a:pPr algn="l" fontAlgn="b"/>
                      <a:r>
                        <a:rPr lang="en-US" sz="1100" u="none" strike="noStrike">
                          <a:effectLst/>
                        </a:rPr>
                        <a:t>RU's Needed</a:t>
                      </a:r>
                      <a:endParaRPr lang="en-US" sz="1100" b="1" i="0" u="none" strike="noStrike">
                        <a:solidFill>
                          <a:srgbClr val="FFFFFF"/>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146306470"/>
                  </a:ext>
                </a:extLst>
              </a:tr>
              <a:tr h="190500">
                <a:tc>
                  <a:txBody>
                    <a:bodyPr/>
                    <a:lstStyle/>
                    <a:p>
                      <a:pPr algn="l" fontAlgn="b"/>
                      <a:r>
                        <a:rPr lang="en-US" sz="1100" u="none" strike="noStrike">
                          <a:effectLst/>
                        </a:rPr>
                        <a:t>Create</a:t>
                      </a:r>
                      <a:endParaRPr lang="en-US" sz="1100" b="0" i="0" u="none" strike="noStrike">
                        <a:solidFill>
                          <a:srgbClr val="000000"/>
                        </a:solidFill>
                        <a:effectLst/>
                        <a:latin typeface="Calibri" panose="020F0502020204030204" pitchFamily="34" charset="0"/>
                      </a:endParaRPr>
                    </a:p>
                  </a:txBody>
                  <a:tcPr marL="9525" marR="9525" marT="9525" marB="0" anchor="b">
                    <a:solidFill>
                      <a:schemeClr val="accent4">
                        <a:lumMod val="20000"/>
                        <a:lumOff val="80000"/>
                      </a:schemeClr>
                    </a:solidFill>
                  </a:tcPr>
                </a:tc>
                <a:tc>
                  <a:txBody>
                    <a:bodyPr/>
                    <a:lstStyle/>
                    <a:p>
                      <a:pPr algn="r" fontAlgn="b"/>
                      <a:r>
                        <a:rPr lang="en-US" sz="1100" u="none" strike="noStrike" dirty="0">
                          <a:effectLst/>
                        </a:rPr>
                        <a:t>100</a:t>
                      </a:r>
                      <a:endParaRPr lang="en-US" sz="1100" b="0" i="0" u="none" strike="noStrike" dirty="0">
                        <a:solidFill>
                          <a:srgbClr val="000000"/>
                        </a:solidFill>
                        <a:effectLst/>
                        <a:latin typeface="Calibri" panose="020F0502020204030204" pitchFamily="34" charset="0"/>
                      </a:endParaRPr>
                    </a:p>
                  </a:txBody>
                  <a:tcPr marL="9525" marR="9525" marT="9525" marB="0" anchor="b">
                    <a:solidFill>
                      <a:schemeClr val="accent4">
                        <a:lumMod val="20000"/>
                        <a:lumOff val="80000"/>
                      </a:schemeClr>
                    </a:solidFill>
                  </a:tcPr>
                </a:tc>
                <a:tc>
                  <a:txBody>
                    <a:bodyPr/>
                    <a:lstStyle/>
                    <a:p>
                      <a:pPr algn="r" fontAlgn="b"/>
                      <a:r>
                        <a:rPr lang="en-US" sz="1100" u="none" strike="noStrike" dirty="0">
                          <a:effectLst/>
                        </a:rPr>
                        <a:t>5</a:t>
                      </a:r>
                      <a:endParaRPr lang="en-US" sz="1100" b="0" i="0" u="none" strike="noStrike" dirty="0">
                        <a:solidFill>
                          <a:srgbClr val="000000"/>
                        </a:solidFill>
                        <a:effectLst/>
                        <a:latin typeface="Calibri" panose="020F0502020204030204" pitchFamily="34" charset="0"/>
                      </a:endParaRPr>
                    </a:p>
                  </a:txBody>
                  <a:tcPr marL="9525" marR="9525" marT="9525" marB="0" anchor="b">
                    <a:solidFill>
                      <a:schemeClr val="accent4">
                        <a:lumMod val="20000"/>
                        <a:lumOff val="80000"/>
                      </a:schemeClr>
                    </a:solidFill>
                  </a:tcPr>
                </a:tc>
                <a:tc>
                  <a:txBody>
                    <a:bodyPr/>
                    <a:lstStyle/>
                    <a:p>
                      <a:pPr algn="r" fontAlgn="b"/>
                      <a:r>
                        <a:rPr lang="en-US" sz="1100" u="none" strike="noStrike">
                          <a:effectLst/>
                        </a:rPr>
                        <a:t>500</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670870700"/>
                  </a:ext>
                </a:extLst>
              </a:tr>
              <a:tr h="190500">
                <a:tc>
                  <a:txBody>
                    <a:bodyPr/>
                    <a:lstStyle/>
                    <a:p>
                      <a:pPr algn="l" fontAlgn="b"/>
                      <a:r>
                        <a:rPr lang="en-US" sz="1100" u="none" strike="noStrike" dirty="0">
                          <a:effectLst/>
                        </a:rPr>
                        <a:t>Read</a:t>
                      </a:r>
                      <a:endParaRPr lang="en-US" sz="1100" b="0" i="0" u="none" strike="noStrike" dirty="0">
                        <a:solidFill>
                          <a:srgbClr val="000000"/>
                        </a:solidFill>
                        <a:effectLst/>
                        <a:latin typeface="Calibri" panose="020F0502020204030204" pitchFamily="34" charset="0"/>
                      </a:endParaRPr>
                    </a:p>
                  </a:txBody>
                  <a:tcPr marL="9525" marR="9525" marT="9525" marB="0" anchor="b">
                    <a:solidFill>
                      <a:schemeClr val="accent4">
                        <a:lumMod val="20000"/>
                        <a:lumOff val="80000"/>
                      </a:schemeClr>
                    </a:solidFill>
                  </a:tcPr>
                </a:tc>
                <a:tc>
                  <a:txBody>
                    <a:bodyPr/>
                    <a:lstStyle/>
                    <a:p>
                      <a:pPr algn="r" fontAlgn="b"/>
                      <a:r>
                        <a:rPr lang="en-US" sz="1100" u="none" strike="noStrike" dirty="0">
                          <a:effectLst/>
                        </a:rPr>
                        <a:t>400</a:t>
                      </a:r>
                      <a:endParaRPr lang="en-US" sz="1100" b="0" i="0" u="none" strike="noStrike" dirty="0">
                        <a:solidFill>
                          <a:srgbClr val="000000"/>
                        </a:solidFill>
                        <a:effectLst/>
                        <a:latin typeface="Calibri" panose="020F0502020204030204" pitchFamily="34" charset="0"/>
                      </a:endParaRPr>
                    </a:p>
                  </a:txBody>
                  <a:tcPr marL="9525" marR="9525" marT="9525" marB="0" anchor="b">
                    <a:solidFill>
                      <a:schemeClr val="accent4">
                        <a:lumMod val="20000"/>
                        <a:lumOff val="80000"/>
                      </a:schemeClr>
                    </a:solidFill>
                  </a:tcPr>
                </a:tc>
                <a:tc>
                  <a:txBody>
                    <a:bodyPr/>
                    <a:lstStyle/>
                    <a:p>
                      <a:pPr algn="r" fontAlgn="b"/>
                      <a:r>
                        <a:rPr lang="en-US" sz="1100" u="none" strike="noStrike" dirty="0">
                          <a:effectLst/>
                        </a:rPr>
                        <a:t>1</a:t>
                      </a:r>
                      <a:endParaRPr lang="en-US" sz="1100" b="0" i="0" u="none" strike="noStrike" dirty="0">
                        <a:solidFill>
                          <a:srgbClr val="000000"/>
                        </a:solidFill>
                        <a:effectLst/>
                        <a:latin typeface="Calibri" panose="020F0502020204030204" pitchFamily="34" charset="0"/>
                      </a:endParaRPr>
                    </a:p>
                  </a:txBody>
                  <a:tcPr marL="9525" marR="9525" marT="9525" marB="0" anchor="b">
                    <a:solidFill>
                      <a:schemeClr val="accent4">
                        <a:lumMod val="20000"/>
                        <a:lumOff val="80000"/>
                      </a:schemeClr>
                    </a:solidFill>
                  </a:tcPr>
                </a:tc>
                <a:tc>
                  <a:txBody>
                    <a:bodyPr/>
                    <a:lstStyle/>
                    <a:p>
                      <a:pPr algn="r" fontAlgn="b"/>
                      <a:r>
                        <a:rPr lang="en-US" sz="1100" u="none" strike="noStrike" dirty="0">
                          <a:effectLst/>
                        </a:rPr>
                        <a:t>400</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204497687"/>
                  </a:ext>
                </a:extLst>
              </a:tr>
            </a:tbl>
          </a:graphicData>
        </a:graphic>
      </p:graphicFrame>
      <p:graphicFrame>
        <p:nvGraphicFramePr>
          <p:cNvPr id="10" name="Table 9">
            <a:extLst>
              <a:ext uri="{FF2B5EF4-FFF2-40B4-BE49-F238E27FC236}">
                <a16:creationId xmlns:a16="http://schemas.microsoft.com/office/drawing/2014/main" id="{CD2590E4-9EF5-4CE0-AB2D-CF415145B0C0}"/>
              </a:ext>
            </a:extLst>
          </p:cNvPr>
          <p:cNvGraphicFramePr>
            <a:graphicFrameLocks noGrp="1"/>
          </p:cNvGraphicFramePr>
          <p:nvPr>
            <p:extLst>
              <p:ext uri="{D42A27DB-BD31-4B8C-83A1-F6EECF244321}">
                <p14:modId xmlns:p14="http://schemas.microsoft.com/office/powerpoint/2010/main" val="2003898814"/>
              </p:ext>
            </p:extLst>
          </p:nvPr>
        </p:nvGraphicFramePr>
        <p:xfrm>
          <a:off x="1910397" y="4316607"/>
          <a:ext cx="4559300" cy="571500"/>
        </p:xfrm>
        <a:graphic>
          <a:graphicData uri="http://schemas.openxmlformats.org/drawingml/2006/table">
            <a:tbl>
              <a:tblPr>
                <a:tableStyleId>{5C22544A-7EE6-4342-B048-85BDC9FD1C3A}</a:tableStyleId>
              </a:tblPr>
              <a:tblGrid>
                <a:gridCol w="2398630">
                  <a:extLst>
                    <a:ext uri="{9D8B030D-6E8A-4147-A177-3AD203B41FA5}">
                      <a16:colId xmlns:a16="http://schemas.microsoft.com/office/drawing/2014/main" val="3480470802"/>
                    </a:ext>
                  </a:extLst>
                </a:gridCol>
                <a:gridCol w="2160670">
                  <a:extLst>
                    <a:ext uri="{9D8B030D-6E8A-4147-A177-3AD203B41FA5}">
                      <a16:colId xmlns:a16="http://schemas.microsoft.com/office/drawing/2014/main" val="2443293706"/>
                    </a:ext>
                  </a:extLst>
                </a:gridCol>
              </a:tblGrid>
              <a:tr h="190500">
                <a:tc>
                  <a:txBody>
                    <a:bodyPr/>
                    <a:lstStyle/>
                    <a:p>
                      <a:pPr algn="l" fontAlgn="b"/>
                      <a:r>
                        <a:rPr lang="en-US" sz="1100" u="none" strike="noStrike">
                          <a:effectLst/>
                        </a:rPr>
                        <a:t>Total RU/sec</a:t>
                      </a:r>
                      <a:endParaRPr lang="en-US" sz="1100" b="1"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dirty="0">
                          <a:effectLst/>
                        </a:rPr>
                        <a:t>900</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768686710"/>
                  </a:ext>
                </a:extLst>
              </a:tr>
              <a:tr h="190500">
                <a:tc>
                  <a:txBody>
                    <a:bodyPr/>
                    <a:lstStyle/>
                    <a:p>
                      <a:pPr algn="l" fontAlgn="b"/>
                      <a:r>
                        <a:rPr lang="en-US" sz="1100" u="none" strike="noStrike">
                          <a:effectLst/>
                        </a:rPr>
                        <a:t>Monthly Cost per 100 RU/sec</a:t>
                      </a:r>
                      <a:endParaRPr lang="en-US" sz="1100" b="1"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dirty="0">
                          <a:effectLst/>
                        </a:rPr>
                        <a:t> $6.00 </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52953031"/>
                  </a:ext>
                </a:extLst>
              </a:tr>
              <a:tr h="190500">
                <a:tc>
                  <a:txBody>
                    <a:bodyPr/>
                    <a:lstStyle/>
                    <a:p>
                      <a:pPr algn="l" fontAlgn="b"/>
                      <a:r>
                        <a:rPr lang="en-US" sz="1100" u="none" strike="noStrike">
                          <a:effectLst/>
                        </a:rPr>
                        <a:t>Expected Monthly Cost for Throughput</a:t>
                      </a:r>
                      <a:endParaRPr lang="en-US" sz="1100" b="1"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dirty="0">
                          <a:effectLst/>
                        </a:rPr>
                        <a:t> $54.00 </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142655531"/>
                  </a:ext>
                </a:extLst>
              </a:tr>
            </a:tbl>
          </a:graphicData>
        </a:graphic>
      </p:graphicFrame>
      <p:sp>
        <p:nvSpPr>
          <p:cNvPr id="38" name="TextBox 37">
            <a:extLst>
              <a:ext uri="{FF2B5EF4-FFF2-40B4-BE49-F238E27FC236}">
                <a16:creationId xmlns:a16="http://schemas.microsoft.com/office/drawing/2014/main" id="{72D67F2A-07E2-47B3-9C51-53099392D668}"/>
              </a:ext>
            </a:extLst>
          </p:cNvPr>
          <p:cNvSpPr txBox="1"/>
          <p:nvPr/>
        </p:nvSpPr>
        <p:spPr>
          <a:xfrm>
            <a:off x="1449479" y="4971628"/>
            <a:ext cx="4280453"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latin typeface="Segoe UI Light" panose="020B0502040204020203" pitchFamily="34" charset="0"/>
                <a:cs typeface="Segoe UI Light" panose="020B0502040204020203" pitchFamily="34" charset="0"/>
              </a:rPr>
              <a:t>Total Monthly Cost</a:t>
            </a:r>
            <a:endParaRPr kumimoji="0" lang="en-US" sz="1600" b="1" i="0" u="none" strike="noStrike" kern="1200" cap="none" spc="0" normalizeH="0" baseline="0" noProof="0" dirty="0">
              <a:ln>
                <a:noFill/>
              </a:ln>
              <a:effectLst/>
              <a:uLnTx/>
              <a:uFillTx/>
              <a:latin typeface="Segoe UI Light" panose="020B0502040204020203" pitchFamily="34" charset="0"/>
              <a:cs typeface="Segoe UI Light" panose="020B0502040204020203" pitchFamily="34" charset="0"/>
            </a:endParaRPr>
          </a:p>
        </p:txBody>
      </p:sp>
      <p:sp>
        <p:nvSpPr>
          <p:cNvPr id="11" name="TextBox 10">
            <a:extLst>
              <a:ext uri="{FF2B5EF4-FFF2-40B4-BE49-F238E27FC236}">
                <a16:creationId xmlns:a16="http://schemas.microsoft.com/office/drawing/2014/main" id="{EF071584-27BE-416F-A0B6-8FA09C082F10}"/>
              </a:ext>
            </a:extLst>
          </p:cNvPr>
          <p:cNvSpPr txBox="1"/>
          <p:nvPr/>
        </p:nvSpPr>
        <p:spPr>
          <a:xfrm>
            <a:off x="1821366" y="5423450"/>
            <a:ext cx="4905510" cy="600164"/>
          </a:xfrm>
          <a:prstGeom prst="rect">
            <a:avLst/>
          </a:prstGeom>
          <a:noFill/>
        </p:spPr>
        <p:txBody>
          <a:bodyPr wrap="none" rtlCol="0">
            <a:spAutoFit/>
          </a:bodyPr>
          <a:lstStyle/>
          <a:p>
            <a:r>
              <a:rPr lang="en-US" sz="1100" dirty="0"/>
              <a:t>[Total Monthly Cost] = [Monthly Cost for Storage] + [Monthly Cost for Throughput]</a:t>
            </a:r>
          </a:p>
          <a:p>
            <a:r>
              <a:rPr lang="en-US" sz="1100" dirty="0"/>
              <a:t>                                      =   $25                                       +   $54</a:t>
            </a:r>
          </a:p>
          <a:p>
            <a:r>
              <a:rPr lang="en-US" sz="1100" dirty="0"/>
              <a:t>                                      =   $79 per month</a:t>
            </a:r>
          </a:p>
        </p:txBody>
      </p:sp>
    </p:spTree>
    <p:extLst>
      <p:ext uri="{BB962C8B-B14F-4D97-AF65-F5344CB8AC3E}">
        <p14:creationId xmlns:p14="http://schemas.microsoft.com/office/powerpoint/2010/main" val="3211463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326879" y="4802900"/>
            <a:ext cx="6946925" cy="55399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000" b="0" i="0" u="none" strike="noStrike" kern="1200" cap="none" spc="0" normalizeH="0" baseline="0" noProof="0" dirty="0">
                <a:ln>
                  <a:noFill/>
                </a:ln>
                <a:solidFill>
                  <a:srgbClr val="00B0F0"/>
                </a:solidFill>
                <a:effectLst/>
                <a:uLnTx/>
                <a:uFillTx/>
                <a:latin typeface="Segoe UI Semibold" panose="020B0702040204020203" pitchFamily="34" charset="0"/>
                <a:ea typeface="+mn-ea"/>
                <a:cs typeface="Segoe UI Semibold" panose="020B0702040204020203" pitchFamily="34" charset="0"/>
              </a:rPr>
              <a:t>Partitioning</a:t>
            </a:r>
            <a:endParaRPr kumimoji="0" lang="en-US" sz="3000" b="0" i="0" u="sng" strike="noStrike" kern="1200" cap="none" spc="0" normalizeH="0" baseline="0" noProof="0" dirty="0">
              <a:ln>
                <a:noFill/>
              </a:ln>
              <a:solidFill>
                <a:srgbClr val="00B0F0"/>
              </a:solidFill>
              <a:effectLst/>
              <a:uLnTx/>
              <a:uFillTx/>
              <a:latin typeface="Segoe UI Semibold" panose="020B0702040204020203" pitchFamily="34" charset="0"/>
              <a:ea typeface="+mn-ea"/>
              <a:cs typeface="Segoe UI Semibold" panose="020B0702040204020203" pitchFamily="34" charset="0"/>
            </a:endParaRPr>
          </a:p>
        </p:txBody>
      </p:sp>
      <p:pic>
        <p:nvPicPr>
          <p:cNvPr id="6" name="Picture 5"/>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593084" y="3597182"/>
            <a:ext cx="1759716" cy="1759716"/>
          </a:xfrm>
          <a:prstGeom prst="rect">
            <a:avLst/>
          </a:prstGeom>
        </p:spPr>
      </p:pic>
    </p:spTree>
    <p:extLst>
      <p:ext uri="{BB962C8B-B14F-4D97-AF65-F5344CB8AC3E}">
        <p14:creationId xmlns:p14="http://schemas.microsoft.com/office/powerpoint/2010/main" val="37089256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p:cNvCxnSpPr/>
          <p:nvPr/>
        </p:nvCxnSpPr>
        <p:spPr>
          <a:xfrm>
            <a:off x="5565087" y="1587500"/>
            <a:ext cx="0" cy="3493350"/>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5711515" y="1587500"/>
            <a:ext cx="428045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7030A0"/>
                </a:solidFill>
                <a:effectLst/>
                <a:uLnTx/>
                <a:uFillTx/>
                <a:latin typeface="Segoe UI Light" panose="020B0502040204020203" pitchFamily="34" charset="0"/>
                <a:ea typeface="+mn-ea"/>
                <a:cs typeface="Segoe UI Light" panose="020B0502040204020203" pitchFamily="34" charset="0"/>
              </a:rPr>
              <a:t>Turnkey Global Distribution</a:t>
            </a:r>
          </a:p>
        </p:txBody>
      </p:sp>
      <p:sp>
        <p:nvSpPr>
          <p:cNvPr id="6" name="TextBox 5"/>
          <p:cNvSpPr txBox="1"/>
          <p:nvPr/>
        </p:nvSpPr>
        <p:spPr>
          <a:xfrm>
            <a:off x="5711515" y="2050410"/>
            <a:ext cx="5072424" cy="230832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rPr>
              <a:t>Worldwide presence as a Foundational Azure service</a:t>
            </a:r>
            <a:br>
              <a:rPr kumimoji="0" lang="en-US" sz="1600" b="0" i="0" u="none" strike="noStrike" kern="1200" cap="none" spc="0" normalizeH="0" baseline="0" noProof="0" dirty="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rPr>
            </a:br>
            <a:endParaRPr kumimoji="0" lang="en-US" sz="1600" b="0" i="0" u="none" strike="noStrike" kern="1200" cap="none" spc="0" normalizeH="0" baseline="0" noProof="0" dirty="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rPr>
              <a:t>Automatic multi-region replication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rPr>
              <a:t>Multi-homing APIs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rPr>
              <a:t>Manual and automatic failovers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rPr>
              <a:t>Designed for High Availability</a:t>
            </a:r>
          </a:p>
        </p:txBody>
      </p:sp>
      <p:pic>
        <p:nvPicPr>
          <p:cNvPr id="9" name="Graphic 8">
            <a:extLst>
              <a:ext uri="{FF2B5EF4-FFF2-40B4-BE49-F238E27FC236}">
                <a16:creationId xmlns:a16="http://schemas.microsoft.com/office/drawing/2014/main" id="{BE556B7A-FCC8-4ABA-BC96-D85358DDA44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24168" y="1956832"/>
            <a:ext cx="4362875" cy="2401902"/>
          </a:xfrm>
          <a:prstGeom prst="rect">
            <a:avLst/>
          </a:prstGeom>
        </p:spPr>
      </p:pic>
    </p:spTree>
    <p:extLst>
      <p:ext uri="{BB962C8B-B14F-4D97-AF65-F5344CB8AC3E}">
        <p14:creationId xmlns:p14="http://schemas.microsoft.com/office/powerpoint/2010/main" val="20466138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lowchart: Magnetic Disk 3">
            <a:extLst>
              <a:ext uri="{FF2B5EF4-FFF2-40B4-BE49-F238E27FC236}">
                <a16:creationId xmlns:a16="http://schemas.microsoft.com/office/drawing/2014/main" id="{90F107AD-8D5F-49F3-AF15-E1870AC17B4D}"/>
              </a:ext>
            </a:extLst>
          </p:cNvPr>
          <p:cNvSpPr/>
          <p:nvPr/>
        </p:nvSpPr>
        <p:spPr>
          <a:xfrm>
            <a:off x="1974574" y="1113182"/>
            <a:ext cx="1252331" cy="1914939"/>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C5C8B17D-E5F0-477D-9575-19A9FD8960EB}"/>
              </a:ext>
            </a:extLst>
          </p:cNvPr>
          <p:cNvSpPr txBox="1"/>
          <p:nvPr/>
        </p:nvSpPr>
        <p:spPr>
          <a:xfrm>
            <a:off x="964096" y="463828"/>
            <a:ext cx="373608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Cosmos DB Container (e.g. Collection)</a:t>
            </a:r>
          </a:p>
        </p:txBody>
      </p:sp>
    </p:spTree>
    <p:extLst>
      <p:ext uri="{BB962C8B-B14F-4D97-AF65-F5344CB8AC3E}">
        <p14:creationId xmlns:p14="http://schemas.microsoft.com/office/powerpoint/2010/main" val="104022581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lowchart: Magnetic Disk 3">
            <a:extLst>
              <a:ext uri="{FF2B5EF4-FFF2-40B4-BE49-F238E27FC236}">
                <a16:creationId xmlns:a16="http://schemas.microsoft.com/office/drawing/2014/main" id="{90F107AD-8D5F-49F3-AF15-E1870AC17B4D}"/>
              </a:ext>
            </a:extLst>
          </p:cNvPr>
          <p:cNvSpPr/>
          <p:nvPr/>
        </p:nvSpPr>
        <p:spPr>
          <a:xfrm>
            <a:off x="1974574" y="1113182"/>
            <a:ext cx="1252331" cy="1914939"/>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C5C8B17D-E5F0-477D-9575-19A9FD8960EB}"/>
              </a:ext>
            </a:extLst>
          </p:cNvPr>
          <p:cNvSpPr txBox="1"/>
          <p:nvPr/>
        </p:nvSpPr>
        <p:spPr>
          <a:xfrm>
            <a:off x="964096" y="463828"/>
            <a:ext cx="373608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Cosmos DB Container (e.g. Collection)</a:t>
            </a:r>
          </a:p>
        </p:txBody>
      </p:sp>
      <p:pic>
        <p:nvPicPr>
          <p:cNvPr id="7" name="Picture 6">
            <a:extLst>
              <a:ext uri="{FF2B5EF4-FFF2-40B4-BE49-F238E27FC236}">
                <a16:creationId xmlns:a16="http://schemas.microsoft.com/office/drawing/2014/main" id="{0EAC3277-DED0-4F92-9330-A57551D42CC3}"/>
              </a:ext>
            </a:extLst>
          </p:cNvPr>
          <p:cNvPicPr>
            <a:picLocks noChangeAspect="1"/>
          </p:cNvPicPr>
          <p:nvPr/>
        </p:nvPicPr>
        <p:blipFill>
          <a:blip r:embed="rId3"/>
          <a:stretch>
            <a:fillRect/>
          </a:stretch>
        </p:blipFill>
        <p:spPr>
          <a:xfrm>
            <a:off x="4955438" y="2159389"/>
            <a:ext cx="5942145" cy="3194388"/>
          </a:xfrm>
          <a:prstGeom prst="rect">
            <a:avLst/>
          </a:prstGeom>
        </p:spPr>
      </p:pic>
    </p:spTree>
    <p:extLst>
      <p:ext uri="{BB962C8B-B14F-4D97-AF65-F5344CB8AC3E}">
        <p14:creationId xmlns:p14="http://schemas.microsoft.com/office/powerpoint/2010/main" val="137267831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lowchart: Magnetic Disk 3">
            <a:extLst>
              <a:ext uri="{FF2B5EF4-FFF2-40B4-BE49-F238E27FC236}">
                <a16:creationId xmlns:a16="http://schemas.microsoft.com/office/drawing/2014/main" id="{90F107AD-8D5F-49F3-AF15-E1870AC17B4D}"/>
              </a:ext>
            </a:extLst>
          </p:cNvPr>
          <p:cNvSpPr/>
          <p:nvPr/>
        </p:nvSpPr>
        <p:spPr>
          <a:xfrm>
            <a:off x="1974574" y="1113182"/>
            <a:ext cx="1252331" cy="1914939"/>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C5C8B17D-E5F0-477D-9575-19A9FD8960EB}"/>
              </a:ext>
            </a:extLst>
          </p:cNvPr>
          <p:cNvSpPr txBox="1"/>
          <p:nvPr/>
        </p:nvSpPr>
        <p:spPr>
          <a:xfrm>
            <a:off x="964096" y="463828"/>
            <a:ext cx="373608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Cosmos DB Container (e.g. Collection)</a:t>
            </a:r>
          </a:p>
        </p:txBody>
      </p:sp>
      <p:pic>
        <p:nvPicPr>
          <p:cNvPr id="6" name="Picture 5">
            <a:extLst>
              <a:ext uri="{FF2B5EF4-FFF2-40B4-BE49-F238E27FC236}">
                <a16:creationId xmlns:a16="http://schemas.microsoft.com/office/drawing/2014/main" id="{157A1734-42F3-455E-9C55-E8AE66939AE4}"/>
              </a:ext>
            </a:extLst>
          </p:cNvPr>
          <p:cNvPicPr>
            <a:picLocks noChangeAspect="1"/>
          </p:cNvPicPr>
          <p:nvPr/>
        </p:nvPicPr>
        <p:blipFill>
          <a:blip r:embed="rId3"/>
          <a:stretch>
            <a:fillRect/>
          </a:stretch>
        </p:blipFill>
        <p:spPr>
          <a:xfrm>
            <a:off x="6388976" y="272227"/>
            <a:ext cx="2159117" cy="5050140"/>
          </a:xfrm>
          <a:prstGeom prst="rect">
            <a:avLst/>
          </a:prstGeom>
        </p:spPr>
      </p:pic>
      <p:sp>
        <p:nvSpPr>
          <p:cNvPr id="2" name="Rectangle: Rounded Corners 1">
            <a:extLst>
              <a:ext uri="{FF2B5EF4-FFF2-40B4-BE49-F238E27FC236}">
                <a16:creationId xmlns:a16="http://schemas.microsoft.com/office/drawing/2014/main" id="{AC462FF1-4392-40EB-8E27-D83AFDA35F2A}"/>
              </a:ext>
            </a:extLst>
          </p:cNvPr>
          <p:cNvSpPr/>
          <p:nvPr/>
        </p:nvSpPr>
        <p:spPr>
          <a:xfrm>
            <a:off x="6062870" y="2577548"/>
            <a:ext cx="2723321" cy="450574"/>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7" name="Straight Connector 6">
            <a:extLst>
              <a:ext uri="{FF2B5EF4-FFF2-40B4-BE49-F238E27FC236}">
                <a16:creationId xmlns:a16="http://schemas.microsoft.com/office/drawing/2014/main" id="{893FA64D-257D-4987-9547-47783FEEFC8D}"/>
              </a:ext>
            </a:extLst>
          </p:cNvPr>
          <p:cNvCxnSpPr>
            <a:cxnSpLocks/>
          </p:cNvCxnSpPr>
          <p:nvPr/>
        </p:nvCxnSpPr>
        <p:spPr>
          <a:xfrm>
            <a:off x="3776870" y="1981200"/>
            <a:ext cx="2286000" cy="68248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28B12370-FF47-46E3-92C7-6D386A11D598}"/>
              </a:ext>
            </a:extLst>
          </p:cNvPr>
          <p:cNvSpPr txBox="1"/>
          <p:nvPr/>
        </p:nvSpPr>
        <p:spPr>
          <a:xfrm>
            <a:off x="230796" y="4128052"/>
            <a:ext cx="592008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Partitioning Scheme: top-most design decision in Cosmos DB </a:t>
            </a:r>
          </a:p>
        </p:txBody>
      </p:sp>
    </p:spTree>
    <p:extLst>
      <p:ext uri="{BB962C8B-B14F-4D97-AF65-F5344CB8AC3E}">
        <p14:creationId xmlns:p14="http://schemas.microsoft.com/office/powerpoint/2010/main" val="246596129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lowchart: Magnetic Disk 3">
            <a:extLst>
              <a:ext uri="{FF2B5EF4-FFF2-40B4-BE49-F238E27FC236}">
                <a16:creationId xmlns:a16="http://schemas.microsoft.com/office/drawing/2014/main" id="{90F107AD-8D5F-49F3-AF15-E1870AC17B4D}"/>
              </a:ext>
            </a:extLst>
          </p:cNvPr>
          <p:cNvSpPr/>
          <p:nvPr/>
        </p:nvSpPr>
        <p:spPr>
          <a:xfrm>
            <a:off x="1974574" y="1113182"/>
            <a:ext cx="1252331" cy="1914939"/>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C5C8B17D-E5F0-477D-9575-19A9FD8960EB}"/>
              </a:ext>
            </a:extLst>
          </p:cNvPr>
          <p:cNvSpPr txBox="1"/>
          <p:nvPr/>
        </p:nvSpPr>
        <p:spPr>
          <a:xfrm>
            <a:off x="964096" y="463828"/>
            <a:ext cx="373608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Cosmos DB Container (e.g. Collection)</a:t>
            </a:r>
          </a:p>
        </p:txBody>
      </p:sp>
      <p:cxnSp>
        <p:nvCxnSpPr>
          <p:cNvPr id="8" name="Straight Connector 7">
            <a:extLst>
              <a:ext uri="{FF2B5EF4-FFF2-40B4-BE49-F238E27FC236}">
                <a16:creationId xmlns:a16="http://schemas.microsoft.com/office/drawing/2014/main" id="{96DC0EB9-2992-4BF4-8410-D1417C29CD5F}"/>
              </a:ext>
            </a:extLst>
          </p:cNvPr>
          <p:cNvCxnSpPr/>
          <p:nvPr/>
        </p:nvCxnSpPr>
        <p:spPr>
          <a:xfrm>
            <a:off x="3624470" y="1762539"/>
            <a:ext cx="1722782"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65C933C1-B107-4AA4-B013-7C59CF1D3DFC}"/>
              </a:ext>
            </a:extLst>
          </p:cNvPr>
          <p:cNvSpPr txBox="1"/>
          <p:nvPr/>
        </p:nvSpPr>
        <p:spPr>
          <a:xfrm>
            <a:off x="5678557" y="1577873"/>
            <a:ext cx="2160207" cy="369332"/>
          </a:xfrm>
          <a:prstGeom prst="rect">
            <a:avLst/>
          </a:prstGeom>
          <a:noFill/>
          <a:ln>
            <a:solidFill>
              <a:schemeClr val="tx1"/>
            </a:solid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Partition Key: User Id</a:t>
            </a:r>
          </a:p>
        </p:txBody>
      </p:sp>
    </p:spTree>
    <p:extLst>
      <p:ext uri="{BB962C8B-B14F-4D97-AF65-F5344CB8AC3E}">
        <p14:creationId xmlns:p14="http://schemas.microsoft.com/office/powerpoint/2010/main" val="286867862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lowchart: Magnetic Disk 3">
            <a:extLst>
              <a:ext uri="{FF2B5EF4-FFF2-40B4-BE49-F238E27FC236}">
                <a16:creationId xmlns:a16="http://schemas.microsoft.com/office/drawing/2014/main" id="{90F107AD-8D5F-49F3-AF15-E1870AC17B4D}"/>
              </a:ext>
            </a:extLst>
          </p:cNvPr>
          <p:cNvSpPr/>
          <p:nvPr/>
        </p:nvSpPr>
        <p:spPr>
          <a:xfrm>
            <a:off x="1974574" y="1113182"/>
            <a:ext cx="1252331" cy="1914939"/>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C5C8B17D-E5F0-477D-9575-19A9FD8960EB}"/>
              </a:ext>
            </a:extLst>
          </p:cNvPr>
          <p:cNvSpPr txBox="1"/>
          <p:nvPr/>
        </p:nvSpPr>
        <p:spPr>
          <a:xfrm>
            <a:off x="964096" y="463828"/>
            <a:ext cx="373608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Cosmos DB Container (e.g. Collection)</a:t>
            </a:r>
          </a:p>
        </p:txBody>
      </p:sp>
      <p:cxnSp>
        <p:nvCxnSpPr>
          <p:cNvPr id="8" name="Straight Connector 7">
            <a:extLst>
              <a:ext uri="{FF2B5EF4-FFF2-40B4-BE49-F238E27FC236}">
                <a16:creationId xmlns:a16="http://schemas.microsoft.com/office/drawing/2014/main" id="{96DC0EB9-2992-4BF4-8410-D1417C29CD5F}"/>
              </a:ext>
            </a:extLst>
          </p:cNvPr>
          <p:cNvCxnSpPr/>
          <p:nvPr/>
        </p:nvCxnSpPr>
        <p:spPr>
          <a:xfrm>
            <a:off x="3624470" y="1762539"/>
            <a:ext cx="1722782"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65C933C1-B107-4AA4-B013-7C59CF1D3DFC}"/>
              </a:ext>
            </a:extLst>
          </p:cNvPr>
          <p:cNvSpPr txBox="1"/>
          <p:nvPr/>
        </p:nvSpPr>
        <p:spPr>
          <a:xfrm>
            <a:off x="5678557" y="1577873"/>
            <a:ext cx="2160207" cy="369332"/>
          </a:xfrm>
          <a:prstGeom prst="rect">
            <a:avLst/>
          </a:prstGeom>
          <a:noFill/>
          <a:ln>
            <a:solidFill>
              <a:schemeClr val="tx1"/>
            </a:solid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Partition Key: User Id</a:t>
            </a:r>
          </a:p>
        </p:txBody>
      </p:sp>
      <p:sp>
        <p:nvSpPr>
          <p:cNvPr id="2" name="TextBox 1">
            <a:extLst>
              <a:ext uri="{FF2B5EF4-FFF2-40B4-BE49-F238E27FC236}">
                <a16:creationId xmlns:a16="http://schemas.microsoft.com/office/drawing/2014/main" id="{F5D87C99-575C-4959-804A-32D3EA26F727}"/>
              </a:ext>
            </a:extLst>
          </p:cNvPr>
          <p:cNvSpPr txBox="1"/>
          <p:nvPr/>
        </p:nvSpPr>
        <p:spPr>
          <a:xfrm>
            <a:off x="8885793" y="2047459"/>
            <a:ext cx="3098028" cy="369332"/>
          </a:xfrm>
          <a:prstGeom prst="rect">
            <a:avLst/>
          </a:prstGeom>
          <a:noFill/>
          <a:ln>
            <a:solidFill>
              <a:schemeClr val="tx1"/>
            </a:solid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Logical Partitioning Abstraction</a:t>
            </a:r>
          </a:p>
        </p:txBody>
      </p:sp>
      <p:sp>
        <p:nvSpPr>
          <p:cNvPr id="7" name="TextBox 6">
            <a:extLst>
              <a:ext uri="{FF2B5EF4-FFF2-40B4-BE49-F238E27FC236}">
                <a16:creationId xmlns:a16="http://schemas.microsoft.com/office/drawing/2014/main" id="{A64B6B0D-8084-411B-89AC-EC875A4B3A0C}"/>
              </a:ext>
            </a:extLst>
          </p:cNvPr>
          <p:cNvSpPr txBox="1"/>
          <p:nvPr/>
        </p:nvSpPr>
        <p:spPr>
          <a:xfrm>
            <a:off x="9448800" y="4011767"/>
            <a:ext cx="2225225" cy="646331"/>
          </a:xfrm>
          <a:prstGeom prst="rect">
            <a:avLst/>
          </a:prstGeom>
          <a:noFill/>
          <a:ln>
            <a:solidFill>
              <a:schemeClr val="tx1"/>
            </a:solid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Behind the Scenes: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Physical Partition Sets</a:t>
            </a:r>
          </a:p>
        </p:txBody>
      </p:sp>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4AC203F7-4010-4A0F-8862-305FF2B81883}"/>
                  </a:ext>
                </a:extLst>
              </p14:cNvPr>
              <p14:cNvContentPartPr/>
              <p14:nvPr/>
            </p14:nvContentPartPr>
            <p14:xfrm>
              <a:off x="264929" y="3074467"/>
              <a:ext cx="12139200" cy="642960"/>
            </p14:xfrm>
          </p:contentPart>
        </mc:Choice>
        <mc:Fallback xmlns="">
          <p:pic>
            <p:nvPicPr>
              <p:cNvPr id="6" name="Ink 5">
                <a:extLst>
                  <a:ext uri="{FF2B5EF4-FFF2-40B4-BE49-F238E27FC236}">
                    <a16:creationId xmlns:a16="http://schemas.microsoft.com/office/drawing/2014/main" id="{4AC203F7-4010-4A0F-8862-305FF2B81883}"/>
                  </a:ext>
                </a:extLst>
              </p:cNvPr>
              <p:cNvPicPr/>
              <p:nvPr/>
            </p:nvPicPr>
            <p:blipFill>
              <a:blip r:embed="rId4"/>
              <a:stretch>
                <a:fillRect/>
              </a:stretch>
            </p:blipFill>
            <p:spPr>
              <a:xfrm>
                <a:off x="259169" y="3068347"/>
                <a:ext cx="12151080" cy="654840"/>
              </a:xfrm>
              <a:prstGeom prst="rect">
                <a:avLst/>
              </a:prstGeom>
            </p:spPr>
          </p:pic>
        </mc:Fallback>
      </mc:AlternateContent>
      <p:cxnSp>
        <p:nvCxnSpPr>
          <p:cNvPr id="12" name="Straight Arrow Connector 11">
            <a:extLst>
              <a:ext uri="{FF2B5EF4-FFF2-40B4-BE49-F238E27FC236}">
                <a16:creationId xmlns:a16="http://schemas.microsoft.com/office/drawing/2014/main" id="{742FD682-D773-4143-9E90-FC0B31921627}"/>
              </a:ext>
            </a:extLst>
          </p:cNvPr>
          <p:cNvCxnSpPr>
            <a:cxnSpLocks/>
          </p:cNvCxnSpPr>
          <p:nvPr/>
        </p:nvCxnSpPr>
        <p:spPr>
          <a:xfrm>
            <a:off x="6824870" y="2186609"/>
            <a:ext cx="0" cy="15968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EDD66ACD-7BDF-4B95-833D-DF80519BC079}"/>
              </a:ext>
            </a:extLst>
          </p:cNvPr>
          <p:cNvSpPr txBox="1"/>
          <p:nvPr/>
        </p:nvSpPr>
        <p:spPr>
          <a:xfrm>
            <a:off x="6096145" y="3960659"/>
            <a:ext cx="1435008" cy="369332"/>
          </a:xfrm>
          <a:prstGeom prst="rect">
            <a:avLst/>
          </a:prstGeom>
          <a:noFill/>
          <a:ln>
            <a:solidFill>
              <a:schemeClr val="tx1"/>
            </a:solid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hash(User Id)</a:t>
            </a:r>
          </a:p>
        </p:txBody>
      </p:sp>
      <p:cxnSp>
        <p:nvCxnSpPr>
          <p:cNvPr id="20" name="Straight Arrow Connector 19">
            <a:extLst>
              <a:ext uri="{FF2B5EF4-FFF2-40B4-BE49-F238E27FC236}">
                <a16:creationId xmlns:a16="http://schemas.microsoft.com/office/drawing/2014/main" id="{4BA60328-4AB1-4468-995E-9769D7814412}"/>
              </a:ext>
            </a:extLst>
          </p:cNvPr>
          <p:cNvCxnSpPr/>
          <p:nvPr/>
        </p:nvCxnSpPr>
        <p:spPr>
          <a:xfrm>
            <a:off x="1739337" y="4876954"/>
            <a:ext cx="9190383" cy="0"/>
          </a:xfrm>
          <a:prstGeom prst="straightConnector1">
            <a:avLst/>
          </a:prstGeom>
          <a:ln w="76200">
            <a:headEnd type="triangle"/>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6BD7B42C-7144-4688-9BBB-CA559CA6089B}"/>
              </a:ext>
            </a:extLst>
          </p:cNvPr>
          <p:cNvSpPr txBox="1"/>
          <p:nvPr/>
        </p:nvSpPr>
        <p:spPr>
          <a:xfrm>
            <a:off x="4161182" y="5029354"/>
            <a:ext cx="4003147"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Psuedo</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-random distribution of data over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range of possible hashed values</a:t>
            </a:r>
          </a:p>
        </p:txBody>
      </p:sp>
      <p:cxnSp>
        <p:nvCxnSpPr>
          <p:cNvPr id="25" name="Straight Arrow Connector 24">
            <a:extLst>
              <a:ext uri="{FF2B5EF4-FFF2-40B4-BE49-F238E27FC236}">
                <a16:creationId xmlns:a16="http://schemas.microsoft.com/office/drawing/2014/main" id="{E4E5633F-CCE6-41E3-A0A8-042108B135CB}"/>
              </a:ext>
            </a:extLst>
          </p:cNvPr>
          <p:cNvCxnSpPr/>
          <p:nvPr/>
        </p:nvCxnSpPr>
        <p:spPr>
          <a:xfrm flipH="1">
            <a:off x="2981739" y="4419600"/>
            <a:ext cx="3200400" cy="2849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FFC2752D-6A6C-47F8-B16E-1C45564D4CF4}"/>
              </a:ext>
            </a:extLst>
          </p:cNvPr>
          <p:cNvCxnSpPr>
            <a:cxnSpLocks/>
          </p:cNvCxnSpPr>
          <p:nvPr/>
        </p:nvCxnSpPr>
        <p:spPr>
          <a:xfrm flipH="1">
            <a:off x="4373218" y="4419600"/>
            <a:ext cx="2120347" cy="3511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B8E53ED5-12EC-4448-8F70-4E4BAB12F382}"/>
              </a:ext>
            </a:extLst>
          </p:cNvPr>
          <p:cNvCxnSpPr/>
          <p:nvPr/>
        </p:nvCxnSpPr>
        <p:spPr>
          <a:xfrm flipH="1">
            <a:off x="5678557" y="4419600"/>
            <a:ext cx="1099930" cy="3776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DE63402B-56B5-4CFE-B8A6-5822EE131E7C}"/>
              </a:ext>
            </a:extLst>
          </p:cNvPr>
          <p:cNvCxnSpPr/>
          <p:nvPr/>
        </p:nvCxnSpPr>
        <p:spPr>
          <a:xfrm>
            <a:off x="7414591" y="4419600"/>
            <a:ext cx="1471202" cy="2384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F2C06264-6012-499D-BED7-4D319AFBC34A}"/>
              </a:ext>
            </a:extLst>
          </p:cNvPr>
          <p:cNvCxnSpPr/>
          <p:nvPr/>
        </p:nvCxnSpPr>
        <p:spPr>
          <a:xfrm>
            <a:off x="7149548" y="4419600"/>
            <a:ext cx="689216" cy="2849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0C3BB977-F7C8-4596-83D1-0F0FDA239CB9}"/>
              </a:ext>
            </a:extLst>
          </p:cNvPr>
          <p:cNvCxnSpPr/>
          <p:nvPr/>
        </p:nvCxnSpPr>
        <p:spPr>
          <a:xfrm>
            <a:off x="6957391" y="4485861"/>
            <a:ext cx="0" cy="2849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3486714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A64B6B0D-8084-411B-89AC-EC875A4B3A0C}"/>
              </a:ext>
            </a:extLst>
          </p:cNvPr>
          <p:cNvSpPr txBox="1"/>
          <p:nvPr/>
        </p:nvSpPr>
        <p:spPr>
          <a:xfrm>
            <a:off x="417444" y="165424"/>
            <a:ext cx="2225225" cy="646331"/>
          </a:xfrm>
          <a:prstGeom prst="rect">
            <a:avLst/>
          </a:prstGeom>
          <a:noFill/>
          <a:ln>
            <a:solidFill>
              <a:schemeClr val="tx1"/>
            </a:solid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Behind the Scenes: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Physical Partition Sets</a:t>
            </a:r>
          </a:p>
        </p:txBody>
      </p:sp>
      <p:sp>
        <p:nvSpPr>
          <p:cNvPr id="13" name="TextBox 12">
            <a:extLst>
              <a:ext uri="{FF2B5EF4-FFF2-40B4-BE49-F238E27FC236}">
                <a16:creationId xmlns:a16="http://schemas.microsoft.com/office/drawing/2014/main" id="{EDD66ACD-7BDF-4B95-833D-DF80519BC079}"/>
              </a:ext>
            </a:extLst>
          </p:cNvPr>
          <p:cNvSpPr txBox="1"/>
          <p:nvPr/>
        </p:nvSpPr>
        <p:spPr>
          <a:xfrm>
            <a:off x="6096145" y="488590"/>
            <a:ext cx="1435008" cy="369332"/>
          </a:xfrm>
          <a:prstGeom prst="rect">
            <a:avLst/>
          </a:prstGeom>
          <a:noFill/>
          <a:ln>
            <a:solidFill>
              <a:schemeClr val="tx1"/>
            </a:solid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hash(User Id)</a:t>
            </a:r>
          </a:p>
        </p:txBody>
      </p:sp>
      <p:cxnSp>
        <p:nvCxnSpPr>
          <p:cNvPr id="20" name="Straight Arrow Connector 19">
            <a:extLst>
              <a:ext uri="{FF2B5EF4-FFF2-40B4-BE49-F238E27FC236}">
                <a16:creationId xmlns:a16="http://schemas.microsoft.com/office/drawing/2014/main" id="{4BA60328-4AB1-4468-995E-9769D7814412}"/>
              </a:ext>
            </a:extLst>
          </p:cNvPr>
          <p:cNvCxnSpPr/>
          <p:nvPr/>
        </p:nvCxnSpPr>
        <p:spPr>
          <a:xfrm>
            <a:off x="1739337" y="1404885"/>
            <a:ext cx="9190383" cy="0"/>
          </a:xfrm>
          <a:prstGeom prst="straightConnector1">
            <a:avLst/>
          </a:prstGeom>
          <a:ln w="762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E4E5633F-CCE6-41E3-A0A8-042108B135CB}"/>
              </a:ext>
            </a:extLst>
          </p:cNvPr>
          <p:cNvCxnSpPr/>
          <p:nvPr/>
        </p:nvCxnSpPr>
        <p:spPr>
          <a:xfrm flipH="1">
            <a:off x="2981739" y="947531"/>
            <a:ext cx="3200400" cy="2849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FFC2752D-6A6C-47F8-B16E-1C45564D4CF4}"/>
              </a:ext>
            </a:extLst>
          </p:cNvPr>
          <p:cNvCxnSpPr>
            <a:cxnSpLocks/>
          </p:cNvCxnSpPr>
          <p:nvPr/>
        </p:nvCxnSpPr>
        <p:spPr>
          <a:xfrm flipH="1">
            <a:off x="4373218" y="947531"/>
            <a:ext cx="2120347" cy="3511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B8E53ED5-12EC-4448-8F70-4E4BAB12F382}"/>
              </a:ext>
            </a:extLst>
          </p:cNvPr>
          <p:cNvCxnSpPr/>
          <p:nvPr/>
        </p:nvCxnSpPr>
        <p:spPr>
          <a:xfrm flipH="1">
            <a:off x="5678557" y="947531"/>
            <a:ext cx="1099930" cy="3776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DE63402B-56B5-4CFE-B8A6-5822EE131E7C}"/>
              </a:ext>
            </a:extLst>
          </p:cNvPr>
          <p:cNvCxnSpPr/>
          <p:nvPr/>
        </p:nvCxnSpPr>
        <p:spPr>
          <a:xfrm>
            <a:off x="7414591" y="947531"/>
            <a:ext cx="1471202" cy="2384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F2C06264-6012-499D-BED7-4D319AFBC34A}"/>
              </a:ext>
            </a:extLst>
          </p:cNvPr>
          <p:cNvCxnSpPr/>
          <p:nvPr/>
        </p:nvCxnSpPr>
        <p:spPr>
          <a:xfrm>
            <a:off x="7149548" y="947531"/>
            <a:ext cx="689216" cy="2849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0C3BB977-F7C8-4596-83D1-0F0FDA239CB9}"/>
              </a:ext>
            </a:extLst>
          </p:cNvPr>
          <p:cNvCxnSpPr/>
          <p:nvPr/>
        </p:nvCxnSpPr>
        <p:spPr>
          <a:xfrm>
            <a:off x="6957391" y="1013792"/>
            <a:ext cx="0" cy="2849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ABD8D73E-454C-4E38-BCC5-59D147D91BC0}"/>
              </a:ext>
            </a:extLst>
          </p:cNvPr>
          <p:cNvSpPr/>
          <p:nvPr/>
        </p:nvSpPr>
        <p:spPr>
          <a:xfrm>
            <a:off x="2360906" y="2109393"/>
            <a:ext cx="728306" cy="226763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FFFFFF"/>
              </a:solidFill>
              <a:effectLst/>
              <a:uLnTx/>
              <a:uFillTx/>
              <a:latin typeface="Segoe UI"/>
              <a:ea typeface="+mn-ea"/>
              <a:cs typeface="+mn-cs"/>
            </a:endParaRPr>
          </a:p>
        </p:txBody>
      </p:sp>
      <p:sp>
        <p:nvSpPr>
          <p:cNvPr id="28" name="TextBox 27">
            <a:extLst>
              <a:ext uri="{FF2B5EF4-FFF2-40B4-BE49-F238E27FC236}">
                <a16:creationId xmlns:a16="http://schemas.microsoft.com/office/drawing/2014/main" id="{296BC666-4BC5-48E5-B559-3D82FCB85186}"/>
              </a:ext>
            </a:extLst>
          </p:cNvPr>
          <p:cNvSpPr txBox="1"/>
          <p:nvPr/>
        </p:nvSpPr>
        <p:spPr>
          <a:xfrm>
            <a:off x="7433747" y="3058568"/>
            <a:ext cx="1040584" cy="369460"/>
          </a:xfrm>
          <a:prstGeom prst="rect">
            <a:avLst/>
          </a:prstGeom>
          <a:noFill/>
          <a:ln>
            <a:noFill/>
          </a:ln>
        </p:spPr>
        <p:txBody>
          <a:bodyPr wrap="squar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01" b="0" i="0" u="none" strike="noStrike" kern="1200" cap="none" spc="0" normalizeH="0" baseline="0" noProof="0" dirty="0">
                <a:ln>
                  <a:noFill/>
                </a:ln>
                <a:solidFill>
                  <a:srgbClr val="505050"/>
                </a:solidFill>
                <a:effectLst/>
                <a:uLnTx/>
                <a:uFillTx/>
                <a:latin typeface="Segoe UI"/>
                <a:ea typeface="+mn-ea"/>
                <a:cs typeface="+mn-cs"/>
              </a:rPr>
              <a:t>….</a:t>
            </a:r>
          </a:p>
        </p:txBody>
      </p:sp>
      <p:sp>
        <p:nvSpPr>
          <p:cNvPr id="29" name="TextBox 28">
            <a:extLst>
              <a:ext uri="{FF2B5EF4-FFF2-40B4-BE49-F238E27FC236}">
                <a16:creationId xmlns:a16="http://schemas.microsoft.com/office/drawing/2014/main" id="{408451CC-4C92-4F41-8A1A-B72FE7003DAA}"/>
              </a:ext>
            </a:extLst>
          </p:cNvPr>
          <p:cNvSpPr txBox="1"/>
          <p:nvPr/>
        </p:nvSpPr>
        <p:spPr>
          <a:xfrm>
            <a:off x="2342110" y="2299345"/>
            <a:ext cx="819535" cy="215444"/>
          </a:xfrm>
          <a:prstGeom prst="rect">
            <a:avLst/>
          </a:prstGeom>
          <a:noFill/>
        </p:spPr>
        <p:txBody>
          <a:bodyPr wrap="square" rtlCol="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800" b="0" i="1" u="none" strike="noStrike" kern="1200" cap="none" spc="0" normalizeH="0" baseline="0" noProof="0" dirty="0">
                <a:ln>
                  <a:noFill/>
                </a:ln>
                <a:solidFill>
                  <a:srgbClr val="00B050"/>
                </a:solidFill>
                <a:effectLst/>
                <a:uLnTx/>
                <a:uFillTx/>
                <a:latin typeface="Segoe UI"/>
                <a:ea typeface="+mn-ea"/>
                <a:cs typeface="+mn-cs"/>
              </a:rPr>
              <a:t>Andrew</a:t>
            </a:r>
          </a:p>
        </p:txBody>
      </p:sp>
      <p:cxnSp>
        <p:nvCxnSpPr>
          <p:cNvPr id="31" name="Straight Connector 30">
            <a:extLst>
              <a:ext uri="{FF2B5EF4-FFF2-40B4-BE49-F238E27FC236}">
                <a16:creationId xmlns:a16="http://schemas.microsoft.com/office/drawing/2014/main" id="{5BEF8DD3-1D03-4CFF-A663-1C9465330B18}"/>
              </a:ext>
            </a:extLst>
          </p:cNvPr>
          <p:cNvCxnSpPr>
            <a:cxnSpLocks/>
          </p:cNvCxnSpPr>
          <p:nvPr/>
        </p:nvCxnSpPr>
        <p:spPr>
          <a:xfrm>
            <a:off x="2360907" y="2752992"/>
            <a:ext cx="728308" cy="6015"/>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sp>
        <p:nvSpPr>
          <p:cNvPr id="33" name="TextBox 32">
            <a:extLst>
              <a:ext uri="{FF2B5EF4-FFF2-40B4-BE49-F238E27FC236}">
                <a16:creationId xmlns:a16="http://schemas.microsoft.com/office/drawing/2014/main" id="{3279CDEA-A91C-4762-AB39-B1169FF71596}"/>
              </a:ext>
            </a:extLst>
          </p:cNvPr>
          <p:cNvSpPr txBox="1"/>
          <p:nvPr/>
        </p:nvSpPr>
        <p:spPr>
          <a:xfrm>
            <a:off x="2288471" y="3068712"/>
            <a:ext cx="903244" cy="215444"/>
          </a:xfrm>
          <a:prstGeom prst="rect">
            <a:avLst/>
          </a:prstGeom>
          <a:noFill/>
        </p:spPr>
        <p:txBody>
          <a:bodyPr wrap="square" rtlCol="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800" b="0" i="1" u="none" strike="noStrike" kern="1200" cap="none" spc="0" normalizeH="0" baseline="0" noProof="0" dirty="0">
                <a:ln>
                  <a:noFill/>
                </a:ln>
                <a:solidFill>
                  <a:srgbClr val="00B050"/>
                </a:solidFill>
                <a:effectLst/>
                <a:uLnTx/>
                <a:uFillTx/>
                <a:latin typeface="Segoe UI"/>
                <a:ea typeface="+mn-ea"/>
                <a:cs typeface="+mn-cs"/>
              </a:rPr>
              <a:t>Mike</a:t>
            </a:r>
          </a:p>
        </p:txBody>
      </p:sp>
      <p:sp>
        <p:nvSpPr>
          <p:cNvPr id="35" name="Rectangle 34">
            <a:extLst>
              <a:ext uri="{FF2B5EF4-FFF2-40B4-BE49-F238E27FC236}">
                <a16:creationId xmlns:a16="http://schemas.microsoft.com/office/drawing/2014/main" id="{680878B5-A587-446B-9899-2ACE371F1DD4}"/>
              </a:ext>
            </a:extLst>
          </p:cNvPr>
          <p:cNvSpPr/>
          <p:nvPr/>
        </p:nvSpPr>
        <p:spPr>
          <a:xfrm>
            <a:off x="4791015" y="2109392"/>
            <a:ext cx="728306" cy="226763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FFFFFF"/>
              </a:solidFill>
              <a:effectLst/>
              <a:uLnTx/>
              <a:uFillTx/>
              <a:latin typeface="Segoe UI"/>
              <a:ea typeface="+mn-ea"/>
              <a:cs typeface="+mn-cs"/>
            </a:endParaRPr>
          </a:p>
        </p:txBody>
      </p:sp>
      <p:sp>
        <p:nvSpPr>
          <p:cNvPr id="38" name="Rectangle 37">
            <a:extLst>
              <a:ext uri="{FF2B5EF4-FFF2-40B4-BE49-F238E27FC236}">
                <a16:creationId xmlns:a16="http://schemas.microsoft.com/office/drawing/2014/main" id="{2C682195-1D2D-4513-820F-CE51C368B47E}"/>
              </a:ext>
            </a:extLst>
          </p:cNvPr>
          <p:cNvSpPr/>
          <p:nvPr/>
        </p:nvSpPr>
        <p:spPr>
          <a:xfrm>
            <a:off x="9418432" y="2109392"/>
            <a:ext cx="728306" cy="226763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FFFFFF"/>
              </a:solidFill>
              <a:effectLst/>
              <a:uLnTx/>
              <a:uFillTx/>
              <a:latin typeface="Segoe UI"/>
              <a:ea typeface="+mn-ea"/>
              <a:cs typeface="+mn-cs"/>
            </a:endParaRPr>
          </a:p>
        </p:txBody>
      </p:sp>
      <p:cxnSp>
        <p:nvCxnSpPr>
          <p:cNvPr id="39" name="Straight Connector 38">
            <a:extLst>
              <a:ext uri="{FF2B5EF4-FFF2-40B4-BE49-F238E27FC236}">
                <a16:creationId xmlns:a16="http://schemas.microsoft.com/office/drawing/2014/main" id="{6F44027D-ABBF-4EED-9CA0-1DA168CC29F2}"/>
              </a:ext>
            </a:extLst>
          </p:cNvPr>
          <p:cNvCxnSpPr>
            <a:cxnSpLocks/>
          </p:cNvCxnSpPr>
          <p:nvPr/>
        </p:nvCxnSpPr>
        <p:spPr>
          <a:xfrm>
            <a:off x="2360907" y="3682723"/>
            <a:ext cx="728308" cy="6015"/>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sp>
        <p:nvSpPr>
          <p:cNvPr id="40" name="TextBox 39">
            <a:extLst>
              <a:ext uri="{FF2B5EF4-FFF2-40B4-BE49-F238E27FC236}">
                <a16:creationId xmlns:a16="http://schemas.microsoft.com/office/drawing/2014/main" id="{6091AC63-4C7A-40B9-8BE0-CC3AE6DBE1CF}"/>
              </a:ext>
            </a:extLst>
          </p:cNvPr>
          <p:cNvSpPr txBox="1"/>
          <p:nvPr/>
        </p:nvSpPr>
        <p:spPr>
          <a:xfrm>
            <a:off x="2319050" y="3925174"/>
            <a:ext cx="903244" cy="307648"/>
          </a:xfrm>
          <a:prstGeom prst="rect">
            <a:avLst/>
          </a:prstGeom>
          <a:noFill/>
        </p:spPr>
        <p:txBody>
          <a:bodyPr wrap="square" rtlCol="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399" b="0" i="0" u="none" strike="noStrike" kern="1200" cap="none" spc="0" normalizeH="0" baseline="0" noProof="0" dirty="0">
                <a:ln>
                  <a:noFill/>
                </a:ln>
                <a:solidFill>
                  <a:srgbClr val="00B050"/>
                </a:solidFill>
                <a:effectLst/>
                <a:uLnTx/>
                <a:uFillTx/>
                <a:latin typeface="Segoe UI"/>
                <a:ea typeface="+mn-ea"/>
                <a:cs typeface="+mn-cs"/>
              </a:rPr>
              <a:t>…</a:t>
            </a:r>
          </a:p>
        </p:txBody>
      </p:sp>
      <p:sp>
        <p:nvSpPr>
          <p:cNvPr id="41" name="TextBox 40">
            <a:extLst>
              <a:ext uri="{FF2B5EF4-FFF2-40B4-BE49-F238E27FC236}">
                <a16:creationId xmlns:a16="http://schemas.microsoft.com/office/drawing/2014/main" id="{42683EFB-253C-4644-BF93-6B9CC5CF379E}"/>
              </a:ext>
            </a:extLst>
          </p:cNvPr>
          <p:cNvSpPr txBox="1"/>
          <p:nvPr/>
        </p:nvSpPr>
        <p:spPr>
          <a:xfrm>
            <a:off x="2396626" y="4482134"/>
            <a:ext cx="819535" cy="215444"/>
          </a:xfrm>
          <a:prstGeom prst="rect">
            <a:avLst/>
          </a:prstGeom>
          <a:noFill/>
        </p:spPr>
        <p:txBody>
          <a:bodyPr wrap="squar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FFB900">
                    <a:lumMod val="75000"/>
                  </a:srgbClr>
                </a:solidFill>
                <a:effectLst/>
                <a:uLnTx/>
                <a:uFillTx/>
                <a:latin typeface="Segoe UI"/>
                <a:ea typeface="+mn-ea"/>
                <a:cs typeface="+mn-cs"/>
              </a:rPr>
              <a:t>Partition </a:t>
            </a:r>
            <a:r>
              <a:rPr kumimoji="0" lang="en-US" sz="800" b="1" i="1" u="none" strike="noStrike" kern="1200" cap="none" spc="0" normalizeH="0" baseline="0" noProof="0" dirty="0">
                <a:ln>
                  <a:noFill/>
                </a:ln>
                <a:solidFill>
                  <a:srgbClr val="FFB900">
                    <a:lumMod val="75000"/>
                  </a:srgbClr>
                </a:solidFill>
                <a:effectLst/>
                <a:uLnTx/>
                <a:uFillTx/>
                <a:latin typeface="Segoe UI"/>
                <a:ea typeface="+mn-ea"/>
                <a:cs typeface="+mn-cs"/>
              </a:rPr>
              <a:t>1</a:t>
            </a:r>
          </a:p>
        </p:txBody>
      </p:sp>
      <p:sp>
        <p:nvSpPr>
          <p:cNvPr id="42" name="TextBox 41">
            <a:extLst>
              <a:ext uri="{FF2B5EF4-FFF2-40B4-BE49-F238E27FC236}">
                <a16:creationId xmlns:a16="http://schemas.microsoft.com/office/drawing/2014/main" id="{2DD60543-0233-4641-A7AF-503EA93B6796}"/>
              </a:ext>
            </a:extLst>
          </p:cNvPr>
          <p:cNvSpPr txBox="1"/>
          <p:nvPr/>
        </p:nvSpPr>
        <p:spPr>
          <a:xfrm>
            <a:off x="4745401" y="4484443"/>
            <a:ext cx="819535" cy="215444"/>
          </a:xfrm>
          <a:prstGeom prst="rect">
            <a:avLst/>
          </a:prstGeom>
          <a:noFill/>
        </p:spPr>
        <p:txBody>
          <a:bodyPr wrap="squar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FFB900">
                    <a:lumMod val="75000"/>
                  </a:srgbClr>
                </a:solidFill>
                <a:effectLst/>
                <a:uLnTx/>
                <a:uFillTx/>
                <a:latin typeface="Segoe UI"/>
                <a:ea typeface="+mn-ea"/>
                <a:cs typeface="+mn-cs"/>
              </a:rPr>
              <a:t>Partition </a:t>
            </a:r>
            <a:r>
              <a:rPr kumimoji="0" lang="en-US" sz="800" b="1" i="1" u="none" strike="noStrike" kern="1200" cap="none" spc="0" normalizeH="0" baseline="0" noProof="0" dirty="0">
                <a:ln>
                  <a:noFill/>
                </a:ln>
                <a:solidFill>
                  <a:srgbClr val="FFB900">
                    <a:lumMod val="75000"/>
                  </a:srgbClr>
                </a:solidFill>
                <a:effectLst/>
                <a:uLnTx/>
                <a:uFillTx/>
                <a:latin typeface="Segoe UI"/>
                <a:ea typeface="+mn-ea"/>
                <a:cs typeface="+mn-cs"/>
              </a:rPr>
              <a:t>2</a:t>
            </a:r>
          </a:p>
        </p:txBody>
      </p:sp>
      <p:sp>
        <p:nvSpPr>
          <p:cNvPr id="44" name="TextBox 43">
            <a:extLst>
              <a:ext uri="{FF2B5EF4-FFF2-40B4-BE49-F238E27FC236}">
                <a16:creationId xmlns:a16="http://schemas.microsoft.com/office/drawing/2014/main" id="{C19E0099-98FA-4C97-9204-D67B3F813506}"/>
              </a:ext>
            </a:extLst>
          </p:cNvPr>
          <p:cNvSpPr txBox="1"/>
          <p:nvPr/>
        </p:nvSpPr>
        <p:spPr>
          <a:xfrm>
            <a:off x="9487599" y="4471695"/>
            <a:ext cx="819535" cy="215444"/>
          </a:xfrm>
          <a:prstGeom prst="rect">
            <a:avLst/>
          </a:prstGeom>
          <a:noFill/>
        </p:spPr>
        <p:txBody>
          <a:bodyPr wrap="squar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FFB900">
                    <a:lumMod val="75000"/>
                  </a:srgbClr>
                </a:solidFill>
                <a:effectLst/>
                <a:uLnTx/>
                <a:uFillTx/>
                <a:latin typeface="Segoe UI"/>
                <a:ea typeface="+mn-ea"/>
                <a:cs typeface="+mn-cs"/>
              </a:rPr>
              <a:t>Partition </a:t>
            </a:r>
            <a:r>
              <a:rPr kumimoji="0" lang="en-US" sz="800" b="1" i="1" u="none" strike="noStrike" kern="1200" cap="none" spc="0" normalizeH="0" baseline="0" noProof="0" dirty="0">
                <a:ln>
                  <a:noFill/>
                </a:ln>
                <a:solidFill>
                  <a:srgbClr val="FFB900">
                    <a:lumMod val="75000"/>
                  </a:srgbClr>
                </a:solidFill>
                <a:effectLst/>
                <a:uLnTx/>
                <a:uFillTx/>
                <a:latin typeface="Segoe UI"/>
                <a:ea typeface="+mn-ea"/>
                <a:cs typeface="+mn-cs"/>
              </a:rPr>
              <a:t>n</a:t>
            </a:r>
          </a:p>
        </p:txBody>
      </p:sp>
      <p:sp>
        <p:nvSpPr>
          <p:cNvPr id="45" name="TextBox 44">
            <a:extLst>
              <a:ext uri="{FF2B5EF4-FFF2-40B4-BE49-F238E27FC236}">
                <a16:creationId xmlns:a16="http://schemas.microsoft.com/office/drawing/2014/main" id="{08744FEC-2A89-4EB8-8879-6E6C7AA3B90C}"/>
              </a:ext>
            </a:extLst>
          </p:cNvPr>
          <p:cNvSpPr txBox="1"/>
          <p:nvPr/>
        </p:nvSpPr>
        <p:spPr>
          <a:xfrm>
            <a:off x="4850414" y="3135500"/>
            <a:ext cx="819535" cy="215444"/>
          </a:xfrm>
          <a:prstGeom prst="rect">
            <a:avLst/>
          </a:prstGeom>
          <a:noFill/>
        </p:spPr>
        <p:txBody>
          <a:bodyPr wrap="squar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800" b="0" i="1" u="none" strike="noStrike" kern="1200" cap="none" spc="0" normalizeH="0" baseline="0" noProof="0" dirty="0">
                <a:ln>
                  <a:noFill/>
                </a:ln>
                <a:solidFill>
                  <a:srgbClr val="00B050"/>
                </a:solidFill>
                <a:effectLst/>
                <a:uLnTx/>
                <a:uFillTx/>
                <a:latin typeface="Segoe UI"/>
                <a:ea typeface="+mn-ea"/>
                <a:cs typeface="+mn-cs"/>
              </a:rPr>
              <a:t>Bob</a:t>
            </a:r>
          </a:p>
        </p:txBody>
      </p:sp>
      <p:grpSp>
        <p:nvGrpSpPr>
          <p:cNvPr id="47" name="Group 46">
            <a:extLst>
              <a:ext uri="{FF2B5EF4-FFF2-40B4-BE49-F238E27FC236}">
                <a16:creationId xmlns:a16="http://schemas.microsoft.com/office/drawing/2014/main" id="{CDFC9077-86C4-45E5-AB29-A50CEBDE6C65}"/>
              </a:ext>
            </a:extLst>
          </p:cNvPr>
          <p:cNvGrpSpPr/>
          <p:nvPr/>
        </p:nvGrpSpPr>
        <p:grpSpPr>
          <a:xfrm>
            <a:off x="9418432" y="2179600"/>
            <a:ext cx="888711" cy="221428"/>
            <a:chOff x="8995111" y="2783346"/>
            <a:chExt cx="888837" cy="221460"/>
          </a:xfrm>
        </p:grpSpPr>
        <p:sp>
          <p:nvSpPr>
            <p:cNvPr id="48" name="TextBox 47">
              <a:extLst>
                <a:ext uri="{FF2B5EF4-FFF2-40B4-BE49-F238E27FC236}">
                  <a16:creationId xmlns:a16="http://schemas.microsoft.com/office/drawing/2014/main" id="{FE963AE6-BD2A-4839-B7AE-4526DCFC130E}"/>
                </a:ext>
              </a:extLst>
            </p:cNvPr>
            <p:cNvSpPr txBox="1"/>
            <p:nvPr/>
          </p:nvSpPr>
          <p:spPr>
            <a:xfrm>
              <a:off x="9064296" y="2783346"/>
              <a:ext cx="819652" cy="215475"/>
            </a:xfrm>
            <a:prstGeom prst="rect">
              <a:avLst/>
            </a:prstGeom>
            <a:noFill/>
          </p:spPr>
          <p:txBody>
            <a:bodyPr wrap="squar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800" b="0" i="1" u="none" strike="noStrike" kern="1200" cap="none" spc="0" normalizeH="0" baseline="0" noProof="0" dirty="0">
                  <a:ln>
                    <a:noFill/>
                  </a:ln>
                  <a:solidFill>
                    <a:srgbClr val="00B050"/>
                  </a:solidFill>
                  <a:effectLst/>
                  <a:uLnTx/>
                  <a:uFillTx/>
                  <a:latin typeface="Segoe UI"/>
                  <a:ea typeface="+mn-ea"/>
                  <a:cs typeface="+mn-cs"/>
                </a:rPr>
                <a:t>Dharma</a:t>
              </a:r>
            </a:p>
          </p:txBody>
        </p:sp>
        <p:cxnSp>
          <p:nvCxnSpPr>
            <p:cNvPr id="49" name="Straight Connector 48">
              <a:extLst>
                <a:ext uri="{FF2B5EF4-FFF2-40B4-BE49-F238E27FC236}">
                  <a16:creationId xmlns:a16="http://schemas.microsoft.com/office/drawing/2014/main" id="{44C43572-379E-440F-A2A9-C63C5C453FEC}"/>
                </a:ext>
              </a:extLst>
            </p:cNvPr>
            <p:cNvCxnSpPr>
              <a:cxnSpLocks/>
            </p:cNvCxnSpPr>
            <p:nvPr/>
          </p:nvCxnSpPr>
          <p:spPr>
            <a:xfrm>
              <a:off x="8995111" y="2998791"/>
              <a:ext cx="728411" cy="6015"/>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grpSp>
      <p:grpSp>
        <p:nvGrpSpPr>
          <p:cNvPr id="50" name="Group 49">
            <a:extLst>
              <a:ext uri="{FF2B5EF4-FFF2-40B4-BE49-F238E27FC236}">
                <a16:creationId xmlns:a16="http://schemas.microsoft.com/office/drawing/2014/main" id="{79E5A754-B9F2-4CBB-9069-E6C4E14C462E}"/>
              </a:ext>
            </a:extLst>
          </p:cNvPr>
          <p:cNvGrpSpPr/>
          <p:nvPr/>
        </p:nvGrpSpPr>
        <p:grpSpPr>
          <a:xfrm>
            <a:off x="9420434" y="2398146"/>
            <a:ext cx="888711" cy="221428"/>
            <a:chOff x="8995111" y="2783346"/>
            <a:chExt cx="888837" cy="221460"/>
          </a:xfrm>
        </p:grpSpPr>
        <p:sp>
          <p:nvSpPr>
            <p:cNvPr id="51" name="TextBox 50">
              <a:extLst>
                <a:ext uri="{FF2B5EF4-FFF2-40B4-BE49-F238E27FC236}">
                  <a16:creationId xmlns:a16="http://schemas.microsoft.com/office/drawing/2014/main" id="{896455CE-D21C-4498-B3F0-911635BFE9C8}"/>
                </a:ext>
              </a:extLst>
            </p:cNvPr>
            <p:cNvSpPr txBox="1"/>
            <p:nvPr/>
          </p:nvSpPr>
          <p:spPr>
            <a:xfrm>
              <a:off x="9064296" y="2783346"/>
              <a:ext cx="819652" cy="215475"/>
            </a:xfrm>
            <a:prstGeom prst="rect">
              <a:avLst/>
            </a:prstGeom>
            <a:noFill/>
          </p:spPr>
          <p:txBody>
            <a:bodyPr wrap="squar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800" b="0" i="1" u="none" strike="noStrike" kern="1200" cap="none" spc="0" normalizeH="0" baseline="0" noProof="0" dirty="0">
                  <a:ln>
                    <a:noFill/>
                  </a:ln>
                  <a:solidFill>
                    <a:srgbClr val="00B050"/>
                  </a:solidFill>
                  <a:effectLst/>
                  <a:uLnTx/>
                  <a:uFillTx/>
                  <a:latin typeface="Segoe UI"/>
                  <a:ea typeface="+mn-ea"/>
                  <a:cs typeface="+mn-cs"/>
                </a:rPr>
                <a:t>Shireesh</a:t>
              </a:r>
            </a:p>
          </p:txBody>
        </p:sp>
        <p:cxnSp>
          <p:nvCxnSpPr>
            <p:cNvPr id="52" name="Straight Connector 51">
              <a:extLst>
                <a:ext uri="{FF2B5EF4-FFF2-40B4-BE49-F238E27FC236}">
                  <a16:creationId xmlns:a16="http://schemas.microsoft.com/office/drawing/2014/main" id="{2389BDA9-2BA0-40FF-BD5D-2FFB9B76B19E}"/>
                </a:ext>
              </a:extLst>
            </p:cNvPr>
            <p:cNvCxnSpPr>
              <a:cxnSpLocks/>
            </p:cNvCxnSpPr>
            <p:nvPr/>
          </p:nvCxnSpPr>
          <p:spPr>
            <a:xfrm>
              <a:off x="8995111" y="2998791"/>
              <a:ext cx="728411" cy="6015"/>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grpSp>
      <p:grpSp>
        <p:nvGrpSpPr>
          <p:cNvPr id="53" name="Group 52">
            <a:extLst>
              <a:ext uri="{FF2B5EF4-FFF2-40B4-BE49-F238E27FC236}">
                <a16:creationId xmlns:a16="http://schemas.microsoft.com/office/drawing/2014/main" id="{550B26A7-CA56-4FB5-8432-6892F008519F}"/>
              </a:ext>
            </a:extLst>
          </p:cNvPr>
          <p:cNvGrpSpPr/>
          <p:nvPr/>
        </p:nvGrpSpPr>
        <p:grpSpPr>
          <a:xfrm>
            <a:off x="9422434" y="2646771"/>
            <a:ext cx="888711" cy="221429"/>
            <a:chOff x="8995111" y="2783346"/>
            <a:chExt cx="888837" cy="221460"/>
          </a:xfrm>
        </p:grpSpPr>
        <p:sp>
          <p:nvSpPr>
            <p:cNvPr id="54" name="TextBox 53">
              <a:extLst>
                <a:ext uri="{FF2B5EF4-FFF2-40B4-BE49-F238E27FC236}">
                  <a16:creationId xmlns:a16="http://schemas.microsoft.com/office/drawing/2014/main" id="{2A717945-F068-43C6-9CF9-DC81C16B3EB4}"/>
                </a:ext>
              </a:extLst>
            </p:cNvPr>
            <p:cNvSpPr txBox="1"/>
            <p:nvPr/>
          </p:nvSpPr>
          <p:spPr>
            <a:xfrm>
              <a:off x="9064296" y="2783346"/>
              <a:ext cx="819652" cy="215474"/>
            </a:xfrm>
            <a:prstGeom prst="rect">
              <a:avLst/>
            </a:prstGeom>
            <a:noFill/>
          </p:spPr>
          <p:txBody>
            <a:bodyPr wrap="squar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800" b="0" i="1" u="none" strike="noStrike" kern="1200" cap="none" spc="0" normalizeH="0" baseline="0" noProof="0" dirty="0">
                  <a:ln>
                    <a:noFill/>
                  </a:ln>
                  <a:solidFill>
                    <a:srgbClr val="00B050"/>
                  </a:solidFill>
                  <a:effectLst/>
                  <a:uLnTx/>
                  <a:uFillTx/>
                  <a:latin typeface="Segoe UI"/>
                  <a:ea typeface="+mn-ea"/>
                  <a:cs typeface="+mn-cs"/>
                </a:rPr>
                <a:t>Karthik</a:t>
              </a:r>
            </a:p>
          </p:txBody>
        </p:sp>
        <p:cxnSp>
          <p:nvCxnSpPr>
            <p:cNvPr id="55" name="Straight Connector 54">
              <a:extLst>
                <a:ext uri="{FF2B5EF4-FFF2-40B4-BE49-F238E27FC236}">
                  <a16:creationId xmlns:a16="http://schemas.microsoft.com/office/drawing/2014/main" id="{EE31247C-1B2A-484A-9200-E0C86AB7727D}"/>
                </a:ext>
              </a:extLst>
            </p:cNvPr>
            <p:cNvCxnSpPr>
              <a:cxnSpLocks/>
            </p:cNvCxnSpPr>
            <p:nvPr/>
          </p:nvCxnSpPr>
          <p:spPr>
            <a:xfrm>
              <a:off x="8995111" y="2998791"/>
              <a:ext cx="728411" cy="6015"/>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grpSp>
      <p:grpSp>
        <p:nvGrpSpPr>
          <p:cNvPr id="56" name="Group 55">
            <a:extLst>
              <a:ext uri="{FF2B5EF4-FFF2-40B4-BE49-F238E27FC236}">
                <a16:creationId xmlns:a16="http://schemas.microsoft.com/office/drawing/2014/main" id="{20D0C01A-FEB2-4999-B55A-239943F4A8E1}"/>
              </a:ext>
            </a:extLst>
          </p:cNvPr>
          <p:cNvGrpSpPr/>
          <p:nvPr/>
        </p:nvGrpSpPr>
        <p:grpSpPr>
          <a:xfrm>
            <a:off x="9418424" y="2883354"/>
            <a:ext cx="888711" cy="221428"/>
            <a:chOff x="8995111" y="2783346"/>
            <a:chExt cx="888837" cy="221460"/>
          </a:xfrm>
        </p:grpSpPr>
        <p:sp>
          <p:nvSpPr>
            <p:cNvPr id="57" name="TextBox 56">
              <a:extLst>
                <a:ext uri="{FF2B5EF4-FFF2-40B4-BE49-F238E27FC236}">
                  <a16:creationId xmlns:a16="http://schemas.microsoft.com/office/drawing/2014/main" id="{33805F75-F26B-4BC1-B6F1-AD255D8EB19D}"/>
                </a:ext>
              </a:extLst>
            </p:cNvPr>
            <p:cNvSpPr txBox="1"/>
            <p:nvPr/>
          </p:nvSpPr>
          <p:spPr>
            <a:xfrm>
              <a:off x="9064296" y="2783346"/>
              <a:ext cx="819652" cy="215475"/>
            </a:xfrm>
            <a:prstGeom prst="rect">
              <a:avLst/>
            </a:prstGeom>
            <a:noFill/>
          </p:spPr>
          <p:txBody>
            <a:bodyPr wrap="squar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800" b="0" i="1" u="none" strike="noStrike" kern="1200" cap="none" spc="0" normalizeH="0" baseline="0" noProof="0" dirty="0">
                  <a:ln>
                    <a:noFill/>
                  </a:ln>
                  <a:solidFill>
                    <a:srgbClr val="00B050"/>
                  </a:solidFill>
                  <a:effectLst/>
                  <a:uLnTx/>
                  <a:uFillTx/>
                  <a:latin typeface="Segoe UI"/>
                  <a:ea typeface="+mn-ea"/>
                  <a:cs typeface="+mn-cs"/>
                </a:rPr>
                <a:t>Rimma</a:t>
              </a:r>
            </a:p>
          </p:txBody>
        </p:sp>
        <p:cxnSp>
          <p:nvCxnSpPr>
            <p:cNvPr id="58" name="Straight Connector 57">
              <a:extLst>
                <a:ext uri="{FF2B5EF4-FFF2-40B4-BE49-F238E27FC236}">
                  <a16:creationId xmlns:a16="http://schemas.microsoft.com/office/drawing/2014/main" id="{7C707D04-C4A2-4957-A83E-EAF0F2658882}"/>
                </a:ext>
              </a:extLst>
            </p:cNvPr>
            <p:cNvCxnSpPr>
              <a:cxnSpLocks/>
            </p:cNvCxnSpPr>
            <p:nvPr/>
          </p:nvCxnSpPr>
          <p:spPr>
            <a:xfrm>
              <a:off x="8995111" y="2998791"/>
              <a:ext cx="728411" cy="6015"/>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grpSp>
      <p:grpSp>
        <p:nvGrpSpPr>
          <p:cNvPr id="59" name="Group 58">
            <a:extLst>
              <a:ext uri="{FF2B5EF4-FFF2-40B4-BE49-F238E27FC236}">
                <a16:creationId xmlns:a16="http://schemas.microsoft.com/office/drawing/2014/main" id="{8156F090-3714-48AD-9FF7-FC3B2C9BA0F9}"/>
              </a:ext>
            </a:extLst>
          </p:cNvPr>
          <p:cNvGrpSpPr/>
          <p:nvPr/>
        </p:nvGrpSpPr>
        <p:grpSpPr>
          <a:xfrm>
            <a:off x="9418424" y="3234231"/>
            <a:ext cx="888711" cy="221428"/>
            <a:chOff x="8995111" y="2783346"/>
            <a:chExt cx="888837" cy="221460"/>
          </a:xfrm>
        </p:grpSpPr>
        <p:sp>
          <p:nvSpPr>
            <p:cNvPr id="60" name="TextBox 59">
              <a:extLst>
                <a:ext uri="{FF2B5EF4-FFF2-40B4-BE49-F238E27FC236}">
                  <a16:creationId xmlns:a16="http://schemas.microsoft.com/office/drawing/2014/main" id="{E2052F3F-DC1B-4AE1-A5DB-278A044B3D77}"/>
                </a:ext>
              </a:extLst>
            </p:cNvPr>
            <p:cNvSpPr txBox="1"/>
            <p:nvPr/>
          </p:nvSpPr>
          <p:spPr>
            <a:xfrm>
              <a:off x="9064296" y="2783346"/>
              <a:ext cx="819652" cy="215475"/>
            </a:xfrm>
            <a:prstGeom prst="rect">
              <a:avLst/>
            </a:prstGeom>
            <a:noFill/>
          </p:spPr>
          <p:txBody>
            <a:bodyPr wrap="squar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800" b="0" i="1" u="none" strike="noStrike" kern="1200" cap="none" spc="0" normalizeH="0" baseline="0" noProof="0" dirty="0">
                  <a:ln>
                    <a:noFill/>
                  </a:ln>
                  <a:solidFill>
                    <a:srgbClr val="00B050"/>
                  </a:solidFill>
                  <a:effectLst/>
                  <a:uLnTx/>
                  <a:uFillTx/>
                  <a:latin typeface="Segoe UI"/>
                  <a:ea typeface="+mn-ea"/>
                  <a:cs typeface="+mn-cs"/>
                </a:rPr>
                <a:t>Alice</a:t>
              </a:r>
            </a:p>
          </p:txBody>
        </p:sp>
        <p:cxnSp>
          <p:nvCxnSpPr>
            <p:cNvPr id="61" name="Straight Connector 60">
              <a:extLst>
                <a:ext uri="{FF2B5EF4-FFF2-40B4-BE49-F238E27FC236}">
                  <a16:creationId xmlns:a16="http://schemas.microsoft.com/office/drawing/2014/main" id="{2EA1274F-9487-4A3E-90BF-0D34671E55D2}"/>
                </a:ext>
              </a:extLst>
            </p:cNvPr>
            <p:cNvCxnSpPr>
              <a:cxnSpLocks/>
            </p:cNvCxnSpPr>
            <p:nvPr/>
          </p:nvCxnSpPr>
          <p:spPr>
            <a:xfrm>
              <a:off x="8995111" y="2998791"/>
              <a:ext cx="728411" cy="6015"/>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grpSp>
      <p:grpSp>
        <p:nvGrpSpPr>
          <p:cNvPr id="62" name="Group 61">
            <a:extLst>
              <a:ext uri="{FF2B5EF4-FFF2-40B4-BE49-F238E27FC236}">
                <a16:creationId xmlns:a16="http://schemas.microsoft.com/office/drawing/2014/main" id="{5756CFC1-B38F-4122-A122-AAB124607260}"/>
              </a:ext>
            </a:extLst>
          </p:cNvPr>
          <p:cNvGrpSpPr/>
          <p:nvPr/>
        </p:nvGrpSpPr>
        <p:grpSpPr>
          <a:xfrm>
            <a:off x="9421698" y="3709049"/>
            <a:ext cx="888711" cy="221428"/>
            <a:chOff x="8995111" y="2783346"/>
            <a:chExt cx="888837" cy="221460"/>
          </a:xfrm>
        </p:grpSpPr>
        <p:sp>
          <p:nvSpPr>
            <p:cNvPr id="63" name="TextBox 62">
              <a:extLst>
                <a:ext uri="{FF2B5EF4-FFF2-40B4-BE49-F238E27FC236}">
                  <a16:creationId xmlns:a16="http://schemas.microsoft.com/office/drawing/2014/main" id="{90C7AE5A-0705-46C6-A25D-E57322AA45A2}"/>
                </a:ext>
              </a:extLst>
            </p:cNvPr>
            <p:cNvSpPr txBox="1"/>
            <p:nvPr/>
          </p:nvSpPr>
          <p:spPr>
            <a:xfrm>
              <a:off x="9064296" y="2783346"/>
              <a:ext cx="819652" cy="215475"/>
            </a:xfrm>
            <a:prstGeom prst="rect">
              <a:avLst/>
            </a:prstGeom>
            <a:noFill/>
          </p:spPr>
          <p:txBody>
            <a:bodyPr wrap="squar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800" b="0" i="1" u="none" strike="noStrike" kern="1200" cap="none" spc="0" normalizeH="0" baseline="0" noProof="0" dirty="0">
                  <a:ln>
                    <a:noFill/>
                  </a:ln>
                  <a:solidFill>
                    <a:srgbClr val="00B050"/>
                  </a:solidFill>
                  <a:effectLst/>
                  <a:uLnTx/>
                  <a:uFillTx/>
                  <a:latin typeface="Segoe UI"/>
                  <a:ea typeface="+mn-ea"/>
                  <a:cs typeface="+mn-cs"/>
                </a:rPr>
                <a:t>Carol</a:t>
              </a:r>
            </a:p>
          </p:txBody>
        </p:sp>
        <p:cxnSp>
          <p:nvCxnSpPr>
            <p:cNvPr id="64" name="Straight Connector 63">
              <a:extLst>
                <a:ext uri="{FF2B5EF4-FFF2-40B4-BE49-F238E27FC236}">
                  <a16:creationId xmlns:a16="http://schemas.microsoft.com/office/drawing/2014/main" id="{7F279328-A6FF-43D0-A99B-D1D7C4B89DB8}"/>
                </a:ext>
              </a:extLst>
            </p:cNvPr>
            <p:cNvCxnSpPr>
              <a:cxnSpLocks/>
            </p:cNvCxnSpPr>
            <p:nvPr/>
          </p:nvCxnSpPr>
          <p:spPr>
            <a:xfrm>
              <a:off x="8995111" y="2998791"/>
              <a:ext cx="728411" cy="6015"/>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grpSp>
      <p:sp>
        <p:nvSpPr>
          <p:cNvPr id="65" name="TextBox 64">
            <a:extLst>
              <a:ext uri="{FF2B5EF4-FFF2-40B4-BE49-F238E27FC236}">
                <a16:creationId xmlns:a16="http://schemas.microsoft.com/office/drawing/2014/main" id="{B6F442E6-A5ED-491E-AC48-66F08470BD46}"/>
              </a:ext>
            </a:extLst>
          </p:cNvPr>
          <p:cNvSpPr txBox="1"/>
          <p:nvPr/>
        </p:nvSpPr>
        <p:spPr>
          <a:xfrm>
            <a:off x="9334723" y="3986488"/>
            <a:ext cx="903244" cy="307648"/>
          </a:xfrm>
          <a:prstGeom prst="rect">
            <a:avLst/>
          </a:prstGeom>
          <a:noFill/>
        </p:spPr>
        <p:txBody>
          <a:bodyPr wrap="square" rtlCol="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399" b="0" i="0" u="none" strike="noStrike" kern="1200" cap="none" spc="0" normalizeH="0" baseline="0" noProof="0" dirty="0">
                <a:ln>
                  <a:noFill/>
                </a:ln>
                <a:solidFill>
                  <a:srgbClr val="00B050"/>
                </a:solidFill>
                <a:effectLst/>
                <a:uLnTx/>
                <a:uFillTx/>
                <a:latin typeface="Segoe UI"/>
                <a:ea typeface="+mn-ea"/>
                <a:cs typeface="+mn-cs"/>
              </a:rPr>
              <a:t>…</a:t>
            </a:r>
          </a:p>
        </p:txBody>
      </p:sp>
      <p:cxnSp>
        <p:nvCxnSpPr>
          <p:cNvPr id="11" name="Straight Connector 10">
            <a:extLst>
              <a:ext uri="{FF2B5EF4-FFF2-40B4-BE49-F238E27FC236}">
                <a16:creationId xmlns:a16="http://schemas.microsoft.com/office/drawing/2014/main" id="{D7F85F5D-8E55-40F3-A323-A9C944062F7B}"/>
              </a:ext>
            </a:extLst>
          </p:cNvPr>
          <p:cNvCxnSpPr/>
          <p:nvPr/>
        </p:nvCxnSpPr>
        <p:spPr>
          <a:xfrm flipH="1">
            <a:off x="3794689" y="947531"/>
            <a:ext cx="24446" cy="116186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2881403A-F8BF-42C3-B9A5-0CFAB6E67A7E}"/>
              </a:ext>
            </a:extLst>
          </p:cNvPr>
          <p:cNvCxnSpPr/>
          <p:nvPr/>
        </p:nvCxnSpPr>
        <p:spPr>
          <a:xfrm flipH="1">
            <a:off x="6374520" y="1013792"/>
            <a:ext cx="24446" cy="116186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87A75BAA-C412-47A0-9C85-A8647B21058B}"/>
              </a:ext>
            </a:extLst>
          </p:cNvPr>
          <p:cNvCxnSpPr/>
          <p:nvPr/>
        </p:nvCxnSpPr>
        <p:spPr>
          <a:xfrm flipH="1">
            <a:off x="8613463" y="1066780"/>
            <a:ext cx="24446" cy="1161861"/>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6" name="Left Brace 15">
            <a:extLst>
              <a:ext uri="{FF2B5EF4-FFF2-40B4-BE49-F238E27FC236}">
                <a16:creationId xmlns:a16="http://schemas.microsoft.com/office/drawing/2014/main" id="{5D5A073F-00B7-48F8-BCF5-0AFCF43C7457}"/>
              </a:ext>
            </a:extLst>
          </p:cNvPr>
          <p:cNvSpPr/>
          <p:nvPr/>
        </p:nvSpPr>
        <p:spPr>
          <a:xfrm rot="16200000">
            <a:off x="6023101" y="584740"/>
            <a:ext cx="622853" cy="8958472"/>
          </a:xfrm>
          <a:prstGeom prst="leftBrace">
            <a:avLst>
              <a:gd name="adj1" fmla="val 8333"/>
              <a:gd name="adj2" fmla="val 50074"/>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 name="TextBox 16">
            <a:extLst>
              <a:ext uri="{FF2B5EF4-FFF2-40B4-BE49-F238E27FC236}">
                <a16:creationId xmlns:a16="http://schemas.microsoft.com/office/drawing/2014/main" id="{13578664-D41C-42C2-A33D-498F92700EDF}"/>
              </a:ext>
            </a:extLst>
          </p:cNvPr>
          <p:cNvSpPr txBox="1"/>
          <p:nvPr/>
        </p:nvSpPr>
        <p:spPr>
          <a:xfrm>
            <a:off x="3503584" y="5517624"/>
            <a:ext cx="6549806"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Frugal # of Partitions based on actual storage and throughput needs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(yielding scalability with low total cost of ownership)</a:t>
            </a:r>
          </a:p>
        </p:txBody>
      </p:sp>
    </p:spTree>
    <p:extLst>
      <p:ext uri="{BB962C8B-B14F-4D97-AF65-F5344CB8AC3E}">
        <p14:creationId xmlns:p14="http://schemas.microsoft.com/office/powerpoint/2010/main" val="138112407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A64B6B0D-8084-411B-89AC-EC875A4B3A0C}"/>
              </a:ext>
            </a:extLst>
          </p:cNvPr>
          <p:cNvSpPr txBox="1"/>
          <p:nvPr/>
        </p:nvSpPr>
        <p:spPr>
          <a:xfrm>
            <a:off x="417444" y="165424"/>
            <a:ext cx="2225225" cy="646331"/>
          </a:xfrm>
          <a:prstGeom prst="rect">
            <a:avLst/>
          </a:prstGeom>
          <a:noFill/>
          <a:ln>
            <a:solidFill>
              <a:schemeClr val="tx1"/>
            </a:solid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Behind the Scenes: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Physical Partition Sets</a:t>
            </a:r>
          </a:p>
        </p:txBody>
      </p:sp>
      <p:sp>
        <p:nvSpPr>
          <p:cNvPr id="13" name="TextBox 12">
            <a:extLst>
              <a:ext uri="{FF2B5EF4-FFF2-40B4-BE49-F238E27FC236}">
                <a16:creationId xmlns:a16="http://schemas.microsoft.com/office/drawing/2014/main" id="{EDD66ACD-7BDF-4B95-833D-DF80519BC079}"/>
              </a:ext>
            </a:extLst>
          </p:cNvPr>
          <p:cNvSpPr txBox="1"/>
          <p:nvPr/>
        </p:nvSpPr>
        <p:spPr>
          <a:xfrm>
            <a:off x="6096145" y="488590"/>
            <a:ext cx="1435008" cy="369332"/>
          </a:xfrm>
          <a:prstGeom prst="rect">
            <a:avLst/>
          </a:prstGeom>
          <a:noFill/>
          <a:ln>
            <a:solidFill>
              <a:schemeClr val="tx1"/>
            </a:solid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hash(User Id)</a:t>
            </a:r>
          </a:p>
        </p:txBody>
      </p:sp>
      <p:cxnSp>
        <p:nvCxnSpPr>
          <p:cNvPr id="20" name="Straight Arrow Connector 19">
            <a:extLst>
              <a:ext uri="{FF2B5EF4-FFF2-40B4-BE49-F238E27FC236}">
                <a16:creationId xmlns:a16="http://schemas.microsoft.com/office/drawing/2014/main" id="{4BA60328-4AB1-4468-995E-9769D7814412}"/>
              </a:ext>
            </a:extLst>
          </p:cNvPr>
          <p:cNvCxnSpPr/>
          <p:nvPr/>
        </p:nvCxnSpPr>
        <p:spPr>
          <a:xfrm>
            <a:off x="1739337" y="1404885"/>
            <a:ext cx="9190383" cy="0"/>
          </a:xfrm>
          <a:prstGeom prst="straightConnector1">
            <a:avLst/>
          </a:prstGeom>
          <a:ln w="762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E4E5633F-CCE6-41E3-A0A8-042108B135CB}"/>
              </a:ext>
            </a:extLst>
          </p:cNvPr>
          <p:cNvCxnSpPr/>
          <p:nvPr/>
        </p:nvCxnSpPr>
        <p:spPr>
          <a:xfrm flipH="1">
            <a:off x="2981739" y="947531"/>
            <a:ext cx="3200400" cy="2849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FFC2752D-6A6C-47F8-B16E-1C45564D4CF4}"/>
              </a:ext>
            </a:extLst>
          </p:cNvPr>
          <p:cNvCxnSpPr>
            <a:cxnSpLocks/>
          </p:cNvCxnSpPr>
          <p:nvPr/>
        </p:nvCxnSpPr>
        <p:spPr>
          <a:xfrm flipH="1">
            <a:off x="4373218" y="947531"/>
            <a:ext cx="2120347" cy="3511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B8E53ED5-12EC-4448-8F70-4E4BAB12F382}"/>
              </a:ext>
            </a:extLst>
          </p:cNvPr>
          <p:cNvCxnSpPr/>
          <p:nvPr/>
        </p:nvCxnSpPr>
        <p:spPr>
          <a:xfrm flipH="1">
            <a:off x="5678557" y="947531"/>
            <a:ext cx="1099930" cy="3776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DE63402B-56B5-4CFE-B8A6-5822EE131E7C}"/>
              </a:ext>
            </a:extLst>
          </p:cNvPr>
          <p:cNvCxnSpPr/>
          <p:nvPr/>
        </p:nvCxnSpPr>
        <p:spPr>
          <a:xfrm>
            <a:off x="7414591" y="947531"/>
            <a:ext cx="1471202" cy="2384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F2C06264-6012-499D-BED7-4D319AFBC34A}"/>
              </a:ext>
            </a:extLst>
          </p:cNvPr>
          <p:cNvCxnSpPr/>
          <p:nvPr/>
        </p:nvCxnSpPr>
        <p:spPr>
          <a:xfrm>
            <a:off x="7149548" y="947531"/>
            <a:ext cx="689216" cy="2849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0C3BB977-F7C8-4596-83D1-0F0FDA239CB9}"/>
              </a:ext>
            </a:extLst>
          </p:cNvPr>
          <p:cNvCxnSpPr/>
          <p:nvPr/>
        </p:nvCxnSpPr>
        <p:spPr>
          <a:xfrm>
            <a:off x="6957391" y="1013792"/>
            <a:ext cx="0" cy="2849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ABD8D73E-454C-4E38-BCC5-59D147D91BC0}"/>
              </a:ext>
            </a:extLst>
          </p:cNvPr>
          <p:cNvSpPr/>
          <p:nvPr/>
        </p:nvSpPr>
        <p:spPr>
          <a:xfrm>
            <a:off x="2360906" y="2109393"/>
            <a:ext cx="728306" cy="226763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FFFFFF"/>
              </a:solidFill>
              <a:effectLst/>
              <a:uLnTx/>
              <a:uFillTx/>
              <a:latin typeface="Segoe UI"/>
              <a:ea typeface="+mn-ea"/>
              <a:cs typeface="+mn-cs"/>
            </a:endParaRPr>
          </a:p>
        </p:txBody>
      </p:sp>
      <p:sp>
        <p:nvSpPr>
          <p:cNvPr id="28" name="TextBox 27">
            <a:extLst>
              <a:ext uri="{FF2B5EF4-FFF2-40B4-BE49-F238E27FC236}">
                <a16:creationId xmlns:a16="http://schemas.microsoft.com/office/drawing/2014/main" id="{296BC666-4BC5-48E5-B559-3D82FCB85186}"/>
              </a:ext>
            </a:extLst>
          </p:cNvPr>
          <p:cNvSpPr txBox="1"/>
          <p:nvPr/>
        </p:nvSpPr>
        <p:spPr>
          <a:xfrm>
            <a:off x="7433747" y="3058568"/>
            <a:ext cx="1040584" cy="369460"/>
          </a:xfrm>
          <a:prstGeom prst="rect">
            <a:avLst/>
          </a:prstGeom>
          <a:noFill/>
          <a:ln>
            <a:noFill/>
          </a:ln>
        </p:spPr>
        <p:txBody>
          <a:bodyPr wrap="squar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01" b="0" i="0" u="none" strike="noStrike" kern="1200" cap="none" spc="0" normalizeH="0" baseline="0" noProof="0" dirty="0">
                <a:ln>
                  <a:noFill/>
                </a:ln>
                <a:solidFill>
                  <a:srgbClr val="505050"/>
                </a:solidFill>
                <a:effectLst/>
                <a:uLnTx/>
                <a:uFillTx/>
                <a:latin typeface="Segoe UI"/>
                <a:ea typeface="+mn-ea"/>
                <a:cs typeface="+mn-cs"/>
              </a:rPr>
              <a:t>….</a:t>
            </a:r>
          </a:p>
        </p:txBody>
      </p:sp>
      <p:sp>
        <p:nvSpPr>
          <p:cNvPr id="29" name="TextBox 28">
            <a:extLst>
              <a:ext uri="{FF2B5EF4-FFF2-40B4-BE49-F238E27FC236}">
                <a16:creationId xmlns:a16="http://schemas.microsoft.com/office/drawing/2014/main" id="{408451CC-4C92-4F41-8A1A-B72FE7003DAA}"/>
              </a:ext>
            </a:extLst>
          </p:cNvPr>
          <p:cNvSpPr txBox="1"/>
          <p:nvPr/>
        </p:nvSpPr>
        <p:spPr>
          <a:xfrm>
            <a:off x="2342110" y="2299345"/>
            <a:ext cx="819535" cy="215444"/>
          </a:xfrm>
          <a:prstGeom prst="rect">
            <a:avLst/>
          </a:prstGeom>
          <a:noFill/>
        </p:spPr>
        <p:txBody>
          <a:bodyPr wrap="square" rtlCol="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800" b="0" i="1" u="none" strike="noStrike" kern="1200" cap="none" spc="0" normalizeH="0" baseline="0" noProof="0" dirty="0">
                <a:ln>
                  <a:noFill/>
                </a:ln>
                <a:solidFill>
                  <a:srgbClr val="00B050"/>
                </a:solidFill>
                <a:effectLst/>
                <a:uLnTx/>
                <a:uFillTx/>
                <a:latin typeface="Segoe UI"/>
                <a:ea typeface="+mn-ea"/>
                <a:cs typeface="+mn-cs"/>
              </a:rPr>
              <a:t>Andrew</a:t>
            </a:r>
          </a:p>
        </p:txBody>
      </p:sp>
      <p:cxnSp>
        <p:nvCxnSpPr>
          <p:cNvPr id="31" name="Straight Connector 30">
            <a:extLst>
              <a:ext uri="{FF2B5EF4-FFF2-40B4-BE49-F238E27FC236}">
                <a16:creationId xmlns:a16="http://schemas.microsoft.com/office/drawing/2014/main" id="{5BEF8DD3-1D03-4CFF-A663-1C9465330B18}"/>
              </a:ext>
            </a:extLst>
          </p:cNvPr>
          <p:cNvCxnSpPr>
            <a:cxnSpLocks/>
          </p:cNvCxnSpPr>
          <p:nvPr/>
        </p:nvCxnSpPr>
        <p:spPr>
          <a:xfrm>
            <a:off x="2360907" y="2752992"/>
            <a:ext cx="728308" cy="6015"/>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sp>
        <p:nvSpPr>
          <p:cNvPr id="33" name="TextBox 32">
            <a:extLst>
              <a:ext uri="{FF2B5EF4-FFF2-40B4-BE49-F238E27FC236}">
                <a16:creationId xmlns:a16="http://schemas.microsoft.com/office/drawing/2014/main" id="{3279CDEA-A91C-4762-AB39-B1169FF71596}"/>
              </a:ext>
            </a:extLst>
          </p:cNvPr>
          <p:cNvSpPr txBox="1"/>
          <p:nvPr/>
        </p:nvSpPr>
        <p:spPr>
          <a:xfrm>
            <a:off x="2288471" y="3068712"/>
            <a:ext cx="903244" cy="215444"/>
          </a:xfrm>
          <a:prstGeom prst="rect">
            <a:avLst/>
          </a:prstGeom>
          <a:noFill/>
        </p:spPr>
        <p:txBody>
          <a:bodyPr wrap="square" rtlCol="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800" b="0" i="1" u="none" strike="noStrike" kern="1200" cap="none" spc="0" normalizeH="0" baseline="0" noProof="0" dirty="0">
                <a:ln>
                  <a:noFill/>
                </a:ln>
                <a:solidFill>
                  <a:srgbClr val="00B050"/>
                </a:solidFill>
                <a:effectLst/>
                <a:uLnTx/>
                <a:uFillTx/>
                <a:latin typeface="Segoe UI"/>
                <a:ea typeface="+mn-ea"/>
                <a:cs typeface="+mn-cs"/>
              </a:rPr>
              <a:t>Mike</a:t>
            </a:r>
          </a:p>
        </p:txBody>
      </p:sp>
      <p:sp>
        <p:nvSpPr>
          <p:cNvPr id="35" name="Rectangle 34">
            <a:extLst>
              <a:ext uri="{FF2B5EF4-FFF2-40B4-BE49-F238E27FC236}">
                <a16:creationId xmlns:a16="http://schemas.microsoft.com/office/drawing/2014/main" id="{680878B5-A587-446B-9899-2ACE371F1DD4}"/>
              </a:ext>
            </a:extLst>
          </p:cNvPr>
          <p:cNvSpPr/>
          <p:nvPr/>
        </p:nvSpPr>
        <p:spPr>
          <a:xfrm>
            <a:off x="4791015" y="2109392"/>
            <a:ext cx="728306" cy="226763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FFFFFF"/>
              </a:solidFill>
              <a:effectLst/>
              <a:uLnTx/>
              <a:uFillTx/>
              <a:latin typeface="Segoe UI"/>
              <a:ea typeface="+mn-ea"/>
              <a:cs typeface="+mn-cs"/>
            </a:endParaRPr>
          </a:p>
        </p:txBody>
      </p:sp>
      <p:sp>
        <p:nvSpPr>
          <p:cNvPr id="38" name="Rectangle 37">
            <a:extLst>
              <a:ext uri="{FF2B5EF4-FFF2-40B4-BE49-F238E27FC236}">
                <a16:creationId xmlns:a16="http://schemas.microsoft.com/office/drawing/2014/main" id="{2C682195-1D2D-4513-820F-CE51C368B47E}"/>
              </a:ext>
            </a:extLst>
          </p:cNvPr>
          <p:cNvSpPr/>
          <p:nvPr/>
        </p:nvSpPr>
        <p:spPr>
          <a:xfrm>
            <a:off x="9418432" y="2109392"/>
            <a:ext cx="728306" cy="226763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FFFFFF"/>
              </a:solidFill>
              <a:effectLst/>
              <a:uLnTx/>
              <a:uFillTx/>
              <a:latin typeface="Segoe UI"/>
              <a:ea typeface="+mn-ea"/>
              <a:cs typeface="+mn-cs"/>
            </a:endParaRPr>
          </a:p>
        </p:txBody>
      </p:sp>
      <p:cxnSp>
        <p:nvCxnSpPr>
          <p:cNvPr id="39" name="Straight Connector 38">
            <a:extLst>
              <a:ext uri="{FF2B5EF4-FFF2-40B4-BE49-F238E27FC236}">
                <a16:creationId xmlns:a16="http://schemas.microsoft.com/office/drawing/2014/main" id="{6F44027D-ABBF-4EED-9CA0-1DA168CC29F2}"/>
              </a:ext>
            </a:extLst>
          </p:cNvPr>
          <p:cNvCxnSpPr>
            <a:cxnSpLocks/>
          </p:cNvCxnSpPr>
          <p:nvPr/>
        </p:nvCxnSpPr>
        <p:spPr>
          <a:xfrm>
            <a:off x="2360907" y="3682723"/>
            <a:ext cx="728308" cy="6015"/>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sp>
        <p:nvSpPr>
          <p:cNvPr id="40" name="TextBox 39">
            <a:extLst>
              <a:ext uri="{FF2B5EF4-FFF2-40B4-BE49-F238E27FC236}">
                <a16:creationId xmlns:a16="http://schemas.microsoft.com/office/drawing/2014/main" id="{6091AC63-4C7A-40B9-8BE0-CC3AE6DBE1CF}"/>
              </a:ext>
            </a:extLst>
          </p:cNvPr>
          <p:cNvSpPr txBox="1"/>
          <p:nvPr/>
        </p:nvSpPr>
        <p:spPr>
          <a:xfrm>
            <a:off x="2319050" y="3925174"/>
            <a:ext cx="903244" cy="307648"/>
          </a:xfrm>
          <a:prstGeom prst="rect">
            <a:avLst/>
          </a:prstGeom>
          <a:noFill/>
        </p:spPr>
        <p:txBody>
          <a:bodyPr wrap="square" rtlCol="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399" b="0" i="0" u="none" strike="noStrike" kern="1200" cap="none" spc="0" normalizeH="0" baseline="0" noProof="0" dirty="0">
                <a:ln>
                  <a:noFill/>
                </a:ln>
                <a:solidFill>
                  <a:srgbClr val="00B050"/>
                </a:solidFill>
                <a:effectLst/>
                <a:uLnTx/>
                <a:uFillTx/>
                <a:latin typeface="Segoe UI"/>
                <a:ea typeface="+mn-ea"/>
                <a:cs typeface="+mn-cs"/>
              </a:rPr>
              <a:t>…</a:t>
            </a:r>
          </a:p>
        </p:txBody>
      </p:sp>
      <p:sp>
        <p:nvSpPr>
          <p:cNvPr id="41" name="TextBox 40">
            <a:extLst>
              <a:ext uri="{FF2B5EF4-FFF2-40B4-BE49-F238E27FC236}">
                <a16:creationId xmlns:a16="http://schemas.microsoft.com/office/drawing/2014/main" id="{42683EFB-253C-4644-BF93-6B9CC5CF379E}"/>
              </a:ext>
            </a:extLst>
          </p:cNvPr>
          <p:cNvSpPr txBox="1"/>
          <p:nvPr/>
        </p:nvSpPr>
        <p:spPr>
          <a:xfrm>
            <a:off x="2396626" y="4482134"/>
            <a:ext cx="819535" cy="215444"/>
          </a:xfrm>
          <a:prstGeom prst="rect">
            <a:avLst/>
          </a:prstGeom>
          <a:noFill/>
        </p:spPr>
        <p:txBody>
          <a:bodyPr wrap="squar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FFB900">
                    <a:lumMod val="75000"/>
                  </a:srgbClr>
                </a:solidFill>
                <a:effectLst/>
                <a:uLnTx/>
                <a:uFillTx/>
                <a:latin typeface="Segoe UI"/>
                <a:ea typeface="+mn-ea"/>
                <a:cs typeface="+mn-cs"/>
              </a:rPr>
              <a:t>Partition </a:t>
            </a:r>
            <a:r>
              <a:rPr kumimoji="0" lang="en-US" sz="800" b="1" i="1" u="none" strike="noStrike" kern="1200" cap="none" spc="0" normalizeH="0" baseline="0" noProof="0" dirty="0">
                <a:ln>
                  <a:noFill/>
                </a:ln>
                <a:solidFill>
                  <a:srgbClr val="FFB900">
                    <a:lumMod val="75000"/>
                  </a:srgbClr>
                </a:solidFill>
                <a:effectLst/>
                <a:uLnTx/>
                <a:uFillTx/>
                <a:latin typeface="Segoe UI"/>
                <a:ea typeface="+mn-ea"/>
                <a:cs typeface="+mn-cs"/>
              </a:rPr>
              <a:t>1</a:t>
            </a:r>
          </a:p>
        </p:txBody>
      </p:sp>
      <p:sp>
        <p:nvSpPr>
          <p:cNvPr id="42" name="TextBox 41">
            <a:extLst>
              <a:ext uri="{FF2B5EF4-FFF2-40B4-BE49-F238E27FC236}">
                <a16:creationId xmlns:a16="http://schemas.microsoft.com/office/drawing/2014/main" id="{2DD60543-0233-4641-A7AF-503EA93B6796}"/>
              </a:ext>
            </a:extLst>
          </p:cNvPr>
          <p:cNvSpPr txBox="1"/>
          <p:nvPr/>
        </p:nvSpPr>
        <p:spPr>
          <a:xfrm>
            <a:off x="4745401" y="4484443"/>
            <a:ext cx="819535" cy="215444"/>
          </a:xfrm>
          <a:prstGeom prst="rect">
            <a:avLst/>
          </a:prstGeom>
          <a:noFill/>
        </p:spPr>
        <p:txBody>
          <a:bodyPr wrap="squar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FFB900">
                    <a:lumMod val="75000"/>
                  </a:srgbClr>
                </a:solidFill>
                <a:effectLst/>
                <a:uLnTx/>
                <a:uFillTx/>
                <a:latin typeface="Segoe UI"/>
                <a:ea typeface="+mn-ea"/>
                <a:cs typeface="+mn-cs"/>
              </a:rPr>
              <a:t>Partition </a:t>
            </a:r>
            <a:r>
              <a:rPr kumimoji="0" lang="en-US" sz="800" b="1" i="1" u="none" strike="noStrike" kern="1200" cap="none" spc="0" normalizeH="0" baseline="0" noProof="0" dirty="0">
                <a:ln>
                  <a:noFill/>
                </a:ln>
                <a:solidFill>
                  <a:srgbClr val="FFB900">
                    <a:lumMod val="75000"/>
                  </a:srgbClr>
                </a:solidFill>
                <a:effectLst/>
                <a:uLnTx/>
                <a:uFillTx/>
                <a:latin typeface="Segoe UI"/>
                <a:ea typeface="+mn-ea"/>
                <a:cs typeface="+mn-cs"/>
              </a:rPr>
              <a:t>2</a:t>
            </a:r>
          </a:p>
        </p:txBody>
      </p:sp>
      <p:sp>
        <p:nvSpPr>
          <p:cNvPr id="44" name="TextBox 43">
            <a:extLst>
              <a:ext uri="{FF2B5EF4-FFF2-40B4-BE49-F238E27FC236}">
                <a16:creationId xmlns:a16="http://schemas.microsoft.com/office/drawing/2014/main" id="{C19E0099-98FA-4C97-9204-D67B3F813506}"/>
              </a:ext>
            </a:extLst>
          </p:cNvPr>
          <p:cNvSpPr txBox="1"/>
          <p:nvPr/>
        </p:nvSpPr>
        <p:spPr>
          <a:xfrm>
            <a:off x="9487599" y="4471695"/>
            <a:ext cx="819535" cy="215444"/>
          </a:xfrm>
          <a:prstGeom prst="rect">
            <a:avLst/>
          </a:prstGeom>
          <a:noFill/>
        </p:spPr>
        <p:txBody>
          <a:bodyPr wrap="squar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FFB900">
                    <a:lumMod val="75000"/>
                  </a:srgbClr>
                </a:solidFill>
                <a:effectLst/>
                <a:uLnTx/>
                <a:uFillTx/>
                <a:latin typeface="Segoe UI"/>
                <a:ea typeface="+mn-ea"/>
                <a:cs typeface="+mn-cs"/>
              </a:rPr>
              <a:t>Partition </a:t>
            </a:r>
            <a:r>
              <a:rPr kumimoji="0" lang="en-US" sz="800" b="1" i="1" u="none" strike="noStrike" kern="1200" cap="none" spc="0" normalizeH="0" baseline="0" noProof="0" dirty="0">
                <a:ln>
                  <a:noFill/>
                </a:ln>
                <a:solidFill>
                  <a:srgbClr val="FFB900">
                    <a:lumMod val="75000"/>
                  </a:srgbClr>
                </a:solidFill>
                <a:effectLst/>
                <a:uLnTx/>
                <a:uFillTx/>
                <a:latin typeface="Segoe UI"/>
                <a:ea typeface="+mn-ea"/>
                <a:cs typeface="+mn-cs"/>
              </a:rPr>
              <a:t>n</a:t>
            </a:r>
          </a:p>
        </p:txBody>
      </p:sp>
      <p:sp>
        <p:nvSpPr>
          <p:cNvPr id="45" name="TextBox 44">
            <a:extLst>
              <a:ext uri="{FF2B5EF4-FFF2-40B4-BE49-F238E27FC236}">
                <a16:creationId xmlns:a16="http://schemas.microsoft.com/office/drawing/2014/main" id="{08744FEC-2A89-4EB8-8879-6E6C7AA3B90C}"/>
              </a:ext>
            </a:extLst>
          </p:cNvPr>
          <p:cNvSpPr txBox="1"/>
          <p:nvPr/>
        </p:nvSpPr>
        <p:spPr>
          <a:xfrm>
            <a:off x="4850414" y="3135500"/>
            <a:ext cx="819535" cy="215444"/>
          </a:xfrm>
          <a:prstGeom prst="rect">
            <a:avLst/>
          </a:prstGeom>
          <a:noFill/>
        </p:spPr>
        <p:txBody>
          <a:bodyPr wrap="squar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800" b="0" i="1" u="none" strike="noStrike" kern="1200" cap="none" spc="0" normalizeH="0" baseline="0" noProof="0" dirty="0">
                <a:ln>
                  <a:noFill/>
                </a:ln>
                <a:solidFill>
                  <a:srgbClr val="00B050"/>
                </a:solidFill>
                <a:effectLst/>
                <a:uLnTx/>
                <a:uFillTx/>
                <a:latin typeface="Segoe UI"/>
                <a:ea typeface="+mn-ea"/>
                <a:cs typeface="+mn-cs"/>
              </a:rPr>
              <a:t>Bob</a:t>
            </a:r>
          </a:p>
        </p:txBody>
      </p:sp>
      <p:grpSp>
        <p:nvGrpSpPr>
          <p:cNvPr id="47" name="Group 46">
            <a:extLst>
              <a:ext uri="{FF2B5EF4-FFF2-40B4-BE49-F238E27FC236}">
                <a16:creationId xmlns:a16="http://schemas.microsoft.com/office/drawing/2014/main" id="{CDFC9077-86C4-45E5-AB29-A50CEBDE6C65}"/>
              </a:ext>
            </a:extLst>
          </p:cNvPr>
          <p:cNvGrpSpPr/>
          <p:nvPr/>
        </p:nvGrpSpPr>
        <p:grpSpPr>
          <a:xfrm>
            <a:off x="9418432" y="2179600"/>
            <a:ext cx="888711" cy="221428"/>
            <a:chOff x="8995111" y="2783346"/>
            <a:chExt cx="888837" cy="221460"/>
          </a:xfrm>
        </p:grpSpPr>
        <p:sp>
          <p:nvSpPr>
            <p:cNvPr id="48" name="TextBox 47">
              <a:extLst>
                <a:ext uri="{FF2B5EF4-FFF2-40B4-BE49-F238E27FC236}">
                  <a16:creationId xmlns:a16="http://schemas.microsoft.com/office/drawing/2014/main" id="{FE963AE6-BD2A-4839-B7AE-4526DCFC130E}"/>
                </a:ext>
              </a:extLst>
            </p:cNvPr>
            <p:cNvSpPr txBox="1"/>
            <p:nvPr/>
          </p:nvSpPr>
          <p:spPr>
            <a:xfrm>
              <a:off x="9064296" y="2783346"/>
              <a:ext cx="819652" cy="215475"/>
            </a:xfrm>
            <a:prstGeom prst="rect">
              <a:avLst/>
            </a:prstGeom>
            <a:noFill/>
          </p:spPr>
          <p:txBody>
            <a:bodyPr wrap="squar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800" b="0" i="1" u="none" strike="noStrike" kern="1200" cap="none" spc="0" normalizeH="0" baseline="0" noProof="0" dirty="0">
                  <a:ln>
                    <a:noFill/>
                  </a:ln>
                  <a:solidFill>
                    <a:srgbClr val="00B050"/>
                  </a:solidFill>
                  <a:effectLst/>
                  <a:uLnTx/>
                  <a:uFillTx/>
                  <a:latin typeface="Segoe UI"/>
                  <a:ea typeface="+mn-ea"/>
                  <a:cs typeface="+mn-cs"/>
                </a:rPr>
                <a:t>Dharma</a:t>
              </a:r>
            </a:p>
          </p:txBody>
        </p:sp>
        <p:cxnSp>
          <p:nvCxnSpPr>
            <p:cNvPr id="49" name="Straight Connector 48">
              <a:extLst>
                <a:ext uri="{FF2B5EF4-FFF2-40B4-BE49-F238E27FC236}">
                  <a16:creationId xmlns:a16="http://schemas.microsoft.com/office/drawing/2014/main" id="{44C43572-379E-440F-A2A9-C63C5C453FEC}"/>
                </a:ext>
              </a:extLst>
            </p:cNvPr>
            <p:cNvCxnSpPr>
              <a:cxnSpLocks/>
            </p:cNvCxnSpPr>
            <p:nvPr/>
          </p:nvCxnSpPr>
          <p:spPr>
            <a:xfrm>
              <a:off x="8995111" y="2998791"/>
              <a:ext cx="728411" cy="6015"/>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grpSp>
      <p:grpSp>
        <p:nvGrpSpPr>
          <p:cNvPr id="50" name="Group 49">
            <a:extLst>
              <a:ext uri="{FF2B5EF4-FFF2-40B4-BE49-F238E27FC236}">
                <a16:creationId xmlns:a16="http://schemas.microsoft.com/office/drawing/2014/main" id="{79E5A754-B9F2-4CBB-9069-E6C4E14C462E}"/>
              </a:ext>
            </a:extLst>
          </p:cNvPr>
          <p:cNvGrpSpPr/>
          <p:nvPr/>
        </p:nvGrpSpPr>
        <p:grpSpPr>
          <a:xfrm>
            <a:off x="9420434" y="2398146"/>
            <a:ext cx="888711" cy="221428"/>
            <a:chOff x="8995111" y="2783346"/>
            <a:chExt cx="888837" cy="221460"/>
          </a:xfrm>
        </p:grpSpPr>
        <p:sp>
          <p:nvSpPr>
            <p:cNvPr id="51" name="TextBox 50">
              <a:extLst>
                <a:ext uri="{FF2B5EF4-FFF2-40B4-BE49-F238E27FC236}">
                  <a16:creationId xmlns:a16="http://schemas.microsoft.com/office/drawing/2014/main" id="{896455CE-D21C-4498-B3F0-911635BFE9C8}"/>
                </a:ext>
              </a:extLst>
            </p:cNvPr>
            <p:cNvSpPr txBox="1"/>
            <p:nvPr/>
          </p:nvSpPr>
          <p:spPr>
            <a:xfrm>
              <a:off x="9064296" y="2783346"/>
              <a:ext cx="819652" cy="215475"/>
            </a:xfrm>
            <a:prstGeom prst="rect">
              <a:avLst/>
            </a:prstGeom>
            <a:noFill/>
          </p:spPr>
          <p:txBody>
            <a:bodyPr wrap="squar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800" b="0" i="1" u="none" strike="noStrike" kern="1200" cap="none" spc="0" normalizeH="0" baseline="0" noProof="0" dirty="0">
                  <a:ln>
                    <a:noFill/>
                  </a:ln>
                  <a:solidFill>
                    <a:srgbClr val="00B050"/>
                  </a:solidFill>
                  <a:effectLst/>
                  <a:uLnTx/>
                  <a:uFillTx/>
                  <a:latin typeface="Segoe UI"/>
                  <a:ea typeface="+mn-ea"/>
                  <a:cs typeface="+mn-cs"/>
                </a:rPr>
                <a:t>Shireesh</a:t>
              </a:r>
            </a:p>
          </p:txBody>
        </p:sp>
        <p:cxnSp>
          <p:nvCxnSpPr>
            <p:cNvPr id="52" name="Straight Connector 51">
              <a:extLst>
                <a:ext uri="{FF2B5EF4-FFF2-40B4-BE49-F238E27FC236}">
                  <a16:creationId xmlns:a16="http://schemas.microsoft.com/office/drawing/2014/main" id="{2389BDA9-2BA0-40FF-BD5D-2FFB9B76B19E}"/>
                </a:ext>
              </a:extLst>
            </p:cNvPr>
            <p:cNvCxnSpPr>
              <a:cxnSpLocks/>
            </p:cNvCxnSpPr>
            <p:nvPr/>
          </p:nvCxnSpPr>
          <p:spPr>
            <a:xfrm>
              <a:off x="8995111" y="2998791"/>
              <a:ext cx="728411" cy="6015"/>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grpSp>
      <p:grpSp>
        <p:nvGrpSpPr>
          <p:cNvPr id="53" name="Group 52">
            <a:extLst>
              <a:ext uri="{FF2B5EF4-FFF2-40B4-BE49-F238E27FC236}">
                <a16:creationId xmlns:a16="http://schemas.microsoft.com/office/drawing/2014/main" id="{550B26A7-CA56-4FB5-8432-6892F008519F}"/>
              </a:ext>
            </a:extLst>
          </p:cNvPr>
          <p:cNvGrpSpPr/>
          <p:nvPr/>
        </p:nvGrpSpPr>
        <p:grpSpPr>
          <a:xfrm>
            <a:off x="9422434" y="2646771"/>
            <a:ext cx="888711" cy="221429"/>
            <a:chOff x="8995111" y="2783346"/>
            <a:chExt cx="888837" cy="221460"/>
          </a:xfrm>
        </p:grpSpPr>
        <p:sp>
          <p:nvSpPr>
            <p:cNvPr id="54" name="TextBox 53">
              <a:extLst>
                <a:ext uri="{FF2B5EF4-FFF2-40B4-BE49-F238E27FC236}">
                  <a16:creationId xmlns:a16="http://schemas.microsoft.com/office/drawing/2014/main" id="{2A717945-F068-43C6-9CF9-DC81C16B3EB4}"/>
                </a:ext>
              </a:extLst>
            </p:cNvPr>
            <p:cNvSpPr txBox="1"/>
            <p:nvPr/>
          </p:nvSpPr>
          <p:spPr>
            <a:xfrm>
              <a:off x="9064296" y="2783346"/>
              <a:ext cx="819652" cy="215474"/>
            </a:xfrm>
            <a:prstGeom prst="rect">
              <a:avLst/>
            </a:prstGeom>
            <a:noFill/>
          </p:spPr>
          <p:txBody>
            <a:bodyPr wrap="squar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800" b="0" i="1" u="none" strike="noStrike" kern="1200" cap="none" spc="0" normalizeH="0" baseline="0" noProof="0" dirty="0">
                  <a:ln>
                    <a:noFill/>
                  </a:ln>
                  <a:solidFill>
                    <a:srgbClr val="00B050"/>
                  </a:solidFill>
                  <a:effectLst/>
                  <a:uLnTx/>
                  <a:uFillTx/>
                  <a:latin typeface="Segoe UI"/>
                  <a:ea typeface="+mn-ea"/>
                  <a:cs typeface="+mn-cs"/>
                </a:rPr>
                <a:t>Karthik</a:t>
              </a:r>
            </a:p>
          </p:txBody>
        </p:sp>
        <p:cxnSp>
          <p:nvCxnSpPr>
            <p:cNvPr id="55" name="Straight Connector 54">
              <a:extLst>
                <a:ext uri="{FF2B5EF4-FFF2-40B4-BE49-F238E27FC236}">
                  <a16:creationId xmlns:a16="http://schemas.microsoft.com/office/drawing/2014/main" id="{EE31247C-1B2A-484A-9200-E0C86AB7727D}"/>
                </a:ext>
              </a:extLst>
            </p:cNvPr>
            <p:cNvCxnSpPr>
              <a:cxnSpLocks/>
            </p:cNvCxnSpPr>
            <p:nvPr/>
          </p:nvCxnSpPr>
          <p:spPr>
            <a:xfrm>
              <a:off x="8995111" y="2998791"/>
              <a:ext cx="728411" cy="6015"/>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grpSp>
      <p:grpSp>
        <p:nvGrpSpPr>
          <p:cNvPr id="56" name="Group 55">
            <a:extLst>
              <a:ext uri="{FF2B5EF4-FFF2-40B4-BE49-F238E27FC236}">
                <a16:creationId xmlns:a16="http://schemas.microsoft.com/office/drawing/2014/main" id="{20D0C01A-FEB2-4999-B55A-239943F4A8E1}"/>
              </a:ext>
            </a:extLst>
          </p:cNvPr>
          <p:cNvGrpSpPr/>
          <p:nvPr/>
        </p:nvGrpSpPr>
        <p:grpSpPr>
          <a:xfrm>
            <a:off x="9418424" y="2883354"/>
            <a:ext cx="888711" cy="221428"/>
            <a:chOff x="8995111" y="2783346"/>
            <a:chExt cx="888837" cy="221460"/>
          </a:xfrm>
        </p:grpSpPr>
        <p:sp>
          <p:nvSpPr>
            <p:cNvPr id="57" name="TextBox 56">
              <a:extLst>
                <a:ext uri="{FF2B5EF4-FFF2-40B4-BE49-F238E27FC236}">
                  <a16:creationId xmlns:a16="http://schemas.microsoft.com/office/drawing/2014/main" id="{33805F75-F26B-4BC1-B6F1-AD255D8EB19D}"/>
                </a:ext>
              </a:extLst>
            </p:cNvPr>
            <p:cNvSpPr txBox="1"/>
            <p:nvPr/>
          </p:nvSpPr>
          <p:spPr>
            <a:xfrm>
              <a:off x="9064296" y="2783346"/>
              <a:ext cx="819652" cy="215475"/>
            </a:xfrm>
            <a:prstGeom prst="rect">
              <a:avLst/>
            </a:prstGeom>
            <a:noFill/>
          </p:spPr>
          <p:txBody>
            <a:bodyPr wrap="squar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800" b="0" i="1" u="none" strike="noStrike" kern="1200" cap="none" spc="0" normalizeH="0" baseline="0" noProof="0" dirty="0">
                  <a:ln>
                    <a:noFill/>
                  </a:ln>
                  <a:solidFill>
                    <a:srgbClr val="00B050"/>
                  </a:solidFill>
                  <a:effectLst/>
                  <a:uLnTx/>
                  <a:uFillTx/>
                  <a:latin typeface="Segoe UI"/>
                  <a:ea typeface="+mn-ea"/>
                  <a:cs typeface="+mn-cs"/>
                </a:rPr>
                <a:t>Rimma</a:t>
              </a:r>
            </a:p>
          </p:txBody>
        </p:sp>
        <p:cxnSp>
          <p:nvCxnSpPr>
            <p:cNvPr id="58" name="Straight Connector 57">
              <a:extLst>
                <a:ext uri="{FF2B5EF4-FFF2-40B4-BE49-F238E27FC236}">
                  <a16:creationId xmlns:a16="http://schemas.microsoft.com/office/drawing/2014/main" id="{7C707D04-C4A2-4957-A83E-EAF0F2658882}"/>
                </a:ext>
              </a:extLst>
            </p:cNvPr>
            <p:cNvCxnSpPr>
              <a:cxnSpLocks/>
            </p:cNvCxnSpPr>
            <p:nvPr/>
          </p:nvCxnSpPr>
          <p:spPr>
            <a:xfrm>
              <a:off x="8995111" y="2998791"/>
              <a:ext cx="728411" cy="6015"/>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grpSp>
      <p:grpSp>
        <p:nvGrpSpPr>
          <p:cNvPr id="59" name="Group 58">
            <a:extLst>
              <a:ext uri="{FF2B5EF4-FFF2-40B4-BE49-F238E27FC236}">
                <a16:creationId xmlns:a16="http://schemas.microsoft.com/office/drawing/2014/main" id="{8156F090-3714-48AD-9FF7-FC3B2C9BA0F9}"/>
              </a:ext>
            </a:extLst>
          </p:cNvPr>
          <p:cNvGrpSpPr/>
          <p:nvPr/>
        </p:nvGrpSpPr>
        <p:grpSpPr>
          <a:xfrm>
            <a:off x="9418424" y="3234231"/>
            <a:ext cx="888711" cy="221428"/>
            <a:chOff x="8995111" y="2783346"/>
            <a:chExt cx="888837" cy="221460"/>
          </a:xfrm>
        </p:grpSpPr>
        <p:sp>
          <p:nvSpPr>
            <p:cNvPr id="60" name="TextBox 59">
              <a:extLst>
                <a:ext uri="{FF2B5EF4-FFF2-40B4-BE49-F238E27FC236}">
                  <a16:creationId xmlns:a16="http://schemas.microsoft.com/office/drawing/2014/main" id="{E2052F3F-DC1B-4AE1-A5DB-278A044B3D77}"/>
                </a:ext>
              </a:extLst>
            </p:cNvPr>
            <p:cNvSpPr txBox="1"/>
            <p:nvPr/>
          </p:nvSpPr>
          <p:spPr>
            <a:xfrm>
              <a:off x="9064296" y="2783346"/>
              <a:ext cx="819652" cy="215475"/>
            </a:xfrm>
            <a:prstGeom prst="rect">
              <a:avLst/>
            </a:prstGeom>
            <a:noFill/>
          </p:spPr>
          <p:txBody>
            <a:bodyPr wrap="squar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800" b="0" i="1" u="none" strike="noStrike" kern="1200" cap="none" spc="0" normalizeH="0" baseline="0" noProof="0" dirty="0">
                  <a:ln>
                    <a:noFill/>
                  </a:ln>
                  <a:solidFill>
                    <a:srgbClr val="00B050"/>
                  </a:solidFill>
                  <a:effectLst/>
                  <a:uLnTx/>
                  <a:uFillTx/>
                  <a:latin typeface="Segoe UI"/>
                  <a:ea typeface="+mn-ea"/>
                  <a:cs typeface="+mn-cs"/>
                </a:rPr>
                <a:t>Alice</a:t>
              </a:r>
            </a:p>
          </p:txBody>
        </p:sp>
        <p:cxnSp>
          <p:nvCxnSpPr>
            <p:cNvPr id="61" name="Straight Connector 60">
              <a:extLst>
                <a:ext uri="{FF2B5EF4-FFF2-40B4-BE49-F238E27FC236}">
                  <a16:creationId xmlns:a16="http://schemas.microsoft.com/office/drawing/2014/main" id="{2EA1274F-9487-4A3E-90BF-0D34671E55D2}"/>
                </a:ext>
              </a:extLst>
            </p:cNvPr>
            <p:cNvCxnSpPr>
              <a:cxnSpLocks/>
            </p:cNvCxnSpPr>
            <p:nvPr/>
          </p:nvCxnSpPr>
          <p:spPr>
            <a:xfrm>
              <a:off x="8995111" y="2998791"/>
              <a:ext cx="728411" cy="6015"/>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grpSp>
      <p:grpSp>
        <p:nvGrpSpPr>
          <p:cNvPr id="62" name="Group 61">
            <a:extLst>
              <a:ext uri="{FF2B5EF4-FFF2-40B4-BE49-F238E27FC236}">
                <a16:creationId xmlns:a16="http://schemas.microsoft.com/office/drawing/2014/main" id="{5756CFC1-B38F-4122-A122-AAB124607260}"/>
              </a:ext>
            </a:extLst>
          </p:cNvPr>
          <p:cNvGrpSpPr/>
          <p:nvPr/>
        </p:nvGrpSpPr>
        <p:grpSpPr>
          <a:xfrm>
            <a:off x="9421698" y="3709049"/>
            <a:ext cx="888711" cy="221428"/>
            <a:chOff x="8995111" y="2783346"/>
            <a:chExt cx="888837" cy="221460"/>
          </a:xfrm>
        </p:grpSpPr>
        <p:sp>
          <p:nvSpPr>
            <p:cNvPr id="63" name="TextBox 62">
              <a:extLst>
                <a:ext uri="{FF2B5EF4-FFF2-40B4-BE49-F238E27FC236}">
                  <a16:creationId xmlns:a16="http://schemas.microsoft.com/office/drawing/2014/main" id="{90C7AE5A-0705-46C6-A25D-E57322AA45A2}"/>
                </a:ext>
              </a:extLst>
            </p:cNvPr>
            <p:cNvSpPr txBox="1"/>
            <p:nvPr/>
          </p:nvSpPr>
          <p:spPr>
            <a:xfrm>
              <a:off x="9064296" y="2783346"/>
              <a:ext cx="819652" cy="215475"/>
            </a:xfrm>
            <a:prstGeom prst="rect">
              <a:avLst/>
            </a:prstGeom>
            <a:noFill/>
          </p:spPr>
          <p:txBody>
            <a:bodyPr wrap="squar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800" b="0" i="1" u="none" strike="noStrike" kern="1200" cap="none" spc="0" normalizeH="0" baseline="0" noProof="0" dirty="0">
                  <a:ln>
                    <a:noFill/>
                  </a:ln>
                  <a:solidFill>
                    <a:srgbClr val="00B050"/>
                  </a:solidFill>
                  <a:effectLst/>
                  <a:uLnTx/>
                  <a:uFillTx/>
                  <a:latin typeface="Segoe UI"/>
                  <a:ea typeface="+mn-ea"/>
                  <a:cs typeface="+mn-cs"/>
                </a:rPr>
                <a:t>Carol</a:t>
              </a:r>
            </a:p>
          </p:txBody>
        </p:sp>
        <p:cxnSp>
          <p:nvCxnSpPr>
            <p:cNvPr id="64" name="Straight Connector 63">
              <a:extLst>
                <a:ext uri="{FF2B5EF4-FFF2-40B4-BE49-F238E27FC236}">
                  <a16:creationId xmlns:a16="http://schemas.microsoft.com/office/drawing/2014/main" id="{7F279328-A6FF-43D0-A99B-D1D7C4B89DB8}"/>
                </a:ext>
              </a:extLst>
            </p:cNvPr>
            <p:cNvCxnSpPr>
              <a:cxnSpLocks/>
            </p:cNvCxnSpPr>
            <p:nvPr/>
          </p:nvCxnSpPr>
          <p:spPr>
            <a:xfrm>
              <a:off x="8995111" y="2998791"/>
              <a:ext cx="728411" cy="6015"/>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grpSp>
      <p:sp>
        <p:nvSpPr>
          <p:cNvPr id="65" name="TextBox 64">
            <a:extLst>
              <a:ext uri="{FF2B5EF4-FFF2-40B4-BE49-F238E27FC236}">
                <a16:creationId xmlns:a16="http://schemas.microsoft.com/office/drawing/2014/main" id="{B6F442E6-A5ED-491E-AC48-66F08470BD46}"/>
              </a:ext>
            </a:extLst>
          </p:cNvPr>
          <p:cNvSpPr txBox="1"/>
          <p:nvPr/>
        </p:nvSpPr>
        <p:spPr>
          <a:xfrm>
            <a:off x="9334723" y="3986488"/>
            <a:ext cx="903244" cy="307648"/>
          </a:xfrm>
          <a:prstGeom prst="rect">
            <a:avLst/>
          </a:prstGeom>
          <a:noFill/>
        </p:spPr>
        <p:txBody>
          <a:bodyPr wrap="square" rtlCol="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399" b="0" i="0" u="none" strike="noStrike" kern="1200" cap="none" spc="0" normalizeH="0" baseline="0" noProof="0" dirty="0">
                <a:ln>
                  <a:noFill/>
                </a:ln>
                <a:solidFill>
                  <a:srgbClr val="00B050"/>
                </a:solidFill>
                <a:effectLst/>
                <a:uLnTx/>
                <a:uFillTx/>
                <a:latin typeface="Segoe UI"/>
                <a:ea typeface="+mn-ea"/>
                <a:cs typeface="+mn-cs"/>
              </a:rPr>
              <a:t>…</a:t>
            </a:r>
          </a:p>
        </p:txBody>
      </p:sp>
      <p:cxnSp>
        <p:nvCxnSpPr>
          <p:cNvPr id="11" name="Straight Connector 10">
            <a:extLst>
              <a:ext uri="{FF2B5EF4-FFF2-40B4-BE49-F238E27FC236}">
                <a16:creationId xmlns:a16="http://schemas.microsoft.com/office/drawing/2014/main" id="{D7F85F5D-8E55-40F3-A323-A9C944062F7B}"/>
              </a:ext>
            </a:extLst>
          </p:cNvPr>
          <p:cNvCxnSpPr/>
          <p:nvPr/>
        </p:nvCxnSpPr>
        <p:spPr>
          <a:xfrm flipH="1">
            <a:off x="3794689" y="947531"/>
            <a:ext cx="24446" cy="116186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2881403A-F8BF-42C3-B9A5-0CFAB6E67A7E}"/>
              </a:ext>
            </a:extLst>
          </p:cNvPr>
          <p:cNvCxnSpPr/>
          <p:nvPr/>
        </p:nvCxnSpPr>
        <p:spPr>
          <a:xfrm flipH="1">
            <a:off x="6374520" y="1013792"/>
            <a:ext cx="24446" cy="116186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87A75BAA-C412-47A0-9C85-A8647B21058B}"/>
              </a:ext>
            </a:extLst>
          </p:cNvPr>
          <p:cNvCxnSpPr/>
          <p:nvPr/>
        </p:nvCxnSpPr>
        <p:spPr>
          <a:xfrm flipH="1">
            <a:off x="8613463" y="1066780"/>
            <a:ext cx="24446" cy="1161861"/>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069431D9-35E0-4524-81B8-F04518A233B0}"/>
              </a:ext>
            </a:extLst>
          </p:cNvPr>
          <p:cNvSpPr txBox="1"/>
          <p:nvPr/>
        </p:nvSpPr>
        <p:spPr>
          <a:xfrm>
            <a:off x="6096145" y="4982630"/>
            <a:ext cx="466644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What happens when partitions need to grow?</a:t>
            </a:r>
          </a:p>
        </p:txBody>
      </p:sp>
      <p:cxnSp>
        <p:nvCxnSpPr>
          <p:cNvPr id="3" name="Straight Connector 2">
            <a:extLst>
              <a:ext uri="{FF2B5EF4-FFF2-40B4-BE49-F238E27FC236}">
                <a16:creationId xmlns:a16="http://schemas.microsoft.com/office/drawing/2014/main" id="{4A490863-5E16-42CC-BC0B-7B8F8365510F}"/>
              </a:ext>
            </a:extLst>
          </p:cNvPr>
          <p:cNvCxnSpPr>
            <a:cxnSpLocks/>
          </p:cNvCxnSpPr>
          <p:nvPr/>
        </p:nvCxnSpPr>
        <p:spPr>
          <a:xfrm flipV="1">
            <a:off x="8370397" y="4349056"/>
            <a:ext cx="883628" cy="514492"/>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6213213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A64B6B0D-8084-411B-89AC-EC875A4B3A0C}"/>
              </a:ext>
            </a:extLst>
          </p:cNvPr>
          <p:cNvSpPr txBox="1"/>
          <p:nvPr/>
        </p:nvSpPr>
        <p:spPr>
          <a:xfrm>
            <a:off x="417444" y="165424"/>
            <a:ext cx="2225225" cy="646331"/>
          </a:xfrm>
          <a:prstGeom prst="rect">
            <a:avLst/>
          </a:prstGeom>
          <a:noFill/>
          <a:ln>
            <a:solidFill>
              <a:schemeClr val="tx1"/>
            </a:solid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Behind the Scenes: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Physical Partition Sets</a:t>
            </a:r>
          </a:p>
        </p:txBody>
      </p:sp>
      <p:sp>
        <p:nvSpPr>
          <p:cNvPr id="13" name="TextBox 12">
            <a:extLst>
              <a:ext uri="{FF2B5EF4-FFF2-40B4-BE49-F238E27FC236}">
                <a16:creationId xmlns:a16="http://schemas.microsoft.com/office/drawing/2014/main" id="{EDD66ACD-7BDF-4B95-833D-DF80519BC079}"/>
              </a:ext>
            </a:extLst>
          </p:cNvPr>
          <p:cNvSpPr txBox="1"/>
          <p:nvPr/>
        </p:nvSpPr>
        <p:spPr>
          <a:xfrm>
            <a:off x="6096145" y="488590"/>
            <a:ext cx="1435008" cy="369332"/>
          </a:xfrm>
          <a:prstGeom prst="rect">
            <a:avLst/>
          </a:prstGeom>
          <a:noFill/>
          <a:ln>
            <a:solidFill>
              <a:schemeClr val="tx1"/>
            </a:solid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hash(User Id)</a:t>
            </a:r>
          </a:p>
        </p:txBody>
      </p:sp>
      <p:cxnSp>
        <p:nvCxnSpPr>
          <p:cNvPr id="20" name="Straight Arrow Connector 19">
            <a:extLst>
              <a:ext uri="{FF2B5EF4-FFF2-40B4-BE49-F238E27FC236}">
                <a16:creationId xmlns:a16="http://schemas.microsoft.com/office/drawing/2014/main" id="{4BA60328-4AB1-4468-995E-9769D7814412}"/>
              </a:ext>
            </a:extLst>
          </p:cNvPr>
          <p:cNvCxnSpPr/>
          <p:nvPr/>
        </p:nvCxnSpPr>
        <p:spPr>
          <a:xfrm>
            <a:off x="1739337" y="1404885"/>
            <a:ext cx="9190383" cy="0"/>
          </a:xfrm>
          <a:prstGeom prst="straightConnector1">
            <a:avLst/>
          </a:prstGeom>
          <a:ln w="762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E4E5633F-CCE6-41E3-A0A8-042108B135CB}"/>
              </a:ext>
            </a:extLst>
          </p:cNvPr>
          <p:cNvCxnSpPr/>
          <p:nvPr/>
        </p:nvCxnSpPr>
        <p:spPr>
          <a:xfrm flipH="1">
            <a:off x="2981739" y="947531"/>
            <a:ext cx="3200400" cy="2849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FFC2752D-6A6C-47F8-B16E-1C45564D4CF4}"/>
              </a:ext>
            </a:extLst>
          </p:cNvPr>
          <p:cNvCxnSpPr>
            <a:cxnSpLocks/>
          </p:cNvCxnSpPr>
          <p:nvPr/>
        </p:nvCxnSpPr>
        <p:spPr>
          <a:xfrm flipH="1">
            <a:off x="4373218" y="947531"/>
            <a:ext cx="2120347" cy="3511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B8E53ED5-12EC-4448-8F70-4E4BAB12F382}"/>
              </a:ext>
            </a:extLst>
          </p:cNvPr>
          <p:cNvCxnSpPr/>
          <p:nvPr/>
        </p:nvCxnSpPr>
        <p:spPr>
          <a:xfrm flipH="1">
            <a:off x="5678557" y="947531"/>
            <a:ext cx="1099930" cy="3776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DE63402B-56B5-4CFE-B8A6-5822EE131E7C}"/>
              </a:ext>
            </a:extLst>
          </p:cNvPr>
          <p:cNvCxnSpPr/>
          <p:nvPr/>
        </p:nvCxnSpPr>
        <p:spPr>
          <a:xfrm>
            <a:off x="7414591" y="947531"/>
            <a:ext cx="1471202" cy="2384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F2C06264-6012-499D-BED7-4D319AFBC34A}"/>
              </a:ext>
            </a:extLst>
          </p:cNvPr>
          <p:cNvCxnSpPr/>
          <p:nvPr/>
        </p:nvCxnSpPr>
        <p:spPr>
          <a:xfrm>
            <a:off x="7149548" y="947531"/>
            <a:ext cx="689216" cy="2849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0C3BB977-F7C8-4596-83D1-0F0FDA239CB9}"/>
              </a:ext>
            </a:extLst>
          </p:cNvPr>
          <p:cNvCxnSpPr/>
          <p:nvPr/>
        </p:nvCxnSpPr>
        <p:spPr>
          <a:xfrm>
            <a:off x="6957391" y="1013792"/>
            <a:ext cx="0" cy="2849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D7F85F5D-8E55-40F3-A323-A9C944062F7B}"/>
              </a:ext>
            </a:extLst>
          </p:cNvPr>
          <p:cNvCxnSpPr/>
          <p:nvPr/>
        </p:nvCxnSpPr>
        <p:spPr>
          <a:xfrm flipH="1">
            <a:off x="3794689" y="947531"/>
            <a:ext cx="24446" cy="116186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2881403A-F8BF-42C3-B9A5-0CFAB6E67A7E}"/>
              </a:ext>
            </a:extLst>
          </p:cNvPr>
          <p:cNvCxnSpPr/>
          <p:nvPr/>
        </p:nvCxnSpPr>
        <p:spPr>
          <a:xfrm flipH="1">
            <a:off x="6374520" y="1013792"/>
            <a:ext cx="24446" cy="116186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87A75BAA-C412-47A0-9C85-A8647B21058B}"/>
              </a:ext>
            </a:extLst>
          </p:cNvPr>
          <p:cNvCxnSpPr/>
          <p:nvPr/>
        </p:nvCxnSpPr>
        <p:spPr>
          <a:xfrm flipH="1">
            <a:off x="8613463" y="1066780"/>
            <a:ext cx="24446" cy="1161861"/>
          </a:xfrm>
          <a:prstGeom prst="line">
            <a:avLst/>
          </a:prstGeom>
          <a:ln w="38100"/>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799422EC-5052-469D-A09A-7078349F00BC}"/>
              </a:ext>
            </a:extLst>
          </p:cNvPr>
          <p:cNvGrpSpPr/>
          <p:nvPr/>
        </p:nvGrpSpPr>
        <p:grpSpPr>
          <a:xfrm>
            <a:off x="7037480" y="3610820"/>
            <a:ext cx="4292531" cy="2601881"/>
            <a:chOff x="753267" y="2109392"/>
            <a:chExt cx="4292531" cy="2601881"/>
          </a:xfrm>
        </p:grpSpPr>
        <p:grpSp>
          <p:nvGrpSpPr>
            <p:cNvPr id="4" name="Group 3">
              <a:extLst>
                <a:ext uri="{FF2B5EF4-FFF2-40B4-BE49-F238E27FC236}">
                  <a16:creationId xmlns:a16="http://schemas.microsoft.com/office/drawing/2014/main" id="{B04407BC-61C7-4688-ACB0-ED0BD71B22DA}"/>
                </a:ext>
              </a:extLst>
            </p:cNvPr>
            <p:cNvGrpSpPr/>
            <p:nvPr/>
          </p:nvGrpSpPr>
          <p:grpSpPr>
            <a:xfrm>
              <a:off x="753267" y="2109392"/>
              <a:ext cx="976422" cy="2577747"/>
              <a:chOff x="9334723" y="2109392"/>
              <a:chExt cx="976422" cy="2577747"/>
            </a:xfrm>
          </p:grpSpPr>
          <p:sp>
            <p:nvSpPr>
              <p:cNvPr id="38" name="Rectangle 37">
                <a:extLst>
                  <a:ext uri="{FF2B5EF4-FFF2-40B4-BE49-F238E27FC236}">
                    <a16:creationId xmlns:a16="http://schemas.microsoft.com/office/drawing/2014/main" id="{2C682195-1D2D-4513-820F-CE51C368B47E}"/>
                  </a:ext>
                </a:extLst>
              </p:cNvPr>
              <p:cNvSpPr/>
              <p:nvPr/>
            </p:nvSpPr>
            <p:spPr>
              <a:xfrm>
                <a:off x="9418432" y="2109392"/>
                <a:ext cx="728306" cy="226763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FFFFFF"/>
                  </a:solidFill>
                  <a:effectLst/>
                  <a:uLnTx/>
                  <a:uFillTx/>
                  <a:latin typeface="Segoe UI"/>
                  <a:ea typeface="+mn-ea"/>
                  <a:cs typeface="+mn-cs"/>
                </a:endParaRPr>
              </a:p>
            </p:txBody>
          </p:sp>
          <p:sp>
            <p:nvSpPr>
              <p:cNvPr id="44" name="TextBox 43">
                <a:extLst>
                  <a:ext uri="{FF2B5EF4-FFF2-40B4-BE49-F238E27FC236}">
                    <a16:creationId xmlns:a16="http://schemas.microsoft.com/office/drawing/2014/main" id="{C19E0099-98FA-4C97-9204-D67B3F813506}"/>
                  </a:ext>
                </a:extLst>
              </p:cNvPr>
              <p:cNvSpPr txBox="1"/>
              <p:nvPr/>
            </p:nvSpPr>
            <p:spPr>
              <a:xfrm>
                <a:off x="9487599" y="4471695"/>
                <a:ext cx="819535" cy="215444"/>
              </a:xfrm>
              <a:prstGeom prst="rect">
                <a:avLst/>
              </a:prstGeom>
              <a:noFill/>
            </p:spPr>
            <p:txBody>
              <a:bodyPr wrap="squar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FFB900">
                        <a:lumMod val="75000"/>
                      </a:srgbClr>
                    </a:solidFill>
                    <a:effectLst/>
                    <a:uLnTx/>
                    <a:uFillTx/>
                    <a:latin typeface="Segoe UI"/>
                    <a:ea typeface="+mn-ea"/>
                    <a:cs typeface="+mn-cs"/>
                  </a:rPr>
                  <a:t>Partition </a:t>
                </a:r>
                <a:r>
                  <a:rPr kumimoji="0" lang="en-US" sz="800" b="1" i="1" u="none" strike="noStrike" kern="1200" cap="none" spc="0" normalizeH="0" baseline="0" noProof="0" dirty="0">
                    <a:ln>
                      <a:noFill/>
                    </a:ln>
                    <a:solidFill>
                      <a:srgbClr val="FFB900">
                        <a:lumMod val="75000"/>
                      </a:srgbClr>
                    </a:solidFill>
                    <a:effectLst/>
                    <a:uLnTx/>
                    <a:uFillTx/>
                    <a:latin typeface="Segoe UI"/>
                    <a:ea typeface="+mn-ea"/>
                    <a:cs typeface="+mn-cs"/>
                  </a:rPr>
                  <a:t>X</a:t>
                </a:r>
              </a:p>
            </p:txBody>
          </p:sp>
          <p:grpSp>
            <p:nvGrpSpPr>
              <p:cNvPr id="47" name="Group 46">
                <a:extLst>
                  <a:ext uri="{FF2B5EF4-FFF2-40B4-BE49-F238E27FC236}">
                    <a16:creationId xmlns:a16="http://schemas.microsoft.com/office/drawing/2014/main" id="{CDFC9077-86C4-45E5-AB29-A50CEBDE6C65}"/>
                  </a:ext>
                </a:extLst>
              </p:cNvPr>
              <p:cNvGrpSpPr/>
              <p:nvPr/>
            </p:nvGrpSpPr>
            <p:grpSpPr>
              <a:xfrm>
                <a:off x="9418432" y="2179600"/>
                <a:ext cx="888711" cy="221428"/>
                <a:chOff x="8995111" y="2783346"/>
                <a:chExt cx="888837" cy="221460"/>
              </a:xfrm>
            </p:grpSpPr>
            <p:sp>
              <p:nvSpPr>
                <p:cNvPr id="48" name="TextBox 47">
                  <a:extLst>
                    <a:ext uri="{FF2B5EF4-FFF2-40B4-BE49-F238E27FC236}">
                      <a16:creationId xmlns:a16="http://schemas.microsoft.com/office/drawing/2014/main" id="{FE963AE6-BD2A-4839-B7AE-4526DCFC130E}"/>
                    </a:ext>
                  </a:extLst>
                </p:cNvPr>
                <p:cNvSpPr txBox="1"/>
                <p:nvPr/>
              </p:nvSpPr>
              <p:spPr>
                <a:xfrm>
                  <a:off x="9064296" y="2783346"/>
                  <a:ext cx="819652" cy="215475"/>
                </a:xfrm>
                <a:prstGeom prst="rect">
                  <a:avLst/>
                </a:prstGeom>
                <a:noFill/>
              </p:spPr>
              <p:txBody>
                <a:bodyPr wrap="squar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800" b="0" i="1" u="none" strike="noStrike" kern="1200" cap="none" spc="0" normalizeH="0" baseline="0" noProof="0" dirty="0">
                      <a:ln>
                        <a:noFill/>
                      </a:ln>
                      <a:solidFill>
                        <a:srgbClr val="00B050"/>
                      </a:solidFill>
                      <a:effectLst/>
                      <a:uLnTx/>
                      <a:uFillTx/>
                      <a:latin typeface="Segoe UI"/>
                      <a:ea typeface="+mn-ea"/>
                      <a:cs typeface="+mn-cs"/>
                    </a:rPr>
                    <a:t>Dharma</a:t>
                  </a:r>
                </a:p>
              </p:txBody>
            </p:sp>
            <p:cxnSp>
              <p:nvCxnSpPr>
                <p:cNvPr id="49" name="Straight Connector 48">
                  <a:extLst>
                    <a:ext uri="{FF2B5EF4-FFF2-40B4-BE49-F238E27FC236}">
                      <a16:creationId xmlns:a16="http://schemas.microsoft.com/office/drawing/2014/main" id="{44C43572-379E-440F-A2A9-C63C5C453FEC}"/>
                    </a:ext>
                  </a:extLst>
                </p:cNvPr>
                <p:cNvCxnSpPr>
                  <a:cxnSpLocks/>
                </p:cNvCxnSpPr>
                <p:nvPr/>
              </p:nvCxnSpPr>
              <p:spPr>
                <a:xfrm>
                  <a:off x="8995111" y="2998791"/>
                  <a:ext cx="728411" cy="6015"/>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grpSp>
          <p:grpSp>
            <p:nvGrpSpPr>
              <p:cNvPr id="50" name="Group 49">
                <a:extLst>
                  <a:ext uri="{FF2B5EF4-FFF2-40B4-BE49-F238E27FC236}">
                    <a16:creationId xmlns:a16="http://schemas.microsoft.com/office/drawing/2014/main" id="{79E5A754-B9F2-4CBB-9069-E6C4E14C462E}"/>
                  </a:ext>
                </a:extLst>
              </p:cNvPr>
              <p:cNvGrpSpPr/>
              <p:nvPr/>
            </p:nvGrpSpPr>
            <p:grpSpPr>
              <a:xfrm>
                <a:off x="9420434" y="2398146"/>
                <a:ext cx="888711" cy="221428"/>
                <a:chOff x="8995111" y="2783346"/>
                <a:chExt cx="888837" cy="221460"/>
              </a:xfrm>
            </p:grpSpPr>
            <p:sp>
              <p:nvSpPr>
                <p:cNvPr id="51" name="TextBox 50">
                  <a:extLst>
                    <a:ext uri="{FF2B5EF4-FFF2-40B4-BE49-F238E27FC236}">
                      <a16:creationId xmlns:a16="http://schemas.microsoft.com/office/drawing/2014/main" id="{896455CE-D21C-4498-B3F0-911635BFE9C8}"/>
                    </a:ext>
                  </a:extLst>
                </p:cNvPr>
                <p:cNvSpPr txBox="1"/>
                <p:nvPr/>
              </p:nvSpPr>
              <p:spPr>
                <a:xfrm>
                  <a:off x="9064296" y="2783346"/>
                  <a:ext cx="819652" cy="215475"/>
                </a:xfrm>
                <a:prstGeom prst="rect">
                  <a:avLst/>
                </a:prstGeom>
                <a:noFill/>
              </p:spPr>
              <p:txBody>
                <a:bodyPr wrap="squar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800" b="0" i="1" u="none" strike="noStrike" kern="1200" cap="none" spc="0" normalizeH="0" baseline="0" noProof="0" dirty="0">
                      <a:ln>
                        <a:noFill/>
                      </a:ln>
                      <a:solidFill>
                        <a:srgbClr val="00B050"/>
                      </a:solidFill>
                      <a:effectLst/>
                      <a:uLnTx/>
                      <a:uFillTx/>
                      <a:latin typeface="Segoe UI"/>
                      <a:ea typeface="+mn-ea"/>
                      <a:cs typeface="+mn-cs"/>
                    </a:rPr>
                    <a:t>Shireesh</a:t>
                  </a:r>
                </a:p>
              </p:txBody>
            </p:sp>
            <p:cxnSp>
              <p:nvCxnSpPr>
                <p:cNvPr id="52" name="Straight Connector 51">
                  <a:extLst>
                    <a:ext uri="{FF2B5EF4-FFF2-40B4-BE49-F238E27FC236}">
                      <a16:creationId xmlns:a16="http://schemas.microsoft.com/office/drawing/2014/main" id="{2389BDA9-2BA0-40FF-BD5D-2FFB9B76B19E}"/>
                    </a:ext>
                  </a:extLst>
                </p:cNvPr>
                <p:cNvCxnSpPr>
                  <a:cxnSpLocks/>
                </p:cNvCxnSpPr>
                <p:nvPr/>
              </p:nvCxnSpPr>
              <p:spPr>
                <a:xfrm>
                  <a:off x="8995111" y="2998791"/>
                  <a:ext cx="728411" cy="6015"/>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grpSp>
          <p:grpSp>
            <p:nvGrpSpPr>
              <p:cNvPr id="53" name="Group 52">
                <a:extLst>
                  <a:ext uri="{FF2B5EF4-FFF2-40B4-BE49-F238E27FC236}">
                    <a16:creationId xmlns:a16="http://schemas.microsoft.com/office/drawing/2014/main" id="{550B26A7-CA56-4FB5-8432-6892F008519F}"/>
                  </a:ext>
                </a:extLst>
              </p:cNvPr>
              <p:cNvGrpSpPr/>
              <p:nvPr/>
            </p:nvGrpSpPr>
            <p:grpSpPr>
              <a:xfrm>
                <a:off x="9422434" y="2646771"/>
                <a:ext cx="888711" cy="221429"/>
                <a:chOff x="8995111" y="2783346"/>
                <a:chExt cx="888837" cy="221460"/>
              </a:xfrm>
            </p:grpSpPr>
            <p:sp>
              <p:nvSpPr>
                <p:cNvPr id="54" name="TextBox 53">
                  <a:extLst>
                    <a:ext uri="{FF2B5EF4-FFF2-40B4-BE49-F238E27FC236}">
                      <a16:creationId xmlns:a16="http://schemas.microsoft.com/office/drawing/2014/main" id="{2A717945-F068-43C6-9CF9-DC81C16B3EB4}"/>
                    </a:ext>
                  </a:extLst>
                </p:cNvPr>
                <p:cNvSpPr txBox="1"/>
                <p:nvPr/>
              </p:nvSpPr>
              <p:spPr>
                <a:xfrm>
                  <a:off x="9064296" y="2783346"/>
                  <a:ext cx="819652" cy="215474"/>
                </a:xfrm>
                <a:prstGeom prst="rect">
                  <a:avLst/>
                </a:prstGeom>
                <a:noFill/>
              </p:spPr>
              <p:txBody>
                <a:bodyPr wrap="squar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800" b="0" i="1" u="none" strike="noStrike" kern="1200" cap="none" spc="0" normalizeH="0" baseline="0" noProof="0" dirty="0">
                      <a:ln>
                        <a:noFill/>
                      </a:ln>
                      <a:solidFill>
                        <a:srgbClr val="00B050"/>
                      </a:solidFill>
                      <a:effectLst/>
                      <a:uLnTx/>
                      <a:uFillTx/>
                      <a:latin typeface="Segoe UI"/>
                      <a:ea typeface="+mn-ea"/>
                      <a:cs typeface="+mn-cs"/>
                    </a:rPr>
                    <a:t>Karthik</a:t>
                  </a:r>
                </a:p>
              </p:txBody>
            </p:sp>
            <p:cxnSp>
              <p:nvCxnSpPr>
                <p:cNvPr id="55" name="Straight Connector 54">
                  <a:extLst>
                    <a:ext uri="{FF2B5EF4-FFF2-40B4-BE49-F238E27FC236}">
                      <a16:creationId xmlns:a16="http://schemas.microsoft.com/office/drawing/2014/main" id="{EE31247C-1B2A-484A-9200-E0C86AB7727D}"/>
                    </a:ext>
                  </a:extLst>
                </p:cNvPr>
                <p:cNvCxnSpPr>
                  <a:cxnSpLocks/>
                </p:cNvCxnSpPr>
                <p:nvPr/>
              </p:nvCxnSpPr>
              <p:spPr>
                <a:xfrm>
                  <a:off x="8995111" y="2998791"/>
                  <a:ext cx="728411" cy="6015"/>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grpSp>
          <p:grpSp>
            <p:nvGrpSpPr>
              <p:cNvPr id="56" name="Group 55">
                <a:extLst>
                  <a:ext uri="{FF2B5EF4-FFF2-40B4-BE49-F238E27FC236}">
                    <a16:creationId xmlns:a16="http://schemas.microsoft.com/office/drawing/2014/main" id="{20D0C01A-FEB2-4999-B55A-239943F4A8E1}"/>
                  </a:ext>
                </a:extLst>
              </p:cNvPr>
              <p:cNvGrpSpPr/>
              <p:nvPr/>
            </p:nvGrpSpPr>
            <p:grpSpPr>
              <a:xfrm>
                <a:off x="9418424" y="2883354"/>
                <a:ext cx="888711" cy="221428"/>
                <a:chOff x="8995111" y="2783346"/>
                <a:chExt cx="888837" cy="221460"/>
              </a:xfrm>
            </p:grpSpPr>
            <p:sp>
              <p:nvSpPr>
                <p:cNvPr id="57" name="TextBox 56">
                  <a:extLst>
                    <a:ext uri="{FF2B5EF4-FFF2-40B4-BE49-F238E27FC236}">
                      <a16:creationId xmlns:a16="http://schemas.microsoft.com/office/drawing/2014/main" id="{33805F75-F26B-4BC1-B6F1-AD255D8EB19D}"/>
                    </a:ext>
                  </a:extLst>
                </p:cNvPr>
                <p:cNvSpPr txBox="1"/>
                <p:nvPr/>
              </p:nvSpPr>
              <p:spPr>
                <a:xfrm>
                  <a:off x="9064296" y="2783346"/>
                  <a:ext cx="819652" cy="215475"/>
                </a:xfrm>
                <a:prstGeom prst="rect">
                  <a:avLst/>
                </a:prstGeom>
                <a:noFill/>
              </p:spPr>
              <p:txBody>
                <a:bodyPr wrap="squar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800" b="0" i="1" u="none" strike="noStrike" kern="1200" cap="none" spc="0" normalizeH="0" baseline="0" noProof="0" dirty="0">
                      <a:ln>
                        <a:noFill/>
                      </a:ln>
                      <a:solidFill>
                        <a:srgbClr val="00B050"/>
                      </a:solidFill>
                      <a:effectLst/>
                      <a:uLnTx/>
                      <a:uFillTx/>
                      <a:latin typeface="Segoe UI"/>
                      <a:ea typeface="+mn-ea"/>
                      <a:cs typeface="+mn-cs"/>
                    </a:rPr>
                    <a:t>Rimma</a:t>
                  </a:r>
                </a:p>
              </p:txBody>
            </p:sp>
            <p:cxnSp>
              <p:nvCxnSpPr>
                <p:cNvPr id="58" name="Straight Connector 57">
                  <a:extLst>
                    <a:ext uri="{FF2B5EF4-FFF2-40B4-BE49-F238E27FC236}">
                      <a16:creationId xmlns:a16="http://schemas.microsoft.com/office/drawing/2014/main" id="{7C707D04-C4A2-4957-A83E-EAF0F2658882}"/>
                    </a:ext>
                  </a:extLst>
                </p:cNvPr>
                <p:cNvCxnSpPr>
                  <a:cxnSpLocks/>
                </p:cNvCxnSpPr>
                <p:nvPr/>
              </p:nvCxnSpPr>
              <p:spPr>
                <a:xfrm>
                  <a:off x="8995111" y="2998791"/>
                  <a:ext cx="728411" cy="6015"/>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grpSp>
          <p:grpSp>
            <p:nvGrpSpPr>
              <p:cNvPr id="59" name="Group 58">
                <a:extLst>
                  <a:ext uri="{FF2B5EF4-FFF2-40B4-BE49-F238E27FC236}">
                    <a16:creationId xmlns:a16="http://schemas.microsoft.com/office/drawing/2014/main" id="{8156F090-3714-48AD-9FF7-FC3B2C9BA0F9}"/>
                  </a:ext>
                </a:extLst>
              </p:cNvPr>
              <p:cNvGrpSpPr/>
              <p:nvPr/>
            </p:nvGrpSpPr>
            <p:grpSpPr>
              <a:xfrm>
                <a:off x="9418424" y="3234231"/>
                <a:ext cx="888711" cy="221428"/>
                <a:chOff x="8995111" y="2783346"/>
                <a:chExt cx="888837" cy="221460"/>
              </a:xfrm>
            </p:grpSpPr>
            <p:sp>
              <p:nvSpPr>
                <p:cNvPr id="60" name="TextBox 59">
                  <a:extLst>
                    <a:ext uri="{FF2B5EF4-FFF2-40B4-BE49-F238E27FC236}">
                      <a16:creationId xmlns:a16="http://schemas.microsoft.com/office/drawing/2014/main" id="{E2052F3F-DC1B-4AE1-A5DB-278A044B3D77}"/>
                    </a:ext>
                  </a:extLst>
                </p:cNvPr>
                <p:cNvSpPr txBox="1"/>
                <p:nvPr/>
              </p:nvSpPr>
              <p:spPr>
                <a:xfrm>
                  <a:off x="9064296" y="2783346"/>
                  <a:ext cx="819652" cy="215475"/>
                </a:xfrm>
                <a:prstGeom prst="rect">
                  <a:avLst/>
                </a:prstGeom>
                <a:noFill/>
              </p:spPr>
              <p:txBody>
                <a:bodyPr wrap="squar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800" b="0" i="1" u="none" strike="noStrike" kern="1200" cap="none" spc="0" normalizeH="0" baseline="0" noProof="0" dirty="0">
                      <a:ln>
                        <a:noFill/>
                      </a:ln>
                      <a:solidFill>
                        <a:srgbClr val="00B050"/>
                      </a:solidFill>
                      <a:effectLst/>
                      <a:uLnTx/>
                      <a:uFillTx/>
                      <a:latin typeface="Segoe UI"/>
                      <a:ea typeface="+mn-ea"/>
                      <a:cs typeface="+mn-cs"/>
                    </a:rPr>
                    <a:t>Alice</a:t>
                  </a:r>
                </a:p>
              </p:txBody>
            </p:sp>
            <p:cxnSp>
              <p:nvCxnSpPr>
                <p:cNvPr id="61" name="Straight Connector 60">
                  <a:extLst>
                    <a:ext uri="{FF2B5EF4-FFF2-40B4-BE49-F238E27FC236}">
                      <a16:creationId xmlns:a16="http://schemas.microsoft.com/office/drawing/2014/main" id="{2EA1274F-9487-4A3E-90BF-0D34671E55D2}"/>
                    </a:ext>
                  </a:extLst>
                </p:cNvPr>
                <p:cNvCxnSpPr>
                  <a:cxnSpLocks/>
                </p:cNvCxnSpPr>
                <p:nvPr/>
              </p:nvCxnSpPr>
              <p:spPr>
                <a:xfrm>
                  <a:off x="8995111" y="2998791"/>
                  <a:ext cx="728411" cy="6015"/>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grpSp>
          <p:grpSp>
            <p:nvGrpSpPr>
              <p:cNvPr id="62" name="Group 61">
                <a:extLst>
                  <a:ext uri="{FF2B5EF4-FFF2-40B4-BE49-F238E27FC236}">
                    <a16:creationId xmlns:a16="http://schemas.microsoft.com/office/drawing/2014/main" id="{5756CFC1-B38F-4122-A122-AAB124607260}"/>
                  </a:ext>
                </a:extLst>
              </p:cNvPr>
              <p:cNvGrpSpPr/>
              <p:nvPr/>
            </p:nvGrpSpPr>
            <p:grpSpPr>
              <a:xfrm>
                <a:off x="9421698" y="3709049"/>
                <a:ext cx="888711" cy="221428"/>
                <a:chOff x="8995111" y="2783346"/>
                <a:chExt cx="888837" cy="221460"/>
              </a:xfrm>
            </p:grpSpPr>
            <p:sp>
              <p:nvSpPr>
                <p:cNvPr id="63" name="TextBox 62">
                  <a:extLst>
                    <a:ext uri="{FF2B5EF4-FFF2-40B4-BE49-F238E27FC236}">
                      <a16:creationId xmlns:a16="http://schemas.microsoft.com/office/drawing/2014/main" id="{90C7AE5A-0705-46C6-A25D-E57322AA45A2}"/>
                    </a:ext>
                  </a:extLst>
                </p:cNvPr>
                <p:cNvSpPr txBox="1"/>
                <p:nvPr/>
              </p:nvSpPr>
              <p:spPr>
                <a:xfrm>
                  <a:off x="9064296" y="2783346"/>
                  <a:ext cx="819652" cy="215475"/>
                </a:xfrm>
                <a:prstGeom prst="rect">
                  <a:avLst/>
                </a:prstGeom>
                <a:noFill/>
              </p:spPr>
              <p:txBody>
                <a:bodyPr wrap="squar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800" b="0" i="1" u="none" strike="noStrike" kern="1200" cap="none" spc="0" normalizeH="0" baseline="0" noProof="0" dirty="0">
                      <a:ln>
                        <a:noFill/>
                      </a:ln>
                      <a:solidFill>
                        <a:srgbClr val="00B050"/>
                      </a:solidFill>
                      <a:effectLst/>
                      <a:uLnTx/>
                      <a:uFillTx/>
                      <a:latin typeface="Segoe UI"/>
                      <a:ea typeface="+mn-ea"/>
                      <a:cs typeface="+mn-cs"/>
                    </a:rPr>
                    <a:t>Carol</a:t>
                  </a:r>
                </a:p>
              </p:txBody>
            </p:sp>
            <p:cxnSp>
              <p:nvCxnSpPr>
                <p:cNvPr id="64" name="Straight Connector 63">
                  <a:extLst>
                    <a:ext uri="{FF2B5EF4-FFF2-40B4-BE49-F238E27FC236}">
                      <a16:creationId xmlns:a16="http://schemas.microsoft.com/office/drawing/2014/main" id="{7F279328-A6FF-43D0-A99B-D1D7C4B89DB8}"/>
                    </a:ext>
                  </a:extLst>
                </p:cNvPr>
                <p:cNvCxnSpPr>
                  <a:cxnSpLocks/>
                </p:cNvCxnSpPr>
                <p:nvPr/>
              </p:nvCxnSpPr>
              <p:spPr>
                <a:xfrm>
                  <a:off x="8995111" y="2998791"/>
                  <a:ext cx="728411" cy="6015"/>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grpSp>
          <p:sp>
            <p:nvSpPr>
              <p:cNvPr id="65" name="TextBox 64">
                <a:extLst>
                  <a:ext uri="{FF2B5EF4-FFF2-40B4-BE49-F238E27FC236}">
                    <a16:creationId xmlns:a16="http://schemas.microsoft.com/office/drawing/2014/main" id="{B6F442E6-A5ED-491E-AC48-66F08470BD46}"/>
                  </a:ext>
                </a:extLst>
              </p:cNvPr>
              <p:cNvSpPr txBox="1"/>
              <p:nvPr/>
            </p:nvSpPr>
            <p:spPr>
              <a:xfrm>
                <a:off x="9334723" y="3986488"/>
                <a:ext cx="903244" cy="307648"/>
              </a:xfrm>
              <a:prstGeom prst="rect">
                <a:avLst/>
              </a:prstGeom>
              <a:noFill/>
            </p:spPr>
            <p:txBody>
              <a:bodyPr wrap="square" rtlCol="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399" b="0" i="0" u="none" strike="noStrike" kern="1200" cap="none" spc="0" normalizeH="0" baseline="0" noProof="0" dirty="0">
                    <a:ln>
                      <a:noFill/>
                    </a:ln>
                    <a:solidFill>
                      <a:srgbClr val="00B050"/>
                    </a:solidFill>
                    <a:effectLst/>
                    <a:uLnTx/>
                    <a:uFillTx/>
                    <a:latin typeface="Segoe UI"/>
                    <a:ea typeface="+mn-ea"/>
                    <a:cs typeface="+mn-cs"/>
                  </a:rPr>
                  <a:t>…</a:t>
                </a:r>
              </a:p>
            </p:txBody>
          </p:sp>
        </p:grpSp>
        <p:sp>
          <p:nvSpPr>
            <p:cNvPr id="5" name="Arrow: Right 4">
              <a:extLst>
                <a:ext uri="{FF2B5EF4-FFF2-40B4-BE49-F238E27FC236}">
                  <a16:creationId xmlns:a16="http://schemas.microsoft.com/office/drawing/2014/main" id="{B6D97165-5947-482F-837E-EF4C232F3FE4}"/>
                </a:ext>
              </a:extLst>
            </p:cNvPr>
            <p:cNvSpPr/>
            <p:nvPr/>
          </p:nvSpPr>
          <p:spPr>
            <a:xfrm>
              <a:off x="1905666" y="2808939"/>
              <a:ext cx="492349" cy="748059"/>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6" name="Group 5">
              <a:extLst>
                <a:ext uri="{FF2B5EF4-FFF2-40B4-BE49-F238E27FC236}">
                  <a16:creationId xmlns:a16="http://schemas.microsoft.com/office/drawing/2014/main" id="{5AC12E2A-D8AC-49E5-81F3-798432FAE3F8}"/>
                </a:ext>
              </a:extLst>
            </p:cNvPr>
            <p:cNvGrpSpPr/>
            <p:nvPr/>
          </p:nvGrpSpPr>
          <p:grpSpPr>
            <a:xfrm>
              <a:off x="2711330" y="2113037"/>
              <a:ext cx="2334468" cy="2598236"/>
              <a:chOff x="2711330" y="2113037"/>
              <a:chExt cx="2334468" cy="2598236"/>
            </a:xfrm>
          </p:grpSpPr>
          <p:sp>
            <p:nvSpPr>
              <p:cNvPr id="28" name="TextBox 27">
                <a:extLst>
                  <a:ext uri="{FF2B5EF4-FFF2-40B4-BE49-F238E27FC236}">
                    <a16:creationId xmlns:a16="http://schemas.microsoft.com/office/drawing/2014/main" id="{296BC666-4BC5-48E5-B559-3D82FCB85186}"/>
                  </a:ext>
                </a:extLst>
              </p:cNvPr>
              <p:cNvSpPr txBox="1"/>
              <p:nvPr/>
            </p:nvSpPr>
            <p:spPr>
              <a:xfrm>
                <a:off x="3704817" y="3001208"/>
                <a:ext cx="1040584" cy="369460"/>
              </a:xfrm>
              <a:prstGeom prst="rect">
                <a:avLst/>
              </a:prstGeom>
              <a:noFill/>
              <a:ln>
                <a:noFill/>
              </a:ln>
            </p:spPr>
            <p:txBody>
              <a:bodyPr wrap="squar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01" b="0" i="0" u="none" strike="noStrike" kern="1200" cap="none" spc="0" normalizeH="0" baseline="0" noProof="0" dirty="0">
                    <a:ln>
                      <a:noFill/>
                    </a:ln>
                    <a:solidFill>
                      <a:srgbClr val="505050"/>
                    </a:solidFill>
                    <a:effectLst/>
                    <a:uLnTx/>
                    <a:uFillTx/>
                    <a:latin typeface="Segoe UI"/>
                    <a:ea typeface="+mn-ea"/>
                    <a:cs typeface="+mn-cs"/>
                  </a:rPr>
                  <a:t>+</a:t>
                </a:r>
              </a:p>
            </p:txBody>
          </p:sp>
          <p:grpSp>
            <p:nvGrpSpPr>
              <p:cNvPr id="2" name="Group 1">
                <a:extLst>
                  <a:ext uri="{FF2B5EF4-FFF2-40B4-BE49-F238E27FC236}">
                    <a16:creationId xmlns:a16="http://schemas.microsoft.com/office/drawing/2014/main" id="{83B6C347-7F8B-46AB-95C2-6A7DDC3DE074}"/>
                  </a:ext>
                </a:extLst>
              </p:cNvPr>
              <p:cNvGrpSpPr/>
              <p:nvPr/>
            </p:nvGrpSpPr>
            <p:grpSpPr>
              <a:xfrm>
                <a:off x="2711330" y="2123088"/>
                <a:ext cx="933823" cy="2588185"/>
                <a:chOff x="2288471" y="2109393"/>
                <a:chExt cx="933823" cy="2588185"/>
              </a:xfrm>
            </p:grpSpPr>
            <p:sp>
              <p:nvSpPr>
                <p:cNvPr id="24" name="Rectangle 23">
                  <a:extLst>
                    <a:ext uri="{FF2B5EF4-FFF2-40B4-BE49-F238E27FC236}">
                      <a16:creationId xmlns:a16="http://schemas.microsoft.com/office/drawing/2014/main" id="{ABD8D73E-454C-4E38-BCC5-59D147D91BC0}"/>
                    </a:ext>
                  </a:extLst>
                </p:cNvPr>
                <p:cNvSpPr/>
                <p:nvPr/>
              </p:nvSpPr>
              <p:spPr>
                <a:xfrm>
                  <a:off x="2360906" y="2109393"/>
                  <a:ext cx="728306" cy="226763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FFFFFF"/>
                    </a:solidFill>
                    <a:effectLst/>
                    <a:uLnTx/>
                    <a:uFillTx/>
                    <a:latin typeface="Segoe UI"/>
                    <a:ea typeface="+mn-ea"/>
                    <a:cs typeface="+mn-cs"/>
                  </a:endParaRPr>
                </a:p>
              </p:txBody>
            </p:sp>
            <p:sp>
              <p:nvSpPr>
                <p:cNvPr id="29" name="TextBox 28">
                  <a:extLst>
                    <a:ext uri="{FF2B5EF4-FFF2-40B4-BE49-F238E27FC236}">
                      <a16:creationId xmlns:a16="http://schemas.microsoft.com/office/drawing/2014/main" id="{408451CC-4C92-4F41-8A1A-B72FE7003DAA}"/>
                    </a:ext>
                  </a:extLst>
                </p:cNvPr>
                <p:cNvSpPr txBox="1"/>
                <p:nvPr/>
              </p:nvSpPr>
              <p:spPr>
                <a:xfrm>
                  <a:off x="2342110" y="2299345"/>
                  <a:ext cx="819535" cy="215444"/>
                </a:xfrm>
                <a:prstGeom prst="rect">
                  <a:avLst/>
                </a:prstGeom>
                <a:noFill/>
              </p:spPr>
              <p:txBody>
                <a:bodyPr wrap="square" rtlCol="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800" b="0" i="1" u="none" strike="noStrike" kern="1200" cap="none" spc="0" normalizeH="0" baseline="0" noProof="0" dirty="0">
                      <a:ln>
                        <a:noFill/>
                      </a:ln>
                      <a:solidFill>
                        <a:srgbClr val="00B050"/>
                      </a:solidFill>
                      <a:effectLst/>
                      <a:uLnTx/>
                      <a:uFillTx/>
                      <a:latin typeface="Segoe UI"/>
                      <a:ea typeface="+mn-ea"/>
                      <a:cs typeface="+mn-cs"/>
                    </a:rPr>
                    <a:t>Dharma</a:t>
                  </a:r>
                </a:p>
              </p:txBody>
            </p:sp>
            <p:cxnSp>
              <p:nvCxnSpPr>
                <p:cNvPr id="31" name="Straight Connector 30">
                  <a:extLst>
                    <a:ext uri="{FF2B5EF4-FFF2-40B4-BE49-F238E27FC236}">
                      <a16:creationId xmlns:a16="http://schemas.microsoft.com/office/drawing/2014/main" id="{5BEF8DD3-1D03-4CFF-A663-1C9465330B18}"/>
                    </a:ext>
                  </a:extLst>
                </p:cNvPr>
                <p:cNvCxnSpPr>
                  <a:cxnSpLocks/>
                </p:cNvCxnSpPr>
                <p:nvPr/>
              </p:nvCxnSpPr>
              <p:spPr>
                <a:xfrm>
                  <a:off x="2360907" y="2752992"/>
                  <a:ext cx="728308" cy="6015"/>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sp>
              <p:nvSpPr>
                <p:cNvPr id="33" name="TextBox 32">
                  <a:extLst>
                    <a:ext uri="{FF2B5EF4-FFF2-40B4-BE49-F238E27FC236}">
                      <a16:creationId xmlns:a16="http://schemas.microsoft.com/office/drawing/2014/main" id="{3279CDEA-A91C-4762-AB39-B1169FF71596}"/>
                    </a:ext>
                  </a:extLst>
                </p:cNvPr>
                <p:cNvSpPr txBox="1"/>
                <p:nvPr/>
              </p:nvSpPr>
              <p:spPr>
                <a:xfrm>
                  <a:off x="2288471" y="3068712"/>
                  <a:ext cx="903244" cy="215444"/>
                </a:xfrm>
                <a:prstGeom prst="rect">
                  <a:avLst/>
                </a:prstGeom>
                <a:noFill/>
              </p:spPr>
              <p:txBody>
                <a:bodyPr wrap="square" rtlCol="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800" b="0" i="1" u="none" strike="noStrike" kern="1200" cap="none" spc="0" normalizeH="0" baseline="0" noProof="0" dirty="0">
                      <a:ln>
                        <a:noFill/>
                      </a:ln>
                      <a:solidFill>
                        <a:srgbClr val="00B050"/>
                      </a:solidFill>
                      <a:effectLst/>
                      <a:uLnTx/>
                      <a:uFillTx/>
                      <a:latin typeface="Segoe UI"/>
                      <a:ea typeface="+mn-ea"/>
                      <a:cs typeface="+mn-cs"/>
                    </a:rPr>
                    <a:t>Shireesh</a:t>
                  </a:r>
                </a:p>
              </p:txBody>
            </p:sp>
            <p:cxnSp>
              <p:nvCxnSpPr>
                <p:cNvPr id="39" name="Straight Connector 38">
                  <a:extLst>
                    <a:ext uri="{FF2B5EF4-FFF2-40B4-BE49-F238E27FC236}">
                      <a16:creationId xmlns:a16="http://schemas.microsoft.com/office/drawing/2014/main" id="{6F44027D-ABBF-4EED-9CA0-1DA168CC29F2}"/>
                    </a:ext>
                  </a:extLst>
                </p:cNvPr>
                <p:cNvCxnSpPr>
                  <a:cxnSpLocks/>
                </p:cNvCxnSpPr>
                <p:nvPr/>
              </p:nvCxnSpPr>
              <p:spPr>
                <a:xfrm>
                  <a:off x="2360907" y="3682723"/>
                  <a:ext cx="728308" cy="6015"/>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sp>
              <p:nvSpPr>
                <p:cNvPr id="40" name="TextBox 39">
                  <a:extLst>
                    <a:ext uri="{FF2B5EF4-FFF2-40B4-BE49-F238E27FC236}">
                      <a16:creationId xmlns:a16="http://schemas.microsoft.com/office/drawing/2014/main" id="{6091AC63-4C7A-40B9-8BE0-CC3AE6DBE1CF}"/>
                    </a:ext>
                  </a:extLst>
                </p:cNvPr>
                <p:cNvSpPr txBox="1"/>
                <p:nvPr/>
              </p:nvSpPr>
              <p:spPr>
                <a:xfrm>
                  <a:off x="2319050" y="3925174"/>
                  <a:ext cx="903244" cy="307648"/>
                </a:xfrm>
                <a:prstGeom prst="rect">
                  <a:avLst/>
                </a:prstGeom>
                <a:noFill/>
              </p:spPr>
              <p:txBody>
                <a:bodyPr wrap="square" rtlCol="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399" b="0" i="0" u="none" strike="noStrike" kern="1200" cap="none" spc="0" normalizeH="0" baseline="0" noProof="0" dirty="0">
                      <a:ln>
                        <a:noFill/>
                      </a:ln>
                      <a:solidFill>
                        <a:srgbClr val="00B050"/>
                      </a:solidFill>
                      <a:effectLst/>
                      <a:uLnTx/>
                      <a:uFillTx/>
                      <a:latin typeface="Segoe UI"/>
                      <a:ea typeface="+mn-ea"/>
                      <a:cs typeface="+mn-cs"/>
                    </a:rPr>
                    <a:t>…</a:t>
                  </a:r>
                </a:p>
              </p:txBody>
            </p:sp>
            <p:sp>
              <p:nvSpPr>
                <p:cNvPr id="41" name="TextBox 40">
                  <a:extLst>
                    <a:ext uri="{FF2B5EF4-FFF2-40B4-BE49-F238E27FC236}">
                      <a16:creationId xmlns:a16="http://schemas.microsoft.com/office/drawing/2014/main" id="{42683EFB-253C-4644-BF93-6B9CC5CF379E}"/>
                    </a:ext>
                  </a:extLst>
                </p:cNvPr>
                <p:cNvSpPr txBox="1"/>
                <p:nvPr/>
              </p:nvSpPr>
              <p:spPr>
                <a:xfrm>
                  <a:off x="2396626" y="4482134"/>
                  <a:ext cx="819535" cy="215444"/>
                </a:xfrm>
                <a:prstGeom prst="rect">
                  <a:avLst/>
                </a:prstGeom>
                <a:noFill/>
              </p:spPr>
              <p:txBody>
                <a:bodyPr wrap="squar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FFB900">
                          <a:lumMod val="75000"/>
                        </a:srgbClr>
                      </a:solidFill>
                      <a:effectLst/>
                      <a:uLnTx/>
                      <a:uFillTx/>
                      <a:latin typeface="Segoe UI"/>
                      <a:ea typeface="+mn-ea"/>
                      <a:cs typeface="+mn-cs"/>
                    </a:rPr>
                    <a:t>Partition X</a:t>
                  </a:r>
                  <a:r>
                    <a:rPr kumimoji="0" lang="en-US" sz="800" b="1" i="1" u="none" strike="noStrike" kern="1200" cap="none" spc="0" normalizeH="0" baseline="0" noProof="0" dirty="0">
                      <a:ln>
                        <a:noFill/>
                      </a:ln>
                      <a:solidFill>
                        <a:srgbClr val="FFB900">
                          <a:lumMod val="75000"/>
                        </a:srgbClr>
                      </a:solidFill>
                      <a:effectLst/>
                      <a:uLnTx/>
                      <a:uFillTx/>
                      <a:latin typeface="Segoe UI"/>
                      <a:ea typeface="+mn-ea"/>
                      <a:cs typeface="+mn-cs"/>
                    </a:rPr>
                    <a:t>1</a:t>
                  </a:r>
                </a:p>
              </p:txBody>
            </p:sp>
          </p:grpSp>
          <p:grpSp>
            <p:nvGrpSpPr>
              <p:cNvPr id="69" name="Group 68">
                <a:extLst>
                  <a:ext uri="{FF2B5EF4-FFF2-40B4-BE49-F238E27FC236}">
                    <a16:creationId xmlns:a16="http://schemas.microsoft.com/office/drawing/2014/main" id="{8F946B84-594C-432A-9E96-21D46D814330}"/>
                  </a:ext>
                </a:extLst>
              </p:cNvPr>
              <p:cNvGrpSpPr/>
              <p:nvPr/>
            </p:nvGrpSpPr>
            <p:grpSpPr>
              <a:xfrm>
                <a:off x="4111975" y="2113037"/>
                <a:ext cx="933823" cy="2588185"/>
                <a:chOff x="2288471" y="2109393"/>
                <a:chExt cx="933823" cy="2588185"/>
              </a:xfrm>
            </p:grpSpPr>
            <p:sp>
              <p:nvSpPr>
                <p:cNvPr id="70" name="Rectangle 69">
                  <a:extLst>
                    <a:ext uri="{FF2B5EF4-FFF2-40B4-BE49-F238E27FC236}">
                      <a16:creationId xmlns:a16="http://schemas.microsoft.com/office/drawing/2014/main" id="{304531AE-F032-46B8-A277-A78C4CDCA395}"/>
                    </a:ext>
                  </a:extLst>
                </p:cNvPr>
                <p:cNvSpPr/>
                <p:nvPr/>
              </p:nvSpPr>
              <p:spPr>
                <a:xfrm>
                  <a:off x="2360906" y="2109393"/>
                  <a:ext cx="728306" cy="226763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FFFFFF"/>
                    </a:solidFill>
                    <a:effectLst/>
                    <a:uLnTx/>
                    <a:uFillTx/>
                    <a:latin typeface="Segoe UI"/>
                    <a:ea typeface="+mn-ea"/>
                    <a:cs typeface="+mn-cs"/>
                  </a:endParaRPr>
                </a:p>
              </p:txBody>
            </p:sp>
            <p:sp>
              <p:nvSpPr>
                <p:cNvPr id="71" name="TextBox 70">
                  <a:extLst>
                    <a:ext uri="{FF2B5EF4-FFF2-40B4-BE49-F238E27FC236}">
                      <a16:creationId xmlns:a16="http://schemas.microsoft.com/office/drawing/2014/main" id="{BAB45734-99AB-44E5-9503-C67FDE7CE733}"/>
                    </a:ext>
                  </a:extLst>
                </p:cNvPr>
                <p:cNvSpPr txBox="1"/>
                <p:nvPr/>
              </p:nvSpPr>
              <p:spPr>
                <a:xfrm>
                  <a:off x="2342110" y="2299345"/>
                  <a:ext cx="819535" cy="215444"/>
                </a:xfrm>
                <a:prstGeom prst="rect">
                  <a:avLst/>
                </a:prstGeom>
                <a:noFill/>
              </p:spPr>
              <p:txBody>
                <a:bodyPr wrap="square" rtlCol="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800" b="0" i="1" u="none" strike="noStrike" kern="1200" cap="none" spc="0" normalizeH="0" baseline="0" noProof="0" dirty="0">
                      <a:ln>
                        <a:noFill/>
                      </a:ln>
                      <a:solidFill>
                        <a:srgbClr val="00B050"/>
                      </a:solidFill>
                      <a:effectLst/>
                      <a:uLnTx/>
                      <a:uFillTx/>
                      <a:latin typeface="Segoe UI"/>
                      <a:ea typeface="+mn-ea"/>
                      <a:cs typeface="+mn-cs"/>
                    </a:rPr>
                    <a:t>Rimma</a:t>
                  </a:r>
                </a:p>
              </p:txBody>
            </p:sp>
            <p:cxnSp>
              <p:nvCxnSpPr>
                <p:cNvPr id="72" name="Straight Connector 71">
                  <a:extLst>
                    <a:ext uri="{FF2B5EF4-FFF2-40B4-BE49-F238E27FC236}">
                      <a16:creationId xmlns:a16="http://schemas.microsoft.com/office/drawing/2014/main" id="{F9C57E40-3626-441A-81E6-D02C6B42A03D}"/>
                    </a:ext>
                  </a:extLst>
                </p:cNvPr>
                <p:cNvCxnSpPr>
                  <a:cxnSpLocks/>
                </p:cNvCxnSpPr>
                <p:nvPr/>
              </p:nvCxnSpPr>
              <p:spPr>
                <a:xfrm>
                  <a:off x="2360907" y="2752992"/>
                  <a:ext cx="728308" cy="6015"/>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sp>
              <p:nvSpPr>
                <p:cNvPr id="73" name="TextBox 72">
                  <a:extLst>
                    <a:ext uri="{FF2B5EF4-FFF2-40B4-BE49-F238E27FC236}">
                      <a16:creationId xmlns:a16="http://schemas.microsoft.com/office/drawing/2014/main" id="{7B1A7546-F1F8-47B4-9FCB-0411426B6BAF}"/>
                    </a:ext>
                  </a:extLst>
                </p:cNvPr>
                <p:cNvSpPr txBox="1"/>
                <p:nvPr/>
              </p:nvSpPr>
              <p:spPr>
                <a:xfrm>
                  <a:off x="2288471" y="3068712"/>
                  <a:ext cx="903244" cy="215444"/>
                </a:xfrm>
                <a:prstGeom prst="rect">
                  <a:avLst/>
                </a:prstGeom>
                <a:noFill/>
              </p:spPr>
              <p:txBody>
                <a:bodyPr wrap="square" rtlCol="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800" b="0" i="1" u="none" strike="noStrike" kern="1200" cap="none" spc="0" normalizeH="0" baseline="0" noProof="0" dirty="0">
                      <a:ln>
                        <a:noFill/>
                      </a:ln>
                      <a:solidFill>
                        <a:srgbClr val="00B050"/>
                      </a:solidFill>
                      <a:effectLst/>
                      <a:uLnTx/>
                      <a:uFillTx/>
                      <a:latin typeface="Segoe UI"/>
                      <a:ea typeface="+mn-ea"/>
                      <a:cs typeface="+mn-cs"/>
                    </a:rPr>
                    <a:t>Karthik</a:t>
                  </a:r>
                </a:p>
              </p:txBody>
            </p:sp>
            <p:cxnSp>
              <p:nvCxnSpPr>
                <p:cNvPr id="74" name="Straight Connector 73">
                  <a:extLst>
                    <a:ext uri="{FF2B5EF4-FFF2-40B4-BE49-F238E27FC236}">
                      <a16:creationId xmlns:a16="http://schemas.microsoft.com/office/drawing/2014/main" id="{AD10BF41-769F-4396-890F-F50005BA6365}"/>
                    </a:ext>
                  </a:extLst>
                </p:cNvPr>
                <p:cNvCxnSpPr>
                  <a:cxnSpLocks/>
                </p:cNvCxnSpPr>
                <p:nvPr/>
              </p:nvCxnSpPr>
              <p:spPr>
                <a:xfrm>
                  <a:off x="2360907" y="3682723"/>
                  <a:ext cx="728308" cy="6015"/>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sp>
              <p:nvSpPr>
                <p:cNvPr id="75" name="TextBox 74">
                  <a:extLst>
                    <a:ext uri="{FF2B5EF4-FFF2-40B4-BE49-F238E27FC236}">
                      <a16:creationId xmlns:a16="http://schemas.microsoft.com/office/drawing/2014/main" id="{2D2966B6-F5AB-44B1-A370-FF055ECD1467}"/>
                    </a:ext>
                  </a:extLst>
                </p:cNvPr>
                <p:cNvSpPr txBox="1"/>
                <p:nvPr/>
              </p:nvSpPr>
              <p:spPr>
                <a:xfrm>
                  <a:off x="2319050" y="3925174"/>
                  <a:ext cx="903244" cy="307648"/>
                </a:xfrm>
                <a:prstGeom prst="rect">
                  <a:avLst/>
                </a:prstGeom>
                <a:noFill/>
              </p:spPr>
              <p:txBody>
                <a:bodyPr wrap="square" rtlCol="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399" b="0" i="0" u="none" strike="noStrike" kern="1200" cap="none" spc="0" normalizeH="0" baseline="0" noProof="0" dirty="0">
                      <a:ln>
                        <a:noFill/>
                      </a:ln>
                      <a:solidFill>
                        <a:srgbClr val="00B050"/>
                      </a:solidFill>
                      <a:effectLst/>
                      <a:uLnTx/>
                      <a:uFillTx/>
                      <a:latin typeface="Segoe UI"/>
                      <a:ea typeface="+mn-ea"/>
                      <a:cs typeface="+mn-cs"/>
                    </a:rPr>
                    <a:t>…</a:t>
                  </a:r>
                </a:p>
              </p:txBody>
            </p:sp>
            <p:sp>
              <p:nvSpPr>
                <p:cNvPr id="76" name="TextBox 75">
                  <a:extLst>
                    <a:ext uri="{FF2B5EF4-FFF2-40B4-BE49-F238E27FC236}">
                      <a16:creationId xmlns:a16="http://schemas.microsoft.com/office/drawing/2014/main" id="{8BBCDAC1-FCC3-484C-80D1-3E7143086348}"/>
                    </a:ext>
                  </a:extLst>
                </p:cNvPr>
                <p:cNvSpPr txBox="1"/>
                <p:nvPr/>
              </p:nvSpPr>
              <p:spPr>
                <a:xfrm>
                  <a:off x="2396626" y="4482134"/>
                  <a:ext cx="819535" cy="215444"/>
                </a:xfrm>
                <a:prstGeom prst="rect">
                  <a:avLst/>
                </a:prstGeom>
                <a:noFill/>
              </p:spPr>
              <p:txBody>
                <a:bodyPr wrap="squar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FFB900">
                          <a:lumMod val="75000"/>
                        </a:srgbClr>
                      </a:solidFill>
                      <a:effectLst/>
                      <a:uLnTx/>
                      <a:uFillTx/>
                      <a:latin typeface="Segoe UI"/>
                      <a:ea typeface="+mn-ea"/>
                      <a:cs typeface="+mn-cs"/>
                    </a:rPr>
                    <a:t>Partition X</a:t>
                  </a:r>
                  <a:r>
                    <a:rPr kumimoji="0" lang="en-US" sz="800" b="1" i="1" u="none" strike="noStrike" kern="1200" cap="none" spc="0" normalizeH="0" baseline="0" noProof="0" dirty="0">
                      <a:ln>
                        <a:noFill/>
                      </a:ln>
                      <a:solidFill>
                        <a:srgbClr val="FFB900">
                          <a:lumMod val="75000"/>
                        </a:srgbClr>
                      </a:solidFill>
                      <a:effectLst/>
                      <a:uLnTx/>
                      <a:uFillTx/>
                      <a:latin typeface="Segoe UI"/>
                      <a:ea typeface="+mn-ea"/>
                      <a:cs typeface="+mn-cs"/>
                    </a:rPr>
                    <a:t>2</a:t>
                  </a:r>
                </a:p>
              </p:txBody>
            </p:sp>
          </p:grpSp>
        </p:grpSp>
      </p:grpSp>
      <p:cxnSp>
        <p:nvCxnSpPr>
          <p:cNvPr id="77" name="Straight Connector 76">
            <a:extLst>
              <a:ext uri="{FF2B5EF4-FFF2-40B4-BE49-F238E27FC236}">
                <a16:creationId xmlns:a16="http://schemas.microsoft.com/office/drawing/2014/main" id="{E4B15763-536C-4EFA-AAF5-B71F04987494}"/>
              </a:ext>
            </a:extLst>
          </p:cNvPr>
          <p:cNvCxnSpPr/>
          <p:nvPr/>
        </p:nvCxnSpPr>
        <p:spPr>
          <a:xfrm flipH="1">
            <a:off x="9636046" y="1066780"/>
            <a:ext cx="24446" cy="1161861"/>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A808E80D-F9D8-4A4B-810B-4B6EF5F60FCE}"/>
              </a:ext>
            </a:extLst>
          </p:cNvPr>
          <p:cNvSpPr txBox="1"/>
          <p:nvPr/>
        </p:nvSpPr>
        <p:spPr>
          <a:xfrm>
            <a:off x="557011" y="3429570"/>
            <a:ext cx="5209375" cy="120032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Partition Ranges can be dynamically sub-divided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To seamlessly grow database as the application grows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While sedulously maintaining high availability</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2938665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A64B6B0D-8084-411B-89AC-EC875A4B3A0C}"/>
              </a:ext>
            </a:extLst>
          </p:cNvPr>
          <p:cNvSpPr txBox="1"/>
          <p:nvPr/>
        </p:nvSpPr>
        <p:spPr>
          <a:xfrm>
            <a:off x="417444" y="165424"/>
            <a:ext cx="2225225" cy="646331"/>
          </a:xfrm>
          <a:prstGeom prst="rect">
            <a:avLst/>
          </a:prstGeom>
          <a:noFill/>
          <a:ln>
            <a:solidFill>
              <a:schemeClr val="tx1"/>
            </a:solid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Behind the Scenes: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Physical Partition Sets</a:t>
            </a:r>
          </a:p>
        </p:txBody>
      </p:sp>
      <p:sp>
        <p:nvSpPr>
          <p:cNvPr id="13" name="TextBox 12">
            <a:extLst>
              <a:ext uri="{FF2B5EF4-FFF2-40B4-BE49-F238E27FC236}">
                <a16:creationId xmlns:a16="http://schemas.microsoft.com/office/drawing/2014/main" id="{EDD66ACD-7BDF-4B95-833D-DF80519BC079}"/>
              </a:ext>
            </a:extLst>
          </p:cNvPr>
          <p:cNvSpPr txBox="1"/>
          <p:nvPr/>
        </p:nvSpPr>
        <p:spPr>
          <a:xfrm>
            <a:off x="6096145" y="488590"/>
            <a:ext cx="1435008" cy="369332"/>
          </a:xfrm>
          <a:prstGeom prst="rect">
            <a:avLst/>
          </a:prstGeom>
          <a:noFill/>
          <a:ln>
            <a:solidFill>
              <a:schemeClr val="tx1"/>
            </a:solid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hash(User Id)</a:t>
            </a:r>
          </a:p>
        </p:txBody>
      </p:sp>
      <p:cxnSp>
        <p:nvCxnSpPr>
          <p:cNvPr id="20" name="Straight Arrow Connector 19">
            <a:extLst>
              <a:ext uri="{FF2B5EF4-FFF2-40B4-BE49-F238E27FC236}">
                <a16:creationId xmlns:a16="http://schemas.microsoft.com/office/drawing/2014/main" id="{4BA60328-4AB1-4468-995E-9769D7814412}"/>
              </a:ext>
            </a:extLst>
          </p:cNvPr>
          <p:cNvCxnSpPr/>
          <p:nvPr/>
        </p:nvCxnSpPr>
        <p:spPr>
          <a:xfrm>
            <a:off x="1739337" y="1404885"/>
            <a:ext cx="9190383" cy="0"/>
          </a:xfrm>
          <a:prstGeom prst="straightConnector1">
            <a:avLst/>
          </a:prstGeom>
          <a:ln w="762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E4E5633F-CCE6-41E3-A0A8-042108B135CB}"/>
              </a:ext>
            </a:extLst>
          </p:cNvPr>
          <p:cNvCxnSpPr/>
          <p:nvPr/>
        </p:nvCxnSpPr>
        <p:spPr>
          <a:xfrm flipH="1">
            <a:off x="2981739" y="947531"/>
            <a:ext cx="3200400" cy="2849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FFC2752D-6A6C-47F8-B16E-1C45564D4CF4}"/>
              </a:ext>
            </a:extLst>
          </p:cNvPr>
          <p:cNvCxnSpPr>
            <a:cxnSpLocks/>
          </p:cNvCxnSpPr>
          <p:nvPr/>
        </p:nvCxnSpPr>
        <p:spPr>
          <a:xfrm flipH="1">
            <a:off x="4373218" y="947531"/>
            <a:ext cx="2120347" cy="3511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B8E53ED5-12EC-4448-8F70-4E4BAB12F382}"/>
              </a:ext>
            </a:extLst>
          </p:cNvPr>
          <p:cNvCxnSpPr/>
          <p:nvPr/>
        </p:nvCxnSpPr>
        <p:spPr>
          <a:xfrm flipH="1">
            <a:off x="5678557" y="947531"/>
            <a:ext cx="1099930" cy="3776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DE63402B-56B5-4CFE-B8A6-5822EE131E7C}"/>
              </a:ext>
            </a:extLst>
          </p:cNvPr>
          <p:cNvCxnSpPr/>
          <p:nvPr/>
        </p:nvCxnSpPr>
        <p:spPr>
          <a:xfrm>
            <a:off x="7414591" y="947531"/>
            <a:ext cx="1471202" cy="2384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F2C06264-6012-499D-BED7-4D319AFBC34A}"/>
              </a:ext>
            </a:extLst>
          </p:cNvPr>
          <p:cNvCxnSpPr/>
          <p:nvPr/>
        </p:nvCxnSpPr>
        <p:spPr>
          <a:xfrm>
            <a:off x="7149548" y="947531"/>
            <a:ext cx="689216" cy="2849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0C3BB977-F7C8-4596-83D1-0F0FDA239CB9}"/>
              </a:ext>
            </a:extLst>
          </p:cNvPr>
          <p:cNvCxnSpPr/>
          <p:nvPr/>
        </p:nvCxnSpPr>
        <p:spPr>
          <a:xfrm>
            <a:off x="6957391" y="1013792"/>
            <a:ext cx="0" cy="2849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D7F85F5D-8E55-40F3-A323-A9C944062F7B}"/>
              </a:ext>
            </a:extLst>
          </p:cNvPr>
          <p:cNvCxnSpPr/>
          <p:nvPr/>
        </p:nvCxnSpPr>
        <p:spPr>
          <a:xfrm flipH="1">
            <a:off x="3794689" y="947531"/>
            <a:ext cx="24446" cy="116186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2881403A-F8BF-42C3-B9A5-0CFAB6E67A7E}"/>
              </a:ext>
            </a:extLst>
          </p:cNvPr>
          <p:cNvCxnSpPr/>
          <p:nvPr/>
        </p:nvCxnSpPr>
        <p:spPr>
          <a:xfrm flipH="1">
            <a:off x="6374520" y="1013792"/>
            <a:ext cx="24446" cy="116186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87A75BAA-C412-47A0-9C85-A8647B21058B}"/>
              </a:ext>
            </a:extLst>
          </p:cNvPr>
          <p:cNvCxnSpPr/>
          <p:nvPr/>
        </p:nvCxnSpPr>
        <p:spPr>
          <a:xfrm flipH="1">
            <a:off x="8613463" y="1066780"/>
            <a:ext cx="24446" cy="1161861"/>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13578664-D41C-42C2-A33D-498F92700EDF}"/>
              </a:ext>
            </a:extLst>
          </p:cNvPr>
          <p:cNvSpPr txBox="1"/>
          <p:nvPr/>
        </p:nvSpPr>
        <p:spPr>
          <a:xfrm>
            <a:off x="557011" y="3429570"/>
            <a:ext cx="6193683" cy="230832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Partition Ranges can be dynamically sub-divided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To seamlessly grow database as the application grows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While sedulously maintaining high availability</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sng" strike="noStrike" kern="1200" cap="none" spc="0" normalizeH="0" baseline="0" noProof="0" dirty="0">
                <a:ln>
                  <a:noFill/>
                </a:ln>
                <a:solidFill>
                  <a:prstClr val="black"/>
                </a:solidFill>
                <a:effectLst/>
                <a:uLnTx/>
                <a:uFillTx/>
                <a:latin typeface="Calibri" panose="020F0502020204030204"/>
                <a:ea typeface="+mn-ea"/>
                <a:cs typeface="+mn-cs"/>
              </a:rPr>
              <a:t>Best of All: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Partition management is completely taken care of by the system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You don’t have to lift a finger… the database takes care of you.</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8" name="Group 7">
            <a:extLst>
              <a:ext uri="{FF2B5EF4-FFF2-40B4-BE49-F238E27FC236}">
                <a16:creationId xmlns:a16="http://schemas.microsoft.com/office/drawing/2014/main" id="{799422EC-5052-469D-A09A-7078349F00BC}"/>
              </a:ext>
            </a:extLst>
          </p:cNvPr>
          <p:cNvGrpSpPr/>
          <p:nvPr/>
        </p:nvGrpSpPr>
        <p:grpSpPr>
          <a:xfrm>
            <a:off x="7037480" y="3610820"/>
            <a:ext cx="4292531" cy="2601881"/>
            <a:chOff x="753267" y="2109392"/>
            <a:chExt cx="4292531" cy="2601881"/>
          </a:xfrm>
        </p:grpSpPr>
        <p:grpSp>
          <p:nvGrpSpPr>
            <p:cNvPr id="4" name="Group 3">
              <a:extLst>
                <a:ext uri="{FF2B5EF4-FFF2-40B4-BE49-F238E27FC236}">
                  <a16:creationId xmlns:a16="http://schemas.microsoft.com/office/drawing/2014/main" id="{B04407BC-61C7-4688-ACB0-ED0BD71B22DA}"/>
                </a:ext>
              </a:extLst>
            </p:cNvPr>
            <p:cNvGrpSpPr/>
            <p:nvPr/>
          </p:nvGrpSpPr>
          <p:grpSpPr>
            <a:xfrm>
              <a:off x="753267" y="2109392"/>
              <a:ext cx="976422" cy="2577747"/>
              <a:chOff x="9334723" y="2109392"/>
              <a:chExt cx="976422" cy="2577747"/>
            </a:xfrm>
          </p:grpSpPr>
          <p:sp>
            <p:nvSpPr>
              <p:cNvPr id="38" name="Rectangle 37">
                <a:extLst>
                  <a:ext uri="{FF2B5EF4-FFF2-40B4-BE49-F238E27FC236}">
                    <a16:creationId xmlns:a16="http://schemas.microsoft.com/office/drawing/2014/main" id="{2C682195-1D2D-4513-820F-CE51C368B47E}"/>
                  </a:ext>
                </a:extLst>
              </p:cNvPr>
              <p:cNvSpPr/>
              <p:nvPr/>
            </p:nvSpPr>
            <p:spPr>
              <a:xfrm>
                <a:off x="9418432" y="2109392"/>
                <a:ext cx="728306" cy="226763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FFFFFF"/>
                  </a:solidFill>
                  <a:effectLst/>
                  <a:uLnTx/>
                  <a:uFillTx/>
                  <a:latin typeface="Segoe UI"/>
                  <a:ea typeface="+mn-ea"/>
                  <a:cs typeface="+mn-cs"/>
                </a:endParaRPr>
              </a:p>
            </p:txBody>
          </p:sp>
          <p:sp>
            <p:nvSpPr>
              <p:cNvPr id="44" name="TextBox 43">
                <a:extLst>
                  <a:ext uri="{FF2B5EF4-FFF2-40B4-BE49-F238E27FC236}">
                    <a16:creationId xmlns:a16="http://schemas.microsoft.com/office/drawing/2014/main" id="{C19E0099-98FA-4C97-9204-D67B3F813506}"/>
                  </a:ext>
                </a:extLst>
              </p:cNvPr>
              <p:cNvSpPr txBox="1"/>
              <p:nvPr/>
            </p:nvSpPr>
            <p:spPr>
              <a:xfrm>
                <a:off x="9487599" y="4471695"/>
                <a:ext cx="819535" cy="215444"/>
              </a:xfrm>
              <a:prstGeom prst="rect">
                <a:avLst/>
              </a:prstGeom>
              <a:noFill/>
            </p:spPr>
            <p:txBody>
              <a:bodyPr wrap="squar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FFB900">
                        <a:lumMod val="75000"/>
                      </a:srgbClr>
                    </a:solidFill>
                    <a:effectLst/>
                    <a:uLnTx/>
                    <a:uFillTx/>
                    <a:latin typeface="Segoe UI"/>
                    <a:ea typeface="+mn-ea"/>
                    <a:cs typeface="+mn-cs"/>
                  </a:rPr>
                  <a:t>Partition </a:t>
                </a:r>
                <a:r>
                  <a:rPr kumimoji="0" lang="en-US" sz="800" b="1" i="1" u="none" strike="noStrike" kern="1200" cap="none" spc="0" normalizeH="0" baseline="0" noProof="0" dirty="0">
                    <a:ln>
                      <a:noFill/>
                    </a:ln>
                    <a:solidFill>
                      <a:srgbClr val="FFB900">
                        <a:lumMod val="75000"/>
                      </a:srgbClr>
                    </a:solidFill>
                    <a:effectLst/>
                    <a:uLnTx/>
                    <a:uFillTx/>
                    <a:latin typeface="Segoe UI"/>
                    <a:ea typeface="+mn-ea"/>
                    <a:cs typeface="+mn-cs"/>
                  </a:rPr>
                  <a:t>X</a:t>
                </a:r>
              </a:p>
            </p:txBody>
          </p:sp>
          <p:grpSp>
            <p:nvGrpSpPr>
              <p:cNvPr id="47" name="Group 46">
                <a:extLst>
                  <a:ext uri="{FF2B5EF4-FFF2-40B4-BE49-F238E27FC236}">
                    <a16:creationId xmlns:a16="http://schemas.microsoft.com/office/drawing/2014/main" id="{CDFC9077-86C4-45E5-AB29-A50CEBDE6C65}"/>
                  </a:ext>
                </a:extLst>
              </p:cNvPr>
              <p:cNvGrpSpPr/>
              <p:nvPr/>
            </p:nvGrpSpPr>
            <p:grpSpPr>
              <a:xfrm>
                <a:off x="9418432" y="2179600"/>
                <a:ext cx="888711" cy="221428"/>
                <a:chOff x="8995111" y="2783346"/>
                <a:chExt cx="888837" cy="221460"/>
              </a:xfrm>
            </p:grpSpPr>
            <p:sp>
              <p:nvSpPr>
                <p:cNvPr id="48" name="TextBox 47">
                  <a:extLst>
                    <a:ext uri="{FF2B5EF4-FFF2-40B4-BE49-F238E27FC236}">
                      <a16:creationId xmlns:a16="http://schemas.microsoft.com/office/drawing/2014/main" id="{FE963AE6-BD2A-4839-B7AE-4526DCFC130E}"/>
                    </a:ext>
                  </a:extLst>
                </p:cNvPr>
                <p:cNvSpPr txBox="1"/>
                <p:nvPr/>
              </p:nvSpPr>
              <p:spPr>
                <a:xfrm>
                  <a:off x="9064296" y="2783346"/>
                  <a:ext cx="819652" cy="215475"/>
                </a:xfrm>
                <a:prstGeom prst="rect">
                  <a:avLst/>
                </a:prstGeom>
                <a:noFill/>
              </p:spPr>
              <p:txBody>
                <a:bodyPr wrap="squar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800" b="0" i="1" u="none" strike="noStrike" kern="1200" cap="none" spc="0" normalizeH="0" baseline="0" noProof="0" dirty="0">
                      <a:ln>
                        <a:noFill/>
                      </a:ln>
                      <a:solidFill>
                        <a:srgbClr val="00B050"/>
                      </a:solidFill>
                      <a:effectLst/>
                      <a:uLnTx/>
                      <a:uFillTx/>
                      <a:latin typeface="Segoe UI"/>
                      <a:ea typeface="+mn-ea"/>
                      <a:cs typeface="+mn-cs"/>
                    </a:rPr>
                    <a:t>Dharma</a:t>
                  </a:r>
                </a:p>
              </p:txBody>
            </p:sp>
            <p:cxnSp>
              <p:nvCxnSpPr>
                <p:cNvPr id="49" name="Straight Connector 48">
                  <a:extLst>
                    <a:ext uri="{FF2B5EF4-FFF2-40B4-BE49-F238E27FC236}">
                      <a16:creationId xmlns:a16="http://schemas.microsoft.com/office/drawing/2014/main" id="{44C43572-379E-440F-A2A9-C63C5C453FEC}"/>
                    </a:ext>
                  </a:extLst>
                </p:cNvPr>
                <p:cNvCxnSpPr>
                  <a:cxnSpLocks/>
                </p:cNvCxnSpPr>
                <p:nvPr/>
              </p:nvCxnSpPr>
              <p:spPr>
                <a:xfrm>
                  <a:off x="8995111" y="2998791"/>
                  <a:ext cx="728411" cy="6015"/>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grpSp>
          <p:grpSp>
            <p:nvGrpSpPr>
              <p:cNvPr id="50" name="Group 49">
                <a:extLst>
                  <a:ext uri="{FF2B5EF4-FFF2-40B4-BE49-F238E27FC236}">
                    <a16:creationId xmlns:a16="http://schemas.microsoft.com/office/drawing/2014/main" id="{79E5A754-B9F2-4CBB-9069-E6C4E14C462E}"/>
                  </a:ext>
                </a:extLst>
              </p:cNvPr>
              <p:cNvGrpSpPr/>
              <p:nvPr/>
            </p:nvGrpSpPr>
            <p:grpSpPr>
              <a:xfrm>
                <a:off x="9420434" y="2398146"/>
                <a:ext cx="888711" cy="221428"/>
                <a:chOff x="8995111" y="2783346"/>
                <a:chExt cx="888837" cy="221460"/>
              </a:xfrm>
            </p:grpSpPr>
            <p:sp>
              <p:nvSpPr>
                <p:cNvPr id="51" name="TextBox 50">
                  <a:extLst>
                    <a:ext uri="{FF2B5EF4-FFF2-40B4-BE49-F238E27FC236}">
                      <a16:creationId xmlns:a16="http://schemas.microsoft.com/office/drawing/2014/main" id="{896455CE-D21C-4498-B3F0-911635BFE9C8}"/>
                    </a:ext>
                  </a:extLst>
                </p:cNvPr>
                <p:cNvSpPr txBox="1"/>
                <p:nvPr/>
              </p:nvSpPr>
              <p:spPr>
                <a:xfrm>
                  <a:off x="9064296" y="2783346"/>
                  <a:ext cx="819652" cy="215475"/>
                </a:xfrm>
                <a:prstGeom prst="rect">
                  <a:avLst/>
                </a:prstGeom>
                <a:noFill/>
              </p:spPr>
              <p:txBody>
                <a:bodyPr wrap="squar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800" b="0" i="1" u="none" strike="noStrike" kern="1200" cap="none" spc="0" normalizeH="0" baseline="0" noProof="0" dirty="0">
                      <a:ln>
                        <a:noFill/>
                      </a:ln>
                      <a:solidFill>
                        <a:srgbClr val="00B050"/>
                      </a:solidFill>
                      <a:effectLst/>
                      <a:uLnTx/>
                      <a:uFillTx/>
                      <a:latin typeface="Segoe UI"/>
                      <a:ea typeface="+mn-ea"/>
                      <a:cs typeface="+mn-cs"/>
                    </a:rPr>
                    <a:t>Shireesh</a:t>
                  </a:r>
                </a:p>
              </p:txBody>
            </p:sp>
            <p:cxnSp>
              <p:nvCxnSpPr>
                <p:cNvPr id="52" name="Straight Connector 51">
                  <a:extLst>
                    <a:ext uri="{FF2B5EF4-FFF2-40B4-BE49-F238E27FC236}">
                      <a16:creationId xmlns:a16="http://schemas.microsoft.com/office/drawing/2014/main" id="{2389BDA9-2BA0-40FF-BD5D-2FFB9B76B19E}"/>
                    </a:ext>
                  </a:extLst>
                </p:cNvPr>
                <p:cNvCxnSpPr>
                  <a:cxnSpLocks/>
                </p:cNvCxnSpPr>
                <p:nvPr/>
              </p:nvCxnSpPr>
              <p:spPr>
                <a:xfrm>
                  <a:off x="8995111" y="2998791"/>
                  <a:ext cx="728411" cy="6015"/>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grpSp>
          <p:grpSp>
            <p:nvGrpSpPr>
              <p:cNvPr id="53" name="Group 52">
                <a:extLst>
                  <a:ext uri="{FF2B5EF4-FFF2-40B4-BE49-F238E27FC236}">
                    <a16:creationId xmlns:a16="http://schemas.microsoft.com/office/drawing/2014/main" id="{550B26A7-CA56-4FB5-8432-6892F008519F}"/>
                  </a:ext>
                </a:extLst>
              </p:cNvPr>
              <p:cNvGrpSpPr/>
              <p:nvPr/>
            </p:nvGrpSpPr>
            <p:grpSpPr>
              <a:xfrm>
                <a:off x="9422434" y="2646771"/>
                <a:ext cx="888711" cy="221429"/>
                <a:chOff x="8995111" y="2783346"/>
                <a:chExt cx="888837" cy="221460"/>
              </a:xfrm>
            </p:grpSpPr>
            <p:sp>
              <p:nvSpPr>
                <p:cNvPr id="54" name="TextBox 53">
                  <a:extLst>
                    <a:ext uri="{FF2B5EF4-FFF2-40B4-BE49-F238E27FC236}">
                      <a16:creationId xmlns:a16="http://schemas.microsoft.com/office/drawing/2014/main" id="{2A717945-F068-43C6-9CF9-DC81C16B3EB4}"/>
                    </a:ext>
                  </a:extLst>
                </p:cNvPr>
                <p:cNvSpPr txBox="1"/>
                <p:nvPr/>
              </p:nvSpPr>
              <p:spPr>
                <a:xfrm>
                  <a:off x="9064296" y="2783346"/>
                  <a:ext cx="819652" cy="215474"/>
                </a:xfrm>
                <a:prstGeom prst="rect">
                  <a:avLst/>
                </a:prstGeom>
                <a:noFill/>
              </p:spPr>
              <p:txBody>
                <a:bodyPr wrap="squar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800" b="0" i="1" u="none" strike="noStrike" kern="1200" cap="none" spc="0" normalizeH="0" baseline="0" noProof="0" dirty="0">
                      <a:ln>
                        <a:noFill/>
                      </a:ln>
                      <a:solidFill>
                        <a:srgbClr val="00B050"/>
                      </a:solidFill>
                      <a:effectLst/>
                      <a:uLnTx/>
                      <a:uFillTx/>
                      <a:latin typeface="Segoe UI"/>
                      <a:ea typeface="+mn-ea"/>
                      <a:cs typeface="+mn-cs"/>
                    </a:rPr>
                    <a:t>Karthik</a:t>
                  </a:r>
                </a:p>
              </p:txBody>
            </p:sp>
            <p:cxnSp>
              <p:nvCxnSpPr>
                <p:cNvPr id="55" name="Straight Connector 54">
                  <a:extLst>
                    <a:ext uri="{FF2B5EF4-FFF2-40B4-BE49-F238E27FC236}">
                      <a16:creationId xmlns:a16="http://schemas.microsoft.com/office/drawing/2014/main" id="{EE31247C-1B2A-484A-9200-E0C86AB7727D}"/>
                    </a:ext>
                  </a:extLst>
                </p:cNvPr>
                <p:cNvCxnSpPr>
                  <a:cxnSpLocks/>
                </p:cNvCxnSpPr>
                <p:nvPr/>
              </p:nvCxnSpPr>
              <p:spPr>
                <a:xfrm>
                  <a:off x="8995111" y="2998791"/>
                  <a:ext cx="728411" cy="6015"/>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grpSp>
          <p:grpSp>
            <p:nvGrpSpPr>
              <p:cNvPr id="56" name="Group 55">
                <a:extLst>
                  <a:ext uri="{FF2B5EF4-FFF2-40B4-BE49-F238E27FC236}">
                    <a16:creationId xmlns:a16="http://schemas.microsoft.com/office/drawing/2014/main" id="{20D0C01A-FEB2-4999-B55A-239943F4A8E1}"/>
                  </a:ext>
                </a:extLst>
              </p:cNvPr>
              <p:cNvGrpSpPr/>
              <p:nvPr/>
            </p:nvGrpSpPr>
            <p:grpSpPr>
              <a:xfrm>
                <a:off x="9418424" y="2883354"/>
                <a:ext cx="888711" cy="221428"/>
                <a:chOff x="8995111" y="2783346"/>
                <a:chExt cx="888837" cy="221460"/>
              </a:xfrm>
            </p:grpSpPr>
            <p:sp>
              <p:nvSpPr>
                <p:cNvPr id="57" name="TextBox 56">
                  <a:extLst>
                    <a:ext uri="{FF2B5EF4-FFF2-40B4-BE49-F238E27FC236}">
                      <a16:creationId xmlns:a16="http://schemas.microsoft.com/office/drawing/2014/main" id="{33805F75-F26B-4BC1-B6F1-AD255D8EB19D}"/>
                    </a:ext>
                  </a:extLst>
                </p:cNvPr>
                <p:cNvSpPr txBox="1"/>
                <p:nvPr/>
              </p:nvSpPr>
              <p:spPr>
                <a:xfrm>
                  <a:off x="9064296" y="2783346"/>
                  <a:ext cx="819652" cy="215475"/>
                </a:xfrm>
                <a:prstGeom prst="rect">
                  <a:avLst/>
                </a:prstGeom>
                <a:noFill/>
              </p:spPr>
              <p:txBody>
                <a:bodyPr wrap="squar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800" b="0" i="1" u="none" strike="noStrike" kern="1200" cap="none" spc="0" normalizeH="0" baseline="0" noProof="0" dirty="0">
                      <a:ln>
                        <a:noFill/>
                      </a:ln>
                      <a:solidFill>
                        <a:srgbClr val="00B050"/>
                      </a:solidFill>
                      <a:effectLst/>
                      <a:uLnTx/>
                      <a:uFillTx/>
                      <a:latin typeface="Segoe UI"/>
                      <a:ea typeface="+mn-ea"/>
                      <a:cs typeface="+mn-cs"/>
                    </a:rPr>
                    <a:t>Rimma</a:t>
                  </a:r>
                </a:p>
              </p:txBody>
            </p:sp>
            <p:cxnSp>
              <p:nvCxnSpPr>
                <p:cNvPr id="58" name="Straight Connector 57">
                  <a:extLst>
                    <a:ext uri="{FF2B5EF4-FFF2-40B4-BE49-F238E27FC236}">
                      <a16:creationId xmlns:a16="http://schemas.microsoft.com/office/drawing/2014/main" id="{7C707D04-C4A2-4957-A83E-EAF0F2658882}"/>
                    </a:ext>
                  </a:extLst>
                </p:cNvPr>
                <p:cNvCxnSpPr>
                  <a:cxnSpLocks/>
                </p:cNvCxnSpPr>
                <p:nvPr/>
              </p:nvCxnSpPr>
              <p:spPr>
                <a:xfrm>
                  <a:off x="8995111" y="2998791"/>
                  <a:ext cx="728411" cy="6015"/>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grpSp>
          <p:grpSp>
            <p:nvGrpSpPr>
              <p:cNvPr id="59" name="Group 58">
                <a:extLst>
                  <a:ext uri="{FF2B5EF4-FFF2-40B4-BE49-F238E27FC236}">
                    <a16:creationId xmlns:a16="http://schemas.microsoft.com/office/drawing/2014/main" id="{8156F090-3714-48AD-9FF7-FC3B2C9BA0F9}"/>
                  </a:ext>
                </a:extLst>
              </p:cNvPr>
              <p:cNvGrpSpPr/>
              <p:nvPr/>
            </p:nvGrpSpPr>
            <p:grpSpPr>
              <a:xfrm>
                <a:off x="9418424" y="3234231"/>
                <a:ext cx="888711" cy="221428"/>
                <a:chOff x="8995111" y="2783346"/>
                <a:chExt cx="888837" cy="221460"/>
              </a:xfrm>
            </p:grpSpPr>
            <p:sp>
              <p:nvSpPr>
                <p:cNvPr id="60" name="TextBox 59">
                  <a:extLst>
                    <a:ext uri="{FF2B5EF4-FFF2-40B4-BE49-F238E27FC236}">
                      <a16:creationId xmlns:a16="http://schemas.microsoft.com/office/drawing/2014/main" id="{E2052F3F-DC1B-4AE1-A5DB-278A044B3D77}"/>
                    </a:ext>
                  </a:extLst>
                </p:cNvPr>
                <p:cNvSpPr txBox="1"/>
                <p:nvPr/>
              </p:nvSpPr>
              <p:spPr>
                <a:xfrm>
                  <a:off x="9064296" y="2783346"/>
                  <a:ext cx="819652" cy="215475"/>
                </a:xfrm>
                <a:prstGeom prst="rect">
                  <a:avLst/>
                </a:prstGeom>
                <a:noFill/>
              </p:spPr>
              <p:txBody>
                <a:bodyPr wrap="squar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800" b="0" i="1" u="none" strike="noStrike" kern="1200" cap="none" spc="0" normalizeH="0" baseline="0" noProof="0" dirty="0">
                      <a:ln>
                        <a:noFill/>
                      </a:ln>
                      <a:solidFill>
                        <a:srgbClr val="00B050"/>
                      </a:solidFill>
                      <a:effectLst/>
                      <a:uLnTx/>
                      <a:uFillTx/>
                      <a:latin typeface="Segoe UI"/>
                      <a:ea typeface="+mn-ea"/>
                      <a:cs typeface="+mn-cs"/>
                    </a:rPr>
                    <a:t>Alice</a:t>
                  </a:r>
                </a:p>
              </p:txBody>
            </p:sp>
            <p:cxnSp>
              <p:nvCxnSpPr>
                <p:cNvPr id="61" name="Straight Connector 60">
                  <a:extLst>
                    <a:ext uri="{FF2B5EF4-FFF2-40B4-BE49-F238E27FC236}">
                      <a16:creationId xmlns:a16="http://schemas.microsoft.com/office/drawing/2014/main" id="{2EA1274F-9487-4A3E-90BF-0D34671E55D2}"/>
                    </a:ext>
                  </a:extLst>
                </p:cNvPr>
                <p:cNvCxnSpPr>
                  <a:cxnSpLocks/>
                </p:cNvCxnSpPr>
                <p:nvPr/>
              </p:nvCxnSpPr>
              <p:spPr>
                <a:xfrm>
                  <a:off x="8995111" y="2998791"/>
                  <a:ext cx="728411" cy="6015"/>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grpSp>
          <p:grpSp>
            <p:nvGrpSpPr>
              <p:cNvPr id="62" name="Group 61">
                <a:extLst>
                  <a:ext uri="{FF2B5EF4-FFF2-40B4-BE49-F238E27FC236}">
                    <a16:creationId xmlns:a16="http://schemas.microsoft.com/office/drawing/2014/main" id="{5756CFC1-B38F-4122-A122-AAB124607260}"/>
                  </a:ext>
                </a:extLst>
              </p:cNvPr>
              <p:cNvGrpSpPr/>
              <p:nvPr/>
            </p:nvGrpSpPr>
            <p:grpSpPr>
              <a:xfrm>
                <a:off x="9421698" y="3709049"/>
                <a:ext cx="888711" cy="221428"/>
                <a:chOff x="8995111" y="2783346"/>
                <a:chExt cx="888837" cy="221460"/>
              </a:xfrm>
            </p:grpSpPr>
            <p:sp>
              <p:nvSpPr>
                <p:cNvPr id="63" name="TextBox 62">
                  <a:extLst>
                    <a:ext uri="{FF2B5EF4-FFF2-40B4-BE49-F238E27FC236}">
                      <a16:creationId xmlns:a16="http://schemas.microsoft.com/office/drawing/2014/main" id="{90C7AE5A-0705-46C6-A25D-E57322AA45A2}"/>
                    </a:ext>
                  </a:extLst>
                </p:cNvPr>
                <p:cNvSpPr txBox="1"/>
                <p:nvPr/>
              </p:nvSpPr>
              <p:spPr>
                <a:xfrm>
                  <a:off x="9064296" y="2783346"/>
                  <a:ext cx="819652" cy="215475"/>
                </a:xfrm>
                <a:prstGeom prst="rect">
                  <a:avLst/>
                </a:prstGeom>
                <a:noFill/>
              </p:spPr>
              <p:txBody>
                <a:bodyPr wrap="squar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800" b="0" i="1" u="none" strike="noStrike" kern="1200" cap="none" spc="0" normalizeH="0" baseline="0" noProof="0" dirty="0">
                      <a:ln>
                        <a:noFill/>
                      </a:ln>
                      <a:solidFill>
                        <a:srgbClr val="00B050"/>
                      </a:solidFill>
                      <a:effectLst/>
                      <a:uLnTx/>
                      <a:uFillTx/>
                      <a:latin typeface="Segoe UI"/>
                      <a:ea typeface="+mn-ea"/>
                      <a:cs typeface="+mn-cs"/>
                    </a:rPr>
                    <a:t>Carol</a:t>
                  </a:r>
                </a:p>
              </p:txBody>
            </p:sp>
            <p:cxnSp>
              <p:nvCxnSpPr>
                <p:cNvPr id="64" name="Straight Connector 63">
                  <a:extLst>
                    <a:ext uri="{FF2B5EF4-FFF2-40B4-BE49-F238E27FC236}">
                      <a16:creationId xmlns:a16="http://schemas.microsoft.com/office/drawing/2014/main" id="{7F279328-A6FF-43D0-A99B-D1D7C4B89DB8}"/>
                    </a:ext>
                  </a:extLst>
                </p:cNvPr>
                <p:cNvCxnSpPr>
                  <a:cxnSpLocks/>
                </p:cNvCxnSpPr>
                <p:nvPr/>
              </p:nvCxnSpPr>
              <p:spPr>
                <a:xfrm>
                  <a:off x="8995111" y="2998791"/>
                  <a:ext cx="728411" cy="6015"/>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grpSp>
          <p:sp>
            <p:nvSpPr>
              <p:cNvPr id="65" name="TextBox 64">
                <a:extLst>
                  <a:ext uri="{FF2B5EF4-FFF2-40B4-BE49-F238E27FC236}">
                    <a16:creationId xmlns:a16="http://schemas.microsoft.com/office/drawing/2014/main" id="{B6F442E6-A5ED-491E-AC48-66F08470BD46}"/>
                  </a:ext>
                </a:extLst>
              </p:cNvPr>
              <p:cNvSpPr txBox="1"/>
              <p:nvPr/>
            </p:nvSpPr>
            <p:spPr>
              <a:xfrm>
                <a:off x="9334723" y="3986488"/>
                <a:ext cx="903244" cy="307648"/>
              </a:xfrm>
              <a:prstGeom prst="rect">
                <a:avLst/>
              </a:prstGeom>
              <a:noFill/>
            </p:spPr>
            <p:txBody>
              <a:bodyPr wrap="square" rtlCol="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399" b="0" i="0" u="none" strike="noStrike" kern="1200" cap="none" spc="0" normalizeH="0" baseline="0" noProof="0" dirty="0">
                    <a:ln>
                      <a:noFill/>
                    </a:ln>
                    <a:solidFill>
                      <a:srgbClr val="00B050"/>
                    </a:solidFill>
                    <a:effectLst/>
                    <a:uLnTx/>
                    <a:uFillTx/>
                    <a:latin typeface="Segoe UI"/>
                    <a:ea typeface="+mn-ea"/>
                    <a:cs typeface="+mn-cs"/>
                  </a:rPr>
                  <a:t>…</a:t>
                </a:r>
              </a:p>
            </p:txBody>
          </p:sp>
        </p:grpSp>
        <p:sp>
          <p:nvSpPr>
            <p:cNvPr id="5" name="Arrow: Right 4">
              <a:extLst>
                <a:ext uri="{FF2B5EF4-FFF2-40B4-BE49-F238E27FC236}">
                  <a16:creationId xmlns:a16="http://schemas.microsoft.com/office/drawing/2014/main" id="{B6D97165-5947-482F-837E-EF4C232F3FE4}"/>
                </a:ext>
              </a:extLst>
            </p:cNvPr>
            <p:cNvSpPr/>
            <p:nvPr/>
          </p:nvSpPr>
          <p:spPr>
            <a:xfrm>
              <a:off x="1905666" y="2808939"/>
              <a:ext cx="492349" cy="748059"/>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6" name="Group 5">
              <a:extLst>
                <a:ext uri="{FF2B5EF4-FFF2-40B4-BE49-F238E27FC236}">
                  <a16:creationId xmlns:a16="http://schemas.microsoft.com/office/drawing/2014/main" id="{5AC12E2A-D8AC-49E5-81F3-798432FAE3F8}"/>
                </a:ext>
              </a:extLst>
            </p:cNvPr>
            <p:cNvGrpSpPr/>
            <p:nvPr/>
          </p:nvGrpSpPr>
          <p:grpSpPr>
            <a:xfrm>
              <a:off x="2711330" y="2113037"/>
              <a:ext cx="2334468" cy="2598236"/>
              <a:chOff x="2711330" y="2113037"/>
              <a:chExt cx="2334468" cy="2598236"/>
            </a:xfrm>
          </p:grpSpPr>
          <p:sp>
            <p:nvSpPr>
              <p:cNvPr id="28" name="TextBox 27">
                <a:extLst>
                  <a:ext uri="{FF2B5EF4-FFF2-40B4-BE49-F238E27FC236}">
                    <a16:creationId xmlns:a16="http://schemas.microsoft.com/office/drawing/2014/main" id="{296BC666-4BC5-48E5-B559-3D82FCB85186}"/>
                  </a:ext>
                </a:extLst>
              </p:cNvPr>
              <p:cNvSpPr txBox="1"/>
              <p:nvPr/>
            </p:nvSpPr>
            <p:spPr>
              <a:xfrm>
                <a:off x="3704817" y="3001208"/>
                <a:ext cx="1040584" cy="369460"/>
              </a:xfrm>
              <a:prstGeom prst="rect">
                <a:avLst/>
              </a:prstGeom>
              <a:noFill/>
              <a:ln>
                <a:noFill/>
              </a:ln>
            </p:spPr>
            <p:txBody>
              <a:bodyPr wrap="squar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01" b="0" i="0" u="none" strike="noStrike" kern="1200" cap="none" spc="0" normalizeH="0" baseline="0" noProof="0" dirty="0">
                    <a:ln>
                      <a:noFill/>
                    </a:ln>
                    <a:solidFill>
                      <a:srgbClr val="505050"/>
                    </a:solidFill>
                    <a:effectLst/>
                    <a:uLnTx/>
                    <a:uFillTx/>
                    <a:latin typeface="Segoe UI"/>
                    <a:ea typeface="+mn-ea"/>
                    <a:cs typeface="+mn-cs"/>
                  </a:rPr>
                  <a:t>+</a:t>
                </a:r>
              </a:p>
            </p:txBody>
          </p:sp>
          <p:grpSp>
            <p:nvGrpSpPr>
              <p:cNvPr id="2" name="Group 1">
                <a:extLst>
                  <a:ext uri="{FF2B5EF4-FFF2-40B4-BE49-F238E27FC236}">
                    <a16:creationId xmlns:a16="http://schemas.microsoft.com/office/drawing/2014/main" id="{83B6C347-7F8B-46AB-95C2-6A7DDC3DE074}"/>
                  </a:ext>
                </a:extLst>
              </p:cNvPr>
              <p:cNvGrpSpPr/>
              <p:nvPr/>
            </p:nvGrpSpPr>
            <p:grpSpPr>
              <a:xfrm>
                <a:off x="2711330" y="2123088"/>
                <a:ext cx="933823" cy="2588185"/>
                <a:chOff x="2288471" y="2109393"/>
                <a:chExt cx="933823" cy="2588185"/>
              </a:xfrm>
            </p:grpSpPr>
            <p:sp>
              <p:nvSpPr>
                <p:cNvPr id="24" name="Rectangle 23">
                  <a:extLst>
                    <a:ext uri="{FF2B5EF4-FFF2-40B4-BE49-F238E27FC236}">
                      <a16:creationId xmlns:a16="http://schemas.microsoft.com/office/drawing/2014/main" id="{ABD8D73E-454C-4E38-BCC5-59D147D91BC0}"/>
                    </a:ext>
                  </a:extLst>
                </p:cNvPr>
                <p:cNvSpPr/>
                <p:nvPr/>
              </p:nvSpPr>
              <p:spPr>
                <a:xfrm>
                  <a:off x="2360906" y="2109393"/>
                  <a:ext cx="728306" cy="226763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FFFFFF"/>
                    </a:solidFill>
                    <a:effectLst/>
                    <a:uLnTx/>
                    <a:uFillTx/>
                    <a:latin typeface="Segoe UI"/>
                    <a:ea typeface="+mn-ea"/>
                    <a:cs typeface="+mn-cs"/>
                  </a:endParaRPr>
                </a:p>
              </p:txBody>
            </p:sp>
            <p:sp>
              <p:nvSpPr>
                <p:cNvPr id="29" name="TextBox 28">
                  <a:extLst>
                    <a:ext uri="{FF2B5EF4-FFF2-40B4-BE49-F238E27FC236}">
                      <a16:creationId xmlns:a16="http://schemas.microsoft.com/office/drawing/2014/main" id="{408451CC-4C92-4F41-8A1A-B72FE7003DAA}"/>
                    </a:ext>
                  </a:extLst>
                </p:cNvPr>
                <p:cNvSpPr txBox="1"/>
                <p:nvPr/>
              </p:nvSpPr>
              <p:spPr>
                <a:xfrm>
                  <a:off x="2342110" y="2299345"/>
                  <a:ext cx="819535" cy="215444"/>
                </a:xfrm>
                <a:prstGeom prst="rect">
                  <a:avLst/>
                </a:prstGeom>
                <a:noFill/>
              </p:spPr>
              <p:txBody>
                <a:bodyPr wrap="square" rtlCol="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800" b="0" i="1" u="none" strike="noStrike" kern="1200" cap="none" spc="0" normalizeH="0" baseline="0" noProof="0" dirty="0">
                      <a:ln>
                        <a:noFill/>
                      </a:ln>
                      <a:solidFill>
                        <a:srgbClr val="00B050"/>
                      </a:solidFill>
                      <a:effectLst/>
                      <a:uLnTx/>
                      <a:uFillTx/>
                      <a:latin typeface="Segoe UI"/>
                      <a:ea typeface="+mn-ea"/>
                      <a:cs typeface="+mn-cs"/>
                    </a:rPr>
                    <a:t>Dharma</a:t>
                  </a:r>
                </a:p>
              </p:txBody>
            </p:sp>
            <p:cxnSp>
              <p:nvCxnSpPr>
                <p:cNvPr id="31" name="Straight Connector 30">
                  <a:extLst>
                    <a:ext uri="{FF2B5EF4-FFF2-40B4-BE49-F238E27FC236}">
                      <a16:creationId xmlns:a16="http://schemas.microsoft.com/office/drawing/2014/main" id="{5BEF8DD3-1D03-4CFF-A663-1C9465330B18}"/>
                    </a:ext>
                  </a:extLst>
                </p:cNvPr>
                <p:cNvCxnSpPr>
                  <a:cxnSpLocks/>
                </p:cNvCxnSpPr>
                <p:nvPr/>
              </p:nvCxnSpPr>
              <p:spPr>
                <a:xfrm>
                  <a:off x="2360907" y="2752992"/>
                  <a:ext cx="728308" cy="6015"/>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sp>
              <p:nvSpPr>
                <p:cNvPr id="33" name="TextBox 32">
                  <a:extLst>
                    <a:ext uri="{FF2B5EF4-FFF2-40B4-BE49-F238E27FC236}">
                      <a16:creationId xmlns:a16="http://schemas.microsoft.com/office/drawing/2014/main" id="{3279CDEA-A91C-4762-AB39-B1169FF71596}"/>
                    </a:ext>
                  </a:extLst>
                </p:cNvPr>
                <p:cNvSpPr txBox="1"/>
                <p:nvPr/>
              </p:nvSpPr>
              <p:spPr>
                <a:xfrm>
                  <a:off x="2288471" y="3068712"/>
                  <a:ext cx="903244" cy="215444"/>
                </a:xfrm>
                <a:prstGeom prst="rect">
                  <a:avLst/>
                </a:prstGeom>
                <a:noFill/>
              </p:spPr>
              <p:txBody>
                <a:bodyPr wrap="square" rtlCol="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800" b="0" i="1" u="none" strike="noStrike" kern="1200" cap="none" spc="0" normalizeH="0" baseline="0" noProof="0" dirty="0">
                      <a:ln>
                        <a:noFill/>
                      </a:ln>
                      <a:solidFill>
                        <a:srgbClr val="00B050"/>
                      </a:solidFill>
                      <a:effectLst/>
                      <a:uLnTx/>
                      <a:uFillTx/>
                      <a:latin typeface="Segoe UI"/>
                      <a:ea typeface="+mn-ea"/>
                      <a:cs typeface="+mn-cs"/>
                    </a:rPr>
                    <a:t>Shireesh</a:t>
                  </a:r>
                </a:p>
              </p:txBody>
            </p:sp>
            <p:cxnSp>
              <p:nvCxnSpPr>
                <p:cNvPr id="39" name="Straight Connector 38">
                  <a:extLst>
                    <a:ext uri="{FF2B5EF4-FFF2-40B4-BE49-F238E27FC236}">
                      <a16:creationId xmlns:a16="http://schemas.microsoft.com/office/drawing/2014/main" id="{6F44027D-ABBF-4EED-9CA0-1DA168CC29F2}"/>
                    </a:ext>
                  </a:extLst>
                </p:cNvPr>
                <p:cNvCxnSpPr>
                  <a:cxnSpLocks/>
                </p:cNvCxnSpPr>
                <p:nvPr/>
              </p:nvCxnSpPr>
              <p:spPr>
                <a:xfrm>
                  <a:off x="2360907" y="3682723"/>
                  <a:ext cx="728308" cy="6015"/>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sp>
              <p:nvSpPr>
                <p:cNvPr id="40" name="TextBox 39">
                  <a:extLst>
                    <a:ext uri="{FF2B5EF4-FFF2-40B4-BE49-F238E27FC236}">
                      <a16:creationId xmlns:a16="http://schemas.microsoft.com/office/drawing/2014/main" id="{6091AC63-4C7A-40B9-8BE0-CC3AE6DBE1CF}"/>
                    </a:ext>
                  </a:extLst>
                </p:cNvPr>
                <p:cNvSpPr txBox="1"/>
                <p:nvPr/>
              </p:nvSpPr>
              <p:spPr>
                <a:xfrm>
                  <a:off x="2319050" y="3925174"/>
                  <a:ext cx="903244" cy="307648"/>
                </a:xfrm>
                <a:prstGeom prst="rect">
                  <a:avLst/>
                </a:prstGeom>
                <a:noFill/>
              </p:spPr>
              <p:txBody>
                <a:bodyPr wrap="square" rtlCol="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399" b="0" i="0" u="none" strike="noStrike" kern="1200" cap="none" spc="0" normalizeH="0" baseline="0" noProof="0" dirty="0">
                      <a:ln>
                        <a:noFill/>
                      </a:ln>
                      <a:solidFill>
                        <a:srgbClr val="00B050"/>
                      </a:solidFill>
                      <a:effectLst/>
                      <a:uLnTx/>
                      <a:uFillTx/>
                      <a:latin typeface="Segoe UI"/>
                      <a:ea typeface="+mn-ea"/>
                      <a:cs typeface="+mn-cs"/>
                    </a:rPr>
                    <a:t>…</a:t>
                  </a:r>
                </a:p>
              </p:txBody>
            </p:sp>
            <p:sp>
              <p:nvSpPr>
                <p:cNvPr id="41" name="TextBox 40">
                  <a:extLst>
                    <a:ext uri="{FF2B5EF4-FFF2-40B4-BE49-F238E27FC236}">
                      <a16:creationId xmlns:a16="http://schemas.microsoft.com/office/drawing/2014/main" id="{42683EFB-253C-4644-BF93-6B9CC5CF379E}"/>
                    </a:ext>
                  </a:extLst>
                </p:cNvPr>
                <p:cNvSpPr txBox="1"/>
                <p:nvPr/>
              </p:nvSpPr>
              <p:spPr>
                <a:xfrm>
                  <a:off x="2396626" y="4482134"/>
                  <a:ext cx="819535" cy="215444"/>
                </a:xfrm>
                <a:prstGeom prst="rect">
                  <a:avLst/>
                </a:prstGeom>
                <a:noFill/>
              </p:spPr>
              <p:txBody>
                <a:bodyPr wrap="squar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FFB900">
                          <a:lumMod val="75000"/>
                        </a:srgbClr>
                      </a:solidFill>
                      <a:effectLst/>
                      <a:uLnTx/>
                      <a:uFillTx/>
                      <a:latin typeface="Segoe UI"/>
                      <a:ea typeface="+mn-ea"/>
                      <a:cs typeface="+mn-cs"/>
                    </a:rPr>
                    <a:t>Partition X</a:t>
                  </a:r>
                  <a:r>
                    <a:rPr kumimoji="0" lang="en-US" sz="800" b="1" i="1" u="none" strike="noStrike" kern="1200" cap="none" spc="0" normalizeH="0" baseline="0" noProof="0" dirty="0">
                      <a:ln>
                        <a:noFill/>
                      </a:ln>
                      <a:solidFill>
                        <a:srgbClr val="FFB900">
                          <a:lumMod val="75000"/>
                        </a:srgbClr>
                      </a:solidFill>
                      <a:effectLst/>
                      <a:uLnTx/>
                      <a:uFillTx/>
                      <a:latin typeface="Segoe UI"/>
                      <a:ea typeface="+mn-ea"/>
                      <a:cs typeface="+mn-cs"/>
                    </a:rPr>
                    <a:t>1</a:t>
                  </a:r>
                </a:p>
              </p:txBody>
            </p:sp>
          </p:grpSp>
          <p:grpSp>
            <p:nvGrpSpPr>
              <p:cNvPr id="69" name="Group 68">
                <a:extLst>
                  <a:ext uri="{FF2B5EF4-FFF2-40B4-BE49-F238E27FC236}">
                    <a16:creationId xmlns:a16="http://schemas.microsoft.com/office/drawing/2014/main" id="{8F946B84-594C-432A-9E96-21D46D814330}"/>
                  </a:ext>
                </a:extLst>
              </p:cNvPr>
              <p:cNvGrpSpPr/>
              <p:nvPr/>
            </p:nvGrpSpPr>
            <p:grpSpPr>
              <a:xfrm>
                <a:off x="4111975" y="2113037"/>
                <a:ext cx="933823" cy="2588185"/>
                <a:chOff x="2288471" y="2109393"/>
                <a:chExt cx="933823" cy="2588185"/>
              </a:xfrm>
            </p:grpSpPr>
            <p:sp>
              <p:nvSpPr>
                <p:cNvPr id="70" name="Rectangle 69">
                  <a:extLst>
                    <a:ext uri="{FF2B5EF4-FFF2-40B4-BE49-F238E27FC236}">
                      <a16:creationId xmlns:a16="http://schemas.microsoft.com/office/drawing/2014/main" id="{304531AE-F032-46B8-A277-A78C4CDCA395}"/>
                    </a:ext>
                  </a:extLst>
                </p:cNvPr>
                <p:cNvSpPr/>
                <p:nvPr/>
              </p:nvSpPr>
              <p:spPr>
                <a:xfrm>
                  <a:off x="2360906" y="2109393"/>
                  <a:ext cx="728306" cy="226763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FFFFFF"/>
                    </a:solidFill>
                    <a:effectLst/>
                    <a:uLnTx/>
                    <a:uFillTx/>
                    <a:latin typeface="Segoe UI"/>
                    <a:ea typeface="+mn-ea"/>
                    <a:cs typeface="+mn-cs"/>
                  </a:endParaRPr>
                </a:p>
              </p:txBody>
            </p:sp>
            <p:sp>
              <p:nvSpPr>
                <p:cNvPr id="71" name="TextBox 70">
                  <a:extLst>
                    <a:ext uri="{FF2B5EF4-FFF2-40B4-BE49-F238E27FC236}">
                      <a16:creationId xmlns:a16="http://schemas.microsoft.com/office/drawing/2014/main" id="{BAB45734-99AB-44E5-9503-C67FDE7CE733}"/>
                    </a:ext>
                  </a:extLst>
                </p:cNvPr>
                <p:cNvSpPr txBox="1"/>
                <p:nvPr/>
              </p:nvSpPr>
              <p:spPr>
                <a:xfrm>
                  <a:off x="2342110" y="2299345"/>
                  <a:ext cx="819535" cy="215444"/>
                </a:xfrm>
                <a:prstGeom prst="rect">
                  <a:avLst/>
                </a:prstGeom>
                <a:noFill/>
              </p:spPr>
              <p:txBody>
                <a:bodyPr wrap="square" rtlCol="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800" b="0" i="1" u="none" strike="noStrike" kern="1200" cap="none" spc="0" normalizeH="0" baseline="0" noProof="0" dirty="0">
                      <a:ln>
                        <a:noFill/>
                      </a:ln>
                      <a:solidFill>
                        <a:srgbClr val="00B050"/>
                      </a:solidFill>
                      <a:effectLst/>
                      <a:uLnTx/>
                      <a:uFillTx/>
                      <a:latin typeface="Segoe UI"/>
                      <a:ea typeface="+mn-ea"/>
                      <a:cs typeface="+mn-cs"/>
                    </a:rPr>
                    <a:t>Rimma</a:t>
                  </a:r>
                </a:p>
              </p:txBody>
            </p:sp>
            <p:cxnSp>
              <p:nvCxnSpPr>
                <p:cNvPr id="72" name="Straight Connector 71">
                  <a:extLst>
                    <a:ext uri="{FF2B5EF4-FFF2-40B4-BE49-F238E27FC236}">
                      <a16:creationId xmlns:a16="http://schemas.microsoft.com/office/drawing/2014/main" id="{F9C57E40-3626-441A-81E6-D02C6B42A03D}"/>
                    </a:ext>
                  </a:extLst>
                </p:cNvPr>
                <p:cNvCxnSpPr>
                  <a:cxnSpLocks/>
                </p:cNvCxnSpPr>
                <p:nvPr/>
              </p:nvCxnSpPr>
              <p:spPr>
                <a:xfrm>
                  <a:off x="2360907" y="2752992"/>
                  <a:ext cx="728308" cy="6015"/>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sp>
              <p:nvSpPr>
                <p:cNvPr id="73" name="TextBox 72">
                  <a:extLst>
                    <a:ext uri="{FF2B5EF4-FFF2-40B4-BE49-F238E27FC236}">
                      <a16:creationId xmlns:a16="http://schemas.microsoft.com/office/drawing/2014/main" id="{7B1A7546-F1F8-47B4-9FCB-0411426B6BAF}"/>
                    </a:ext>
                  </a:extLst>
                </p:cNvPr>
                <p:cNvSpPr txBox="1"/>
                <p:nvPr/>
              </p:nvSpPr>
              <p:spPr>
                <a:xfrm>
                  <a:off x="2288471" y="3068712"/>
                  <a:ext cx="903244" cy="215444"/>
                </a:xfrm>
                <a:prstGeom prst="rect">
                  <a:avLst/>
                </a:prstGeom>
                <a:noFill/>
              </p:spPr>
              <p:txBody>
                <a:bodyPr wrap="square" rtlCol="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800" b="0" i="1" u="none" strike="noStrike" kern="1200" cap="none" spc="0" normalizeH="0" baseline="0" noProof="0" dirty="0">
                      <a:ln>
                        <a:noFill/>
                      </a:ln>
                      <a:solidFill>
                        <a:srgbClr val="00B050"/>
                      </a:solidFill>
                      <a:effectLst/>
                      <a:uLnTx/>
                      <a:uFillTx/>
                      <a:latin typeface="Segoe UI"/>
                      <a:ea typeface="+mn-ea"/>
                      <a:cs typeface="+mn-cs"/>
                    </a:rPr>
                    <a:t>Karthik</a:t>
                  </a:r>
                </a:p>
              </p:txBody>
            </p:sp>
            <p:cxnSp>
              <p:nvCxnSpPr>
                <p:cNvPr id="74" name="Straight Connector 73">
                  <a:extLst>
                    <a:ext uri="{FF2B5EF4-FFF2-40B4-BE49-F238E27FC236}">
                      <a16:creationId xmlns:a16="http://schemas.microsoft.com/office/drawing/2014/main" id="{AD10BF41-769F-4396-890F-F50005BA6365}"/>
                    </a:ext>
                  </a:extLst>
                </p:cNvPr>
                <p:cNvCxnSpPr>
                  <a:cxnSpLocks/>
                </p:cNvCxnSpPr>
                <p:nvPr/>
              </p:nvCxnSpPr>
              <p:spPr>
                <a:xfrm>
                  <a:off x="2360907" y="3682723"/>
                  <a:ext cx="728308" cy="6015"/>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sp>
              <p:nvSpPr>
                <p:cNvPr id="75" name="TextBox 74">
                  <a:extLst>
                    <a:ext uri="{FF2B5EF4-FFF2-40B4-BE49-F238E27FC236}">
                      <a16:creationId xmlns:a16="http://schemas.microsoft.com/office/drawing/2014/main" id="{2D2966B6-F5AB-44B1-A370-FF055ECD1467}"/>
                    </a:ext>
                  </a:extLst>
                </p:cNvPr>
                <p:cNvSpPr txBox="1"/>
                <p:nvPr/>
              </p:nvSpPr>
              <p:spPr>
                <a:xfrm>
                  <a:off x="2319050" y="3925174"/>
                  <a:ext cx="903244" cy="307648"/>
                </a:xfrm>
                <a:prstGeom prst="rect">
                  <a:avLst/>
                </a:prstGeom>
                <a:noFill/>
              </p:spPr>
              <p:txBody>
                <a:bodyPr wrap="square" rtlCol="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399" b="0" i="0" u="none" strike="noStrike" kern="1200" cap="none" spc="0" normalizeH="0" baseline="0" noProof="0" dirty="0">
                      <a:ln>
                        <a:noFill/>
                      </a:ln>
                      <a:solidFill>
                        <a:srgbClr val="00B050"/>
                      </a:solidFill>
                      <a:effectLst/>
                      <a:uLnTx/>
                      <a:uFillTx/>
                      <a:latin typeface="Segoe UI"/>
                      <a:ea typeface="+mn-ea"/>
                      <a:cs typeface="+mn-cs"/>
                    </a:rPr>
                    <a:t>…</a:t>
                  </a:r>
                </a:p>
              </p:txBody>
            </p:sp>
            <p:sp>
              <p:nvSpPr>
                <p:cNvPr id="76" name="TextBox 75">
                  <a:extLst>
                    <a:ext uri="{FF2B5EF4-FFF2-40B4-BE49-F238E27FC236}">
                      <a16:creationId xmlns:a16="http://schemas.microsoft.com/office/drawing/2014/main" id="{8BBCDAC1-FCC3-484C-80D1-3E7143086348}"/>
                    </a:ext>
                  </a:extLst>
                </p:cNvPr>
                <p:cNvSpPr txBox="1"/>
                <p:nvPr/>
              </p:nvSpPr>
              <p:spPr>
                <a:xfrm>
                  <a:off x="2396626" y="4482134"/>
                  <a:ext cx="819535" cy="215444"/>
                </a:xfrm>
                <a:prstGeom prst="rect">
                  <a:avLst/>
                </a:prstGeom>
                <a:noFill/>
              </p:spPr>
              <p:txBody>
                <a:bodyPr wrap="squar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FFB900">
                          <a:lumMod val="75000"/>
                        </a:srgbClr>
                      </a:solidFill>
                      <a:effectLst/>
                      <a:uLnTx/>
                      <a:uFillTx/>
                      <a:latin typeface="Segoe UI"/>
                      <a:ea typeface="+mn-ea"/>
                      <a:cs typeface="+mn-cs"/>
                    </a:rPr>
                    <a:t>Partition X</a:t>
                  </a:r>
                  <a:r>
                    <a:rPr kumimoji="0" lang="en-US" sz="800" b="1" i="1" u="none" strike="noStrike" kern="1200" cap="none" spc="0" normalizeH="0" baseline="0" noProof="0" dirty="0">
                      <a:ln>
                        <a:noFill/>
                      </a:ln>
                      <a:solidFill>
                        <a:srgbClr val="FFB900">
                          <a:lumMod val="75000"/>
                        </a:srgbClr>
                      </a:solidFill>
                      <a:effectLst/>
                      <a:uLnTx/>
                      <a:uFillTx/>
                      <a:latin typeface="Segoe UI"/>
                      <a:ea typeface="+mn-ea"/>
                      <a:cs typeface="+mn-cs"/>
                    </a:rPr>
                    <a:t>2</a:t>
                  </a:r>
                </a:p>
              </p:txBody>
            </p:sp>
          </p:grpSp>
        </p:grpSp>
      </p:grpSp>
      <p:cxnSp>
        <p:nvCxnSpPr>
          <p:cNvPr id="77" name="Straight Connector 76">
            <a:extLst>
              <a:ext uri="{FF2B5EF4-FFF2-40B4-BE49-F238E27FC236}">
                <a16:creationId xmlns:a16="http://schemas.microsoft.com/office/drawing/2014/main" id="{E4B15763-536C-4EFA-AAF5-B71F04987494}"/>
              </a:ext>
            </a:extLst>
          </p:cNvPr>
          <p:cNvCxnSpPr/>
          <p:nvPr/>
        </p:nvCxnSpPr>
        <p:spPr>
          <a:xfrm flipH="1">
            <a:off x="9636046" y="1066780"/>
            <a:ext cx="24446" cy="1161861"/>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3419874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lowchart: Magnetic Disk 3">
            <a:extLst>
              <a:ext uri="{FF2B5EF4-FFF2-40B4-BE49-F238E27FC236}">
                <a16:creationId xmlns:a16="http://schemas.microsoft.com/office/drawing/2014/main" id="{90F107AD-8D5F-49F3-AF15-E1870AC17B4D}"/>
              </a:ext>
            </a:extLst>
          </p:cNvPr>
          <p:cNvSpPr/>
          <p:nvPr/>
        </p:nvSpPr>
        <p:spPr>
          <a:xfrm>
            <a:off x="1974574" y="1113182"/>
            <a:ext cx="1252331" cy="1914939"/>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C5C8B17D-E5F0-477D-9575-19A9FD8960EB}"/>
              </a:ext>
            </a:extLst>
          </p:cNvPr>
          <p:cNvSpPr txBox="1"/>
          <p:nvPr/>
        </p:nvSpPr>
        <p:spPr>
          <a:xfrm>
            <a:off x="964096" y="463828"/>
            <a:ext cx="373608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Cosmos DB Container (e.g. Collection)</a:t>
            </a:r>
          </a:p>
        </p:txBody>
      </p:sp>
      <p:sp>
        <p:nvSpPr>
          <p:cNvPr id="2" name="TextBox 1">
            <a:extLst>
              <a:ext uri="{FF2B5EF4-FFF2-40B4-BE49-F238E27FC236}">
                <a16:creationId xmlns:a16="http://schemas.microsoft.com/office/drawing/2014/main" id="{D6A24722-4170-4F44-9023-70AA9B6C3A1F}"/>
              </a:ext>
            </a:extLst>
          </p:cNvPr>
          <p:cNvSpPr txBox="1"/>
          <p:nvPr/>
        </p:nvSpPr>
        <p:spPr>
          <a:xfrm>
            <a:off x="5191023" y="512123"/>
            <a:ext cx="6157776" cy="2585323"/>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sng" strike="noStrike" kern="1200" cap="none" spc="0" normalizeH="0" baseline="0" noProof="0" dirty="0">
                <a:ln>
                  <a:noFill/>
                </a:ln>
                <a:solidFill>
                  <a:prstClr val="black"/>
                </a:solidFill>
                <a:effectLst/>
                <a:uLnTx/>
                <a:uFillTx/>
                <a:latin typeface="Calibri" panose="020F0502020204030204"/>
                <a:ea typeface="+mn-ea"/>
                <a:cs typeface="+mn-cs"/>
              </a:rPr>
              <a:t>Best Practices: Design Goals for Choosing a Good Partition Key</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sng"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Tx/>
              <a:buAutoNum type="arabicParen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Distribute the overall request + storage volume</a:t>
            </a:r>
          </a:p>
          <a:p>
            <a:pPr marL="800100" marR="0" lvl="1"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Avoid “hot” partition keys</a:t>
            </a:r>
          </a:p>
          <a:p>
            <a:pPr marL="342900" lvl="0" indent="-342900">
              <a:buFontTx/>
              <a:buAutoNum type="arabicParenR"/>
              <a:defRPr/>
            </a:pPr>
            <a:r>
              <a:rPr lang="en-US" dirty="0">
                <a:solidFill>
                  <a:prstClr val="black"/>
                </a:solidFill>
              </a:rPr>
              <a:t>Partition Key is scope for [efficient] queries and transactions</a:t>
            </a:r>
          </a:p>
          <a:p>
            <a:pPr marL="800100" lvl="1" indent="-342900">
              <a:buFont typeface="Arial" panose="020B0604020202020204" pitchFamily="34" charset="0"/>
              <a:buChar char="•"/>
              <a:defRPr/>
            </a:pPr>
            <a:r>
              <a:rPr lang="en-US" dirty="0">
                <a:solidFill>
                  <a:prstClr val="black"/>
                </a:solidFill>
              </a:rPr>
              <a:t>Queries can be intelligently routed via partition key</a:t>
            </a:r>
          </a:p>
          <a:p>
            <a:pPr marL="800100" lvl="1" indent="-342900">
              <a:buFont typeface="Arial" panose="020B0604020202020204" pitchFamily="34" charset="0"/>
              <a:buChar char="•"/>
              <a:defRPr/>
            </a:pPr>
            <a:r>
              <a:rPr lang="en-US" dirty="0">
                <a:solidFill>
                  <a:prstClr val="black"/>
                </a:solidFill>
              </a:rPr>
              <a:t>Omitting partition key on query requires fan-out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sng"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3279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p:cNvCxnSpPr/>
          <p:nvPr/>
        </p:nvCxnSpPr>
        <p:spPr>
          <a:xfrm>
            <a:off x="5565087" y="1587500"/>
            <a:ext cx="0" cy="3493350"/>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5711515" y="1587500"/>
            <a:ext cx="505273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7030A0"/>
                </a:solidFill>
                <a:effectLst/>
                <a:uLnTx/>
                <a:uFillTx/>
                <a:latin typeface="Segoe UI Light" panose="020B0502040204020203" pitchFamily="34" charset="0"/>
                <a:ea typeface="+mn-ea"/>
                <a:cs typeface="Segoe UI Light" panose="020B0502040204020203" pitchFamily="34" charset="0"/>
              </a:rPr>
              <a:t>Guaranteed low latency at P99 (99</a:t>
            </a:r>
            <a:r>
              <a:rPr kumimoji="0" lang="en-US" sz="1800" b="0" i="0" u="none" strike="noStrike" kern="1200" cap="none" spc="0" normalizeH="0" baseline="30000" noProof="0" dirty="0">
                <a:ln>
                  <a:noFill/>
                </a:ln>
                <a:solidFill>
                  <a:srgbClr val="7030A0"/>
                </a:solidFill>
                <a:effectLst/>
                <a:uLnTx/>
                <a:uFillTx/>
                <a:latin typeface="Segoe UI Light" panose="020B0502040204020203" pitchFamily="34" charset="0"/>
                <a:ea typeface="+mn-ea"/>
                <a:cs typeface="Segoe UI Light" panose="020B0502040204020203" pitchFamily="34" charset="0"/>
              </a:rPr>
              <a:t>th</a:t>
            </a:r>
            <a:r>
              <a:rPr kumimoji="0" lang="en-US" sz="1800" b="0" i="0" u="none" strike="noStrike" kern="1200" cap="none" spc="0" normalizeH="0" baseline="0" noProof="0" dirty="0">
                <a:ln>
                  <a:noFill/>
                </a:ln>
                <a:solidFill>
                  <a:srgbClr val="7030A0"/>
                </a:solidFill>
                <a:effectLst/>
                <a:uLnTx/>
                <a:uFillTx/>
                <a:latin typeface="Segoe UI Light" panose="020B0502040204020203" pitchFamily="34" charset="0"/>
                <a:ea typeface="+mn-ea"/>
                <a:cs typeface="Segoe UI Light" panose="020B0502040204020203" pitchFamily="34" charset="0"/>
              </a:rPr>
              <a:t> percentile)</a:t>
            </a:r>
          </a:p>
        </p:txBody>
      </p:sp>
      <p:sp>
        <p:nvSpPr>
          <p:cNvPr id="9" name="TextBox 8"/>
          <p:cNvSpPr txBox="1"/>
          <p:nvPr/>
        </p:nvSpPr>
        <p:spPr>
          <a:xfrm>
            <a:off x="5711514" y="2050410"/>
            <a:ext cx="4664439" cy="255454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rPr>
              <a:t>Requests are served from local region</a:t>
            </a: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n-US" sz="1600" b="0" i="0" u="none" strike="noStrike" kern="1200" cap="none" spc="0" normalizeH="0" baseline="0" noProof="0" dirty="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rPr>
            </a:br>
            <a:r>
              <a:rPr kumimoji="0" lang="en-US" sz="1600" b="0" i="0" u="none" strike="noStrike" kern="1200" cap="none" spc="0" normalizeH="0" baseline="0" noProof="0" dirty="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rPr>
              <a:t>Single-digit millisecond latency worldwide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rPr>
              <a:t>Write optimized, latch-free database engine designed for SSD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rPr>
              <a:t>Synchronous automatic indexing at sustained ingestion rates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endParaRPr>
          </a:p>
        </p:txBody>
      </p:sp>
      <p:pic>
        <p:nvPicPr>
          <p:cNvPr id="26" name="Graphic 25">
            <a:extLst>
              <a:ext uri="{FF2B5EF4-FFF2-40B4-BE49-F238E27FC236}">
                <a16:creationId xmlns:a16="http://schemas.microsoft.com/office/drawing/2014/main" id="{757BA131-5B74-4C79-9FB5-EBBD6328F1E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80394" y="1939726"/>
            <a:ext cx="4227928" cy="2775912"/>
          </a:xfrm>
          <a:prstGeom prst="rect">
            <a:avLst/>
          </a:prstGeom>
        </p:spPr>
      </p:pic>
      <p:grpSp>
        <p:nvGrpSpPr>
          <p:cNvPr id="27" name="Group 26">
            <a:extLst>
              <a:ext uri="{FF2B5EF4-FFF2-40B4-BE49-F238E27FC236}">
                <a16:creationId xmlns:a16="http://schemas.microsoft.com/office/drawing/2014/main" id="{79765C57-884F-4EEC-A4EF-01BC50BD9552}"/>
              </a:ext>
            </a:extLst>
          </p:cNvPr>
          <p:cNvGrpSpPr/>
          <p:nvPr/>
        </p:nvGrpSpPr>
        <p:grpSpPr>
          <a:xfrm>
            <a:off x="563245" y="2315640"/>
            <a:ext cx="4823459" cy="2024083"/>
            <a:chOff x="7610771" y="4259262"/>
            <a:chExt cx="4545571" cy="1871080"/>
          </a:xfrm>
          <a:solidFill>
            <a:srgbClr val="0078C9"/>
          </a:solidFill>
        </p:grpSpPr>
        <p:sp>
          <p:nvSpPr>
            <p:cNvPr id="28" name="Rectangle 27">
              <a:extLst>
                <a:ext uri="{FF2B5EF4-FFF2-40B4-BE49-F238E27FC236}">
                  <a16:creationId xmlns:a16="http://schemas.microsoft.com/office/drawing/2014/main" id="{1F15CB4A-B21F-4916-B613-4BF780790A7B}"/>
                </a:ext>
              </a:extLst>
            </p:cNvPr>
            <p:cNvSpPr/>
            <p:nvPr/>
          </p:nvSpPr>
          <p:spPr bwMode="auto">
            <a:xfrm>
              <a:off x="8382202" y="4259262"/>
              <a:ext cx="1837764" cy="574654"/>
            </a:xfrm>
            <a:prstGeom prst="rect">
              <a:avLst/>
            </a:prstGeom>
            <a:grpFill/>
            <a:ln w="952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Calibri Light" panose="020F0302020204030204"/>
                  <a:ea typeface="+mn-ea"/>
                  <a:cs typeface="+mn-cs"/>
                </a:rPr>
                <a:t>Reads</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Calibri Light" panose="020F0302020204030204"/>
                  <a:ea typeface="+mn-ea"/>
                  <a:cs typeface="+mn-cs"/>
                </a:rPr>
                <a:t>(1KB)</a:t>
              </a:r>
            </a:p>
          </p:txBody>
        </p:sp>
        <p:sp>
          <p:nvSpPr>
            <p:cNvPr id="29" name="Rectangle 28">
              <a:extLst>
                <a:ext uri="{FF2B5EF4-FFF2-40B4-BE49-F238E27FC236}">
                  <a16:creationId xmlns:a16="http://schemas.microsoft.com/office/drawing/2014/main" id="{0F26430B-86AD-40D6-90CB-759FD37A7FF7}"/>
                </a:ext>
              </a:extLst>
            </p:cNvPr>
            <p:cNvSpPr/>
            <p:nvPr/>
          </p:nvSpPr>
          <p:spPr bwMode="auto">
            <a:xfrm>
              <a:off x="10318578" y="4259262"/>
              <a:ext cx="1837764" cy="574654"/>
            </a:xfrm>
            <a:prstGeom prst="rect">
              <a:avLst/>
            </a:prstGeom>
            <a:grpFill/>
            <a:ln w="952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Calibri Light" panose="020F0302020204030204"/>
                  <a:ea typeface="+mn-ea"/>
                  <a:cs typeface="+mn-cs"/>
                </a:rPr>
                <a:t>Indexed writes</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Calibri Light" panose="020F0302020204030204"/>
                  <a:ea typeface="+mn-ea"/>
                  <a:cs typeface="+mn-cs"/>
                </a:rPr>
                <a:t>(1KB)</a:t>
              </a:r>
            </a:p>
          </p:txBody>
        </p:sp>
        <p:sp>
          <p:nvSpPr>
            <p:cNvPr id="30" name="Rectangle 29">
              <a:extLst>
                <a:ext uri="{FF2B5EF4-FFF2-40B4-BE49-F238E27FC236}">
                  <a16:creationId xmlns:a16="http://schemas.microsoft.com/office/drawing/2014/main" id="{C0B5BF31-C079-4D53-B53A-DC780CB5EBA5}"/>
                </a:ext>
              </a:extLst>
            </p:cNvPr>
            <p:cNvSpPr/>
            <p:nvPr/>
          </p:nvSpPr>
          <p:spPr bwMode="auto">
            <a:xfrm>
              <a:off x="7610771" y="4907475"/>
              <a:ext cx="672819" cy="574654"/>
            </a:xfrm>
            <a:prstGeom prst="rect">
              <a:avLst/>
            </a:prstGeom>
            <a:grpFill/>
            <a:ln w="952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Calibri Light" panose="020F0302020204030204"/>
                  <a:ea typeface="+mn-ea"/>
                  <a:cs typeface="+mn-cs"/>
                </a:rPr>
                <a:t>P50</a:t>
              </a:r>
            </a:p>
          </p:txBody>
        </p:sp>
        <p:sp>
          <p:nvSpPr>
            <p:cNvPr id="31" name="Rectangle 30">
              <a:extLst>
                <a:ext uri="{FF2B5EF4-FFF2-40B4-BE49-F238E27FC236}">
                  <a16:creationId xmlns:a16="http://schemas.microsoft.com/office/drawing/2014/main" id="{424EDCF2-29C0-44B0-9246-4785C7D976EC}"/>
                </a:ext>
              </a:extLst>
            </p:cNvPr>
            <p:cNvSpPr/>
            <p:nvPr/>
          </p:nvSpPr>
          <p:spPr bwMode="auto">
            <a:xfrm>
              <a:off x="7610771" y="5555688"/>
              <a:ext cx="672819" cy="574654"/>
            </a:xfrm>
            <a:prstGeom prst="rect">
              <a:avLst/>
            </a:prstGeom>
            <a:grpFill/>
            <a:ln w="952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Calibri Light" panose="020F0302020204030204"/>
                  <a:ea typeface="+mn-ea"/>
                  <a:cs typeface="+mn-cs"/>
                </a:rPr>
                <a:t>P99</a:t>
              </a:r>
            </a:p>
          </p:txBody>
        </p:sp>
        <p:sp>
          <p:nvSpPr>
            <p:cNvPr id="32" name="Rectangle 31">
              <a:extLst>
                <a:ext uri="{FF2B5EF4-FFF2-40B4-BE49-F238E27FC236}">
                  <a16:creationId xmlns:a16="http://schemas.microsoft.com/office/drawing/2014/main" id="{4B29C41E-1A97-478D-A7D3-E264727FB0B0}"/>
                </a:ext>
              </a:extLst>
            </p:cNvPr>
            <p:cNvSpPr/>
            <p:nvPr/>
          </p:nvSpPr>
          <p:spPr bwMode="auto">
            <a:xfrm>
              <a:off x="8382202" y="4907475"/>
              <a:ext cx="1837764" cy="574654"/>
            </a:xfrm>
            <a:prstGeom prst="rect">
              <a:avLst/>
            </a:prstGeom>
            <a:grp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Calibri Light" panose="020F0302020204030204"/>
                  <a:ea typeface="+mn-ea"/>
                  <a:cs typeface="+mn-cs"/>
                </a:rPr>
                <a:t>&lt;2ms</a:t>
              </a:r>
            </a:p>
          </p:txBody>
        </p:sp>
        <p:sp>
          <p:nvSpPr>
            <p:cNvPr id="33" name="Rectangle 32">
              <a:extLst>
                <a:ext uri="{FF2B5EF4-FFF2-40B4-BE49-F238E27FC236}">
                  <a16:creationId xmlns:a16="http://schemas.microsoft.com/office/drawing/2014/main" id="{BBA500C3-CE64-4B55-B4EE-F6235E95E868}"/>
                </a:ext>
              </a:extLst>
            </p:cNvPr>
            <p:cNvSpPr/>
            <p:nvPr/>
          </p:nvSpPr>
          <p:spPr bwMode="auto">
            <a:xfrm>
              <a:off x="8382202" y="5555688"/>
              <a:ext cx="1837764" cy="574654"/>
            </a:xfrm>
            <a:prstGeom prst="rect">
              <a:avLst/>
            </a:prstGeom>
            <a:grp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Calibri Light" panose="020F0302020204030204"/>
                  <a:ea typeface="+mn-ea"/>
                  <a:cs typeface="+mn-cs"/>
                </a:rPr>
                <a:t>&lt;10ms</a:t>
              </a:r>
            </a:p>
          </p:txBody>
        </p:sp>
        <p:sp>
          <p:nvSpPr>
            <p:cNvPr id="34" name="Rectangle 33">
              <a:extLst>
                <a:ext uri="{FF2B5EF4-FFF2-40B4-BE49-F238E27FC236}">
                  <a16:creationId xmlns:a16="http://schemas.microsoft.com/office/drawing/2014/main" id="{0E724E2E-A64E-4F79-8A88-8DB12377E24B}"/>
                </a:ext>
              </a:extLst>
            </p:cNvPr>
            <p:cNvSpPr/>
            <p:nvPr/>
          </p:nvSpPr>
          <p:spPr bwMode="auto">
            <a:xfrm>
              <a:off x="10318578" y="4907475"/>
              <a:ext cx="1837764" cy="574654"/>
            </a:xfrm>
            <a:prstGeom prst="rect">
              <a:avLst/>
            </a:prstGeom>
            <a:grp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Calibri Light" panose="020F0302020204030204"/>
                  <a:ea typeface="+mn-ea"/>
                  <a:cs typeface="+mn-cs"/>
                </a:rPr>
                <a:t>&lt;6ms</a:t>
              </a:r>
            </a:p>
          </p:txBody>
        </p:sp>
        <p:sp>
          <p:nvSpPr>
            <p:cNvPr id="35" name="Rectangle 34">
              <a:extLst>
                <a:ext uri="{FF2B5EF4-FFF2-40B4-BE49-F238E27FC236}">
                  <a16:creationId xmlns:a16="http://schemas.microsoft.com/office/drawing/2014/main" id="{8EA49AA2-5C1C-414A-8E53-BD3988F48E81}"/>
                </a:ext>
              </a:extLst>
            </p:cNvPr>
            <p:cNvSpPr/>
            <p:nvPr/>
          </p:nvSpPr>
          <p:spPr bwMode="auto">
            <a:xfrm>
              <a:off x="10318578" y="5555688"/>
              <a:ext cx="1837764" cy="574654"/>
            </a:xfrm>
            <a:prstGeom prst="rect">
              <a:avLst/>
            </a:prstGeom>
            <a:grp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Calibri Light" panose="020F0302020204030204"/>
                  <a:ea typeface="+mn-ea"/>
                  <a:cs typeface="+mn-cs"/>
                </a:rPr>
                <a:t>&lt;15ms</a:t>
              </a:r>
            </a:p>
          </p:txBody>
        </p:sp>
      </p:grpSp>
    </p:spTree>
    <p:extLst>
      <p:ext uri="{BB962C8B-B14F-4D97-AF65-F5344CB8AC3E}">
        <p14:creationId xmlns:p14="http://schemas.microsoft.com/office/powerpoint/2010/main" val="4142418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26"/>
                                        </p:tgtEl>
                                      </p:cBhvr>
                                    </p:animEffect>
                                    <p:set>
                                      <p:cBhvr>
                                        <p:cTn id="7" dur="1" fill="hold">
                                          <p:stCondLst>
                                            <p:cond delay="499"/>
                                          </p:stCondLst>
                                        </p:cTn>
                                        <p:tgtEl>
                                          <p:spTgt spid="26"/>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lowchart: Magnetic Disk 3">
            <a:extLst>
              <a:ext uri="{FF2B5EF4-FFF2-40B4-BE49-F238E27FC236}">
                <a16:creationId xmlns:a16="http://schemas.microsoft.com/office/drawing/2014/main" id="{90F107AD-8D5F-49F3-AF15-E1870AC17B4D}"/>
              </a:ext>
            </a:extLst>
          </p:cNvPr>
          <p:cNvSpPr/>
          <p:nvPr/>
        </p:nvSpPr>
        <p:spPr>
          <a:xfrm>
            <a:off x="1974574" y="1113182"/>
            <a:ext cx="1252331" cy="1914939"/>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C5C8B17D-E5F0-477D-9575-19A9FD8960EB}"/>
              </a:ext>
            </a:extLst>
          </p:cNvPr>
          <p:cNvSpPr txBox="1"/>
          <p:nvPr/>
        </p:nvSpPr>
        <p:spPr>
          <a:xfrm>
            <a:off x="964096" y="463828"/>
            <a:ext cx="373608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Cosmos DB Container (e.g. Collection)</a:t>
            </a:r>
          </a:p>
        </p:txBody>
      </p:sp>
      <p:sp>
        <p:nvSpPr>
          <p:cNvPr id="2" name="TextBox 1">
            <a:extLst>
              <a:ext uri="{FF2B5EF4-FFF2-40B4-BE49-F238E27FC236}">
                <a16:creationId xmlns:a16="http://schemas.microsoft.com/office/drawing/2014/main" id="{D6A24722-4170-4F44-9023-70AA9B6C3A1F}"/>
              </a:ext>
            </a:extLst>
          </p:cNvPr>
          <p:cNvSpPr txBox="1"/>
          <p:nvPr/>
        </p:nvSpPr>
        <p:spPr>
          <a:xfrm>
            <a:off x="5191023" y="512123"/>
            <a:ext cx="6836552" cy="5078313"/>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sng" strike="noStrike" kern="1200" cap="none" spc="0" normalizeH="0" baseline="0" noProof="0" dirty="0">
                <a:ln>
                  <a:noFill/>
                </a:ln>
                <a:solidFill>
                  <a:prstClr val="black"/>
                </a:solidFill>
                <a:effectLst/>
                <a:uLnTx/>
                <a:uFillTx/>
                <a:latin typeface="Calibri" panose="020F0502020204030204"/>
                <a:ea typeface="+mn-ea"/>
                <a:cs typeface="+mn-cs"/>
              </a:rPr>
              <a:t>Best Practices: Design Goals for Choosing a Good Partition Key</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sng"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Tx/>
              <a:buAutoNum type="arabicParen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Distribute the overall request + storage volume</a:t>
            </a:r>
          </a:p>
          <a:p>
            <a:pPr marL="800100" marR="0" lvl="1"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Avoid “hot” partition keys</a:t>
            </a:r>
          </a:p>
          <a:p>
            <a:pPr marL="342900" lvl="0" indent="-342900">
              <a:buFontTx/>
              <a:buAutoNum type="arabicParenR"/>
              <a:defRPr/>
            </a:pPr>
            <a:r>
              <a:rPr lang="en-US" dirty="0">
                <a:solidFill>
                  <a:prstClr val="black"/>
                </a:solidFill>
              </a:rPr>
              <a:t>Partition Key is scope for [efficient] queries and transactions</a:t>
            </a:r>
          </a:p>
          <a:p>
            <a:pPr marL="800100" lvl="1" indent="-342900">
              <a:buFont typeface="Arial" panose="020B0604020202020204" pitchFamily="34" charset="0"/>
              <a:buChar char="•"/>
              <a:defRPr/>
            </a:pPr>
            <a:r>
              <a:rPr lang="en-US" dirty="0">
                <a:solidFill>
                  <a:prstClr val="black"/>
                </a:solidFill>
              </a:rPr>
              <a:t>Queries can be intelligently routed via partition key</a:t>
            </a:r>
          </a:p>
          <a:p>
            <a:pPr marL="800100" lvl="1" indent="-342900">
              <a:buFont typeface="Arial" panose="020B0604020202020204" pitchFamily="34" charset="0"/>
              <a:buChar char="•"/>
              <a:defRPr/>
            </a:pPr>
            <a:r>
              <a:rPr lang="en-US" dirty="0">
                <a:solidFill>
                  <a:prstClr val="black"/>
                </a:solidFill>
              </a:rPr>
              <a:t>Omitting partition key on query requires fan-out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sng"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sng" strike="noStrike" kern="1200" cap="none" spc="0" normalizeH="0" baseline="0" noProof="0" dirty="0">
                <a:ln>
                  <a:noFill/>
                </a:ln>
                <a:solidFill>
                  <a:prstClr val="black"/>
                </a:solidFill>
                <a:effectLst/>
                <a:uLnTx/>
                <a:uFillTx/>
                <a:latin typeface="Calibri" panose="020F0502020204030204"/>
                <a:ea typeface="+mn-ea"/>
                <a:cs typeface="+mn-cs"/>
              </a:rPr>
              <a:t>Steps for Success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Ballpark scale needs (size/throughput)</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Understand the workload</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of reads/sec vs writes per sec</a:t>
            </a:r>
          </a:p>
          <a:p>
            <a:pPr marL="800100" marR="0" lvl="1"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Use 80/20 rule to help optimize bulk of workload</a:t>
            </a:r>
          </a:p>
          <a:p>
            <a:pPr marL="800100" marR="0" lvl="1"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For reads – understand top X queries (look for common filters)</a:t>
            </a:r>
          </a:p>
          <a:p>
            <a:pPr marL="800100" marR="0" lvl="1"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For writes – understand transactional needs</a:t>
            </a:r>
            <a:b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understand ratio of inserts vs updates</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663810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lowchart: Magnetic Disk 3">
            <a:extLst>
              <a:ext uri="{FF2B5EF4-FFF2-40B4-BE49-F238E27FC236}">
                <a16:creationId xmlns:a16="http://schemas.microsoft.com/office/drawing/2014/main" id="{90F107AD-8D5F-49F3-AF15-E1870AC17B4D}"/>
              </a:ext>
            </a:extLst>
          </p:cNvPr>
          <p:cNvSpPr/>
          <p:nvPr/>
        </p:nvSpPr>
        <p:spPr>
          <a:xfrm>
            <a:off x="1974574" y="1113182"/>
            <a:ext cx="1252331" cy="1914939"/>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C5C8B17D-E5F0-477D-9575-19A9FD8960EB}"/>
              </a:ext>
            </a:extLst>
          </p:cNvPr>
          <p:cNvSpPr txBox="1"/>
          <p:nvPr/>
        </p:nvSpPr>
        <p:spPr>
          <a:xfrm>
            <a:off x="964096" y="463828"/>
            <a:ext cx="373608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Cosmos DB Container (e.g. Collection)</a:t>
            </a:r>
          </a:p>
        </p:txBody>
      </p:sp>
      <p:sp>
        <p:nvSpPr>
          <p:cNvPr id="2" name="TextBox 1">
            <a:extLst>
              <a:ext uri="{FF2B5EF4-FFF2-40B4-BE49-F238E27FC236}">
                <a16:creationId xmlns:a16="http://schemas.microsoft.com/office/drawing/2014/main" id="{D6A24722-4170-4F44-9023-70AA9B6C3A1F}"/>
              </a:ext>
            </a:extLst>
          </p:cNvPr>
          <p:cNvSpPr txBox="1"/>
          <p:nvPr/>
        </p:nvSpPr>
        <p:spPr>
          <a:xfrm>
            <a:off x="5191023" y="512123"/>
            <a:ext cx="6836552" cy="674030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sng" strike="noStrike" kern="1200" cap="none" spc="0" normalizeH="0" baseline="0" noProof="0" dirty="0">
                <a:ln>
                  <a:noFill/>
                </a:ln>
                <a:solidFill>
                  <a:prstClr val="black"/>
                </a:solidFill>
                <a:effectLst/>
                <a:uLnTx/>
                <a:uFillTx/>
                <a:latin typeface="Calibri" panose="020F0502020204030204"/>
                <a:ea typeface="+mn-ea"/>
                <a:cs typeface="+mn-cs"/>
              </a:rPr>
              <a:t>Best Practices: Design Goals for Choosing a Good Partition Key</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sng"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Tx/>
              <a:buAutoNum type="arabicParen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Distribute the overall request + storage volume</a:t>
            </a:r>
          </a:p>
          <a:p>
            <a:pPr marL="800100" marR="0" lvl="1"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Avoid “hot” partition keys</a:t>
            </a:r>
          </a:p>
          <a:p>
            <a:pPr marL="342900" marR="0" lvl="0" indent="-342900" algn="l" defTabSz="914400" rtl="0" eaLnBrk="1" fontAlgn="auto" latinLnBrk="0" hangingPunct="1">
              <a:lnSpc>
                <a:spcPct val="100000"/>
              </a:lnSpc>
              <a:spcBef>
                <a:spcPts val="0"/>
              </a:spcBef>
              <a:spcAft>
                <a:spcPts val="0"/>
              </a:spcAft>
              <a:buClrTx/>
              <a:buSzTx/>
              <a:buFontTx/>
              <a:buAutoNum type="arabicParen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Partition Key is scope for [efficient] queries and transactions</a:t>
            </a:r>
          </a:p>
          <a:p>
            <a:pPr marL="800100" marR="0" lvl="1"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Queries can be intelligently routed via partition key</a:t>
            </a:r>
          </a:p>
          <a:p>
            <a:pPr marL="800100" lvl="1" indent="-342900">
              <a:buFont typeface="Arial" panose="020B0604020202020204" pitchFamily="34" charset="0"/>
              <a:buChar char="•"/>
              <a:defRPr/>
            </a:pPr>
            <a:r>
              <a:rPr lang="en-US" dirty="0">
                <a:solidFill>
                  <a:prstClr val="black"/>
                </a:solidFill>
              </a:rPr>
              <a:t>Omitting partition key on query requires fan-out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sng"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sng" strike="noStrike" kern="1200" cap="none" spc="0" normalizeH="0" baseline="0" noProof="0" dirty="0">
                <a:ln>
                  <a:noFill/>
                </a:ln>
                <a:solidFill>
                  <a:prstClr val="black"/>
                </a:solidFill>
                <a:effectLst/>
                <a:uLnTx/>
                <a:uFillTx/>
                <a:latin typeface="Calibri" panose="020F0502020204030204"/>
                <a:ea typeface="+mn-ea"/>
                <a:cs typeface="+mn-cs"/>
              </a:rPr>
              <a:t>Steps for Success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Ballpark scale needs (size/throughput)</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Understand the workload</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of reads/sec vs writes per sec</a:t>
            </a:r>
          </a:p>
          <a:p>
            <a:pPr marL="800100" marR="0" lvl="1"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Use 80/20 rule to help optimize bulk of workload</a:t>
            </a:r>
          </a:p>
          <a:p>
            <a:pPr marL="800100" marR="0" lvl="1"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For reads – understand top X queries (look for common filters)</a:t>
            </a:r>
          </a:p>
          <a:p>
            <a:pPr marL="800100" lvl="1" indent="-342900">
              <a:buFont typeface="Arial" panose="020B0604020202020204" pitchFamily="34" charset="0"/>
              <a:buChar char="•"/>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For writes – </a:t>
            </a:r>
            <a:r>
              <a:rPr lang="en-US" dirty="0">
                <a:solidFill>
                  <a:prstClr val="black"/>
                </a:solidFill>
              </a:rPr>
              <a:t>understand transactional needs</a:t>
            </a:r>
            <a:br>
              <a:rPr lang="en-US" dirty="0">
                <a:solidFill>
                  <a:prstClr val="black"/>
                </a:solidFill>
              </a:rPr>
            </a:br>
            <a:r>
              <a:rPr lang="en-US" dirty="0">
                <a:solidFill>
                  <a:prstClr val="black"/>
                </a:solidFill>
              </a:rPr>
              <a:t>                      understand ratio of inserts vs updates</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800100" marR="0" lvl="1"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sng" strike="noStrike" kern="1200" cap="none" spc="0" normalizeH="0" baseline="0" noProof="0" dirty="0">
                <a:ln>
                  <a:noFill/>
                </a:ln>
                <a:solidFill>
                  <a:prstClr val="black"/>
                </a:solidFill>
                <a:effectLst/>
                <a:uLnTx/>
                <a:uFillTx/>
                <a:latin typeface="Calibri" panose="020F0502020204030204"/>
                <a:ea typeface="+mn-ea"/>
                <a:cs typeface="+mn-cs"/>
              </a:rPr>
              <a:t>General Tips</a:t>
            </a:r>
          </a:p>
          <a:p>
            <a:pPr marL="800100" marR="0" lvl="1"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Don’t be afraid of having too many partition keys</a:t>
            </a:r>
          </a:p>
          <a:p>
            <a:pPr marL="1257300" marR="0" lvl="2"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Partitions keys are logical</a:t>
            </a:r>
          </a:p>
          <a:p>
            <a:pPr marL="1257300" marR="0" lvl="2"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More partition keys =&gt; more scalability</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2283746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326879" y="4802900"/>
            <a:ext cx="6946925" cy="55399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000" b="0" i="0" u="none" strike="noStrike" kern="1200" cap="none" spc="0" normalizeH="0" baseline="0" noProof="0" dirty="0">
                <a:ln>
                  <a:noFill/>
                </a:ln>
                <a:solidFill>
                  <a:srgbClr val="00B0F0"/>
                </a:solidFill>
                <a:effectLst/>
                <a:uLnTx/>
                <a:uFillTx/>
                <a:latin typeface="Segoe UI Semibold" panose="020B0702040204020203" pitchFamily="34" charset="0"/>
                <a:ea typeface="+mn-ea"/>
                <a:cs typeface="Segoe UI Semibold" panose="020B0702040204020203" pitchFamily="34" charset="0"/>
              </a:rPr>
              <a:t>Object Model Design</a:t>
            </a:r>
            <a:endParaRPr kumimoji="0" lang="en-US" sz="3000" b="0" i="0" u="sng" strike="noStrike" kern="1200" cap="none" spc="0" normalizeH="0" baseline="0" noProof="0" dirty="0">
              <a:ln>
                <a:noFill/>
              </a:ln>
              <a:solidFill>
                <a:srgbClr val="00B0F0"/>
              </a:solidFill>
              <a:effectLst/>
              <a:uLnTx/>
              <a:uFillTx/>
              <a:latin typeface="Segoe UI Semibold" panose="020B0702040204020203" pitchFamily="34" charset="0"/>
              <a:ea typeface="+mn-ea"/>
              <a:cs typeface="Segoe UI Semibold" panose="020B0702040204020203" pitchFamily="34" charset="0"/>
            </a:endParaRPr>
          </a:p>
        </p:txBody>
      </p:sp>
      <p:pic>
        <p:nvPicPr>
          <p:cNvPr id="6" name="Picture 5"/>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593084" y="3597182"/>
            <a:ext cx="1759716" cy="1759716"/>
          </a:xfrm>
          <a:prstGeom prst="rect">
            <a:avLst/>
          </a:prstGeom>
        </p:spPr>
      </p:pic>
    </p:spTree>
    <p:extLst>
      <p:ext uri="{BB962C8B-B14F-4D97-AF65-F5344CB8AC3E}">
        <p14:creationId xmlns:p14="http://schemas.microsoft.com/office/powerpoint/2010/main" val="297036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Box 1"/>
          <p:cNvSpPr txBox="1"/>
          <p:nvPr/>
        </p:nvSpPr>
        <p:spPr>
          <a:xfrm>
            <a:off x="964555" y="2228929"/>
            <a:ext cx="10625304" cy="633625"/>
          </a:xfrm>
          <a:prstGeom prst="rect">
            <a:avLst/>
          </a:prstGeom>
          <a:noFill/>
        </p:spPr>
        <p:txBody>
          <a:bodyPr wrap="square" rtlCol="0">
            <a:spAutoFit/>
          </a:bodyPr>
          <a:lstStyle/>
          <a:p>
            <a:pPr algn="ctr" defTabSz="914225">
              <a:defRPr/>
            </a:pPr>
            <a:r>
              <a:rPr lang="en-US" sz="3529" dirty="0">
                <a:solidFill>
                  <a:srgbClr val="00B0F0"/>
                </a:solidFill>
                <a:latin typeface="Segoe UI Light" panose="020B0502040204020203" pitchFamily="34" charset="0"/>
                <a:cs typeface="Segoe UI Light" panose="020B0502040204020203" pitchFamily="34" charset="0"/>
              </a:rPr>
              <a:t>A few notes about containers</a:t>
            </a:r>
            <a:endParaRPr lang="en-US" sz="3529" u="sng" dirty="0">
              <a:solidFill>
                <a:srgbClr val="00B0F0"/>
              </a:solidFill>
              <a:latin typeface="Segoe UI Light" panose="020B0502040204020203" pitchFamily="34" charset="0"/>
              <a:cs typeface="Segoe UI Light" panose="020B0502040204020203" pitchFamily="34" charset="0"/>
            </a:endParaRPr>
          </a:p>
        </p:txBody>
      </p:sp>
      <p:sp>
        <p:nvSpPr>
          <p:cNvPr id="3" name="TextBox 2"/>
          <p:cNvSpPr txBox="1"/>
          <p:nvPr/>
        </p:nvSpPr>
        <p:spPr>
          <a:xfrm>
            <a:off x="1113439" y="3570185"/>
            <a:ext cx="10625304" cy="1599150"/>
          </a:xfrm>
          <a:prstGeom prst="rect">
            <a:avLst/>
          </a:prstGeom>
          <a:noFill/>
        </p:spPr>
        <p:txBody>
          <a:bodyPr wrap="square" rtlCol="0">
            <a:spAutoFit/>
          </a:bodyPr>
          <a:lstStyle/>
          <a:p>
            <a:pPr algn="ctr" defTabSz="914225">
              <a:defRPr/>
            </a:pPr>
            <a:r>
              <a:rPr lang="en-US" sz="1961" dirty="0">
                <a:solidFill>
                  <a:srgbClr val="505050"/>
                </a:solidFill>
                <a:latin typeface="Segoe UI Light" panose="020B0502040204020203" pitchFamily="34" charset="0"/>
                <a:cs typeface="Segoe UI Light" panose="020B0502040204020203" pitchFamily="34" charset="0"/>
              </a:rPr>
              <a:t>Containers do </a:t>
            </a:r>
            <a:r>
              <a:rPr lang="en-US" sz="1961" b="1" u="sng" dirty="0">
                <a:solidFill>
                  <a:srgbClr val="505050"/>
                </a:solidFill>
                <a:latin typeface="Segoe UI Light" panose="020B0502040204020203" pitchFamily="34" charset="0"/>
                <a:cs typeface="Segoe UI Light" panose="020B0502040204020203" pitchFamily="34" charset="0"/>
              </a:rPr>
              <a:t>NOT</a:t>
            </a:r>
            <a:r>
              <a:rPr lang="en-US" sz="1961" dirty="0">
                <a:solidFill>
                  <a:srgbClr val="505050"/>
                </a:solidFill>
                <a:latin typeface="Segoe UI Light" panose="020B0502040204020203" pitchFamily="34" charset="0"/>
                <a:cs typeface="Segoe UI Light" panose="020B0502040204020203" pitchFamily="34" charset="0"/>
              </a:rPr>
              <a:t> enforce schema</a:t>
            </a:r>
          </a:p>
          <a:p>
            <a:pPr algn="ctr" defTabSz="914225">
              <a:defRPr/>
            </a:pPr>
            <a:endParaRPr lang="en-US" sz="1961" u="sng" dirty="0">
              <a:solidFill>
                <a:srgbClr val="505050"/>
              </a:solidFill>
              <a:latin typeface="Segoe UI Light" panose="020B0502040204020203" pitchFamily="34" charset="0"/>
              <a:cs typeface="Segoe UI Light" panose="020B0502040204020203" pitchFamily="34" charset="0"/>
            </a:endParaRPr>
          </a:p>
          <a:p>
            <a:pPr algn="ctr" defTabSz="914225">
              <a:defRPr/>
            </a:pPr>
            <a:r>
              <a:rPr lang="en-US" sz="1961" dirty="0">
                <a:solidFill>
                  <a:srgbClr val="505050"/>
                </a:solidFill>
                <a:latin typeface="Segoe UI Light" panose="020B0502040204020203" pitchFamily="34" charset="0"/>
                <a:cs typeface="Segoe UI Light" panose="020B0502040204020203" pitchFamily="34" charset="0"/>
              </a:rPr>
              <a:t>There are benefits to co-locate multiple types in a container</a:t>
            </a:r>
          </a:p>
          <a:p>
            <a:pPr algn="ctr" defTabSz="914225">
              <a:defRPr/>
            </a:pPr>
            <a:endParaRPr lang="en-US" sz="1961" dirty="0">
              <a:solidFill>
                <a:srgbClr val="505050"/>
              </a:solidFill>
              <a:latin typeface="Segoe UI Light" panose="020B0502040204020203" pitchFamily="34" charset="0"/>
              <a:cs typeface="Segoe UI Light" panose="020B0502040204020203" pitchFamily="34" charset="0"/>
            </a:endParaRPr>
          </a:p>
          <a:p>
            <a:pPr algn="ctr" defTabSz="914225">
              <a:defRPr/>
            </a:pPr>
            <a:r>
              <a:rPr lang="en-US" sz="1961" dirty="0">
                <a:solidFill>
                  <a:srgbClr val="505050"/>
                </a:solidFill>
                <a:latin typeface="Segoe UI Light" panose="020B0502040204020203" pitchFamily="34" charset="0"/>
                <a:cs typeface="Segoe UI Light" panose="020B0502040204020203" pitchFamily="34" charset="0"/>
              </a:rPr>
              <a:t>Annotate records with a "type" property</a:t>
            </a:r>
            <a:endParaRPr lang="en-US" sz="1961" u="sng" dirty="0">
              <a:solidFill>
                <a:srgbClr val="505050"/>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39193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Box 1"/>
          <p:cNvSpPr txBox="1"/>
          <p:nvPr/>
        </p:nvSpPr>
        <p:spPr>
          <a:xfrm>
            <a:off x="964555" y="2228929"/>
            <a:ext cx="10625304" cy="633625"/>
          </a:xfrm>
          <a:prstGeom prst="rect">
            <a:avLst/>
          </a:prstGeom>
          <a:noFill/>
        </p:spPr>
        <p:txBody>
          <a:bodyPr wrap="square" rtlCol="0">
            <a:spAutoFit/>
          </a:bodyPr>
          <a:lstStyle/>
          <a:p>
            <a:pPr algn="ctr" defTabSz="914225">
              <a:defRPr/>
            </a:pPr>
            <a:r>
              <a:rPr lang="en-US" sz="3529" dirty="0">
                <a:solidFill>
                  <a:srgbClr val="00B0F0"/>
                </a:solidFill>
                <a:latin typeface="Segoe UI Light" panose="020B0502040204020203" pitchFamily="34" charset="0"/>
                <a:cs typeface="Segoe UI Light" panose="020B0502040204020203" pitchFamily="34" charset="0"/>
              </a:rPr>
              <a:t>Co-locating types in the same container</a:t>
            </a:r>
            <a:endParaRPr lang="en-US" sz="3529" u="sng" dirty="0">
              <a:solidFill>
                <a:srgbClr val="00B0F0"/>
              </a:solidFill>
              <a:latin typeface="Segoe UI Light" panose="020B0502040204020203" pitchFamily="34" charset="0"/>
              <a:cs typeface="Segoe UI Light" panose="020B0502040204020203" pitchFamily="34" charset="0"/>
            </a:endParaRPr>
          </a:p>
        </p:txBody>
      </p:sp>
      <p:sp>
        <p:nvSpPr>
          <p:cNvPr id="3" name="TextBox 2"/>
          <p:cNvSpPr txBox="1"/>
          <p:nvPr/>
        </p:nvSpPr>
        <p:spPr>
          <a:xfrm>
            <a:off x="1113439" y="3570185"/>
            <a:ext cx="10625304" cy="362072"/>
          </a:xfrm>
          <a:prstGeom prst="rect">
            <a:avLst/>
          </a:prstGeom>
          <a:noFill/>
        </p:spPr>
        <p:txBody>
          <a:bodyPr wrap="square" rtlCol="0">
            <a:spAutoFit/>
          </a:bodyPr>
          <a:lstStyle/>
          <a:p>
            <a:pPr algn="ctr" defTabSz="914225">
              <a:defRPr/>
            </a:pPr>
            <a:r>
              <a:rPr lang="en-US" sz="1765" dirty="0">
                <a:solidFill>
                  <a:srgbClr val="505050"/>
                </a:solidFill>
                <a:latin typeface="Segoe UI"/>
              </a:rPr>
              <a:t>Ability to query across multiple entity types with a single network request.</a:t>
            </a:r>
            <a:endParaRPr lang="en-US" sz="1961" dirty="0">
              <a:solidFill>
                <a:srgbClr val="D83B01"/>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4569160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Rectangle 3"/>
          <p:cNvSpPr/>
          <p:nvPr/>
        </p:nvSpPr>
        <p:spPr>
          <a:xfrm>
            <a:off x="802177" y="2137259"/>
            <a:ext cx="6094444" cy="1991393"/>
          </a:xfrm>
          <a:prstGeom prst="rect">
            <a:avLst/>
          </a:prstGeom>
        </p:spPr>
        <p:txBody>
          <a:bodyPr>
            <a:spAutoFit/>
          </a:bodyPr>
          <a:lstStyle/>
          <a:p>
            <a:pPr marL="672290" defTabSz="914367"/>
            <a:r>
              <a:rPr lang="en-US" sz="1765" dirty="0">
                <a:solidFill>
                  <a:srgbClr val="505050"/>
                </a:solidFill>
                <a:latin typeface="Consolas" panose="020B0609020204030204" pitchFamily="49" charset="0"/>
                <a:ea typeface="Calibri" panose="020F0502020204030204" pitchFamily="34" charset="0"/>
              </a:rPr>
              <a:t>{</a:t>
            </a:r>
            <a:endParaRPr lang="en-US" sz="1765" dirty="0">
              <a:solidFill>
                <a:srgbClr val="505050"/>
              </a:solidFill>
              <a:latin typeface="Calibri" panose="020F0502020204030204" pitchFamily="34" charset="0"/>
              <a:ea typeface="Calibri" panose="020F0502020204030204" pitchFamily="34" charset="0"/>
            </a:endParaRPr>
          </a:p>
          <a:p>
            <a:pPr marL="672290" defTabSz="914367"/>
            <a:r>
              <a:rPr lang="en-US" sz="1765" dirty="0">
                <a:solidFill>
                  <a:srgbClr val="505050"/>
                </a:solidFill>
                <a:latin typeface="Consolas" panose="020B0609020204030204" pitchFamily="49" charset="0"/>
                <a:ea typeface="Calibri" panose="020F0502020204030204" pitchFamily="34" charset="0"/>
              </a:rPr>
              <a:t>   "id": "Andrew",</a:t>
            </a:r>
            <a:endParaRPr lang="en-US" sz="1765" dirty="0">
              <a:solidFill>
                <a:srgbClr val="505050"/>
              </a:solidFill>
              <a:latin typeface="Calibri" panose="020F0502020204030204" pitchFamily="34" charset="0"/>
              <a:ea typeface="Calibri" panose="020F0502020204030204" pitchFamily="34" charset="0"/>
            </a:endParaRPr>
          </a:p>
          <a:p>
            <a:pPr marL="672290" defTabSz="914367"/>
            <a:r>
              <a:rPr lang="en-US" sz="1765" dirty="0">
                <a:solidFill>
                  <a:srgbClr val="505050"/>
                </a:solidFill>
                <a:latin typeface="Consolas" panose="020B0609020204030204" pitchFamily="49" charset="0"/>
                <a:ea typeface="Calibri" panose="020F0502020204030204" pitchFamily="34" charset="0"/>
              </a:rPr>
              <a:t>   "type": "Person",</a:t>
            </a:r>
            <a:endParaRPr lang="en-US" sz="1765" dirty="0">
              <a:solidFill>
                <a:srgbClr val="505050"/>
              </a:solidFill>
              <a:latin typeface="Calibri" panose="020F0502020204030204" pitchFamily="34" charset="0"/>
              <a:ea typeface="Calibri" panose="020F0502020204030204" pitchFamily="34" charset="0"/>
            </a:endParaRPr>
          </a:p>
          <a:p>
            <a:pPr marL="672290" defTabSz="914367"/>
            <a:r>
              <a:rPr lang="en-US" sz="1765" dirty="0">
                <a:solidFill>
                  <a:srgbClr val="505050"/>
                </a:solidFill>
                <a:latin typeface="Consolas" panose="020B0609020204030204" pitchFamily="49" charset="0"/>
                <a:ea typeface="Calibri" panose="020F0502020204030204" pitchFamily="34" charset="0"/>
              </a:rPr>
              <a:t>   "</a:t>
            </a:r>
            <a:r>
              <a:rPr lang="en-US" sz="1765" dirty="0" err="1">
                <a:solidFill>
                  <a:srgbClr val="505050"/>
                </a:solidFill>
                <a:latin typeface="Consolas" panose="020B0609020204030204" pitchFamily="49" charset="0"/>
                <a:ea typeface="Calibri" panose="020F0502020204030204" pitchFamily="34" charset="0"/>
              </a:rPr>
              <a:t>familyId</a:t>
            </a:r>
            <a:r>
              <a:rPr lang="en-US" sz="1765" dirty="0">
                <a:solidFill>
                  <a:srgbClr val="505050"/>
                </a:solidFill>
                <a:latin typeface="Consolas" panose="020B0609020204030204" pitchFamily="49" charset="0"/>
                <a:ea typeface="Calibri" panose="020F0502020204030204" pitchFamily="34" charset="0"/>
              </a:rPr>
              <a:t>": "Liu",</a:t>
            </a:r>
            <a:endParaRPr lang="en-US" sz="1765" dirty="0">
              <a:solidFill>
                <a:srgbClr val="505050"/>
              </a:solidFill>
              <a:latin typeface="Calibri" panose="020F0502020204030204" pitchFamily="34" charset="0"/>
              <a:ea typeface="Calibri" panose="020F0502020204030204" pitchFamily="34" charset="0"/>
            </a:endParaRPr>
          </a:p>
          <a:p>
            <a:pPr marL="672290" defTabSz="914367"/>
            <a:r>
              <a:rPr lang="en-US" sz="1765" dirty="0">
                <a:solidFill>
                  <a:srgbClr val="505050"/>
                </a:solidFill>
                <a:latin typeface="Consolas" panose="020B0609020204030204" pitchFamily="49" charset="0"/>
                <a:ea typeface="Calibri" panose="020F0502020204030204" pitchFamily="34" charset="0"/>
              </a:rPr>
              <a:t>   "</a:t>
            </a:r>
            <a:r>
              <a:rPr lang="en-US" sz="1765" dirty="0" err="1">
                <a:solidFill>
                  <a:srgbClr val="505050"/>
                </a:solidFill>
                <a:latin typeface="Consolas" panose="020B0609020204030204" pitchFamily="49" charset="0"/>
                <a:ea typeface="Calibri" panose="020F0502020204030204" pitchFamily="34" charset="0"/>
              </a:rPr>
              <a:t>worksOn</a:t>
            </a:r>
            <a:r>
              <a:rPr lang="en-US" sz="1765" dirty="0">
                <a:solidFill>
                  <a:srgbClr val="505050"/>
                </a:solidFill>
                <a:latin typeface="Consolas" panose="020B0609020204030204" pitchFamily="49" charset="0"/>
                <a:ea typeface="Calibri" panose="020F0502020204030204" pitchFamily="34" charset="0"/>
              </a:rPr>
              <a:t>": "Azure Cosmos DB"</a:t>
            </a:r>
            <a:endParaRPr lang="en-US" sz="1765" dirty="0">
              <a:solidFill>
                <a:srgbClr val="505050"/>
              </a:solidFill>
              <a:latin typeface="Calibri" panose="020F0502020204030204" pitchFamily="34" charset="0"/>
              <a:ea typeface="Calibri" panose="020F0502020204030204" pitchFamily="34" charset="0"/>
            </a:endParaRPr>
          </a:p>
          <a:p>
            <a:pPr marL="672290" defTabSz="914367"/>
            <a:r>
              <a:rPr lang="en-US" sz="1765" dirty="0">
                <a:solidFill>
                  <a:srgbClr val="505050"/>
                </a:solidFill>
                <a:latin typeface="Consolas" panose="020B0609020204030204" pitchFamily="49" charset="0"/>
                <a:ea typeface="Calibri" panose="020F0502020204030204" pitchFamily="34" charset="0"/>
              </a:rPr>
              <a:t>}</a:t>
            </a:r>
            <a:endParaRPr lang="en-US" sz="1765" dirty="0">
              <a:solidFill>
                <a:srgbClr val="505050"/>
              </a:solidFill>
              <a:latin typeface="Calibri" panose="020F0502020204030204" pitchFamily="34" charset="0"/>
              <a:ea typeface="Calibri" panose="020F0502020204030204" pitchFamily="34" charset="0"/>
            </a:endParaRPr>
          </a:p>
          <a:p>
            <a:pPr marL="672290" defTabSz="914367"/>
            <a:endParaRPr lang="en-US" sz="1765" dirty="0">
              <a:solidFill>
                <a:srgbClr val="505050"/>
              </a:solidFill>
              <a:latin typeface="Calibri" panose="020F0502020204030204" pitchFamily="34" charset="0"/>
              <a:ea typeface="Calibri" panose="020F0502020204030204" pitchFamily="34" charset="0"/>
            </a:endParaRPr>
          </a:p>
        </p:txBody>
      </p:sp>
      <p:sp>
        <p:nvSpPr>
          <p:cNvPr id="5" name="Rectangle 4"/>
          <p:cNvSpPr/>
          <p:nvPr/>
        </p:nvSpPr>
        <p:spPr>
          <a:xfrm>
            <a:off x="6864562" y="2017150"/>
            <a:ext cx="6094444" cy="2806055"/>
          </a:xfrm>
          <a:prstGeom prst="rect">
            <a:avLst/>
          </a:prstGeom>
        </p:spPr>
        <p:txBody>
          <a:bodyPr>
            <a:spAutoFit/>
          </a:bodyPr>
          <a:lstStyle/>
          <a:p>
            <a:pPr marL="672290" defTabSz="914367"/>
            <a:r>
              <a:rPr lang="en-US" sz="1765" dirty="0">
                <a:solidFill>
                  <a:srgbClr val="505050"/>
                </a:solidFill>
                <a:latin typeface="Consolas" panose="020B0609020204030204" pitchFamily="49" charset="0"/>
                <a:ea typeface="Calibri" panose="020F0502020204030204" pitchFamily="34" charset="0"/>
              </a:rPr>
              <a:t> </a:t>
            </a:r>
            <a:endParaRPr lang="en-US" sz="1765" dirty="0">
              <a:solidFill>
                <a:srgbClr val="505050"/>
              </a:solidFill>
              <a:latin typeface="Calibri" panose="020F0502020204030204" pitchFamily="34" charset="0"/>
              <a:ea typeface="Calibri" panose="020F0502020204030204" pitchFamily="34" charset="0"/>
            </a:endParaRPr>
          </a:p>
          <a:p>
            <a:pPr marL="672290" defTabSz="914367"/>
            <a:r>
              <a:rPr lang="en-US" sz="1765" dirty="0">
                <a:solidFill>
                  <a:srgbClr val="505050"/>
                </a:solidFill>
                <a:latin typeface="Consolas" panose="020B0609020204030204" pitchFamily="49" charset="0"/>
                <a:ea typeface="Calibri" panose="020F0502020204030204" pitchFamily="34" charset="0"/>
              </a:rPr>
              <a:t>{</a:t>
            </a:r>
            <a:endParaRPr lang="en-US" sz="1765" dirty="0">
              <a:solidFill>
                <a:srgbClr val="505050"/>
              </a:solidFill>
              <a:latin typeface="Calibri" panose="020F0502020204030204" pitchFamily="34" charset="0"/>
              <a:ea typeface="Calibri" panose="020F0502020204030204" pitchFamily="34" charset="0"/>
            </a:endParaRPr>
          </a:p>
          <a:p>
            <a:pPr marL="672290" defTabSz="914367"/>
            <a:r>
              <a:rPr lang="en-US" sz="1765" dirty="0">
                <a:solidFill>
                  <a:srgbClr val="505050"/>
                </a:solidFill>
                <a:latin typeface="Consolas" panose="020B0609020204030204" pitchFamily="49" charset="0"/>
                <a:ea typeface="Calibri" panose="020F0502020204030204" pitchFamily="34" charset="0"/>
              </a:rPr>
              <a:t>   "id": "Ralph",</a:t>
            </a:r>
            <a:endParaRPr lang="en-US" sz="1765" dirty="0">
              <a:solidFill>
                <a:srgbClr val="505050"/>
              </a:solidFill>
              <a:latin typeface="Calibri" panose="020F0502020204030204" pitchFamily="34" charset="0"/>
              <a:ea typeface="Calibri" panose="020F0502020204030204" pitchFamily="34" charset="0"/>
            </a:endParaRPr>
          </a:p>
          <a:p>
            <a:pPr marL="672290" defTabSz="914367"/>
            <a:r>
              <a:rPr lang="en-US" sz="1765" dirty="0">
                <a:solidFill>
                  <a:srgbClr val="505050"/>
                </a:solidFill>
                <a:latin typeface="Consolas" panose="020B0609020204030204" pitchFamily="49" charset="0"/>
                <a:ea typeface="Calibri" panose="020F0502020204030204" pitchFamily="34" charset="0"/>
              </a:rPr>
              <a:t>   "type": "Cat",</a:t>
            </a:r>
            <a:endParaRPr lang="en-US" sz="1765" dirty="0">
              <a:solidFill>
                <a:srgbClr val="505050"/>
              </a:solidFill>
              <a:latin typeface="Calibri" panose="020F0502020204030204" pitchFamily="34" charset="0"/>
              <a:ea typeface="Calibri" panose="020F0502020204030204" pitchFamily="34" charset="0"/>
            </a:endParaRPr>
          </a:p>
          <a:p>
            <a:pPr marL="672290" defTabSz="914367"/>
            <a:r>
              <a:rPr lang="en-US" sz="1765" dirty="0">
                <a:solidFill>
                  <a:srgbClr val="505050"/>
                </a:solidFill>
                <a:latin typeface="Consolas" panose="020B0609020204030204" pitchFamily="49" charset="0"/>
                <a:ea typeface="Calibri" panose="020F0502020204030204" pitchFamily="34" charset="0"/>
              </a:rPr>
              <a:t>   "</a:t>
            </a:r>
            <a:r>
              <a:rPr lang="en-US" sz="1765" dirty="0" err="1">
                <a:solidFill>
                  <a:srgbClr val="505050"/>
                </a:solidFill>
                <a:latin typeface="Consolas" panose="020B0609020204030204" pitchFamily="49" charset="0"/>
                <a:ea typeface="Calibri" panose="020F0502020204030204" pitchFamily="34" charset="0"/>
              </a:rPr>
              <a:t>familyId</a:t>
            </a:r>
            <a:r>
              <a:rPr lang="en-US" sz="1765" dirty="0">
                <a:solidFill>
                  <a:srgbClr val="505050"/>
                </a:solidFill>
                <a:latin typeface="Consolas" panose="020B0609020204030204" pitchFamily="49" charset="0"/>
                <a:ea typeface="Calibri" panose="020F0502020204030204" pitchFamily="34" charset="0"/>
              </a:rPr>
              <a:t>": "Liu",</a:t>
            </a:r>
            <a:endParaRPr lang="en-US" sz="1765" dirty="0">
              <a:solidFill>
                <a:srgbClr val="505050"/>
              </a:solidFill>
              <a:latin typeface="Calibri" panose="020F0502020204030204" pitchFamily="34" charset="0"/>
              <a:ea typeface="Calibri" panose="020F0502020204030204" pitchFamily="34" charset="0"/>
            </a:endParaRPr>
          </a:p>
          <a:p>
            <a:pPr marL="672290" defTabSz="914367"/>
            <a:r>
              <a:rPr lang="en-US" sz="1765" dirty="0">
                <a:solidFill>
                  <a:srgbClr val="505050"/>
                </a:solidFill>
                <a:latin typeface="Consolas" panose="020B0609020204030204" pitchFamily="49" charset="0"/>
                <a:ea typeface="Calibri" panose="020F0502020204030204" pitchFamily="34" charset="0"/>
              </a:rPr>
              <a:t>   "fur": {</a:t>
            </a:r>
            <a:endParaRPr lang="en-US" sz="1765" dirty="0">
              <a:solidFill>
                <a:srgbClr val="505050"/>
              </a:solidFill>
              <a:latin typeface="Calibri" panose="020F0502020204030204" pitchFamily="34" charset="0"/>
              <a:ea typeface="Calibri" panose="020F0502020204030204" pitchFamily="34" charset="0"/>
            </a:endParaRPr>
          </a:p>
          <a:p>
            <a:pPr marL="672290" defTabSz="914367"/>
            <a:r>
              <a:rPr lang="en-US" sz="1765" dirty="0">
                <a:solidFill>
                  <a:srgbClr val="505050"/>
                </a:solidFill>
                <a:latin typeface="Consolas" panose="020B0609020204030204" pitchFamily="49" charset="0"/>
                <a:ea typeface="Calibri" panose="020F0502020204030204" pitchFamily="34" charset="0"/>
              </a:rPr>
              <a:t>         "length": "short",</a:t>
            </a:r>
            <a:endParaRPr lang="en-US" sz="1765" dirty="0">
              <a:solidFill>
                <a:srgbClr val="505050"/>
              </a:solidFill>
              <a:latin typeface="Calibri" panose="020F0502020204030204" pitchFamily="34" charset="0"/>
              <a:ea typeface="Calibri" panose="020F0502020204030204" pitchFamily="34" charset="0"/>
            </a:endParaRPr>
          </a:p>
          <a:p>
            <a:pPr marL="672290" defTabSz="914367"/>
            <a:r>
              <a:rPr lang="en-US" sz="1765" dirty="0">
                <a:solidFill>
                  <a:srgbClr val="505050"/>
                </a:solidFill>
                <a:latin typeface="Consolas" panose="020B0609020204030204" pitchFamily="49" charset="0"/>
                <a:ea typeface="Calibri" panose="020F0502020204030204" pitchFamily="34" charset="0"/>
              </a:rPr>
              <a:t>         "color": "brown"</a:t>
            </a:r>
            <a:endParaRPr lang="en-US" sz="1765" dirty="0">
              <a:solidFill>
                <a:srgbClr val="505050"/>
              </a:solidFill>
              <a:latin typeface="Calibri" panose="020F0502020204030204" pitchFamily="34" charset="0"/>
              <a:ea typeface="Calibri" panose="020F0502020204030204" pitchFamily="34" charset="0"/>
            </a:endParaRPr>
          </a:p>
          <a:p>
            <a:pPr marL="672290" defTabSz="914367"/>
            <a:r>
              <a:rPr lang="en-US" sz="1765" dirty="0">
                <a:solidFill>
                  <a:srgbClr val="505050"/>
                </a:solidFill>
                <a:latin typeface="Consolas" panose="020B0609020204030204" pitchFamily="49" charset="0"/>
                <a:ea typeface="Calibri" panose="020F0502020204030204" pitchFamily="34" charset="0"/>
              </a:rPr>
              <a:t>   }</a:t>
            </a:r>
            <a:endParaRPr lang="en-US" sz="1765" dirty="0">
              <a:solidFill>
                <a:srgbClr val="505050"/>
              </a:solidFill>
              <a:latin typeface="Calibri" panose="020F0502020204030204" pitchFamily="34" charset="0"/>
              <a:ea typeface="Calibri" panose="020F0502020204030204" pitchFamily="34" charset="0"/>
            </a:endParaRPr>
          </a:p>
          <a:p>
            <a:pPr marL="672290" defTabSz="914367"/>
            <a:r>
              <a:rPr lang="en-US" sz="1765" dirty="0">
                <a:solidFill>
                  <a:srgbClr val="505050"/>
                </a:solidFill>
                <a:latin typeface="Consolas" panose="020B0609020204030204" pitchFamily="49" charset="0"/>
                <a:ea typeface="Calibri" panose="020F0502020204030204" pitchFamily="34" charset="0"/>
              </a:rPr>
              <a:t>}</a:t>
            </a:r>
            <a:endParaRPr lang="en-US" sz="1765" dirty="0">
              <a:solidFill>
                <a:srgbClr val="505050"/>
              </a:solidFill>
              <a:latin typeface="Segoe UI"/>
            </a:endParaRPr>
          </a:p>
        </p:txBody>
      </p:sp>
      <p:sp>
        <p:nvSpPr>
          <p:cNvPr id="6" name="Rectangle 5"/>
          <p:cNvSpPr/>
          <p:nvPr/>
        </p:nvSpPr>
        <p:spPr>
          <a:xfrm>
            <a:off x="1925478" y="746486"/>
            <a:ext cx="8341046" cy="362072"/>
          </a:xfrm>
          <a:prstGeom prst="rect">
            <a:avLst/>
          </a:prstGeom>
        </p:spPr>
        <p:txBody>
          <a:bodyPr wrap="square">
            <a:spAutoFit/>
          </a:bodyPr>
          <a:lstStyle/>
          <a:p>
            <a:pPr algn="ctr" defTabSz="914225">
              <a:defRPr/>
            </a:pPr>
            <a:r>
              <a:rPr lang="en-US" sz="1765" b="1" dirty="0">
                <a:solidFill>
                  <a:srgbClr val="505050"/>
                </a:solidFill>
                <a:latin typeface="Segoe UI"/>
              </a:rPr>
              <a:t>Ability to query across multiple entity types with a single network request.</a:t>
            </a:r>
            <a:endParaRPr lang="en-US" sz="1961" b="1" dirty="0">
              <a:solidFill>
                <a:srgbClr val="D83B01"/>
              </a:solidFill>
              <a:latin typeface="Segoe UI Light" panose="020B0502040204020203" pitchFamily="34" charset="0"/>
              <a:cs typeface="Segoe UI Light" panose="020B0502040204020203" pitchFamily="34" charset="0"/>
            </a:endParaRPr>
          </a:p>
        </p:txBody>
      </p:sp>
      <p:sp>
        <p:nvSpPr>
          <p:cNvPr id="7" name="Rectangle 6"/>
          <p:cNvSpPr/>
          <p:nvPr/>
        </p:nvSpPr>
        <p:spPr>
          <a:xfrm>
            <a:off x="3102499" y="1504230"/>
            <a:ext cx="6862765" cy="362072"/>
          </a:xfrm>
          <a:prstGeom prst="rect">
            <a:avLst/>
          </a:prstGeom>
        </p:spPr>
        <p:txBody>
          <a:bodyPr wrap="none">
            <a:spAutoFit/>
          </a:bodyPr>
          <a:lstStyle/>
          <a:p>
            <a:pPr defTabSz="914367"/>
            <a:r>
              <a:rPr lang="en-US" sz="1765" b="1" dirty="0">
                <a:solidFill>
                  <a:srgbClr val="505050"/>
                </a:solidFill>
                <a:latin typeface="Segoe UI"/>
                <a:ea typeface="Calibri" panose="020F0502020204030204" pitchFamily="34" charset="0"/>
              </a:rPr>
              <a:t>For example, we have two types of documents: cat and person.</a:t>
            </a:r>
            <a:endParaRPr lang="en-US" sz="1765" b="1" dirty="0">
              <a:solidFill>
                <a:srgbClr val="505050"/>
              </a:solidFill>
              <a:latin typeface="Segoe UI"/>
            </a:endParaRPr>
          </a:p>
        </p:txBody>
      </p:sp>
    </p:spTree>
    <p:extLst>
      <p:ext uri="{BB962C8B-B14F-4D97-AF65-F5344CB8AC3E}">
        <p14:creationId xmlns:p14="http://schemas.microsoft.com/office/powerpoint/2010/main" val="290637428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Rectangle 3"/>
          <p:cNvSpPr/>
          <p:nvPr/>
        </p:nvSpPr>
        <p:spPr>
          <a:xfrm>
            <a:off x="802177" y="2137259"/>
            <a:ext cx="6094444" cy="1991393"/>
          </a:xfrm>
          <a:prstGeom prst="rect">
            <a:avLst/>
          </a:prstGeom>
        </p:spPr>
        <p:txBody>
          <a:bodyPr>
            <a:spAutoFit/>
          </a:bodyPr>
          <a:lstStyle/>
          <a:p>
            <a:pPr marL="672290" defTabSz="914367"/>
            <a:r>
              <a:rPr lang="en-US" sz="1765" dirty="0">
                <a:solidFill>
                  <a:srgbClr val="505050"/>
                </a:solidFill>
                <a:latin typeface="Consolas" panose="020B0609020204030204" pitchFamily="49" charset="0"/>
                <a:ea typeface="Calibri" panose="020F0502020204030204" pitchFamily="34" charset="0"/>
              </a:rPr>
              <a:t>{</a:t>
            </a:r>
            <a:endParaRPr lang="en-US" sz="1765" dirty="0">
              <a:solidFill>
                <a:srgbClr val="505050"/>
              </a:solidFill>
              <a:latin typeface="Calibri" panose="020F0502020204030204" pitchFamily="34" charset="0"/>
              <a:ea typeface="Calibri" panose="020F0502020204030204" pitchFamily="34" charset="0"/>
            </a:endParaRPr>
          </a:p>
          <a:p>
            <a:pPr marL="672290" defTabSz="914367"/>
            <a:r>
              <a:rPr lang="en-US" sz="1765" dirty="0">
                <a:solidFill>
                  <a:srgbClr val="505050"/>
                </a:solidFill>
                <a:latin typeface="Consolas" panose="020B0609020204030204" pitchFamily="49" charset="0"/>
                <a:ea typeface="Calibri" panose="020F0502020204030204" pitchFamily="34" charset="0"/>
              </a:rPr>
              <a:t>   "id": "Andrew",</a:t>
            </a:r>
            <a:endParaRPr lang="en-US" sz="1765" dirty="0">
              <a:solidFill>
                <a:srgbClr val="505050"/>
              </a:solidFill>
              <a:latin typeface="Calibri" panose="020F0502020204030204" pitchFamily="34" charset="0"/>
              <a:ea typeface="Calibri" panose="020F0502020204030204" pitchFamily="34" charset="0"/>
            </a:endParaRPr>
          </a:p>
          <a:p>
            <a:pPr marL="672290" defTabSz="914367"/>
            <a:r>
              <a:rPr lang="en-US" sz="1765" dirty="0">
                <a:solidFill>
                  <a:srgbClr val="505050"/>
                </a:solidFill>
                <a:latin typeface="Consolas" panose="020B0609020204030204" pitchFamily="49" charset="0"/>
                <a:ea typeface="Calibri" panose="020F0502020204030204" pitchFamily="34" charset="0"/>
              </a:rPr>
              <a:t>   "type": "Person",</a:t>
            </a:r>
            <a:endParaRPr lang="en-US" sz="1765" dirty="0">
              <a:solidFill>
                <a:srgbClr val="505050"/>
              </a:solidFill>
              <a:latin typeface="Calibri" panose="020F0502020204030204" pitchFamily="34" charset="0"/>
              <a:ea typeface="Calibri" panose="020F0502020204030204" pitchFamily="34" charset="0"/>
            </a:endParaRPr>
          </a:p>
          <a:p>
            <a:pPr marL="672290" defTabSz="914367"/>
            <a:r>
              <a:rPr lang="en-US" sz="1765" dirty="0">
                <a:solidFill>
                  <a:srgbClr val="505050"/>
                </a:solidFill>
                <a:latin typeface="Consolas" panose="020B0609020204030204" pitchFamily="49" charset="0"/>
                <a:ea typeface="Calibri" panose="020F0502020204030204" pitchFamily="34" charset="0"/>
              </a:rPr>
              <a:t>   "</a:t>
            </a:r>
            <a:r>
              <a:rPr lang="en-US" sz="1765" dirty="0" err="1">
                <a:solidFill>
                  <a:srgbClr val="505050"/>
                </a:solidFill>
                <a:latin typeface="Consolas" panose="020B0609020204030204" pitchFamily="49" charset="0"/>
                <a:ea typeface="Calibri" panose="020F0502020204030204" pitchFamily="34" charset="0"/>
              </a:rPr>
              <a:t>familyId</a:t>
            </a:r>
            <a:r>
              <a:rPr lang="en-US" sz="1765" dirty="0">
                <a:solidFill>
                  <a:srgbClr val="505050"/>
                </a:solidFill>
                <a:latin typeface="Consolas" panose="020B0609020204030204" pitchFamily="49" charset="0"/>
                <a:ea typeface="Calibri" panose="020F0502020204030204" pitchFamily="34" charset="0"/>
              </a:rPr>
              <a:t>": "Liu",</a:t>
            </a:r>
            <a:endParaRPr lang="en-US" sz="1765" dirty="0">
              <a:solidFill>
                <a:srgbClr val="505050"/>
              </a:solidFill>
              <a:latin typeface="Calibri" panose="020F0502020204030204" pitchFamily="34" charset="0"/>
              <a:ea typeface="Calibri" panose="020F0502020204030204" pitchFamily="34" charset="0"/>
            </a:endParaRPr>
          </a:p>
          <a:p>
            <a:pPr marL="672290" defTabSz="914367"/>
            <a:r>
              <a:rPr lang="en-US" sz="1765" dirty="0">
                <a:solidFill>
                  <a:srgbClr val="505050"/>
                </a:solidFill>
                <a:latin typeface="Consolas" panose="020B0609020204030204" pitchFamily="49" charset="0"/>
                <a:ea typeface="Calibri" panose="020F0502020204030204" pitchFamily="34" charset="0"/>
              </a:rPr>
              <a:t>   "</a:t>
            </a:r>
            <a:r>
              <a:rPr lang="en-US" sz="1765" dirty="0" err="1">
                <a:solidFill>
                  <a:srgbClr val="505050"/>
                </a:solidFill>
                <a:latin typeface="Consolas" panose="020B0609020204030204" pitchFamily="49" charset="0"/>
                <a:ea typeface="Calibri" panose="020F0502020204030204" pitchFamily="34" charset="0"/>
              </a:rPr>
              <a:t>worksOn</a:t>
            </a:r>
            <a:r>
              <a:rPr lang="en-US" sz="1765" dirty="0">
                <a:solidFill>
                  <a:srgbClr val="505050"/>
                </a:solidFill>
                <a:latin typeface="Consolas" panose="020B0609020204030204" pitchFamily="49" charset="0"/>
                <a:ea typeface="Calibri" panose="020F0502020204030204" pitchFamily="34" charset="0"/>
              </a:rPr>
              <a:t>": "Azure Cosmos DB"</a:t>
            </a:r>
            <a:endParaRPr lang="en-US" sz="1765" dirty="0">
              <a:solidFill>
                <a:srgbClr val="505050"/>
              </a:solidFill>
              <a:latin typeface="Calibri" panose="020F0502020204030204" pitchFamily="34" charset="0"/>
              <a:ea typeface="Calibri" panose="020F0502020204030204" pitchFamily="34" charset="0"/>
            </a:endParaRPr>
          </a:p>
          <a:p>
            <a:pPr marL="672290" defTabSz="914367"/>
            <a:r>
              <a:rPr lang="en-US" sz="1765" dirty="0">
                <a:solidFill>
                  <a:srgbClr val="505050"/>
                </a:solidFill>
                <a:latin typeface="Consolas" panose="020B0609020204030204" pitchFamily="49" charset="0"/>
                <a:ea typeface="Calibri" panose="020F0502020204030204" pitchFamily="34" charset="0"/>
              </a:rPr>
              <a:t>}</a:t>
            </a:r>
            <a:endParaRPr lang="en-US" sz="1765" dirty="0">
              <a:solidFill>
                <a:srgbClr val="505050"/>
              </a:solidFill>
              <a:latin typeface="Calibri" panose="020F0502020204030204" pitchFamily="34" charset="0"/>
              <a:ea typeface="Calibri" panose="020F0502020204030204" pitchFamily="34" charset="0"/>
            </a:endParaRPr>
          </a:p>
          <a:p>
            <a:pPr marL="672290" defTabSz="914367"/>
            <a:endParaRPr lang="en-US" sz="1765" dirty="0">
              <a:solidFill>
                <a:srgbClr val="505050"/>
              </a:solidFill>
              <a:latin typeface="Calibri" panose="020F0502020204030204" pitchFamily="34" charset="0"/>
              <a:ea typeface="Calibri" panose="020F0502020204030204" pitchFamily="34" charset="0"/>
            </a:endParaRPr>
          </a:p>
        </p:txBody>
      </p:sp>
      <p:sp>
        <p:nvSpPr>
          <p:cNvPr id="5" name="Rectangle 4"/>
          <p:cNvSpPr/>
          <p:nvPr/>
        </p:nvSpPr>
        <p:spPr>
          <a:xfrm>
            <a:off x="6864562" y="2017150"/>
            <a:ext cx="6094444" cy="2806055"/>
          </a:xfrm>
          <a:prstGeom prst="rect">
            <a:avLst/>
          </a:prstGeom>
        </p:spPr>
        <p:txBody>
          <a:bodyPr>
            <a:spAutoFit/>
          </a:bodyPr>
          <a:lstStyle/>
          <a:p>
            <a:pPr marL="672290" defTabSz="914367"/>
            <a:r>
              <a:rPr lang="en-US" sz="1765" dirty="0">
                <a:solidFill>
                  <a:srgbClr val="505050"/>
                </a:solidFill>
                <a:latin typeface="Consolas" panose="020B0609020204030204" pitchFamily="49" charset="0"/>
                <a:ea typeface="Calibri" panose="020F0502020204030204" pitchFamily="34" charset="0"/>
              </a:rPr>
              <a:t> </a:t>
            </a:r>
            <a:endParaRPr lang="en-US" sz="1765" dirty="0">
              <a:solidFill>
                <a:srgbClr val="505050"/>
              </a:solidFill>
              <a:latin typeface="Calibri" panose="020F0502020204030204" pitchFamily="34" charset="0"/>
              <a:ea typeface="Calibri" panose="020F0502020204030204" pitchFamily="34" charset="0"/>
            </a:endParaRPr>
          </a:p>
          <a:p>
            <a:pPr marL="672290" defTabSz="914367"/>
            <a:r>
              <a:rPr lang="en-US" sz="1765" dirty="0">
                <a:solidFill>
                  <a:srgbClr val="505050"/>
                </a:solidFill>
                <a:latin typeface="Consolas" panose="020B0609020204030204" pitchFamily="49" charset="0"/>
                <a:ea typeface="Calibri" panose="020F0502020204030204" pitchFamily="34" charset="0"/>
              </a:rPr>
              <a:t>{</a:t>
            </a:r>
            <a:endParaRPr lang="en-US" sz="1765" dirty="0">
              <a:solidFill>
                <a:srgbClr val="505050"/>
              </a:solidFill>
              <a:latin typeface="Calibri" panose="020F0502020204030204" pitchFamily="34" charset="0"/>
              <a:ea typeface="Calibri" panose="020F0502020204030204" pitchFamily="34" charset="0"/>
            </a:endParaRPr>
          </a:p>
          <a:p>
            <a:pPr marL="672290" defTabSz="914367"/>
            <a:r>
              <a:rPr lang="en-US" sz="1765" dirty="0">
                <a:solidFill>
                  <a:srgbClr val="505050"/>
                </a:solidFill>
                <a:latin typeface="Consolas" panose="020B0609020204030204" pitchFamily="49" charset="0"/>
                <a:ea typeface="Calibri" panose="020F0502020204030204" pitchFamily="34" charset="0"/>
              </a:rPr>
              <a:t>   "id": "Ralph",</a:t>
            </a:r>
            <a:endParaRPr lang="en-US" sz="1765" dirty="0">
              <a:solidFill>
                <a:srgbClr val="505050"/>
              </a:solidFill>
              <a:latin typeface="Calibri" panose="020F0502020204030204" pitchFamily="34" charset="0"/>
              <a:ea typeface="Calibri" panose="020F0502020204030204" pitchFamily="34" charset="0"/>
            </a:endParaRPr>
          </a:p>
          <a:p>
            <a:pPr marL="672290" defTabSz="914367"/>
            <a:r>
              <a:rPr lang="en-US" sz="1765" dirty="0">
                <a:solidFill>
                  <a:srgbClr val="505050"/>
                </a:solidFill>
                <a:latin typeface="Consolas" panose="020B0609020204030204" pitchFamily="49" charset="0"/>
                <a:ea typeface="Calibri" panose="020F0502020204030204" pitchFamily="34" charset="0"/>
              </a:rPr>
              <a:t>   "type": "Cat",</a:t>
            </a:r>
            <a:endParaRPr lang="en-US" sz="1765" dirty="0">
              <a:solidFill>
                <a:srgbClr val="505050"/>
              </a:solidFill>
              <a:latin typeface="Calibri" panose="020F0502020204030204" pitchFamily="34" charset="0"/>
              <a:ea typeface="Calibri" panose="020F0502020204030204" pitchFamily="34" charset="0"/>
            </a:endParaRPr>
          </a:p>
          <a:p>
            <a:pPr marL="672290" defTabSz="914367"/>
            <a:r>
              <a:rPr lang="en-US" sz="1765" dirty="0">
                <a:solidFill>
                  <a:srgbClr val="505050"/>
                </a:solidFill>
                <a:latin typeface="Consolas" panose="020B0609020204030204" pitchFamily="49" charset="0"/>
                <a:ea typeface="Calibri" panose="020F0502020204030204" pitchFamily="34" charset="0"/>
              </a:rPr>
              <a:t>   "</a:t>
            </a:r>
            <a:r>
              <a:rPr lang="en-US" sz="1765" dirty="0" err="1">
                <a:solidFill>
                  <a:srgbClr val="505050"/>
                </a:solidFill>
                <a:latin typeface="Consolas" panose="020B0609020204030204" pitchFamily="49" charset="0"/>
                <a:ea typeface="Calibri" panose="020F0502020204030204" pitchFamily="34" charset="0"/>
              </a:rPr>
              <a:t>familyId</a:t>
            </a:r>
            <a:r>
              <a:rPr lang="en-US" sz="1765" dirty="0">
                <a:solidFill>
                  <a:srgbClr val="505050"/>
                </a:solidFill>
                <a:latin typeface="Consolas" panose="020B0609020204030204" pitchFamily="49" charset="0"/>
                <a:ea typeface="Calibri" panose="020F0502020204030204" pitchFamily="34" charset="0"/>
              </a:rPr>
              <a:t>": "Liu",</a:t>
            </a:r>
            <a:endParaRPr lang="en-US" sz="1765" dirty="0">
              <a:solidFill>
                <a:srgbClr val="505050"/>
              </a:solidFill>
              <a:latin typeface="Calibri" panose="020F0502020204030204" pitchFamily="34" charset="0"/>
              <a:ea typeface="Calibri" panose="020F0502020204030204" pitchFamily="34" charset="0"/>
            </a:endParaRPr>
          </a:p>
          <a:p>
            <a:pPr marL="672290" defTabSz="914367"/>
            <a:r>
              <a:rPr lang="en-US" sz="1765" dirty="0">
                <a:solidFill>
                  <a:srgbClr val="505050"/>
                </a:solidFill>
                <a:latin typeface="Consolas" panose="020B0609020204030204" pitchFamily="49" charset="0"/>
                <a:ea typeface="Calibri" panose="020F0502020204030204" pitchFamily="34" charset="0"/>
              </a:rPr>
              <a:t>   "fur": {</a:t>
            </a:r>
            <a:endParaRPr lang="en-US" sz="1765" dirty="0">
              <a:solidFill>
                <a:srgbClr val="505050"/>
              </a:solidFill>
              <a:latin typeface="Calibri" panose="020F0502020204030204" pitchFamily="34" charset="0"/>
              <a:ea typeface="Calibri" panose="020F0502020204030204" pitchFamily="34" charset="0"/>
            </a:endParaRPr>
          </a:p>
          <a:p>
            <a:pPr marL="672290" defTabSz="914367"/>
            <a:r>
              <a:rPr lang="en-US" sz="1765" dirty="0">
                <a:solidFill>
                  <a:srgbClr val="505050"/>
                </a:solidFill>
                <a:latin typeface="Consolas" panose="020B0609020204030204" pitchFamily="49" charset="0"/>
                <a:ea typeface="Calibri" panose="020F0502020204030204" pitchFamily="34" charset="0"/>
              </a:rPr>
              <a:t>         "length": "short",</a:t>
            </a:r>
            <a:endParaRPr lang="en-US" sz="1765" dirty="0">
              <a:solidFill>
                <a:srgbClr val="505050"/>
              </a:solidFill>
              <a:latin typeface="Calibri" panose="020F0502020204030204" pitchFamily="34" charset="0"/>
              <a:ea typeface="Calibri" panose="020F0502020204030204" pitchFamily="34" charset="0"/>
            </a:endParaRPr>
          </a:p>
          <a:p>
            <a:pPr marL="672290" defTabSz="914367"/>
            <a:r>
              <a:rPr lang="en-US" sz="1765" dirty="0">
                <a:solidFill>
                  <a:srgbClr val="505050"/>
                </a:solidFill>
                <a:latin typeface="Consolas" panose="020B0609020204030204" pitchFamily="49" charset="0"/>
                <a:ea typeface="Calibri" panose="020F0502020204030204" pitchFamily="34" charset="0"/>
              </a:rPr>
              <a:t>         "color": "brown"</a:t>
            </a:r>
            <a:endParaRPr lang="en-US" sz="1765" dirty="0">
              <a:solidFill>
                <a:srgbClr val="505050"/>
              </a:solidFill>
              <a:latin typeface="Calibri" panose="020F0502020204030204" pitchFamily="34" charset="0"/>
              <a:ea typeface="Calibri" panose="020F0502020204030204" pitchFamily="34" charset="0"/>
            </a:endParaRPr>
          </a:p>
          <a:p>
            <a:pPr marL="672290" defTabSz="914367"/>
            <a:r>
              <a:rPr lang="en-US" sz="1765" dirty="0">
                <a:solidFill>
                  <a:srgbClr val="505050"/>
                </a:solidFill>
                <a:latin typeface="Consolas" panose="020B0609020204030204" pitchFamily="49" charset="0"/>
                <a:ea typeface="Calibri" panose="020F0502020204030204" pitchFamily="34" charset="0"/>
              </a:rPr>
              <a:t>   }</a:t>
            </a:r>
            <a:endParaRPr lang="en-US" sz="1765" dirty="0">
              <a:solidFill>
                <a:srgbClr val="505050"/>
              </a:solidFill>
              <a:latin typeface="Calibri" panose="020F0502020204030204" pitchFamily="34" charset="0"/>
              <a:ea typeface="Calibri" panose="020F0502020204030204" pitchFamily="34" charset="0"/>
            </a:endParaRPr>
          </a:p>
          <a:p>
            <a:pPr marL="672290" defTabSz="914367"/>
            <a:r>
              <a:rPr lang="en-US" sz="1765" dirty="0">
                <a:solidFill>
                  <a:srgbClr val="505050"/>
                </a:solidFill>
                <a:latin typeface="Consolas" panose="020B0609020204030204" pitchFamily="49" charset="0"/>
                <a:ea typeface="Calibri" panose="020F0502020204030204" pitchFamily="34" charset="0"/>
              </a:rPr>
              <a:t>}</a:t>
            </a:r>
            <a:endParaRPr lang="en-US" sz="1765" dirty="0">
              <a:solidFill>
                <a:srgbClr val="505050"/>
              </a:solidFill>
              <a:latin typeface="Segoe UI"/>
            </a:endParaRPr>
          </a:p>
        </p:txBody>
      </p:sp>
      <p:sp>
        <p:nvSpPr>
          <p:cNvPr id="6" name="Rectangle 5"/>
          <p:cNvSpPr/>
          <p:nvPr/>
        </p:nvSpPr>
        <p:spPr>
          <a:xfrm>
            <a:off x="1925478" y="746486"/>
            <a:ext cx="8341046" cy="362072"/>
          </a:xfrm>
          <a:prstGeom prst="rect">
            <a:avLst/>
          </a:prstGeom>
        </p:spPr>
        <p:txBody>
          <a:bodyPr wrap="square">
            <a:spAutoFit/>
          </a:bodyPr>
          <a:lstStyle/>
          <a:p>
            <a:pPr algn="ctr" defTabSz="914225">
              <a:defRPr/>
            </a:pPr>
            <a:r>
              <a:rPr lang="en-US" sz="1765" b="1" dirty="0">
                <a:solidFill>
                  <a:srgbClr val="505050"/>
                </a:solidFill>
                <a:latin typeface="Segoe UI"/>
              </a:rPr>
              <a:t>Ability to query across multiple entity types with a single network request.</a:t>
            </a:r>
            <a:endParaRPr lang="en-US" sz="1961" b="1" dirty="0">
              <a:solidFill>
                <a:srgbClr val="D83B01"/>
              </a:solidFill>
              <a:latin typeface="Segoe UI Light" panose="020B0502040204020203" pitchFamily="34" charset="0"/>
              <a:cs typeface="Segoe UI Light" panose="020B0502040204020203" pitchFamily="34" charset="0"/>
            </a:endParaRPr>
          </a:p>
        </p:txBody>
      </p:sp>
      <p:sp>
        <p:nvSpPr>
          <p:cNvPr id="7" name="Rectangle 6"/>
          <p:cNvSpPr/>
          <p:nvPr/>
        </p:nvSpPr>
        <p:spPr>
          <a:xfrm>
            <a:off x="3102499" y="1504230"/>
            <a:ext cx="6862765" cy="362072"/>
          </a:xfrm>
          <a:prstGeom prst="rect">
            <a:avLst/>
          </a:prstGeom>
        </p:spPr>
        <p:txBody>
          <a:bodyPr wrap="none">
            <a:spAutoFit/>
          </a:bodyPr>
          <a:lstStyle/>
          <a:p>
            <a:pPr defTabSz="914367"/>
            <a:r>
              <a:rPr lang="en-US" sz="1765" b="1" dirty="0">
                <a:solidFill>
                  <a:srgbClr val="505050"/>
                </a:solidFill>
                <a:latin typeface="Segoe UI"/>
                <a:ea typeface="Calibri" panose="020F0502020204030204" pitchFamily="34" charset="0"/>
              </a:rPr>
              <a:t>For example, we have two types of documents: cat and person.</a:t>
            </a:r>
            <a:endParaRPr lang="en-US" sz="1765" b="1" dirty="0">
              <a:solidFill>
                <a:srgbClr val="505050"/>
              </a:solidFill>
              <a:latin typeface="Segoe UI"/>
            </a:endParaRPr>
          </a:p>
        </p:txBody>
      </p:sp>
      <p:sp>
        <p:nvSpPr>
          <p:cNvPr id="8" name="Rectangle 7"/>
          <p:cNvSpPr/>
          <p:nvPr/>
        </p:nvSpPr>
        <p:spPr>
          <a:xfrm>
            <a:off x="272121" y="5094162"/>
            <a:ext cx="11647758" cy="331899"/>
          </a:xfrm>
          <a:prstGeom prst="rect">
            <a:avLst/>
          </a:prstGeom>
        </p:spPr>
        <p:txBody>
          <a:bodyPr wrap="square">
            <a:spAutoFit/>
          </a:bodyPr>
          <a:lstStyle/>
          <a:p>
            <a:pPr marL="448193" algn="ctr" defTabSz="914367"/>
            <a:r>
              <a:rPr lang="en-US" sz="1568" b="1" dirty="0">
                <a:solidFill>
                  <a:srgbClr val="505050"/>
                </a:solidFill>
                <a:latin typeface="Segoe UI"/>
                <a:ea typeface="Calibri" panose="020F0502020204030204" pitchFamily="34" charset="0"/>
              </a:rPr>
              <a:t>We can query both types of documents without needing a JOIN simply by running a query without a filter on type:</a:t>
            </a:r>
          </a:p>
        </p:txBody>
      </p:sp>
      <p:sp>
        <p:nvSpPr>
          <p:cNvPr id="2" name="Rectangle 1"/>
          <p:cNvSpPr/>
          <p:nvPr/>
        </p:nvSpPr>
        <p:spPr>
          <a:xfrm>
            <a:off x="3593211" y="5727190"/>
            <a:ext cx="5005578" cy="362072"/>
          </a:xfrm>
          <a:prstGeom prst="rect">
            <a:avLst/>
          </a:prstGeom>
        </p:spPr>
        <p:txBody>
          <a:bodyPr wrap="none">
            <a:spAutoFit/>
          </a:bodyPr>
          <a:lstStyle/>
          <a:p>
            <a:pPr marL="896386" algn="ctr" defTabSz="914367"/>
            <a:r>
              <a:rPr lang="en-US" sz="1765" dirty="0">
                <a:solidFill>
                  <a:srgbClr val="505050"/>
                </a:solidFill>
                <a:latin typeface="Calibri" panose="020F0502020204030204" pitchFamily="34" charset="0"/>
                <a:ea typeface="Calibri" panose="020F0502020204030204" pitchFamily="34" charset="0"/>
              </a:rPr>
              <a:t>SELECT * FROM c WHERE </a:t>
            </a:r>
            <a:r>
              <a:rPr lang="en-US" sz="1765" dirty="0" err="1">
                <a:solidFill>
                  <a:srgbClr val="505050"/>
                </a:solidFill>
                <a:latin typeface="Calibri" panose="020F0502020204030204" pitchFamily="34" charset="0"/>
                <a:ea typeface="Calibri" panose="020F0502020204030204" pitchFamily="34" charset="0"/>
              </a:rPr>
              <a:t>c.familyId</a:t>
            </a:r>
            <a:r>
              <a:rPr lang="en-US" sz="1765" dirty="0">
                <a:solidFill>
                  <a:srgbClr val="505050"/>
                </a:solidFill>
                <a:latin typeface="Calibri" panose="020F0502020204030204" pitchFamily="34" charset="0"/>
                <a:ea typeface="Calibri" panose="020F0502020204030204" pitchFamily="34" charset="0"/>
              </a:rPr>
              <a:t> = "Liu"</a:t>
            </a:r>
          </a:p>
        </p:txBody>
      </p:sp>
    </p:spTree>
    <p:extLst>
      <p:ext uri="{BB962C8B-B14F-4D97-AF65-F5344CB8AC3E}">
        <p14:creationId xmlns:p14="http://schemas.microsoft.com/office/powerpoint/2010/main" val="35278926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Rectangle 3"/>
          <p:cNvSpPr/>
          <p:nvPr/>
        </p:nvSpPr>
        <p:spPr>
          <a:xfrm>
            <a:off x="802177" y="2137259"/>
            <a:ext cx="6094444" cy="1991393"/>
          </a:xfrm>
          <a:prstGeom prst="rect">
            <a:avLst/>
          </a:prstGeom>
        </p:spPr>
        <p:txBody>
          <a:bodyPr>
            <a:spAutoFit/>
          </a:bodyPr>
          <a:lstStyle/>
          <a:p>
            <a:pPr marL="672290" defTabSz="914367"/>
            <a:r>
              <a:rPr lang="en-US" sz="1765" dirty="0">
                <a:solidFill>
                  <a:srgbClr val="505050"/>
                </a:solidFill>
                <a:latin typeface="Consolas" panose="020B0609020204030204" pitchFamily="49" charset="0"/>
                <a:ea typeface="Calibri" panose="020F0502020204030204" pitchFamily="34" charset="0"/>
              </a:rPr>
              <a:t>{</a:t>
            </a:r>
            <a:endParaRPr lang="en-US" sz="1765" dirty="0">
              <a:solidFill>
                <a:srgbClr val="505050"/>
              </a:solidFill>
              <a:latin typeface="Calibri" panose="020F0502020204030204" pitchFamily="34" charset="0"/>
              <a:ea typeface="Calibri" panose="020F0502020204030204" pitchFamily="34" charset="0"/>
            </a:endParaRPr>
          </a:p>
          <a:p>
            <a:pPr marL="672290" defTabSz="914367"/>
            <a:r>
              <a:rPr lang="en-US" sz="1765" dirty="0">
                <a:solidFill>
                  <a:srgbClr val="505050"/>
                </a:solidFill>
                <a:latin typeface="Consolas" panose="020B0609020204030204" pitchFamily="49" charset="0"/>
                <a:ea typeface="Calibri" panose="020F0502020204030204" pitchFamily="34" charset="0"/>
              </a:rPr>
              <a:t>   "id": "Andrew",</a:t>
            </a:r>
            <a:endParaRPr lang="en-US" sz="1765" dirty="0">
              <a:solidFill>
                <a:srgbClr val="505050"/>
              </a:solidFill>
              <a:latin typeface="Calibri" panose="020F0502020204030204" pitchFamily="34" charset="0"/>
              <a:ea typeface="Calibri" panose="020F0502020204030204" pitchFamily="34" charset="0"/>
            </a:endParaRPr>
          </a:p>
          <a:p>
            <a:pPr marL="672290" defTabSz="914367"/>
            <a:r>
              <a:rPr lang="en-US" sz="1765" dirty="0">
                <a:solidFill>
                  <a:srgbClr val="505050"/>
                </a:solidFill>
                <a:latin typeface="Consolas" panose="020B0609020204030204" pitchFamily="49" charset="0"/>
                <a:ea typeface="Calibri" panose="020F0502020204030204" pitchFamily="34" charset="0"/>
              </a:rPr>
              <a:t>   </a:t>
            </a:r>
            <a:r>
              <a:rPr lang="en-US" sz="1765" b="1" dirty="0">
                <a:solidFill>
                  <a:srgbClr val="505050"/>
                </a:solidFill>
                <a:latin typeface="Consolas" panose="020B0609020204030204" pitchFamily="49" charset="0"/>
                <a:ea typeface="Calibri" panose="020F0502020204030204" pitchFamily="34" charset="0"/>
              </a:rPr>
              <a:t>"type": "Person",</a:t>
            </a:r>
            <a:endParaRPr lang="en-US" sz="1765" b="1" dirty="0">
              <a:solidFill>
                <a:srgbClr val="505050"/>
              </a:solidFill>
              <a:latin typeface="Calibri" panose="020F0502020204030204" pitchFamily="34" charset="0"/>
              <a:ea typeface="Calibri" panose="020F0502020204030204" pitchFamily="34" charset="0"/>
            </a:endParaRPr>
          </a:p>
          <a:p>
            <a:pPr marL="672290" defTabSz="914367"/>
            <a:r>
              <a:rPr lang="en-US" sz="1765" dirty="0">
                <a:solidFill>
                  <a:srgbClr val="505050"/>
                </a:solidFill>
                <a:latin typeface="Consolas" panose="020B0609020204030204" pitchFamily="49" charset="0"/>
                <a:ea typeface="Calibri" panose="020F0502020204030204" pitchFamily="34" charset="0"/>
              </a:rPr>
              <a:t>   "</a:t>
            </a:r>
            <a:r>
              <a:rPr lang="en-US" sz="1765" dirty="0" err="1">
                <a:solidFill>
                  <a:srgbClr val="505050"/>
                </a:solidFill>
                <a:latin typeface="Consolas" panose="020B0609020204030204" pitchFamily="49" charset="0"/>
                <a:ea typeface="Calibri" panose="020F0502020204030204" pitchFamily="34" charset="0"/>
              </a:rPr>
              <a:t>familyId</a:t>
            </a:r>
            <a:r>
              <a:rPr lang="en-US" sz="1765" dirty="0">
                <a:solidFill>
                  <a:srgbClr val="505050"/>
                </a:solidFill>
                <a:latin typeface="Consolas" panose="020B0609020204030204" pitchFamily="49" charset="0"/>
                <a:ea typeface="Calibri" panose="020F0502020204030204" pitchFamily="34" charset="0"/>
              </a:rPr>
              <a:t>": "Liu",</a:t>
            </a:r>
            <a:endParaRPr lang="en-US" sz="1765" dirty="0">
              <a:solidFill>
                <a:srgbClr val="505050"/>
              </a:solidFill>
              <a:latin typeface="Calibri" panose="020F0502020204030204" pitchFamily="34" charset="0"/>
              <a:ea typeface="Calibri" panose="020F0502020204030204" pitchFamily="34" charset="0"/>
            </a:endParaRPr>
          </a:p>
          <a:p>
            <a:pPr marL="672290" defTabSz="914367"/>
            <a:r>
              <a:rPr lang="en-US" sz="1765" dirty="0">
                <a:solidFill>
                  <a:srgbClr val="505050"/>
                </a:solidFill>
                <a:latin typeface="Consolas" panose="020B0609020204030204" pitchFamily="49" charset="0"/>
                <a:ea typeface="Calibri" panose="020F0502020204030204" pitchFamily="34" charset="0"/>
              </a:rPr>
              <a:t>   "</a:t>
            </a:r>
            <a:r>
              <a:rPr lang="en-US" sz="1765" dirty="0" err="1">
                <a:solidFill>
                  <a:srgbClr val="505050"/>
                </a:solidFill>
                <a:latin typeface="Consolas" panose="020B0609020204030204" pitchFamily="49" charset="0"/>
                <a:ea typeface="Calibri" panose="020F0502020204030204" pitchFamily="34" charset="0"/>
              </a:rPr>
              <a:t>worksOn</a:t>
            </a:r>
            <a:r>
              <a:rPr lang="en-US" sz="1765" dirty="0">
                <a:solidFill>
                  <a:srgbClr val="505050"/>
                </a:solidFill>
                <a:latin typeface="Consolas" panose="020B0609020204030204" pitchFamily="49" charset="0"/>
                <a:ea typeface="Calibri" panose="020F0502020204030204" pitchFamily="34" charset="0"/>
              </a:rPr>
              <a:t>": "Azure Cosmos DB"</a:t>
            </a:r>
            <a:endParaRPr lang="en-US" sz="1765" dirty="0">
              <a:solidFill>
                <a:srgbClr val="505050"/>
              </a:solidFill>
              <a:latin typeface="Calibri" panose="020F0502020204030204" pitchFamily="34" charset="0"/>
              <a:ea typeface="Calibri" panose="020F0502020204030204" pitchFamily="34" charset="0"/>
            </a:endParaRPr>
          </a:p>
          <a:p>
            <a:pPr marL="672290" defTabSz="914367"/>
            <a:r>
              <a:rPr lang="en-US" sz="1765" dirty="0">
                <a:solidFill>
                  <a:srgbClr val="505050"/>
                </a:solidFill>
                <a:latin typeface="Consolas" panose="020B0609020204030204" pitchFamily="49" charset="0"/>
                <a:ea typeface="Calibri" panose="020F0502020204030204" pitchFamily="34" charset="0"/>
              </a:rPr>
              <a:t>}</a:t>
            </a:r>
            <a:endParaRPr lang="en-US" sz="1765" dirty="0">
              <a:solidFill>
                <a:srgbClr val="505050"/>
              </a:solidFill>
              <a:latin typeface="Calibri" panose="020F0502020204030204" pitchFamily="34" charset="0"/>
              <a:ea typeface="Calibri" panose="020F0502020204030204" pitchFamily="34" charset="0"/>
            </a:endParaRPr>
          </a:p>
          <a:p>
            <a:pPr marL="672290" defTabSz="914367"/>
            <a:endParaRPr lang="en-US" sz="1765" dirty="0">
              <a:solidFill>
                <a:srgbClr val="505050"/>
              </a:solidFill>
              <a:latin typeface="Calibri" panose="020F0502020204030204" pitchFamily="34" charset="0"/>
              <a:ea typeface="Calibri" panose="020F0502020204030204" pitchFamily="34" charset="0"/>
            </a:endParaRPr>
          </a:p>
        </p:txBody>
      </p:sp>
      <p:sp>
        <p:nvSpPr>
          <p:cNvPr id="5" name="Rectangle 4"/>
          <p:cNvSpPr/>
          <p:nvPr/>
        </p:nvSpPr>
        <p:spPr>
          <a:xfrm>
            <a:off x="6864562" y="2017150"/>
            <a:ext cx="6094444" cy="2806055"/>
          </a:xfrm>
          <a:prstGeom prst="rect">
            <a:avLst/>
          </a:prstGeom>
        </p:spPr>
        <p:txBody>
          <a:bodyPr>
            <a:spAutoFit/>
          </a:bodyPr>
          <a:lstStyle/>
          <a:p>
            <a:pPr marL="672290" defTabSz="914367"/>
            <a:r>
              <a:rPr lang="en-US" sz="1765" dirty="0">
                <a:solidFill>
                  <a:srgbClr val="505050"/>
                </a:solidFill>
                <a:latin typeface="Consolas" panose="020B0609020204030204" pitchFamily="49" charset="0"/>
                <a:ea typeface="Calibri" panose="020F0502020204030204" pitchFamily="34" charset="0"/>
              </a:rPr>
              <a:t> </a:t>
            </a:r>
            <a:endParaRPr lang="en-US" sz="1765" dirty="0">
              <a:solidFill>
                <a:srgbClr val="505050"/>
              </a:solidFill>
              <a:latin typeface="Calibri" panose="020F0502020204030204" pitchFamily="34" charset="0"/>
              <a:ea typeface="Calibri" panose="020F0502020204030204" pitchFamily="34" charset="0"/>
            </a:endParaRPr>
          </a:p>
          <a:p>
            <a:pPr marL="672290" defTabSz="914367"/>
            <a:r>
              <a:rPr lang="en-US" sz="1765" dirty="0">
                <a:solidFill>
                  <a:srgbClr val="505050"/>
                </a:solidFill>
                <a:latin typeface="Consolas" panose="020B0609020204030204" pitchFamily="49" charset="0"/>
                <a:ea typeface="Calibri" panose="020F0502020204030204" pitchFamily="34" charset="0"/>
              </a:rPr>
              <a:t>{</a:t>
            </a:r>
            <a:endParaRPr lang="en-US" sz="1765" dirty="0">
              <a:solidFill>
                <a:srgbClr val="505050"/>
              </a:solidFill>
              <a:latin typeface="Calibri" panose="020F0502020204030204" pitchFamily="34" charset="0"/>
              <a:ea typeface="Calibri" panose="020F0502020204030204" pitchFamily="34" charset="0"/>
            </a:endParaRPr>
          </a:p>
          <a:p>
            <a:pPr marL="672290" defTabSz="914367"/>
            <a:r>
              <a:rPr lang="en-US" sz="1765" dirty="0">
                <a:solidFill>
                  <a:srgbClr val="505050"/>
                </a:solidFill>
                <a:latin typeface="Consolas" panose="020B0609020204030204" pitchFamily="49" charset="0"/>
                <a:ea typeface="Calibri" panose="020F0502020204030204" pitchFamily="34" charset="0"/>
              </a:rPr>
              <a:t>   "id": "Ralph",</a:t>
            </a:r>
            <a:endParaRPr lang="en-US" sz="1765" dirty="0">
              <a:solidFill>
                <a:srgbClr val="505050"/>
              </a:solidFill>
              <a:latin typeface="Calibri" panose="020F0502020204030204" pitchFamily="34" charset="0"/>
              <a:ea typeface="Calibri" panose="020F0502020204030204" pitchFamily="34" charset="0"/>
            </a:endParaRPr>
          </a:p>
          <a:p>
            <a:pPr marL="672290" defTabSz="914367"/>
            <a:r>
              <a:rPr lang="en-US" sz="1765" dirty="0">
                <a:solidFill>
                  <a:srgbClr val="505050"/>
                </a:solidFill>
                <a:latin typeface="Consolas" panose="020B0609020204030204" pitchFamily="49" charset="0"/>
                <a:ea typeface="Calibri" panose="020F0502020204030204" pitchFamily="34" charset="0"/>
              </a:rPr>
              <a:t> </a:t>
            </a:r>
            <a:r>
              <a:rPr lang="en-US" sz="1765" b="1" dirty="0">
                <a:solidFill>
                  <a:srgbClr val="505050"/>
                </a:solidFill>
                <a:latin typeface="Consolas" panose="020B0609020204030204" pitchFamily="49" charset="0"/>
                <a:ea typeface="Calibri" panose="020F0502020204030204" pitchFamily="34" charset="0"/>
              </a:rPr>
              <a:t>  "type": "Cat",</a:t>
            </a:r>
            <a:endParaRPr lang="en-US" sz="1765" b="1" dirty="0">
              <a:solidFill>
                <a:srgbClr val="505050"/>
              </a:solidFill>
              <a:latin typeface="Calibri" panose="020F0502020204030204" pitchFamily="34" charset="0"/>
              <a:ea typeface="Calibri" panose="020F0502020204030204" pitchFamily="34" charset="0"/>
            </a:endParaRPr>
          </a:p>
          <a:p>
            <a:pPr marL="672290" defTabSz="914367"/>
            <a:r>
              <a:rPr lang="en-US" sz="1765" dirty="0">
                <a:solidFill>
                  <a:srgbClr val="505050"/>
                </a:solidFill>
                <a:latin typeface="Consolas" panose="020B0609020204030204" pitchFamily="49" charset="0"/>
                <a:ea typeface="Calibri" panose="020F0502020204030204" pitchFamily="34" charset="0"/>
              </a:rPr>
              <a:t>   "</a:t>
            </a:r>
            <a:r>
              <a:rPr lang="en-US" sz="1765" dirty="0" err="1">
                <a:solidFill>
                  <a:srgbClr val="505050"/>
                </a:solidFill>
                <a:latin typeface="Consolas" panose="020B0609020204030204" pitchFamily="49" charset="0"/>
                <a:ea typeface="Calibri" panose="020F0502020204030204" pitchFamily="34" charset="0"/>
              </a:rPr>
              <a:t>familyId</a:t>
            </a:r>
            <a:r>
              <a:rPr lang="en-US" sz="1765" dirty="0">
                <a:solidFill>
                  <a:srgbClr val="505050"/>
                </a:solidFill>
                <a:latin typeface="Consolas" panose="020B0609020204030204" pitchFamily="49" charset="0"/>
                <a:ea typeface="Calibri" panose="020F0502020204030204" pitchFamily="34" charset="0"/>
              </a:rPr>
              <a:t>": "Liu",</a:t>
            </a:r>
            <a:endParaRPr lang="en-US" sz="1765" dirty="0">
              <a:solidFill>
                <a:srgbClr val="505050"/>
              </a:solidFill>
              <a:latin typeface="Calibri" panose="020F0502020204030204" pitchFamily="34" charset="0"/>
              <a:ea typeface="Calibri" panose="020F0502020204030204" pitchFamily="34" charset="0"/>
            </a:endParaRPr>
          </a:p>
          <a:p>
            <a:pPr marL="672290" defTabSz="914367"/>
            <a:r>
              <a:rPr lang="en-US" sz="1765" dirty="0">
                <a:solidFill>
                  <a:srgbClr val="505050"/>
                </a:solidFill>
                <a:latin typeface="Consolas" panose="020B0609020204030204" pitchFamily="49" charset="0"/>
                <a:ea typeface="Calibri" panose="020F0502020204030204" pitchFamily="34" charset="0"/>
              </a:rPr>
              <a:t>   "fur": {</a:t>
            </a:r>
            <a:endParaRPr lang="en-US" sz="1765" dirty="0">
              <a:solidFill>
                <a:srgbClr val="505050"/>
              </a:solidFill>
              <a:latin typeface="Calibri" panose="020F0502020204030204" pitchFamily="34" charset="0"/>
              <a:ea typeface="Calibri" panose="020F0502020204030204" pitchFamily="34" charset="0"/>
            </a:endParaRPr>
          </a:p>
          <a:p>
            <a:pPr marL="672290" defTabSz="914367"/>
            <a:r>
              <a:rPr lang="en-US" sz="1765" dirty="0">
                <a:solidFill>
                  <a:srgbClr val="505050"/>
                </a:solidFill>
                <a:latin typeface="Consolas" panose="020B0609020204030204" pitchFamily="49" charset="0"/>
                <a:ea typeface="Calibri" panose="020F0502020204030204" pitchFamily="34" charset="0"/>
              </a:rPr>
              <a:t>         "length": "short",</a:t>
            </a:r>
            <a:endParaRPr lang="en-US" sz="1765" dirty="0">
              <a:solidFill>
                <a:srgbClr val="505050"/>
              </a:solidFill>
              <a:latin typeface="Calibri" panose="020F0502020204030204" pitchFamily="34" charset="0"/>
              <a:ea typeface="Calibri" panose="020F0502020204030204" pitchFamily="34" charset="0"/>
            </a:endParaRPr>
          </a:p>
          <a:p>
            <a:pPr marL="672290" defTabSz="914367"/>
            <a:r>
              <a:rPr lang="en-US" sz="1765" dirty="0">
                <a:solidFill>
                  <a:srgbClr val="505050"/>
                </a:solidFill>
                <a:latin typeface="Consolas" panose="020B0609020204030204" pitchFamily="49" charset="0"/>
                <a:ea typeface="Calibri" panose="020F0502020204030204" pitchFamily="34" charset="0"/>
              </a:rPr>
              <a:t>         "color": "brown"</a:t>
            </a:r>
            <a:endParaRPr lang="en-US" sz="1765" dirty="0">
              <a:solidFill>
                <a:srgbClr val="505050"/>
              </a:solidFill>
              <a:latin typeface="Calibri" panose="020F0502020204030204" pitchFamily="34" charset="0"/>
              <a:ea typeface="Calibri" panose="020F0502020204030204" pitchFamily="34" charset="0"/>
            </a:endParaRPr>
          </a:p>
          <a:p>
            <a:pPr marL="672290" defTabSz="914367"/>
            <a:r>
              <a:rPr lang="en-US" sz="1765" dirty="0">
                <a:solidFill>
                  <a:srgbClr val="505050"/>
                </a:solidFill>
                <a:latin typeface="Consolas" panose="020B0609020204030204" pitchFamily="49" charset="0"/>
                <a:ea typeface="Calibri" panose="020F0502020204030204" pitchFamily="34" charset="0"/>
              </a:rPr>
              <a:t>   }</a:t>
            </a:r>
            <a:endParaRPr lang="en-US" sz="1765" dirty="0">
              <a:solidFill>
                <a:srgbClr val="505050"/>
              </a:solidFill>
              <a:latin typeface="Calibri" panose="020F0502020204030204" pitchFamily="34" charset="0"/>
              <a:ea typeface="Calibri" panose="020F0502020204030204" pitchFamily="34" charset="0"/>
            </a:endParaRPr>
          </a:p>
          <a:p>
            <a:pPr marL="672290" defTabSz="914367"/>
            <a:r>
              <a:rPr lang="en-US" sz="1765" dirty="0">
                <a:solidFill>
                  <a:srgbClr val="505050"/>
                </a:solidFill>
                <a:latin typeface="Consolas" panose="020B0609020204030204" pitchFamily="49" charset="0"/>
                <a:ea typeface="Calibri" panose="020F0502020204030204" pitchFamily="34" charset="0"/>
              </a:rPr>
              <a:t>}</a:t>
            </a:r>
            <a:endParaRPr lang="en-US" sz="1765" dirty="0">
              <a:solidFill>
                <a:srgbClr val="505050"/>
              </a:solidFill>
              <a:latin typeface="Segoe UI"/>
            </a:endParaRPr>
          </a:p>
        </p:txBody>
      </p:sp>
      <p:sp>
        <p:nvSpPr>
          <p:cNvPr id="6" name="Rectangle 5"/>
          <p:cNvSpPr/>
          <p:nvPr/>
        </p:nvSpPr>
        <p:spPr>
          <a:xfrm>
            <a:off x="1925478" y="746486"/>
            <a:ext cx="8341046" cy="362072"/>
          </a:xfrm>
          <a:prstGeom prst="rect">
            <a:avLst/>
          </a:prstGeom>
        </p:spPr>
        <p:txBody>
          <a:bodyPr wrap="square">
            <a:spAutoFit/>
          </a:bodyPr>
          <a:lstStyle/>
          <a:p>
            <a:pPr algn="ctr" defTabSz="914225">
              <a:defRPr/>
            </a:pPr>
            <a:r>
              <a:rPr lang="en-US" sz="1765" b="1" dirty="0">
                <a:solidFill>
                  <a:srgbClr val="505050"/>
                </a:solidFill>
                <a:latin typeface="Segoe UI"/>
              </a:rPr>
              <a:t>Ability to query across multiple entity types with a single network request.</a:t>
            </a:r>
            <a:endParaRPr lang="en-US" sz="1961" b="1" dirty="0">
              <a:solidFill>
                <a:srgbClr val="D83B01"/>
              </a:solidFill>
              <a:latin typeface="Segoe UI Light" panose="020B0502040204020203" pitchFamily="34" charset="0"/>
              <a:cs typeface="Segoe UI Light" panose="020B0502040204020203" pitchFamily="34" charset="0"/>
            </a:endParaRPr>
          </a:p>
        </p:txBody>
      </p:sp>
      <p:sp>
        <p:nvSpPr>
          <p:cNvPr id="7" name="Rectangle 6"/>
          <p:cNvSpPr/>
          <p:nvPr/>
        </p:nvSpPr>
        <p:spPr>
          <a:xfrm>
            <a:off x="3102499" y="1504230"/>
            <a:ext cx="6862765" cy="362072"/>
          </a:xfrm>
          <a:prstGeom prst="rect">
            <a:avLst/>
          </a:prstGeom>
        </p:spPr>
        <p:txBody>
          <a:bodyPr wrap="none">
            <a:spAutoFit/>
          </a:bodyPr>
          <a:lstStyle/>
          <a:p>
            <a:pPr defTabSz="914367"/>
            <a:r>
              <a:rPr lang="en-US" sz="1765" b="1" dirty="0">
                <a:solidFill>
                  <a:srgbClr val="505050"/>
                </a:solidFill>
                <a:latin typeface="Segoe UI"/>
                <a:ea typeface="Calibri" panose="020F0502020204030204" pitchFamily="34" charset="0"/>
              </a:rPr>
              <a:t>For example, we have two types of documents: cat and person.</a:t>
            </a:r>
            <a:endParaRPr lang="en-US" sz="1765" b="1" dirty="0">
              <a:solidFill>
                <a:srgbClr val="505050"/>
              </a:solidFill>
              <a:latin typeface="Segoe UI"/>
            </a:endParaRPr>
          </a:p>
        </p:txBody>
      </p:sp>
      <p:sp>
        <p:nvSpPr>
          <p:cNvPr id="8" name="Rectangle 7"/>
          <p:cNvSpPr/>
          <p:nvPr/>
        </p:nvSpPr>
        <p:spPr>
          <a:xfrm>
            <a:off x="272121" y="5094162"/>
            <a:ext cx="11647758" cy="331899"/>
          </a:xfrm>
          <a:prstGeom prst="rect">
            <a:avLst/>
          </a:prstGeom>
        </p:spPr>
        <p:txBody>
          <a:bodyPr wrap="square">
            <a:spAutoFit/>
          </a:bodyPr>
          <a:lstStyle/>
          <a:p>
            <a:pPr algn="ctr" defTabSz="914367"/>
            <a:r>
              <a:rPr lang="en-US" sz="1568" b="1" dirty="0">
                <a:solidFill>
                  <a:srgbClr val="505050"/>
                </a:solidFill>
                <a:latin typeface="Segoe UI"/>
              </a:rPr>
              <a:t>                If we wanted to filter on type = “Person”, we can simply add a filter on type to our query:</a:t>
            </a:r>
          </a:p>
        </p:txBody>
      </p:sp>
      <p:sp>
        <p:nvSpPr>
          <p:cNvPr id="2" name="Rectangle 1"/>
          <p:cNvSpPr/>
          <p:nvPr/>
        </p:nvSpPr>
        <p:spPr>
          <a:xfrm>
            <a:off x="2723988" y="5727190"/>
            <a:ext cx="6928642" cy="362072"/>
          </a:xfrm>
          <a:prstGeom prst="rect">
            <a:avLst/>
          </a:prstGeom>
        </p:spPr>
        <p:txBody>
          <a:bodyPr wrap="none">
            <a:spAutoFit/>
          </a:bodyPr>
          <a:lstStyle/>
          <a:p>
            <a:pPr algn="ctr" defTabSz="914367"/>
            <a:r>
              <a:rPr lang="en-US" sz="1765" dirty="0">
                <a:solidFill>
                  <a:srgbClr val="505050"/>
                </a:solidFill>
                <a:latin typeface="Segoe UI"/>
              </a:rPr>
              <a:t>SELECT * FROM c WHERE </a:t>
            </a:r>
            <a:r>
              <a:rPr lang="en-US" sz="1765" dirty="0" err="1">
                <a:solidFill>
                  <a:srgbClr val="505050"/>
                </a:solidFill>
                <a:latin typeface="Segoe UI"/>
              </a:rPr>
              <a:t>c.familyId</a:t>
            </a:r>
            <a:r>
              <a:rPr lang="en-US" sz="1765" dirty="0">
                <a:solidFill>
                  <a:srgbClr val="505050"/>
                </a:solidFill>
                <a:latin typeface="Segoe UI"/>
              </a:rPr>
              <a:t> = "Liu" </a:t>
            </a:r>
            <a:r>
              <a:rPr lang="en-US" sz="1765" b="1" dirty="0">
                <a:solidFill>
                  <a:srgbClr val="505050"/>
                </a:solidFill>
                <a:latin typeface="Segoe UI"/>
              </a:rPr>
              <a:t>AND </a:t>
            </a:r>
            <a:r>
              <a:rPr lang="en-US" sz="1765" b="1" dirty="0" err="1">
                <a:solidFill>
                  <a:srgbClr val="505050"/>
                </a:solidFill>
                <a:latin typeface="Segoe UI"/>
              </a:rPr>
              <a:t>c.type</a:t>
            </a:r>
            <a:r>
              <a:rPr lang="en-US" sz="1765" b="1" dirty="0">
                <a:solidFill>
                  <a:srgbClr val="505050"/>
                </a:solidFill>
                <a:latin typeface="Segoe UI"/>
              </a:rPr>
              <a:t> = "Person"</a:t>
            </a:r>
          </a:p>
        </p:txBody>
      </p:sp>
    </p:spTree>
    <p:extLst>
      <p:ext uri="{BB962C8B-B14F-4D97-AF65-F5344CB8AC3E}">
        <p14:creationId xmlns:p14="http://schemas.microsoft.com/office/powerpoint/2010/main" val="129418259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Box 1"/>
          <p:cNvSpPr txBox="1"/>
          <p:nvPr/>
        </p:nvSpPr>
        <p:spPr>
          <a:xfrm>
            <a:off x="964555" y="2228929"/>
            <a:ext cx="10625304" cy="633625"/>
          </a:xfrm>
          <a:prstGeom prst="rect">
            <a:avLst/>
          </a:prstGeom>
          <a:noFill/>
        </p:spPr>
        <p:txBody>
          <a:bodyPr wrap="square" rtlCol="0">
            <a:spAutoFit/>
          </a:bodyPr>
          <a:lstStyle/>
          <a:p>
            <a:pPr algn="ctr" defTabSz="914225">
              <a:defRPr/>
            </a:pPr>
            <a:r>
              <a:rPr lang="en-US" sz="3529" dirty="0">
                <a:solidFill>
                  <a:srgbClr val="00B0F0"/>
                </a:solidFill>
                <a:latin typeface="Segoe UI Light" panose="020B0502040204020203" pitchFamily="34" charset="0"/>
                <a:cs typeface="Segoe UI Light" panose="020B0502040204020203" pitchFamily="34" charset="0"/>
              </a:rPr>
              <a:t>Co-locating types in the same container</a:t>
            </a:r>
            <a:endParaRPr lang="en-US" sz="3529" u="sng" dirty="0">
              <a:solidFill>
                <a:srgbClr val="00B0F0"/>
              </a:solidFill>
              <a:latin typeface="Segoe UI Light" panose="020B0502040204020203" pitchFamily="34" charset="0"/>
              <a:cs typeface="Segoe UI Light" panose="020B0502040204020203" pitchFamily="34" charset="0"/>
            </a:endParaRPr>
          </a:p>
        </p:txBody>
      </p:sp>
      <p:sp>
        <p:nvSpPr>
          <p:cNvPr id="3" name="TextBox 2"/>
          <p:cNvSpPr txBox="1"/>
          <p:nvPr/>
        </p:nvSpPr>
        <p:spPr>
          <a:xfrm>
            <a:off x="1113439" y="3570185"/>
            <a:ext cx="10625304" cy="362072"/>
          </a:xfrm>
          <a:prstGeom prst="rect">
            <a:avLst/>
          </a:prstGeom>
          <a:noFill/>
        </p:spPr>
        <p:txBody>
          <a:bodyPr wrap="square" rtlCol="0">
            <a:spAutoFit/>
          </a:bodyPr>
          <a:lstStyle/>
          <a:p>
            <a:pPr algn="ctr" defTabSz="914225">
              <a:defRPr/>
            </a:pPr>
            <a:r>
              <a:rPr lang="en-US" sz="1765" dirty="0">
                <a:solidFill>
                  <a:srgbClr val="505050"/>
                </a:solidFill>
                <a:latin typeface="Segoe UI"/>
              </a:rPr>
              <a:t>Ability to query across multiple entity types with a single network request.</a:t>
            </a:r>
            <a:endParaRPr lang="en-US" sz="1961" dirty="0">
              <a:solidFill>
                <a:srgbClr val="D83B01"/>
              </a:solidFill>
              <a:latin typeface="Segoe UI Light" panose="020B0502040204020203" pitchFamily="34" charset="0"/>
              <a:cs typeface="Segoe UI Light" panose="020B0502040204020203" pitchFamily="34" charset="0"/>
            </a:endParaRPr>
          </a:p>
        </p:txBody>
      </p:sp>
      <p:sp>
        <p:nvSpPr>
          <p:cNvPr id="4" name="TextBox 3"/>
          <p:cNvSpPr txBox="1"/>
          <p:nvPr/>
        </p:nvSpPr>
        <p:spPr>
          <a:xfrm>
            <a:off x="783349" y="4259883"/>
            <a:ext cx="10625304" cy="362072"/>
          </a:xfrm>
          <a:prstGeom prst="rect">
            <a:avLst/>
          </a:prstGeom>
          <a:noFill/>
        </p:spPr>
        <p:txBody>
          <a:bodyPr wrap="square" rtlCol="0">
            <a:spAutoFit/>
          </a:bodyPr>
          <a:lstStyle/>
          <a:p>
            <a:pPr algn="ctr" defTabSz="914225">
              <a:defRPr/>
            </a:pPr>
            <a:r>
              <a:rPr lang="en-US" sz="1765" dirty="0">
                <a:solidFill>
                  <a:srgbClr val="505050"/>
                </a:solidFill>
                <a:latin typeface="Segoe UI"/>
              </a:rPr>
              <a:t>Ability to perform transactions across multiple types</a:t>
            </a:r>
            <a:endParaRPr lang="en-US" sz="1961" dirty="0">
              <a:solidFill>
                <a:srgbClr val="D83B01"/>
              </a:solidFill>
              <a:latin typeface="Segoe UI Light" panose="020B0502040204020203" pitchFamily="34" charset="0"/>
              <a:cs typeface="Segoe UI Light" panose="020B0502040204020203" pitchFamily="34" charset="0"/>
            </a:endParaRPr>
          </a:p>
        </p:txBody>
      </p:sp>
      <p:sp>
        <p:nvSpPr>
          <p:cNvPr id="5" name="TextBox 4"/>
          <p:cNvSpPr txBox="1"/>
          <p:nvPr/>
        </p:nvSpPr>
        <p:spPr>
          <a:xfrm>
            <a:off x="783348" y="4967514"/>
            <a:ext cx="10625304" cy="362072"/>
          </a:xfrm>
          <a:prstGeom prst="rect">
            <a:avLst/>
          </a:prstGeom>
          <a:noFill/>
        </p:spPr>
        <p:txBody>
          <a:bodyPr wrap="square" rtlCol="0">
            <a:spAutoFit/>
          </a:bodyPr>
          <a:lstStyle/>
          <a:p>
            <a:pPr algn="ctr" defTabSz="914225">
              <a:defRPr/>
            </a:pPr>
            <a:r>
              <a:rPr lang="en-US" sz="1765" dirty="0">
                <a:solidFill>
                  <a:srgbClr val="505050"/>
                </a:solidFill>
                <a:latin typeface="Segoe UI"/>
              </a:rPr>
              <a:t>Cost: reduce physical partition footprint*</a:t>
            </a:r>
            <a:endParaRPr lang="en-US" sz="1961" dirty="0">
              <a:solidFill>
                <a:srgbClr val="D83B01"/>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880956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326879" y="4802900"/>
            <a:ext cx="6946925" cy="55399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000" b="0" i="0" u="none" strike="noStrike" kern="1200" cap="none" spc="0" normalizeH="0" baseline="0" noProof="0" dirty="0">
                <a:ln>
                  <a:noFill/>
                </a:ln>
                <a:solidFill>
                  <a:srgbClr val="00B0F0"/>
                </a:solidFill>
                <a:effectLst/>
                <a:uLnTx/>
                <a:uFillTx/>
                <a:latin typeface="Segoe UI Semibold" panose="020B0702040204020203" pitchFamily="34" charset="0"/>
                <a:ea typeface="+mn-ea"/>
                <a:cs typeface="Segoe UI Semibold" panose="020B0702040204020203" pitchFamily="34" charset="0"/>
              </a:rPr>
              <a:t>Global Distribution</a:t>
            </a:r>
            <a:endParaRPr kumimoji="0" lang="en-US" sz="3000" b="0" i="0" u="sng" strike="noStrike" kern="1200" cap="none" spc="0" normalizeH="0" baseline="0" noProof="0" dirty="0">
              <a:ln>
                <a:noFill/>
              </a:ln>
              <a:solidFill>
                <a:srgbClr val="00B0F0"/>
              </a:solidFill>
              <a:effectLst/>
              <a:uLnTx/>
              <a:uFillTx/>
              <a:latin typeface="Segoe UI Semibold" panose="020B0702040204020203" pitchFamily="34" charset="0"/>
              <a:ea typeface="+mn-ea"/>
              <a:cs typeface="Segoe UI Semibold" panose="020B0702040204020203" pitchFamily="34" charset="0"/>
            </a:endParaRPr>
          </a:p>
        </p:txBody>
      </p:sp>
      <p:pic>
        <p:nvPicPr>
          <p:cNvPr id="6" name="Picture 5"/>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593084" y="3597182"/>
            <a:ext cx="1759716" cy="1759716"/>
          </a:xfrm>
          <a:prstGeom prst="rect">
            <a:avLst/>
          </a:prstGeom>
        </p:spPr>
      </p:pic>
    </p:spTree>
    <p:extLst>
      <p:ext uri="{BB962C8B-B14F-4D97-AF65-F5344CB8AC3E}">
        <p14:creationId xmlns:p14="http://schemas.microsoft.com/office/powerpoint/2010/main" val="579115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p:cNvCxnSpPr/>
          <p:nvPr/>
        </p:nvCxnSpPr>
        <p:spPr>
          <a:xfrm>
            <a:off x="5565087" y="1587500"/>
            <a:ext cx="0" cy="3493350"/>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5711515" y="1587500"/>
            <a:ext cx="428045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7030A0"/>
                </a:solidFill>
                <a:effectLst/>
                <a:uLnTx/>
                <a:uFillTx/>
                <a:latin typeface="Segoe UI Light" panose="020B0502040204020203" pitchFamily="34" charset="0"/>
                <a:ea typeface="+mn-ea"/>
                <a:cs typeface="Segoe UI Light" panose="020B0502040204020203" pitchFamily="34" charset="0"/>
              </a:rPr>
              <a:t>Multiple, well-defined consistency choices</a:t>
            </a:r>
          </a:p>
        </p:txBody>
      </p:sp>
      <p:sp>
        <p:nvSpPr>
          <p:cNvPr id="4" name="TextBox 3"/>
          <p:cNvSpPr txBox="1"/>
          <p:nvPr/>
        </p:nvSpPr>
        <p:spPr>
          <a:xfrm>
            <a:off x="5711515" y="2050410"/>
            <a:ext cx="5072424" cy="304698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rPr>
              <a:t>Global distribution forces us to navigate the CAP theorem</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rPr>
              <a:t>Writing correct distributed applications is hard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rPr>
              <a:t>Five well-defined consistency levels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rPr>
              <a:t>Intuitive and practical with clear PACELC tradeoffs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rPr>
              <a:t>Programmatically change at anytime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rPr>
              <a:t>Can be overridden on a per-request basis</a:t>
            </a:r>
          </a:p>
        </p:txBody>
      </p:sp>
      <p:sp>
        <p:nvSpPr>
          <p:cNvPr id="13" name="Rectangle 12"/>
          <p:cNvSpPr/>
          <p:nvPr/>
        </p:nvSpPr>
        <p:spPr>
          <a:xfrm>
            <a:off x="1430166" y="1721674"/>
            <a:ext cx="3806812" cy="3286483"/>
          </a:xfrm>
          <a:prstGeom prst="rect">
            <a:avLst/>
          </a:prstGeom>
          <a:solidFill>
            <a:srgbClr val="FFFFFF">
              <a:alpha val="8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pic>
        <p:nvPicPr>
          <p:cNvPr id="16" name="Graphic 15">
            <a:extLst>
              <a:ext uri="{FF2B5EF4-FFF2-40B4-BE49-F238E27FC236}">
                <a16:creationId xmlns:a16="http://schemas.microsoft.com/office/drawing/2014/main" id="{50A67E93-504C-403A-B77B-CE7EAFB64ED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06120" y="1956832"/>
            <a:ext cx="4730858" cy="2516414"/>
          </a:xfrm>
          <a:prstGeom prst="rect">
            <a:avLst/>
          </a:prstGeom>
        </p:spPr>
      </p:pic>
    </p:spTree>
    <p:extLst>
      <p:ext uri="{BB962C8B-B14F-4D97-AF65-F5344CB8AC3E}">
        <p14:creationId xmlns:p14="http://schemas.microsoft.com/office/powerpoint/2010/main" val="2285685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p:cNvCxnSpPr/>
          <p:nvPr/>
        </p:nvCxnSpPr>
        <p:spPr>
          <a:xfrm>
            <a:off x="5565087" y="1587500"/>
            <a:ext cx="0" cy="3493350"/>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5711515" y="1587500"/>
            <a:ext cx="428045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7030A0"/>
                </a:solidFill>
                <a:effectLst/>
                <a:uLnTx/>
                <a:uFillTx/>
                <a:latin typeface="Segoe UI Light" panose="020B0502040204020203" pitchFamily="34" charset="0"/>
                <a:ea typeface="+mn-ea"/>
                <a:cs typeface="Segoe UI Light" panose="020B0502040204020203" pitchFamily="34" charset="0"/>
              </a:rPr>
              <a:t>Why Global Distribution</a:t>
            </a:r>
          </a:p>
        </p:txBody>
      </p:sp>
      <p:sp>
        <p:nvSpPr>
          <p:cNvPr id="6" name="TextBox 5"/>
          <p:cNvSpPr txBox="1"/>
          <p:nvPr/>
        </p:nvSpPr>
        <p:spPr>
          <a:xfrm>
            <a:off x="5711514" y="2050410"/>
            <a:ext cx="5566083" cy="280076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rPr>
              <a:t>High Availability</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dirty="0">
                <a:solidFill>
                  <a:prstClr val="black">
                    <a:lumMod val="75000"/>
                    <a:lumOff val="25000"/>
                  </a:prstClr>
                </a:solidFill>
                <a:latin typeface="Segoe UI Light" panose="020B0502040204020203" pitchFamily="34" charset="0"/>
                <a:cs typeface="Segoe UI Light" panose="020B0502040204020203" pitchFamily="34" charset="0"/>
              </a:rPr>
              <a:t>Automatic and Manuel Failover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dirty="0">
                <a:solidFill>
                  <a:prstClr val="black">
                    <a:lumMod val="75000"/>
                    <a:lumOff val="25000"/>
                  </a:prstClr>
                </a:solidFill>
                <a:latin typeface="Segoe UI Light" panose="020B0502040204020203" pitchFamily="34" charset="0"/>
                <a:cs typeface="Segoe UI Light" panose="020B0502040204020203" pitchFamily="34" charset="0"/>
              </a:rPr>
              <a:t>Multi-homing API removes need for app redeployment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600" b="0" i="0" u="none" strike="noStrike" kern="1200" cap="none" spc="0" normalizeH="0" baseline="0" noProof="0" dirty="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endParaRPr>
          </a:p>
          <a:p>
            <a:pPr marR="0" lvl="0" algn="l" defTabSz="914400" rtl="0" eaLnBrk="1" fontAlgn="auto" latinLnBrk="0" hangingPunct="1">
              <a:lnSpc>
                <a:spcPct val="100000"/>
              </a:lnSpc>
              <a:spcBef>
                <a:spcPts val="0"/>
              </a:spcBef>
              <a:spcAft>
                <a:spcPts val="0"/>
              </a:spcAft>
              <a:buClrTx/>
              <a:buSzTx/>
              <a:tabLst/>
              <a:defRPr/>
            </a:pPr>
            <a:r>
              <a:rPr lang="en-US" sz="1600" b="1" dirty="0">
                <a:solidFill>
                  <a:prstClr val="black">
                    <a:lumMod val="75000"/>
                    <a:lumOff val="25000"/>
                  </a:prstClr>
                </a:solidFill>
                <a:latin typeface="Segoe UI Light" panose="020B0502040204020203" pitchFamily="34" charset="0"/>
                <a:cs typeface="Segoe UI Light" panose="020B0502040204020203" pitchFamily="34" charset="0"/>
              </a:rPr>
              <a:t>Low Latency (anywhere in the world)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dirty="0">
                <a:solidFill>
                  <a:prstClr val="black">
                    <a:lumMod val="75000"/>
                    <a:lumOff val="25000"/>
                  </a:prstClr>
                </a:solidFill>
                <a:latin typeface="Segoe UI Light" panose="020B0502040204020203" pitchFamily="34" charset="0"/>
                <a:cs typeface="Segoe UI Light" panose="020B0502040204020203" pitchFamily="34" charset="0"/>
              </a:rPr>
              <a:t>Packets cannot move fast than the speed of light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dirty="0">
                <a:solidFill>
                  <a:prstClr val="black">
                    <a:lumMod val="75000"/>
                    <a:lumOff val="25000"/>
                  </a:prstClr>
                </a:solidFill>
                <a:latin typeface="Segoe UI Light" panose="020B0502040204020203" pitchFamily="34" charset="0"/>
                <a:cs typeface="Segoe UI Light" panose="020B0502040204020203" pitchFamily="34" charset="0"/>
              </a:rPr>
              <a:t>Sending a packet across the world under ideal network conditions takes 100’s of milliseconds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dirty="0">
                <a:solidFill>
                  <a:prstClr val="black">
                    <a:lumMod val="75000"/>
                    <a:lumOff val="25000"/>
                  </a:prstClr>
                </a:solidFill>
                <a:latin typeface="Segoe UI Light" panose="020B0502040204020203" pitchFamily="34" charset="0"/>
                <a:cs typeface="Segoe UI Light" panose="020B0502040204020203" pitchFamily="34" charset="0"/>
              </a:rPr>
              <a:t>You can </a:t>
            </a:r>
            <a:r>
              <a:rPr lang="en-US" sz="1600" i="1" dirty="0">
                <a:solidFill>
                  <a:prstClr val="black">
                    <a:lumMod val="75000"/>
                    <a:lumOff val="25000"/>
                  </a:prstClr>
                </a:solidFill>
                <a:latin typeface="Segoe UI Light" panose="020B0502040204020203" pitchFamily="34" charset="0"/>
                <a:cs typeface="Segoe UI Light" panose="020B0502040204020203" pitchFamily="34" charset="0"/>
              </a:rPr>
              <a:t>cheat</a:t>
            </a:r>
            <a:r>
              <a:rPr lang="en-US" sz="1600" dirty="0">
                <a:solidFill>
                  <a:prstClr val="black">
                    <a:lumMod val="75000"/>
                    <a:lumOff val="25000"/>
                  </a:prstClr>
                </a:solidFill>
                <a:latin typeface="Segoe UI Light" panose="020B0502040204020203" pitchFamily="34" charset="0"/>
                <a:cs typeface="Segoe UI Light" panose="020B0502040204020203" pitchFamily="34" charset="0"/>
              </a:rPr>
              <a:t> the speed of light – using data locality</a:t>
            </a:r>
          </a:p>
          <a:p>
            <a:pPr marL="742950" lvl="1" indent="-285750">
              <a:buFont typeface="Arial" panose="020B0604020202020204" pitchFamily="34" charset="0"/>
              <a:buChar char="•"/>
              <a:defRPr/>
            </a:pPr>
            <a:r>
              <a:rPr lang="en-US" sz="1600" dirty="0">
                <a:solidFill>
                  <a:prstClr val="black">
                    <a:lumMod val="75000"/>
                    <a:lumOff val="25000"/>
                  </a:prstClr>
                </a:solidFill>
                <a:latin typeface="Segoe UI Light" panose="020B0502040204020203" pitchFamily="34" charset="0"/>
                <a:cs typeface="Segoe UI Light" panose="020B0502040204020203" pitchFamily="34" charset="0"/>
              </a:rPr>
              <a:t>CDN’s solved this for </a:t>
            </a:r>
            <a:r>
              <a:rPr lang="en-US" sz="1600" i="1" dirty="0">
                <a:solidFill>
                  <a:prstClr val="black">
                    <a:lumMod val="75000"/>
                    <a:lumOff val="25000"/>
                  </a:prstClr>
                </a:solidFill>
                <a:latin typeface="Segoe UI Light" panose="020B0502040204020203" pitchFamily="34" charset="0"/>
                <a:cs typeface="Segoe UI Light" panose="020B0502040204020203" pitchFamily="34" charset="0"/>
              </a:rPr>
              <a:t>static</a:t>
            </a:r>
            <a:r>
              <a:rPr lang="en-US" sz="1600" dirty="0">
                <a:solidFill>
                  <a:prstClr val="black">
                    <a:lumMod val="75000"/>
                    <a:lumOff val="25000"/>
                  </a:prstClr>
                </a:solidFill>
                <a:latin typeface="Segoe UI Light" panose="020B0502040204020203" pitchFamily="34" charset="0"/>
                <a:cs typeface="Segoe UI Light" panose="020B0502040204020203" pitchFamily="34" charset="0"/>
              </a:rPr>
              <a:t> content</a:t>
            </a:r>
          </a:p>
          <a:p>
            <a:pPr marL="742950" lvl="1" indent="-285750">
              <a:buFont typeface="Arial" panose="020B0604020202020204" pitchFamily="34" charset="0"/>
              <a:buChar char="•"/>
              <a:defRPr/>
            </a:pPr>
            <a:r>
              <a:rPr lang="en-US" sz="1600" dirty="0">
                <a:solidFill>
                  <a:prstClr val="black">
                    <a:lumMod val="75000"/>
                    <a:lumOff val="25000"/>
                  </a:prstClr>
                </a:solidFill>
                <a:latin typeface="Segoe UI Light" panose="020B0502040204020203" pitchFamily="34" charset="0"/>
                <a:cs typeface="Segoe UI Light" panose="020B0502040204020203" pitchFamily="34" charset="0"/>
              </a:rPr>
              <a:t>Azure Cosmos DB solves this for </a:t>
            </a:r>
            <a:r>
              <a:rPr lang="en-US" sz="1600" i="1" dirty="0">
                <a:solidFill>
                  <a:prstClr val="black">
                    <a:lumMod val="75000"/>
                    <a:lumOff val="25000"/>
                  </a:prstClr>
                </a:solidFill>
                <a:latin typeface="Segoe UI Light" panose="020B0502040204020203" pitchFamily="34" charset="0"/>
                <a:cs typeface="Segoe UI Light" panose="020B0502040204020203" pitchFamily="34" charset="0"/>
              </a:rPr>
              <a:t>dynamic</a:t>
            </a:r>
            <a:r>
              <a:rPr lang="en-US" sz="1600" dirty="0">
                <a:solidFill>
                  <a:prstClr val="black">
                    <a:lumMod val="75000"/>
                    <a:lumOff val="25000"/>
                  </a:prstClr>
                </a:solidFill>
                <a:latin typeface="Segoe UI Light" panose="020B0502040204020203" pitchFamily="34" charset="0"/>
                <a:cs typeface="Segoe UI Light" panose="020B0502040204020203" pitchFamily="34" charset="0"/>
              </a:rPr>
              <a:t> content</a:t>
            </a:r>
          </a:p>
        </p:txBody>
      </p:sp>
      <p:pic>
        <p:nvPicPr>
          <p:cNvPr id="9" name="Graphic 8">
            <a:extLst>
              <a:ext uri="{FF2B5EF4-FFF2-40B4-BE49-F238E27FC236}">
                <a16:creationId xmlns:a16="http://schemas.microsoft.com/office/drawing/2014/main" id="{BE556B7A-FCC8-4ABA-BC96-D85358DDA44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24168" y="1956832"/>
            <a:ext cx="4362875" cy="2401902"/>
          </a:xfrm>
          <a:prstGeom prst="rect">
            <a:avLst/>
          </a:prstGeom>
        </p:spPr>
      </p:pic>
    </p:spTree>
    <p:extLst>
      <p:ext uri="{BB962C8B-B14F-4D97-AF65-F5344CB8AC3E}">
        <p14:creationId xmlns:p14="http://schemas.microsoft.com/office/powerpoint/2010/main" val="3731531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E75764C-9524-4FE1-BE21-8112C1773A9F}"/>
              </a:ext>
            </a:extLst>
          </p:cNvPr>
          <p:cNvPicPr>
            <a:picLocks noChangeAspect="1"/>
          </p:cNvPicPr>
          <p:nvPr/>
        </p:nvPicPr>
        <p:blipFill>
          <a:blip r:embed="rId3"/>
          <a:stretch>
            <a:fillRect/>
          </a:stretch>
        </p:blipFill>
        <p:spPr>
          <a:xfrm>
            <a:off x="996733" y="0"/>
            <a:ext cx="10198533" cy="6858000"/>
          </a:xfrm>
          <a:prstGeom prst="rect">
            <a:avLst/>
          </a:prstGeom>
        </p:spPr>
      </p:pic>
    </p:spTree>
    <p:extLst>
      <p:ext uri="{BB962C8B-B14F-4D97-AF65-F5344CB8AC3E}">
        <p14:creationId xmlns:p14="http://schemas.microsoft.com/office/powerpoint/2010/main" val="9291493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FA3DE25-6EF9-4062-8CC8-C463C4C78B17}"/>
              </a:ext>
            </a:extLst>
          </p:cNvPr>
          <p:cNvPicPr>
            <a:picLocks noChangeAspect="1"/>
          </p:cNvPicPr>
          <p:nvPr/>
        </p:nvPicPr>
        <p:blipFill>
          <a:blip r:embed="rId3"/>
          <a:stretch>
            <a:fillRect/>
          </a:stretch>
        </p:blipFill>
        <p:spPr>
          <a:xfrm>
            <a:off x="996733" y="0"/>
            <a:ext cx="10198533" cy="6858000"/>
          </a:xfrm>
          <a:prstGeom prst="rect">
            <a:avLst/>
          </a:prstGeom>
        </p:spPr>
      </p:pic>
      <p:sp>
        <p:nvSpPr>
          <p:cNvPr id="3" name="Oval 2">
            <a:extLst>
              <a:ext uri="{FF2B5EF4-FFF2-40B4-BE49-F238E27FC236}">
                <a16:creationId xmlns:a16="http://schemas.microsoft.com/office/drawing/2014/main" id="{AFD4379B-C1A6-4871-A244-03DE1D28F8C7}"/>
              </a:ext>
            </a:extLst>
          </p:cNvPr>
          <p:cNvSpPr/>
          <p:nvPr/>
        </p:nvSpPr>
        <p:spPr>
          <a:xfrm>
            <a:off x="7553093" y="3501483"/>
            <a:ext cx="327102" cy="27506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0090826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761869F-0CA9-4745-803F-F973A690E6D6}"/>
              </a:ext>
            </a:extLst>
          </p:cNvPr>
          <p:cNvPicPr>
            <a:picLocks noChangeAspect="1"/>
          </p:cNvPicPr>
          <p:nvPr/>
        </p:nvPicPr>
        <p:blipFill>
          <a:blip r:embed="rId3"/>
          <a:stretch>
            <a:fillRect/>
          </a:stretch>
        </p:blipFill>
        <p:spPr>
          <a:xfrm>
            <a:off x="991546" y="0"/>
            <a:ext cx="10208907" cy="6858000"/>
          </a:xfrm>
          <a:prstGeom prst="rect">
            <a:avLst/>
          </a:prstGeom>
        </p:spPr>
      </p:pic>
      <p:sp>
        <p:nvSpPr>
          <p:cNvPr id="3" name="Oval 2">
            <a:extLst>
              <a:ext uri="{FF2B5EF4-FFF2-40B4-BE49-F238E27FC236}">
                <a16:creationId xmlns:a16="http://schemas.microsoft.com/office/drawing/2014/main" id="{AFD4379B-C1A6-4871-A244-03DE1D28F8C7}"/>
              </a:ext>
            </a:extLst>
          </p:cNvPr>
          <p:cNvSpPr/>
          <p:nvPr/>
        </p:nvSpPr>
        <p:spPr>
          <a:xfrm>
            <a:off x="7553093" y="3501483"/>
            <a:ext cx="327102" cy="27506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6312233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B99CD0F-755F-4B88-B7CE-5A79881AF54A}"/>
              </a:ext>
            </a:extLst>
          </p:cNvPr>
          <p:cNvPicPr>
            <a:picLocks noChangeAspect="1"/>
          </p:cNvPicPr>
          <p:nvPr/>
        </p:nvPicPr>
        <p:blipFill>
          <a:blip r:embed="rId3"/>
          <a:stretch>
            <a:fillRect/>
          </a:stretch>
        </p:blipFill>
        <p:spPr>
          <a:xfrm>
            <a:off x="980897" y="0"/>
            <a:ext cx="10230205" cy="6858000"/>
          </a:xfrm>
          <a:prstGeom prst="rect">
            <a:avLst/>
          </a:prstGeom>
        </p:spPr>
      </p:pic>
    </p:spTree>
    <p:extLst>
      <p:ext uri="{BB962C8B-B14F-4D97-AF65-F5344CB8AC3E}">
        <p14:creationId xmlns:p14="http://schemas.microsoft.com/office/powerpoint/2010/main" val="288457497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B99CD0F-755F-4B88-B7CE-5A79881AF54A}"/>
              </a:ext>
            </a:extLst>
          </p:cNvPr>
          <p:cNvPicPr>
            <a:picLocks noChangeAspect="1"/>
          </p:cNvPicPr>
          <p:nvPr/>
        </p:nvPicPr>
        <p:blipFill>
          <a:blip r:embed="rId3"/>
          <a:stretch>
            <a:fillRect/>
          </a:stretch>
        </p:blipFill>
        <p:spPr>
          <a:xfrm>
            <a:off x="980897" y="0"/>
            <a:ext cx="10230205" cy="6858000"/>
          </a:xfrm>
          <a:prstGeom prst="rect">
            <a:avLst/>
          </a:prstGeom>
        </p:spPr>
      </p:pic>
      <p:sp>
        <p:nvSpPr>
          <p:cNvPr id="2" name="Flowchart: Alternate Process 1">
            <a:extLst>
              <a:ext uri="{FF2B5EF4-FFF2-40B4-BE49-F238E27FC236}">
                <a16:creationId xmlns:a16="http://schemas.microsoft.com/office/drawing/2014/main" id="{D3CA9CD3-AE14-4BEE-961F-25A7A6FBF8A3}"/>
              </a:ext>
            </a:extLst>
          </p:cNvPr>
          <p:cNvSpPr/>
          <p:nvPr/>
        </p:nvSpPr>
        <p:spPr>
          <a:xfrm>
            <a:off x="4505093" y="594732"/>
            <a:ext cx="765717" cy="371707"/>
          </a:xfrm>
          <a:prstGeom prst="flowChartAlternateProcess">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0923835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51667" y="348371"/>
            <a:ext cx="6426071" cy="4268151"/>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46641" y="3872596"/>
            <a:ext cx="9036121" cy="2347221"/>
          </a:xfrm>
          <a:prstGeom prst="rect">
            <a:avLst/>
          </a:prstGeom>
          <a:ln>
            <a:solidFill>
              <a:srgbClr val="FF0000"/>
            </a:solidFill>
          </a:ln>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88861" y="2077854"/>
            <a:ext cx="592667" cy="575733"/>
          </a:xfrm>
          <a:prstGeom prst="rect">
            <a:avLst/>
          </a:prstGeom>
          <a:ln w="19050">
            <a:solidFill>
              <a:srgbClr val="FF0000"/>
            </a:solidFill>
          </a:ln>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146646" y="2906255"/>
            <a:ext cx="474133" cy="508000"/>
          </a:xfrm>
          <a:prstGeom prst="rect">
            <a:avLst/>
          </a:prstGeom>
          <a:ln w="19050">
            <a:solidFill>
              <a:srgbClr val="FF0000"/>
            </a:solidFill>
          </a:ln>
        </p:spPr>
      </p:pic>
      <p:cxnSp>
        <p:nvCxnSpPr>
          <p:cNvPr id="9" name="Curved Connector 8"/>
          <p:cNvCxnSpPr>
            <a:endCxn id="7" idx="0"/>
          </p:cNvCxnSpPr>
          <p:nvPr/>
        </p:nvCxnSpPr>
        <p:spPr>
          <a:xfrm>
            <a:off x="3344336" y="2365721"/>
            <a:ext cx="5039376" cy="540535"/>
          </a:xfrm>
          <a:prstGeom prst="curvedConnector2">
            <a:avLst/>
          </a:prstGeom>
          <a:ln w="1270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p:cNvCxnSpPr>
            <a:endCxn id="6" idx="2"/>
          </p:cNvCxnSpPr>
          <p:nvPr/>
        </p:nvCxnSpPr>
        <p:spPr>
          <a:xfrm rot="10800000">
            <a:off x="2985195" y="2653589"/>
            <a:ext cx="5161451" cy="506668"/>
          </a:xfrm>
          <a:prstGeom prst="curvedConnector2">
            <a:avLst/>
          </a:prstGeom>
          <a:ln w="1270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94757843"/>
      </p:ext>
    </p:extLst>
  </p:cSld>
  <p:clrMapOvr>
    <a:masterClrMapping/>
  </p:clrMapOvr>
  <p:transition>
    <p:fad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51667" y="348371"/>
            <a:ext cx="6426071" cy="4268151"/>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88861" y="2077854"/>
            <a:ext cx="592667" cy="575733"/>
          </a:xfrm>
          <a:prstGeom prst="rect">
            <a:avLst/>
          </a:prstGeom>
          <a:ln w="19050">
            <a:solidFill>
              <a:srgbClr val="FF0000"/>
            </a:solidFill>
          </a:ln>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34232" y="1644535"/>
            <a:ext cx="474133" cy="508000"/>
          </a:xfrm>
          <a:prstGeom prst="rect">
            <a:avLst/>
          </a:prstGeom>
          <a:ln w="19050">
            <a:solidFill>
              <a:srgbClr val="FF0000"/>
            </a:solidFill>
          </a:ln>
        </p:spPr>
      </p:pic>
      <p:cxnSp>
        <p:nvCxnSpPr>
          <p:cNvPr id="9" name="Curved Connector 8"/>
          <p:cNvCxnSpPr>
            <a:stCxn id="6" idx="0"/>
            <a:endCxn id="7" idx="1"/>
          </p:cNvCxnSpPr>
          <p:nvPr/>
        </p:nvCxnSpPr>
        <p:spPr>
          <a:xfrm rot="5400000" flipH="1" flipV="1">
            <a:off x="3120055" y="1763676"/>
            <a:ext cx="179319" cy="449037"/>
          </a:xfrm>
          <a:prstGeom prst="curvedConnector2">
            <a:avLst/>
          </a:prstGeom>
          <a:ln w="1270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p:cNvCxnSpPr>
            <a:stCxn id="7" idx="2"/>
            <a:endCxn id="6" idx="3"/>
          </p:cNvCxnSpPr>
          <p:nvPr/>
        </p:nvCxnSpPr>
        <p:spPr>
          <a:xfrm rot="5400000">
            <a:off x="3369822" y="2064241"/>
            <a:ext cx="213185" cy="389771"/>
          </a:xfrm>
          <a:prstGeom prst="curvedConnector2">
            <a:avLst/>
          </a:prstGeom>
          <a:ln w="1270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46641" y="3882017"/>
            <a:ext cx="9036121" cy="2395624"/>
          </a:xfrm>
          <a:prstGeom prst="rect">
            <a:avLst/>
          </a:prstGeom>
          <a:ln>
            <a:solidFill>
              <a:srgbClr val="FF0000"/>
            </a:solidFill>
          </a:ln>
        </p:spPr>
      </p:pic>
    </p:spTree>
    <p:extLst>
      <p:ext uri="{BB962C8B-B14F-4D97-AF65-F5344CB8AC3E}">
        <p14:creationId xmlns:p14="http://schemas.microsoft.com/office/powerpoint/2010/main" val="1472217295"/>
      </p:ext>
    </p:extLst>
  </p:cSld>
  <p:clrMapOvr>
    <a:masterClrMapping/>
  </p:clrMapOvr>
  <p:transition>
    <p:fad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59E7062-E0FD-48C9-9362-A754E129F6C7}"/>
              </a:ext>
            </a:extLst>
          </p:cNvPr>
          <p:cNvPicPr>
            <a:picLocks noChangeAspect="1"/>
          </p:cNvPicPr>
          <p:nvPr/>
        </p:nvPicPr>
        <p:blipFill>
          <a:blip r:embed="rId3"/>
          <a:stretch>
            <a:fillRect/>
          </a:stretch>
        </p:blipFill>
        <p:spPr>
          <a:xfrm>
            <a:off x="1295400" y="0"/>
            <a:ext cx="9601200" cy="6858000"/>
          </a:xfrm>
          <a:prstGeom prst="rect">
            <a:avLst/>
          </a:prstGeom>
        </p:spPr>
      </p:pic>
    </p:spTree>
    <p:extLst>
      <p:ext uri="{BB962C8B-B14F-4D97-AF65-F5344CB8AC3E}">
        <p14:creationId xmlns:p14="http://schemas.microsoft.com/office/powerpoint/2010/main" val="77033824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59E7062-E0FD-48C9-9362-A754E129F6C7}"/>
              </a:ext>
            </a:extLst>
          </p:cNvPr>
          <p:cNvPicPr>
            <a:picLocks noChangeAspect="1"/>
          </p:cNvPicPr>
          <p:nvPr/>
        </p:nvPicPr>
        <p:blipFill>
          <a:blip r:embed="rId3"/>
          <a:stretch>
            <a:fillRect/>
          </a:stretch>
        </p:blipFill>
        <p:spPr>
          <a:xfrm>
            <a:off x="1295400" y="0"/>
            <a:ext cx="9601200" cy="6858000"/>
          </a:xfrm>
          <a:prstGeom prst="rect">
            <a:avLst/>
          </a:prstGeom>
        </p:spPr>
      </p:pic>
      <p:sp>
        <p:nvSpPr>
          <p:cNvPr id="3" name="Flowchart: Alternate Process 2">
            <a:extLst>
              <a:ext uri="{FF2B5EF4-FFF2-40B4-BE49-F238E27FC236}">
                <a16:creationId xmlns:a16="http://schemas.microsoft.com/office/drawing/2014/main" id="{44C7C6DF-36DF-4D79-8A33-9C3917864569}"/>
              </a:ext>
            </a:extLst>
          </p:cNvPr>
          <p:cNvSpPr/>
          <p:nvPr/>
        </p:nvSpPr>
        <p:spPr>
          <a:xfrm>
            <a:off x="1553737" y="3429000"/>
            <a:ext cx="9196039" cy="3429000"/>
          </a:xfrm>
          <a:prstGeom prst="flowChartAlternateProcess">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746951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0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WHITE TEMPLATE">
  <a:themeElements>
    <a:clrScheme name="BT - Dark Blue - white background">
      <a:dk1>
        <a:srgbClr val="353535"/>
      </a:dk1>
      <a:lt1>
        <a:srgbClr val="FFFFFF"/>
      </a:lt1>
      <a:dk2>
        <a:srgbClr val="002050"/>
      </a:dk2>
      <a:lt2>
        <a:srgbClr val="EAEAEA"/>
      </a:lt2>
      <a:accent1>
        <a:srgbClr val="002050"/>
      </a:accent1>
      <a:accent2>
        <a:srgbClr val="0078D7"/>
      </a:accent2>
      <a:accent3>
        <a:srgbClr val="00BCF2"/>
      </a:accent3>
      <a:accent4>
        <a:srgbClr val="FF8C00"/>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DK_BLUE_2017_10.potx" id="{17662C09-4D96-42AE-AE74-219D1A618C70}" vid="{1C005FCB-3EFD-459A-9B3C-100EE6B65A57}"/>
    </a:ext>
  </a:extLst>
</a:theme>
</file>

<file path=ppt/theme/theme6.xml><?xml version="1.0" encoding="utf-8"?>
<a:theme xmlns:a="http://schemas.openxmlformats.org/drawingml/2006/main" name="3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1_WHITE TEMPLATE">
  <a:themeElements>
    <a:clrScheme name="BT - Dk Blue on white - variety">
      <a:dk1>
        <a:srgbClr val="353535"/>
      </a:dk1>
      <a:lt1>
        <a:srgbClr val="FFFFFF"/>
      </a:lt1>
      <a:dk2>
        <a:srgbClr val="002050"/>
      </a:dk2>
      <a:lt2>
        <a:srgbClr val="EAEAEA"/>
      </a:lt2>
      <a:accent1>
        <a:srgbClr val="002050"/>
      </a:accent1>
      <a:accent2>
        <a:srgbClr val="0078D7"/>
      </a:accent2>
      <a:accent3>
        <a:srgbClr val="BAD80A"/>
      </a:accent3>
      <a:accent4>
        <a:srgbClr val="FF8C00"/>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DK_BLUE_2017_09.potx" id="{0C6760A6-C74D-4A06-AB24-83E977DCDFF1}" vid="{A6FC7881-1F85-4BCF-9AE6-5C2B8AA977A6}"/>
    </a:ext>
  </a:extLst>
</a:theme>
</file>

<file path=ppt/theme/theme8.xml><?xml version="1.0" encoding="utf-8"?>
<a:theme xmlns:a="http://schemas.openxmlformats.org/drawingml/2006/main" name="2_WHITE TEMPLATE">
  <a:themeElements>
    <a:clrScheme name="BT - Blue - white back, gold">
      <a:dk1>
        <a:srgbClr val="353535"/>
      </a:dk1>
      <a:lt1>
        <a:srgbClr val="FFFFFF"/>
      </a:lt1>
      <a:dk2>
        <a:srgbClr val="0078D7"/>
      </a:dk2>
      <a:lt2>
        <a:srgbClr val="EAEAEA"/>
      </a:lt2>
      <a:accent1>
        <a:srgbClr val="0078D7"/>
      </a:accent1>
      <a:accent2>
        <a:srgbClr val="002050"/>
      </a:accent2>
      <a:accent3>
        <a:srgbClr val="00BCF2"/>
      </a:accent3>
      <a:accent4>
        <a:srgbClr val="FF8C00"/>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0.potx" id="{2B9D109A-B5EA-4192-A8BC-1B4175E7EC76}" vid="{220B14D8-9A3D-4FDC-8AEC-2FC02735BAD7}"/>
    </a:ext>
  </a:extLst>
</a:theme>
</file>

<file path=ppt/theme/theme9.xml><?xml version="1.0" encoding="utf-8"?>
<a:theme xmlns:a="http://schemas.openxmlformats.org/drawingml/2006/main" name="Ignite_Breakout_Template">
  <a:themeElements>
    <a:clrScheme name="Ignite">
      <a:dk1>
        <a:srgbClr val="505050"/>
      </a:dk1>
      <a:lt1>
        <a:srgbClr val="FFFFFF"/>
      </a:lt1>
      <a:dk2>
        <a:srgbClr val="D83B01"/>
      </a:dk2>
      <a:lt2>
        <a:srgbClr val="F8F8F8"/>
      </a:lt2>
      <a:accent1>
        <a:srgbClr val="D83B01"/>
      </a:accent1>
      <a:accent2>
        <a:srgbClr val="FFB900"/>
      </a:accent2>
      <a:accent3>
        <a:srgbClr val="FF8C00"/>
      </a:accent3>
      <a:accent4>
        <a:srgbClr val="A80000"/>
      </a:accent4>
      <a:accent5>
        <a:srgbClr val="505050"/>
      </a:accent5>
      <a:accent6>
        <a:srgbClr val="D2D2D2"/>
      </a:accent6>
      <a:hlink>
        <a:srgbClr val="D83B01"/>
      </a:hlink>
      <a:folHlink>
        <a:srgbClr val="A800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6_16x9_Template [Read-Only]" id="{28841E4C-3918-4368-B735-2FEE76A3D5D1}" vid="{2645CAE1-4F94-464F-93A7-E31E48A0E182}"/>
    </a:ext>
  </a:extLst>
</a:theme>
</file>

<file path=docProps/app.xml><?xml version="1.0" encoding="utf-8"?>
<Properties xmlns="http://schemas.openxmlformats.org/officeDocument/2006/extended-properties" xmlns:vt="http://schemas.openxmlformats.org/officeDocument/2006/docPropsVTypes">
  <TotalTime>11205</TotalTime>
  <Words>12162</Words>
  <Application>Microsoft Office PowerPoint</Application>
  <PresentationFormat>Widescreen</PresentationFormat>
  <Paragraphs>1542</Paragraphs>
  <Slides>144</Slides>
  <Notes>144</Notes>
  <HiddenSlides>2</HiddenSlides>
  <MMClips>0</MMClips>
  <ScaleCrop>false</ScaleCrop>
  <HeadingPairs>
    <vt:vector size="6" baseType="variant">
      <vt:variant>
        <vt:lpstr>Fonts Used</vt:lpstr>
      </vt:variant>
      <vt:variant>
        <vt:i4>13</vt:i4>
      </vt:variant>
      <vt:variant>
        <vt:lpstr>Theme</vt:lpstr>
      </vt:variant>
      <vt:variant>
        <vt:i4>9</vt:i4>
      </vt:variant>
      <vt:variant>
        <vt:lpstr>Slide Titles</vt:lpstr>
      </vt:variant>
      <vt:variant>
        <vt:i4>144</vt:i4>
      </vt:variant>
    </vt:vector>
  </HeadingPairs>
  <TitlesOfParts>
    <vt:vector size="166" baseType="lpstr">
      <vt:lpstr>MS PGothic</vt:lpstr>
      <vt:lpstr>Arial</vt:lpstr>
      <vt:lpstr>Calibri</vt:lpstr>
      <vt:lpstr>Calibri Light</vt:lpstr>
      <vt:lpstr>Consolas</vt:lpstr>
      <vt:lpstr>Segoe UI</vt:lpstr>
      <vt:lpstr>Segoe UI Light</vt:lpstr>
      <vt:lpstr>Segoe UI Semibold</vt:lpstr>
      <vt:lpstr>Segoe UI Semilight</vt:lpstr>
      <vt:lpstr>segoe-ui_semibold</vt:lpstr>
      <vt:lpstr>Symbol</vt:lpstr>
      <vt:lpstr>Times New Roman</vt:lpstr>
      <vt:lpstr>Wingdings</vt:lpstr>
      <vt:lpstr>Office Theme</vt:lpstr>
      <vt:lpstr>1_Office Theme</vt:lpstr>
      <vt:lpstr>2_Office Theme</vt:lpstr>
      <vt:lpstr>10_Office Theme</vt:lpstr>
      <vt:lpstr>WHITE TEMPLATE</vt:lpstr>
      <vt:lpstr>3_Office Theme</vt:lpstr>
      <vt:lpstr>1_WHITE TEMPLATE</vt:lpstr>
      <vt:lpstr>2_WHITE TEMPLATE</vt:lpstr>
      <vt:lpstr>Ignite_Breakout_Template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Programmable Data Consistency </vt:lpstr>
      <vt:lpstr>Well-defined consistency models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Event Sourcing for Microservices</vt:lpstr>
      <vt:lpstr>Materializing Views</vt:lpstr>
      <vt:lpstr>Replicating Data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Andrew Liu</dc:creator>
  <cp:lastModifiedBy>Andrew Liu</cp:lastModifiedBy>
  <cp:revision>50</cp:revision>
  <dcterms:created xsi:type="dcterms:W3CDTF">2017-02-06T09:01:24Z</dcterms:created>
  <dcterms:modified xsi:type="dcterms:W3CDTF">2018-01-10T19:57:16Z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Ref">
    <vt:lpwstr>https://api.informationprotection.azure.com/api/72f988bf-86f1-41af-91ab-2d7cd011db47</vt:lpwstr>
  </property>
  <property fmtid="{D5CDD505-2E9C-101B-9397-08002B2CF9AE}" pid="5" name="MSIP_Label_f42aa342-8706-4288-bd11-ebb85995028c_Owner">
    <vt:lpwstr>andrl@microsoft.com</vt:lpwstr>
  </property>
  <property fmtid="{D5CDD505-2E9C-101B-9397-08002B2CF9AE}" pid="6" name="MSIP_Label_f42aa342-8706-4288-bd11-ebb85995028c_SetDate">
    <vt:lpwstr>2017-07-27T16:46:54.6934341-07:00</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